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ags/tag2.xml" ContentType="application/vnd.openxmlformats-officedocument.presentationml.tags+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4306" r:id="rId4"/>
    <p:sldMasterId id="2147484393" r:id="rId5"/>
    <p:sldMasterId id="2147484443" r:id="rId6"/>
  </p:sldMasterIdLst>
  <p:notesMasterIdLst>
    <p:notesMasterId r:id="rId50"/>
  </p:notesMasterIdLst>
  <p:handoutMasterIdLst>
    <p:handoutMasterId r:id="rId51"/>
  </p:handoutMasterIdLst>
  <p:sldIdLst>
    <p:sldId id="812" r:id="rId7"/>
    <p:sldId id="817" r:id="rId8"/>
    <p:sldId id="3208" r:id="rId9"/>
    <p:sldId id="743" r:id="rId10"/>
    <p:sldId id="591" r:id="rId11"/>
    <p:sldId id="780" r:id="rId12"/>
    <p:sldId id="594" r:id="rId13"/>
    <p:sldId id="746" r:id="rId14"/>
    <p:sldId id="3206" r:id="rId15"/>
    <p:sldId id="477" r:id="rId16"/>
    <p:sldId id="610" r:id="rId17"/>
    <p:sldId id="3207" r:id="rId18"/>
    <p:sldId id="805" r:id="rId19"/>
    <p:sldId id="657" r:id="rId20"/>
    <p:sldId id="659" r:id="rId21"/>
    <p:sldId id="667" r:id="rId22"/>
    <p:sldId id="683" r:id="rId23"/>
    <p:sldId id="642" r:id="rId24"/>
    <p:sldId id="684" r:id="rId25"/>
    <p:sldId id="664" r:id="rId26"/>
    <p:sldId id="672" r:id="rId27"/>
    <p:sldId id="678" r:id="rId28"/>
    <p:sldId id="681" r:id="rId29"/>
    <p:sldId id="3216" r:id="rId30"/>
    <p:sldId id="679" r:id="rId31"/>
    <p:sldId id="3166" r:id="rId32"/>
    <p:sldId id="3228" r:id="rId33"/>
    <p:sldId id="3187" r:id="rId34"/>
    <p:sldId id="3164" r:id="rId35"/>
    <p:sldId id="3162" r:id="rId36"/>
    <p:sldId id="573" r:id="rId37"/>
    <p:sldId id="3175" r:id="rId38"/>
    <p:sldId id="827" r:id="rId39"/>
    <p:sldId id="3213" r:id="rId40"/>
    <p:sldId id="3217" r:id="rId41"/>
    <p:sldId id="622" r:id="rId42"/>
    <p:sldId id="3219" r:id="rId43"/>
    <p:sldId id="624" r:id="rId44"/>
    <p:sldId id="3220" r:id="rId45"/>
    <p:sldId id="3221" r:id="rId46"/>
    <p:sldId id="3222" r:id="rId47"/>
    <p:sldId id="3225" r:id="rId48"/>
    <p:sldId id="3227" r:id="rId49"/>
  </p:sldIdLst>
  <p:sldSz cx="12192000" cy="6858000"/>
  <p:notesSz cx="7315200" cy="9601200"/>
  <p:custDataLst>
    <p:tags r:id="rId5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7"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6A38"/>
    <a:srgbClr val="DDE9D2"/>
    <a:srgbClr val="26890D"/>
    <a:srgbClr val="D0D8D3"/>
    <a:srgbClr val="D2DED1"/>
    <a:srgbClr val="D4E7D2"/>
    <a:srgbClr val="00ABAB"/>
    <a:srgbClr val="DEFEEF"/>
    <a:srgbClr val="007CAB"/>
    <a:srgbClr val="35566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405" autoAdjust="0"/>
    <p:restoredTop sz="93372" autoAdjust="0"/>
  </p:normalViewPr>
  <p:slideViewPr>
    <p:cSldViewPr snapToGrid="0" showGuides="1">
      <p:cViewPr varScale="1">
        <p:scale>
          <a:sx n="59" d="100"/>
          <a:sy n="59" d="100"/>
        </p:scale>
        <p:origin x="840" y="60"/>
      </p:cViewPr>
      <p:guideLst/>
    </p:cSldViewPr>
  </p:slideViewPr>
  <p:outlineViewPr>
    <p:cViewPr>
      <p:scale>
        <a:sx n="33" d="100"/>
        <a:sy n="33" d="100"/>
      </p:scale>
      <p:origin x="0" y="-59190"/>
    </p:cViewPr>
  </p:outlineViewPr>
  <p:notesTextViewPr>
    <p:cViewPr>
      <p:scale>
        <a:sx n="100" d="100"/>
        <a:sy n="100" d="100"/>
      </p:scale>
      <p:origin x="0" y="0"/>
    </p:cViewPr>
  </p:notesTextViewPr>
  <p:sorterViewPr>
    <p:cViewPr>
      <p:scale>
        <a:sx n="81" d="100"/>
        <a:sy n="81" d="100"/>
      </p:scale>
      <p:origin x="0" y="0"/>
    </p:cViewPr>
  </p:sorterViewPr>
  <p:notesViewPr>
    <p:cSldViewPr snapToGrid="0" showGuides="1">
      <p:cViewPr varScale="1">
        <p:scale>
          <a:sx n="43" d="100"/>
          <a:sy n="43" d="100"/>
        </p:scale>
        <p:origin x="2744" y="48"/>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notesMaster" Target="notesMasters/notesMaster1.xml"/><Relationship Id="rId55" Type="http://schemas.openxmlformats.org/officeDocument/2006/relationships/viewProps" Target="viewProp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commentAuthors" Target="commentAuthors.xml"/><Relationship Id="rId5" Type="http://schemas.openxmlformats.org/officeDocument/2006/relationships/slideMaster" Target="slideMasters/slideMaster2.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theme" Target="theme/theme1.xml"/><Relationship Id="rId8" Type="http://schemas.openxmlformats.org/officeDocument/2006/relationships/slide" Target="slides/slide2.xml"/><Relationship Id="rId51"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tableStyles" Target="tableStyles.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tags" Target="tags/tag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68300C1-69B6-4842-8FF9-F2633B305556}"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9EB075AA-E00A-47E7-B653-487A504EB40B}">
      <dgm:prSet phldrT="[Text]" custT="1"/>
      <dgm:spPr/>
      <dgm:t>
        <a:bodyPr/>
        <a:lstStyle/>
        <a:p>
          <a:r>
            <a:rPr lang="en-US" sz="1400" dirty="0">
              <a:latin typeface="Calibri" panose="020F0502020204030204" pitchFamily="34" charset="0"/>
              <a:cs typeface="Calibri" panose="020F0502020204030204" pitchFamily="34" charset="0"/>
            </a:rPr>
            <a:t>Automatic Route </a:t>
          </a:r>
        </a:p>
      </dgm:t>
    </dgm:pt>
    <dgm:pt modelId="{3D6AA6D0-5110-49C6-8AFA-5C63BF7BDB3E}" type="parTrans" cxnId="{0F6D0B4A-B2BA-43E3-AB86-0DC856F7E014}">
      <dgm:prSet/>
      <dgm:spPr/>
      <dgm:t>
        <a:bodyPr/>
        <a:lstStyle/>
        <a:p>
          <a:endParaRPr lang="en-US"/>
        </a:p>
      </dgm:t>
    </dgm:pt>
    <dgm:pt modelId="{3089924F-4D7A-4D6B-8EF2-F9C5E1A1C78E}" type="sibTrans" cxnId="{0F6D0B4A-B2BA-43E3-AB86-0DC856F7E014}">
      <dgm:prSet/>
      <dgm:spPr/>
      <dgm:t>
        <a:bodyPr/>
        <a:lstStyle/>
        <a:p>
          <a:endParaRPr lang="en-US"/>
        </a:p>
      </dgm:t>
    </dgm:pt>
    <dgm:pt modelId="{2F946E0C-5199-4077-B927-B689CE3A549A}">
      <dgm:prSet phldrT="[Text]" custT="1"/>
      <dgm:spPr/>
      <dgm:t>
        <a:bodyPr/>
        <a:lstStyle/>
        <a:p>
          <a:r>
            <a:rPr lang="en-US" sz="1400" dirty="0">
              <a:latin typeface="Calibri" panose="020F0502020204030204" pitchFamily="34" charset="0"/>
              <a:cs typeface="Calibri" panose="020F0502020204030204" pitchFamily="34" charset="0"/>
            </a:rPr>
            <a:t>Approval Route </a:t>
          </a:r>
        </a:p>
      </dgm:t>
    </dgm:pt>
    <dgm:pt modelId="{584E2137-200E-487E-94CE-15FDCC85B512}" type="parTrans" cxnId="{C729CB7D-3E1F-4F30-859E-8703FFB9E8C8}">
      <dgm:prSet/>
      <dgm:spPr/>
      <dgm:t>
        <a:bodyPr/>
        <a:lstStyle/>
        <a:p>
          <a:endParaRPr lang="en-US"/>
        </a:p>
      </dgm:t>
    </dgm:pt>
    <dgm:pt modelId="{99BB1A0A-8484-4038-B98A-65BE14092638}" type="sibTrans" cxnId="{C729CB7D-3E1F-4F30-859E-8703FFB9E8C8}">
      <dgm:prSet/>
      <dgm:spPr/>
      <dgm:t>
        <a:bodyPr/>
        <a:lstStyle/>
        <a:p>
          <a:endParaRPr lang="en-US"/>
        </a:p>
      </dgm:t>
    </dgm:pt>
    <dgm:pt modelId="{5EDF9ADD-33D5-47CB-87CB-17D11A4EC2A5}">
      <dgm:prSet phldrT="[Text]" custT="1"/>
      <dgm:spPr/>
      <dgm:t>
        <a:bodyPr/>
        <a:lstStyle/>
        <a:p>
          <a:r>
            <a:rPr lang="en-US" sz="1400" dirty="0">
              <a:latin typeface="Calibri" panose="020F0502020204030204" pitchFamily="34" charset="0"/>
              <a:cs typeface="Calibri" panose="020F0502020204030204" pitchFamily="34" charset="0"/>
            </a:rPr>
            <a:t>Restricted List </a:t>
          </a:r>
        </a:p>
      </dgm:t>
    </dgm:pt>
    <dgm:pt modelId="{9CC1C30B-8D21-4EB3-A874-16A02D0D64AE}" type="parTrans" cxnId="{B8AD5E72-CD56-48CA-8D16-376BCE740D33}">
      <dgm:prSet/>
      <dgm:spPr/>
      <dgm:t>
        <a:bodyPr/>
        <a:lstStyle/>
        <a:p>
          <a:endParaRPr lang="en-US"/>
        </a:p>
      </dgm:t>
    </dgm:pt>
    <dgm:pt modelId="{7DDA537D-7FC4-4823-8293-A3286D87E755}" type="sibTrans" cxnId="{B8AD5E72-CD56-48CA-8D16-376BCE740D33}">
      <dgm:prSet/>
      <dgm:spPr/>
      <dgm:t>
        <a:bodyPr/>
        <a:lstStyle/>
        <a:p>
          <a:endParaRPr lang="en-US"/>
        </a:p>
      </dgm:t>
    </dgm:pt>
    <dgm:pt modelId="{8FB64C63-B8D0-438F-9FD0-C9A9FB34145B}">
      <dgm:prSet custT="1"/>
      <dgm:spPr/>
      <dgm:t>
        <a:bodyPr/>
        <a:lstStyle/>
        <a:p>
          <a:pPr algn="just"/>
          <a:r>
            <a:rPr lang="en-IN" sz="1200" dirty="0">
              <a:latin typeface="Calibri" panose="020F0502020204030204" pitchFamily="34" charset="0"/>
              <a:cs typeface="Calibri" panose="020F0502020204030204" pitchFamily="34" charset="0"/>
            </a:rPr>
            <a:t>No prior approval required only post investment filing.</a:t>
          </a:r>
        </a:p>
      </dgm:t>
    </dgm:pt>
    <dgm:pt modelId="{4BC740D3-EF59-4B87-8689-AA8328D5C490}" type="parTrans" cxnId="{3CB57A61-C2BC-4293-969C-C4A6E73ECF6C}">
      <dgm:prSet/>
      <dgm:spPr/>
      <dgm:t>
        <a:bodyPr/>
        <a:lstStyle/>
        <a:p>
          <a:endParaRPr lang="en-US"/>
        </a:p>
      </dgm:t>
    </dgm:pt>
    <dgm:pt modelId="{20165EC9-6B03-4F01-B54B-4565518CBF7C}" type="sibTrans" cxnId="{3CB57A61-C2BC-4293-969C-C4A6E73ECF6C}">
      <dgm:prSet/>
      <dgm:spPr/>
      <dgm:t>
        <a:bodyPr/>
        <a:lstStyle/>
        <a:p>
          <a:endParaRPr lang="en-US"/>
        </a:p>
      </dgm:t>
    </dgm:pt>
    <dgm:pt modelId="{DA7C9E7E-8FB5-4173-96CC-114E2362AD91}">
      <dgm:prSet custT="1"/>
      <dgm:spPr/>
      <dgm:t>
        <a:bodyPr/>
        <a:lstStyle/>
        <a:p>
          <a:pPr algn="just"/>
          <a:r>
            <a:rPr lang="en-IN" sz="1200" dirty="0">
              <a:latin typeface="Calibri" panose="020F0502020204030204" pitchFamily="34" charset="0"/>
              <a:cs typeface="Calibri" panose="020F0502020204030204" pitchFamily="34" charset="0"/>
            </a:rPr>
            <a:t>Remittance through normal banking channels</a:t>
          </a:r>
        </a:p>
      </dgm:t>
    </dgm:pt>
    <dgm:pt modelId="{19E764AF-6BFA-48E1-97EF-48FAF26BC9B6}" type="parTrans" cxnId="{1FCEDE21-EC9A-4708-B81E-F22CE5ACA130}">
      <dgm:prSet/>
      <dgm:spPr/>
      <dgm:t>
        <a:bodyPr/>
        <a:lstStyle/>
        <a:p>
          <a:endParaRPr lang="en-US"/>
        </a:p>
      </dgm:t>
    </dgm:pt>
    <dgm:pt modelId="{84544D7C-51D0-48D3-A1E8-E772A3E79140}" type="sibTrans" cxnId="{1FCEDE21-EC9A-4708-B81E-F22CE5ACA130}">
      <dgm:prSet/>
      <dgm:spPr/>
      <dgm:t>
        <a:bodyPr/>
        <a:lstStyle/>
        <a:p>
          <a:endParaRPr lang="en-US"/>
        </a:p>
      </dgm:t>
    </dgm:pt>
    <dgm:pt modelId="{4950C146-B9F7-40BF-A027-E6C00C306296}">
      <dgm:prSet custT="1"/>
      <dgm:spPr/>
      <dgm:t>
        <a:bodyPr/>
        <a:lstStyle/>
        <a:p>
          <a:pPr algn="just"/>
          <a:r>
            <a:rPr lang="en-IN" sz="1200" dirty="0">
              <a:latin typeface="Calibri" panose="020F0502020204030204" pitchFamily="34" charset="0"/>
              <a:cs typeface="Calibri" panose="020F0502020204030204" pitchFamily="34" charset="0"/>
            </a:rPr>
            <a:t>Subject to </a:t>
          </a:r>
          <a:r>
            <a:rPr lang="en-US" sz="1200" dirty="0">
              <a:latin typeface="Calibri" panose="020F0502020204030204" pitchFamily="34" charset="0"/>
              <a:cs typeface="Calibri" panose="020F0502020204030204" pitchFamily="34" charset="0"/>
            </a:rPr>
            <a:t>applicable laws or regulations, security and other conditionalities</a:t>
          </a:r>
          <a:endParaRPr lang="en-IN" sz="1200" dirty="0">
            <a:latin typeface="Calibri" panose="020F0502020204030204" pitchFamily="34" charset="0"/>
            <a:cs typeface="Calibri" panose="020F0502020204030204" pitchFamily="34" charset="0"/>
          </a:endParaRPr>
        </a:p>
      </dgm:t>
    </dgm:pt>
    <dgm:pt modelId="{D7F40B8D-6E48-4DD7-BA20-A88C5B5AF7B8}" type="parTrans" cxnId="{F7D0623A-5081-48C7-ACA3-F7773E9B21DD}">
      <dgm:prSet/>
      <dgm:spPr/>
      <dgm:t>
        <a:bodyPr/>
        <a:lstStyle/>
        <a:p>
          <a:endParaRPr lang="en-US"/>
        </a:p>
      </dgm:t>
    </dgm:pt>
    <dgm:pt modelId="{B20AFF70-337B-4D33-943C-C08487908E8D}" type="sibTrans" cxnId="{F7D0623A-5081-48C7-ACA3-F7773E9B21DD}">
      <dgm:prSet/>
      <dgm:spPr/>
      <dgm:t>
        <a:bodyPr/>
        <a:lstStyle/>
        <a:p>
          <a:endParaRPr lang="en-US"/>
        </a:p>
      </dgm:t>
    </dgm:pt>
    <dgm:pt modelId="{F949549D-9F46-40D2-9797-D8E1B838CD8A}">
      <dgm:prSet custT="1"/>
      <dgm:spPr/>
      <dgm:t>
        <a:bodyPr/>
        <a:lstStyle/>
        <a:p>
          <a:pPr algn="just"/>
          <a:r>
            <a:rPr lang="en-IN" sz="1200" dirty="0">
              <a:latin typeface="Calibri" panose="020F0502020204030204" pitchFamily="34" charset="0"/>
              <a:cs typeface="Calibri" panose="020F0502020204030204" pitchFamily="34" charset="0"/>
            </a:rPr>
            <a:t>Investment only post obtaining approval from concerned ministries alongwith Department of Industrial Policy and Promotion (‘DPIIT’).</a:t>
          </a:r>
        </a:p>
      </dgm:t>
    </dgm:pt>
    <dgm:pt modelId="{4D20264D-AA68-45DE-BE6E-FE8C38BD9D54}" type="parTrans" cxnId="{8B064DB9-6F33-4638-8FCA-A77C98CFDB41}">
      <dgm:prSet/>
      <dgm:spPr/>
      <dgm:t>
        <a:bodyPr/>
        <a:lstStyle/>
        <a:p>
          <a:endParaRPr lang="en-US"/>
        </a:p>
      </dgm:t>
    </dgm:pt>
    <dgm:pt modelId="{2A62C3E3-BA10-424A-B9D5-B8016EBCA13E}" type="sibTrans" cxnId="{8B064DB9-6F33-4638-8FCA-A77C98CFDB41}">
      <dgm:prSet/>
      <dgm:spPr/>
      <dgm:t>
        <a:bodyPr/>
        <a:lstStyle/>
        <a:p>
          <a:endParaRPr lang="en-US"/>
        </a:p>
      </dgm:t>
    </dgm:pt>
    <dgm:pt modelId="{E73DF5C6-3950-4FC0-A18F-894160643FB4}">
      <dgm:prSet custT="1"/>
      <dgm:spPr/>
      <dgm:t>
        <a:bodyPr/>
        <a:lstStyle/>
        <a:p>
          <a:pPr algn="just"/>
          <a:endParaRPr lang="en-IN" sz="1200" dirty="0">
            <a:latin typeface="Calibri" panose="020F0502020204030204" pitchFamily="34" charset="0"/>
            <a:cs typeface="Calibri" panose="020F0502020204030204" pitchFamily="34" charset="0"/>
          </a:endParaRPr>
        </a:p>
      </dgm:t>
    </dgm:pt>
    <dgm:pt modelId="{A5798662-06C3-43DB-A55D-2B2D92ADB5E9}" type="parTrans" cxnId="{5BDC6EA4-4F2E-477A-B1B2-F9C8F3975F77}">
      <dgm:prSet/>
      <dgm:spPr/>
      <dgm:t>
        <a:bodyPr/>
        <a:lstStyle/>
        <a:p>
          <a:endParaRPr lang="en-US"/>
        </a:p>
      </dgm:t>
    </dgm:pt>
    <dgm:pt modelId="{456F88D2-0DFF-4EF9-A544-B354683A4A92}" type="sibTrans" cxnId="{5BDC6EA4-4F2E-477A-B1B2-F9C8F3975F77}">
      <dgm:prSet/>
      <dgm:spPr/>
      <dgm:t>
        <a:bodyPr/>
        <a:lstStyle/>
        <a:p>
          <a:endParaRPr lang="en-US"/>
        </a:p>
      </dgm:t>
    </dgm:pt>
    <dgm:pt modelId="{9C368EF1-53F7-48D7-A826-ED4344244BB5}">
      <dgm:prSet custT="1"/>
      <dgm:spPr/>
      <dgm:t>
        <a:bodyPr/>
        <a:lstStyle/>
        <a:p>
          <a:pPr algn="just"/>
          <a:endParaRPr lang="en-IN" sz="1200" dirty="0">
            <a:latin typeface="Calibri" panose="020F0502020204030204" pitchFamily="34" charset="0"/>
            <a:cs typeface="Calibri" panose="020F0502020204030204" pitchFamily="34" charset="0"/>
          </a:endParaRPr>
        </a:p>
      </dgm:t>
    </dgm:pt>
    <dgm:pt modelId="{99434943-1C7B-4D9E-91DB-14DA29B4CC6F}" type="parTrans" cxnId="{A6462561-A175-4FCB-A5DA-E0888AC772A0}">
      <dgm:prSet/>
      <dgm:spPr/>
      <dgm:t>
        <a:bodyPr/>
        <a:lstStyle/>
        <a:p>
          <a:endParaRPr lang="en-US"/>
        </a:p>
      </dgm:t>
    </dgm:pt>
    <dgm:pt modelId="{EA916B1E-1CED-46CA-A89A-3B94472C0F19}" type="sibTrans" cxnId="{A6462561-A175-4FCB-A5DA-E0888AC772A0}">
      <dgm:prSet/>
      <dgm:spPr/>
      <dgm:t>
        <a:bodyPr/>
        <a:lstStyle/>
        <a:p>
          <a:endParaRPr lang="en-US"/>
        </a:p>
      </dgm:t>
    </dgm:pt>
    <dgm:pt modelId="{D9DF834C-57D5-4EEC-9A9C-CBBFDA0855C0}">
      <dgm:prSet custT="1"/>
      <dgm:spPr/>
      <dgm:t>
        <a:bodyPr/>
        <a:lstStyle/>
        <a:p>
          <a:pPr algn="just"/>
          <a:endParaRPr lang="en-IN" sz="1200" dirty="0">
            <a:latin typeface="Calibri" panose="020F0502020204030204" pitchFamily="34" charset="0"/>
            <a:cs typeface="Calibri" panose="020F0502020204030204" pitchFamily="34" charset="0"/>
          </a:endParaRPr>
        </a:p>
      </dgm:t>
    </dgm:pt>
    <dgm:pt modelId="{BE00E092-AEF8-4C4F-A7DC-92D90F453D2E}" type="parTrans" cxnId="{59633884-DE02-4A7F-A065-5238E235377E}">
      <dgm:prSet/>
      <dgm:spPr/>
      <dgm:t>
        <a:bodyPr/>
        <a:lstStyle/>
        <a:p>
          <a:endParaRPr lang="en-US"/>
        </a:p>
      </dgm:t>
    </dgm:pt>
    <dgm:pt modelId="{DAD90E02-9817-4A4F-A826-D77B615635C4}" type="sibTrans" cxnId="{59633884-DE02-4A7F-A065-5238E235377E}">
      <dgm:prSet/>
      <dgm:spPr/>
      <dgm:t>
        <a:bodyPr/>
        <a:lstStyle/>
        <a:p>
          <a:endParaRPr lang="en-US"/>
        </a:p>
      </dgm:t>
    </dgm:pt>
    <dgm:pt modelId="{E77A0E56-BDFB-4DB9-B39A-F8C92267EE1A}">
      <dgm:prSet custT="1"/>
      <dgm:spPr/>
      <dgm:t>
        <a:bodyPr/>
        <a:lstStyle/>
        <a:p>
          <a:pPr algn="just"/>
          <a:endParaRPr lang="en-IN" sz="1200" dirty="0">
            <a:latin typeface="Calibri" panose="020F0502020204030204" pitchFamily="34" charset="0"/>
            <a:cs typeface="Calibri" panose="020F0502020204030204" pitchFamily="34" charset="0"/>
          </a:endParaRPr>
        </a:p>
      </dgm:t>
    </dgm:pt>
    <dgm:pt modelId="{6C56281E-A04B-4FA1-A396-144F0256D149}" type="parTrans" cxnId="{11723F47-7DCA-4289-9C10-78DC728AC87B}">
      <dgm:prSet/>
      <dgm:spPr/>
      <dgm:t>
        <a:bodyPr/>
        <a:lstStyle/>
        <a:p>
          <a:endParaRPr lang="en-US"/>
        </a:p>
      </dgm:t>
    </dgm:pt>
    <dgm:pt modelId="{4B3C4F5D-86DD-45DF-9ED9-2340746B9D0E}" type="sibTrans" cxnId="{11723F47-7DCA-4289-9C10-78DC728AC87B}">
      <dgm:prSet/>
      <dgm:spPr/>
      <dgm:t>
        <a:bodyPr/>
        <a:lstStyle/>
        <a:p>
          <a:endParaRPr lang="en-US"/>
        </a:p>
      </dgm:t>
    </dgm:pt>
    <dgm:pt modelId="{A86148F6-9F3A-44DC-BE4F-341A30ADDD4F}">
      <dgm:prSet custT="1"/>
      <dgm:spPr/>
      <dgm:t>
        <a:bodyPr/>
        <a:lstStyle/>
        <a:p>
          <a:pPr algn="just"/>
          <a:r>
            <a:rPr lang="en-US" sz="1200" dirty="0">
              <a:latin typeface="Calibri" panose="020F0502020204030204" pitchFamily="34" charset="0"/>
              <a:cs typeface="Calibri" panose="020F0502020204030204" pitchFamily="34" charset="0"/>
            </a:rPr>
            <a:t>E.g. IT/ITes, Service sector, Infrastructure, Manufacturing</a:t>
          </a:r>
          <a:endParaRPr lang="en-IN" sz="1200" dirty="0">
            <a:latin typeface="Calibri" panose="020F0502020204030204" pitchFamily="34" charset="0"/>
            <a:cs typeface="Calibri" panose="020F0502020204030204" pitchFamily="34" charset="0"/>
          </a:endParaRPr>
        </a:p>
      </dgm:t>
    </dgm:pt>
    <dgm:pt modelId="{21270473-AA4F-420C-A0A5-33D9474DB6B7}" type="parTrans" cxnId="{F53433EA-7A12-4836-9818-E44D657E976B}">
      <dgm:prSet/>
      <dgm:spPr/>
      <dgm:t>
        <a:bodyPr/>
        <a:lstStyle/>
        <a:p>
          <a:endParaRPr lang="en-US"/>
        </a:p>
      </dgm:t>
    </dgm:pt>
    <dgm:pt modelId="{775E227D-7D85-46F5-A5E8-AF889DFAED32}" type="sibTrans" cxnId="{F53433EA-7A12-4836-9818-E44D657E976B}">
      <dgm:prSet/>
      <dgm:spPr/>
      <dgm:t>
        <a:bodyPr/>
        <a:lstStyle/>
        <a:p>
          <a:endParaRPr lang="en-US"/>
        </a:p>
      </dgm:t>
    </dgm:pt>
    <dgm:pt modelId="{DA1F4A5E-C13E-4BD3-82D5-636FF574275D}">
      <dgm:prSet custT="1"/>
      <dgm:spPr/>
      <dgm:t>
        <a:bodyPr/>
        <a:lstStyle/>
        <a:p>
          <a:pPr algn="just"/>
          <a:endParaRPr lang="en-IN" sz="1200" dirty="0">
            <a:latin typeface="Calibri" panose="020F0502020204030204" pitchFamily="34" charset="0"/>
            <a:cs typeface="Calibri" panose="020F0502020204030204" pitchFamily="34" charset="0"/>
          </a:endParaRPr>
        </a:p>
      </dgm:t>
    </dgm:pt>
    <dgm:pt modelId="{CF69F89C-2108-4EB5-BC37-D9C8B7C8F5BE}" type="parTrans" cxnId="{49224BAE-5770-421E-94AF-C0744C3E1E85}">
      <dgm:prSet/>
      <dgm:spPr/>
      <dgm:t>
        <a:bodyPr/>
        <a:lstStyle/>
        <a:p>
          <a:endParaRPr lang="en-US"/>
        </a:p>
      </dgm:t>
    </dgm:pt>
    <dgm:pt modelId="{D7F91243-E98D-44D6-BA06-010B014A8BF2}" type="sibTrans" cxnId="{49224BAE-5770-421E-94AF-C0744C3E1E85}">
      <dgm:prSet/>
      <dgm:spPr/>
      <dgm:t>
        <a:bodyPr/>
        <a:lstStyle/>
        <a:p>
          <a:endParaRPr lang="en-US"/>
        </a:p>
      </dgm:t>
    </dgm:pt>
    <dgm:pt modelId="{6AA6FD68-54D3-42AA-8037-81F2643C0DB0}">
      <dgm:prSet custT="1"/>
      <dgm:spPr/>
      <dgm:t>
        <a:bodyPr/>
        <a:lstStyle/>
        <a:p>
          <a:pPr algn="just"/>
          <a:endParaRPr lang="en-IN" sz="1200" dirty="0">
            <a:latin typeface="Calibri" panose="020F0502020204030204" pitchFamily="34" charset="0"/>
            <a:cs typeface="Calibri" panose="020F0502020204030204" pitchFamily="34" charset="0"/>
          </a:endParaRPr>
        </a:p>
      </dgm:t>
    </dgm:pt>
    <dgm:pt modelId="{7568F2F7-F089-4751-919F-BB5EA88043EF}" type="parTrans" cxnId="{1C5946C7-AC6D-41A8-9F43-8F35543C9B91}">
      <dgm:prSet/>
      <dgm:spPr/>
      <dgm:t>
        <a:bodyPr/>
        <a:lstStyle/>
        <a:p>
          <a:endParaRPr lang="en-US"/>
        </a:p>
      </dgm:t>
    </dgm:pt>
    <dgm:pt modelId="{A524B366-7261-44EB-900C-57A1182C09B9}" type="sibTrans" cxnId="{1C5946C7-AC6D-41A8-9F43-8F35543C9B91}">
      <dgm:prSet/>
      <dgm:spPr/>
      <dgm:t>
        <a:bodyPr/>
        <a:lstStyle/>
        <a:p>
          <a:endParaRPr lang="en-US"/>
        </a:p>
      </dgm:t>
    </dgm:pt>
    <dgm:pt modelId="{EFCDED47-95EA-46CE-971B-BB3CF5F6BFA4}">
      <dgm:prSet custT="1"/>
      <dgm:spPr/>
      <dgm:t>
        <a:bodyPr/>
        <a:lstStyle/>
        <a:p>
          <a:pPr algn="just"/>
          <a:r>
            <a:rPr lang="en-IN" sz="1200" dirty="0">
              <a:latin typeface="Calibri" panose="020F0502020204030204" pitchFamily="34" charset="0"/>
              <a:cs typeface="Calibri" panose="020F0502020204030204" pitchFamily="34" charset="0"/>
            </a:rPr>
            <a:t>E.g. Defence, Small Arms, Broadcasting, Print Media, Civil Aviation, Satellites, Telecom, Private Security Agencies, MBRT, unregulated financial services, Banking, Pharmaceuticals etc.</a:t>
          </a:r>
        </a:p>
      </dgm:t>
    </dgm:pt>
    <dgm:pt modelId="{77DF6EF7-FB61-4260-B7E8-48BA7BAB8F5A}" type="parTrans" cxnId="{BB8B7A74-BC73-46D4-920C-25483A63225E}">
      <dgm:prSet/>
      <dgm:spPr/>
      <dgm:t>
        <a:bodyPr/>
        <a:lstStyle/>
        <a:p>
          <a:endParaRPr lang="en-US"/>
        </a:p>
      </dgm:t>
    </dgm:pt>
    <dgm:pt modelId="{BAF24CE3-F4F8-46F8-BAFF-FF0654C4A2E4}" type="sibTrans" cxnId="{BB8B7A74-BC73-46D4-920C-25483A63225E}">
      <dgm:prSet/>
      <dgm:spPr/>
      <dgm:t>
        <a:bodyPr/>
        <a:lstStyle/>
        <a:p>
          <a:endParaRPr lang="en-US"/>
        </a:p>
      </dgm:t>
    </dgm:pt>
    <dgm:pt modelId="{6D35C2C5-9170-4018-93B3-2F591277DDCE}">
      <dgm:prSet phldrT="[Text]" custT="1"/>
      <dgm:spPr/>
      <dgm:t>
        <a:bodyPr/>
        <a:lstStyle/>
        <a:p>
          <a:pPr algn="just"/>
          <a:r>
            <a:rPr lang="en-US" sz="1200" dirty="0">
              <a:latin typeface="Calibri" panose="020F0502020204030204" pitchFamily="34" charset="0"/>
              <a:cs typeface="Calibri" panose="020F0502020204030204" pitchFamily="34" charset="0"/>
            </a:rPr>
            <a:t>Betting, Gambling &amp; Lottery </a:t>
          </a:r>
        </a:p>
      </dgm:t>
    </dgm:pt>
    <dgm:pt modelId="{05EF37CD-4DE1-4981-B78A-161A86BD26EC}" type="parTrans" cxnId="{80E68A94-029E-4610-A6D8-859CB679D01E}">
      <dgm:prSet/>
      <dgm:spPr/>
      <dgm:t>
        <a:bodyPr/>
        <a:lstStyle/>
        <a:p>
          <a:endParaRPr lang="en-US"/>
        </a:p>
      </dgm:t>
    </dgm:pt>
    <dgm:pt modelId="{9A437F6F-A2F2-4DE2-B229-0EF0A3A6E01D}" type="sibTrans" cxnId="{80E68A94-029E-4610-A6D8-859CB679D01E}">
      <dgm:prSet/>
      <dgm:spPr/>
      <dgm:t>
        <a:bodyPr/>
        <a:lstStyle/>
        <a:p>
          <a:endParaRPr lang="en-US"/>
        </a:p>
      </dgm:t>
    </dgm:pt>
    <dgm:pt modelId="{2029E868-8842-4611-A3A5-2CC6E80978E8}">
      <dgm:prSet phldrT="[Text]" custT="1"/>
      <dgm:spPr/>
      <dgm:t>
        <a:bodyPr/>
        <a:lstStyle/>
        <a:p>
          <a:pPr algn="just"/>
          <a:r>
            <a:rPr lang="en-IN" sz="1200" dirty="0">
              <a:latin typeface="Calibri" panose="020F0502020204030204" pitchFamily="34" charset="0"/>
              <a:cs typeface="Calibri" panose="020F0502020204030204" pitchFamily="34" charset="0"/>
            </a:rPr>
            <a:t>Sectors not falling under automatic route.</a:t>
          </a:r>
          <a:endParaRPr lang="en-US" sz="1200" dirty="0">
            <a:latin typeface="Calibri" panose="020F0502020204030204" pitchFamily="34" charset="0"/>
            <a:cs typeface="Calibri" panose="020F0502020204030204" pitchFamily="34" charset="0"/>
          </a:endParaRPr>
        </a:p>
      </dgm:t>
    </dgm:pt>
    <dgm:pt modelId="{5C114633-3F41-491B-AB0D-790A4AB34A25}" type="parTrans" cxnId="{16E30000-F573-4EF6-A384-87F256E7A31D}">
      <dgm:prSet/>
      <dgm:spPr/>
      <dgm:t>
        <a:bodyPr/>
        <a:lstStyle/>
        <a:p>
          <a:endParaRPr lang="en-US"/>
        </a:p>
      </dgm:t>
    </dgm:pt>
    <dgm:pt modelId="{F3EF2699-A182-45FB-8A06-22413919018D}" type="sibTrans" cxnId="{16E30000-F573-4EF6-A384-87F256E7A31D}">
      <dgm:prSet/>
      <dgm:spPr/>
      <dgm:t>
        <a:bodyPr/>
        <a:lstStyle/>
        <a:p>
          <a:endParaRPr lang="en-US"/>
        </a:p>
      </dgm:t>
    </dgm:pt>
    <dgm:pt modelId="{81B000E7-5E45-4367-9537-2A76CF843229}">
      <dgm:prSet phldrT="[Text]" custT="1"/>
      <dgm:spPr/>
      <dgm:t>
        <a:bodyPr/>
        <a:lstStyle/>
        <a:p>
          <a:pPr algn="just"/>
          <a:r>
            <a:rPr lang="en-IN" sz="1200" dirty="0">
              <a:latin typeface="Calibri" panose="020F0502020204030204" pitchFamily="34" charset="0"/>
              <a:cs typeface="Calibri" panose="020F0502020204030204" pitchFamily="34" charset="0"/>
            </a:rPr>
            <a:t>Permitted for most sectors </a:t>
          </a:r>
          <a:endParaRPr lang="en-US" sz="1200" dirty="0">
            <a:latin typeface="Calibri" panose="020F0502020204030204" pitchFamily="34" charset="0"/>
            <a:cs typeface="Calibri" panose="020F0502020204030204" pitchFamily="34" charset="0"/>
          </a:endParaRPr>
        </a:p>
      </dgm:t>
    </dgm:pt>
    <dgm:pt modelId="{AB90BDDF-BD5E-4B30-BFDA-AB3A2D1968F6}" type="parTrans" cxnId="{992A6422-C145-4E09-82B2-E37CA4BC5004}">
      <dgm:prSet/>
      <dgm:spPr/>
      <dgm:t>
        <a:bodyPr/>
        <a:lstStyle/>
        <a:p>
          <a:endParaRPr lang="en-US"/>
        </a:p>
      </dgm:t>
    </dgm:pt>
    <dgm:pt modelId="{552DAD6E-8BDC-4B90-98CD-DA9C053FA876}" type="sibTrans" cxnId="{992A6422-C145-4E09-82B2-E37CA4BC5004}">
      <dgm:prSet/>
      <dgm:spPr/>
      <dgm:t>
        <a:bodyPr/>
        <a:lstStyle/>
        <a:p>
          <a:endParaRPr lang="en-US"/>
        </a:p>
      </dgm:t>
    </dgm:pt>
    <dgm:pt modelId="{181FCACB-93B2-460D-87E3-34FB0B36F468}">
      <dgm:prSet custT="1"/>
      <dgm:spPr/>
      <dgm:t>
        <a:bodyPr/>
        <a:lstStyle/>
        <a:p>
          <a:pPr algn="just"/>
          <a:endParaRPr lang="en-IN" sz="1200" dirty="0">
            <a:latin typeface="Calibri" panose="020F0502020204030204" pitchFamily="34" charset="0"/>
            <a:cs typeface="Calibri" panose="020F0502020204030204" pitchFamily="34" charset="0"/>
          </a:endParaRPr>
        </a:p>
      </dgm:t>
    </dgm:pt>
    <dgm:pt modelId="{8812B57C-5EDC-44E8-A76E-73067A5FA67A}" type="parTrans" cxnId="{8EAC0F3C-D33F-4EDF-9763-F843D2F0C7CD}">
      <dgm:prSet/>
      <dgm:spPr/>
      <dgm:t>
        <a:bodyPr/>
        <a:lstStyle/>
        <a:p>
          <a:endParaRPr lang="en-US"/>
        </a:p>
      </dgm:t>
    </dgm:pt>
    <dgm:pt modelId="{AD42582D-E9EB-4C10-A5CE-36188544EBE9}" type="sibTrans" cxnId="{8EAC0F3C-D33F-4EDF-9763-F843D2F0C7CD}">
      <dgm:prSet/>
      <dgm:spPr/>
      <dgm:t>
        <a:bodyPr/>
        <a:lstStyle/>
        <a:p>
          <a:endParaRPr lang="en-US"/>
        </a:p>
      </dgm:t>
    </dgm:pt>
    <dgm:pt modelId="{8AF3A03A-7A80-471A-BCFF-353174F209B1}">
      <dgm:prSet custT="1"/>
      <dgm:spPr/>
      <dgm:t>
        <a:bodyPr/>
        <a:lstStyle/>
        <a:p>
          <a:pPr algn="just"/>
          <a:endParaRPr lang="en-US" sz="1200" dirty="0">
            <a:latin typeface="Calibri" panose="020F0502020204030204" pitchFamily="34" charset="0"/>
            <a:cs typeface="Calibri" panose="020F0502020204030204" pitchFamily="34" charset="0"/>
          </a:endParaRPr>
        </a:p>
      </dgm:t>
    </dgm:pt>
    <dgm:pt modelId="{24E51903-3FB1-45E4-AD7E-395DBC2E0F8D}" type="parTrans" cxnId="{C75700F5-127E-480B-B741-D9D746837A73}">
      <dgm:prSet/>
      <dgm:spPr/>
      <dgm:t>
        <a:bodyPr/>
        <a:lstStyle/>
        <a:p>
          <a:endParaRPr lang="en-US"/>
        </a:p>
      </dgm:t>
    </dgm:pt>
    <dgm:pt modelId="{86C8F294-5954-4870-B521-06145D026A17}" type="sibTrans" cxnId="{C75700F5-127E-480B-B741-D9D746837A73}">
      <dgm:prSet/>
      <dgm:spPr/>
      <dgm:t>
        <a:bodyPr/>
        <a:lstStyle/>
        <a:p>
          <a:endParaRPr lang="en-US"/>
        </a:p>
      </dgm:t>
    </dgm:pt>
    <dgm:pt modelId="{8D6A6A8D-C64B-4E17-AB6E-E9C206D690D0}">
      <dgm:prSet custT="1"/>
      <dgm:spPr/>
      <dgm:t>
        <a:bodyPr/>
        <a:lstStyle/>
        <a:p>
          <a:pPr algn="just"/>
          <a:r>
            <a:rPr lang="en-US" sz="1200" dirty="0">
              <a:latin typeface="Calibri" panose="020F0502020204030204" pitchFamily="34" charset="0"/>
              <a:cs typeface="Calibri" panose="020F0502020204030204" pitchFamily="34" charset="0"/>
            </a:rPr>
            <a:t>Chit funds &amp; Nidhi company</a:t>
          </a:r>
        </a:p>
      </dgm:t>
    </dgm:pt>
    <dgm:pt modelId="{30ED90DA-31F0-4D27-B1E4-596AD272A3C2}" type="parTrans" cxnId="{5AF2E2A0-D927-4039-AC68-0865091FB688}">
      <dgm:prSet/>
      <dgm:spPr/>
      <dgm:t>
        <a:bodyPr/>
        <a:lstStyle/>
        <a:p>
          <a:endParaRPr lang="en-US"/>
        </a:p>
      </dgm:t>
    </dgm:pt>
    <dgm:pt modelId="{066B2694-C364-4B90-96DF-27F75EE22576}" type="sibTrans" cxnId="{5AF2E2A0-D927-4039-AC68-0865091FB688}">
      <dgm:prSet/>
      <dgm:spPr/>
      <dgm:t>
        <a:bodyPr/>
        <a:lstStyle/>
        <a:p>
          <a:endParaRPr lang="en-US"/>
        </a:p>
      </dgm:t>
    </dgm:pt>
    <dgm:pt modelId="{D9D292BC-39F3-4BBB-95B0-1A59D33B2853}">
      <dgm:prSet custT="1"/>
      <dgm:spPr/>
      <dgm:t>
        <a:bodyPr/>
        <a:lstStyle/>
        <a:p>
          <a:pPr algn="just"/>
          <a:r>
            <a:rPr lang="en-US" sz="1200" dirty="0">
              <a:latin typeface="Calibri" panose="020F0502020204030204" pitchFamily="34" charset="0"/>
              <a:cs typeface="Calibri" panose="020F0502020204030204" pitchFamily="34" charset="0"/>
            </a:rPr>
            <a:t>Real estate (except construction development and REITs)</a:t>
          </a:r>
        </a:p>
      </dgm:t>
    </dgm:pt>
    <dgm:pt modelId="{B5DDE242-A456-441A-AC3E-2B3ED1A3EF49}" type="parTrans" cxnId="{0E72F8B7-4815-493B-AE65-3F4E0DD56769}">
      <dgm:prSet/>
      <dgm:spPr/>
      <dgm:t>
        <a:bodyPr/>
        <a:lstStyle/>
        <a:p>
          <a:endParaRPr lang="en-US"/>
        </a:p>
      </dgm:t>
    </dgm:pt>
    <dgm:pt modelId="{D9C0F047-020F-4DA6-8B94-6243F3BD8486}" type="sibTrans" cxnId="{0E72F8B7-4815-493B-AE65-3F4E0DD56769}">
      <dgm:prSet/>
      <dgm:spPr/>
      <dgm:t>
        <a:bodyPr/>
        <a:lstStyle/>
        <a:p>
          <a:endParaRPr lang="en-US"/>
        </a:p>
      </dgm:t>
    </dgm:pt>
    <dgm:pt modelId="{B9CB1660-8EC2-41A2-BFD5-D0DC069F0260}">
      <dgm:prSet custT="1"/>
      <dgm:spPr/>
      <dgm:t>
        <a:bodyPr/>
        <a:lstStyle/>
        <a:p>
          <a:pPr algn="just"/>
          <a:r>
            <a:rPr lang="en-US" sz="1200" dirty="0">
              <a:latin typeface="Calibri" panose="020F0502020204030204" pitchFamily="34" charset="0"/>
              <a:cs typeface="Calibri" panose="020F0502020204030204" pitchFamily="34" charset="0"/>
            </a:rPr>
            <a:t>Tobacco products</a:t>
          </a:r>
        </a:p>
      </dgm:t>
    </dgm:pt>
    <dgm:pt modelId="{74DB0AC6-68BC-4027-97F9-54C3898B11D9}" type="parTrans" cxnId="{F3C07F71-D235-494C-80D6-F56D70C4BC6D}">
      <dgm:prSet/>
      <dgm:spPr/>
      <dgm:t>
        <a:bodyPr/>
        <a:lstStyle/>
        <a:p>
          <a:endParaRPr lang="en-US"/>
        </a:p>
      </dgm:t>
    </dgm:pt>
    <dgm:pt modelId="{B19026A3-19BC-4CB7-BBD8-10F2EA00A25A}" type="sibTrans" cxnId="{F3C07F71-D235-494C-80D6-F56D70C4BC6D}">
      <dgm:prSet/>
      <dgm:spPr/>
      <dgm:t>
        <a:bodyPr/>
        <a:lstStyle/>
        <a:p>
          <a:endParaRPr lang="en-US"/>
        </a:p>
      </dgm:t>
    </dgm:pt>
    <dgm:pt modelId="{3C8474C7-EF90-45DE-855C-45EBF08980DD}">
      <dgm:prSet custT="1"/>
      <dgm:spPr/>
      <dgm:t>
        <a:bodyPr/>
        <a:lstStyle/>
        <a:p>
          <a:pPr algn="just"/>
          <a:endParaRPr lang="en-US" sz="1200" dirty="0">
            <a:latin typeface="Calibri" panose="020F0502020204030204" pitchFamily="34" charset="0"/>
            <a:cs typeface="Calibri" panose="020F0502020204030204" pitchFamily="34" charset="0"/>
          </a:endParaRPr>
        </a:p>
      </dgm:t>
    </dgm:pt>
    <dgm:pt modelId="{CF7F0DDB-891A-4C2A-BEDA-5E7E88AF585C}" type="parTrans" cxnId="{1E8A9E8E-2C3D-4A57-944D-0877B283A91B}">
      <dgm:prSet/>
      <dgm:spPr/>
      <dgm:t>
        <a:bodyPr/>
        <a:lstStyle/>
        <a:p>
          <a:endParaRPr lang="en-US"/>
        </a:p>
      </dgm:t>
    </dgm:pt>
    <dgm:pt modelId="{1AB0E4BA-31B0-4E1D-A79D-93EF7CB5E25A}" type="sibTrans" cxnId="{1E8A9E8E-2C3D-4A57-944D-0877B283A91B}">
      <dgm:prSet/>
      <dgm:spPr/>
      <dgm:t>
        <a:bodyPr/>
        <a:lstStyle/>
        <a:p>
          <a:endParaRPr lang="en-US"/>
        </a:p>
      </dgm:t>
    </dgm:pt>
    <dgm:pt modelId="{01A612F9-6343-4D5A-B23A-ABDE88139E34}">
      <dgm:prSet custT="1"/>
      <dgm:spPr/>
      <dgm:t>
        <a:bodyPr/>
        <a:lstStyle/>
        <a:p>
          <a:pPr algn="just"/>
          <a:r>
            <a:rPr lang="en-US" sz="1200" dirty="0">
              <a:latin typeface="Calibri" panose="020F0502020204030204" pitchFamily="34" charset="0"/>
              <a:cs typeface="Calibri" panose="020F0502020204030204" pitchFamily="34" charset="0"/>
            </a:rPr>
            <a:t>Trading in Transferable Development Rights </a:t>
          </a:r>
        </a:p>
      </dgm:t>
    </dgm:pt>
    <dgm:pt modelId="{7D767B79-3F92-4676-A972-3B792B2D1717}" type="parTrans" cxnId="{E84136AB-5AB3-4554-8490-11F1DA365AF9}">
      <dgm:prSet/>
      <dgm:spPr/>
      <dgm:t>
        <a:bodyPr/>
        <a:lstStyle/>
        <a:p>
          <a:endParaRPr lang="en-US"/>
        </a:p>
      </dgm:t>
    </dgm:pt>
    <dgm:pt modelId="{8A30C7A9-7AC6-4172-98E2-D7FB07A66344}" type="sibTrans" cxnId="{E84136AB-5AB3-4554-8490-11F1DA365AF9}">
      <dgm:prSet/>
      <dgm:spPr/>
      <dgm:t>
        <a:bodyPr/>
        <a:lstStyle/>
        <a:p>
          <a:endParaRPr lang="en-US"/>
        </a:p>
      </dgm:t>
    </dgm:pt>
    <dgm:pt modelId="{673BCD70-3693-4CFC-AC24-EA2E38F9ED8D}">
      <dgm:prSet custT="1"/>
      <dgm:spPr/>
      <dgm:t>
        <a:bodyPr/>
        <a:lstStyle/>
        <a:p>
          <a:pPr algn="just"/>
          <a:r>
            <a:rPr lang="en-US" sz="1200" dirty="0">
              <a:latin typeface="Calibri" panose="020F0502020204030204" pitchFamily="34" charset="0"/>
              <a:cs typeface="Calibri" panose="020F0502020204030204" pitchFamily="34" charset="0"/>
            </a:rPr>
            <a:t>Atomic Energy and Railway Operations (other than permitted activities)</a:t>
          </a:r>
        </a:p>
      </dgm:t>
    </dgm:pt>
    <dgm:pt modelId="{8C3C862B-230B-4BB9-8574-89E1AC71C6AE}" type="parTrans" cxnId="{3AA8FD91-7F42-4861-A771-B0880599FA47}">
      <dgm:prSet/>
      <dgm:spPr/>
      <dgm:t>
        <a:bodyPr/>
        <a:lstStyle/>
        <a:p>
          <a:endParaRPr lang="en-US"/>
        </a:p>
      </dgm:t>
    </dgm:pt>
    <dgm:pt modelId="{B38EE233-4AAD-49A5-A4CE-2EEBC3694256}" type="sibTrans" cxnId="{3AA8FD91-7F42-4861-A771-B0880599FA47}">
      <dgm:prSet/>
      <dgm:spPr/>
      <dgm:t>
        <a:bodyPr/>
        <a:lstStyle/>
        <a:p>
          <a:endParaRPr lang="en-US"/>
        </a:p>
      </dgm:t>
    </dgm:pt>
    <dgm:pt modelId="{8EA5FEF3-224A-43E8-A27C-CAA345658286}">
      <dgm:prSet custT="1"/>
      <dgm:spPr/>
      <dgm:t>
        <a:bodyPr/>
        <a:lstStyle/>
        <a:p>
          <a:pPr algn="just"/>
          <a:endParaRPr lang="en-IN" sz="1200" i="0" dirty="0">
            <a:latin typeface="Calibri" panose="020F0502020204030204" pitchFamily="34" charset="0"/>
            <a:cs typeface="Calibri" panose="020F0502020204030204" pitchFamily="34" charset="0"/>
          </a:endParaRPr>
        </a:p>
      </dgm:t>
    </dgm:pt>
    <dgm:pt modelId="{35B7527A-DEB0-4031-999D-0956006A73B5}" type="parTrans" cxnId="{48C58CDD-958F-46F8-A130-1CEF65B1AEE0}">
      <dgm:prSet/>
      <dgm:spPr/>
      <dgm:t>
        <a:bodyPr/>
        <a:lstStyle/>
        <a:p>
          <a:endParaRPr lang="en-US"/>
        </a:p>
      </dgm:t>
    </dgm:pt>
    <dgm:pt modelId="{07F2C949-F6B0-4952-AD0A-E423D1E8DB4C}" type="sibTrans" cxnId="{48C58CDD-958F-46F8-A130-1CEF65B1AEE0}">
      <dgm:prSet/>
      <dgm:spPr/>
      <dgm:t>
        <a:bodyPr/>
        <a:lstStyle/>
        <a:p>
          <a:endParaRPr lang="en-US"/>
        </a:p>
      </dgm:t>
    </dgm:pt>
    <dgm:pt modelId="{9434577B-8C59-4A3F-AF21-11F5ED1BA9C4}">
      <dgm:prSet custT="1"/>
      <dgm:spPr/>
      <dgm:t>
        <a:bodyPr/>
        <a:lstStyle/>
        <a:p>
          <a:pPr algn="just"/>
          <a:endParaRPr lang="en-IN" sz="1200" i="0" dirty="0">
            <a:latin typeface="Calibri" panose="020F0502020204030204" pitchFamily="34" charset="0"/>
            <a:cs typeface="Calibri" panose="020F0502020204030204" pitchFamily="34" charset="0"/>
          </a:endParaRPr>
        </a:p>
      </dgm:t>
    </dgm:pt>
    <dgm:pt modelId="{D2DD6ACE-793C-4953-A712-449823D39E68}" type="parTrans" cxnId="{F71B4F74-A2FB-4953-AB5D-83945C1661A8}">
      <dgm:prSet/>
      <dgm:spPr/>
      <dgm:t>
        <a:bodyPr/>
        <a:lstStyle/>
        <a:p>
          <a:endParaRPr lang="en-US"/>
        </a:p>
      </dgm:t>
    </dgm:pt>
    <dgm:pt modelId="{6EBA72DD-2DFA-4EE5-BF03-3F82910ADCAA}" type="sibTrans" cxnId="{F71B4F74-A2FB-4953-AB5D-83945C1661A8}">
      <dgm:prSet/>
      <dgm:spPr/>
      <dgm:t>
        <a:bodyPr/>
        <a:lstStyle/>
        <a:p>
          <a:endParaRPr lang="en-US"/>
        </a:p>
      </dgm:t>
    </dgm:pt>
    <dgm:pt modelId="{C3326AB6-7261-4A32-9511-E6B16B7E3D70}">
      <dgm:prSet custT="1"/>
      <dgm:spPr/>
      <dgm:t>
        <a:bodyPr/>
        <a:lstStyle/>
        <a:p>
          <a:pPr algn="just"/>
          <a:r>
            <a:rPr lang="en-US" sz="1200" i="0" dirty="0">
              <a:latin typeface="Calibri" panose="020F0502020204030204" pitchFamily="34" charset="0"/>
              <a:cs typeface="Calibri" panose="020F0502020204030204" pitchFamily="34" charset="0"/>
            </a:rPr>
            <a:t>Investment by a non-resident entity of a country, which shares land border with India or where the beneficial ownership of an investment into India is situated in or is a citizen of any aforesaid countries, can invest only under the Government route</a:t>
          </a:r>
          <a:endParaRPr lang="en-IN" sz="1200" i="0" dirty="0">
            <a:latin typeface="Calibri" panose="020F0502020204030204" pitchFamily="34" charset="0"/>
            <a:cs typeface="Calibri" panose="020F0502020204030204" pitchFamily="34" charset="0"/>
          </a:endParaRPr>
        </a:p>
      </dgm:t>
    </dgm:pt>
    <dgm:pt modelId="{92044533-0D21-4850-BE29-0DE612F9658E}" type="parTrans" cxnId="{E76D1EAC-784D-4077-8EE7-745A35427867}">
      <dgm:prSet/>
      <dgm:spPr/>
      <dgm:t>
        <a:bodyPr/>
        <a:lstStyle/>
        <a:p>
          <a:endParaRPr lang="en-US"/>
        </a:p>
      </dgm:t>
    </dgm:pt>
    <dgm:pt modelId="{6601EBF1-AF90-4314-86EF-8EB6F423A0F1}" type="sibTrans" cxnId="{E76D1EAC-784D-4077-8EE7-745A35427867}">
      <dgm:prSet/>
      <dgm:spPr/>
      <dgm:t>
        <a:bodyPr/>
        <a:lstStyle/>
        <a:p>
          <a:endParaRPr lang="en-US"/>
        </a:p>
      </dgm:t>
    </dgm:pt>
    <dgm:pt modelId="{E13C238F-36CD-4135-A358-070448109070}">
      <dgm:prSet custT="1"/>
      <dgm:spPr/>
      <dgm:t>
        <a:bodyPr/>
        <a:lstStyle/>
        <a:p>
          <a:pPr algn="just"/>
          <a:endParaRPr lang="en-IN" sz="1200" dirty="0">
            <a:latin typeface="Calibri" panose="020F0502020204030204" pitchFamily="34" charset="0"/>
            <a:cs typeface="Calibri" panose="020F0502020204030204" pitchFamily="34" charset="0"/>
          </a:endParaRPr>
        </a:p>
      </dgm:t>
    </dgm:pt>
    <dgm:pt modelId="{E0466CA2-4F8B-455A-870F-A479C4D75720}" type="parTrans" cxnId="{CFEE87AE-F9F4-419E-9309-97DD7F832B4A}">
      <dgm:prSet/>
      <dgm:spPr/>
      <dgm:t>
        <a:bodyPr/>
        <a:lstStyle/>
        <a:p>
          <a:endParaRPr lang="en-US"/>
        </a:p>
      </dgm:t>
    </dgm:pt>
    <dgm:pt modelId="{1C903B5C-0123-4539-9B47-8234F72AB666}" type="sibTrans" cxnId="{CFEE87AE-F9F4-419E-9309-97DD7F832B4A}">
      <dgm:prSet/>
      <dgm:spPr/>
      <dgm:t>
        <a:bodyPr/>
        <a:lstStyle/>
        <a:p>
          <a:endParaRPr lang="en-US"/>
        </a:p>
      </dgm:t>
    </dgm:pt>
    <dgm:pt modelId="{00411727-2632-48A2-BC95-12286F3DE52B}" type="pres">
      <dgm:prSet presAssocID="{568300C1-69B6-4842-8FF9-F2633B305556}" presName="Name0" presStyleCnt="0">
        <dgm:presLayoutVars>
          <dgm:dir/>
          <dgm:animLvl val="lvl"/>
          <dgm:resizeHandles val="exact"/>
        </dgm:presLayoutVars>
      </dgm:prSet>
      <dgm:spPr/>
    </dgm:pt>
    <dgm:pt modelId="{0FCE77E5-EDD4-4DA6-B547-36BDED0991B7}" type="pres">
      <dgm:prSet presAssocID="{9EB075AA-E00A-47E7-B653-487A504EB40B}" presName="composite" presStyleCnt="0"/>
      <dgm:spPr/>
    </dgm:pt>
    <dgm:pt modelId="{140E4F6A-9A8F-437C-90AC-4F25E1501789}" type="pres">
      <dgm:prSet presAssocID="{9EB075AA-E00A-47E7-B653-487A504EB40B}" presName="parTx" presStyleLbl="alignNode1" presStyleIdx="0" presStyleCnt="3">
        <dgm:presLayoutVars>
          <dgm:chMax val="0"/>
          <dgm:chPref val="0"/>
          <dgm:bulletEnabled val="1"/>
        </dgm:presLayoutVars>
      </dgm:prSet>
      <dgm:spPr/>
    </dgm:pt>
    <dgm:pt modelId="{1E5978FC-4826-4A28-AA64-51976A6F63DE}" type="pres">
      <dgm:prSet presAssocID="{9EB075AA-E00A-47E7-B653-487A504EB40B}" presName="desTx" presStyleLbl="alignAccFollowNode1" presStyleIdx="0" presStyleCnt="3">
        <dgm:presLayoutVars>
          <dgm:bulletEnabled val="1"/>
        </dgm:presLayoutVars>
      </dgm:prSet>
      <dgm:spPr/>
    </dgm:pt>
    <dgm:pt modelId="{FCCC7684-86CD-4E7D-B718-68BA40F3BB04}" type="pres">
      <dgm:prSet presAssocID="{3089924F-4D7A-4D6B-8EF2-F9C5E1A1C78E}" presName="space" presStyleCnt="0"/>
      <dgm:spPr/>
    </dgm:pt>
    <dgm:pt modelId="{C314B039-8047-4450-8863-91E556A300E2}" type="pres">
      <dgm:prSet presAssocID="{2F946E0C-5199-4077-B927-B689CE3A549A}" presName="composite" presStyleCnt="0"/>
      <dgm:spPr/>
    </dgm:pt>
    <dgm:pt modelId="{DE6F8B57-C9F4-4F70-A62D-9C5892869E52}" type="pres">
      <dgm:prSet presAssocID="{2F946E0C-5199-4077-B927-B689CE3A549A}" presName="parTx" presStyleLbl="alignNode1" presStyleIdx="1" presStyleCnt="3">
        <dgm:presLayoutVars>
          <dgm:chMax val="0"/>
          <dgm:chPref val="0"/>
          <dgm:bulletEnabled val="1"/>
        </dgm:presLayoutVars>
      </dgm:prSet>
      <dgm:spPr/>
    </dgm:pt>
    <dgm:pt modelId="{7AB2C2B8-8D67-44F1-A318-372F1607FFC1}" type="pres">
      <dgm:prSet presAssocID="{2F946E0C-5199-4077-B927-B689CE3A549A}" presName="desTx" presStyleLbl="alignAccFollowNode1" presStyleIdx="1" presStyleCnt="3">
        <dgm:presLayoutVars>
          <dgm:bulletEnabled val="1"/>
        </dgm:presLayoutVars>
      </dgm:prSet>
      <dgm:spPr/>
    </dgm:pt>
    <dgm:pt modelId="{DF37E10E-FD5B-4916-9E0D-CA7A2E802302}" type="pres">
      <dgm:prSet presAssocID="{99BB1A0A-8484-4038-B98A-65BE14092638}" presName="space" presStyleCnt="0"/>
      <dgm:spPr/>
    </dgm:pt>
    <dgm:pt modelId="{DC2ECB40-085E-4620-9A61-949E5D788C00}" type="pres">
      <dgm:prSet presAssocID="{5EDF9ADD-33D5-47CB-87CB-17D11A4EC2A5}" presName="composite" presStyleCnt="0"/>
      <dgm:spPr/>
    </dgm:pt>
    <dgm:pt modelId="{9BC21F73-9565-40CB-BE80-26CA818D7719}" type="pres">
      <dgm:prSet presAssocID="{5EDF9ADD-33D5-47CB-87CB-17D11A4EC2A5}" presName="parTx" presStyleLbl="alignNode1" presStyleIdx="2" presStyleCnt="3">
        <dgm:presLayoutVars>
          <dgm:chMax val="0"/>
          <dgm:chPref val="0"/>
          <dgm:bulletEnabled val="1"/>
        </dgm:presLayoutVars>
      </dgm:prSet>
      <dgm:spPr/>
    </dgm:pt>
    <dgm:pt modelId="{26716789-9077-4396-BE1C-393EDBB34468}" type="pres">
      <dgm:prSet presAssocID="{5EDF9ADD-33D5-47CB-87CB-17D11A4EC2A5}" presName="desTx" presStyleLbl="alignAccFollowNode1" presStyleIdx="2" presStyleCnt="3">
        <dgm:presLayoutVars>
          <dgm:bulletEnabled val="1"/>
        </dgm:presLayoutVars>
      </dgm:prSet>
      <dgm:spPr/>
    </dgm:pt>
  </dgm:ptLst>
  <dgm:cxnLst>
    <dgm:cxn modelId="{16E30000-F573-4EF6-A384-87F256E7A31D}" srcId="{2F946E0C-5199-4077-B927-B689CE3A549A}" destId="{2029E868-8842-4611-A3A5-2CC6E80978E8}" srcOrd="0" destOrd="0" parTransId="{5C114633-3F41-491B-AB0D-790A4AB34A25}" sibTransId="{F3EF2699-A182-45FB-8A06-22413919018D}"/>
    <dgm:cxn modelId="{E485A305-F1A3-47F5-8C63-54B821033E39}" type="presOf" srcId="{DA7C9E7E-8FB5-4173-96CC-114E2362AD91}" destId="{1E5978FC-4826-4A28-AA64-51976A6F63DE}" srcOrd="0" destOrd="4" presId="urn:microsoft.com/office/officeart/2005/8/layout/hList1"/>
    <dgm:cxn modelId="{11B7820B-4DAE-4FD0-A79F-59249BC15463}" type="presOf" srcId="{C3326AB6-7261-4A32-9511-E6B16B7E3D70}" destId="{7AB2C2B8-8D67-44F1-A318-372F1607FFC1}" srcOrd="0" destOrd="6" presId="urn:microsoft.com/office/officeart/2005/8/layout/hList1"/>
    <dgm:cxn modelId="{1905B50F-99D4-4795-B170-37884C715036}" type="presOf" srcId="{568300C1-69B6-4842-8FF9-F2633B305556}" destId="{00411727-2632-48A2-BC95-12286F3DE52B}" srcOrd="0" destOrd="0" presId="urn:microsoft.com/office/officeart/2005/8/layout/hList1"/>
    <dgm:cxn modelId="{1C021212-7F1C-4694-BB97-2DC96D5F0C44}" type="presOf" srcId="{8FB64C63-B8D0-438F-9FD0-C9A9FB34145B}" destId="{1E5978FC-4826-4A28-AA64-51976A6F63DE}" srcOrd="0" destOrd="2" presId="urn:microsoft.com/office/officeart/2005/8/layout/hList1"/>
    <dgm:cxn modelId="{C82FB320-3059-48A5-AB9E-7EE768BF88A2}" type="presOf" srcId="{9EB075AA-E00A-47E7-B653-487A504EB40B}" destId="{140E4F6A-9A8F-437C-90AC-4F25E1501789}" srcOrd="0" destOrd="0" presId="urn:microsoft.com/office/officeart/2005/8/layout/hList1"/>
    <dgm:cxn modelId="{1FCEDE21-EC9A-4708-B81E-F22CE5ACA130}" srcId="{9EB075AA-E00A-47E7-B653-487A504EB40B}" destId="{DA7C9E7E-8FB5-4173-96CC-114E2362AD91}" srcOrd="4" destOrd="0" parTransId="{19E764AF-6BFA-48E1-97EF-48FAF26BC9B6}" sibTransId="{84544D7C-51D0-48D3-A1E8-E772A3E79140}"/>
    <dgm:cxn modelId="{992A6422-C145-4E09-82B2-E37CA4BC5004}" srcId="{9EB075AA-E00A-47E7-B653-487A504EB40B}" destId="{81B000E7-5E45-4367-9537-2A76CF843229}" srcOrd="0" destOrd="0" parTransId="{AB90BDDF-BD5E-4B30-BFDA-AB3A2D1968F6}" sibTransId="{552DAD6E-8BDC-4B90-98CD-DA9C053FA876}"/>
    <dgm:cxn modelId="{D5109D2B-A07F-4774-ADAA-4D61643FDB26}" type="presOf" srcId="{01A612F9-6343-4D5A-B23A-ABDE88139E34}" destId="{26716789-9077-4396-BE1C-393EDBB34468}" srcOrd="0" destOrd="4" presId="urn:microsoft.com/office/officeart/2005/8/layout/hList1"/>
    <dgm:cxn modelId="{3FA7972D-53F0-4E33-BF35-FCD16AC2D6E8}" type="presOf" srcId="{9434577B-8C59-4A3F-AF21-11F5ED1BA9C4}" destId="{7AB2C2B8-8D67-44F1-A318-372F1607FFC1}" srcOrd="0" destOrd="7" presId="urn:microsoft.com/office/officeart/2005/8/layout/hList1"/>
    <dgm:cxn modelId="{91A0502E-4B5B-40D3-8E28-01A643872BA9}" type="presOf" srcId="{B9CB1660-8EC2-41A2-BFD5-D0DC069F0260}" destId="{26716789-9077-4396-BE1C-393EDBB34468}" srcOrd="0" destOrd="3" presId="urn:microsoft.com/office/officeart/2005/8/layout/hList1"/>
    <dgm:cxn modelId="{F7D0623A-5081-48C7-ACA3-F7773E9B21DD}" srcId="{9EB075AA-E00A-47E7-B653-487A504EB40B}" destId="{4950C146-B9F7-40BF-A027-E6C00C306296}" srcOrd="6" destOrd="0" parTransId="{D7F40B8D-6E48-4DD7-BA20-A88C5B5AF7B8}" sibTransId="{B20AFF70-337B-4D33-943C-C08487908E8D}"/>
    <dgm:cxn modelId="{8EAC0F3C-D33F-4EDF-9763-F843D2F0C7CD}" srcId="{9EB075AA-E00A-47E7-B653-487A504EB40B}" destId="{181FCACB-93B2-460D-87E3-34FB0B36F468}" srcOrd="7" destOrd="0" parTransId="{8812B57C-5EDC-44E8-A76E-73067A5FA67A}" sibTransId="{AD42582D-E9EB-4C10-A5CE-36188544EBE9}"/>
    <dgm:cxn modelId="{CE7B4C3D-186A-4775-A3CC-8CF6FFB19163}" type="presOf" srcId="{81B000E7-5E45-4367-9537-2A76CF843229}" destId="{1E5978FC-4826-4A28-AA64-51976A6F63DE}" srcOrd="0" destOrd="0" presId="urn:microsoft.com/office/officeart/2005/8/layout/hList1"/>
    <dgm:cxn modelId="{594BB03D-0705-447F-B5CD-41DAE418D532}" type="presOf" srcId="{DA1F4A5E-C13E-4BD3-82D5-636FF574275D}" destId="{7AB2C2B8-8D67-44F1-A318-372F1607FFC1}" srcOrd="0" destOrd="1" presId="urn:microsoft.com/office/officeart/2005/8/layout/hList1"/>
    <dgm:cxn modelId="{7ADF223E-CCA2-4D76-8636-4F9FFFC4A671}" type="presOf" srcId="{8D6A6A8D-C64B-4E17-AB6E-E9C206D690D0}" destId="{26716789-9077-4396-BE1C-393EDBB34468}" srcOrd="0" destOrd="1" presId="urn:microsoft.com/office/officeart/2005/8/layout/hList1"/>
    <dgm:cxn modelId="{42B81B60-F1DA-4D1C-B248-EC5FF55B9A47}" type="presOf" srcId="{E73DF5C6-3950-4FC0-A18F-894160643FB4}" destId="{7AB2C2B8-8D67-44F1-A318-372F1607FFC1}" srcOrd="0" destOrd="9" presId="urn:microsoft.com/office/officeart/2005/8/layout/hList1"/>
    <dgm:cxn modelId="{A6462561-A175-4FCB-A5DA-E0888AC772A0}" srcId="{9EB075AA-E00A-47E7-B653-487A504EB40B}" destId="{9C368EF1-53F7-48D7-A826-ED4344244BB5}" srcOrd="1" destOrd="0" parTransId="{99434943-1C7B-4D9E-91DB-14DA29B4CC6F}" sibTransId="{EA916B1E-1CED-46CA-A89A-3B94472C0F19}"/>
    <dgm:cxn modelId="{3CB57A61-C2BC-4293-969C-C4A6E73ECF6C}" srcId="{9EB075AA-E00A-47E7-B653-487A504EB40B}" destId="{8FB64C63-B8D0-438F-9FD0-C9A9FB34145B}" srcOrd="2" destOrd="0" parTransId="{4BC740D3-EF59-4B87-8689-AA8328D5C490}" sibTransId="{20165EC9-6B03-4F01-B54B-4565518CBF7C}"/>
    <dgm:cxn modelId="{7BEAB963-5EEE-439C-8020-D2FC3EFA8B25}" type="presOf" srcId="{8EA5FEF3-224A-43E8-A27C-CAA345658286}" destId="{7AB2C2B8-8D67-44F1-A318-372F1607FFC1}" srcOrd="0" destOrd="8" presId="urn:microsoft.com/office/officeart/2005/8/layout/hList1"/>
    <dgm:cxn modelId="{78ECDA63-220A-486C-92DE-6D2F17C203C7}" type="presOf" srcId="{3C8474C7-EF90-45DE-855C-45EBF08980DD}" destId="{26716789-9077-4396-BE1C-393EDBB34468}" srcOrd="0" destOrd="6" presId="urn:microsoft.com/office/officeart/2005/8/layout/hList1"/>
    <dgm:cxn modelId="{9D827A65-2BA5-4F3B-AADE-577B0D6E7146}" type="presOf" srcId="{EFCDED47-95EA-46CE-971B-BB3CF5F6BFA4}" destId="{7AB2C2B8-8D67-44F1-A318-372F1607FFC1}" srcOrd="0" destOrd="4" presId="urn:microsoft.com/office/officeart/2005/8/layout/hList1"/>
    <dgm:cxn modelId="{11723F47-7DCA-4289-9C10-78DC728AC87B}" srcId="{9EB075AA-E00A-47E7-B653-487A504EB40B}" destId="{E77A0E56-BDFB-4DB9-B39A-F8C92267EE1A}" srcOrd="5" destOrd="0" parTransId="{6C56281E-A04B-4FA1-A396-144F0256D149}" sibTransId="{4B3C4F5D-86DD-45DF-9ED9-2340746B9D0E}"/>
    <dgm:cxn modelId="{0F6D0B4A-B2BA-43E3-AB86-0DC856F7E014}" srcId="{568300C1-69B6-4842-8FF9-F2633B305556}" destId="{9EB075AA-E00A-47E7-B653-487A504EB40B}" srcOrd="0" destOrd="0" parTransId="{3D6AA6D0-5110-49C6-8AFA-5C63BF7BDB3E}" sibTransId="{3089924F-4D7A-4D6B-8EF2-F9C5E1A1C78E}"/>
    <dgm:cxn modelId="{0709AD6F-B0C3-4D42-B05D-2BBC3C2D296E}" type="presOf" srcId="{6D35C2C5-9170-4018-93B3-2F591277DDCE}" destId="{26716789-9077-4396-BE1C-393EDBB34468}" srcOrd="0" destOrd="0" presId="urn:microsoft.com/office/officeart/2005/8/layout/hList1"/>
    <dgm:cxn modelId="{F3C07F71-D235-494C-80D6-F56D70C4BC6D}" srcId="{5EDF9ADD-33D5-47CB-87CB-17D11A4EC2A5}" destId="{B9CB1660-8EC2-41A2-BFD5-D0DC069F0260}" srcOrd="3" destOrd="0" parTransId="{74DB0AC6-68BC-4027-97F9-54C3898B11D9}" sibTransId="{B19026A3-19BC-4CB7-BBD8-10F2EA00A25A}"/>
    <dgm:cxn modelId="{B8AD5E72-CD56-48CA-8D16-376BCE740D33}" srcId="{568300C1-69B6-4842-8FF9-F2633B305556}" destId="{5EDF9ADD-33D5-47CB-87CB-17D11A4EC2A5}" srcOrd="2" destOrd="0" parTransId="{9CC1C30B-8D21-4EB3-A874-16A02D0D64AE}" sibTransId="{7DDA537D-7FC4-4823-8293-A3286D87E755}"/>
    <dgm:cxn modelId="{F71B4F74-A2FB-4953-AB5D-83945C1661A8}" srcId="{2F946E0C-5199-4077-B927-B689CE3A549A}" destId="{9434577B-8C59-4A3F-AF21-11F5ED1BA9C4}" srcOrd="7" destOrd="0" parTransId="{D2DD6ACE-793C-4953-A712-449823D39E68}" sibTransId="{6EBA72DD-2DFA-4EE5-BF03-3F82910ADCAA}"/>
    <dgm:cxn modelId="{BB8B7A74-BC73-46D4-920C-25483A63225E}" srcId="{2F946E0C-5199-4077-B927-B689CE3A549A}" destId="{EFCDED47-95EA-46CE-971B-BB3CF5F6BFA4}" srcOrd="4" destOrd="0" parTransId="{77DF6EF7-FB61-4260-B7E8-48BA7BAB8F5A}" sibTransId="{BAF24CE3-F4F8-46F8-BAFF-FF0654C4A2E4}"/>
    <dgm:cxn modelId="{27257855-44AE-4DEE-B1D4-504BEF27A69C}" type="presOf" srcId="{181FCACB-93B2-460D-87E3-34FB0B36F468}" destId="{1E5978FC-4826-4A28-AA64-51976A6F63DE}" srcOrd="0" destOrd="7" presId="urn:microsoft.com/office/officeart/2005/8/layout/hList1"/>
    <dgm:cxn modelId="{2E58FD76-CD94-42F2-868F-E757D802274C}" type="presOf" srcId="{2029E868-8842-4611-A3A5-2CC6E80978E8}" destId="{7AB2C2B8-8D67-44F1-A318-372F1607FFC1}" srcOrd="0" destOrd="0" presId="urn:microsoft.com/office/officeart/2005/8/layout/hList1"/>
    <dgm:cxn modelId="{C729CB7D-3E1F-4F30-859E-8703FFB9E8C8}" srcId="{568300C1-69B6-4842-8FF9-F2633B305556}" destId="{2F946E0C-5199-4077-B927-B689CE3A549A}" srcOrd="1" destOrd="0" parTransId="{584E2137-200E-487E-94CE-15FDCC85B512}" sibTransId="{99BB1A0A-8484-4038-B98A-65BE14092638}"/>
    <dgm:cxn modelId="{59633884-DE02-4A7F-A065-5238E235377E}" srcId="{9EB075AA-E00A-47E7-B653-487A504EB40B}" destId="{D9DF834C-57D5-4EEC-9A9C-CBBFDA0855C0}" srcOrd="3" destOrd="0" parTransId="{BE00E092-AEF8-4C4F-A7DC-92D90F453D2E}" sibTransId="{DAD90E02-9817-4A4F-A826-D77B615635C4}"/>
    <dgm:cxn modelId="{0D89FF87-B111-477F-9D60-098AFF16DA5E}" type="presOf" srcId="{D9D292BC-39F3-4BBB-95B0-1A59D33B2853}" destId="{26716789-9077-4396-BE1C-393EDBB34468}" srcOrd="0" destOrd="2" presId="urn:microsoft.com/office/officeart/2005/8/layout/hList1"/>
    <dgm:cxn modelId="{1E8A9E8E-2C3D-4A57-944D-0877B283A91B}" srcId="{5EDF9ADD-33D5-47CB-87CB-17D11A4EC2A5}" destId="{3C8474C7-EF90-45DE-855C-45EBF08980DD}" srcOrd="6" destOrd="0" parTransId="{CF7F0DDB-891A-4C2A-BEDA-5E7E88AF585C}" sibTransId="{1AB0E4BA-31B0-4E1D-A79D-93EF7CB5E25A}"/>
    <dgm:cxn modelId="{3AA8FD91-7F42-4861-A771-B0880599FA47}" srcId="{5EDF9ADD-33D5-47CB-87CB-17D11A4EC2A5}" destId="{673BCD70-3693-4CFC-AC24-EA2E38F9ED8D}" srcOrd="5" destOrd="0" parTransId="{8C3C862B-230B-4BB9-8574-89E1AC71C6AE}" sibTransId="{B38EE233-4AAD-49A5-A4CE-2EEBC3694256}"/>
    <dgm:cxn modelId="{43407E94-7368-49BA-8089-D642E8AC7B9B}" type="presOf" srcId="{E13C238F-36CD-4135-A358-070448109070}" destId="{7AB2C2B8-8D67-44F1-A318-372F1607FFC1}" srcOrd="0" destOrd="5" presId="urn:microsoft.com/office/officeart/2005/8/layout/hList1"/>
    <dgm:cxn modelId="{80E68A94-029E-4610-A6D8-859CB679D01E}" srcId="{5EDF9ADD-33D5-47CB-87CB-17D11A4EC2A5}" destId="{6D35C2C5-9170-4018-93B3-2F591277DDCE}" srcOrd="0" destOrd="0" parTransId="{05EF37CD-4DE1-4981-B78A-161A86BD26EC}" sibTransId="{9A437F6F-A2F2-4DE2-B229-0EF0A3A6E01D}"/>
    <dgm:cxn modelId="{48725F95-9022-4881-9A2E-BC1025BDDE5B}" type="presOf" srcId="{2F946E0C-5199-4077-B927-B689CE3A549A}" destId="{DE6F8B57-C9F4-4F70-A62D-9C5892869E52}" srcOrd="0" destOrd="0" presId="urn:microsoft.com/office/officeart/2005/8/layout/hList1"/>
    <dgm:cxn modelId="{7FA2199D-3E20-448A-8A7A-2580B64B3D96}" type="presOf" srcId="{6AA6FD68-54D3-42AA-8037-81F2643C0DB0}" destId="{7AB2C2B8-8D67-44F1-A318-372F1607FFC1}" srcOrd="0" destOrd="3" presId="urn:microsoft.com/office/officeart/2005/8/layout/hList1"/>
    <dgm:cxn modelId="{5AF2E2A0-D927-4039-AC68-0865091FB688}" srcId="{5EDF9ADD-33D5-47CB-87CB-17D11A4EC2A5}" destId="{8D6A6A8D-C64B-4E17-AB6E-E9C206D690D0}" srcOrd="1" destOrd="0" parTransId="{30ED90DA-31F0-4D27-B1E4-596AD272A3C2}" sibTransId="{066B2694-C364-4B90-96DF-27F75EE22576}"/>
    <dgm:cxn modelId="{1A582BA3-C24F-4045-8737-ADF73A50F35D}" type="presOf" srcId="{E77A0E56-BDFB-4DB9-B39A-F8C92267EE1A}" destId="{1E5978FC-4826-4A28-AA64-51976A6F63DE}" srcOrd="0" destOrd="5" presId="urn:microsoft.com/office/officeart/2005/8/layout/hList1"/>
    <dgm:cxn modelId="{5BDC6EA4-4F2E-477A-B1B2-F9C8F3975F77}" srcId="{8EA5FEF3-224A-43E8-A27C-CAA345658286}" destId="{E73DF5C6-3950-4FC0-A18F-894160643FB4}" srcOrd="0" destOrd="0" parTransId="{A5798662-06C3-43DB-A55D-2B2D92ADB5E9}" sibTransId="{456F88D2-0DFF-4EF9-A544-B354683A4A92}"/>
    <dgm:cxn modelId="{F07695A7-6EE1-4601-9F0E-2EF84E3F4163}" type="presOf" srcId="{A86148F6-9F3A-44DC-BE4F-341A30ADDD4F}" destId="{1E5978FC-4826-4A28-AA64-51976A6F63DE}" srcOrd="0" destOrd="8" presId="urn:microsoft.com/office/officeart/2005/8/layout/hList1"/>
    <dgm:cxn modelId="{E84136AB-5AB3-4554-8490-11F1DA365AF9}" srcId="{5EDF9ADD-33D5-47CB-87CB-17D11A4EC2A5}" destId="{01A612F9-6343-4D5A-B23A-ABDE88139E34}" srcOrd="4" destOrd="0" parTransId="{7D767B79-3F92-4676-A972-3B792B2D1717}" sibTransId="{8A30C7A9-7AC6-4172-98E2-D7FB07A66344}"/>
    <dgm:cxn modelId="{E76D1EAC-784D-4077-8EE7-745A35427867}" srcId="{2F946E0C-5199-4077-B927-B689CE3A549A}" destId="{C3326AB6-7261-4A32-9511-E6B16B7E3D70}" srcOrd="6" destOrd="0" parTransId="{92044533-0D21-4850-BE29-0DE612F9658E}" sibTransId="{6601EBF1-AF90-4314-86EF-8EB6F423A0F1}"/>
    <dgm:cxn modelId="{49224BAE-5770-421E-94AF-C0744C3E1E85}" srcId="{2F946E0C-5199-4077-B927-B689CE3A549A}" destId="{DA1F4A5E-C13E-4BD3-82D5-636FF574275D}" srcOrd="1" destOrd="0" parTransId="{CF69F89C-2108-4EB5-BC37-D9C8B7C8F5BE}" sibTransId="{D7F91243-E98D-44D6-BA06-010B014A8BF2}"/>
    <dgm:cxn modelId="{CFEE87AE-F9F4-419E-9309-97DD7F832B4A}" srcId="{2F946E0C-5199-4077-B927-B689CE3A549A}" destId="{E13C238F-36CD-4135-A358-070448109070}" srcOrd="5" destOrd="0" parTransId="{E0466CA2-4F8B-455A-870F-A479C4D75720}" sibTransId="{1C903B5C-0123-4539-9B47-8234F72AB666}"/>
    <dgm:cxn modelId="{433A31B2-7B9C-438F-A844-A1059C5D02BC}" type="presOf" srcId="{4950C146-B9F7-40BF-A027-E6C00C306296}" destId="{1E5978FC-4826-4A28-AA64-51976A6F63DE}" srcOrd="0" destOrd="6" presId="urn:microsoft.com/office/officeart/2005/8/layout/hList1"/>
    <dgm:cxn modelId="{0E72F8B7-4815-493B-AE65-3F4E0DD56769}" srcId="{5EDF9ADD-33D5-47CB-87CB-17D11A4EC2A5}" destId="{D9D292BC-39F3-4BBB-95B0-1A59D33B2853}" srcOrd="2" destOrd="0" parTransId="{B5DDE242-A456-441A-AC3E-2B3ED1A3EF49}" sibTransId="{D9C0F047-020F-4DA6-8B94-6243F3BD8486}"/>
    <dgm:cxn modelId="{8B064DB9-6F33-4638-8FCA-A77C98CFDB41}" srcId="{2F946E0C-5199-4077-B927-B689CE3A549A}" destId="{F949549D-9F46-40D2-9797-D8E1B838CD8A}" srcOrd="2" destOrd="0" parTransId="{4D20264D-AA68-45DE-BE6E-FE8C38BD9D54}" sibTransId="{2A62C3E3-BA10-424A-B9D5-B8016EBCA13E}"/>
    <dgm:cxn modelId="{64261DBE-AA5D-4590-916A-C6FB01337F53}" type="presOf" srcId="{9C368EF1-53F7-48D7-A826-ED4344244BB5}" destId="{1E5978FC-4826-4A28-AA64-51976A6F63DE}" srcOrd="0" destOrd="1" presId="urn:microsoft.com/office/officeart/2005/8/layout/hList1"/>
    <dgm:cxn modelId="{65815DBE-F81E-4052-942B-435C7F254773}" type="presOf" srcId="{5EDF9ADD-33D5-47CB-87CB-17D11A4EC2A5}" destId="{9BC21F73-9565-40CB-BE80-26CA818D7719}" srcOrd="0" destOrd="0" presId="urn:microsoft.com/office/officeart/2005/8/layout/hList1"/>
    <dgm:cxn modelId="{1C5946C7-AC6D-41A8-9F43-8F35543C9B91}" srcId="{2F946E0C-5199-4077-B927-B689CE3A549A}" destId="{6AA6FD68-54D3-42AA-8037-81F2643C0DB0}" srcOrd="3" destOrd="0" parTransId="{7568F2F7-F089-4751-919F-BB5EA88043EF}" sibTransId="{A524B366-7261-44EB-900C-57A1182C09B9}"/>
    <dgm:cxn modelId="{63FDBBC9-A52E-438E-B29C-E9FD9A5E397D}" type="presOf" srcId="{F949549D-9F46-40D2-9797-D8E1B838CD8A}" destId="{7AB2C2B8-8D67-44F1-A318-372F1607FFC1}" srcOrd="0" destOrd="2" presId="urn:microsoft.com/office/officeart/2005/8/layout/hList1"/>
    <dgm:cxn modelId="{F1E3F1DA-8B6F-4565-BD88-99DDA53E60BE}" type="presOf" srcId="{673BCD70-3693-4CFC-AC24-EA2E38F9ED8D}" destId="{26716789-9077-4396-BE1C-393EDBB34468}" srcOrd="0" destOrd="5" presId="urn:microsoft.com/office/officeart/2005/8/layout/hList1"/>
    <dgm:cxn modelId="{7CA035DB-0039-44E2-8383-4B46C9D1905E}" type="presOf" srcId="{D9DF834C-57D5-4EEC-9A9C-CBBFDA0855C0}" destId="{1E5978FC-4826-4A28-AA64-51976A6F63DE}" srcOrd="0" destOrd="3" presId="urn:microsoft.com/office/officeart/2005/8/layout/hList1"/>
    <dgm:cxn modelId="{48C58CDD-958F-46F8-A130-1CEF65B1AEE0}" srcId="{2F946E0C-5199-4077-B927-B689CE3A549A}" destId="{8EA5FEF3-224A-43E8-A27C-CAA345658286}" srcOrd="8" destOrd="0" parTransId="{35B7527A-DEB0-4031-999D-0956006A73B5}" sibTransId="{07F2C949-F6B0-4952-AD0A-E423D1E8DB4C}"/>
    <dgm:cxn modelId="{736BAAE2-F621-44B8-A94D-488E48ABBE83}" type="presOf" srcId="{8AF3A03A-7A80-471A-BCFF-353174F209B1}" destId="{26716789-9077-4396-BE1C-393EDBB34468}" srcOrd="0" destOrd="7" presId="urn:microsoft.com/office/officeart/2005/8/layout/hList1"/>
    <dgm:cxn modelId="{F53433EA-7A12-4836-9818-E44D657E976B}" srcId="{9EB075AA-E00A-47E7-B653-487A504EB40B}" destId="{A86148F6-9F3A-44DC-BE4F-341A30ADDD4F}" srcOrd="8" destOrd="0" parTransId="{21270473-AA4F-420C-A0A5-33D9474DB6B7}" sibTransId="{775E227D-7D85-46F5-A5E8-AF889DFAED32}"/>
    <dgm:cxn modelId="{C75700F5-127E-480B-B741-D9D746837A73}" srcId="{5EDF9ADD-33D5-47CB-87CB-17D11A4EC2A5}" destId="{8AF3A03A-7A80-471A-BCFF-353174F209B1}" srcOrd="7" destOrd="0" parTransId="{24E51903-3FB1-45E4-AD7E-395DBC2E0F8D}" sibTransId="{86C8F294-5954-4870-B521-06145D026A17}"/>
    <dgm:cxn modelId="{A2416DBD-5046-4FFB-9223-B6A406B8FE18}" type="presParOf" srcId="{00411727-2632-48A2-BC95-12286F3DE52B}" destId="{0FCE77E5-EDD4-4DA6-B547-36BDED0991B7}" srcOrd="0" destOrd="0" presId="urn:microsoft.com/office/officeart/2005/8/layout/hList1"/>
    <dgm:cxn modelId="{FDE17410-FB44-4DB9-B04E-C96F3485E79D}" type="presParOf" srcId="{0FCE77E5-EDD4-4DA6-B547-36BDED0991B7}" destId="{140E4F6A-9A8F-437C-90AC-4F25E1501789}" srcOrd="0" destOrd="0" presId="urn:microsoft.com/office/officeart/2005/8/layout/hList1"/>
    <dgm:cxn modelId="{F0FFFFF7-9A01-443A-B312-76B69CF50AE1}" type="presParOf" srcId="{0FCE77E5-EDD4-4DA6-B547-36BDED0991B7}" destId="{1E5978FC-4826-4A28-AA64-51976A6F63DE}" srcOrd="1" destOrd="0" presId="urn:microsoft.com/office/officeart/2005/8/layout/hList1"/>
    <dgm:cxn modelId="{54949945-1C74-4648-812D-EBAAAE4B701F}" type="presParOf" srcId="{00411727-2632-48A2-BC95-12286F3DE52B}" destId="{FCCC7684-86CD-4E7D-B718-68BA40F3BB04}" srcOrd="1" destOrd="0" presId="urn:microsoft.com/office/officeart/2005/8/layout/hList1"/>
    <dgm:cxn modelId="{5D9D91F9-B438-473D-B849-910E44759ACE}" type="presParOf" srcId="{00411727-2632-48A2-BC95-12286F3DE52B}" destId="{C314B039-8047-4450-8863-91E556A300E2}" srcOrd="2" destOrd="0" presId="urn:microsoft.com/office/officeart/2005/8/layout/hList1"/>
    <dgm:cxn modelId="{5B4E5DBD-A3F2-4801-B737-213DD796A1AB}" type="presParOf" srcId="{C314B039-8047-4450-8863-91E556A300E2}" destId="{DE6F8B57-C9F4-4F70-A62D-9C5892869E52}" srcOrd="0" destOrd="0" presId="urn:microsoft.com/office/officeart/2005/8/layout/hList1"/>
    <dgm:cxn modelId="{82B26515-6F8B-4A95-8967-D4B118FACB81}" type="presParOf" srcId="{C314B039-8047-4450-8863-91E556A300E2}" destId="{7AB2C2B8-8D67-44F1-A318-372F1607FFC1}" srcOrd="1" destOrd="0" presId="urn:microsoft.com/office/officeart/2005/8/layout/hList1"/>
    <dgm:cxn modelId="{8F92EE70-6385-4E29-A1A6-983090F1DBBB}" type="presParOf" srcId="{00411727-2632-48A2-BC95-12286F3DE52B}" destId="{DF37E10E-FD5B-4916-9E0D-CA7A2E802302}" srcOrd="3" destOrd="0" presId="urn:microsoft.com/office/officeart/2005/8/layout/hList1"/>
    <dgm:cxn modelId="{5610654C-9139-4981-BECC-9647C022A5C8}" type="presParOf" srcId="{00411727-2632-48A2-BC95-12286F3DE52B}" destId="{DC2ECB40-085E-4620-9A61-949E5D788C00}" srcOrd="4" destOrd="0" presId="urn:microsoft.com/office/officeart/2005/8/layout/hList1"/>
    <dgm:cxn modelId="{0612AF41-3096-4047-947D-2ED47260769C}" type="presParOf" srcId="{DC2ECB40-085E-4620-9A61-949E5D788C00}" destId="{9BC21F73-9565-40CB-BE80-26CA818D7719}" srcOrd="0" destOrd="0" presId="urn:microsoft.com/office/officeart/2005/8/layout/hList1"/>
    <dgm:cxn modelId="{C6600B7C-04EB-4102-AECE-CE1C39E26D46}" type="presParOf" srcId="{DC2ECB40-085E-4620-9A61-949E5D788C00}" destId="{26716789-9077-4396-BE1C-393EDBB34468}"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45386EE-5701-4CDF-8706-8E317CBC59F0}" type="doc">
      <dgm:prSet loTypeId="urn:microsoft.com/office/officeart/2005/8/layout/cycle5" loCatId="cycle" qsTypeId="urn:microsoft.com/office/officeart/2005/8/quickstyle/simple1" qsCatId="simple" csTypeId="urn:microsoft.com/office/officeart/2005/8/colors/colorful1" csCatId="colorful" phldr="1"/>
      <dgm:spPr/>
      <dgm:t>
        <a:bodyPr/>
        <a:lstStyle/>
        <a:p>
          <a:endParaRPr lang="en-GB"/>
        </a:p>
      </dgm:t>
    </dgm:pt>
    <dgm:pt modelId="{E031804C-3AB6-44A9-A04E-0DE8944E6CA4}">
      <dgm:prSet phldrT="[Text]" custT="1"/>
      <dgm:spPr/>
      <dgm:t>
        <a:bodyPr anchor="ctr"/>
        <a:lstStyle/>
        <a:p>
          <a:pPr algn="ctr"/>
          <a:r>
            <a:rPr lang="en-GB" sz="1100" b="1" dirty="0">
              <a:latin typeface="Calibri" panose="020F0502020204030204" pitchFamily="34" charset="0"/>
              <a:cs typeface="Calibri" panose="020F0502020204030204" pitchFamily="34" charset="0"/>
            </a:rPr>
            <a:t>Identification of a place of business ,AD Bank  and Authorised Representative</a:t>
          </a:r>
        </a:p>
      </dgm:t>
    </dgm:pt>
    <dgm:pt modelId="{22888EA1-F420-457A-9646-3D0C39B05EBE}" type="parTrans" cxnId="{855BD9EB-4DC5-4063-BE42-18C49CD4FEF7}">
      <dgm:prSet/>
      <dgm:spPr/>
      <dgm:t>
        <a:bodyPr/>
        <a:lstStyle/>
        <a:p>
          <a:pPr algn="ctr"/>
          <a:endParaRPr lang="en-GB"/>
        </a:p>
      </dgm:t>
    </dgm:pt>
    <dgm:pt modelId="{8DCF87E8-27E7-4C15-ACC1-299BF78203F9}" type="sibTrans" cxnId="{855BD9EB-4DC5-4063-BE42-18C49CD4FEF7}">
      <dgm:prSet/>
      <dgm:spPr/>
      <dgm:t>
        <a:bodyPr/>
        <a:lstStyle/>
        <a:p>
          <a:pPr algn="ctr"/>
          <a:endParaRPr lang="en-GB"/>
        </a:p>
      </dgm:t>
    </dgm:pt>
    <dgm:pt modelId="{92993E4C-0E44-4AE6-9A0F-527FEDCD3F1D}">
      <dgm:prSet phldrT="[Text]" custT="1"/>
      <dgm:spPr/>
      <dgm:t>
        <a:bodyPr/>
        <a:lstStyle/>
        <a:p>
          <a:pPr algn="ctr"/>
          <a:endParaRPr lang="en-GB" sz="1100" b="1" dirty="0">
            <a:latin typeface="Calibri" panose="020F0502020204030204" pitchFamily="34" charset="0"/>
            <a:cs typeface="Calibri" panose="020F0502020204030204" pitchFamily="34" charset="0"/>
          </a:endParaRPr>
        </a:p>
        <a:p>
          <a:pPr algn="ctr"/>
          <a:r>
            <a:rPr lang="en-GB" sz="1100" b="1" dirty="0">
              <a:latin typeface="Calibri" panose="020F0502020204030204" pitchFamily="34" charset="0"/>
              <a:cs typeface="Calibri" panose="020F0502020204030204" pitchFamily="34" charset="0"/>
            </a:rPr>
            <a:t>Filing of application in Form FNC with AD Bank / RBI for intimation/ seeking their approval </a:t>
          </a:r>
          <a:endParaRPr lang="en-GB" sz="1100" b="0" dirty="0">
            <a:latin typeface="Calibri" panose="020F0502020204030204" pitchFamily="34" charset="0"/>
            <a:cs typeface="Calibri" panose="020F0502020204030204" pitchFamily="34" charset="0"/>
          </a:endParaRPr>
        </a:p>
      </dgm:t>
    </dgm:pt>
    <dgm:pt modelId="{072B1B4D-64AE-4487-89AA-43E98329EBFF}" type="parTrans" cxnId="{03B1B078-B068-4AAF-AB7B-F6075A249F1B}">
      <dgm:prSet/>
      <dgm:spPr/>
      <dgm:t>
        <a:bodyPr/>
        <a:lstStyle/>
        <a:p>
          <a:pPr algn="ctr"/>
          <a:endParaRPr lang="en-GB"/>
        </a:p>
      </dgm:t>
    </dgm:pt>
    <dgm:pt modelId="{FAB2CEE2-3E65-40C6-8F98-FB99DD3F5149}" type="sibTrans" cxnId="{03B1B078-B068-4AAF-AB7B-F6075A249F1B}">
      <dgm:prSet/>
      <dgm:spPr/>
      <dgm:t>
        <a:bodyPr/>
        <a:lstStyle/>
        <a:p>
          <a:pPr algn="ctr"/>
          <a:endParaRPr lang="en-GB"/>
        </a:p>
      </dgm:t>
    </dgm:pt>
    <dgm:pt modelId="{016E301F-8E63-44F7-B311-2A0FBA5C4249}">
      <dgm:prSet phldrT="[Text]" custT="1"/>
      <dgm:spPr/>
      <dgm:t>
        <a:bodyPr anchor="ctr"/>
        <a:lstStyle/>
        <a:p>
          <a:pPr algn="ctr"/>
          <a:r>
            <a:rPr lang="en-GB" sz="1100" b="1" dirty="0">
              <a:latin typeface="Calibri" panose="020F0502020204030204" pitchFamily="34" charset="0"/>
              <a:cs typeface="Calibri" panose="020F0502020204030204" pitchFamily="34" charset="0"/>
            </a:rPr>
            <a:t>Post receipt of  UIN/intimation from/to AD Bank, registration shall be done with concerned ROC</a:t>
          </a:r>
        </a:p>
      </dgm:t>
    </dgm:pt>
    <dgm:pt modelId="{91BC827D-1CC3-4DF6-9A11-14B5320C716A}" type="parTrans" cxnId="{395A7F07-2F39-4E79-BAB4-90984925ED91}">
      <dgm:prSet/>
      <dgm:spPr/>
      <dgm:t>
        <a:bodyPr/>
        <a:lstStyle/>
        <a:p>
          <a:pPr algn="ctr"/>
          <a:endParaRPr lang="en-GB"/>
        </a:p>
      </dgm:t>
    </dgm:pt>
    <dgm:pt modelId="{E79924C1-2656-4A75-BED7-6B72C298984E}" type="sibTrans" cxnId="{395A7F07-2F39-4E79-BAB4-90984925ED91}">
      <dgm:prSet/>
      <dgm:spPr/>
      <dgm:t>
        <a:bodyPr/>
        <a:lstStyle/>
        <a:p>
          <a:pPr algn="ctr"/>
          <a:endParaRPr lang="en-GB"/>
        </a:p>
      </dgm:t>
    </dgm:pt>
    <dgm:pt modelId="{1FCA85ED-58A8-4B37-BD2C-FE1D289CACCF}">
      <dgm:prSet phldrT="[Text]" custT="1"/>
      <dgm:spPr/>
      <dgm:t>
        <a:bodyPr anchor="ctr"/>
        <a:lstStyle/>
        <a:p>
          <a:pPr algn="ctr"/>
          <a:r>
            <a:rPr lang="en-US" sz="1100" b="1" dirty="0">
              <a:latin typeface="Calibri" panose="020F0502020204030204" pitchFamily="34" charset="0"/>
              <a:cs typeface="Calibri" panose="020F0502020204030204" pitchFamily="34" charset="0"/>
            </a:rPr>
            <a:t>Obtaining Certificate of Registration from the ROC &amp; obtain PAN </a:t>
          </a:r>
          <a:endParaRPr lang="en-GB" sz="1100" b="1" dirty="0">
            <a:latin typeface="Calibri" panose="020F0502020204030204" pitchFamily="34" charset="0"/>
            <a:cs typeface="Calibri" panose="020F0502020204030204" pitchFamily="34" charset="0"/>
          </a:endParaRPr>
        </a:p>
      </dgm:t>
    </dgm:pt>
    <dgm:pt modelId="{890C4EE6-45C5-4EEE-8806-8CE7197CBB72}" type="parTrans" cxnId="{0B853211-B1B2-4340-B598-564C85CF7115}">
      <dgm:prSet/>
      <dgm:spPr/>
      <dgm:t>
        <a:bodyPr/>
        <a:lstStyle/>
        <a:p>
          <a:pPr algn="ctr"/>
          <a:endParaRPr lang="en-GB"/>
        </a:p>
      </dgm:t>
    </dgm:pt>
    <dgm:pt modelId="{74E61F21-1DA6-45E5-9B85-85D040526D76}" type="sibTrans" cxnId="{0B853211-B1B2-4340-B598-564C85CF7115}">
      <dgm:prSet/>
      <dgm:spPr/>
      <dgm:t>
        <a:bodyPr/>
        <a:lstStyle/>
        <a:p>
          <a:pPr algn="ctr"/>
          <a:endParaRPr lang="en-GB"/>
        </a:p>
      </dgm:t>
    </dgm:pt>
    <dgm:pt modelId="{19857185-F428-4CDE-8662-B9290817E283}">
      <dgm:prSet phldrT="[Text]" custT="1"/>
      <dgm:spPr/>
      <dgm:t>
        <a:bodyPr/>
        <a:lstStyle/>
        <a:p>
          <a:pPr algn="ctr"/>
          <a:r>
            <a:rPr lang="en-US" sz="1100" b="1" dirty="0">
              <a:latin typeface="Calibri" panose="020F0502020204030204" pitchFamily="34" charset="0"/>
              <a:cs typeface="Calibri" panose="020F0502020204030204" pitchFamily="34" charset="0"/>
            </a:rPr>
            <a:t>Registration with State Police Authorities  by specific entities </a:t>
          </a:r>
          <a:endParaRPr lang="en-GB" sz="1100" b="1" dirty="0">
            <a:latin typeface="Calibri" panose="020F0502020204030204" pitchFamily="34" charset="0"/>
            <a:cs typeface="Calibri" panose="020F0502020204030204" pitchFamily="34" charset="0"/>
          </a:endParaRPr>
        </a:p>
      </dgm:t>
    </dgm:pt>
    <dgm:pt modelId="{F7B2E683-9CD4-4348-A0E9-52EB9A85CC7A}" type="parTrans" cxnId="{7633C6EA-03AB-4D66-85D5-B1F0DE8C183C}">
      <dgm:prSet/>
      <dgm:spPr/>
      <dgm:t>
        <a:bodyPr/>
        <a:lstStyle/>
        <a:p>
          <a:pPr algn="ctr"/>
          <a:endParaRPr lang="en-GB"/>
        </a:p>
      </dgm:t>
    </dgm:pt>
    <dgm:pt modelId="{B6D3E8DD-EEFD-4A4E-B218-DB988543BF02}" type="sibTrans" cxnId="{7633C6EA-03AB-4D66-85D5-B1F0DE8C183C}">
      <dgm:prSet/>
      <dgm:spPr/>
      <dgm:t>
        <a:bodyPr/>
        <a:lstStyle/>
        <a:p>
          <a:pPr algn="ctr"/>
          <a:endParaRPr lang="en-GB"/>
        </a:p>
      </dgm:t>
    </dgm:pt>
    <dgm:pt modelId="{6940A347-4E52-49DB-ABE3-2F541AB76A47}" type="pres">
      <dgm:prSet presAssocID="{C45386EE-5701-4CDF-8706-8E317CBC59F0}" presName="cycle" presStyleCnt="0">
        <dgm:presLayoutVars>
          <dgm:dir/>
          <dgm:resizeHandles val="exact"/>
        </dgm:presLayoutVars>
      </dgm:prSet>
      <dgm:spPr/>
    </dgm:pt>
    <dgm:pt modelId="{20D461B0-9131-4A52-A6F7-3FCB608B927F}" type="pres">
      <dgm:prSet presAssocID="{E031804C-3AB6-44A9-A04E-0DE8944E6CA4}" presName="node" presStyleLbl="node1" presStyleIdx="0" presStyleCnt="5">
        <dgm:presLayoutVars>
          <dgm:bulletEnabled val="1"/>
        </dgm:presLayoutVars>
      </dgm:prSet>
      <dgm:spPr/>
    </dgm:pt>
    <dgm:pt modelId="{6B27103D-F2DD-419E-BBCC-9B8D6D7C9FC4}" type="pres">
      <dgm:prSet presAssocID="{E031804C-3AB6-44A9-A04E-0DE8944E6CA4}" presName="spNode" presStyleCnt="0"/>
      <dgm:spPr/>
    </dgm:pt>
    <dgm:pt modelId="{7BFB1BA2-D4DB-40EC-8497-D0B1D0281417}" type="pres">
      <dgm:prSet presAssocID="{8DCF87E8-27E7-4C15-ACC1-299BF78203F9}" presName="sibTrans" presStyleLbl="sibTrans1D1" presStyleIdx="0" presStyleCnt="5"/>
      <dgm:spPr/>
    </dgm:pt>
    <dgm:pt modelId="{36ADC0D0-FA03-4621-BDA5-BB6246C3AED4}" type="pres">
      <dgm:prSet presAssocID="{92993E4C-0E44-4AE6-9A0F-527FEDCD3F1D}" presName="node" presStyleLbl="node1" presStyleIdx="1" presStyleCnt="5" custRadScaleRad="97546" custRadScaleInc="-7386">
        <dgm:presLayoutVars>
          <dgm:bulletEnabled val="1"/>
        </dgm:presLayoutVars>
      </dgm:prSet>
      <dgm:spPr/>
    </dgm:pt>
    <dgm:pt modelId="{C4E846E4-A918-4E1B-8D19-0E8E860984B2}" type="pres">
      <dgm:prSet presAssocID="{92993E4C-0E44-4AE6-9A0F-527FEDCD3F1D}" presName="spNode" presStyleCnt="0"/>
      <dgm:spPr/>
    </dgm:pt>
    <dgm:pt modelId="{8CD8F4C9-7703-45EC-8D77-5576547464F2}" type="pres">
      <dgm:prSet presAssocID="{FAB2CEE2-3E65-40C6-8F98-FB99DD3F5149}" presName="sibTrans" presStyleLbl="sibTrans1D1" presStyleIdx="1" presStyleCnt="5"/>
      <dgm:spPr/>
    </dgm:pt>
    <dgm:pt modelId="{E364A4C1-E042-4D08-ACD1-044EC332C8B6}" type="pres">
      <dgm:prSet presAssocID="{016E301F-8E63-44F7-B311-2A0FBA5C4249}" presName="node" presStyleLbl="node1" presStyleIdx="2" presStyleCnt="5">
        <dgm:presLayoutVars>
          <dgm:bulletEnabled val="1"/>
        </dgm:presLayoutVars>
      </dgm:prSet>
      <dgm:spPr/>
    </dgm:pt>
    <dgm:pt modelId="{9A3B3452-05DE-4F70-94E4-FA0D9768D625}" type="pres">
      <dgm:prSet presAssocID="{016E301F-8E63-44F7-B311-2A0FBA5C4249}" presName="spNode" presStyleCnt="0"/>
      <dgm:spPr/>
    </dgm:pt>
    <dgm:pt modelId="{621A192B-02C3-4FF1-A0FF-E84857BD6F40}" type="pres">
      <dgm:prSet presAssocID="{E79924C1-2656-4A75-BED7-6B72C298984E}" presName="sibTrans" presStyleLbl="sibTrans1D1" presStyleIdx="2" presStyleCnt="5"/>
      <dgm:spPr/>
    </dgm:pt>
    <dgm:pt modelId="{3FBA136F-6A9A-4798-9D15-CAD460F0BCF6}" type="pres">
      <dgm:prSet presAssocID="{1FCA85ED-58A8-4B37-BD2C-FE1D289CACCF}" presName="node" presStyleLbl="node1" presStyleIdx="3" presStyleCnt="5" custScaleX="100021" custScaleY="100143">
        <dgm:presLayoutVars>
          <dgm:bulletEnabled val="1"/>
        </dgm:presLayoutVars>
      </dgm:prSet>
      <dgm:spPr/>
    </dgm:pt>
    <dgm:pt modelId="{3B2D6D78-499B-459E-8F9C-2FA15A392822}" type="pres">
      <dgm:prSet presAssocID="{1FCA85ED-58A8-4B37-BD2C-FE1D289CACCF}" presName="spNode" presStyleCnt="0"/>
      <dgm:spPr/>
    </dgm:pt>
    <dgm:pt modelId="{9EA0BB1E-8331-41F0-B5B5-48E76BAD4B84}" type="pres">
      <dgm:prSet presAssocID="{74E61F21-1DA6-45E5-9B85-85D040526D76}" presName="sibTrans" presStyleLbl="sibTrans1D1" presStyleIdx="3" presStyleCnt="5"/>
      <dgm:spPr/>
    </dgm:pt>
    <dgm:pt modelId="{838936C4-F3CA-426D-BE4E-B6CEFFEA0FE5}" type="pres">
      <dgm:prSet presAssocID="{19857185-F428-4CDE-8662-B9290817E283}" presName="node" presStyleLbl="node1" presStyleIdx="4" presStyleCnt="5" custRadScaleRad="93660" custRadScaleInc="5267">
        <dgm:presLayoutVars>
          <dgm:bulletEnabled val="1"/>
        </dgm:presLayoutVars>
      </dgm:prSet>
      <dgm:spPr/>
    </dgm:pt>
    <dgm:pt modelId="{E04DE5BD-F8FA-471E-A5A9-A896566D6915}" type="pres">
      <dgm:prSet presAssocID="{19857185-F428-4CDE-8662-B9290817E283}" presName="spNode" presStyleCnt="0"/>
      <dgm:spPr/>
    </dgm:pt>
    <dgm:pt modelId="{6866BE87-E11A-492E-98DF-BAD715EA447E}" type="pres">
      <dgm:prSet presAssocID="{B6D3E8DD-EEFD-4A4E-B218-DB988543BF02}" presName="sibTrans" presStyleLbl="sibTrans1D1" presStyleIdx="4" presStyleCnt="5"/>
      <dgm:spPr/>
    </dgm:pt>
  </dgm:ptLst>
  <dgm:cxnLst>
    <dgm:cxn modelId="{395A7F07-2F39-4E79-BAB4-90984925ED91}" srcId="{C45386EE-5701-4CDF-8706-8E317CBC59F0}" destId="{016E301F-8E63-44F7-B311-2A0FBA5C4249}" srcOrd="2" destOrd="0" parTransId="{91BC827D-1CC3-4DF6-9A11-14B5320C716A}" sibTransId="{E79924C1-2656-4A75-BED7-6B72C298984E}"/>
    <dgm:cxn modelId="{0B853211-B1B2-4340-B598-564C85CF7115}" srcId="{C45386EE-5701-4CDF-8706-8E317CBC59F0}" destId="{1FCA85ED-58A8-4B37-BD2C-FE1D289CACCF}" srcOrd="3" destOrd="0" parTransId="{890C4EE6-45C5-4EEE-8806-8CE7197CBB72}" sibTransId="{74E61F21-1DA6-45E5-9B85-85D040526D76}"/>
    <dgm:cxn modelId="{E2D7344D-2283-44C7-8687-877BDEB2B120}" type="presOf" srcId="{19857185-F428-4CDE-8662-B9290817E283}" destId="{838936C4-F3CA-426D-BE4E-B6CEFFEA0FE5}" srcOrd="0" destOrd="0" presId="urn:microsoft.com/office/officeart/2005/8/layout/cycle5"/>
    <dgm:cxn modelId="{FEFF544F-4300-49A3-9AAD-F3AAC6082F3C}" type="presOf" srcId="{016E301F-8E63-44F7-B311-2A0FBA5C4249}" destId="{E364A4C1-E042-4D08-ACD1-044EC332C8B6}" srcOrd="0" destOrd="0" presId="urn:microsoft.com/office/officeart/2005/8/layout/cycle5"/>
    <dgm:cxn modelId="{1E08FC76-A8AC-4531-AE78-92E305D5F805}" type="presOf" srcId="{E031804C-3AB6-44A9-A04E-0DE8944E6CA4}" destId="{20D461B0-9131-4A52-A6F7-3FCB608B927F}" srcOrd="0" destOrd="0" presId="urn:microsoft.com/office/officeart/2005/8/layout/cycle5"/>
    <dgm:cxn modelId="{03B1B078-B068-4AAF-AB7B-F6075A249F1B}" srcId="{C45386EE-5701-4CDF-8706-8E317CBC59F0}" destId="{92993E4C-0E44-4AE6-9A0F-527FEDCD3F1D}" srcOrd="1" destOrd="0" parTransId="{072B1B4D-64AE-4487-89AA-43E98329EBFF}" sibTransId="{FAB2CEE2-3E65-40C6-8F98-FB99DD3F5149}"/>
    <dgm:cxn modelId="{2962BC7B-AAE7-4D75-83CC-B7A0D0A4AA1A}" type="presOf" srcId="{8DCF87E8-27E7-4C15-ACC1-299BF78203F9}" destId="{7BFB1BA2-D4DB-40EC-8497-D0B1D0281417}" srcOrd="0" destOrd="0" presId="urn:microsoft.com/office/officeart/2005/8/layout/cycle5"/>
    <dgm:cxn modelId="{7FF3E588-F454-4817-AAA7-2826EE9A5FC7}" type="presOf" srcId="{E79924C1-2656-4A75-BED7-6B72C298984E}" destId="{621A192B-02C3-4FF1-A0FF-E84857BD6F40}" srcOrd="0" destOrd="0" presId="urn:microsoft.com/office/officeart/2005/8/layout/cycle5"/>
    <dgm:cxn modelId="{58A90B9D-FB79-4979-B35A-CAC0B63C5A00}" type="presOf" srcId="{74E61F21-1DA6-45E5-9B85-85D040526D76}" destId="{9EA0BB1E-8331-41F0-B5B5-48E76BAD4B84}" srcOrd="0" destOrd="0" presId="urn:microsoft.com/office/officeart/2005/8/layout/cycle5"/>
    <dgm:cxn modelId="{2A57939E-D001-4855-82F6-59CEA3CA5D1E}" type="presOf" srcId="{B6D3E8DD-EEFD-4A4E-B218-DB988543BF02}" destId="{6866BE87-E11A-492E-98DF-BAD715EA447E}" srcOrd="0" destOrd="0" presId="urn:microsoft.com/office/officeart/2005/8/layout/cycle5"/>
    <dgm:cxn modelId="{7703AAAD-B48A-4158-A07F-2377E242A98A}" type="presOf" srcId="{FAB2CEE2-3E65-40C6-8F98-FB99DD3F5149}" destId="{8CD8F4C9-7703-45EC-8D77-5576547464F2}" srcOrd="0" destOrd="0" presId="urn:microsoft.com/office/officeart/2005/8/layout/cycle5"/>
    <dgm:cxn modelId="{672394E2-9B20-4097-9731-16521C136CC8}" type="presOf" srcId="{1FCA85ED-58A8-4B37-BD2C-FE1D289CACCF}" destId="{3FBA136F-6A9A-4798-9D15-CAD460F0BCF6}" srcOrd="0" destOrd="0" presId="urn:microsoft.com/office/officeart/2005/8/layout/cycle5"/>
    <dgm:cxn modelId="{7633C6EA-03AB-4D66-85D5-B1F0DE8C183C}" srcId="{C45386EE-5701-4CDF-8706-8E317CBC59F0}" destId="{19857185-F428-4CDE-8662-B9290817E283}" srcOrd="4" destOrd="0" parTransId="{F7B2E683-9CD4-4348-A0E9-52EB9A85CC7A}" sibTransId="{B6D3E8DD-EEFD-4A4E-B218-DB988543BF02}"/>
    <dgm:cxn modelId="{855BD9EB-4DC5-4063-BE42-18C49CD4FEF7}" srcId="{C45386EE-5701-4CDF-8706-8E317CBC59F0}" destId="{E031804C-3AB6-44A9-A04E-0DE8944E6CA4}" srcOrd="0" destOrd="0" parTransId="{22888EA1-F420-457A-9646-3D0C39B05EBE}" sibTransId="{8DCF87E8-27E7-4C15-ACC1-299BF78203F9}"/>
    <dgm:cxn modelId="{813621ED-BEF3-4255-B5E4-CDA8FC60F0BF}" type="presOf" srcId="{C45386EE-5701-4CDF-8706-8E317CBC59F0}" destId="{6940A347-4E52-49DB-ABE3-2F541AB76A47}" srcOrd="0" destOrd="0" presId="urn:microsoft.com/office/officeart/2005/8/layout/cycle5"/>
    <dgm:cxn modelId="{2DE9C4FA-82E0-45A1-8A59-CB9BEE75CAAD}" type="presOf" srcId="{92993E4C-0E44-4AE6-9A0F-527FEDCD3F1D}" destId="{36ADC0D0-FA03-4621-BDA5-BB6246C3AED4}" srcOrd="0" destOrd="0" presId="urn:microsoft.com/office/officeart/2005/8/layout/cycle5"/>
    <dgm:cxn modelId="{47AFC5A3-3AD4-452F-A5D4-CEB8DA64EEE9}" type="presParOf" srcId="{6940A347-4E52-49DB-ABE3-2F541AB76A47}" destId="{20D461B0-9131-4A52-A6F7-3FCB608B927F}" srcOrd="0" destOrd="0" presId="urn:microsoft.com/office/officeart/2005/8/layout/cycle5"/>
    <dgm:cxn modelId="{34EF6C35-3B4A-4EDA-AB86-B40C71FF9659}" type="presParOf" srcId="{6940A347-4E52-49DB-ABE3-2F541AB76A47}" destId="{6B27103D-F2DD-419E-BBCC-9B8D6D7C9FC4}" srcOrd="1" destOrd="0" presId="urn:microsoft.com/office/officeart/2005/8/layout/cycle5"/>
    <dgm:cxn modelId="{546C2682-4A00-4429-A120-BC3D0816B0D0}" type="presParOf" srcId="{6940A347-4E52-49DB-ABE3-2F541AB76A47}" destId="{7BFB1BA2-D4DB-40EC-8497-D0B1D0281417}" srcOrd="2" destOrd="0" presId="urn:microsoft.com/office/officeart/2005/8/layout/cycle5"/>
    <dgm:cxn modelId="{D7E02313-778E-4DB8-BD76-0F01F81A6A85}" type="presParOf" srcId="{6940A347-4E52-49DB-ABE3-2F541AB76A47}" destId="{36ADC0D0-FA03-4621-BDA5-BB6246C3AED4}" srcOrd="3" destOrd="0" presId="urn:microsoft.com/office/officeart/2005/8/layout/cycle5"/>
    <dgm:cxn modelId="{BF58BCB6-8C53-43AC-92C3-B78B9ECFECE8}" type="presParOf" srcId="{6940A347-4E52-49DB-ABE3-2F541AB76A47}" destId="{C4E846E4-A918-4E1B-8D19-0E8E860984B2}" srcOrd="4" destOrd="0" presId="urn:microsoft.com/office/officeart/2005/8/layout/cycle5"/>
    <dgm:cxn modelId="{35E527AA-6AF6-49DF-AEFC-DBC817341C75}" type="presParOf" srcId="{6940A347-4E52-49DB-ABE3-2F541AB76A47}" destId="{8CD8F4C9-7703-45EC-8D77-5576547464F2}" srcOrd="5" destOrd="0" presId="urn:microsoft.com/office/officeart/2005/8/layout/cycle5"/>
    <dgm:cxn modelId="{D9E2DE40-82A1-4147-B6D3-F0E5BE9A5CB6}" type="presParOf" srcId="{6940A347-4E52-49DB-ABE3-2F541AB76A47}" destId="{E364A4C1-E042-4D08-ACD1-044EC332C8B6}" srcOrd="6" destOrd="0" presId="urn:microsoft.com/office/officeart/2005/8/layout/cycle5"/>
    <dgm:cxn modelId="{7F31F9EC-2ED2-4D94-8D1D-A8569D1B0604}" type="presParOf" srcId="{6940A347-4E52-49DB-ABE3-2F541AB76A47}" destId="{9A3B3452-05DE-4F70-94E4-FA0D9768D625}" srcOrd="7" destOrd="0" presId="urn:microsoft.com/office/officeart/2005/8/layout/cycle5"/>
    <dgm:cxn modelId="{A45D5023-BE7E-4920-A5A7-4270A66F6BC8}" type="presParOf" srcId="{6940A347-4E52-49DB-ABE3-2F541AB76A47}" destId="{621A192B-02C3-4FF1-A0FF-E84857BD6F40}" srcOrd="8" destOrd="0" presId="urn:microsoft.com/office/officeart/2005/8/layout/cycle5"/>
    <dgm:cxn modelId="{18FE4640-0C00-48E8-BC11-31B984DE8CA3}" type="presParOf" srcId="{6940A347-4E52-49DB-ABE3-2F541AB76A47}" destId="{3FBA136F-6A9A-4798-9D15-CAD460F0BCF6}" srcOrd="9" destOrd="0" presId="urn:microsoft.com/office/officeart/2005/8/layout/cycle5"/>
    <dgm:cxn modelId="{3D757B33-31A3-435D-99DF-DC8D5C233DAC}" type="presParOf" srcId="{6940A347-4E52-49DB-ABE3-2F541AB76A47}" destId="{3B2D6D78-499B-459E-8F9C-2FA15A392822}" srcOrd="10" destOrd="0" presId="urn:microsoft.com/office/officeart/2005/8/layout/cycle5"/>
    <dgm:cxn modelId="{15BC97F9-5D7F-467B-B133-E997E81396AE}" type="presParOf" srcId="{6940A347-4E52-49DB-ABE3-2F541AB76A47}" destId="{9EA0BB1E-8331-41F0-B5B5-48E76BAD4B84}" srcOrd="11" destOrd="0" presId="urn:microsoft.com/office/officeart/2005/8/layout/cycle5"/>
    <dgm:cxn modelId="{B7EA6041-E805-4C2C-A1C8-829B6FA2F707}" type="presParOf" srcId="{6940A347-4E52-49DB-ABE3-2F541AB76A47}" destId="{838936C4-F3CA-426D-BE4E-B6CEFFEA0FE5}" srcOrd="12" destOrd="0" presId="urn:microsoft.com/office/officeart/2005/8/layout/cycle5"/>
    <dgm:cxn modelId="{4F4013A1-5E7B-4979-A804-007C05457265}" type="presParOf" srcId="{6940A347-4E52-49DB-ABE3-2F541AB76A47}" destId="{E04DE5BD-F8FA-471E-A5A9-A896566D6915}" srcOrd="13" destOrd="0" presId="urn:microsoft.com/office/officeart/2005/8/layout/cycle5"/>
    <dgm:cxn modelId="{88D91020-2B4C-4EA5-BAD8-957B8E7F79E2}" type="presParOf" srcId="{6940A347-4E52-49DB-ABE3-2F541AB76A47}" destId="{6866BE87-E11A-492E-98DF-BAD715EA447E}" srcOrd="14" destOrd="0" presId="urn:microsoft.com/office/officeart/2005/8/layout/cycle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45386EE-5701-4CDF-8706-8E317CBC59F0}" type="doc">
      <dgm:prSet loTypeId="urn:microsoft.com/office/officeart/2005/8/layout/cycle5" loCatId="cycle" qsTypeId="urn:microsoft.com/office/officeart/2005/8/quickstyle/simple1" qsCatId="simple" csTypeId="urn:microsoft.com/office/officeart/2005/8/colors/colorful1" csCatId="colorful" phldr="1"/>
      <dgm:spPr/>
      <dgm:t>
        <a:bodyPr/>
        <a:lstStyle/>
        <a:p>
          <a:endParaRPr lang="en-GB"/>
        </a:p>
      </dgm:t>
    </dgm:pt>
    <dgm:pt modelId="{E031804C-3AB6-44A9-A04E-0DE8944E6CA4}">
      <dgm:prSet phldrT="[Text]" custT="1"/>
      <dgm:spPr>
        <a:solidFill>
          <a:srgbClr val="92D050"/>
        </a:solidFill>
      </dgm:spPr>
      <dgm:t>
        <a:bodyPr anchor="ctr"/>
        <a:lstStyle/>
        <a:p>
          <a:pPr algn="ctr"/>
          <a:r>
            <a:rPr lang="en-GB" sz="1100" b="1" dirty="0">
              <a:latin typeface="Calibri" panose="020F0502020204030204" pitchFamily="34" charset="0"/>
              <a:cs typeface="Calibri" panose="020F0502020204030204" pitchFamily="34" charset="0"/>
            </a:rPr>
            <a:t>Evaluating closure date of LO/ BO/ PO in India </a:t>
          </a:r>
        </a:p>
      </dgm:t>
    </dgm:pt>
    <dgm:pt modelId="{22888EA1-F420-457A-9646-3D0C39B05EBE}" type="parTrans" cxnId="{855BD9EB-4DC5-4063-BE42-18C49CD4FEF7}">
      <dgm:prSet/>
      <dgm:spPr/>
      <dgm:t>
        <a:bodyPr/>
        <a:lstStyle/>
        <a:p>
          <a:pPr algn="ctr"/>
          <a:endParaRPr lang="en-GB"/>
        </a:p>
      </dgm:t>
    </dgm:pt>
    <dgm:pt modelId="{8DCF87E8-27E7-4C15-ACC1-299BF78203F9}" type="sibTrans" cxnId="{855BD9EB-4DC5-4063-BE42-18C49CD4FEF7}">
      <dgm:prSet/>
      <dgm:spPr/>
      <dgm:t>
        <a:bodyPr/>
        <a:lstStyle/>
        <a:p>
          <a:pPr algn="ctr"/>
          <a:endParaRPr lang="en-GB"/>
        </a:p>
      </dgm:t>
    </dgm:pt>
    <dgm:pt modelId="{92993E4C-0E44-4AE6-9A0F-527FEDCD3F1D}">
      <dgm:prSet phldrT="[Text]" custT="1"/>
      <dgm:spPr>
        <a:solidFill>
          <a:srgbClr val="0070C0"/>
        </a:solidFill>
      </dgm:spPr>
      <dgm:t>
        <a:bodyPr/>
        <a:lstStyle/>
        <a:p>
          <a:pPr algn="ctr"/>
          <a:r>
            <a:rPr lang="en-GB" sz="1100" b="1" dirty="0">
              <a:latin typeface="Calibri" panose="020F0502020204030204" pitchFamily="34" charset="0"/>
              <a:cs typeface="Calibri" panose="020F0502020204030204" pitchFamily="34" charset="0"/>
            </a:rPr>
            <a:t>Filing of e form FC 2 with ROC for closure </a:t>
          </a:r>
          <a:endParaRPr lang="en-GB" sz="1100" b="0" dirty="0">
            <a:latin typeface="Calibri" panose="020F0502020204030204" pitchFamily="34" charset="0"/>
            <a:cs typeface="Calibri" panose="020F0502020204030204" pitchFamily="34" charset="0"/>
          </a:endParaRPr>
        </a:p>
      </dgm:t>
    </dgm:pt>
    <dgm:pt modelId="{072B1B4D-64AE-4487-89AA-43E98329EBFF}" type="parTrans" cxnId="{03B1B078-B068-4AAF-AB7B-F6075A249F1B}">
      <dgm:prSet/>
      <dgm:spPr/>
      <dgm:t>
        <a:bodyPr/>
        <a:lstStyle/>
        <a:p>
          <a:pPr algn="ctr"/>
          <a:endParaRPr lang="en-GB"/>
        </a:p>
      </dgm:t>
    </dgm:pt>
    <dgm:pt modelId="{FAB2CEE2-3E65-40C6-8F98-FB99DD3F5149}" type="sibTrans" cxnId="{03B1B078-B068-4AAF-AB7B-F6075A249F1B}">
      <dgm:prSet/>
      <dgm:spPr/>
      <dgm:t>
        <a:bodyPr/>
        <a:lstStyle/>
        <a:p>
          <a:pPr algn="ctr"/>
          <a:endParaRPr lang="en-GB"/>
        </a:p>
      </dgm:t>
    </dgm:pt>
    <dgm:pt modelId="{016E301F-8E63-44F7-B311-2A0FBA5C4249}">
      <dgm:prSet phldrT="[Text]" custT="1"/>
      <dgm:spPr/>
      <dgm:t>
        <a:bodyPr anchor="ctr"/>
        <a:lstStyle/>
        <a:p>
          <a:pPr algn="ctr"/>
          <a:r>
            <a:rPr lang="en-GB" sz="1100" b="1" dirty="0">
              <a:latin typeface="Calibri" panose="020F0502020204030204" pitchFamily="34" charset="0"/>
              <a:cs typeface="Calibri" panose="020F0502020204030204" pitchFamily="34" charset="0"/>
            </a:rPr>
            <a:t>Obtaining closure report from ROC </a:t>
          </a:r>
        </a:p>
      </dgm:t>
    </dgm:pt>
    <dgm:pt modelId="{91BC827D-1CC3-4DF6-9A11-14B5320C716A}" type="parTrans" cxnId="{395A7F07-2F39-4E79-BAB4-90984925ED91}">
      <dgm:prSet/>
      <dgm:spPr/>
      <dgm:t>
        <a:bodyPr/>
        <a:lstStyle/>
        <a:p>
          <a:pPr algn="ctr"/>
          <a:endParaRPr lang="en-GB"/>
        </a:p>
      </dgm:t>
    </dgm:pt>
    <dgm:pt modelId="{E79924C1-2656-4A75-BED7-6B72C298984E}" type="sibTrans" cxnId="{395A7F07-2F39-4E79-BAB4-90984925ED91}">
      <dgm:prSet/>
      <dgm:spPr/>
      <dgm:t>
        <a:bodyPr/>
        <a:lstStyle/>
        <a:p>
          <a:pPr algn="ctr"/>
          <a:endParaRPr lang="en-GB"/>
        </a:p>
      </dgm:t>
    </dgm:pt>
    <dgm:pt modelId="{1FCA85ED-58A8-4B37-BD2C-FE1D289CACCF}">
      <dgm:prSet phldrT="[Text]" custT="1"/>
      <dgm:spPr>
        <a:solidFill>
          <a:srgbClr val="2C5234"/>
        </a:solidFill>
      </dgm:spPr>
      <dgm:t>
        <a:bodyPr anchor="ctr"/>
        <a:lstStyle/>
        <a:p>
          <a:pPr algn="ctr"/>
          <a:r>
            <a:rPr lang="en-GB" sz="1100" b="1" dirty="0">
              <a:latin typeface="Calibri" panose="020F0502020204030204" pitchFamily="34" charset="0"/>
              <a:cs typeface="Calibri" panose="020F0502020204030204" pitchFamily="34" charset="0"/>
            </a:rPr>
            <a:t>Filing of application &amp; annexures with the AD Bank for transfer of assets and closure of LO/ BO/ PO</a:t>
          </a:r>
        </a:p>
      </dgm:t>
    </dgm:pt>
    <dgm:pt modelId="{890C4EE6-45C5-4EEE-8806-8CE7197CBB72}" type="parTrans" cxnId="{0B853211-B1B2-4340-B598-564C85CF7115}">
      <dgm:prSet/>
      <dgm:spPr/>
      <dgm:t>
        <a:bodyPr/>
        <a:lstStyle/>
        <a:p>
          <a:pPr algn="ctr"/>
          <a:endParaRPr lang="en-GB"/>
        </a:p>
      </dgm:t>
    </dgm:pt>
    <dgm:pt modelId="{74E61F21-1DA6-45E5-9B85-85D040526D76}" type="sibTrans" cxnId="{0B853211-B1B2-4340-B598-564C85CF7115}">
      <dgm:prSet/>
      <dgm:spPr/>
      <dgm:t>
        <a:bodyPr/>
        <a:lstStyle/>
        <a:p>
          <a:pPr algn="ctr"/>
          <a:endParaRPr lang="en-GB"/>
        </a:p>
      </dgm:t>
    </dgm:pt>
    <dgm:pt modelId="{19857185-F428-4CDE-8662-B9290817E283}">
      <dgm:prSet phldrT="[Text]" custT="1"/>
      <dgm:spPr>
        <a:solidFill>
          <a:srgbClr val="007280"/>
        </a:solidFill>
      </dgm:spPr>
      <dgm:t>
        <a:bodyPr/>
        <a:lstStyle/>
        <a:p>
          <a:pPr algn="ctr"/>
          <a:r>
            <a:rPr lang="en-US" sz="1100" b="1" dirty="0">
              <a:latin typeface="Calibri" panose="020F0502020204030204" pitchFamily="34" charset="0"/>
              <a:cs typeface="Calibri" panose="020F0502020204030204" pitchFamily="34" charset="0"/>
            </a:rPr>
            <a:t>Obtaining Approval from AD Bank on transfer of assets and closure of LO/ BO/ PO</a:t>
          </a:r>
          <a:endParaRPr lang="en-GB" sz="1100" b="1" dirty="0">
            <a:latin typeface="Calibri" panose="020F0502020204030204" pitchFamily="34" charset="0"/>
            <a:cs typeface="Calibri" panose="020F0502020204030204" pitchFamily="34" charset="0"/>
          </a:endParaRPr>
        </a:p>
      </dgm:t>
    </dgm:pt>
    <dgm:pt modelId="{F7B2E683-9CD4-4348-A0E9-52EB9A85CC7A}" type="parTrans" cxnId="{7633C6EA-03AB-4D66-85D5-B1F0DE8C183C}">
      <dgm:prSet/>
      <dgm:spPr/>
      <dgm:t>
        <a:bodyPr/>
        <a:lstStyle/>
        <a:p>
          <a:pPr algn="ctr"/>
          <a:endParaRPr lang="en-GB"/>
        </a:p>
      </dgm:t>
    </dgm:pt>
    <dgm:pt modelId="{B6D3E8DD-EEFD-4A4E-B218-DB988543BF02}" type="sibTrans" cxnId="{7633C6EA-03AB-4D66-85D5-B1F0DE8C183C}">
      <dgm:prSet/>
      <dgm:spPr/>
      <dgm:t>
        <a:bodyPr/>
        <a:lstStyle/>
        <a:p>
          <a:pPr algn="ctr"/>
          <a:endParaRPr lang="en-GB"/>
        </a:p>
      </dgm:t>
    </dgm:pt>
    <dgm:pt modelId="{6940A347-4E52-49DB-ABE3-2F541AB76A47}" type="pres">
      <dgm:prSet presAssocID="{C45386EE-5701-4CDF-8706-8E317CBC59F0}" presName="cycle" presStyleCnt="0">
        <dgm:presLayoutVars>
          <dgm:dir/>
          <dgm:resizeHandles val="exact"/>
        </dgm:presLayoutVars>
      </dgm:prSet>
      <dgm:spPr/>
    </dgm:pt>
    <dgm:pt modelId="{20D461B0-9131-4A52-A6F7-3FCB608B927F}" type="pres">
      <dgm:prSet presAssocID="{E031804C-3AB6-44A9-A04E-0DE8944E6CA4}" presName="node" presStyleLbl="node1" presStyleIdx="0" presStyleCnt="5">
        <dgm:presLayoutVars>
          <dgm:bulletEnabled val="1"/>
        </dgm:presLayoutVars>
      </dgm:prSet>
      <dgm:spPr/>
    </dgm:pt>
    <dgm:pt modelId="{6B27103D-F2DD-419E-BBCC-9B8D6D7C9FC4}" type="pres">
      <dgm:prSet presAssocID="{E031804C-3AB6-44A9-A04E-0DE8944E6CA4}" presName="spNode" presStyleCnt="0"/>
      <dgm:spPr/>
    </dgm:pt>
    <dgm:pt modelId="{7BFB1BA2-D4DB-40EC-8497-D0B1D0281417}" type="pres">
      <dgm:prSet presAssocID="{8DCF87E8-27E7-4C15-ACC1-299BF78203F9}" presName="sibTrans" presStyleLbl="sibTrans1D1" presStyleIdx="0" presStyleCnt="5"/>
      <dgm:spPr/>
    </dgm:pt>
    <dgm:pt modelId="{36ADC0D0-FA03-4621-BDA5-BB6246C3AED4}" type="pres">
      <dgm:prSet presAssocID="{92993E4C-0E44-4AE6-9A0F-527FEDCD3F1D}" presName="node" presStyleLbl="node1" presStyleIdx="1" presStyleCnt="5" custRadScaleRad="97546" custRadScaleInc="-7386">
        <dgm:presLayoutVars>
          <dgm:bulletEnabled val="1"/>
        </dgm:presLayoutVars>
      </dgm:prSet>
      <dgm:spPr/>
    </dgm:pt>
    <dgm:pt modelId="{C4E846E4-A918-4E1B-8D19-0E8E860984B2}" type="pres">
      <dgm:prSet presAssocID="{92993E4C-0E44-4AE6-9A0F-527FEDCD3F1D}" presName="spNode" presStyleCnt="0"/>
      <dgm:spPr/>
    </dgm:pt>
    <dgm:pt modelId="{8CD8F4C9-7703-45EC-8D77-5576547464F2}" type="pres">
      <dgm:prSet presAssocID="{FAB2CEE2-3E65-40C6-8F98-FB99DD3F5149}" presName="sibTrans" presStyleLbl="sibTrans1D1" presStyleIdx="1" presStyleCnt="5"/>
      <dgm:spPr/>
    </dgm:pt>
    <dgm:pt modelId="{E364A4C1-E042-4D08-ACD1-044EC332C8B6}" type="pres">
      <dgm:prSet presAssocID="{016E301F-8E63-44F7-B311-2A0FBA5C4249}" presName="node" presStyleLbl="node1" presStyleIdx="2" presStyleCnt="5">
        <dgm:presLayoutVars>
          <dgm:bulletEnabled val="1"/>
        </dgm:presLayoutVars>
      </dgm:prSet>
      <dgm:spPr/>
    </dgm:pt>
    <dgm:pt modelId="{9A3B3452-05DE-4F70-94E4-FA0D9768D625}" type="pres">
      <dgm:prSet presAssocID="{016E301F-8E63-44F7-B311-2A0FBA5C4249}" presName="spNode" presStyleCnt="0"/>
      <dgm:spPr/>
    </dgm:pt>
    <dgm:pt modelId="{621A192B-02C3-4FF1-A0FF-E84857BD6F40}" type="pres">
      <dgm:prSet presAssocID="{E79924C1-2656-4A75-BED7-6B72C298984E}" presName="sibTrans" presStyleLbl="sibTrans1D1" presStyleIdx="2" presStyleCnt="5"/>
      <dgm:spPr/>
    </dgm:pt>
    <dgm:pt modelId="{3FBA136F-6A9A-4798-9D15-CAD460F0BCF6}" type="pres">
      <dgm:prSet presAssocID="{1FCA85ED-58A8-4B37-BD2C-FE1D289CACCF}" presName="node" presStyleLbl="node1" presStyleIdx="3" presStyleCnt="5" custScaleX="100021" custScaleY="100143">
        <dgm:presLayoutVars>
          <dgm:bulletEnabled val="1"/>
        </dgm:presLayoutVars>
      </dgm:prSet>
      <dgm:spPr/>
    </dgm:pt>
    <dgm:pt modelId="{3B2D6D78-499B-459E-8F9C-2FA15A392822}" type="pres">
      <dgm:prSet presAssocID="{1FCA85ED-58A8-4B37-BD2C-FE1D289CACCF}" presName="spNode" presStyleCnt="0"/>
      <dgm:spPr/>
    </dgm:pt>
    <dgm:pt modelId="{9EA0BB1E-8331-41F0-B5B5-48E76BAD4B84}" type="pres">
      <dgm:prSet presAssocID="{74E61F21-1DA6-45E5-9B85-85D040526D76}" presName="sibTrans" presStyleLbl="sibTrans1D1" presStyleIdx="3" presStyleCnt="5"/>
      <dgm:spPr/>
    </dgm:pt>
    <dgm:pt modelId="{838936C4-F3CA-426D-BE4E-B6CEFFEA0FE5}" type="pres">
      <dgm:prSet presAssocID="{19857185-F428-4CDE-8662-B9290817E283}" presName="node" presStyleLbl="node1" presStyleIdx="4" presStyleCnt="5" custRadScaleRad="93660" custRadScaleInc="5267">
        <dgm:presLayoutVars>
          <dgm:bulletEnabled val="1"/>
        </dgm:presLayoutVars>
      </dgm:prSet>
      <dgm:spPr/>
    </dgm:pt>
    <dgm:pt modelId="{E04DE5BD-F8FA-471E-A5A9-A896566D6915}" type="pres">
      <dgm:prSet presAssocID="{19857185-F428-4CDE-8662-B9290817E283}" presName="spNode" presStyleCnt="0"/>
      <dgm:spPr/>
    </dgm:pt>
    <dgm:pt modelId="{6866BE87-E11A-492E-98DF-BAD715EA447E}" type="pres">
      <dgm:prSet presAssocID="{B6D3E8DD-EEFD-4A4E-B218-DB988543BF02}" presName="sibTrans" presStyleLbl="sibTrans1D1" presStyleIdx="4" presStyleCnt="5"/>
      <dgm:spPr/>
    </dgm:pt>
  </dgm:ptLst>
  <dgm:cxnLst>
    <dgm:cxn modelId="{395A7F07-2F39-4E79-BAB4-90984925ED91}" srcId="{C45386EE-5701-4CDF-8706-8E317CBC59F0}" destId="{016E301F-8E63-44F7-B311-2A0FBA5C4249}" srcOrd="2" destOrd="0" parTransId="{91BC827D-1CC3-4DF6-9A11-14B5320C716A}" sibTransId="{E79924C1-2656-4A75-BED7-6B72C298984E}"/>
    <dgm:cxn modelId="{0B853211-B1B2-4340-B598-564C85CF7115}" srcId="{C45386EE-5701-4CDF-8706-8E317CBC59F0}" destId="{1FCA85ED-58A8-4B37-BD2C-FE1D289CACCF}" srcOrd="3" destOrd="0" parTransId="{890C4EE6-45C5-4EEE-8806-8CE7197CBB72}" sibTransId="{74E61F21-1DA6-45E5-9B85-85D040526D76}"/>
    <dgm:cxn modelId="{E2D7344D-2283-44C7-8687-877BDEB2B120}" type="presOf" srcId="{19857185-F428-4CDE-8662-B9290817E283}" destId="{838936C4-F3CA-426D-BE4E-B6CEFFEA0FE5}" srcOrd="0" destOrd="0" presId="urn:microsoft.com/office/officeart/2005/8/layout/cycle5"/>
    <dgm:cxn modelId="{FEFF544F-4300-49A3-9AAD-F3AAC6082F3C}" type="presOf" srcId="{016E301F-8E63-44F7-B311-2A0FBA5C4249}" destId="{E364A4C1-E042-4D08-ACD1-044EC332C8B6}" srcOrd="0" destOrd="0" presId="urn:microsoft.com/office/officeart/2005/8/layout/cycle5"/>
    <dgm:cxn modelId="{1E08FC76-A8AC-4531-AE78-92E305D5F805}" type="presOf" srcId="{E031804C-3AB6-44A9-A04E-0DE8944E6CA4}" destId="{20D461B0-9131-4A52-A6F7-3FCB608B927F}" srcOrd="0" destOrd="0" presId="urn:microsoft.com/office/officeart/2005/8/layout/cycle5"/>
    <dgm:cxn modelId="{03B1B078-B068-4AAF-AB7B-F6075A249F1B}" srcId="{C45386EE-5701-4CDF-8706-8E317CBC59F0}" destId="{92993E4C-0E44-4AE6-9A0F-527FEDCD3F1D}" srcOrd="1" destOrd="0" parTransId="{072B1B4D-64AE-4487-89AA-43E98329EBFF}" sibTransId="{FAB2CEE2-3E65-40C6-8F98-FB99DD3F5149}"/>
    <dgm:cxn modelId="{2962BC7B-AAE7-4D75-83CC-B7A0D0A4AA1A}" type="presOf" srcId="{8DCF87E8-27E7-4C15-ACC1-299BF78203F9}" destId="{7BFB1BA2-D4DB-40EC-8497-D0B1D0281417}" srcOrd="0" destOrd="0" presId="urn:microsoft.com/office/officeart/2005/8/layout/cycle5"/>
    <dgm:cxn modelId="{7FF3E588-F454-4817-AAA7-2826EE9A5FC7}" type="presOf" srcId="{E79924C1-2656-4A75-BED7-6B72C298984E}" destId="{621A192B-02C3-4FF1-A0FF-E84857BD6F40}" srcOrd="0" destOrd="0" presId="urn:microsoft.com/office/officeart/2005/8/layout/cycle5"/>
    <dgm:cxn modelId="{58A90B9D-FB79-4979-B35A-CAC0B63C5A00}" type="presOf" srcId="{74E61F21-1DA6-45E5-9B85-85D040526D76}" destId="{9EA0BB1E-8331-41F0-B5B5-48E76BAD4B84}" srcOrd="0" destOrd="0" presId="urn:microsoft.com/office/officeart/2005/8/layout/cycle5"/>
    <dgm:cxn modelId="{2A57939E-D001-4855-82F6-59CEA3CA5D1E}" type="presOf" srcId="{B6D3E8DD-EEFD-4A4E-B218-DB988543BF02}" destId="{6866BE87-E11A-492E-98DF-BAD715EA447E}" srcOrd="0" destOrd="0" presId="urn:microsoft.com/office/officeart/2005/8/layout/cycle5"/>
    <dgm:cxn modelId="{7703AAAD-B48A-4158-A07F-2377E242A98A}" type="presOf" srcId="{FAB2CEE2-3E65-40C6-8F98-FB99DD3F5149}" destId="{8CD8F4C9-7703-45EC-8D77-5576547464F2}" srcOrd="0" destOrd="0" presId="urn:microsoft.com/office/officeart/2005/8/layout/cycle5"/>
    <dgm:cxn modelId="{672394E2-9B20-4097-9731-16521C136CC8}" type="presOf" srcId="{1FCA85ED-58A8-4B37-BD2C-FE1D289CACCF}" destId="{3FBA136F-6A9A-4798-9D15-CAD460F0BCF6}" srcOrd="0" destOrd="0" presId="urn:microsoft.com/office/officeart/2005/8/layout/cycle5"/>
    <dgm:cxn modelId="{7633C6EA-03AB-4D66-85D5-B1F0DE8C183C}" srcId="{C45386EE-5701-4CDF-8706-8E317CBC59F0}" destId="{19857185-F428-4CDE-8662-B9290817E283}" srcOrd="4" destOrd="0" parTransId="{F7B2E683-9CD4-4348-A0E9-52EB9A85CC7A}" sibTransId="{B6D3E8DD-EEFD-4A4E-B218-DB988543BF02}"/>
    <dgm:cxn modelId="{855BD9EB-4DC5-4063-BE42-18C49CD4FEF7}" srcId="{C45386EE-5701-4CDF-8706-8E317CBC59F0}" destId="{E031804C-3AB6-44A9-A04E-0DE8944E6CA4}" srcOrd="0" destOrd="0" parTransId="{22888EA1-F420-457A-9646-3D0C39B05EBE}" sibTransId="{8DCF87E8-27E7-4C15-ACC1-299BF78203F9}"/>
    <dgm:cxn modelId="{813621ED-BEF3-4255-B5E4-CDA8FC60F0BF}" type="presOf" srcId="{C45386EE-5701-4CDF-8706-8E317CBC59F0}" destId="{6940A347-4E52-49DB-ABE3-2F541AB76A47}" srcOrd="0" destOrd="0" presId="urn:microsoft.com/office/officeart/2005/8/layout/cycle5"/>
    <dgm:cxn modelId="{2DE9C4FA-82E0-45A1-8A59-CB9BEE75CAAD}" type="presOf" srcId="{92993E4C-0E44-4AE6-9A0F-527FEDCD3F1D}" destId="{36ADC0D0-FA03-4621-BDA5-BB6246C3AED4}" srcOrd="0" destOrd="0" presId="urn:microsoft.com/office/officeart/2005/8/layout/cycle5"/>
    <dgm:cxn modelId="{47AFC5A3-3AD4-452F-A5D4-CEB8DA64EEE9}" type="presParOf" srcId="{6940A347-4E52-49DB-ABE3-2F541AB76A47}" destId="{20D461B0-9131-4A52-A6F7-3FCB608B927F}" srcOrd="0" destOrd="0" presId="urn:microsoft.com/office/officeart/2005/8/layout/cycle5"/>
    <dgm:cxn modelId="{34EF6C35-3B4A-4EDA-AB86-B40C71FF9659}" type="presParOf" srcId="{6940A347-4E52-49DB-ABE3-2F541AB76A47}" destId="{6B27103D-F2DD-419E-BBCC-9B8D6D7C9FC4}" srcOrd="1" destOrd="0" presId="urn:microsoft.com/office/officeart/2005/8/layout/cycle5"/>
    <dgm:cxn modelId="{546C2682-4A00-4429-A120-BC3D0816B0D0}" type="presParOf" srcId="{6940A347-4E52-49DB-ABE3-2F541AB76A47}" destId="{7BFB1BA2-D4DB-40EC-8497-D0B1D0281417}" srcOrd="2" destOrd="0" presId="urn:microsoft.com/office/officeart/2005/8/layout/cycle5"/>
    <dgm:cxn modelId="{D7E02313-778E-4DB8-BD76-0F01F81A6A85}" type="presParOf" srcId="{6940A347-4E52-49DB-ABE3-2F541AB76A47}" destId="{36ADC0D0-FA03-4621-BDA5-BB6246C3AED4}" srcOrd="3" destOrd="0" presId="urn:microsoft.com/office/officeart/2005/8/layout/cycle5"/>
    <dgm:cxn modelId="{BF58BCB6-8C53-43AC-92C3-B78B9ECFECE8}" type="presParOf" srcId="{6940A347-4E52-49DB-ABE3-2F541AB76A47}" destId="{C4E846E4-A918-4E1B-8D19-0E8E860984B2}" srcOrd="4" destOrd="0" presId="urn:microsoft.com/office/officeart/2005/8/layout/cycle5"/>
    <dgm:cxn modelId="{35E527AA-6AF6-49DF-AEFC-DBC817341C75}" type="presParOf" srcId="{6940A347-4E52-49DB-ABE3-2F541AB76A47}" destId="{8CD8F4C9-7703-45EC-8D77-5576547464F2}" srcOrd="5" destOrd="0" presId="urn:microsoft.com/office/officeart/2005/8/layout/cycle5"/>
    <dgm:cxn modelId="{D9E2DE40-82A1-4147-B6D3-F0E5BE9A5CB6}" type="presParOf" srcId="{6940A347-4E52-49DB-ABE3-2F541AB76A47}" destId="{E364A4C1-E042-4D08-ACD1-044EC332C8B6}" srcOrd="6" destOrd="0" presId="urn:microsoft.com/office/officeart/2005/8/layout/cycle5"/>
    <dgm:cxn modelId="{7F31F9EC-2ED2-4D94-8D1D-A8569D1B0604}" type="presParOf" srcId="{6940A347-4E52-49DB-ABE3-2F541AB76A47}" destId="{9A3B3452-05DE-4F70-94E4-FA0D9768D625}" srcOrd="7" destOrd="0" presId="urn:microsoft.com/office/officeart/2005/8/layout/cycle5"/>
    <dgm:cxn modelId="{A45D5023-BE7E-4920-A5A7-4270A66F6BC8}" type="presParOf" srcId="{6940A347-4E52-49DB-ABE3-2F541AB76A47}" destId="{621A192B-02C3-4FF1-A0FF-E84857BD6F40}" srcOrd="8" destOrd="0" presId="urn:microsoft.com/office/officeart/2005/8/layout/cycle5"/>
    <dgm:cxn modelId="{18FE4640-0C00-48E8-BC11-31B984DE8CA3}" type="presParOf" srcId="{6940A347-4E52-49DB-ABE3-2F541AB76A47}" destId="{3FBA136F-6A9A-4798-9D15-CAD460F0BCF6}" srcOrd="9" destOrd="0" presId="urn:microsoft.com/office/officeart/2005/8/layout/cycle5"/>
    <dgm:cxn modelId="{3D757B33-31A3-435D-99DF-DC8D5C233DAC}" type="presParOf" srcId="{6940A347-4E52-49DB-ABE3-2F541AB76A47}" destId="{3B2D6D78-499B-459E-8F9C-2FA15A392822}" srcOrd="10" destOrd="0" presId="urn:microsoft.com/office/officeart/2005/8/layout/cycle5"/>
    <dgm:cxn modelId="{15BC97F9-5D7F-467B-B133-E997E81396AE}" type="presParOf" srcId="{6940A347-4E52-49DB-ABE3-2F541AB76A47}" destId="{9EA0BB1E-8331-41F0-B5B5-48E76BAD4B84}" srcOrd="11" destOrd="0" presId="urn:microsoft.com/office/officeart/2005/8/layout/cycle5"/>
    <dgm:cxn modelId="{B7EA6041-E805-4C2C-A1C8-829B6FA2F707}" type="presParOf" srcId="{6940A347-4E52-49DB-ABE3-2F541AB76A47}" destId="{838936C4-F3CA-426D-BE4E-B6CEFFEA0FE5}" srcOrd="12" destOrd="0" presId="urn:microsoft.com/office/officeart/2005/8/layout/cycle5"/>
    <dgm:cxn modelId="{4F4013A1-5E7B-4979-A804-007C05457265}" type="presParOf" srcId="{6940A347-4E52-49DB-ABE3-2F541AB76A47}" destId="{E04DE5BD-F8FA-471E-A5A9-A896566D6915}" srcOrd="13" destOrd="0" presId="urn:microsoft.com/office/officeart/2005/8/layout/cycle5"/>
    <dgm:cxn modelId="{88D91020-2B4C-4EA5-BAD8-957B8E7F79E2}" type="presParOf" srcId="{6940A347-4E52-49DB-ABE3-2F541AB76A47}" destId="{6866BE87-E11A-492E-98DF-BAD715EA447E}" srcOrd="14" destOrd="0" presId="urn:microsoft.com/office/officeart/2005/8/layout/cycle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F81764E-30AA-4AA2-BB06-6084CE2E164A}" type="doc">
      <dgm:prSet loTypeId="urn:microsoft.com/office/officeart/2005/8/layout/hierarchy3" loCatId="list" qsTypeId="urn:microsoft.com/office/officeart/2005/8/quickstyle/simple1" qsCatId="simple" csTypeId="urn:microsoft.com/office/officeart/2005/8/colors/colorful1" csCatId="colorful" phldr="1"/>
      <dgm:spPr/>
      <dgm:t>
        <a:bodyPr/>
        <a:lstStyle/>
        <a:p>
          <a:endParaRPr lang="en-US"/>
        </a:p>
      </dgm:t>
    </dgm:pt>
    <dgm:pt modelId="{821861FE-C3E1-4BA5-81F4-817C5803A393}">
      <dgm:prSet phldrT="[Text]" custT="1"/>
      <dgm:spPr/>
      <dgm:t>
        <a:bodyPr/>
        <a:lstStyle/>
        <a:p>
          <a:r>
            <a:rPr lang="en-US" sz="1200" dirty="0">
              <a:latin typeface="Calibri" panose="020F0502020204030204" pitchFamily="34" charset="0"/>
              <a:cs typeface="Calibri" panose="020F0502020204030204" pitchFamily="34" charset="0"/>
            </a:rPr>
            <a:t>Filing of Application</a:t>
          </a:r>
        </a:p>
      </dgm:t>
    </dgm:pt>
    <dgm:pt modelId="{02748F96-616A-4EF9-A488-E66487371FF0}" type="parTrans" cxnId="{84961064-CC4F-4C86-A439-26A183B6D440}">
      <dgm:prSet/>
      <dgm:spPr/>
      <dgm:t>
        <a:bodyPr/>
        <a:lstStyle/>
        <a:p>
          <a:endParaRPr lang="en-US" sz="1400"/>
        </a:p>
      </dgm:t>
    </dgm:pt>
    <dgm:pt modelId="{C4E0642B-F19C-47DE-943D-858EF3811385}" type="sibTrans" cxnId="{84961064-CC4F-4C86-A439-26A183B6D440}">
      <dgm:prSet/>
      <dgm:spPr/>
      <dgm:t>
        <a:bodyPr/>
        <a:lstStyle/>
        <a:p>
          <a:endParaRPr lang="en-US" sz="1400"/>
        </a:p>
      </dgm:t>
    </dgm:pt>
    <dgm:pt modelId="{376FF100-EECA-40C8-BC9A-46D35218FEEF}">
      <dgm:prSet phldrT="[Text]" custT="1"/>
      <dgm:spPr/>
      <dgm:t>
        <a:bodyPr/>
        <a:lstStyle/>
        <a:p>
          <a:r>
            <a:rPr lang="en-US" sz="1200" dirty="0">
              <a:latin typeface="Calibri" panose="020F0502020204030204" pitchFamily="34" charset="0"/>
              <a:cs typeface="Calibri" panose="020F0502020204030204" pitchFamily="34" charset="0"/>
            </a:rPr>
            <a:t>Scrutiny of application by RBI</a:t>
          </a:r>
        </a:p>
      </dgm:t>
    </dgm:pt>
    <dgm:pt modelId="{59414E9D-3B0A-4791-BE4D-401C9AFFD5DE}" type="parTrans" cxnId="{E72D009E-EBB8-4E11-BD36-8EAC2F3E5489}">
      <dgm:prSet/>
      <dgm:spPr/>
      <dgm:t>
        <a:bodyPr/>
        <a:lstStyle/>
        <a:p>
          <a:endParaRPr lang="en-US" sz="1400"/>
        </a:p>
      </dgm:t>
    </dgm:pt>
    <dgm:pt modelId="{E98B1EE8-0ED0-46DE-81DA-CC861A09344C}" type="sibTrans" cxnId="{E72D009E-EBB8-4E11-BD36-8EAC2F3E5489}">
      <dgm:prSet/>
      <dgm:spPr/>
      <dgm:t>
        <a:bodyPr/>
        <a:lstStyle/>
        <a:p>
          <a:endParaRPr lang="en-US" sz="1400"/>
        </a:p>
      </dgm:t>
    </dgm:pt>
    <dgm:pt modelId="{ACCAC208-BC1C-4FA9-A8A1-8684B45AAD7A}">
      <dgm:prSet phldrT="[Text]" custT="1"/>
      <dgm:spPr/>
      <dgm:t>
        <a:bodyPr/>
        <a:lstStyle/>
        <a:p>
          <a:r>
            <a:rPr lang="en-US" sz="1200" dirty="0">
              <a:latin typeface="Calibri" panose="020F0502020204030204" pitchFamily="34" charset="0"/>
              <a:cs typeface="Calibri" panose="020F0502020204030204" pitchFamily="34" charset="0"/>
            </a:rPr>
            <a:t>Replying to the queries</a:t>
          </a:r>
        </a:p>
      </dgm:t>
    </dgm:pt>
    <dgm:pt modelId="{206BB123-4DBB-47F1-B368-294297B69DD3}" type="parTrans" cxnId="{FD32F781-A0D7-4AC1-982F-A62045243623}">
      <dgm:prSet/>
      <dgm:spPr/>
      <dgm:t>
        <a:bodyPr/>
        <a:lstStyle/>
        <a:p>
          <a:endParaRPr lang="en-US" sz="1400"/>
        </a:p>
      </dgm:t>
    </dgm:pt>
    <dgm:pt modelId="{FA27B771-2438-4BDC-931F-AD046C938134}" type="sibTrans" cxnId="{FD32F781-A0D7-4AC1-982F-A62045243623}">
      <dgm:prSet/>
      <dgm:spPr/>
      <dgm:t>
        <a:bodyPr/>
        <a:lstStyle/>
        <a:p>
          <a:endParaRPr lang="en-US" sz="1400"/>
        </a:p>
      </dgm:t>
    </dgm:pt>
    <dgm:pt modelId="{A5A49396-8E71-49D6-B79E-CA81B4110BB3}">
      <dgm:prSet phldrT="[Text]" custT="1"/>
      <dgm:spPr/>
      <dgm:t>
        <a:bodyPr/>
        <a:lstStyle/>
        <a:p>
          <a:r>
            <a:rPr lang="en-US" sz="1200" dirty="0">
              <a:latin typeface="Calibri" panose="020F0502020204030204" pitchFamily="34" charset="0"/>
              <a:cs typeface="Calibri" panose="020F0502020204030204" pitchFamily="34" charset="0"/>
            </a:rPr>
            <a:t>Hearing by RBI</a:t>
          </a:r>
        </a:p>
      </dgm:t>
    </dgm:pt>
    <dgm:pt modelId="{7C06CF08-A2F8-4A7A-889E-2403C84C089F}" type="parTrans" cxnId="{E26E1C9D-76AC-4729-9CA8-F655DEB90B7B}">
      <dgm:prSet/>
      <dgm:spPr/>
      <dgm:t>
        <a:bodyPr/>
        <a:lstStyle/>
        <a:p>
          <a:endParaRPr lang="en-US" sz="1400"/>
        </a:p>
      </dgm:t>
    </dgm:pt>
    <dgm:pt modelId="{CEDF8587-9D10-474D-9CD7-5276DF6FBDAC}" type="sibTrans" cxnId="{E26E1C9D-76AC-4729-9CA8-F655DEB90B7B}">
      <dgm:prSet/>
      <dgm:spPr/>
      <dgm:t>
        <a:bodyPr/>
        <a:lstStyle/>
        <a:p>
          <a:endParaRPr lang="en-US" sz="1400"/>
        </a:p>
      </dgm:t>
    </dgm:pt>
    <dgm:pt modelId="{C6CFE498-41FC-4F2B-9663-4346EB5290C8}">
      <dgm:prSet phldrT="[Text]" custT="1"/>
      <dgm:spPr/>
      <dgm:t>
        <a:bodyPr/>
        <a:lstStyle/>
        <a:p>
          <a:r>
            <a:rPr lang="en-US" sz="1200" dirty="0">
              <a:latin typeface="Calibri" panose="020F0502020204030204" pitchFamily="34" charset="0"/>
              <a:cs typeface="Calibri" panose="020F0502020204030204" pitchFamily="34" charset="0"/>
            </a:rPr>
            <a:t>Compounding order and payment of fee</a:t>
          </a:r>
        </a:p>
      </dgm:t>
    </dgm:pt>
    <dgm:pt modelId="{AF230104-4F70-41C9-B2B1-751E575BD7A6}" type="parTrans" cxnId="{112DFB8D-7F08-4555-BDD7-9FEB1DA2B26C}">
      <dgm:prSet/>
      <dgm:spPr/>
      <dgm:t>
        <a:bodyPr/>
        <a:lstStyle/>
        <a:p>
          <a:endParaRPr lang="en-US" sz="1400"/>
        </a:p>
      </dgm:t>
    </dgm:pt>
    <dgm:pt modelId="{09641BB9-0E63-4186-91BD-21B3B0571364}" type="sibTrans" cxnId="{112DFB8D-7F08-4555-BDD7-9FEB1DA2B26C}">
      <dgm:prSet/>
      <dgm:spPr/>
      <dgm:t>
        <a:bodyPr/>
        <a:lstStyle/>
        <a:p>
          <a:endParaRPr lang="en-US" sz="1400"/>
        </a:p>
      </dgm:t>
    </dgm:pt>
    <dgm:pt modelId="{00586A16-9766-4182-8394-62043A562441}" type="pres">
      <dgm:prSet presAssocID="{4F81764E-30AA-4AA2-BB06-6084CE2E164A}" presName="diagram" presStyleCnt="0">
        <dgm:presLayoutVars>
          <dgm:chPref val="1"/>
          <dgm:dir/>
          <dgm:animOne val="branch"/>
          <dgm:animLvl val="lvl"/>
          <dgm:resizeHandles/>
        </dgm:presLayoutVars>
      </dgm:prSet>
      <dgm:spPr/>
    </dgm:pt>
    <dgm:pt modelId="{28A6167C-27F7-4B65-ADBE-55F7A534BD03}" type="pres">
      <dgm:prSet presAssocID="{821861FE-C3E1-4BA5-81F4-817C5803A393}" presName="root" presStyleCnt="0"/>
      <dgm:spPr/>
    </dgm:pt>
    <dgm:pt modelId="{34B4D810-0236-4E63-ABAD-9B9CD16A9783}" type="pres">
      <dgm:prSet presAssocID="{821861FE-C3E1-4BA5-81F4-817C5803A393}" presName="rootComposite" presStyleCnt="0"/>
      <dgm:spPr/>
    </dgm:pt>
    <dgm:pt modelId="{94DD3D0C-27EB-4005-8126-953917149866}" type="pres">
      <dgm:prSet presAssocID="{821861FE-C3E1-4BA5-81F4-817C5803A393}" presName="rootText" presStyleLbl="node1" presStyleIdx="0" presStyleCnt="5"/>
      <dgm:spPr/>
    </dgm:pt>
    <dgm:pt modelId="{8FA0E419-3FDB-4890-BBBD-721633786AC0}" type="pres">
      <dgm:prSet presAssocID="{821861FE-C3E1-4BA5-81F4-817C5803A393}" presName="rootConnector" presStyleLbl="node1" presStyleIdx="0" presStyleCnt="5"/>
      <dgm:spPr/>
    </dgm:pt>
    <dgm:pt modelId="{96E071F6-9062-445B-A2D2-C2D9E59D6B8C}" type="pres">
      <dgm:prSet presAssocID="{821861FE-C3E1-4BA5-81F4-817C5803A393}" presName="childShape" presStyleCnt="0"/>
      <dgm:spPr/>
    </dgm:pt>
    <dgm:pt modelId="{893D5A89-FD8C-4F33-B773-4E17F35E09CE}" type="pres">
      <dgm:prSet presAssocID="{376FF100-EECA-40C8-BC9A-46D35218FEEF}" presName="root" presStyleCnt="0"/>
      <dgm:spPr/>
    </dgm:pt>
    <dgm:pt modelId="{BBB88B02-01EC-4C1D-96BF-68ABA696E6DF}" type="pres">
      <dgm:prSet presAssocID="{376FF100-EECA-40C8-BC9A-46D35218FEEF}" presName="rootComposite" presStyleCnt="0"/>
      <dgm:spPr/>
    </dgm:pt>
    <dgm:pt modelId="{DD9A2366-133E-4AC4-8296-914CC7CEEBBE}" type="pres">
      <dgm:prSet presAssocID="{376FF100-EECA-40C8-BC9A-46D35218FEEF}" presName="rootText" presStyleLbl="node1" presStyleIdx="1" presStyleCnt="5" custLinFactNeighborX="6060" custLinFactNeighborY="-304"/>
      <dgm:spPr/>
    </dgm:pt>
    <dgm:pt modelId="{636BF24F-9E53-4ECC-AB45-07029493841A}" type="pres">
      <dgm:prSet presAssocID="{376FF100-EECA-40C8-BC9A-46D35218FEEF}" presName="rootConnector" presStyleLbl="node1" presStyleIdx="1" presStyleCnt="5"/>
      <dgm:spPr/>
    </dgm:pt>
    <dgm:pt modelId="{41516FD4-6865-41F9-A263-EFE938519D8D}" type="pres">
      <dgm:prSet presAssocID="{376FF100-EECA-40C8-BC9A-46D35218FEEF}" presName="childShape" presStyleCnt="0"/>
      <dgm:spPr/>
    </dgm:pt>
    <dgm:pt modelId="{A0B90238-1734-4484-844A-23FC8D75CDD3}" type="pres">
      <dgm:prSet presAssocID="{ACCAC208-BC1C-4FA9-A8A1-8684B45AAD7A}" presName="root" presStyleCnt="0"/>
      <dgm:spPr/>
    </dgm:pt>
    <dgm:pt modelId="{3A7A2669-A0FE-48D6-B861-207C4E0BA02D}" type="pres">
      <dgm:prSet presAssocID="{ACCAC208-BC1C-4FA9-A8A1-8684B45AAD7A}" presName="rootComposite" presStyleCnt="0"/>
      <dgm:spPr/>
    </dgm:pt>
    <dgm:pt modelId="{E0D4DE78-8D7C-4B48-9A25-D5292486A6CD}" type="pres">
      <dgm:prSet presAssocID="{ACCAC208-BC1C-4FA9-A8A1-8684B45AAD7A}" presName="rootText" presStyleLbl="node1" presStyleIdx="2" presStyleCnt="5"/>
      <dgm:spPr/>
    </dgm:pt>
    <dgm:pt modelId="{8AD0D5AD-0D28-4280-9BDD-86AC78B57D72}" type="pres">
      <dgm:prSet presAssocID="{ACCAC208-BC1C-4FA9-A8A1-8684B45AAD7A}" presName="rootConnector" presStyleLbl="node1" presStyleIdx="2" presStyleCnt="5"/>
      <dgm:spPr/>
    </dgm:pt>
    <dgm:pt modelId="{7301572B-8B0E-4AEB-B926-E05AEAA2D632}" type="pres">
      <dgm:prSet presAssocID="{ACCAC208-BC1C-4FA9-A8A1-8684B45AAD7A}" presName="childShape" presStyleCnt="0"/>
      <dgm:spPr/>
    </dgm:pt>
    <dgm:pt modelId="{DF86F5FF-F20D-4941-88B4-EC30C776B45F}" type="pres">
      <dgm:prSet presAssocID="{A5A49396-8E71-49D6-B79E-CA81B4110BB3}" presName="root" presStyleCnt="0"/>
      <dgm:spPr/>
    </dgm:pt>
    <dgm:pt modelId="{0FBAA7E3-5912-4998-930B-6C8F90812F17}" type="pres">
      <dgm:prSet presAssocID="{A5A49396-8E71-49D6-B79E-CA81B4110BB3}" presName="rootComposite" presStyleCnt="0"/>
      <dgm:spPr/>
    </dgm:pt>
    <dgm:pt modelId="{D353257E-E599-4DE9-AA4F-DA22ED3126B0}" type="pres">
      <dgm:prSet presAssocID="{A5A49396-8E71-49D6-B79E-CA81B4110BB3}" presName="rootText" presStyleLbl="node1" presStyleIdx="3" presStyleCnt="5"/>
      <dgm:spPr/>
    </dgm:pt>
    <dgm:pt modelId="{A017FD61-7453-4141-8B43-DEFC1AD7741E}" type="pres">
      <dgm:prSet presAssocID="{A5A49396-8E71-49D6-B79E-CA81B4110BB3}" presName="rootConnector" presStyleLbl="node1" presStyleIdx="3" presStyleCnt="5"/>
      <dgm:spPr/>
    </dgm:pt>
    <dgm:pt modelId="{377BEC07-E777-4106-BA41-724C26A27164}" type="pres">
      <dgm:prSet presAssocID="{A5A49396-8E71-49D6-B79E-CA81B4110BB3}" presName="childShape" presStyleCnt="0"/>
      <dgm:spPr/>
    </dgm:pt>
    <dgm:pt modelId="{880EF568-14C1-41F8-B552-AEC77FC0E880}" type="pres">
      <dgm:prSet presAssocID="{C6CFE498-41FC-4F2B-9663-4346EB5290C8}" presName="root" presStyleCnt="0"/>
      <dgm:spPr/>
    </dgm:pt>
    <dgm:pt modelId="{D7173760-6EE9-45AD-A65D-2A2CE8FD985A}" type="pres">
      <dgm:prSet presAssocID="{C6CFE498-41FC-4F2B-9663-4346EB5290C8}" presName="rootComposite" presStyleCnt="0"/>
      <dgm:spPr/>
    </dgm:pt>
    <dgm:pt modelId="{0F9E83DB-0DA8-4388-8849-E6F59F478C86}" type="pres">
      <dgm:prSet presAssocID="{C6CFE498-41FC-4F2B-9663-4346EB5290C8}" presName="rootText" presStyleLbl="node1" presStyleIdx="4" presStyleCnt="5"/>
      <dgm:spPr/>
    </dgm:pt>
    <dgm:pt modelId="{668A39F8-6911-4E05-9A30-BCF2A6B2D362}" type="pres">
      <dgm:prSet presAssocID="{C6CFE498-41FC-4F2B-9663-4346EB5290C8}" presName="rootConnector" presStyleLbl="node1" presStyleIdx="4" presStyleCnt="5"/>
      <dgm:spPr/>
    </dgm:pt>
    <dgm:pt modelId="{886BD651-7684-4B1E-8CDE-519C97C1537D}" type="pres">
      <dgm:prSet presAssocID="{C6CFE498-41FC-4F2B-9663-4346EB5290C8}" presName="childShape" presStyleCnt="0"/>
      <dgm:spPr/>
    </dgm:pt>
  </dgm:ptLst>
  <dgm:cxnLst>
    <dgm:cxn modelId="{AFD6AF31-8648-4432-BDAC-66A3C1D9417A}" type="presOf" srcId="{821861FE-C3E1-4BA5-81F4-817C5803A393}" destId="{94DD3D0C-27EB-4005-8126-953917149866}" srcOrd="0" destOrd="0" presId="urn:microsoft.com/office/officeart/2005/8/layout/hierarchy3"/>
    <dgm:cxn modelId="{A25DFD32-C354-4D51-A330-75DA227C9279}" type="presOf" srcId="{A5A49396-8E71-49D6-B79E-CA81B4110BB3}" destId="{D353257E-E599-4DE9-AA4F-DA22ED3126B0}" srcOrd="0" destOrd="0" presId="urn:microsoft.com/office/officeart/2005/8/layout/hierarchy3"/>
    <dgm:cxn modelId="{7B47EC3B-82F0-495C-8988-28C1D0C56692}" type="presOf" srcId="{376FF100-EECA-40C8-BC9A-46D35218FEEF}" destId="{DD9A2366-133E-4AC4-8296-914CC7CEEBBE}" srcOrd="0" destOrd="0" presId="urn:microsoft.com/office/officeart/2005/8/layout/hierarchy3"/>
    <dgm:cxn modelId="{84961064-CC4F-4C86-A439-26A183B6D440}" srcId="{4F81764E-30AA-4AA2-BB06-6084CE2E164A}" destId="{821861FE-C3E1-4BA5-81F4-817C5803A393}" srcOrd="0" destOrd="0" parTransId="{02748F96-616A-4EF9-A488-E66487371FF0}" sibTransId="{C4E0642B-F19C-47DE-943D-858EF3811385}"/>
    <dgm:cxn modelId="{86751870-D3D8-4811-8E93-ADEB5DA98FCE}" type="presOf" srcId="{ACCAC208-BC1C-4FA9-A8A1-8684B45AAD7A}" destId="{E0D4DE78-8D7C-4B48-9A25-D5292486A6CD}" srcOrd="0" destOrd="0" presId="urn:microsoft.com/office/officeart/2005/8/layout/hierarchy3"/>
    <dgm:cxn modelId="{B47B0D52-765F-492A-9D42-520B49159445}" type="presOf" srcId="{A5A49396-8E71-49D6-B79E-CA81B4110BB3}" destId="{A017FD61-7453-4141-8B43-DEFC1AD7741E}" srcOrd="1" destOrd="0" presId="urn:microsoft.com/office/officeart/2005/8/layout/hierarchy3"/>
    <dgm:cxn modelId="{E6F85C73-4879-4558-8530-E0546A1CACF4}" type="presOf" srcId="{376FF100-EECA-40C8-BC9A-46D35218FEEF}" destId="{636BF24F-9E53-4ECC-AB45-07029493841A}" srcOrd="1" destOrd="0" presId="urn:microsoft.com/office/officeart/2005/8/layout/hierarchy3"/>
    <dgm:cxn modelId="{B3A61F57-65AE-447C-8065-930AE7CABA62}" type="presOf" srcId="{C6CFE498-41FC-4F2B-9663-4346EB5290C8}" destId="{0F9E83DB-0DA8-4388-8849-E6F59F478C86}" srcOrd="0" destOrd="0" presId="urn:microsoft.com/office/officeart/2005/8/layout/hierarchy3"/>
    <dgm:cxn modelId="{CC7D5C58-0331-4001-A3B8-DCED8C818CDA}" type="presOf" srcId="{821861FE-C3E1-4BA5-81F4-817C5803A393}" destId="{8FA0E419-3FDB-4890-BBBD-721633786AC0}" srcOrd="1" destOrd="0" presId="urn:microsoft.com/office/officeart/2005/8/layout/hierarchy3"/>
    <dgm:cxn modelId="{FD32F781-A0D7-4AC1-982F-A62045243623}" srcId="{4F81764E-30AA-4AA2-BB06-6084CE2E164A}" destId="{ACCAC208-BC1C-4FA9-A8A1-8684B45AAD7A}" srcOrd="2" destOrd="0" parTransId="{206BB123-4DBB-47F1-B368-294297B69DD3}" sibTransId="{FA27B771-2438-4BDC-931F-AD046C938134}"/>
    <dgm:cxn modelId="{112DFB8D-7F08-4555-BDD7-9FEB1DA2B26C}" srcId="{4F81764E-30AA-4AA2-BB06-6084CE2E164A}" destId="{C6CFE498-41FC-4F2B-9663-4346EB5290C8}" srcOrd="4" destOrd="0" parTransId="{AF230104-4F70-41C9-B2B1-751E575BD7A6}" sibTransId="{09641BB9-0E63-4186-91BD-21B3B0571364}"/>
    <dgm:cxn modelId="{309ABE98-C55B-4CC8-905F-B1E31441A684}" type="presOf" srcId="{ACCAC208-BC1C-4FA9-A8A1-8684B45AAD7A}" destId="{8AD0D5AD-0D28-4280-9BDD-86AC78B57D72}" srcOrd="1" destOrd="0" presId="urn:microsoft.com/office/officeart/2005/8/layout/hierarchy3"/>
    <dgm:cxn modelId="{815FC49A-7783-40FA-B5CD-ED7DBB168D47}" type="presOf" srcId="{4F81764E-30AA-4AA2-BB06-6084CE2E164A}" destId="{00586A16-9766-4182-8394-62043A562441}" srcOrd="0" destOrd="0" presId="urn:microsoft.com/office/officeart/2005/8/layout/hierarchy3"/>
    <dgm:cxn modelId="{E26E1C9D-76AC-4729-9CA8-F655DEB90B7B}" srcId="{4F81764E-30AA-4AA2-BB06-6084CE2E164A}" destId="{A5A49396-8E71-49D6-B79E-CA81B4110BB3}" srcOrd="3" destOrd="0" parTransId="{7C06CF08-A2F8-4A7A-889E-2403C84C089F}" sibTransId="{CEDF8587-9D10-474D-9CD7-5276DF6FBDAC}"/>
    <dgm:cxn modelId="{E72D009E-EBB8-4E11-BD36-8EAC2F3E5489}" srcId="{4F81764E-30AA-4AA2-BB06-6084CE2E164A}" destId="{376FF100-EECA-40C8-BC9A-46D35218FEEF}" srcOrd="1" destOrd="0" parTransId="{59414E9D-3B0A-4791-BE4D-401C9AFFD5DE}" sibTransId="{E98B1EE8-0ED0-46DE-81DA-CC861A09344C}"/>
    <dgm:cxn modelId="{44223AE5-A410-4562-ABBA-300FC724CA04}" type="presOf" srcId="{C6CFE498-41FC-4F2B-9663-4346EB5290C8}" destId="{668A39F8-6911-4E05-9A30-BCF2A6B2D362}" srcOrd="1" destOrd="0" presId="urn:microsoft.com/office/officeart/2005/8/layout/hierarchy3"/>
    <dgm:cxn modelId="{7CA27BAD-358A-43F2-AC27-00F0FAAA903A}" type="presParOf" srcId="{00586A16-9766-4182-8394-62043A562441}" destId="{28A6167C-27F7-4B65-ADBE-55F7A534BD03}" srcOrd="0" destOrd="0" presId="urn:microsoft.com/office/officeart/2005/8/layout/hierarchy3"/>
    <dgm:cxn modelId="{91827D5C-0BE3-41A0-AAD6-A9FBFC84B3F1}" type="presParOf" srcId="{28A6167C-27F7-4B65-ADBE-55F7A534BD03}" destId="{34B4D810-0236-4E63-ABAD-9B9CD16A9783}" srcOrd="0" destOrd="0" presId="urn:microsoft.com/office/officeart/2005/8/layout/hierarchy3"/>
    <dgm:cxn modelId="{B4728D9E-7D53-40FD-995D-87F32749780D}" type="presParOf" srcId="{34B4D810-0236-4E63-ABAD-9B9CD16A9783}" destId="{94DD3D0C-27EB-4005-8126-953917149866}" srcOrd="0" destOrd="0" presId="urn:microsoft.com/office/officeart/2005/8/layout/hierarchy3"/>
    <dgm:cxn modelId="{F7BA6A66-5CCD-4C60-A9C0-3B62E20FC4F7}" type="presParOf" srcId="{34B4D810-0236-4E63-ABAD-9B9CD16A9783}" destId="{8FA0E419-3FDB-4890-BBBD-721633786AC0}" srcOrd="1" destOrd="0" presId="urn:microsoft.com/office/officeart/2005/8/layout/hierarchy3"/>
    <dgm:cxn modelId="{18709476-F603-448B-80AE-8145A26FD1B6}" type="presParOf" srcId="{28A6167C-27F7-4B65-ADBE-55F7A534BD03}" destId="{96E071F6-9062-445B-A2D2-C2D9E59D6B8C}" srcOrd="1" destOrd="0" presId="urn:microsoft.com/office/officeart/2005/8/layout/hierarchy3"/>
    <dgm:cxn modelId="{46945549-D050-4D06-9B59-1DEE24A4D230}" type="presParOf" srcId="{00586A16-9766-4182-8394-62043A562441}" destId="{893D5A89-FD8C-4F33-B773-4E17F35E09CE}" srcOrd="1" destOrd="0" presId="urn:microsoft.com/office/officeart/2005/8/layout/hierarchy3"/>
    <dgm:cxn modelId="{35D62108-0665-4C5F-8A4E-BFA35D8E27D6}" type="presParOf" srcId="{893D5A89-FD8C-4F33-B773-4E17F35E09CE}" destId="{BBB88B02-01EC-4C1D-96BF-68ABA696E6DF}" srcOrd="0" destOrd="0" presId="urn:microsoft.com/office/officeart/2005/8/layout/hierarchy3"/>
    <dgm:cxn modelId="{30D45C21-8BEA-4361-8521-8C08E8721540}" type="presParOf" srcId="{BBB88B02-01EC-4C1D-96BF-68ABA696E6DF}" destId="{DD9A2366-133E-4AC4-8296-914CC7CEEBBE}" srcOrd="0" destOrd="0" presId="urn:microsoft.com/office/officeart/2005/8/layout/hierarchy3"/>
    <dgm:cxn modelId="{BF9A7251-24CD-45F5-9D65-60F6DF70FAF8}" type="presParOf" srcId="{BBB88B02-01EC-4C1D-96BF-68ABA696E6DF}" destId="{636BF24F-9E53-4ECC-AB45-07029493841A}" srcOrd="1" destOrd="0" presId="urn:microsoft.com/office/officeart/2005/8/layout/hierarchy3"/>
    <dgm:cxn modelId="{1C5481AF-969E-458B-9A99-974A305EC2F9}" type="presParOf" srcId="{893D5A89-FD8C-4F33-B773-4E17F35E09CE}" destId="{41516FD4-6865-41F9-A263-EFE938519D8D}" srcOrd="1" destOrd="0" presId="urn:microsoft.com/office/officeart/2005/8/layout/hierarchy3"/>
    <dgm:cxn modelId="{35C550AF-85DF-4857-A5C0-ABA2ECE2B82C}" type="presParOf" srcId="{00586A16-9766-4182-8394-62043A562441}" destId="{A0B90238-1734-4484-844A-23FC8D75CDD3}" srcOrd="2" destOrd="0" presId="urn:microsoft.com/office/officeart/2005/8/layout/hierarchy3"/>
    <dgm:cxn modelId="{5B6AFE29-78DC-4245-8CD4-98316846F7A2}" type="presParOf" srcId="{A0B90238-1734-4484-844A-23FC8D75CDD3}" destId="{3A7A2669-A0FE-48D6-B861-207C4E0BA02D}" srcOrd="0" destOrd="0" presId="urn:microsoft.com/office/officeart/2005/8/layout/hierarchy3"/>
    <dgm:cxn modelId="{8495BC45-B841-4A0D-9CFA-43C77C7F741E}" type="presParOf" srcId="{3A7A2669-A0FE-48D6-B861-207C4E0BA02D}" destId="{E0D4DE78-8D7C-4B48-9A25-D5292486A6CD}" srcOrd="0" destOrd="0" presId="urn:microsoft.com/office/officeart/2005/8/layout/hierarchy3"/>
    <dgm:cxn modelId="{ED3DE663-CF74-444F-9C1D-445534B0C458}" type="presParOf" srcId="{3A7A2669-A0FE-48D6-B861-207C4E0BA02D}" destId="{8AD0D5AD-0D28-4280-9BDD-86AC78B57D72}" srcOrd="1" destOrd="0" presId="urn:microsoft.com/office/officeart/2005/8/layout/hierarchy3"/>
    <dgm:cxn modelId="{66ED6EF8-4F08-4C6D-A675-D9D8F989FD7C}" type="presParOf" srcId="{A0B90238-1734-4484-844A-23FC8D75CDD3}" destId="{7301572B-8B0E-4AEB-B926-E05AEAA2D632}" srcOrd="1" destOrd="0" presId="urn:microsoft.com/office/officeart/2005/8/layout/hierarchy3"/>
    <dgm:cxn modelId="{CA1A7C18-CF22-4E58-B3F1-A8BA1EEE650F}" type="presParOf" srcId="{00586A16-9766-4182-8394-62043A562441}" destId="{DF86F5FF-F20D-4941-88B4-EC30C776B45F}" srcOrd="3" destOrd="0" presId="urn:microsoft.com/office/officeart/2005/8/layout/hierarchy3"/>
    <dgm:cxn modelId="{D115444E-52F7-4C31-9625-4396186FA3A0}" type="presParOf" srcId="{DF86F5FF-F20D-4941-88B4-EC30C776B45F}" destId="{0FBAA7E3-5912-4998-930B-6C8F90812F17}" srcOrd="0" destOrd="0" presId="urn:microsoft.com/office/officeart/2005/8/layout/hierarchy3"/>
    <dgm:cxn modelId="{FDDE9E1E-66F9-4827-9D32-6652A2941A1F}" type="presParOf" srcId="{0FBAA7E3-5912-4998-930B-6C8F90812F17}" destId="{D353257E-E599-4DE9-AA4F-DA22ED3126B0}" srcOrd="0" destOrd="0" presId="urn:microsoft.com/office/officeart/2005/8/layout/hierarchy3"/>
    <dgm:cxn modelId="{22095FD1-CF7A-43FD-ACD2-B1C3FE7D5C2E}" type="presParOf" srcId="{0FBAA7E3-5912-4998-930B-6C8F90812F17}" destId="{A017FD61-7453-4141-8B43-DEFC1AD7741E}" srcOrd="1" destOrd="0" presId="urn:microsoft.com/office/officeart/2005/8/layout/hierarchy3"/>
    <dgm:cxn modelId="{829B0BF7-9A97-4C0A-8768-9C1F559ABB9C}" type="presParOf" srcId="{DF86F5FF-F20D-4941-88B4-EC30C776B45F}" destId="{377BEC07-E777-4106-BA41-724C26A27164}" srcOrd="1" destOrd="0" presId="urn:microsoft.com/office/officeart/2005/8/layout/hierarchy3"/>
    <dgm:cxn modelId="{B2DEF36A-D1E6-4E3A-93F2-D92EE6A64B0F}" type="presParOf" srcId="{00586A16-9766-4182-8394-62043A562441}" destId="{880EF568-14C1-41F8-B552-AEC77FC0E880}" srcOrd="4" destOrd="0" presId="urn:microsoft.com/office/officeart/2005/8/layout/hierarchy3"/>
    <dgm:cxn modelId="{223C6D3F-FD67-472B-85B8-2E21B6492675}" type="presParOf" srcId="{880EF568-14C1-41F8-B552-AEC77FC0E880}" destId="{D7173760-6EE9-45AD-A65D-2A2CE8FD985A}" srcOrd="0" destOrd="0" presId="urn:microsoft.com/office/officeart/2005/8/layout/hierarchy3"/>
    <dgm:cxn modelId="{A6CDA019-150C-4184-BFF4-7EFBF7736E8C}" type="presParOf" srcId="{D7173760-6EE9-45AD-A65D-2A2CE8FD985A}" destId="{0F9E83DB-0DA8-4388-8849-E6F59F478C86}" srcOrd="0" destOrd="0" presId="urn:microsoft.com/office/officeart/2005/8/layout/hierarchy3"/>
    <dgm:cxn modelId="{E2E799D8-7B8B-4E38-8119-E3E2B1A265E0}" type="presParOf" srcId="{D7173760-6EE9-45AD-A65D-2A2CE8FD985A}" destId="{668A39F8-6911-4E05-9A30-BCF2A6B2D362}" srcOrd="1" destOrd="0" presId="urn:microsoft.com/office/officeart/2005/8/layout/hierarchy3"/>
    <dgm:cxn modelId="{A3F9DDE7-25F1-4595-97BF-5B3F3FEDFAC6}" type="presParOf" srcId="{880EF568-14C1-41F8-B552-AEC77FC0E880}" destId="{886BD651-7684-4B1E-8CDE-519C97C1537D}" srcOrd="1"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0E4F6A-9A8F-437C-90AC-4F25E1501789}">
      <dsp:nvSpPr>
        <dsp:cNvPr id="0" name=""/>
        <dsp:cNvSpPr/>
      </dsp:nvSpPr>
      <dsp:spPr>
        <a:xfrm>
          <a:off x="2709" y="41599"/>
          <a:ext cx="2642168" cy="3744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Calibri" panose="020F0502020204030204" pitchFamily="34" charset="0"/>
              <a:cs typeface="Calibri" panose="020F0502020204030204" pitchFamily="34" charset="0"/>
            </a:rPr>
            <a:t>Automatic Route </a:t>
          </a:r>
        </a:p>
      </dsp:txBody>
      <dsp:txXfrm>
        <a:off x="2709" y="41599"/>
        <a:ext cx="2642168" cy="374400"/>
      </dsp:txXfrm>
    </dsp:sp>
    <dsp:sp modelId="{1E5978FC-4826-4A28-AA64-51976A6F63DE}">
      <dsp:nvSpPr>
        <dsp:cNvPr id="0" name=""/>
        <dsp:cNvSpPr/>
      </dsp:nvSpPr>
      <dsp:spPr>
        <a:xfrm>
          <a:off x="2709" y="415999"/>
          <a:ext cx="2642168" cy="4610055"/>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008" tIns="64008" rIns="85344" bIns="96012" numCol="1" spcCol="1270" anchor="t" anchorCtr="0">
          <a:noAutofit/>
        </a:bodyPr>
        <a:lstStyle/>
        <a:p>
          <a:pPr marL="114300" lvl="1" indent="-114300" algn="just" defTabSz="533400">
            <a:lnSpc>
              <a:spcPct val="90000"/>
            </a:lnSpc>
            <a:spcBef>
              <a:spcPct val="0"/>
            </a:spcBef>
            <a:spcAft>
              <a:spcPct val="15000"/>
            </a:spcAft>
            <a:buChar char="•"/>
          </a:pPr>
          <a:r>
            <a:rPr lang="en-IN" sz="1200" kern="1200" dirty="0">
              <a:latin typeface="Calibri" panose="020F0502020204030204" pitchFamily="34" charset="0"/>
              <a:cs typeface="Calibri" panose="020F0502020204030204" pitchFamily="34" charset="0"/>
            </a:rPr>
            <a:t>Permitted for most sectors </a:t>
          </a:r>
          <a:endParaRPr lang="en-US" sz="1200" kern="1200" dirty="0">
            <a:latin typeface="Calibri" panose="020F0502020204030204" pitchFamily="34" charset="0"/>
            <a:cs typeface="Calibri" panose="020F0502020204030204" pitchFamily="34" charset="0"/>
          </a:endParaRPr>
        </a:p>
        <a:p>
          <a:pPr marL="114300" lvl="1" indent="-114300" algn="just" defTabSz="533400">
            <a:lnSpc>
              <a:spcPct val="90000"/>
            </a:lnSpc>
            <a:spcBef>
              <a:spcPct val="0"/>
            </a:spcBef>
            <a:spcAft>
              <a:spcPct val="15000"/>
            </a:spcAft>
            <a:buChar char="•"/>
          </a:pPr>
          <a:endParaRPr lang="en-IN" sz="1200" kern="1200" dirty="0">
            <a:latin typeface="Calibri" panose="020F0502020204030204" pitchFamily="34" charset="0"/>
            <a:cs typeface="Calibri" panose="020F0502020204030204" pitchFamily="34" charset="0"/>
          </a:endParaRPr>
        </a:p>
        <a:p>
          <a:pPr marL="114300" lvl="1" indent="-114300" algn="just" defTabSz="533400">
            <a:lnSpc>
              <a:spcPct val="90000"/>
            </a:lnSpc>
            <a:spcBef>
              <a:spcPct val="0"/>
            </a:spcBef>
            <a:spcAft>
              <a:spcPct val="15000"/>
            </a:spcAft>
            <a:buChar char="•"/>
          </a:pPr>
          <a:r>
            <a:rPr lang="en-IN" sz="1200" kern="1200" dirty="0">
              <a:latin typeface="Calibri" panose="020F0502020204030204" pitchFamily="34" charset="0"/>
              <a:cs typeface="Calibri" panose="020F0502020204030204" pitchFamily="34" charset="0"/>
            </a:rPr>
            <a:t>No prior approval required only post investment filing.</a:t>
          </a:r>
        </a:p>
        <a:p>
          <a:pPr marL="114300" lvl="1" indent="-114300" algn="just" defTabSz="533400">
            <a:lnSpc>
              <a:spcPct val="90000"/>
            </a:lnSpc>
            <a:spcBef>
              <a:spcPct val="0"/>
            </a:spcBef>
            <a:spcAft>
              <a:spcPct val="15000"/>
            </a:spcAft>
            <a:buChar char="•"/>
          </a:pPr>
          <a:endParaRPr lang="en-IN" sz="1200" kern="1200" dirty="0">
            <a:latin typeface="Calibri" panose="020F0502020204030204" pitchFamily="34" charset="0"/>
            <a:cs typeface="Calibri" panose="020F0502020204030204" pitchFamily="34" charset="0"/>
          </a:endParaRPr>
        </a:p>
        <a:p>
          <a:pPr marL="114300" lvl="1" indent="-114300" algn="just" defTabSz="533400">
            <a:lnSpc>
              <a:spcPct val="90000"/>
            </a:lnSpc>
            <a:spcBef>
              <a:spcPct val="0"/>
            </a:spcBef>
            <a:spcAft>
              <a:spcPct val="15000"/>
            </a:spcAft>
            <a:buChar char="•"/>
          </a:pPr>
          <a:r>
            <a:rPr lang="en-IN" sz="1200" kern="1200" dirty="0">
              <a:latin typeface="Calibri" panose="020F0502020204030204" pitchFamily="34" charset="0"/>
              <a:cs typeface="Calibri" panose="020F0502020204030204" pitchFamily="34" charset="0"/>
            </a:rPr>
            <a:t>Remittance through normal banking channels</a:t>
          </a:r>
        </a:p>
        <a:p>
          <a:pPr marL="114300" lvl="1" indent="-114300" algn="just" defTabSz="533400">
            <a:lnSpc>
              <a:spcPct val="90000"/>
            </a:lnSpc>
            <a:spcBef>
              <a:spcPct val="0"/>
            </a:spcBef>
            <a:spcAft>
              <a:spcPct val="15000"/>
            </a:spcAft>
            <a:buChar char="•"/>
          </a:pPr>
          <a:endParaRPr lang="en-IN" sz="1200" kern="1200" dirty="0">
            <a:latin typeface="Calibri" panose="020F0502020204030204" pitchFamily="34" charset="0"/>
            <a:cs typeface="Calibri" panose="020F0502020204030204" pitchFamily="34" charset="0"/>
          </a:endParaRPr>
        </a:p>
        <a:p>
          <a:pPr marL="114300" lvl="1" indent="-114300" algn="just" defTabSz="533400">
            <a:lnSpc>
              <a:spcPct val="90000"/>
            </a:lnSpc>
            <a:spcBef>
              <a:spcPct val="0"/>
            </a:spcBef>
            <a:spcAft>
              <a:spcPct val="15000"/>
            </a:spcAft>
            <a:buChar char="•"/>
          </a:pPr>
          <a:r>
            <a:rPr lang="en-IN" sz="1200" kern="1200" dirty="0">
              <a:latin typeface="Calibri" panose="020F0502020204030204" pitchFamily="34" charset="0"/>
              <a:cs typeface="Calibri" panose="020F0502020204030204" pitchFamily="34" charset="0"/>
            </a:rPr>
            <a:t>Subject to </a:t>
          </a:r>
          <a:r>
            <a:rPr lang="en-US" sz="1200" kern="1200" dirty="0">
              <a:latin typeface="Calibri" panose="020F0502020204030204" pitchFamily="34" charset="0"/>
              <a:cs typeface="Calibri" panose="020F0502020204030204" pitchFamily="34" charset="0"/>
            </a:rPr>
            <a:t>applicable laws or regulations, security and other conditionalities</a:t>
          </a:r>
          <a:endParaRPr lang="en-IN" sz="1200" kern="1200" dirty="0">
            <a:latin typeface="Calibri" panose="020F0502020204030204" pitchFamily="34" charset="0"/>
            <a:cs typeface="Calibri" panose="020F0502020204030204" pitchFamily="34" charset="0"/>
          </a:endParaRPr>
        </a:p>
        <a:p>
          <a:pPr marL="114300" lvl="1" indent="-114300" algn="just" defTabSz="533400">
            <a:lnSpc>
              <a:spcPct val="90000"/>
            </a:lnSpc>
            <a:spcBef>
              <a:spcPct val="0"/>
            </a:spcBef>
            <a:spcAft>
              <a:spcPct val="15000"/>
            </a:spcAft>
            <a:buChar char="•"/>
          </a:pPr>
          <a:endParaRPr lang="en-IN" sz="1200" kern="1200" dirty="0">
            <a:latin typeface="Calibri" panose="020F0502020204030204" pitchFamily="34" charset="0"/>
            <a:cs typeface="Calibri" panose="020F0502020204030204" pitchFamily="34" charset="0"/>
          </a:endParaRPr>
        </a:p>
        <a:p>
          <a:pPr marL="114300" lvl="1" indent="-114300" algn="just" defTabSz="533400">
            <a:lnSpc>
              <a:spcPct val="90000"/>
            </a:lnSpc>
            <a:spcBef>
              <a:spcPct val="0"/>
            </a:spcBef>
            <a:spcAft>
              <a:spcPct val="15000"/>
            </a:spcAft>
            <a:buChar char="•"/>
          </a:pPr>
          <a:r>
            <a:rPr lang="en-US" sz="1200" kern="1200" dirty="0">
              <a:latin typeface="Calibri" panose="020F0502020204030204" pitchFamily="34" charset="0"/>
              <a:cs typeface="Calibri" panose="020F0502020204030204" pitchFamily="34" charset="0"/>
            </a:rPr>
            <a:t>E.g. IT/ITes, Service sector, Infrastructure, Manufacturing</a:t>
          </a:r>
          <a:endParaRPr lang="en-IN" sz="1200" kern="1200" dirty="0">
            <a:latin typeface="Calibri" panose="020F0502020204030204" pitchFamily="34" charset="0"/>
            <a:cs typeface="Calibri" panose="020F0502020204030204" pitchFamily="34" charset="0"/>
          </a:endParaRPr>
        </a:p>
      </dsp:txBody>
      <dsp:txXfrm>
        <a:off x="2709" y="415999"/>
        <a:ext cx="2642168" cy="4610055"/>
      </dsp:txXfrm>
    </dsp:sp>
    <dsp:sp modelId="{DE6F8B57-C9F4-4F70-A62D-9C5892869E52}">
      <dsp:nvSpPr>
        <dsp:cNvPr id="0" name=""/>
        <dsp:cNvSpPr/>
      </dsp:nvSpPr>
      <dsp:spPr>
        <a:xfrm>
          <a:off x="3014782" y="41599"/>
          <a:ext cx="2642168" cy="3744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Calibri" panose="020F0502020204030204" pitchFamily="34" charset="0"/>
              <a:cs typeface="Calibri" panose="020F0502020204030204" pitchFamily="34" charset="0"/>
            </a:rPr>
            <a:t>Approval Route </a:t>
          </a:r>
        </a:p>
      </dsp:txBody>
      <dsp:txXfrm>
        <a:off x="3014782" y="41599"/>
        <a:ext cx="2642168" cy="374400"/>
      </dsp:txXfrm>
    </dsp:sp>
    <dsp:sp modelId="{7AB2C2B8-8D67-44F1-A318-372F1607FFC1}">
      <dsp:nvSpPr>
        <dsp:cNvPr id="0" name=""/>
        <dsp:cNvSpPr/>
      </dsp:nvSpPr>
      <dsp:spPr>
        <a:xfrm>
          <a:off x="3014782" y="415999"/>
          <a:ext cx="2642168" cy="4610055"/>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008" tIns="64008" rIns="85344" bIns="96012" numCol="1" spcCol="1270" anchor="t" anchorCtr="0">
          <a:noAutofit/>
        </a:bodyPr>
        <a:lstStyle/>
        <a:p>
          <a:pPr marL="114300" lvl="1" indent="-114300" algn="just" defTabSz="533400">
            <a:lnSpc>
              <a:spcPct val="90000"/>
            </a:lnSpc>
            <a:spcBef>
              <a:spcPct val="0"/>
            </a:spcBef>
            <a:spcAft>
              <a:spcPct val="15000"/>
            </a:spcAft>
            <a:buChar char="•"/>
          </a:pPr>
          <a:r>
            <a:rPr lang="en-IN" sz="1200" kern="1200" dirty="0">
              <a:latin typeface="Calibri" panose="020F0502020204030204" pitchFamily="34" charset="0"/>
              <a:cs typeface="Calibri" panose="020F0502020204030204" pitchFamily="34" charset="0"/>
            </a:rPr>
            <a:t>Sectors not falling under automatic route.</a:t>
          </a:r>
          <a:endParaRPr lang="en-US" sz="1200" kern="1200" dirty="0">
            <a:latin typeface="Calibri" panose="020F0502020204030204" pitchFamily="34" charset="0"/>
            <a:cs typeface="Calibri" panose="020F0502020204030204" pitchFamily="34" charset="0"/>
          </a:endParaRPr>
        </a:p>
        <a:p>
          <a:pPr marL="114300" lvl="1" indent="-114300" algn="just" defTabSz="533400">
            <a:lnSpc>
              <a:spcPct val="90000"/>
            </a:lnSpc>
            <a:spcBef>
              <a:spcPct val="0"/>
            </a:spcBef>
            <a:spcAft>
              <a:spcPct val="15000"/>
            </a:spcAft>
            <a:buChar char="•"/>
          </a:pPr>
          <a:endParaRPr lang="en-IN" sz="1200" kern="1200" dirty="0">
            <a:latin typeface="Calibri" panose="020F0502020204030204" pitchFamily="34" charset="0"/>
            <a:cs typeface="Calibri" panose="020F0502020204030204" pitchFamily="34" charset="0"/>
          </a:endParaRPr>
        </a:p>
        <a:p>
          <a:pPr marL="114300" lvl="1" indent="-114300" algn="just" defTabSz="533400">
            <a:lnSpc>
              <a:spcPct val="90000"/>
            </a:lnSpc>
            <a:spcBef>
              <a:spcPct val="0"/>
            </a:spcBef>
            <a:spcAft>
              <a:spcPct val="15000"/>
            </a:spcAft>
            <a:buChar char="•"/>
          </a:pPr>
          <a:r>
            <a:rPr lang="en-IN" sz="1200" kern="1200" dirty="0">
              <a:latin typeface="Calibri" panose="020F0502020204030204" pitchFamily="34" charset="0"/>
              <a:cs typeface="Calibri" panose="020F0502020204030204" pitchFamily="34" charset="0"/>
            </a:rPr>
            <a:t>Investment only post obtaining approval from concerned ministries alongwith Department of Industrial Policy and Promotion (‘DPIIT’).</a:t>
          </a:r>
        </a:p>
        <a:p>
          <a:pPr marL="114300" lvl="1" indent="-114300" algn="just" defTabSz="533400">
            <a:lnSpc>
              <a:spcPct val="90000"/>
            </a:lnSpc>
            <a:spcBef>
              <a:spcPct val="0"/>
            </a:spcBef>
            <a:spcAft>
              <a:spcPct val="15000"/>
            </a:spcAft>
            <a:buChar char="•"/>
          </a:pPr>
          <a:endParaRPr lang="en-IN" sz="1200" kern="1200" dirty="0">
            <a:latin typeface="Calibri" panose="020F0502020204030204" pitchFamily="34" charset="0"/>
            <a:cs typeface="Calibri" panose="020F0502020204030204" pitchFamily="34" charset="0"/>
          </a:endParaRPr>
        </a:p>
        <a:p>
          <a:pPr marL="114300" lvl="1" indent="-114300" algn="just" defTabSz="533400">
            <a:lnSpc>
              <a:spcPct val="90000"/>
            </a:lnSpc>
            <a:spcBef>
              <a:spcPct val="0"/>
            </a:spcBef>
            <a:spcAft>
              <a:spcPct val="15000"/>
            </a:spcAft>
            <a:buChar char="•"/>
          </a:pPr>
          <a:r>
            <a:rPr lang="en-IN" sz="1200" kern="1200" dirty="0">
              <a:latin typeface="Calibri" panose="020F0502020204030204" pitchFamily="34" charset="0"/>
              <a:cs typeface="Calibri" panose="020F0502020204030204" pitchFamily="34" charset="0"/>
            </a:rPr>
            <a:t>E.g. Defence, Small Arms, Broadcasting, Print Media, Civil Aviation, Satellites, Telecom, Private Security Agencies, MBRT, unregulated financial services, Banking, Pharmaceuticals etc.</a:t>
          </a:r>
        </a:p>
        <a:p>
          <a:pPr marL="114300" lvl="1" indent="-114300" algn="just" defTabSz="533400">
            <a:lnSpc>
              <a:spcPct val="90000"/>
            </a:lnSpc>
            <a:spcBef>
              <a:spcPct val="0"/>
            </a:spcBef>
            <a:spcAft>
              <a:spcPct val="15000"/>
            </a:spcAft>
            <a:buChar char="•"/>
          </a:pPr>
          <a:endParaRPr lang="en-IN" sz="1200" kern="1200" dirty="0">
            <a:latin typeface="Calibri" panose="020F0502020204030204" pitchFamily="34" charset="0"/>
            <a:cs typeface="Calibri" panose="020F0502020204030204" pitchFamily="34" charset="0"/>
          </a:endParaRPr>
        </a:p>
        <a:p>
          <a:pPr marL="114300" lvl="1" indent="-114300" algn="just" defTabSz="533400">
            <a:lnSpc>
              <a:spcPct val="90000"/>
            </a:lnSpc>
            <a:spcBef>
              <a:spcPct val="0"/>
            </a:spcBef>
            <a:spcAft>
              <a:spcPct val="15000"/>
            </a:spcAft>
            <a:buChar char="•"/>
          </a:pPr>
          <a:r>
            <a:rPr lang="en-US" sz="1200" i="0" kern="1200" dirty="0">
              <a:latin typeface="Calibri" panose="020F0502020204030204" pitchFamily="34" charset="0"/>
              <a:cs typeface="Calibri" panose="020F0502020204030204" pitchFamily="34" charset="0"/>
            </a:rPr>
            <a:t>Investment by a non-resident entity of a country, which shares land border with India or where the beneficial ownership of an investment into India is situated in or is a citizen of any aforesaid countries, can invest only under the Government route</a:t>
          </a:r>
          <a:endParaRPr lang="en-IN" sz="1200" i="0" kern="1200" dirty="0">
            <a:latin typeface="Calibri" panose="020F0502020204030204" pitchFamily="34" charset="0"/>
            <a:cs typeface="Calibri" panose="020F0502020204030204" pitchFamily="34" charset="0"/>
          </a:endParaRPr>
        </a:p>
        <a:p>
          <a:pPr marL="114300" lvl="1" indent="-114300" algn="just" defTabSz="533400">
            <a:lnSpc>
              <a:spcPct val="90000"/>
            </a:lnSpc>
            <a:spcBef>
              <a:spcPct val="0"/>
            </a:spcBef>
            <a:spcAft>
              <a:spcPct val="15000"/>
            </a:spcAft>
            <a:buChar char="•"/>
          </a:pPr>
          <a:endParaRPr lang="en-IN" sz="1200" i="0" kern="1200" dirty="0">
            <a:latin typeface="Calibri" panose="020F0502020204030204" pitchFamily="34" charset="0"/>
            <a:cs typeface="Calibri" panose="020F0502020204030204" pitchFamily="34" charset="0"/>
          </a:endParaRPr>
        </a:p>
        <a:p>
          <a:pPr marL="114300" lvl="1" indent="-114300" algn="just" defTabSz="533400">
            <a:lnSpc>
              <a:spcPct val="90000"/>
            </a:lnSpc>
            <a:spcBef>
              <a:spcPct val="0"/>
            </a:spcBef>
            <a:spcAft>
              <a:spcPct val="15000"/>
            </a:spcAft>
            <a:buChar char="•"/>
          </a:pPr>
          <a:endParaRPr lang="en-IN" sz="1200" i="0" kern="1200" dirty="0">
            <a:latin typeface="Calibri" panose="020F0502020204030204" pitchFamily="34" charset="0"/>
            <a:cs typeface="Calibri" panose="020F0502020204030204" pitchFamily="34" charset="0"/>
          </a:endParaRPr>
        </a:p>
        <a:p>
          <a:pPr marL="228600" lvl="2" indent="-114300" algn="just" defTabSz="533400">
            <a:lnSpc>
              <a:spcPct val="90000"/>
            </a:lnSpc>
            <a:spcBef>
              <a:spcPct val="0"/>
            </a:spcBef>
            <a:spcAft>
              <a:spcPct val="15000"/>
            </a:spcAft>
            <a:buChar char="•"/>
          </a:pPr>
          <a:endParaRPr lang="en-IN" sz="1200" kern="1200" dirty="0">
            <a:latin typeface="Calibri" panose="020F0502020204030204" pitchFamily="34" charset="0"/>
            <a:cs typeface="Calibri" panose="020F0502020204030204" pitchFamily="34" charset="0"/>
          </a:endParaRPr>
        </a:p>
      </dsp:txBody>
      <dsp:txXfrm>
        <a:off x="3014782" y="415999"/>
        <a:ext cx="2642168" cy="4610055"/>
      </dsp:txXfrm>
    </dsp:sp>
    <dsp:sp modelId="{9BC21F73-9565-40CB-BE80-26CA818D7719}">
      <dsp:nvSpPr>
        <dsp:cNvPr id="0" name=""/>
        <dsp:cNvSpPr/>
      </dsp:nvSpPr>
      <dsp:spPr>
        <a:xfrm>
          <a:off x="6026855" y="41599"/>
          <a:ext cx="2642168" cy="3744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Calibri" panose="020F0502020204030204" pitchFamily="34" charset="0"/>
              <a:cs typeface="Calibri" panose="020F0502020204030204" pitchFamily="34" charset="0"/>
            </a:rPr>
            <a:t>Restricted List </a:t>
          </a:r>
        </a:p>
      </dsp:txBody>
      <dsp:txXfrm>
        <a:off x="6026855" y="41599"/>
        <a:ext cx="2642168" cy="374400"/>
      </dsp:txXfrm>
    </dsp:sp>
    <dsp:sp modelId="{26716789-9077-4396-BE1C-393EDBB34468}">
      <dsp:nvSpPr>
        <dsp:cNvPr id="0" name=""/>
        <dsp:cNvSpPr/>
      </dsp:nvSpPr>
      <dsp:spPr>
        <a:xfrm>
          <a:off x="6026855" y="415999"/>
          <a:ext cx="2642168" cy="4610055"/>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008" tIns="64008" rIns="85344" bIns="96012" numCol="1" spcCol="1270" anchor="t" anchorCtr="0">
          <a:noAutofit/>
        </a:bodyPr>
        <a:lstStyle/>
        <a:p>
          <a:pPr marL="114300" lvl="1" indent="-114300" algn="just" defTabSz="533400">
            <a:lnSpc>
              <a:spcPct val="90000"/>
            </a:lnSpc>
            <a:spcBef>
              <a:spcPct val="0"/>
            </a:spcBef>
            <a:spcAft>
              <a:spcPct val="15000"/>
            </a:spcAft>
            <a:buChar char="•"/>
          </a:pPr>
          <a:r>
            <a:rPr lang="en-US" sz="1200" kern="1200" dirty="0">
              <a:latin typeface="Calibri" panose="020F0502020204030204" pitchFamily="34" charset="0"/>
              <a:cs typeface="Calibri" panose="020F0502020204030204" pitchFamily="34" charset="0"/>
            </a:rPr>
            <a:t>Betting, Gambling &amp; Lottery </a:t>
          </a:r>
        </a:p>
        <a:p>
          <a:pPr marL="114300" lvl="1" indent="-114300" algn="just" defTabSz="533400">
            <a:lnSpc>
              <a:spcPct val="90000"/>
            </a:lnSpc>
            <a:spcBef>
              <a:spcPct val="0"/>
            </a:spcBef>
            <a:spcAft>
              <a:spcPct val="15000"/>
            </a:spcAft>
            <a:buChar char="•"/>
          </a:pPr>
          <a:r>
            <a:rPr lang="en-US" sz="1200" kern="1200" dirty="0">
              <a:latin typeface="Calibri" panose="020F0502020204030204" pitchFamily="34" charset="0"/>
              <a:cs typeface="Calibri" panose="020F0502020204030204" pitchFamily="34" charset="0"/>
            </a:rPr>
            <a:t>Chit funds &amp; Nidhi company</a:t>
          </a:r>
        </a:p>
        <a:p>
          <a:pPr marL="114300" lvl="1" indent="-114300" algn="just" defTabSz="533400">
            <a:lnSpc>
              <a:spcPct val="90000"/>
            </a:lnSpc>
            <a:spcBef>
              <a:spcPct val="0"/>
            </a:spcBef>
            <a:spcAft>
              <a:spcPct val="15000"/>
            </a:spcAft>
            <a:buChar char="•"/>
          </a:pPr>
          <a:r>
            <a:rPr lang="en-US" sz="1200" kern="1200" dirty="0">
              <a:latin typeface="Calibri" panose="020F0502020204030204" pitchFamily="34" charset="0"/>
              <a:cs typeface="Calibri" panose="020F0502020204030204" pitchFamily="34" charset="0"/>
            </a:rPr>
            <a:t>Real estate (except construction development and REITs)</a:t>
          </a:r>
        </a:p>
        <a:p>
          <a:pPr marL="114300" lvl="1" indent="-114300" algn="just" defTabSz="533400">
            <a:lnSpc>
              <a:spcPct val="90000"/>
            </a:lnSpc>
            <a:spcBef>
              <a:spcPct val="0"/>
            </a:spcBef>
            <a:spcAft>
              <a:spcPct val="15000"/>
            </a:spcAft>
            <a:buChar char="•"/>
          </a:pPr>
          <a:r>
            <a:rPr lang="en-US" sz="1200" kern="1200" dirty="0">
              <a:latin typeface="Calibri" panose="020F0502020204030204" pitchFamily="34" charset="0"/>
              <a:cs typeface="Calibri" panose="020F0502020204030204" pitchFamily="34" charset="0"/>
            </a:rPr>
            <a:t>Tobacco products</a:t>
          </a:r>
        </a:p>
        <a:p>
          <a:pPr marL="114300" lvl="1" indent="-114300" algn="just" defTabSz="533400">
            <a:lnSpc>
              <a:spcPct val="90000"/>
            </a:lnSpc>
            <a:spcBef>
              <a:spcPct val="0"/>
            </a:spcBef>
            <a:spcAft>
              <a:spcPct val="15000"/>
            </a:spcAft>
            <a:buChar char="•"/>
          </a:pPr>
          <a:r>
            <a:rPr lang="en-US" sz="1200" kern="1200" dirty="0">
              <a:latin typeface="Calibri" panose="020F0502020204030204" pitchFamily="34" charset="0"/>
              <a:cs typeface="Calibri" panose="020F0502020204030204" pitchFamily="34" charset="0"/>
            </a:rPr>
            <a:t>Trading in Transferable Development Rights </a:t>
          </a:r>
        </a:p>
        <a:p>
          <a:pPr marL="114300" lvl="1" indent="-114300" algn="just" defTabSz="533400">
            <a:lnSpc>
              <a:spcPct val="90000"/>
            </a:lnSpc>
            <a:spcBef>
              <a:spcPct val="0"/>
            </a:spcBef>
            <a:spcAft>
              <a:spcPct val="15000"/>
            </a:spcAft>
            <a:buChar char="•"/>
          </a:pPr>
          <a:r>
            <a:rPr lang="en-US" sz="1200" kern="1200" dirty="0">
              <a:latin typeface="Calibri" panose="020F0502020204030204" pitchFamily="34" charset="0"/>
              <a:cs typeface="Calibri" panose="020F0502020204030204" pitchFamily="34" charset="0"/>
            </a:rPr>
            <a:t>Atomic Energy and Railway Operations (other than permitted activities)</a:t>
          </a:r>
        </a:p>
        <a:p>
          <a:pPr marL="114300" lvl="1" indent="-114300" algn="just" defTabSz="533400">
            <a:lnSpc>
              <a:spcPct val="90000"/>
            </a:lnSpc>
            <a:spcBef>
              <a:spcPct val="0"/>
            </a:spcBef>
            <a:spcAft>
              <a:spcPct val="15000"/>
            </a:spcAft>
            <a:buChar char="•"/>
          </a:pPr>
          <a:endParaRPr lang="en-US" sz="1200" kern="1200" dirty="0">
            <a:latin typeface="Calibri" panose="020F0502020204030204" pitchFamily="34" charset="0"/>
            <a:cs typeface="Calibri" panose="020F0502020204030204" pitchFamily="34" charset="0"/>
          </a:endParaRPr>
        </a:p>
        <a:p>
          <a:pPr marL="114300" lvl="1" indent="-114300" algn="just" defTabSz="533400">
            <a:lnSpc>
              <a:spcPct val="90000"/>
            </a:lnSpc>
            <a:spcBef>
              <a:spcPct val="0"/>
            </a:spcBef>
            <a:spcAft>
              <a:spcPct val="15000"/>
            </a:spcAft>
            <a:buChar char="•"/>
          </a:pPr>
          <a:endParaRPr lang="en-US" sz="1200" kern="1200" dirty="0">
            <a:latin typeface="Calibri" panose="020F0502020204030204" pitchFamily="34" charset="0"/>
            <a:cs typeface="Calibri" panose="020F0502020204030204" pitchFamily="34" charset="0"/>
          </a:endParaRPr>
        </a:p>
      </dsp:txBody>
      <dsp:txXfrm>
        <a:off x="6026855" y="415999"/>
        <a:ext cx="2642168" cy="461005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D461B0-9131-4A52-A6F7-3FCB608B927F}">
      <dsp:nvSpPr>
        <dsp:cNvPr id="0" name=""/>
        <dsp:cNvSpPr/>
      </dsp:nvSpPr>
      <dsp:spPr>
        <a:xfrm>
          <a:off x="2650478" y="2120"/>
          <a:ext cx="1557134" cy="1012137"/>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b="1" kern="1200" dirty="0">
              <a:latin typeface="Calibri" panose="020F0502020204030204" pitchFamily="34" charset="0"/>
              <a:cs typeface="Calibri" panose="020F0502020204030204" pitchFamily="34" charset="0"/>
            </a:rPr>
            <a:t>Identification of a place of business ,AD Bank  and Authorised Representative</a:t>
          </a:r>
        </a:p>
      </dsp:txBody>
      <dsp:txXfrm>
        <a:off x="2699886" y="51528"/>
        <a:ext cx="1458318" cy="913321"/>
      </dsp:txXfrm>
    </dsp:sp>
    <dsp:sp modelId="{7BFB1BA2-D4DB-40EC-8497-D0B1D0281417}">
      <dsp:nvSpPr>
        <dsp:cNvPr id="0" name=""/>
        <dsp:cNvSpPr/>
      </dsp:nvSpPr>
      <dsp:spPr>
        <a:xfrm>
          <a:off x="1318095" y="468599"/>
          <a:ext cx="4044251" cy="4044251"/>
        </a:xfrm>
        <a:custGeom>
          <a:avLst/>
          <a:gdLst/>
          <a:ahLst/>
          <a:cxnLst/>
          <a:rect l="0" t="0" r="0" b="0"/>
          <a:pathLst>
            <a:path>
              <a:moveTo>
                <a:pt x="3076532" y="296663"/>
              </a:moveTo>
              <a:arcTo wR="2022125" hR="2022125" stAng="18085712" swAng="1106487"/>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36ADC0D0-FA03-4621-BDA5-BB6246C3AED4}">
      <dsp:nvSpPr>
        <dsp:cNvPr id="0" name=""/>
        <dsp:cNvSpPr/>
      </dsp:nvSpPr>
      <dsp:spPr>
        <a:xfrm>
          <a:off x="4506686" y="1356970"/>
          <a:ext cx="1557134" cy="1012137"/>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endParaRPr lang="en-GB" sz="1100" b="1" kern="1200" dirty="0">
            <a:latin typeface="Calibri" panose="020F0502020204030204" pitchFamily="34" charset="0"/>
            <a:cs typeface="Calibri" panose="020F0502020204030204" pitchFamily="34" charset="0"/>
          </a:endParaRPr>
        </a:p>
        <a:p>
          <a:pPr marL="0" lvl="0" indent="0" algn="ctr" defTabSz="488950">
            <a:lnSpc>
              <a:spcPct val="90000"/>
            </a:lnSpc>
            <a:spcBef>
              <a:spcPct val="0"/>
            </a:spcBef>
            <a:spcAft>
              <a:spcPct val="35000"/>
            </a:spcAft>
            <a:buNone/>
          </a:pPr>
          <a:r>
            <a:rPr lang="en-GB" sz="1100" b="1" kern="1200" dirty="0">
              <a:latin typeface="Calibri" panose="020F0502020204030204" pitchFamily="34" charset="0"/>
              <a:cs typeface="Calibri" panose="020F0502020204030204" pitchFamily="34" charset="0"/>
            </a:rPr>
            <a:t>Filing of application in Form FNC with AD Bank / RBI for intimation/ seeking their approval </a:t>
          </a:r>
          <a:endParaRPr lang="en-GB" sz="1100" b="0" kern="1200" dirty="0">
            <a:latin typeface="Calibri" panose="020F0502020204030204" pitchFamily="34" charset="0"/>
            <a:cs typeface="Calibri" panose="020F0502020204030204" pitchFamily="34" charset="0"/>
          </a:endParaRPr>
        </a:p>
      </dsp:txBody>
      <dsp:txXfrm>
        <a:off x="4556094" y="1406378"/>
        <a:ext cx="1458318" cy="913321"/>
      </dsp:txXfrm>
    </dsp:sp>
    <dsp:sp modelId="{8CD8F4C9-7703-45EC-8D77-5576547464F2}">
      <dsp:nvSpPr>
        <dsp:cNvPr id="0" name=""/>
        <dsp:cNvSpPr/>
      </dsp:nvSpPr>
      <dsp:spPr>
        <a:xfrm>
          <a:off x="1363625" y="575269"/>
          <a:ext cx="4044251" cy="4044251"/>
        </a:xfrm>
        <a:custGeom>
          <a:avLst/>
          <a:gdLst/>
          <a:ahLst/>
          <a:cxnLst/>
          <a:rect l="0" t="0" r="0" b="0"/>
          <a:pathLst>
            <a:path>
              <a:moveTo>
                <a:pt x="4043934" y="2057948"/>
              </a:moveTo>
              <a:arcTo wR="2022125" hR="2022125" stAng="21660904" swAng="1391689"/>
            </a:path>
          </a:pathLst>
        </a:custGeom>
        <a:noFill/>
        <a:ln w="9525" cap="flat" cmpd="sng" algn="ctr">
          <a:solidFill>
            <a:schemeClr val="accent3">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E364A4C1-E042-4D08-ACD1-044EC332C8B6}">
      <dsp:nvSpPr>
        <dsp:cNvPr id="0" name=""/>
        <dsp:cNvSpPr/>
      </dsp:nvSpPr>
      <dsp:spPr>
        <a:xfrm>
          <a:off x="3839053" y="3660180"/>
          <a:ext cx="1557134" cy="1012137"/>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b="1" kern="1200" dirty="0">
              <a:latin typeface="Calibri" panose="020F0502020204030204" pitchFamily="34" charset="0"/>
              <a:cs typeface="Calibri" panose="020F0502020204030204" pitchFamily="34" charset="0"/>
            </a:rPr>
            <a:t>Post receipt of  UIN/intimation from/to AD Bank, registration shall be done with concerned ROC</a:t>
          </a:r>
        </a:p>
      </dsp:txBody>
      <dsp:txXfrm>
        <a:off x="3888461" y="3709588"/>
        <a:ext cx="1458318" cy="913321"/>
      </dsp:txXfrm>
    </dsp:sp>
    <dsp:sp modelId="{621A192B-02C3-4FF1-A0FF-E84857BD6F40}">
      <dsp:nvSpPr>
        <dsp:cNvPr id="0" name=""/>
        <dsp:cNvSpPr/>
      </dsp:nvSpPr>
      <dsp:spPr>
        <a:xfrm>
          <a:off x="1406919" y="508188"/>
          <a:ext cx="4044251" cy="4044251"/>
        </a:xfrm>
        <a:custGeom>
          <a:avLst/>
          <a:gdLst/>
          <a:ahLst/>
          <a:cxnLst/>
          <a:rect l="0" t="0" r="0" b="0"/>
          <a:pathLst>
            <a:path>
              <a:moveTo>
                <a:pt x="2270398" y="4028952"/>
              </a:moveTo>
              <a:arcTo wR="2022125" hR="2022125" stAng="4976853" swAng="846010"/>
            </a:path>
          </a:pathLst>
        </a:custGeom>
        <a:noFill/>
        <a:ln w="9525" cap="flat" cmpd="sng" algn="ctr">
          <a:solidFill>
            <a:schemeClr val="accent4">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3FBA136F-6A9A-4798-9D15-CAD460F0BCF6}">
      <dsp:nvSpPr>
        <dsp:cNvPr id="0" name=""/>
        <dsp:cNvSpPr/>
      </dsp:nvSpPr>
      <dsp:spPr>
        <a:xfrm>
          <a:off x="1461738" y="3659456"/>
          <a:ext cx="1557461" cy="1013585"/>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b="1" kern="1200" dirty="0">
              <a:latin typeface="Calibri" panose="020F0502020204030204" pitchFamily="34" charset="0"/>
              <a:cs typeface="Calibri" panose="020F0502020204030204" pitchFamily="34" charset="0"/>
            </a:rPr>
            <a:t>Obtaining Certificate of Registration from the ROC &amp; obtain PAN </a:t>
          </a:r>
          <a:endParaRPr lang="en-GB" sz="1100" b="1" kern="1200" dirty="0">
            <a:latin typeface="Calibri" panose="020F0502020204030204" pitchFamily="34" charset="0"/>
            <a:cs typeface="Calibri" panose="020F0502020204030204" pitchFamily="34" charset="0"/>
          </a:endParaRPr>
        </a:p>
      </dsp:txBody>
      <dsp:txXfrm>
        <a:off x="1511217" y="3708935"/>
        <a:ext cx="1458503" cy="914627"/>
      </dsp:txXfrm>
    </dsp:sp>
    <dsp:sp modelId="{9EA0BB1E-8331-41F0-B5B5-48E76BAD4B84}">
      <dsp:nvSpPr>
        <dsp:cNvPr id="0" name=""/>
        <dsp:cNvSpPr/>
      </dsp:nvSpPr>
      <dsp:spPr>
        <a:xfrm>
          <a:off x="1516278" y="690704"/>
          <a:ext cx="4044251" cy="4044251"/>
        </a:xfrm>
        <a:custGeom>
          <a:avLst/>
          <a:gdLst/>
          <a:ahLst/>
          <a:cxnLst/>
          <a:rect l="0" t="0" r="0" b="0"/>
          <a:pathLst>
            <a:path>
              <a:moveTo>
                <a:pt x="131032" y="2738198"/>
              </a:moveTo>
              <a:arcTo wR="2022125" hR="2022125" stAng="9555633" swAng="1328074"/>
            </a:path>
          </a:pathLst>
        </a:custGeom>
        <a:noFill/>
        <a:ln w="9525" cap="flat" cmpd="sng" algn="ctr">
          <a:solidFill>
            <a:schemeClr val="accent5">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838936C4-F3CA-426D-BE4E-B6CEFFEA0FE5}">
      <dsp:nvSpPr>
        <dsp:cNvPr id="0" name=""/>
        <dsp:cNvSpPr/>
      </dsp:nvSpPr>
      <dsp:spPr>
        <a:xfrm>
          <a:off x="862599" y="1399397"/>
          <a:ext cx="1557134" cy="1012137"/>
        </a:xfrm>
        <a:prstGeom prst="round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b="1" kern="1200" dirty="0">
              <a:latin typeface="Calibri" panose="020F0502020204030204" pitchFamily="34" charset="0"/>
              <a:cs typeface="Calibri" panose="020F0502020204030204" pitchFamily="34" charset="0"/>
            </a:rPr>
            <a:t>Registration with State Police Authorities  by specific entities </a:t>
          </a:r>
          <a:endParaRPr lang="en-GB" sz="1100" b="1" kern="1200" dirty="0">
            <a:latin typeface="Calibri" panose="020F0502020204030204" pitchFamily="34" charset="0"/>
            <a:cs typeface="Calibri" panose="020F0502020204030204" pitchFamily="34" charset="0"/>
          </a:endParaRPr>
        </a:p>
      </dsp:txBody>
      <dsp:txXfrm>
        <a:off x="912007" y="1448805"/>
        <a:ext cx="1458318" cy="913321"/>
      </dsp:txXfrm>
    </dsp:sp>
    <dsp:sp modelId="{6866BE87-E11A-492E-98DF-BAD715EA447E}">
      <dsp:nvSpPr>
        <dsp:cNvPr id="0" name=""/>
        <dsp:cNvSpPr/>
      </dsp:nvSpPr>
      <dsp:spPr>
        <a:xfrm>
          <a:off x="1634477" y="396009"/>
          <a:ext cx="4044251" cy="4044251"/>
        </a:xfrm>
        <a:custGeom>
          <a:avLst/>
          <a:gdLst/>
          <a:ahLst/>
          <a:cxnLst/>
          <a:rect l="0" t="0" r="0" b="0"/>
          <a:pathLst>
            <a:path>
              <a:moveTo>
                <a:pt x="389636" y="828823"/>
              </a:moveTo>
              <a:arcTo wR="2022125" hR="2022125" stAng="12969944" swAng="1084883"/>
            </a:path>
          </a:pathLst>
        </a:custGeom>
        <a:noFill/>
        <a:ln w="9525" cap="flat" cmpd="sng" algn="ctr">
          <a:solidFill>
            <a:schemeClr val="accent6">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D461B0-9131-4A52-A6F7-3FCB608B927F}">
      <dsp:nvSpPr>
        <dsp:cNvPr id="0" name=""/>
        <dsp:cNvSpPr/>
      </dsp:nvSpPr>
      <dsp:spPr>
        <a:xfrm>
          <a:off x="2635408" y="2007"/>
          <a:ext cx="1587273" cy="1031727"/>
        </a:xfrm>
        <a:prstGeom prst="round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b="1" kern="1200" dirty="0">
              <a:latin typeface="Calibri" panose="020F0502020204030204" pitchFamily="34" charset="0"/>
              <a:cs typeface="Calibri" panose="020F0502020204030204" pitchFamily="34" charset="0"/>
            </a:rPr>
            <a:t>Evaluating closure date of LO/ BO/ PO in India </a:t>
          </a:r>
        </a:p>
      </dsp:txBody>
      <dsp:txXfrm>
        <a:off x="2685773" y="52372"/>
        <a:ext cx="1486543" cy="930997"/>
      </dsp:txXfrm>
    </dsp:sp>
    <dsp:sp modelId="{7BFB1BA2-D4DB-40EC-8497-D0B1D0281417}">
      <dsp:nvSpPr>
        <dsp:cNvPr id="0" name=""/>
        <dsp:cNvSpPr/>
      </dsp:nvSpPr>
      <dsp:spPr>
        <a:xfrm>
          <a:off x="1275187" y="477564"/>
          <a:ext cx="4126634" cy="4126634"/>
        </a:xfrm>
        <a:custGeom>
          <a:avLst/>
          <a:gdLst/>
          <a:ahLst/>
          <a:cxnLst/>
          <a:rect l="0" t="0" r="0" b="0"/>
          <a:pathLst>
            <a:path>
              <a:moveTo>
                <a:pt x="3138613" y="302346"/>
              </a:moveTo>
              <a:arcTo wR="2063317" hR="2063317" stAng="18084562" swAng="1108011"/>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36ADC0D0-FA03-4621-BDA5-BB6246C3AED4}">
      <dsp:nvSpPr>
        <dsp:cNvPr id="0" name=""/>
        <dsp:cNvSpPr/>
      </dsp:nvSpPr>
      <dsp:spPr>
        <a:xfrm>
          <a:off x="4529429" y="1384456"/>
          <a:ext cx="1587273" cy="1031727"/>
        </a:xfrm>
        <a:prstGeom prst="roundRect">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b="1" kern="1200" dirty="0">
              <a:latin typeface="Calibri" panose="020F0502020204030204" pitchFamily="34" charset="0"/>
              <a:cs typeface="Calibri" panose="020F0502020204030204" pitchFamily="34" charset="0"/>
            </a:rPr>
            <a:t>Filing of e form FC 2 with ROC for closure </a:t>
          </a:r>
          <a:endParaRPr lang="en-GB" sz="1100" b="0" kern="1200" dirty="0">
            <a:latin typeface="Calibri" panose="020F0502020204030204" pitchFamily="34" charset="0"/>
            <a:cs typeface="Calibri" panose="020F0502020204030204" pitchFamily="34" charset="0"/>
          </a:endParaRPr>
        </a:p>
      </dsp:txBody>
      <dsp:txXfrm>
        <a:off x="4579794" y="1434821"/>
        <a:ext cx="1486543" cy="930997"/>
      </dsp:txXfrm>
    </dsp:sp>
    <dsp:sp modelId="{8CD8F4C9-7703-45EC-8D77-5576547464F2}">
      <dsp:nvSpPr>
        <dsp:cNvPr id="0" name=""/>
        <dsp:cNvSpPr/>
      </dsp:nvSpPr>
      <dsp:spPr>
        <a:xfrm>
          <a:off x="1321561" y="586256"/>
          <a:ext cx="4126634" cy="4126634"/>
        </a:xfrm>
        <a:custGeom>
          <a:avLst/>
          <a:gdLst/>
          <a:ahLst/>
          <a:cxnLst/>
          <a:rect l="0" t="0" r="0" b="0"/>
          <a:pathLst>
            <a:path>
              <a:moveTo>
                <a:pt x="4126314" y="2099628"/>
              </a:moveTo>
              <a:arcTo wR="2063317" hR="2063317" stAng="21660502" swAng="1392862"/>
            </a:path>
          </a:pathLst>
        </a:custGeom>
        <a:noFill/>
        <a:ln w="9525" cap="flat" cmpd="sng" algn="ctr">
          <a:solidFill>
            <a:schemeClr val="accent3">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E364A4C1-E042-4D08-ACD1-044EC332C8B6}">
      <dsp:nvSpPr>
        <dsp:cNvPr id="0" name=""/>
        <dsp:cNvSpPr/>
      </dsp:nvSpPr>
      <dsp:spPr>
        <a:xfrm>
          <a:off x="3848196" y="3734582"/>
          <a:ext cx="1587273" cy="1031727"/>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b="1" kern="1200" dirty="0">
              <a:latin typeface="Calibri" panose="020F0502020204030204" pitchFamily="34" charset="0"/>
              <a:cs typeface="Calibri" panose="020F0502020204030204" pitchFamily="34" charset="0"/>
            </a:rPr>
            <a:t>Obtaining closure report from ROC </a:t>
          </a:r>
        </a:p>
      </dsp:txBody>
      <dsp:txXfrm>
        <a:off x="3898561" y="3784947"/>
        <a:ext cx="1486543" cy="930997"/>
      </dsp:txXfrm>
    </dsp:sp>
    <dsp:sp modelId="{621A192B-02C3-4FF1-A0FF-E84857BD6F40}">
      <dsp:nvSpPr>
        <dsp:cNvPr id="0" name=""/>
        <dsp:cNvSpPr/>
      </dsp:nvSpPr>
      <dsp:spPr>
        <a:xfrm>
          <a:off x="1365728" y="517870"/>
          <a:ext cx="4126634" cy="4126634"/>
        </a:xfrm>
        <a:custGeom>
          <a:avLst/>
          <a:gdLst/>
          <a:ahLst/>
          <a:cxnLst/>
          <a:rect l="0" t="0" r="0" b="0"/>
          <a:pathLst>
            <a:path>
              <a:moveTo>
                <a:pt x="2317134" y="4110963"/>
              </a:moveTo>
              <a:arcTo wR="2063317" hR="2063317" stAng="4976035" swAng="847647"/>
            </a:path>
          </a:pathLst>
        </a:custGeom>
        <a:noFill/>
        <a:ln w="9525" cap="flat" cmpd="sng" algn="ctr">
          <a:solidFill>
            <a:schemeClr val="accent4">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3FBA136F-6A9A-4798-9D15-CAD460F0BCF6}">
      <dsp:nvSpPr>
        <dsp:cNvPr id="0" name=""/>
        <dsp:cNvSpPr/>
      </dsp:nvSpPr>
      <dsp:spPr>
        <a:xfrm>
          <a:off x="1422454" y="3733845"/>
          <a:ext cx="1587606" cy="1033202"/>
        </a:xfrm>
        <a:prstGeom prst="roundRect">
          <a:avLst/>
        </a:prstGeom>
        <a:solidFill>
          <a:srgbClr val="2C5234"/>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b="1" kern="1200" dirty="0">
              <a:latin typeface="Calibri" panose="020F0502020204030204" pitchFamily="34" charset="0"/>
              <a:cs typeface="Calibri" panose="020F0502020204030204" pitchFamily="34" charset="0"/>
            </a:rPr>
            <a:t>Filing of application &amp; annexures with the AD Bank for transfer of assets and closure of LO/ BO/ PO</a:t>
          </a:r>
        </a:p>
      </dsp:txBody>
      <dsp:txXfrm>
        <a:off x="1472891" y="3784282"/>
        <a:ext cx="1486732" cy="932328"/>
      </dsp:txXfrm>
    </dsp:sp>
    <dsp:sp modelId="{9EA0BB1E-8331-41F0-B5B5-48E76BAD4B84}">
      <dsp:nvSpPr>
        <dsp:cNvPr id="0" name=""/>
        <dsp:cNvSpPr/>
      </dsp:nvSpPr>
      <dsp:spPr>
        <a:xfrm>
          <a:off x="1477295" y="703929"/>
          <a:ext cx="4126634" cy="4126634"/>
        </a:xfrm>
        <a:custGeom>
          <a:avLst/>
          <a:gdLst/>
          <a:ahLst/>
          <a:cxnLst/>
          <a:rect l="0" t="0" r="0" b="0"/>
          <a:pathLst>
            <a:path>
              <a:moveTo>
                <a:pt x="133902" y="2794506"/>
              </a:moveTo>
              <a:arcTo wR="2063317" hR="2063317" stAng="9554689" swAng="1329235"/>
            </a:path>
          </a:pathLst>
        </a:custGeom>
        <a:noFill/>
        <a:ln w="9525" cap="flat" cmpd="sng" algn="ctr">
          <a:solidFill>
            <a:schemeClr val="accent5">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838936C4-F3CA-426D-BE4E-B6CEFFEA0FE5}">
      <dsp:nvSpPr>
        <dsp:cNvPr id="0" name=""/>
        <dsp:cNvSpPr/>
      </dsp:nvSpPr>
      <dsp:spPr>
        <a:xfrm>
          <a:off x="811110" y="1427747"/>
          <a:ext cx="1587273" cy="1031727"/>
        </a:xfrm>
        <a:prstGeom prst="roundRect">
          <a:avLst/>
        </a:prstGeom>
        <a:solidFill>
          <a:srgbClr val="00728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b="1" kern="1200" dirty="0">
              <a:latin typeface="Calibri" panose="020F0502020204030204" pitchFamily="34" charset="0"/>
              <a:cs typeface="Calibri" panose="020F0502020204030204" pitchFamily="34" charset="0"/>
            </a:rPr>
            <a:t>Obtaining Approval from AD Bank on transfer of assets and closure of LO/ BO/ PO</a:t>
          </a:r>
          <a:endParaRPr lang="en-GB" sz="1100" b="1" kern="1200" dirty="0">
            <a:latin typeface="Calibri" panose="020F0502020204030204" pitchFamily="34" charset="0"/>
            <a:cs typeface="Calibri" panose="020F0502020204030204" pitchFamily="34" charset="0"/>
          </a:endParaRPr>
        </a:p>
      </dsp:txBody>
      <dsp:txXfrm>
        <a:off x="861475" y="1478112"/>
        <a:ext cx="1486543" cy="930997"/>
      </dsp:txXfrm>
    </dsp:sp>
    <dsp:sp modelId="{6866BE87-E11A-492E-98DF-BAD715EA447E}">
      <dsp:nvSpPr>
        <dsp:cNvPr id="0" name=""/>
        <dsp:cNvSpPr/>
      </dsp:nvSpPr>
      <dsp:spPr>
        <a:xfrm>
          <a:off x="1597689" y="403663"/>
          <a:ext cx="4126634" cy="4126634"/>
        </a:xfrm>
        <a:custGeom>
          <a:avLst/>
          <a:gdLst/>
          <a:ahLst/>
          <a:cxnLst/>
          <a:rect l="0" t="0" r="0" b="0"/>
          <a:pathLst>
            <a:path>
              <a:moveTo>
                <a:pt x="397566" y="845716"/>
              </a:moveTo>
              <a:arcTo wR="2063317" hR="2063317" stAng="12969923" swAng="1086393"/>
            </a:path>
          </a:pathLst>
        </a:custGeom>
        <a:noFill/>
        <a:ln w="9525" cap="flat" cmpd="sng" algn="ctr">
          <a:solidFill>
            <a:schemeClr val="accent6">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DD3D0C-27EB-4005-8126-953917149866}">
      <dsp:nvSpPr>
        <dsp:cNvPr id="0" name=""/>
        <dsp:cNvSpPr/>
      </dsp:nvSpPr>
      <dsp:spPr>
        <a:xfrm>
          <a:off x="5264" y="325279"/>
          <a:ext cx="1795294" cy="897647"/>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Calibri" panose="020F0502020204030204" pitchFamily="34" charset="0"/>
              <a:cs typeface="Calibri" panose="020F0502020204030204" pitchFamily="34" charset="0"/>
            </a:rPr>
            <a:t>Filing of Application</a:t>
          </a:r>
        </a:p>
      </dsp:txBody>
      <dsp:txXfrm>
        <a:off x="31555" y="351570"/>
        <a:ext cx="1742712" cy="845065"/>
      </dsp:txXfrm>
    </dsp:sp>
    <dsp:sp modelId="{DD9A2366-133E-4AC4-8296-914CC7CEEBBE}">
      <dsp:nvSpPr>
        <dsp:cNvPr id="0" name=""/>
        <dsp:cNvSpPr/>
      </dsp:nvSpPr>
      <dsp:spPr>
        <a:xfrm>
          <a:off x="2358177" y="322551"/>
          <a:ext cx="1795294" cy="897647"/>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Calibri" panose="020F0502020204030204" pitchFamily="34" charset="0"/>
              <a:cs typeface="Calibri" panose="020F0502020204030204" pitchFamily="34" charset="0"/>
            </a:rPr>
            <a:t>Scrutiny of application by RBI</a:t>
          </a:r>
        </a:p>
      </dsp:txBody>
      <dsp:txXfrm>
        <a:off x="2384468" y="348842"/>
        <a:ext cx="1742712" cy="845065"/>
      </dsp:txXfrm>
    </dsp:sp>
    <dsp:sp modelId="{E0D4DE78-8D7C-4B48-9A25-D5292486A6CD}">
      <dsp:nvSpPr>
        <dsp:cNvPr id="0" name=""/>
        <dsp:cNvSpPr/>
      </dsp:nvSpPr>
      <dsp:spPr>
        <a:xfrm>
          <a:off x="4493501" y="325279"/>
          <a:ext cx="1795294" cy="897647"/>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Calibri" panose="020F0502020204030204" pitchFamily="34" charset="0"/>
              <a:cs typeface="Calibri" panose="020F0502020204030204" pitchFamily="34" charset="0"/>
            </a:rPr>
            <a:t>Replying to the queries</a:t>
          </a:r>
        </a:p>
      </dsp:txBody>
      <dsp:txXfrm>
        <a:off x="4519792" y="351570"/>
        <a:ext cx="1742712" cy="845065"/>
      </dsp:txXfrm>
    </dsp:sp>
    <dsp:sp modelId="{D353257E-E599-4DE9-AA4F-DA22ED3126B0}">
      <dsp:nvSpPr>
        <dsp:cNvPr id="0" name=""/>
        <dsp:cNvSpPr/>
      </dsp:nvSpPr>
      <dsp:spPr>
        <a:xfrm>
          <a:off x="6737619" y="325279"/>
          <a:ext cx="1795294" cy="897647"/>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Calibri" panose="020F0502020204030204" pitchFamily="34" charset="0"/>
              <a:cs typeface="Calibri" panose="020F0502020204030204" pitchFamily="34" charset="0"/>
            </a:rPr>
            <a:t>Hearing by RBI</a:t>
          </a:r>
        </a:p>
      </dsp:txBody>
      <dsp:txXfrm>
        <a:off x="6763910" y="351570"/>
        <a:ext cx="1742712" cy="845065"/>
      </dsp:txXfrm>
    </dsp:sp>
    <dsp:sp modelId="{0F9E83DB-0DA8-4388-8849-E6F59F478C86}">
      <dsp:nvSpPr>
        <dsp:cNvPr id="0" name=""/>
        <dsp:cNvSpPr/>
      </dsp:nvSpPr>
      <dsp:spPr>
        <a:xfrm>
          <a:off x="8981737" y="325279"/>
          <a:ext cx="1795294" cy="897647"/>
        </a:xfrm>
        <a:prstGeom prst="roundRect">
          <a:avLst>
            <a:gd name="adj" fmla="val 10000"/>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Calibri" panose="020F0502020204030204" pitchFamily="34" charset="0"/>
              <a:cs typeface="Calibri" panose="020F0502020204030204" pitchFamily="34" charset="0"/>
            </a:rPr>
            <a:t>Compounding order and payment of fee</a:t>
          </a:r>
        </a:p>
      </dsp:txBody>
      <dsp:txXfrm>
        <a:off x="9008028" y="351570"/>
        <a:ext cx="1742712" cy="845065"/>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1"/>
            <a:ext cx="3170138" cy="479539"/>
          </a:xfrm>
          <a:prstGeom prst="rect">
            <a:avLst/>
          </a:prstGeom>
        </p:spPr>
        <p:txBody>
          <a:bodyPr vert="horz" lIns="90913" tIns="45457" rIns="90913" bIns="45457" rtlCol="0"/>
          <a:lstStyle>
            <a:lvl1pPr algn="l">
              <a:defRPr sz="1100"/>
            </a:lvl1pPr>
          </a:lstStyle>
          <a:p>
            <a:endParaRPr lang="en-US" dirty="0">
              <a:latin typeface="Arial" panose="020B0604020202020204" pitchFamily="34" charset="0"/>
            </a:endParaRPr>
          </a:p>
        </p:txBody>
      </p:sp>
      <p:sp>
        <p:nvSpPr>
          <p:cNvPr id="3" name="Date Placeholder 2"/>
          <p:cNvSpPr>
            <a:spLocks noGrp="1"/>
          </p:cNvSpPr>
          <p:nvPr>
            <p:ph type="dt" sz="quarter" idx="1"/>
          </p:nvPr>
        </p:nvSpPr>
        <p:spPr>
          <a:xfrm>
            <a:off x="4143427" y="1"/>
            <a:ext cx="3170138" cy="479539"/>
          </a:xfrm>
          <a:prstGeom prst="rect">
            <a:avLst/>
          </a:prstGeom>
        </p:spPr>
        <p:txBody>
          <a:bodyPr vert="horz" lIns="90913" tIns="45457" rIns="90913" bIns="45457" rtlCol="0"/>
          <a:lstStyle>
            <a:lvl1pPr algn="r">
              <a:defRPr sz="1100"/>
            </a:lvl1pPr>
          </a:lstStyle>
          <a:p>
            <a:fld id="{B4AD245C-091B-44E2-BFB0-BD94217887F7}" type="datetimeFigureOut">
              <a:rPr lang="en-US" smtClean="0">
                <a:latin typeface="Arial" panose="020B0604020202020204" pitchFamily="34" charset="0"/>
              </a:rPr>
              <a:t>3/11/2023</a:t>
            </a:fld>
            <a:endParaRPr lang="en-US" dirty="0">
              <a:latin typeface="Arial" panose="020B0604020202020204" pitchFamily="34" charset="0"/>
            </a:endParaRPr>
          </a:p>
        </p:txBody>
      </p:sp>
      <p:sp>
        <p:nvSpPr>
          <p:cNvPr id="4" name="Footer Placeholder 3"/>
          <p:cNvSpPr>
            <a:spLocks noGrp="1"/>
          </p:cNvSpPr>
          <p:nvPr>
            <p:ph type="ftr" sz="quarter" idx="2"/>
          </p:nvPr>
        </p:nvSpPr>
        <p:spPr>
          <a:xfrm>
            <a:off x="4" y="9120173"/>
            <a:ext cx="3170138" cy="479539"/>
          </a:xfrm>
          <a:prstGeom prst="rect">
            <a:avLst/>
          </a:prstGeom>
        </p:spPr>
        <p:txBody>
          <a:bodyPr vert="horz" lIns="90913" tIns="45457" rIns="90913" bIns="45457" rtlCol="0" anchor="b"/>
          <a:lstStyle>
            <a:lvl1pPr algn="l">
              <a:defRPr sz="1100"/>
            </a:lvl1pPr>
          </a:lstStyle>
          <a:p>
            <a:endParaRPr lang="en-US" dirty="0">
              <a:latin typeface="Arial" panose="020B0604020202020204" pitchFamily="34" charset="0"/>
            </a:endParaRPr>
          </a:p>
        </p:txBody>
      </p:sp>
      <p:sp>
        <p:nvSpPr>
          <p:cNvPr id="5" name="Slide Number Placeholder 4"/>
          <p:cNvSpPr>
            <a:spLocks noGrp="1"/>
          </p:cNvSpPr>
          <p:nvPr>
            <p:ph type="sldNum" sz="quarter" idx="3"/>
          </p:nvPr>
        </p:nvSpPr>
        <p:spPr>
          <a:xfrm>
            <a:off x="4143427" y="9120173"/>
            <a:ext cx="3170138" cy="479539"/>
          </a:xfrm>
          <a:prstGeom prst="rect">
            <a:avLst/>
          </a:prstGeom>
        </p:spPr>
        <p:txBody>
          <a:bodyPr vert="horz" lIns="90913" tIns="45457" rIns="90913" bIns="45457" rtlCol="0" anchor="b"/>
          <a:lstStyle>
            <a:lvl1pPr algn="r">
              <a:defRPr sz="1100"/>
            </a:lvl1pPr>
          </a:lstStyle>
          <a:p>
            <a:fld id="{9A913F39-CFF6-40F1-84D1-700840B41EAB}" type="slidenum">
              <a:rPr lang="en-US" smtClean="0">
                <a:latin typeface="Arial" panose="020B0604020202020204" pitchFamily="34" charset="0"/>
              </a:rPr>
              <a:t>‹#›</a:t>
            </a:fld>
            <a:endParaRPr lang="en-US" dirty="0">
              <a:latin typeface="Arial" panose="020B0604020202020204" pitchFamily="34" charset="0"/>
            </a:endParaRPr>
          </a:p>
        </p:txBody>
      </p:sp>
    </p:spTree>
    <p:extLst>
      <p:ext uri="{BB962C8B-B14F-4D97-AF65-F5344CB8AC3E}">
        <p14:creationId xmlns:p14="http://schemas.microsoft.com/office/powerpoint/2010/main" val="195481318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480060"/>
          </a:xfrm>
          <a:prstGeom prst="rect">
            <a:avLst/>
          </a:prstGeom>
        </p:spPr>
        <p:txBody>
          <a:bodyPr vert="horz" lIns="98478" tIns="49238" rIns="98478" bIns="49238" rtlCol="0"/>
          <a:lstStyle>
            <a:lvl1pPr algn="l">
              <a:defRPr sz="12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4143589" y="1"/>
            <a:ext cx="3169920" cy="480060"/>
          </a:xfrm>
          <a:prstGeom prst="rect">
            <a:avLst/>
          </a:prstGeom>
        </p:spPr>
        <p:txBody>
          <a:bodyPr vert="horz" lIns="98478" tIns="49238" rIns="98478" bIns="49238" rtlCol="0"/>
          <a:lstStyle>
            <a:lvl1pPr algn="r">
              <a:defRPr sz="1200">
                <a:latin typeface="Arial" panose="020B0604020202020204" pitchFamily="34" charset="0"/>
              </a:defRPr>
            </a:lvl1pPr>
          </a:lstStyle>
          <a:p>
            <a:fld id="{0BA5BBE4-AEA3-489A-A28E-0C2FAF2506E3}" type="datetimeFigureOut">
              <a:rPr lang="en-US" smtClean="0"/>
              <a:pPr/>
              <a:t>3/11/2023</a:t>
            </a:fld>
            <a:endParaRPr lang="en-US" dirty="0"/>
          </a:p>
        </p:txBody>
      </p:sp>
      <p:sp>
        <p:nvSpPr>
          <p:cNvPr id="4" name="Slide Image Placeholder 3"/>
          <p:cNvSpPr>
            <a:spLocks noGrp="1" noRot="1" noChangeAspect="1"/>
          </p:cNvSpPr>
          <p:nvPr>
            <p:ph type="sldImg" idx="2"/>
          </p:nvPr>
        </p:nvSpPr>
        <p:spPr>
          <a:xfrm>
            <a:off x="458788" y="720725"/>
            <a:ext cx="6397625" cy="3598863"/>
          </a:xfrm>
          <a:prstGeom prst="rect">
            <a:avLst/>
          </a:prstGeom>
          <a:noFill/>
          <a:ln w="12700">
            <a:solidFill>
              <a:prstClr val="black"/>
            </a:solidFill>
          </a:ln>
        </p:spPr>
        <p:txBody>
          <a:bodyPr vert="horz" lIns="98478" tIns="49238" rIns="98478" bIns="49238" rtlCol="0" anchor="ctr"/>
          <a:lstStyle/>
          <a:p>
            <a:endParaRPr lang="en-GB" dirty="0"/>
          </a:p>
        </p:txBody>
      </p:sp>
      <p:sp>
        <p:nvSpPr>
          <p:cNvPr id="5" name="Notes Placeholder 4"/>
          <p:cNvSpPr>
            <a:spLocks noGrp="1"/>
          </p:cNvSpPr>
          <p:nvPr>
            <p:ph type="body" sz="quarter" idx="3"/>
          </p:nvPr>
        </p:nvSpPr>
        <p:spPr>
          <a:xfrm>
            <a:off x="731520" y="4560571"/>
            <a:ext cx="5852160" cy="4320540"/>
          </a:xfrm>
          <a:prstGeom prst="rect">
            <a:avLst/>
          </a:prstGeom>
        </p:spPr>
        <p:txBody>
          <a:bodyPr vert="horz" lIns="98478" tIns="49238" rIns="98478" bIns="4923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9119475"/>
            <a:ext cx="3169920" cy="480060"/>
          </a:xfrm>
          <a:prstGeom prst="rect">
            <a:avLst/>
          </a:prstGeom>
        </p:spPr>
        <p:txBody>
          <a:bodyPr vert="horz" lIns="98478" tIns="49238" rIns="98478" bIns="49238" rtlCol="0" anchor="b"/>
          <a:lstStyle>
            <a:lvl1pPr algn="l">
              <a:defRPr sz="120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4143589" y="9119475"/>
            <a:ext cx="3169920" cy="480060"/>
          </a:xfrm>
          <a:prstGeom prst="rect">
            <a:avLst/>
          </a:prstGeom>
        </p:spPr>
        <p:txBody>
          <a:bodyPr vert="horz" lIns="98478" tIns="49238" rIns="98478" bIns="49238" rtlCol="0" anchor="b"/>
          <a:lstStyle>
            <a:lvl1pPr algn="r">
              <a:defRPr sz="1200">
                <a:latin typeface="Arial" panose="020B0604020202020204" pitchFamily="34" charset="0"/>
              </a:defRPr>
            </a:lvl1pPr>
          </a:lstStyle>
          <a:p>
            <a:fld id="{C0F4A2C8-6C88-4E71-83EE-698B9D4FE22F}" type="slidenum">
              <a:rPr lang="en-US" smtClean="0"/>
              <a:pPr/>
              <a:t>‹#›</a:t>
            </a:fld>
            <a:endParaRPr lang="en-US" dirty="0"/>
          </a:p>
        </p:txBody>
      </p:sp>
    </p:spTree>
    <p:extLst>
      <p:ext uri="{BB962C8B-B14F-4D97-AF65-F5344CB8AC3E}">
        <p14:creationId xmlns:p14="http://schemas.microsoft.com/office/powerpoint/2010/main" val="1904730299"/>
      </p:ext>
    </p:extLst>
  </p:cSld>
  <p:clrMap bg1="lt1" tx1="dk1" bg2="lt2" tx2="dk2" accent1="accent1" accent2="accent2" accent3="accent3" accent4="accent4" accent5="accent5" accent6="accent6" hlink="hlink" folHlink="folHlink"/>
  <p:hf hdr="0" ftr="0" dt="0"/>
  <p:notesStyle>
    <a:lvl1pPr marL="0" algn="l" defTabSz="1219170" rtl="0" eaLnBrk="1" latinLnBrk="0" hangingPunct="1">
      <a:defRPr sz="1600" kern="1200">
        <a:solidFill>
          <a:schemeClr val="tx1"/>
        </a:solidFill>
        <a:latin typeface="Arial" panose="020B0604020202020204" pitchFamily="34" charset="0"/>
        <a:ea typeface="+mn-ea"/>
        <a:cs typeface="+mn-cs"/>
      </a:defRPr>
    </a:lvl1pPr>
    <a:lvl2pPr marL="609585" algn="l" defTabSz="1219170" rtl="0" eaLnBrk="1" latinLnBrk="0" hangingPunct="1">
      <a:defRPr sz="1600" kern="1200">
        <a:solidFill>
          <a:schemeClr val="tx1"/>
        </a:solidFill>
        <a:latin typeface="Arial" panose="020B0604020202020204" pitchFamily="34" charset="0"/>
        <a:ea typeface="+mn-ea"/>
        <a:cs typeface="+mn-cs"/>
      </a:defRPr>
    </a:lvl2pPr>
    <a:lvl3pPr marL="1219170" algn="l" defTabSz="1219170" rtl="0" eaLnBrk="1" latinLnBrk="0" hangingPunct="1">
      <a:defRPr sz="1600" kern="1200">
        <a:solidFill>
          <a:schemeClr val="tx1"/>
        </a:solidFill>
        <a:latin typeface="Arial" panose="020B0604020202020204" pitchFamily="34" charset="0"/>
        <a:ea typeface="+mn-ea"/>
        <a:cs typeface="+mn-cs"/>
      </a:defRPr>
    </a:lvl3pPr>
    <a:lvl4pPr marL="1828754" algn="l" defTabSz="1219170" rtl="0" eaLnBrk="1" latinLnBrk="0" hangingPunct="1">
      <a:defRPr sz="1600" kern="1200">
        <a:solidFill>
          <a:schemeClr val="tx1"/>
        </a:solidFill>
        <a:latin typeface="Arial" panose="020B0604020202020204" pitchFamily="34" charset="0"/>
        <a:ea typeface="+mn-ea"/>
        <a:cs typeface="+mn-cs"/>
      </a:defRPr>
    </a:lvl4pPr>
    <a:lvl5pPr marL="2438339" algn="l" defTabSz="1219170" rtl="0" eaLnBrk="1" latinLnBrk="0" hangingPunct="1">
      <a:defRPr sz="1600" kern="1200">
        <a:solidFill>
          <a:schemeClr val="tx1"/>
        </a:solidFill>
        <a:latin typeface="Arial" panose="020B0604020202020204" pitchFamily="34"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8463" y="692150"/>
            <a:ext cx="6153150" cy="3462338"/>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0F4A2C8-6C88-4E71-83EE-698B9D4FE22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3309435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B19E439-0A36-4389-B1D4-036D35E9F4EA}" type="slidenum">
              <a:rPr lang="en-US" smtClean="0"/>
              <a:pPr>
                <a:defRPr/>
              </a:pPr>
              <a:t>39</a:t>
            </a:fld>
            <a:endParaRPr lang="en-US" dirty="0"/>
          </a:p>
        </p:txBody>
      </p:sp>
    </p:spTree>
    <p:extLst>
      <p:ext uri="{BB962C8B-B14F-4D97-AF65-F5344CB8AC3E}">
        <p14:creationId xmlns:p14="http://schemas.microsoft.com/office/powerpoint/2010/main" val="26124843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7FB3BC0C-A08C-411C-ADEE-6CA1F575E484}" type="slidenum">
              <a:rPr lang="en-IN" smtClean="0"/>
              <a:t>40</a:t>
            </a:fld>
            <a:endParaRPr lang="en-IN"/>
          </a:p>
        </p:txBody>
      </p:sp>
    </p:spTree>
    <p:extLst>
      <p:ext uri="{BB962C8B-B14F-4D97-AF65-F5344CB8AC3E}">
        <p14:creationId xmlns:p14="http://schemas.microsoft.com/office/powerpoint/2010/main" val="15241606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normAutofit/>
          </a:bodyPr>
          <a:lstStyle/>
          <a:p>
            <a:endParaRPr lang="en-US" dirty="0"/>
          </a:p>
        </p:txBody>
      </p:sp>
      <p:sp>
        <p:nvSpPr>
          <p:cNvPr id="5" name="Slide Number Placeholder 4"/>
          <p:cNvSpPr>
            <a:spLocks noGrp="1"/>
          </p:cNvSpPr>
          <p:nvPr>
            <p:ph type="sldNum" sz="quarter" idx="10"/>
          </p:nvPr>
        </p:nvSpPr>
        <p:spPr/>
        <p:txBody>
          <a:bodyPr/>
          <a:lstStyle/>
          <a:p>
            <a:fld id="{C0F4A2C8-6C88-4E71-83EE-698B9D4FE22F}" type="slidenum">
              <a:rPr lang="en-US" smtClean="0">
                <a:solidFill>
                  <a:prstClr val="black"/>
                </a:solidFill>
              </a:rPr>
              <a:pPr/>
              <a:t>41</a:t>
            </a:fld>
            <a:endParaRPr lang="en-US" dirty="0">
              <a:solidFill>
                <a:prstClr val="black"/>
              </a:solidFill>
            </a:endParaRPr>
          </a:p>
        </p:txBody>
      </p:sp>
    </p:spTree>
    <p:extLst>
      <p:ext uri="{BB962C8B-B14F-4D97-AF65-F5344CB8AC3E}">
        <p14:creationId xmlns:p14="http://schemas.microsoft.com/office/powerpoint/2010/main" val="25251107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C0F4A2C8-6C88-4E71-83EE-698B9D4FE22F}" type="slidenum">
              <a:rPr lang="en-US" smtClean="0"/>
              <a:pPr/>
              <a:t>42</a:t>
            </a:fld>
            <a:endParaRPr lang="en-US" dirty="0"/>
          </a:p>
        </p:txBody>
      </p:sp>
    </p:spTree>
    <p:extLst>
      <p:ext uri="{BB962C8B-B14F-4D97-AF65-F5344CB8AC3E}">
        <p14:creationId xmlns:p14="http://schemas.microsoft.com/office/powerpoint/2010/main" val="17503907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0F4A2C8-6C88-4E71-83EE-698B9D4FE22F}" type="slidenum">
              <a:rPr lang="en-US" smtClean="0"/>
              <a:pPr/>
              <a:t>2</a:t>
            </a:fld>
            <a:endParaRPr lang="en-US" dirty="0"/>
          </a:p>
        </p:txBody>
      </p:sp>
    </p:spTree>
    <p:extLst>
      <p:ext uri="{BB962C8B-B14F-4D97-AF65-F5344CB8AC3E}">
        <p14:creationId xmlns:p14="http://schemas.microsoft.com/office/powerpoint/2010/main" val="4791578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8463" y="692150"/>
            <a:ext cx="6153150" cy="3462338"/>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1042873" rtl="0" eaLnBrk="1" fontAlgn="auto" latinLnBrk="0" hangingPunct="1">
              <a:lnSpc>
                <a:spcPct val="100000"/>
              </a:lnSpc>
              <a:spcBef>
                <a:spcPts val="0"/>
              </a:spcBef>
              <a:spcAft>
                <a:spcPts val="0"/>
              </a:spcAft>
              <a:buClrTx/>
              <a:buSzTx/>
              <a:buFontTx/>
              <a:buNone/>
              <a:tabLst/>
              <a:defRPr/>
            </a:pPr>
            <a:fld id="{C0F4A2C8-6C88-4E71-83EE-698B9D4FE22F}"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1042873"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309435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1042873" rtl="0" eaLnBrk="1" fontAlgn="auto" latinLnBrk="0" hangingPunct="1">
              <a:lnSpc>
                <a:spcPct val="100000"/>
              </a:lnSpc>
              <a:spcBef>
                <a:spcPts val="0"/>
              </a:spcBef>
              <a:spcAft>
                <a:spcPts val="0"/>
              </a:spcAft>
              <a:buClrTx/>
              <a:buSzTx/>
              <a:buFontTx/>
              <a:buNone/>
              <a:tabLst/>
              <a:defRPr/>
            </a:pPr>
            <a:fld id="{C6F2D8F9-E8F2-482F-A6C3-2BCCEF8E8378}" type="slidenum">
              <a:rPr kumimoji="0" lang="en-US" sz="11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1042873" rtl="0" eaLnBrk="1" fontAlgn="auto" latinLnBrk="0" hangingPunct="1">
                <a:lnSpc>
                  <a:spcPct val="100000"/>
                </a:lnSpc>
                <a:spcBef>
                  <a:spcPts val="0"/>
                </a:spcBef>
                <a:spcAft>
                  <a:spcPts val="0"/>
                </a:spcAft>
                <a:buClrTx/>
                <a:buSzTx/>
                <a:buFontTx/>
                <a:buNone/>
                <a:tabLst/>
                <a:defRPr/>
              </a:pPr>
              <a:t>5</a:t>
            </a:fld>
            <a:endPar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918741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6F2D8F9-E8F2-482F-A6C3-2BCCEF8E8378}" type="slidenum">
              <a:rPr lang="en-US" smtClean="0"/>
              <a:t>6</a:t>
            </a:fld>
            <a:endParaRPr lang="en-US" dirty="0"/>
          </a:p>
        </p:txBody>
      </p:sp>
    </p:spTree>
    <p:extLst>
      <p:ext uri="{BB962C8B-B14F-4D97-AF65-F5344CB8AC3E}">
        <p14:creationId xmlns:p14="http://schemas.microsoft.com/office/powerpoint/2010/main" val="2513181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38814347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8463" y="692150"/>
            <a:ext cx="6153150" cy="3462338"/>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1042873" rtl="0" eaLnBrk="1" fontAlgn="auto" latinLnBrk="0" hangingPunct="1">
              <a:lnSpc>
                <a:spcPct val="100000"/>
              </a:lnSpc>
              <a:spcBef>
                <a:spcPts val="0"/>
              </a:spcBef>
              <a:spcAft>
                <a:spcPts val="0"/>
              </a:spcAft>
              <a:buClrTx/>
              <a:buSzTx/>
              <a:buFontTx/>
              <a:buNone/>
              <a:tabLst/>
              <a:defRPr/>
            </a:pPr>
            <a:fld id="{C0F4A2C8-6C88-4E71-83EE-698B9D4FE22F}"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1042873"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546797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8463" y="692150"/>
            <a:ext cx="6153150" cy="3462338"/>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1042873" rtl="0" eaLnBrk="1" fontAlgn="auto" latinLnBrk="0" hangingPunct="1">
              <a:lnSpc>
                <a:spcPct val="100000"/>
              </a:lnSpc>
              <a:spcBef>
                <a:spcPts val="0"/>
              </a:spcBef>
              <a:spcAft>
                <a:spcPts val="0"/>
              </a:spcAft>
              <a:buClrTx/>
              <a:buSzTx/>
              <a:buFontTx/>
              <a:buNone/>
              <a:tabLst/>
              <a:defRPr/>
            </a:pPr>
            <a:fld id="{C0F4A2C8-6C88-4E71-83EE-698B9D4FE22F}"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1042873"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000861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0F4A2C8-6C88-4E71-83EE-698B9D4FE22F}" type="slidenum">
              <a:rPr lang="en-US" smtClean="0"/>
              <a:pPr/>
              <a:t>33</a:t>
            </a:fld>
            <a:endParaRPr lang="en-US" dirty="0"/>
          </a:p>
        </p:txBody>
      </p:sp>
    </p:spTree>
    <p:extLst>
      <p:ext uri="{BB962C8B-B14F-4D97-AF65-F5344CB8AC3E}">
        <p14:creationId xmlns:p14="http://schemas.microsoft.com/office/powerpoint/2010/main" val="30611609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 Black">
    <p:spTree>
      <p:nvGrpSpPr>
        <p:cNvPr id="1" name=""/>
        <p:cNvGrpSpPr/>
        <p:nvPr/>
      </p:nvGrpSpPr>
      <p:grpSpPr>
        <a:xfrm>
          <a:off x="0" y="0"/>
          <a:ext cx="0" cy="0"/>
          <a:chOff x="0" y="0"/>
          <a:chExt cx="0" cy="0"/>
        </a:xfrm>
      </p:grpSpPr>
      <p:sp>
        <p:nvSpPr>
          <p:cNvPr id="9" name="Picture Placeholder 8"/>
          <p:cNvSpPr>
            <a:spLocks noGrp="1" noChangeAspect="1"/>
          </p:cNvSpPr>
          <p:nvPr>
            <p:ph type="pic" sz="quarter" idx="11"/>
          </p:nvPr>
        </p:nvSpPr>
        <p:spPr>
          <a:xfrm>
            <a:off x="2505856" y="727200"/>
            <a:ext cx="7200000" cy="5400000"/>
          </a:xfrm>
          <a:prstGeom prst="rect">
            <a:avLst/>
          </a:prstGeom>
        </p:spPr>
        <p:txBody>
          <a:bodyPr/>
          <a:lstStyle>
            <a:lvl1pPr>
              <a:defRPr>
                <a:solidFill>
                  <a:schemeClr val="bg1"/>
                </a:solidFill>
              </a:defRPr>
            </a:lvl1pPr>
          </a:lstStyle>
          <a:p>
            <a:r>
              <a:rPr lang="en-US" noProof="0" dirty="0"/>
              <a:t>Click icon to add picture</a:t>
            </a:r>
          </a:p>
        </p:txBody>
      </p:sp>
      <p:sp>
        <p:nvSpPr>
          <p:cNvPr id="3" name="Subtitle 2"/>
          <p:cNvSpPr>
            <a:spLocks noGrp="1"/>
          </p:cNvSpPr>
          <p:nvPr>
            <p:ph type="subTitle" idx="1" hasCustomPrompt="1"/>
          </p:nvPr>
        </p:nvSpPr>
        <p:spPr bwMode="gray">
          <a:xfrm>
            <a:off x="503990" y="5864229"/>
            <a:ext cx="5592010" cy="505645"/>
          </a:xfrm>
          <a:prstGeom prst="rect">
            <a:avLst/>
          </a:prstGeom>
        </p:spPr>
        <p:txBody>
          <a:bodyPr lIns="0" tIns="0" rIns="0" bIns="0" anchor="b" anchorCtr="0">
            <a:noAutofit/>
          </a:bodyPr>
          <a:lstStyle>
            <a:lvl1pPr marL="0" indent="0" algn="l">
              <a:lnSpc>
                <a:spcPct val="100000"/>
              </a:lnSpc>
              <a:spcAft>
                <a:spcPts val="0"/>
              </a:spcAft>
              <a:buNone/>
              <a:defRPr sz="1800" b="1">
                <a:solidFill>
                  <a:schemeClr val="bg1"/>
                </a:solidFill>
              </a:defRPr>
            </a:lvl1pPr>
            <a:lvl2pPr marL="0" marR="0" indent="0" algn="l" defTabSz="914417" rtl="0" eaLnBrk="1" fontAlgn="auto" latinLnBrk="0" hangingPunct="1">
              <a:lnSpc>
                <a:spcPct val="100000"/>
              </a:lnSpc>
              <a:spcBef>
                <a:spcPts val="0"/>
              </a:spcBef>
              <a:spcAft>
                <a:spcPts val="0"/>
              </a:spcAft>
              <a:buClrTx/>
              <a:buSzPct val="100000"/>
              <a:buFont typeface="Arial"/>
              <a:buNone/>
              <a:tabLst/>
              <a:defRPr sz="1600" b="0">
                <a:solidFill>
                  <a:schemeClr val="bg1"/>
                </a:solidFill>
              </a:defRPr>
            </a:lvl2pPr>
            <a:lvl3pPr marL="0" indent="0" algn="l">
              <a:spcAft>
                <a:spcPts val="0"/>
              </a:spcAft>
              <a:buNone/>
              <a:defRPr sz="1600">
                <a:solidFill>
                  <a:schemeClr val="bg1"/>
                </a:solidFill>
              </a:defRPr>
            </a:lvl3pPr>
            <a:lvl4pPr marL="1371626" indent="0" algn="ctr">
              <a:buNone/>
              <a:defRPr sz="1600"/>
            </a:lvl4pPr>
            <a:lvl5pPr marL="1828835" indent="0" algn="ctr">
              <a:buNone/>
              <a:defRPr sz="1600"/>
            </a:lvl5pPr>
            <a:lvl6pPr marL="2286044" indent="0" algn="ctr">
              <a:buNone/>
              <a:defRPr sz="1600"/>
            </a:lvl6pPr>
            <a:lvl7pPr marL="2743252" indent="0" algn="ctr">
              <a:buNone/>
              <a:defRPr sz="1600"/>
            </a:lvl7pPr>
            <a:lvl8pPr marL="3200461" indent="0" algn="ctr">
              <a:buNone/>
              <a:defRPr sz="1600"/>
            </a:lvl8pPr>
            <a:lvl9pPr marL="3657669" indent="0" algn="ctr">
              <a:buNone/>
              <a:defRPr sz="1600"/>
            </a:lvl9pPr>
          </a:lstStyle>
          <a:p>
            <a:r>
              <a:rPr lang="en-US" noProof="0" dirty="0"/>
              <a:t>Click to edit Master title style</a:t>
            </a:r>
          </a:p>
          <a:p>
            <a:pPr marL="0" marR="0" lvl="1" indent="0" algn="l" defTabSz="914417" rtl="0" eaLnBrk="1" fontAlgn="auto" latinLnBrk="0" hangingPunct="1">
              <a:lnSpc>
                <a:spcPct val="100000"/>
              </a:lnSpc>
              <a:spcBef>
                <a:spcPts val="0"/>
              </a:spcBef>
              <a:spcAft>
                <a:spcPts val="0"/>
              </a:spcAft>
              <a:buClrTx/>
              <a:buSzPct val="100000"/>
              <a:buFont typeface="Arial"/>
              <a:buNone/>
              <a:tabLst/>
              <a:defRPr/>
            </a:pPr>
            <a:r>
              <a:rPr lang="en-US" noProof="0" dirty="0"/>
              <a:t>Click to edit Master subtitle style</a:t>
            </a:r>
          </a:p>
        </p:txBody>
      </p:sp>
      <p:sp>
        <p:nvSpPr>
          <p:cNvPr id="5" name="Text Placeholder 4"/>
          <p:cNvSpPr>
            <a:spLocks noGrp="1"/>
          </p:cNvSpPr>
          <p:nvPr>
            <p:ph type="body" sz="quarter" idx="10"/>
          </p:nvPr>
        </p:nvSpPr>
        <p:spPr>
          <a:xfrm>
            <a:off x="501652" y="6381750"/>
            <a:ext cx="5594349" cy="298450"/>
          </a:xfrm>
          <a:prstGeom prst="rect">
            <a:avLst/>
          </a:prstGeom>
        </p:spPr>
        <p:txBody>
          <a:bodyPr/>
          <a:lstStyle>
            <a:lvl1pPr>
              <a:spcAft>
                <a:spcPts val="0"/>
              </a:spcAft>
              <a:defRPr sz="10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Click to edit Master text styles</a:t>
            </a:r>
          </a:p>
        </p:txBody>
      </p:sp>
      <p:grpSp>
        <p:nvGrpSpPr>
          <p:cNvPr id="16" name="Group 15"/>
          <p:cNvGrpSpPr>
            <a:grpSpLocks noChangeAspect="1"/>
          </p:cNvGrpSpPr>
          <p:nvPr/>
        </p:nvGrpSpPr>
        <p:grpSpPr>
          <a:xfrm>
            <a:off x="501588" y="384728"/>
            <a:ext cx="3650538" cy="572001"/>
            <a:chOff x="719138" y="-4006851"/>
            <a:chExt cx="6234113" cy="1228726"/>
          </a:xfrm>
          <a:solidFill>
            <a:schemeClr val="bg1"/>
          </a:solidFill>
        </p:grpSpPr>
        <p:sp>
          <p:nvSpPr>
            <p:cNvPr id="17" name="Freeform 5"/>
            <p:cNvSpPr>
              <a:spLocks noEditPoints="1"/>
            </p:cNvSpPr>
            <p:nvPr/>
          </p:nvSpPr>
          <p:spPr bwMode="auto">
            <a:xfrm>
              <a:off x="719138" y="-4006851"/>
              <a:ext cx="420688" cy="506413"/>
            </a:xfrm>
            <a:custGeom>
              <a:avLst/>
              <a:gdLst>
                <a:gd name="T0" fmla="*/ 112 w 112"/>
                <a:gd name="T1" fmla="*/ 65 h 135"/>
                <a:gd name="T2" fmla="*/ 93 w 112"/>
                <a:gd name="T3" fmla="*/ 116 h 135"/>
                <a:gd name="T4" fmla="*/ 43 w 112"/>
                <a:gd name="T5" fmla="*/ 135 h 135"/>
                <a:gd name="T6" fmla="*/ 0 w 112"/>
                <a:gd name="T7" fmla="*/ 135 h 135"/>
                <a:gd name="T8" fmla="*/ 0 w 112"/>
                <a:gd name="T9" fmla="*/ 0 h 135"/>
                <a:gd name="T10" fmla="*/ 45 w 112"/>
                <a:gd name="T11" fmla="*/ 0 h 135"/>
                <a:gd name="T12" fmla="*/ 94 w 112"/>
                <a:gd name="T13" fmla="*/ 17 h 135"/>
                <a:gd name="T14" fmla="*/ 112 w 112"/>
                <a:gd name="T15" fmla="*/ 65 h 135"/>
                <a:gd name="T16" fmla="*/ 75 w 112"/>
                <a:gd name="T17" fmla="*/ 66 h 135"/>
                <a:gd name="T18" fmla="*/ 68 w 112"/>
                <a:gd name="T19" fmla="*/ 38 h 135"/>
                <a:gd name="T20" fmla="*/ 46 w 112"/>
                <a:gd name="T21" fmla="*/ 29 h 135"/>
                <a:gd name="T22" fmla="*/ 35 w 112"/>
                <a:gd name="T23" fmla="*/ 29 h 135"/>
                <a:gd name="T24" fmla="*/ 35 w 112"/>
                <a:gd name="T25" fmla="*/ 105 h 135"/>
                <a:gd name="T26" fmla="*/ 43 w 112"/>
                <a:gd name="T27" fmla="*/ 105 h 135"/>
                <a:gd name="T28" fmla="*/ 67 w 112"/>
                <a:gd name="T29" fmla="*/ 95 h 135"/>
                <a:gd name="T30" fmla="*/ 75 w 112"/>
                <a:gd name="T31" fmla="*/ 6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135">
                  <a:moveTo>
                    <a:pt x="112" y="65"/>
                  </a:moveTo>
                  <a:cubicBezTo>
                    <a:pt x="112" y="87"/>
                    <a:pt x="105" y="104"/>
                    <a:pt x="93" y="116"/>
                  </a:cubicBezTo>
                  <a:cubicBezTo>
                    <a:pt x="81" y="129"/>
                    <a:pt x="64" y="135"/>
                    <a:pt x="43" y="135"/>
                  </a:cubicBezTo>
                  <a:cubicBezTo>
                    <a:pt x="0" y="135"/>
                    <a:pt x="0" y="135"/>
                    <a:pt x="0" y="135"/>
                  </a:cubicBezTo>
                  <a:cubicBezTo>
                    <a:pt x="0" y="0"/>
                    <a:pt x="0" y="0"/>
                    <a:pt x="0" y="0"/>
                  </a:cubicBezTo>
                  <a:cubicBezTo>
                    <a:pt x="45" y="0"/>
                    <a:pt x="45" y="0"/>
                    <a:pt x="45" y="0"/>
                  </a:cubicBezTo>
                  <a:cubicBezTo>
                    <a:pt x="67" y="0"/>
                    <a:pt x="83" y="6"/>
                    <a:pt x="94" y="17"/>
                  </a:cubicBezTo>
                  <a:cubicBezTo>
                    <a:pt x="106" y="28"/>
                    <a:pt x="112" y="44"/>
                    <a:pt x="112" y="65"/>
                  </a:cubicBezTo>
                  <a:moveTo>
                    <a:pt x="75" y="66"/>
                  </a:moveTo>
                  <a:cubicBezTo>
                    <a:pt x="75" y="53"/>
                    <a:pt x="72" y="44"/>
                    <a:pt x="68" y="38"/>
                  </a:cubicBezTo>
                  <a:cubicBezTo>
                    <a:pt x="63" y="32"/>
                    <a:pt x="56" y="29"/>
                    <a:pt x="46" y="29"/>
                  </a:cubicBezTo>
                  <a:cubicBezTo>
                    <a:pt x="35" y="29"/>
                    <a:pt x="35" y="29"/>
                    <a:pt x="35" y="29"/>
                  </a:cubicBezTo>
                  <a:cubicBezTo>
                    <a:pt x="35" y="105"/>
                    <a:pt x="35" y="105"/>
                    <a:pt x="35" y="105"/>
                  </a:cubicBezTo>
                  <a:cubicBezTo>
                    <a:pt x="43" y="105"/>
                    <a:pt x="43" y="105"/>
                    <a:pt x="43" y="105"/>
                  </a:cubicBezTo>
                  <a:cubicBezTo>
                    <a:pt x="54" y="105"/>
                    <a:pt x="62" y="102"/>
                    <a:pt x="67" y="95"/>
                  </a:cubicBezTo>
                  <a:cubicBezTo>
                    <a:pt x="72" y="89"/>
                    <a:pt x="75" y="79"/>
                    <a:pt x="75" y="6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18" name="Rectangle 6"/>
            <p:cNvSpPr>
              <a:spLocks noChangeArrowheads="1"/>
            </p:cNvSpPr>
            <p:nvPr/>
          </p:nvSpPr>
          <p:spPr bwMode="auto">
            <a:xfrm>
              <a:off x="1593851" y="-4006851"/>
              <a:ext cx="128588" cy="506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19" name="Freeform 7"/>
            <p:cNvSpPr>
              <a:spLocks noEditPoints="1"/>
            </p:cNvSpPr>
            <p:nvPr/>
          </p:nvSpPr>
          <p:spPr bwMode="auto">
            <a:xfrm>
              <a:off x="1770063" y="-3883026"/>
              <a:ext cx="368300" cy="387350"/>
            </a:xfrm>
            <a:custGeom>
              <a:avLst/>
              <a:gdLst>
                <a:gd name="T0" fmla="*/ 98 w 98"/>
                <a:gd name="T1" fmla="*/ 51 h 103"/>
                <a:gd name="T2" fmla="*/ 85 w 98"/>
                <a:gd name="T3" fmla="*/ 90 h 103"/>
                <a:gd name="T4" fmla="*/ 49 w 98"/>
                <a:gd name="T5" fmla="*/ 103 h 103"/>
                <a:gd name="T6" fmla="*/ 13 w 98"/>
                <a:gd name="T7" fmla="*/ 89 h 103"/>
                <a:gd name="T8" fmla="*/ 0 w 98"/>
                <a:gd name="T9" fmla="*/ 51 h 103"/>
                <a:gd name="T10" fmla="*/ 13 w 98"/>
                <a:gd name="T11" fmla="*/ 13 h 103"/>
                <a:gd name="T12" fmla="*/ 49 w 98"/>
                <a:gd name="T13" fmla="*/ 0 h 103"/>
                <a:gd name="T14" fmla="*/ 75 w 98"/>
                <a:gd name="T15" fmla="*/ 6 h 103"/>
                <a:gd name="T16" fmla="*/ 92 w 98"/>
                <a:gd name="T17" fmla="*/ 24 h 103"/>
                <a:gd name="T18" fmla="*/ 98 w 98"/>
                <a:gd name="T19" fmla="*/ 51 h 103"/>
                <a:gd name="T20" fmla="*/ 34 w 98"/>
                <a:gd name="T21" fmla="*/ 51 h 103"/>
                <a:gd name="T22" fmla="*/ 38 w 98"/>
                <a:gd name="T23" fmla="*/ 71 h 103"/>
                <a:gd name="T24" fmla="*/ 49 w 98"/>
                <a:gd name="T25" fmla="*/ 78 h 103"/>
                <a:gd name="T26" fmla="*/ 60 w 98"/>
                <a:gd name="T27" fmla="*/ 71 h 103"/>
                <a:gd name="T28" fmla="*/ 63 w 98"/>
                <a:gd name="T29" fmla="*/ 51 h 103"/>
                <a:gd name="T30" fmla="*/ 60 w 98"/>
                <a:gd name="T31" fmla="*/ 32 h 103"/>
                <a:gd name="T32" fmla="*/ 49 w 98"/>
                <a:gd name="T33" fmla="*/ 25 h 103"/>
                <a:gd name="T34" fmla="*/ 38 w 98"/>
                <a:gd name="T35" fmla="*/ 32 h 103"/>
                <a:gd name="T36" fmla="*/ 34 w 98"/>
                <a:gd name="T37" fmla="*/ 5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8" h="103">
                  <a:moveTo>
                    <a:pt x="98" y="51"/>
                  </a:moveTo>
                  <a:cubicBezTo>
                    <a:pt x="98" y="68"/>
                    <a:pt x="93" y="80"/>
                    <a:pt x="85" y="90"/>
                  </a:cubicBezTo>
                  <a:cubicBezTo>
                    <a:pt x="76" y="99"/>
                    <a:pt x="64" y="103"/>
                    <a:pt x="49" y="103"/>
                  </a:cubicBezTo>
                  <a:cubicBezTo>
                    <a:pt x="34" y="103"/>
                    <a:pt x="22" y="99"/>
                    <a:pt x="13" y="89"/>
                  </a:cubicBezTo>
                  <a:cubicBezTo>
                    <a:pt x="4" y="80"/>
                    <a:pt x="0" y="67"/>
                    <a:pt x="0" y="51"/>
                  </a:cubicBezTo>
                  <a:cubicBezTo>
                    <a:pt x="0" y="35"/>
                    <a:pt x="4" y="22"/>
                    <a:pt x="13" y="13"/>
                  </a:cubicBezTo>
                  <a:cubicBezTo>
                    <a:pt x="21" y="4"/>
                    <a:pt x="34" y="0"/>
                    <a:pt x="49" y="0"/>
                  </a:cubicBezTo>
                  <a:cubicBezTo>
                    <a:pt x="59" y="0"/>
                    <a:pt x="67" y="2"/>
                    <a:pt x="75" y="6"/>
                  </a:cubicBezTo>
                  <a:cubicBezTo>
                    <a:pt x="82" y="10"/>
                    <a:pt x="88" y="16"/>
                    <a:pt x="92" y="24"/>
                  </a:cubicBezTo>
                  <a:cubicBezTo>
                    <a:pt x="96" y="32"/>
                    <a:pt x="98" y="41"/>
                    <a:pt x="98" y="51"/>
                  </a:cubicBezTo>
                  <a:moveTo>
                    <a:pt x="34" y="51"/>
                  </a:moveTo>
                  <a:cubicBezTo>
                    <a:pt x="34" y="60"/>
                    <a:pt x="35" y="66"/>
                    <a:pt x="38" y="71"/>
                  </a:cubicBezTo>
                  <a:cubicBezTo>
                    <a:pt x="40" y="75"/>
                    <a:pt x="44" y="78"/>
                    <a:pt x="49" y="78"/>
                  </a:cubicBezTo>
                  <a:cubicBezTo>
                    <a:pt x="54" y="78"/>
                    <a:pt x="58" y="75"/>
                    <a:pt x="60" y="71"/>
                  </a:cubicBezTo>
                  <a:cubicBezTo>
                    <a:pt x="62" y="66"/>
                    <a:pt x="63" y="60"/>
                    <a:pt x="63" y="51"/>
                  </a:cubicBezTo>
                  <a:cubicBezTo>
                    <a:pt x="63" y="43"/>
                    <a:pt x="62" y="36"/>
                    <a:pt x="60" y="32"/>
                  </a:cubicBezTo>
                  <a:cubicBezTo>
                    <a:pt x="58" y="27"/>
                    <a:pt x="54" y="25"/>
                    <a:pt x="49" y="25"/>
                  </a:cubicBezTo>
                  <a:cubicBezTo>
                    <a:pt x="44" y="25"/>
                    <a:pt x="40" y="27"/>
                    <a:pt x="38" y="32"/>
                  </a:cubicBezTo>
                  <a:cubicBezTo>
                    <a:pt x="35" y="36"/>
                    <a:pt x="34" y="43"/>
                    <a:pt x="34" y="5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20" name="Rectangle 8"/>
            <p:cNvSpPr>
              <a:spLocks noChangeArrowheads="1"/>
            </p:cNvSpPr>
            <p:nvPr/>
          </p:nvSpPr>
          <p:spPr bwMode="auto">
            <a:xfrm>
              <a:off x="2187576" y="-3879851"/>
              <a:ext cx="127000" cy="379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21" name="Rectangle 9"/>
            <p:cNvSpPr>
              <a:spLocks noChangeArrowheads="1"/>
            </p:cNvSpPr>
            <p:nvPr/>
          </p:nvSpPr>
          <p:spPr bwMode="auto">
            <a:xfrm>
              <a:off x="2187576" y="-4006851"/>
              <a:ext cx="127000" cy="825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3" name="Rectangle 10"/>
            <p:cNvSpPr>
              <a:spLocks noChangeArrowheads="1"/>
            </p:cNvSpPr>
            <p:nvPr/>
          </p:nvSpPr>
          <p:spPr bwMode="auto">
            <a:xfrm>
              <a:off x="2401888" y="-3297238"/>
              <a:ext cx="120650"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4" name="Freeform 11"/>
            <p:cNvSpPr>
              <a:spLocks/>
            </p:cNvSpPr>
            <p:nvPr/>
          </p:nvSpPr>
          <p:spPr bwMode="auto">
            <a:xfrm>
              <a:off x="2363788" y="-3995738"/>
              <a:ext cx="271463" cy="500063"/>
            </a:xfrm>
            <a:custGeom>
              <a:avLst/>
              <a:gdLst>
                <a:gd name="T0" fmla="*/ 56 w 72"/>
                <a:gd name="T1" fmla="*/ 106 h 133"/>
                <a:gd name="T2" fmla="*/ 72 w 72"/>
                <a:gd name="T3" fmla="*/ 103 h 133"/>
                <a:gd name="T4" fmla="*/ 72 w 72"/>
                <a:gd name="T5" fmla="*/ 128 h 133"/>
                <a:gd name="T6" fmla="*/ 59 w 72"/>
                <a:gd name="T7" fmla="*/ 132 h 133"/>
                <a:gd name="T8" fmla="*/ 44 w 72"/>
                <a:gd name="T9" fmla="*/ 133 h 133"/>
                <a:gd name="T10" fmla="*/ 20 w 72"/>
                <a:gd name="T11" fmla="*/ 125 h 133"/>
                <a:gd name="T12" fmla="*/ 12 w 72"/>
                <a:gd name="T13" fmla="*/ 99 h 133"/>
                <a:gd name="T14" fmla="*/ 12 w 72"/>
                <a:gd name="T15" fmla="*/ 57 h 133"/>
                <a:gd name="T16" fmla="*/ 0 w 72"/>
                <a:gd name="T17" fmla="*/ 57 h 133"/>
                <a:gd name="T18" fmla="*/ 0 w 72"/>
                <a:gd name="T19" fmla="*/ 31 h 133"/>
                <a:gd name="T20" fmla="*/ 12 w 72"/>
                <a:gd name="T21" fmla="*/ 31 h 133"/>
                <a:gd name="T22" fmla="*/ 12 w 72"/>
                <a:gd name="T23" fmla="*/ 6 h 133"/>
                <a:gd name="T24" fmla="*/ 46 w 72"/>
                <a:gd name="T25" fmla="*/ 0 h 133"/>
                <a:gd name="T26" fmla="*/ 46 w 72"/>
                <a:gd name="T27" fmla="*/ 31 h 133"/>
                <a:gd name="T28" fmla="*/ 68 w 72"/>
                <a:gd name="T29" fmla="*/ 31 h 133"/>
                <a:gd name="T30" fmla="*/ 68 w 72"/>
                <a:gd name="T31" fmla="*/ 57 h 133"/>
                <a:gd name="T32" fmla="*/ 46 w 72"/>
                <a:gd name="T33" fmla="*/ 57 h 133"/>
                <a:gd name="T34" fmla="*/ 46 w 72"/>
                <a:gd name="T35" fmla="*/ 96 h 133"/>
                <a:gd name="T36" fmla="*/ 56 w 72"/>
                <a:gd name="T37"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 h="133">
                  <a:moveTo>
                    <a:pt x="56" y="106"/>
                  </a:moveTo>
                  <a:cubicBezTo>
                    <a:pt x="60" y="106"/>
                    <a:pt x="66" y="105"/>
                    <a:pt x="72" y="103"/>
                  </a:cubicBezTo>
                  <a:cubicBezTo>
                    <a:pt x="72" y="128"/>
                    <a:pt x="72" y="128"/>
                    <a:pt x="72" y="128"/>
                  </a:cubicBezTo>
                  <a:cubicBezTo>
                    <a:pt x="67" y="130"/>
                    <a:pt x="63" y="131"/>
                    <a:pt x="59" y="132"/>
                  </a:cubicBezTo>
                  <a:cubicBezTo>
                    <a:pt x="55" y="133"/>
                    <a:pt x="50" y="133"/>
                    <a:pt x="44" y="133"/>
                  </a:cubicBezTo>
                  <a:cubicBezTo>
                    <a:pt x="33" y="133"/>
                    <a:pt x="25" y="131"/>
                    <a:pt x="20" y="125"/>
                  </a:cubicBezTo>
                  <a:cubicBezTo>
                    <a:pt x="15" y="119"/>
                    <a:pt x="12" y="110"/>
                    <a:pt x="12" y="99"/>
                  </a:cubicBezTo>
                  <a:cubicBezTo>
                    <a:pt x="12" y="57"/>
                    <a:pt x="12" y="57"/>
                    <a:pt x="12" y="57"/>
                  </a:cubicBezTo>
                  <a:cubicBezTo>
                    <a:pt x="0" y="57"/>
                    <a:pt x="0" y="57"/>
                    <a:pt x="0" y="57"/>
                  </a:cubicBezTo>
                  <a:cubicBezTo>
                    <a:pt x="0" y="31"/>
                    <a:pt x="0" y="31"/>
                    <a:pt x="0" y="31"/>
                  </a:cubicBezTo>
                  <a:cubicBezTo>
                    <a:pt x="12" y="31"/>
                    <a:pt x="12" y="31"/>
                    <a:pt x="12" y="31"/>
                  </a:cubicBezTo>
                  <a:cubicBezTo>
                    <a:pt x="12" y="6"/>
                    <a:pt x="12" y="6"/>
                    <a:pt x="12" y="6"/>
                  </a:cubicBezTo>
                  <a:cubicBezTo>
                    <a:pt x="46" y="0"/>
                    <a:pt x="46" y="0"/>
                    <a:pt x="46" y="0"/>
                  </a:cubicBezTo>
                  <a:cubicBezTo>
                    <a:pt x="46" y="31"/>
                    <a:pt x="46" y="31"/>
                    <a:pt x="46" y="31"/>
                  </a:cubicBezTo>
                  <a:cubicBezTo>
                    <a:pt x="68" y="31"/>
                    <a:pt x="68" y="31"/>
                    <a:pt x="68" y="31"/>
                  </a:cubicBezTo>
                  <a:cubicBezTo>
                    <a:pt x="68" y="57"/>
                    <a:pt x="68" y="57"/>
                    <a:pt x="68" y="57"/>
                  </a:cubicBezTo>
                  <a:cubicBezTo>
                    <a:pt x="46" y="57"/>
                    <a:pt x="46" y="57"/>
                    <a:pt x="46" y="57"/>
                  </a:cubicBezTo>
                  <a:cubicBezTo>
                    <a:pt x="46" y="96"/>
                    <a:pt x="46" y="96"/>
                    <a:pt x="46" y="96"/>
                  </a:cubicBezTo>
                  <a:cubicBezTo>
                    <a:pt x="46" y="103"/>
                    <a:pt x="49" y="106"/>
                    <a:pt x="56" y="10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5" name="Freeform 12"/>
            <p:cNvSpPr>
              <a:spLocks/>
            </p:cNvSpPr>
            <p:nvPr/>
          </p:nvSpPr>
          <p:spPr bwMode="auto">
            <a:xfrm>
              <a:off x="2660651" y="-3995738"/>
              <a:ext cx="266700" cy="500063"/>
            </a:xfrm>
            <a:custGeom>
              <a:avLst/>
              <a:gdLst>
                <a:gd name="T0" fmla="*/ 55 w 71"/>
                <a:gd name="T1" fmla="*/ 106 h 133"/>
                <a:gd name="T2" fmla="*/ 71 w 71"/>
                <a:gd name="T3" fmla="*/ 103 h 133"/>
                <a:gd name="T4" fmla="*/ 71 w 71"/>
                <a:gd name="T5" fmla="*/ 128 h 133"/>
                <a:gd name="T6" fmla="*/ 58 w 71"/>
                <a:gd name="T7" fmla="*/ 132 h 133"/>
                <a:gd name="T8" fmla="*/ 44 w 71"/>
                <a:gd name="T9" fmla="*/ 133 h 133"/>
                <a:gd name="T10" fmla="*/ 19 w 71"/>
                <a:gd name="T11" fmla="*/ 125 h 133"/>
                <a:gd name="T12" fmla="*/ 12 w 71"/>
                <a:gd name="T13" fmla="*/ 99 h 133"/>
                <a:gd name="T14" fmla="*/ 12 w 71"/>
                <a:gd name="T15" fmla="*/ 57 h 133"/>
                <a:gd name="T16" fmla="*/ 0 w 71"/>
                <a:gd name="T17" fmla="*/ 57 h 133"/>
                <a:gd name="T18" fmla="*/ 0 w 71"/>
                <a:gd name="T19" fmla="*/ 31 h 133"/>
                <a:gd name="T20" fmla="*/ 12 w 71"/>
                <a:gd name="T21" fmla="*/ 31 h 133"/>
                <a:gd name="T22" fmla="*/ 12 w 71"/>
                <a:gd name="T23" fmla="*/ 5 h 133"/>
                <a:gd name="T24" fmla="*/ 46 w 71"/>
                <a:gd name="T25" fmla="*/ 0 h 133"/>
                <a:gd name="T26" fmla="*/ 46 w 71"/>
                <a:gd name="T27" fmla="*/ 31 h 133"/>
                <a:gd name="T28" fmla="*/ 67 w 71"/>
                <a:gd name="T29" fmla="*/ 31 h 133"/>
                <a:gd name="T30" fmla="*/ 67 w 71"/>
                <a:gd name="T31" fmla="*/ 57 h 133"/>
                <a:gd name="T32" fmla="*/ 46 w 71"/>
                <a:gd name="T33" fmla="*/ 57 h 133"/>
                <a:gd name="T34" fmla="*/ 46 w 71"/>
                <a:gd name="T35" fmla="*/ 96 h 133"/>
                <a:gd name="T36" fmla="*/ 55 w 71"/>
                <a:gd name="T37"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1" h="133">
                  <a:moveTo>
                    <a:pt x="55" y="106"/>
                  </a:moveTo>
                  <a:cubicBezTo>
                    <a:pt x="59" y="106"/>
                    <a:pt x="65" y="105"/>
                    <a:pt x="71" y="103"/>
                  </a:cubicBezTo>
                  <a:cubicBezTo>
                    <a:pt x="71" y="128"/>
                    <a:pt x="71" y="128"/>
                    <a:pt x="71" y="128"/>
                  </a:cubicBezTo>
                  <a:cubicBezTo>
                    <a:pt x="67" y="130"/>
                    <a:pt x="62" y="131"/>
                    <a:pt x="58" y="132"/>
                  </a:cubicBezTo>
                  <a:cubicBezTo>
                    <a:pt x="54" y="133"/>
                    <a:pt x="49" y="133"/>
                    <a:pt x="44" y="133"/>
                  </a:cubicBezTo>
                  <a:cubicBezTo>
                    <a:pt x="32" y="133"/>
                    <a:pt x="24" y="131"/>
                    <a:pt x="19" y="125"/>
                  </a:cubicBezTo>
                  <a:cubicBezTo>
                    <a:pt x="14" y="119"/>
                    <a:pt x="12" y="110"/>
                    <a:pt x="12" y="99"/>
                  </a:cubicBezTo>
                  <a:cubicBezTo>
                    <a:pt x="12" y="57"/>
                    <a:pt x="12" y="57"/>
                    <a:pt x="12" y="57"/>
                  </a:cubicBezTo>
                  <a:cubicBezTo>
                    <a:pt x="0" y="57"/>
                    <a:pt x="0" y="57"/>
                    <a:pt x="0" y="57"/>
                  </a:cubicBezTo>
                  <a:cubicBezTo>
                    <a:pt x="0" y="31"/>
                    <a:pt x="0" y="31"/>
                    <a:pt x="0" y="31"/>
                  </a:cubicBezTo>
                  <a:cubicBezTo>
                    <a:pt x="12" y="31"/>
                    <a:pt x="12" y="31"/>
                    <a:pt x="12" y="31"/>
                  </a:cubicBezTo>
                  <a:cubicBezTo>
                    <a:pt x="12" y="5"/>
                    <a:pt x="12" y="5"/>
                    <a:pt x="12" y="5"/>
                  </a:cubicBezTo>
                  <a:cubicBezTo>
                    <a:pt x="46" y="0"/>
                    <a:pt x="46" y="0"/>
                    <a:pt x="46" y="0"/>
                  </a:cubicBezTo>
                  <a:cubicBezTo>
                    <a:pt x="46" y="31"/>
                    <a:pt x="46" y="31"/>
                    <a:pt x="46" y="31"/>
                  </a:cubicBezTo>
                  <a:cubicBezTo>
                    <a:pt x="67" y="31"/>
                    <a:pt x="67" y="31"/>
                    <a:pt x="67" y="31"/>
                  </a:cubicBezTo>
                  <a:cubicBezTo>
                    <a:pt x="67" y="57"/>
                    <a:pt x="67" y="57"/>
                    <a:pt x="67" y="57"/>
                  </a:cubicBezTo>
                  <a:cubicBezTo>
                    <a:pt x="46" y="57"/>
                    <a:pt x="46" y="57"/>
                    <a:pt x="46" y="57"/>
                  </a:cubicBezTo>
                  <a:cubicBezTo>
                    <a:pt x="46" y="96"/>
                    <a:pt x="46" y="96"/>
                    <a:pt x="46" y="96"/>
                  </a:cubicBezTo>
                  <a:cubicBezTo>
                    <a:pt x="46" y="103"/>
                    <a:pt x="49" y="106"/>
                    <a:pt x="55" y="10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6" name="Freeform 13"/>
            <p:cNvSpPr>
              <a:spLocks noEditPoints="1"/>
            </p:cNvSpPr>
            <p:nvPr/>
          </p:nvSpPr>
          <p:spPr bwMode="auto">
            <a:xfrm>
              <a:off x="2957513" y="-3883026"/>
              <a:ext cx="357188" cy="387350"/>
            </a:xfrm>
            <a:custGeom>
              <a:avLst/>
              <a:gdLst>
                <a:gd name="T0" fmla="*/ 83 w 95"/>
                <a:gd name="T1" fmla="*/ 11 h 103"/>
                <a:gd name="T2" fmla="*/ 48 w 95"/>
                <a:gd name="T3" fmla="*/ 0 h 103"/>
                <a:gd name="T4" fmla="*/ 13 w 95"/>
                <a:gd name="T5" fmla="*/ 13 h 103"/>
                <a:gd name="T6" fmla="*/ 0 w 95"/>
                <a:gd name="T7" fmla="*/ 52 h 103"/>
                <a:gd name="T8" fmla="*/ 14 w 95"/>
                <a:gd name="T9" fmla="*/ 90 h 103"/>
                <a:gd name="T10" fmla="*/ 52 w 95"/>
                <a:gd name="T11" fmla="*/ 103 h 103"/>
                <a:gd name="T12" fmla="*/ 72 w 95"/>
                <a:gd name="T13" fmla="*/ 102 h 103"/>
                <a:gd name="T14" fmla="*/ 88 w 95"/>
                <a:gd name="T15" fmla="*/ 96 h 103"/>
                <a:gd name="T16" fmla="*/ 83 w 95"/>
                <a:gd name="T17" fmla="*/ 74 h 103"/>
                <a:gd name="T18" fmla="*/ 72 w 95"/>
                <a:gd name="T19" fmla="*/ 77 h 103"/>
                <a:gd name="T20" fmla="*/ 56 w 95"/>
                <a:gd name="T21" fmla="*/ 79 h 103"/>
                <a:gd name="T22" fmla="*/ 40 w 95"/>
                <a:gd name="T23" fmla="*/ 74 h 103"/>
                <a:gd name="T24" fmla="*/ 34 w 95"/>
                <a:gd name="T25" fmla="*/ 61 h 103"/>
                <a:gd name="T26" fmla="*/ 95 w 95"/>
                <a:gd name="T27" fmla="*/ 61 h 103"/>
                <a:gd name="T28" fmla="*/ 95 w 95"/>
                <a:gd name="T29" fmla="*/ 45 h 103"/>
                <a:gd name="T30" fmla="*/ 83 w 95"/>
                <a:gd name="T31" fmla="*/ 11 h 103"/>
                <a:gd name="T32" fmla="*/ 35 w 95"/>
                <a:gd name="T33" fmla="*/ 39 h 103"/>
                <a:gd name="T34" fmla="*/ 40 w 95"/>
                <a:gd name="T35" fmla="*/ 27 h 103"/>
                <a:gd name="T36" fmla="*/ 50 w 95"/>
                <a:gd name="T37" fmla="*/ 23 h 103"/>
                <a:gd name="T38" fmla="*/ 60 w 95"/>
                <a:gd name="T39" fmla="*/ 27 h 103"/>
                <a:gd name="T40" fmla="*/ 64 w 95"/>
                <a:gd name="T41" fmla="*/ 39 h 103"/>
                <a:gd name="T42" fmla="*/ 35 w 95"/>
                <a:gd name="T43" fmla="*/ 3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5" h="103">
                  <a:moveTo>
                    <a:pt x="83" y="11"/>
                  </a:moveTo>
                  <a:cubicBezTo>
                    <a:pt x="74" y="3"/>
                    <a:pt x="63" y="0"/>
                    <a:pt x="48" y="0"/>
                  </a:cubicBezTo>
                  <a:cubicBezTo>
                    <a:pt x="33" y="0"/>
                    <a:pt x="21" y="4"/>
                    <a:pt x="13" y="13"/>
                  </a:cubicBezTo>
                  <a:cubicBezTo>
                    <a:pt x="4" y="22"/>
                    <a:pt x="0" y="35"/>
                    <a:pt x="0" y="52"/>
                  </a:cubicBezTo>
                  <a:cubicBezTo>
                    <a:pt x="0" y="69"/>
                    <a:pt x="4" y="81"/>
                    <a:pt x="14" y="90"/>
                  </a:cubicBezTo>
                  <a:cubicBezTo>
                    <a:pt x="23" y="99"/>
                    <a:pt x="35" y="103"/>
                    <a:pt x="52" y="103"/>
                  </a:cubicBezTo>
                  <a:cubicBezTo>
                    <a:pt x="59" y="103"/>
                    <a:pt x="66" y="103"/>
                    <a:pt x="72" y="102"/>
                  </a:cubicBezTo>
                  <a:cubicBezTo>
                    <a:pt x="77" y="101"/>
                    <a:pt x="83" y="99"/>
                    <a:pt x="88" y="96"/>
                  </a:cubicBezTo>
                  <a:cubicBezTo>
                    <a:pt x="83" y="74"/>
                    <a:pt x="83" y="74"/>
                    <a:pt x="83" y="74"/>
                  </a:cubicBezTo>
                  <a:cubicBezTo>
                    <a:pt x="79" y="75"/>
                    <a:pt x="75" y="76"/>
                    <a:pt x="72" y="77"/>
                  </a:cubicBezTo>
                  <a:cubicBezTo>
                    <a:pt x="67" y="78"/>
                    <a:pt x="62" y="79"/>
                    <a:pt x="56" y="79"/>
                  </a:cubicBezTo>
                  <a:cubicBezTo>
                    <a:pt x="49" y="79"/>
                    <a:pt x="44" y="77"/>
                    <a:pt x="40" y="74"/>
                  </a:cubicBezTo>
                  <a:cubicBezTo>
                    <a:pt x="36" y="71"/>
                    <a:pt x="34" y="66"/>
                    <a:pt x="34" y="61"/>
                  </a:cubicBezTo>
                  <a:cubicBezTo>
                    <a:pt x="95" y="61"/>
                    <a:pt x="95" y="61"/>
                    <a:pt x="95" y="61"/>
                  </a:cubicBezTo>
                  <a:cubicBezTo>
                    <a:pt x="95" y="45"/>
                    <a:pt x="95" y="45"/>
                    <a:pt x="95" y="45"/>
                  </a:cubicBezTo>
                  <a:cubicBezTo>
                    <a:pt x="95" y="31"/>
                    <a:pt x="91" y="19"/>
                    <a:pt x="83" y="11"/>
                  </a:cubicBezTo>
                  <a:moveTo>
                    <a:pt x="35" y="39"/>
                  </a:moveTo>
                  <a:cubicBezTo>
                    <a:pt x="35" y="34"/>
                    <a:pt x="37" y="30"/>
                    <a:pt x="40" y="27"/>
                  </a:cubicBezTo>
                  <a:cubicBezTo>
                    <a:pt x="42" y="24"/>
                    <a:pt x="46" y="23"/>
                    <a:pt x="50" y="23"/>
                  </a:cubicBezTo>
                  <a:cubicBezTo>
                    <a:pt x="54" y="23"/>
                    <a:pt x="57" y="25"/>
                    <a:pt x="60" y="27"/>
                  </a:cubicBezTo>
                  <a:cubicBezTo>
                    <a:pt x="62" y="30"/>
                    <a:pt x="64" y="34"/>
                    <a:pt x="64" y="39"/>
                  </a:cubicBezTo>
                  <a:lnTo>
                    <a:pt x="35"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7" name="Freeform 14"/>
            <p:cNvSpPr>
              <a:spLocks noEditPoints="1"/>
            </p:cNvSpPr>
            <p:nvPr/>
          </p:nvSpPr>
          <p:spPr bwMode="auto">
            <a:xfrm>
              <a:off x="1173163" y="-3883026"/>
              <a:ext cx="357188" cy="387350"/>
            </a:xfrm>
            <a:custGeom>
              <a:avLst/>
              <a:gdLst>
                <a:gd name="T0" fmla="*/ 83 w 95"/>
                <a:gd name="T1" fmla="*/ 11 h 103"/>
                <a:gd name="T2" fmla="*/ 49 w 95"/>
                <a:gd name="T3" fmla="*/ 0 h 103"/>
                <a:gd name="T4" fmla="*/ 13 w 95"/>
                <a:gd name="T5" fmla="*/ 13 h 103"/>
                <a:gd name="T6" fmla="*/ 0 w 95"/>
                <a:gd name="T7" fmla="*/ 52 h 103"/>
                <a:gd name="T8" fmla="*/ 14 w 95"/>
                <a:gd name="T9" fmla="*/ 90 h 103"/>
                <a:gd name="T10" fmla="*/ 52 w 95"/>
                <a:gd name="T11" fmla="*/ 103 h 103"/>
                <a:gd name="T12" fmla="*/ 72 w 95"/>
                <a:gd name="T13" fmla="*/ 102 h 103"/>
                <a:gd name="T14" fmla="*/ 88 w 95"/>
                <a:gd name="T15" fmla="*/ 96 h 103"/>
                <a:gd name="T16" fmla="*/ 83 w 95"/>
                <a:gd name="T17" fmla="*/ 74 h 103"/>
                <a:gd name="T18" fmla="*/ 72 w 95"/>
                <a:gd name="T19" fmla="*/ 77 h 103"/>
                <a:gd name="T20" fmla="*/ 56 w 95"/>
                <a:gd name="T21" fmla="*/ 79 h 103"/>
                <a:gd name="T22" fmla="*/ 40 w 95"/>
                <a:gd name="T23" fmla="*/ 74 h 103"/>
                <a:gd name="T24" fmla="*/ 34 w 95"/>
                <a:gd name="T25" fmla="*/ 61 h 103"/>
                <a:gd name="T26" fmla="*/ 95 w 95"/>
                <a:gd name="T27" fmla="*/ 61 h 103"/>
                <a:gd name="T28" fmla="*/ 95 w 95"/>
                <a:gd name="T29" fmla="*/ 45 h 103"/>
                <a:gd name="T30" fmla="*/ 83 w 95"/>
                <a:gd name="T31" fmla="*/ 11 h 103"/>
                <a:gd name="T32" fmla="*/ 35 w 95"/>
                <a:gd name="T33" fmla="*/ 39 h 103"/>
                <a:gd name="T34" fmla="*/ 40 w 95"/>
                <a:gd name="T35" fmla="*/ 27 h 103"/>
                <a:gd name="T36" fmla="*/ 50 w 95"/>
                <a:gd name="T37" fmla="*/ 23 h 103"/>
                <a:gd name="T38" fmla="*/ 60 w 95"/>
                <a:gd name="T39" fmla="*/ 27 h 103"/>
                <a:gd name="T40" fmla="*/ 64 w 95"/>
                <a:gd name="T41" fmla="*/ 39 h 103"/>
                <a:gd name="T42" fmla="*/ 35 w 95"/>
                <a:gd name="T43" fmla="*/ 3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5" h="103">
                  <a:moveTo>
                    <a:pt x="83" y="11"/>
                  </a:moveTo>
                  <a:cubicBezTo>
                    <a:pt x="75" y="3"/>
                    <a:pt x="63" y="0"/>
                    <a:pt x="49" y="0"/>
                  </a:cubicBezTo>
                  <a:cubicBezTo>
                    <a:pt x="33" y="0"/>
                    <a:pt x="21" y="4"/>
                    <a:pt x="13" y="13"/>
                  </a:cubicBezTo>
                  <a:cubicBezTo>
                    <a:pt x="4" y="22"/>
                    <a:pt x="0" y="35"/>
                    <a:pt x="0" y="52"/>
                  </a:cubicBezTo>
                  <a:cubicBezTo>
                    <a:pt x="0" y="69"/>
                    <a:pt x="5" y="81"/>
                    <a:pt x="14" y="90"/>
                  </a:cubicBezTo>
                  <a:cubicBezTo>
                    <a:pt x="23" y="99"/>
                    <a:pt x="35" y="103"/>
                    <a:pt x="52" y="103"/>
                  </a:cubicBezTo>
                  <a:cubicBezTo>
                    <a:pt x="60" y="103"/>
                    <a:pt x="66" y="103"/>
                    <a:pt x="72" y="102"/>
                  </a:cubicBezTo>
                  <a:cubicBezTo>
                    <a:pt x="78" y="101"/>
                    <a:pt x="83" y="99"/>
                    <a:pt x="88" y="96"/>
                  </a:cubicBezTo>
                  <a:cubicBezTo>
                    <a:pt x="83" y="74"/>
                    <a:pt x="83" y="74"/>
                    <a:pt x="83" y="74"/>
                  </a:cubicBezTo>
                  <a:cubicBezTo>
                    <a:pt x="79" y="75"/>
                    <a:pt x="76" y="76"/>
                    <a:pt x="72" y="77"/>
                  </a:cubicBezTo>
                  <a:cubicBezTo>
                    <a:pt x="67" y="78"/>
                    <a:pt x="62" y="79"/>
                    <a:pt x="56" y="79"/>
                  </a:cubicBezTo>
                  <a:cubicBezTo>
                    <a:pt x="49" y="79"/>
                    <a:pt x="44" y="77"/>
                    <a:pt x="40" y="74"/>
                  </a:cubicBezTo>
                  <a:cubicBezTo>
                    <a:pt x="37" y="71"/>
                    <a:pt x="35" y="66"/>
                    <a:pt x="34" y="61"/>
                  </a:cubicBezTo>
                  <a:cubicBezTo>
                    <a:pt x="95" y="61"/>
                    <a:pt x="95" y="61"/>
                    <a:pt x="95" y="61"/>
                  </a:cubicBezTo>
                  <a:cubicBezTo>
                    <a:pt x="95" y="45"/>
                    <a:pt x="95" y="45"/>
                    <a:pt x="95" y="45"/>
                  </a:cubicBezTo>
                  <a:cubicBezTo>
                    <a:pt x="95" y="31"/>
                    <a:pt x="91" y="19"/>
                    <a:pt x="83" y="11"/>
                  </a:cubicBezTo>
                  <a:moveTo>
                    <a:pt x="35" y="39"/>
                  </a:moveTo>
                  <a:cubicBezTo>
                    <a:pt x="36" y="34"/>
                    <a:pt x="37" y="30"/>
                    <a:pt x="40" y="27"/>
                  </a:cubicBezTo>
                  <a:cubicBezTo>
                    <a:pt x="42" y="24"/>
                    <a:pt x="46" y="23"/>
                    <a:pt x="50" y="23"/>
                  </a:cubicBezTo>
                  <a:cubicBezTo>
                    <a:pt x="54" y="23"/>
                    <a:pt x="58" y="25"/>
                    <a:pt x="60" y="27"/>
                  </a:cubicBezTo>
                  <a:cubicBezTo>
                    <a:pt x="63" y="30"/>
                    <a:pt x="64" y="34"/>
                    <a:pt x="64" y="39"/>
                  </a:cubicBezTo>
                  <a:lnTo>
                    <a:pt x="35"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8" name="Freeform 15"/>
            <p:cNvSpPr>
              <a:spLocks/>
            </p:cNvSpPr>
            <p:nvPr/>
          </p:nvSpPr>
          <p:spPr bwMode="auto">
            <a:xfrm>
              <a:off x="719138" y="-3278188"/>
              <a:ext cx="423863" cy="493713"/>
            </a:xfrm>
            <a:custGeom>
              <a:avLst/>
              <a:gdLst>
                <a:gd name="T0" fmla="*/ 267 w 267"/>
                <a:gd name="T1" fmla="*/ 311 h 311"/>
                <a:gd name="T2" fmla="*/ 182 w 267"/>
                <a:gd name="T3" fmla="*/ 311 h 311"/>
                <a:gd name="T4" fmla="*/ 182 w 267"/>
                <a:gd name="T5" fmla="*/ 185 h 311"/>
                <a:gd name="T6" fmla="*/ 85 w 267"/>
                <a:gd name="T7" fmla="*/ 185 h 311"/>
                <a:gd name="T8" fmla="*/ 85 w 267"/>
                <a:gd name="T9" fmla="*/ 311 h 311"/>
                <a:gd name="T10" fmla="*/ 0 w 267"/>
                <a:gd name="T11" fmla="*/ 311 h 311"/>
                <a:gd name="T12" fmla="*/ 0 w 267"/>
                <a:gd name="T13" fmla="*/ 0 h 311"/>
                <a:gd name="T14" fmla="*/ 85 w 267"/>
                <a:gd name="T15" fmla="*/ 0 h 311"/>
                <a:gd name="T16" fmla="*/ 85 w 267"/>
                <a:gd name="T17" fmla="*/ 116 h 311"/>
                <a:gd name="T18" fmla="*/ 182 w 267"/>
                <a:gd name="T19" fmla="*/ 116 h 311"/>
                <a:gd name="T20" fmla="*/ 182 w 267"/>
                <a:gd name="T21" fmla="*/ 0 h 311"/>
                <a:gd name="T22" fmla="*/ 267 w 267"/>
                <a:gd name="T23" fmla="*/ 0 h 311"/>
                <a:gd name="T24" fmla="*/ 267 w 267"/>
                <a:gd name="T25" fmla="*/ 311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7" h="311">
                  <a:moveTo>
                    <a:pt x="267" y="311"/>
                  </a:moveTo>
                  <a:lnTo>
                    <a:pt x="182" y="311"/>
                  </a:lnTo>
                  <a:lnTo>
                    <a:pt x="182" y="185"/>
                  </a:lnTo>
                  <a:lnTo>
                    <a:pt x="85" y="185"/>
                  </a:lnTo>
                  <a:lnTo>
                    <a:pt x="85" y="311"/>
                  </a:lnTo>
                  <a:lnTo>
                    <a:pt x="0" y="311"/>
                  </a:lnTo>
                  <a:lnTo>
                    <a:pt x="0" y="0"/>
                  </a:lnTo>
                  <a:lnTo>
                    <a:pt x="85" y="0"/>
                  </a:lnTo>
                  <a:lnTo>
                    <a:pt x="85" y="116"/>
                  </a:lnTo>
                  <a:lnTo>
                    <a:pt x="182" y="116"/>
                  </a:lnTo>
                  <a:lnTo>
                    <a:pt x="182" y="0"/>
                  </a:lnTo>
                  <a:lnTo>
                    <a:pt x="267" y="0"/>
                  </a:lnTo>
                  <a:lnTo>
                    <a:pt x="267" y="3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9" name="Freeform 16"/>
            <p:cNvSpPr>
              <a:spLocks/>
            </p:cNvSpPr>
            <p:nvPr/>
          </p:nvSpPr>
          <p:spPr bwMode="auto">
            <a:xfrm>
              <a:off x="719138" y="-3278188"/>
              <a:ext cx="423863" cy="493713"/>
            </a:xfrm>
            <a:custGeom>
              <a:avLst/>
              <a:gdLst>
                <a:gd name="T0" fmla="*/ 267 w 267"/>
                <a:gd name="T1" fmla="*/ 311 h 311"/>
                <a:gd name="T2" fmla="*/ 182 w 267"/>
                <a:gd name="T3" fmla="*/ 311 h 311"/>
                <a:gd name="T4" fmla="*/ 182 w 267"/>
                <a:gd name="T5" fmla="*/ 185 h 311"/>
                <a:gd name="T6" fmla="*/ 85 w 267"/>
                <a:gd name="T7" fmla="*/ 185 h 311"/>
                <a:gd name="T8" fmla="*/ 85 w 267"/>
                <a:gd name="T9" fmla="*/ 311 h 311"/>
                <a:gd name="T10" fmla="*/ 0 w 267"/>
                <a:gd name="T11" fmla="*/ 311 h 311"/>
                <a:gd name="T12" fmla="*/ 0 w 267"/>
                <a:gd name="T13" fmla="*/ 0 h 311"/>
                <a:gd name="T14" fmla="*/ 85 w 267"/>
                <a:gd name="T15" fmla="*/ 0 h 311"/>
                <a:gd name="T16" fmla="*/ 85 w 267"/>
                <a:gd name="T17" fmla="*/ 116 h 311"/>
                <a:gd name="T18" fmla="*/ 182 w 267"/>
                <a:gd name="T19" fmla="*/ 116 h 311"/>
                <a:gd name="T20" fmla="*/ 182 w 267"/>
                <a:gd name="T21" fmla="*/ 0 h 311"/>
                <a:gd name="T22" fmla="*/ 267 w 267"/>
                <a:gd name="T23" fmla="*/ 0 h 311"/>
                <a:gd name="T24" fmla="*/ 267 w 267"/>
                <a:gd name="T25" fmla="*/ 311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7" h="311">
                  <a:moveTo>
                    <a:pt x="267" y="311"/>
                  </a:moveTo>
                  <a:lnTo>
                    <a:pt x="182" y="311"/>
                  </a:lnTo>
                  <a:lnTo>
                    <a:pt x="182" y="185"/>
                  </a:lnTo>
                  <a:lnTo>
                    <a:pt x="85" y="185"/>
                  </a:lnTo>
                  <a:lnTo>
                    <a:pt x="85" y="311"/>
                  </a:lnTo>
                  <a:lnTo>
                    <a:pt x="0" y="311"/>
                  </a:lnTo>
                  <a:lnTo>
                    <a:pt x="0" y="0"/>
                  </a:lnTo>
                  <a:lnTo>
                    <a:pt x="85" y="0"/>
                  </a:lnTo>
                  <a:lnTo>
                    <a:pt x="85" y="116"/>
                  </a:lnTo>
                  <a:lnTo>
                    <a:pt x="182" y="116"/>
                  </a:lnTo>
                  <a:lnTo>
                    <a:pt x="182" y="0"/>
                  </a:lnTo>
                  <a:lnTo>
                    <a:pt x="267" y="0"/>
                  </a:lnTo>
                  <a:lnTo>
                    <a:pt x="267" y="311"/>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0" name="Freeform 17"/>
            <p:cNvSpPr>
              <a:spLocks noEditPoints="1"/>
            </p:cNvSpPr>
            <p:nvPr/>
          </p:nvSpPr>
          <p:spPr bwMode="auto">
            <a:xfrm>
              <a:off x="1192213" y="-3171826"/>
              <a:ext cx="360363" cy="393700"/>
            </a:xfrm>
            <a:custGeom>
              <a:avLst/>
              <a:gdLst>
                <a:gd name="T0" fmla="*/ 72 w 96"/>
                <a:gd name="T1" fmla="*/ 103 h 105"/>
                <a:gd name="T2" fmla="*/ 65 w 96"/>
                <a:gd name="T3" fmla="*/ 90 h 105"/>
                <a:gd name="T4" fmla="*/ 65 w 96"/>
                <a:gd name="T5" fmla="*/ 90 h 105"/>
                <a:gd name="T6" fmla="*/ 50 w 96"/>
                <a:gd name="T7" fmla="*/ 102 h 105"/>
                <a:gd name="T8" fmla="*/ 31 w 96"/>
                <a:gd name="T9" fmla="*/ 105 h 105"/>
                <a:gd name="T10" fmla="*/ 9 w 96"/>
                <a:gd name="T11" fmla="*/ 97 h 105"/>
                <a:gd name="T12" fmla="*/ 0 w 96"/>
                <a:gd name="T13" fmla="*/ 72 h 105"/>
                <a:gd name="T14" fmla="*/ 12 w 96"/>
                <a:gd name="T15" fmla="*/ 48 h 105"/>
                <a:gd name="T16" fmla="*/ 44 w 96"/>
                <a:gd name="T17" fmla="*/ 39 h 105"/>
                <a:gd name="T18" fmla="*/ 61 w 96"/>
                <a:gd name="T19" fmla="*/ 39 h 105"/>
                <a:gd name="T20" fmla="*/ 61 w 96"/>
                <a:gd name="T21" fmla="*/ 37 h 105"/>
                <a:gd name="T22" fmla="*/ 49 w 96"/>
                <a:gd name="T23" fmla="*/ 25 h 105"/>
                <a:gd name="T24" fmla="*/ 21 w 96"/>
                <a:gd name="T25" fmla="*/ 32 h 105"/>
                <a:gd name="T26" fmla="*/ 10 w 96"/>
                <a:gd name="T27" fmla="*/ 9 h 105"/>
                <a:gd name="T28" fmla="*/ 55 w 96"/>
                <a:gd name="T29" fmla="*/ 0 h 105"/>
                <a:gd name="T30" fmla="*/ 86 w 96"/>
                <a:gd name="T31" fmla="*/ 10 h 105"/>
                <a:gd name="T32" fmla="*/ 96 w 96"/>
                <a:gd name="T33" fmla="*/ 37 h 105"/>
                <a:gd name="T34" fmla="*/ 96 w 96"/>
                <a:gd name="T35" fmla="*/ 103 h 105"/>
                <a:gd name="T36" fmla="*/ 72 w 96"/>
                <a:gd name="T37" fmla="*/ 103 h 105"/>
                <a:gd name="T38" fmla="*/ 46 w 96"/>
                <a:gd name="T39" fmla="*/ 80 h 105"/>
                <a:gd name="T40" fmla="*/ 57 w 96"/>
                <a:gd name="T41" fmla="*/ 76 h 105"/>
                <a:gd name="T42" fmla="*/ 62 w 96"/>
                <a:gd name="T43" fmla="*/ 66 h 105"/>
                <a:gd name="T44" fmla="*/ 62 w 96"/>
                <a:gd name="T45" fmla="*/ 58 h 105"/>
                <a:gd name="T46" fmla="*/ 53 w 96"/>
                <a:gd name="T47" fmla="*/ 58 h 105"/>
                <a:gd name="T48" fmla="*/ 36 w 96"/>
                <a:gd name="T49" fmla="*/ 71 h 105"/>
                <a:gd name="T50" fmla="*/ 46 w 96"/>
                <a:gd name="T51" fmla="*/ 8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105">
                  <a:moveTo>
                    <a:pt x="72" y="103"/>
                  </a:moveTo>
                  <a:cubicBezTo>
                    <a:pt x="65" y="90"/>
                    <a:pt x="65" y="90"/>
                    <a:pt x="65" y="90"/>
                  </a:cubicBezTo>
                  <a:cubicBezTo>
                    <a:pt x="65" y="90"/>
                    <a:pt x="65" y="90"/>
                    <a:pt x="65" y="90"/>
                  </a:cubicBezTo>
                  <a:cubicBezTo>
                    <a:pt x="60" y="96"/>
                    <a:pt x="55" y="100"/>
                    <a:pt x="50" y="102"/>
                  </a:cubicBezTo>
                  <a:cubicBezTo>
                    <a:pt x="45" y="104"/>
                    <a:pt x="39" y="105"/>
                    <a:pt x="31" y="105"/>
                  </a:cubicBezTo>
                  <a:cubicBezTo>
                    <a:pt x="22" y="105"/>
                    <a:pt x="14" y="102"/>
                    <a:pt x="9" y="97"/>
                  </a:cubicBezTo>
                  <a:cubicBezTo>
                    <a:pt x="3" y="91"/>
                    <a:pt x="0" y="83"/>
                    <a:pt x="0" y="72"/>
                  </a:cubicBezTo>
                  <a:cubicBezTo>
                    <a:pt x="0" y="61"/>
                    <a:pt x="4" y="53"/>
                    <a:pt x="12" y="48"/>
                  </a:cubicBezTo>
                  <a:cubicBezTo>
                    <a:pt x="19" y="43"/>
                    <a:pt x="30" y="40"/>
                    <a:pt x="44" y="39"/>
                  </a:cubicBezTo>
                  <a:cubicBezTo>
                    <a:pt x="61" y="39"/>
                    <a:pt x="61" y="39"/>
                    <a:pt x="61" y="39"/>
                  </a:cubicBezTo>
                  <a:cubicBezTo>
                    <a:pt x="61" y="37"/>
                    <a:pt x="61" y="37"/>
                    <a:pt x="61" y="37"/>
                  </a:cubicBezTo>
                  <a:cubicBezTo>
                    <a:pt x="61" y="29"/>
                    <a:pt x="57" y="25"/>
                    <a:pt x="49" y="25"/>
                  </a:cubicBezTo>
                  <a:cubicBezTo>
                    <a:pt x="42" y="25"/>
                    <a:pt x="32" y="27"/>
                    <a:pt x="21" y="32"/>
                  </a:cubicBezTo>
                  <a:cubicBezTo>
                    <a:pt x="10" y="9"/>
                    <a:pt x="10" y="9"/>
                    <a:pt x="10" y="9"/>
                  </a:cubicBezTo>
                  <a:cubicBezTo>
                    <a:pt x="22" y="3"/>
                    <a:pt x="37" y="0"/>
                    <a:pt x="55" y="0"/>
                  </a:cubicBezTo>
                  <a:cubicBezTo>
                    <a:pt x="68" y="0"/>
                    <a:pt x="79" y="3"/>
                    <a:pt x="86" y="10"/>
                  </a:cubicBezTo>
                  <a:cubicBezTo>
                    <a:pt x="93" y="16"/>
                    <a:pt x="96" y="25"/>
                    <a:pt x="96" y="37"/>
                  </a:cubicBezTo>
                  <a:cubicBezTo>
                    <a:pt x="96" y="103"/>
                    <a:pt x="96" y="103"/>
                    <a:pt x="96" y="103"/>
                  </a:cubicBezTo>
                  <a:cubicBezTo>
                    <a:pt x="72" y="103"/>
                    <a:pt x="72" y="103"/>
                    <a:pt x="72" y="103"/>
                  </a:cubicBezTo>
                  <a:moveTo>
                    <a:pt x="46" y="80"/>
                  </a:moveTo>
                  <a:cubicBezTo>
                    <a:pt x="50" y="80"/>
                    <a:pt x="54" y="79"/>
                    <a:pt x="57" y="76"/>
                  </a:cubicBezTo>
                  <a:cubicBezTo>
                    <a:pt x="60" y="74"/>
                    <a:pt x="62" y="70"/>
                    <a:pt x="62" y="66"/>
                  </a:cubicBezTo>
                  <a:cubicBezTo>
                    <a:pt x="62" y="58"/>
                    <a:pt x="62" y="58"/>
                    <a:pt x="62" y="58"/>
                  </a:cubicBezTo>
                  <a:cubicBezTo>
                    <a:pt x="53" y="58"/>
                    <a:pt x="53" y="58"/>
                    <a:pt x="53" y="58"/>
                  </a:cubicBezTo>
                  <a:cubicBezTo>
                    <a:pt x="42" y="59"/>
                    <a:pt x="36" y="63"/>
                    <a:pt x="36" y="71"/>
                  </a:cubicBezTo>
                  <a:cubicBezTo>
                    <a:pt x="36" y="77"/>
                    <a:pt x="39" y="80"/>
                    <a:pt x="4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1" name="Freeform 18"/>
            <p:cNvSpPr>
              <a:spLocks/>
            </p:cNvSpPr>
            <p:nvPr/>
          </p:nvSpPr>
          <p:spPr bwMode="auto">
            <a:xfrm>
              <a:off x="1612901" y="-3171826"/>
              <a:ext cx="300038" cy="393700"/>
            </a:xfrm>
            <a:custGeom>
              <a:avLst/>
              <a:gdLst>
                <a:gd name="T0" fmla="*/ 80 w 80"/>
                <a:gd name="T1" fmla="*/ 72 h 105"/>
                <a:gd name="T2" fmla="*/ 69 w 80"/>
                <a:gd name="T3" fmla="*/ 97 h 105"/>
                <a:gd name="T4" fmla="*/ 37 w 80"/>
                <a:gd name="T5" fmla="*/ 105 h 105"/>
                <a:gd name="T6" fmla="*/ 17 w 80"/>
                <a:gd name="T7" fmla="*/ 104 h 105"/>
                <a:gd name="T8" fmla="*/ 0 w 80"/>
                <a:gd name="T9" fmla="*/ 100 h 105"/>
                <a:gd name="T10" fmla="*/ 0 w 80"/>
                <a:gd name="T11" fmla="*/ 71 h 105"/>
                <a:gd name="T12" fmla="*/ 18 w 80"/>
                <a:gd name="T13" fmla="*/ 77 h 105"/>
                <a:gd name="T14" fmla="*/ 35 w 80"/>
                <a:gd name="T15" fmla="*/ 80 h 105"/>
                <a:gd name="T16" fmla="*/ 47 w 80"/>
                <a:gd name="T17" fmla="*/ 74 h 105"/>
                <a:gd name="T18" fmla="*/ 43 w 80"/>
                <a:gd name="T19" fmla="*/ 70 h 105"/>
                <a:gd name="T20" fmla="*/ 25 w 80"/>
                <a:gd name="T21" fmla="*/ 61 h 105"/>
                <a:gd name="T22" fmla="*/ 5 w 80"/>
                <a:gd name="T23" fmla="*/ 48 h 105"/>
                <a:gd name="T24" fmla="*/ 0 w 80"/>
                <a:gd name="T25" fmla="*/ 30 h 105"/>
                <a:gd name="T26" fmla="*/ 11 w 80"/>
                <a:gd name="T27" fmla="*/ 8 h 105"/>
                <a:gd name="T28" fmla="*/ 42 w 80"/>
                <a:gd name="T29" fmla="*/ 0 h 105"/>
                <a:gd name="T30" fmla="*/ 61 w 80"/>
                <a:gd name="T31" fmla="*/ 2 h 105"/>
                <a:gd name="T32" fmla="*/ 79 w 80"/>
                <a:gd name="T33" fmla="*/ 8 h 105"/>
                <a:gd name="T34" fmla="*/ 69 w 80"/>
                <a:gd name="T35" fmla="*/ 31 h 105"/>
                <a:gd name="T36" fmla="*/ 55 w 80"/>
                <a:gd name="T37" fmla="*/ 26 h 105"/>
                <a:gd name="T38" fmla="*/ 42 w 80"/>
                <a:gd name="T39" fmla="*/ 24 h 105"/>
                <a:gd name="T40" fmla="*/ 33 w 80"/>
                <a:gd name="T41" fmla="*/ 28 h 105"/>
                <a:gd name="T42" fmla="*/ 36 w 80"/>
                <a:gd name="T43" fmla="*/ 32 h 105"/>
                <a:gd name="T44" fmla="*/ 54 w 80"/>
                <a:gd name="T45" fmla="*/ 40 h 105"/>
                <a:gd name="T46" fmla="*/ 70 w 80"/>
                <a:gd name="T47" fmla="*/ 48 h 105"/>
                <a:gd name="T48" fmla="*/ 77 w 80"/>
                <a:gd name="T49" fmla="*/ 58 h 105"/>
                <a:gd name="T50" fmla="*/ 80 w 80"/>
                <a:gd name="T51" fmla="*/ 7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05">
                  <a:moveTo>
                    <a:pt x="80" y="72"/>
                  </a:moveTo>
                  <a:cubicBezTo>
                    <a:pt x="80" y="83"/>
                    <a:pt x="76" y="91"/>
                    <a:pt x="69" y="97"/>
                  </a:cubicBezTo>
                  <a:cubicBezTo>
                    <a:pt x="61" y="102"/>
                    <a:pt x="51" y="105"/>
                    <a:pt x="37" y="105"/>
                  </a:cubicBezTo>
                  <a:cubicBezTo>
                    <a:pt x="29" y="105"/>
                    <a:pt x="23" y="105"/>
                    <a:pt x="17" y="104"/>
                  </a:cubicBezTo>
                  <a:cubicBezTo>
                    <a:pt x="11" y="103"/>
                    <a:pt x="6" y="102"/>
                    <a:pt x="0" y="100"/>
                  </a:cubicBezTo>
                  <a:cubicBezTo>
                    <a:pt x="0" y="71"/>
                    <a:pt x="0" y="71"/>
                    <a:pt x="0" y="71"/>
                  </a:cubicBezTo>
                  <a:cubicBezTo>
                    <a:pt x="5" y="74"/>
                    <a:pt x="11" y="76"/>
                    <a:pt x="18" y="77"/>
                  </a:cubicBezTo>
                  <a:cubicBezTo>
                    <a:pt x="24" y="79"/>
                    <a:pt x="30" y="80"/>
                    <a:pt x="35" y="80"/>
                  </a:cubicBezTo>
                  <a:cubicBezTo>
                    <a:pt x="43" y="80"/>
                    <a:pt x="47" y="78"/>
                    <a:pt x="47" y="74"/>
                  </a:cubicBezTo>
                  <a:cubicBezTo>
                    <a:pt x="47" y="73"/>
                    <a:pt x="46" y="71"/>
                    <a:pt x="43" y="70"/>
                  </a:cubicBezTo>
                  <a:cubicBezTo>
                    <a:pt x="41" y="68"/>
                    <a:pt x="35" y="66"/>
                    <a:pt x="25" y="61"/>
                  </a:cubicBezTo>
                  <a:cubicBezTo>
                    <a:pt x="16" y="58"/>
                    <a:pt x="9" y="53"/>
                    <a:pt x="5" y="48"/>
                  </a:cubicBezTo>
                  <a:cubicBezTo>
                    <a:pt x="2" y="43"/>
                    <a:pt x="0" y="37"/>
                    <a:pt x="0" y="30"/>
                  </a:cubicBezTo>
                  <a:cubicBezTo>
                    <a:pt x="0" y="20"/>
                    <a:pt x="3" y="13"/>
                    <a:pt x="11" y="8"/>
                  </a:cubicBezTo>
                  <a:cubicBezTo>
                    <a:pt x="18" y="2"/>
                    <a:pt x="28" y="0"/>
                    <a:pt x="42" y="0"/>
                  </a:cubicBezTo>
                  <a:cubicBezTo>
                    <a:pt x="48" y="0"/>
                    <a:pt x="55" y="1"/>
                    <a:pt x="61" y="2"/>
                  </a:cubicBezTo>
                  <a:cubicBezTo>
                    <a:pt x="67" y="3"/>
                    <a:pt x="73" y="6"/>
                    <a:pt x="79" y="8"/>
                  </a:cubicBezTo>
                  <a:cubicBezTo>
                    <a:pt x="69" y="31"/>
                    <a:pt x="69" y="31"/>
                    <a:pt x="69" y="31"/>
                  </a:cubicBezTo>
                  <a:cubicBezTo>
                    <a:pt x="65" y="29"/>
                    <a:pt x="60" y="27"/>
                    <a:pt x="55" y="26"/>
                  </a:cubicBezTo>
                  <a:cubicBezTo>
                    <a:pt x="49" y="24"/>
                    <a:pt x="45" y="24"/>
                    <a:pt x="42" y="24"/>
                  </a:cubicBezTo>
                  <a:cubicBezTo>
                    <a:pt x="36" y="24"/>
                    <a:pt x="33" y="25"/>
                    <a:pt x="33" y="28"/>
                  </a:cubicBezTo>
                  <a:cubicBezTo>
                    <a:pt x="33" y="29"/>
                    <a:pt x="34" y="31"/>
                    <a:pt x="36" y="32"/>
                  </a:cubicBezTo>
                  <a:cubicBezTo>
                    <a:pt x="38" y="33"/>
                    <a:pt x="44" y="36"/>
                    <a:pt x="54" y="40"/>
                  </a:cubicBezTo>
                  <a:cubicBezTo>
                    <a:pt x="61" y="43"/>
                    <a:pt x="66" y="46"/>
                    <a:pt x="70" y="48"/>
                  </a:cubicBezTo>
                  <a:cubicBezTo>
                    <a:pt x="73" y="51"/>
                    <a:pt x="76" y="54"/>
                    <a:pt x="77" y="58"/>
                  </a:cubicBezTo>
                  <a:cubicBezTo>
                    <a:pt x="79" y="62"/>
                    <a:pt x="80" y="67"/>
                    <a:pt x="80"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2" name="Freeform 19"/>
            <p:cNvSpPr>
              <a:spLocks/>
            </p:cNvSpPr>
            <p:nvPr/>
          </p:nvSpPr>
          <p:spPr bwMode="auto">
            <a:xfrm>
              <a:off x="1958976" y="-3308351"/>
              <a:ext cx="409575" cy="523875"/>
            </a:xfrm>
            <a:custGeom>
              <a:avLst/>
              <a:gdLst>
                <a:gd name="T0" fmla="*/ 34 w 109"/>
                <a:gd name="T1" fmla="*/ 82 h 139"/>
                <a:gd name="T2" fmla="*/ 45 w 109"/>
                <a:gd name="T3" fmla="*/ 66 h 139"/>
                <a:gd name="T4" fmla="*/ 68 w 109"/>
                <a:gd name="T5" fmla="*/ 38 h 139"/>
                <a:gd name="T6" fmla="*/ 107 w 109"/>
                <a:gd name="T7" fmla="*/ 38 h 139"/>
                <a:gd name="T8" fmla="*/ 72 w 109"/>
                <a:gd name="T9" fmla="*/ 81 h 139"/>
                <a:gd name="T10" fmla="*/ 109 w 109"/>
                <a:gd name="T11" fmla="*/ 139 h 139"/>
                <a:gd name="T12" fmla="*/ 69 w 109"/>
                <a:gd name="T13" fmla="*/ 139 h 139"/>
                <a:gd name="T14" fmla="*/ 47 w 109"/>
                <a:gd name="T15" fmla="*/ 103 h 139"/>
                <a:gd name="T16" fmla="*/ 35 w 109"/>
                <a:gd name="T17" fmla="*/ 112 h 139"/>
                <a:gd name="T18" fmla="*/ 35 w 109"/>
                <a:gd name="T19" fmla="*/ 139 h 139"/>
                <a:gd name="T20" fmla="*/ 0 w 109"/>
                <a:gd name="T21" fmla="*/ 139 h 139"/>
                <a:gd name="T22" fmla="*/ 0 w 109"/>
                <a:gd name="T23" fmla="*/ 0 h 139"/>
                <a:gd name="T24" fmla="*/ 35 w 109"/>
                <a:gd name="T25" fmla="*/ 0 h 139"/>
                <a:gd name="T26" fmla="*/ 35 w 109"/>
                <a:gd name="T27" fmla="*/ 55 h 139"/>
                <a:gd name="T28" fmla="*/ 33 w 109"/>
                <a:gd name="T29" fmla="*/ 82 h 139"/>
                <a:gd name="T30" fmla="*/ 34 w 109"/>
                <a:gd name="T31" fmla="*/ 8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9" h="139">
                  <a:moveTo>
                    <a:pt x="34" y="82"/>
                  </a:moveTo>
                  <a:cubicBezTo>
                    <a:pt x="38" y="75"/>
                    <a:pt x="42" y="70"/>
                    <a:pt x="45" y="66"/>
                  </a:cubicBezTo>
                  <a:cubicBezTo>
                    <a:pt x="68" y="38"/>
                    <a:pt x="68" y="38"/>
                    <a:pt x="68" y="38"/>
                  </a:cubicBezTo>
                  <a:cubicBezTo>
                    <a:pt x="107" y="38"/>
                    <a:pt x="107" y="38"/>
                    <a:pt x="107" y="38"/>
                  </a:cubicBezTo>
                  <a:cubicBezTo>
                    <a:pt x="72" y="81"/>
                    <a:pt x="72" y="81"/>
                    <a:pt x="72" y="81"/>
                  </a:cubicBezTo>
                  <a:cubicBezTo>
                    <a:pt x="109" y="139"/>
                    <a:pt x="109" y="139"/>
                    <a:pt x="109" y="139"/>
                  </a:cubicBezTo>
                  <a:cubicBezTo>
                    <a:pt x="69" y="139"/>
                    <a:pt x="69" y="139"/>
                    <a:pt x="69" y="139"/>
                  </a:cubicBezTo>
                  <a:cubicBezTo>
                    <a:pt x="47" y="103"/>
                    <a:pt x="47" y="103"/>
                    <a:pt x="47" y="103"/>
                  </a:cubicBezTo>
                  <a:cubicBezTo>
                    <a:pt x="35" y="112"/>
                    <a:pt x="35" y="112"/>
                    <a:pt x="35" y="112"/>
                  </a:cubicBezTo>
                  <a:cubicBezTo>
                    <a:pt x="35" y="139"/>
                    <a:pt x="35" y="139"/>
                    <a:pt x="35" y="139"/>
                  </a:cubicBezTo>
                  <a:cubicBezTo>
                    <a:pt x="0" y="139"/>
                    <a:pt x="0" y="139"/>
                    <a:pt x="0" y="139"/>
                  </a:cubicBezTo>
                  <a:cubicBezTo>
                    <a:pt x="0" y="0"/>
                    <a:pt x="0" y="0"/>
                    <a:pt x="0" y="0"/>
                  </a:cubicBezTo>
                  <a:cubicBezTo>
                    <a:pt x="35" y="0"/>
                    <a:pt x="35" y="0"/>
                    <a:pt x="35" y="0"/>
                  </a:cubicBezTo>
                  <a:cubicBezTo>
                    <a:pt x="35" y="55"/>
                    <a:pt x="35" y="55"/>
                    <a:pt x="35" y="55"/>
                  </a:cubicBezTo>
                  <a:cubicBezTo>
                    <a:pt x="35" y="64"/>
                    <a:pt x="35" y="73"/>
                    <a:pt x="33" y="82"/>
                  </a:cubicBezTo>
                  <a:cubicBezTo>
                    <a:pt x="34" y="82"/>
                    <a:pt x="34" y="82"/>
                    <a:pt x="34" y="8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3" name="Rectangle 20"/>
            <p:cNvSpPr>
              <a:spLocks noChangeArrowheads="1"/>
            </p:cNvSpPr>
            <p:nvPr/>
          </p:nvSpPr>
          <p:spPr bwMode="auto">
            <a:xfrm>
              <a:off x="2401888" y="-3165476"/>
              <a:ext cx="120650" cy="381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4" name="Freeform 21"/>
            <p:cNvSpPr>
              <a:spLocks/>
            </p:cNvSpPr>
            <p:nvPr/>
          </p:nvSpPr>
          <p:spPr bwMode="auto">
            <a:xfrm>
              <a:off x="2586038" y="-3171826"/>
              <a:ext cx="371475" cy="387350"/>
            </a:xfrm>
            <a:custGeom>
              <a:avLst/>
              <a:gdLst>
                <a:gd name="T0" fmla="*/ 64 w 99"/>
                <a:gd name="T1" fmla="*/ 103 h 103"/>
                <a:gd name="T2" fmla="*/ 64 w 99"/>
                <a:gd name="T3" fmla="*/ 48 h 103"/>
                <a:gd name="T4" fmla="*/ 61 w 99"/>
                <a:gd name="T5" fmla="*/ 33 h 103"/>
                <a:gd name="T6" fmla="*/ 52 w 99"/>
                <a:gd name="T7" fmla="*/ 27 h 103"/>
                <a:gd name="T8" fmla="*/ 39 w 99"/>
                <a:gd name="T9" fmla="*/ 35 h 103"/>
                <a:gd name="T10" fmla="*/ 35 w 99"/>
                <a:gd name="T11" fmla="*/ 59 h 103"/>
                <a:gd name="T12" fmla="*/ 35 w 99"/>
                <a:gd name="T13" fmla="*/ 103 h 103"/>
                <a:gd name="T14" fmla="*/ 0 w 99"/>
                <a:gd name="T15" fmla="*/ 103 h 103"/>
                <a:gd name="T16" fmla="*/ 0 w 99"/>
                <a:gd name="T17" fmla="*/ 2 h 103"/>
                <a:gd name="T18" fmla="*/ 26 w 99"/>
                <a:gd name="T19" fmla="*/ 2 h 103"/>
                <a:gd name="T20" fmla="*/ 31 w 99"/>
                <a:gd name="T21" fmla="*/ 14 h 103"/>
                <a:gd name="T22" fmla="*/ 33 w 99"/>
                <a:gd name="T23" fmla="*/ 14 h 103"/>
                <a:gd name="T24" fmla="*/ 45 w 99"/>
                <a:gd name="T25" fmla="*/ 3 h 103"/>
                <a:gd name="T26" fmla="*/ 64 w 99"/>
                <a:gd name="T27" fmla="*/ 0 h 103"/>
                <a:gd name="T28" fmla="*/ 90 w 99"/>
                <a:gd name="T29" fmla="*/ 10 h 103"/>
                <a:gd name="T30" fmla="*/ 99 w 99"/>
                <a:gd name="T31" fmla="*/ 37 h 103"/>
                <a:gd name="T32" fmla="*/ 99 w 99"/>
                <a:gd name="T33" fmla="*/ 103 h 103"/>
                <a:gd name="T34" fmla="*/ 64 w 99"/>
                <a:gd name="T35"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03">
                  <a:moveTo>
                    <a:pt x="64" y="103"/>
                  </a:moveTo>
                  <a:cubicBezTo>
                    <a:pt x="64" y="48"/>
                    <a:pt x="64" y="48"/>
                    <a:pt x="64" y="48"/>
                  </a:cubicBezTo>
                  <a:cubicBezTo>
                    <a:pt x="64" y="41"/>
                    <a:pt x="63" y="36"/>
                    <a:pt x="61" y="33"/>
                  </a:cubicBezTo>
                  <a:cubicBezTo>
                    <a:pt x="59" y="29"/>
                    <a:pt x="56" y="27"/>
                    <a:pt x="52" y="27"/>
                  </a:cubicBezTo>
                  <a:cubicBezTo>
                    <a:pt x="46" y="27"/>
                    <a:pt x="42" y="30"/>
                    <a:pt x="39" y="35"/>
                  </a:cubicBezTo>
                  <a:cubicBezTo>
                    <a:pt x="36" y="39"/>
                    <a:pt x="35" y="47"/>
                    <a:pt x="35" y="59"/>
                  </a:cubicBezTo>
                  <a:cubicBezTo>
                    <a:pt x="35" y="103"/>
                    <a:pt x="35" y="103"/>
                    <a:pt x="35" y="103"/>
                  </a:cubicBezTo>
                  <a:cubicBezTo>
                    <a:pt x="0" y="103"/>
                    <a:pt x="0" y="103"/>
                    <a:pt x="0" y="103"/>
                  </a:cubicBezTo>
                  <a:cubicBezTo>
                    <a:pt x="0" y="2"/>
                    <a:pt x="0" y="2"/>
                    <a:pt x="0" y="2"/>
                  </a:cubicBezTo>
                  <a:cubicBezTo>
                    <a:pt x="26" y="2"/>
                    <a:pt x="26" y="2"/>
                    <a:pt x="26" y="2"/>
                  </a:cubicBezTo>
                  <a:cubicBezTo>
                    <a:pt x="31" y="14"/>
                    <a:pt x="31" y="14"/>
                    <a:pt x="31" y="14"/>
                  </a:cubicBezTo>
                  <a:cubicBezTo>
                    <a:pt x="33" y="14"/>
                    <a:pt x="33" y="14"/>
                    <a:pt x="33" y="14"/>
                  </a:cubicBezTo>
                  <a:cubicBezTo>
                    <a:pt x="36" y="9"/>
                    <a:pt x="40" y="6"/>
                    <a:pt x="45" y="3"/>
                  </a:cubicBezTo>
                  <a:cubicBezTo>
                    <a:pt x="51" y="1"/>
                    <a:pt x="57" y="0"/>
                    <a:pt x="64" y="0"/>
                  </a:cubicBezTo>
                  <a:cubicBezTo>
                    <a:pt x="75" y="0"/>
                    <a:pt x="84" y="3"/>
                    <a:pt x="90" y="10"/>
                  </a:cubicBezTo>
                  <a:cubicBezTo>
                    <a:pt x="96" y="16"/>
                    <a:pt x="99" y="25"/>
                    <a:pt x="99" y="37"/>
                  </a:cubicBezTo>
                  <a:cubicBezTo>
                    <a:pt x="99" y="103"/>
                    <a:pt x="99" y="103"/>
                    <a:pt x="99" y="103"/>
                  </a:cubicBezTo>
                  <a:cubicBezTo>
                    <a:pt x="64" y="103"/>
                    <a:pt x="64" y="103"/>
                    <a:pt x="64" y="10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5" name="Freeform 22"/>
            <p:cNvSpPr>
              <a:spLocks/>
            </p:cNvSpPr>
            <p:nvPr/>
          </p:nvSpPr>
          <p:spPr bwMode="auto">
            <a:xfrm>
              <a:off x="3017838" y="-3171826"/>
              <a:ext cx="300038" cy="393700"/>
            </a:xfrm>
            <a:custGeom>
              <a:avLst/>
              <a:gdLst>
                <a:gd name="T0" fmla="*/ 80 w 80"/>
                <a:gd name="T1" fmla="*/ 72 h 105"/>
                <a:gd name="T2" fmla="*/ 68 w 80"/>
                <a:gd name="T3" fmla="*/ 97 h 105"/>
                <a:gd name="T4" fmla="*/ 36 w 80"/>
                <a:gd name="T5" fmla="*/ 105 h 105"/>
                <a:gd name="T6" fmla="*/ 17 w 80"/>
                <a:gd name="T7" fmla="*/ 104 h 105"/>
                <a:gd name="T8" fmla="*/ 0 w 80"/>
                <a:gd name="T9" fmla="*/ 100 h 105"/>
                <a:gd name="T10" fmla="*/ 0 w 80"/>
                <a:gd name="T11" fmla="*/ 71 h 105"/>
                <a:gd name="T12" fmla="*/ 18 w 80"/>
                <a:gd name="T13" fmla="*/ 77 h 105"/>
                <a:gd name="T14" fmla="*/ 35 w 80"/>
                <a:gd name="T15" fmla="*/ 80 h 105"/>
                <a:gd name="T16" fmla="*/ 46 w 80"/>
                <a:gd name="T17" fmla="*/ 74 h 105"/>
                <a:gd name="T18" fmla="*/ 43 w 80"/>
                <a:gd name="T19" fmla="*/ 70 h 105"/>
                <a:gd name="T20" fmla="*/ 25 w 80"/>
                <a:gd name="T21" fmla="*/ 61 h 105"/>
                <a:gd name="T22" fmla="*/ 5 w 80"/>
                <a:gd name="T23" fmla="*/ 48 h 105"/>
                <a:gd name="T24" fmla="*/ 0 w 80"/>
                <a:gd name="T25" fmla="*/ 30 h 105"/>
                <a:gd name="T26" fmla="*/ 11 w 80"/>
                <a:gd name="T27" fmla="*/ 8 h 105"/>
                <a:gd name="T28" fmla="*/ 42 w 80"/>
                <a:gd name="T29" fmla="*/ 0 h 105"/>
                <a:gd name="T30" fmla="*/ 60 w 80"/>
                <a:gd name="T31" fmla="*/ 2 h 105"/>
                <a:gd name="T32" fmla="*/ 79 w 80"/>
                <a:gd name="T33" fmla="*/ 8 h 105"/>
                <a:gd name="T34" fmla="*/ 69 w 80"/>
                <a:gd name="T35" fmla="*/ 31 h 105"/>
                <a:gd name="T36" fmla="*/ 54 w 80"/>
                <a:gd name="T37" fmla="*/ 26 h 105"/>
                <a:gd name="T38" fmla="*/ 42 w 80"/>
                <a:gd name="T39" fmla="*/ 24 h 105"/>
                <a:gd name="T40" fmla="*/ 33 w 80"/>
                <a:gd name="T41" fmla="*/ 28 h 105"/>
                <a:gd name="T42" fmla="*/ 36 w 80"/>
                <a:gd name="T43" fmla="*/ 32 h 105"/>
                <a:gd name="T44" fmla="*/ 53 w 80"/>
                <a:gd name="T45" fmla="*/ 40 h 105"/>
                <a:gd name="T46" fmla="*/ 69 w 80"/>
                <a:gd name="T47" fmla="*/ 48 h 105"/>
                <a:gd name="T48" fmla="*/ 77 w 80"/>
                <a:gd name="T49" fmla="*/ 58 h 105"/>
                <a:gd name="T50" fmla="*/ 80 w 80"/>
                <a:gd name="T51" fmla="*/ 7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05">
                  <a:moveTo>
                    <a:pt x="80" y="72"/>
                  </a:moveTo>
                  <a:cubicBezTo>
                    <a:pt x="80" y="83"/>
                    <a:pt x="76" y="91"/>
                    <a:pt x="68" y="97"/>
                  </a:cubicBezTo>
                  <a:cubicBezTo>
                    <a:pt x="61" y="102"/>
                    <a:pt x="50" y="105"/>
                    <a:pt x="36" y="105"/>
                  </a:cubicBezTo>
                  <a:cubicBezTo>
                    <a:pt x="29" y="105"/>
                    <a:pt x="22" y="105"/>
                    <a:pt x="17" y="104"/>
                  </a:cubicBezTo>
                  <a:cubicBezTo>
                    <a:pt x="11" y="103"/>
                    <a:pt x="6" y="102"/>
                    <a:pt x="0" y="100"/>
                  </a:cubicBezTo>
                  <a:cubicBezTo>
                    <a:pt x="0" y="71"/>
                    <a:pt x="0" y="71"/>
                    <a:pt x="0" y="71"/>
                  </a:cubicBezTo>
                  <a:cubicBezTo>
                    <a:pt x="5" y="74"/>
                    <a:pt x="11" y="76"/>
                    <a:pt x="18" y="77"/>
                  </a:cubicBezTo>
                  <a:cubicBezTo>
                    <a:pt x="24" y="79"/>
                    <a:pt x="30" y="80"/>
                    <a:pt x="35" y="80"/>
                  </a:cubicBezTo>
                  <a:cubicBezTo>
                    <a:pt x="43" y="80"/>
                    <a:pt x="46" y="78"/>
                    <a:pt x="46" y="74"/>
                  </a:cubicBezTo>
                  <a:cubicBezTo>
                    <a:pt x="46" y="73"/>
                    <a:pt x="45" y="71"/>
                    <a:pt x="43" y="70"/>
                  </a:cubicBezTo>
                  <a:cubicBezTo>
                    <a:pt x="41" y="68"/>
                    <a:pt x="35" y="66"/>
                    <a:pt x="25" y="61"/>
                  </a:cubicBezTo>
                  <a:cubicBezTo>
                    <a:pt x="15" y="58"/>
                    <a:pt x="9" y="53"/>
                    <a:pt x="5" y="48"/>
                  </a:cubicBezTo>
                  <a:cubicBezTo>
                    <a:pt x="1" y="43"/>
                    <a:pt x="0" y="37"/>
                    <a:pt x="0" y="30"/>
                  </a:cubicBezTo>
                  <a:cubicBezTo>
                    <a:pt x="0" y="20"/>
                    <a:pt x="3" y="13"/>
                    <a:pt x="11" y="8"/>
                  </a:cubicBezTo>
                  <a:cubicBezTo>
                    <a:pt x="18" y="2"/>
                    <a:pt x="28" y="0"/>
                    <a:pt x="42" y="0"/>
                  </a:cubicBezTo>
                  <a:cubicBezTo>
                    <a:pt x="48" y="0"/>
                    <a:pt x="55" y="1"/>
                    <a:pt x="60" y="2"/>
                  </a:cubicBezTo>
                  <a:cubicBezTo>
                    <a:pt x="66" y="3"/>
                    <a:pt x="72" y="6"/>
                    <a:pt x="79" y="8"/>
                  </a:cubicBezTo>
                  <a:cubicBezTo>
                    <a:pt x="69" y="31"/>
                    <a:pt x="69" y="31"/>
                    <a:pt x="69" y="31"/>
                  </a:cubicBezTo>
                  <a:cubicBezTo>
                    <a:pt x="65" y="29"/>
                    <a:pt x="60" y="27"/>
                    <a:pt x="54" y="26"/>
                  </a:cubicBezTo>
                  <a:cubicBezTo>
                    <a:pt x="49" y="24"/>
                    <a:pt x="45" y="24"/>
                    <a:pt x="42" y="24"/>
                  </a:cubicBezTo>
                  <a:cubicBezTo>
                    <a:pt x="36" y="24"/>
                    <a:pt x="33" y="25"/>
                    <a:pt x="33" y="28"/>
                  </a:cubicBezTo>
                  <a:cubicBezTo>
                    <a:pt x="33" y="29"/>
                    <a:pt x="34" y="31"/>
                    <a:pt x="36" y="32"/>
                  </a:cubicBezTo>
                  <a:cubicBezTo>
                    <a:pt x="38" y="33"/>
                    <a:pt x="44" y="36"/>
                    <a:pt x="53" y="40"/>
                  </a:cubicBezTo>
                  <a:cubicBezTo>
                    <a:pt x="61" y="43"/>
                    <a:pt x="66" y="46"/>
                    <a:pt x="69" y="48"/>
                  </a:cubicBezTo>
                  <a:cubicBezTo>
                    <a:pt x="73" y="51"/>
                    <a:pt x="75" y="54"/>
                    <a:pt x="77" y="58"/>
                  </a:cubicBezTo>
                  <a:cubicBezTo>
                    <a:pt x="79" y="62"/>
                    <a:pt x="80" y="67"/>
                    <a:pt x="80"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6" name="Freeform 23"/>
            <p:cNvSpPr>
              <a:spLocks noEditPoints="1"/>
            </p:cNvSpPr>
            <p:nvPr/>
          </p:nvSpPr>
          <p:spPr bwMode="auto">
            <a:xfrm>
              <a:off x="3494088" y="-3284538"/>
              <a:ext cx="530225" cy="506413"/>
            </a:xfrm>
            <a:custGeom>
              <a:avLst/>
              <a:gdLst>
                <a:gd name="T0" fmla="*/ 96 w 141"/>
                <a:gd name="T1" fmla="*/ 133 h 135"/>
                <a:gd name="T2" fmla="*/ 87 w 141"/>
                <a:gd name="T3" fmla="*/ 124 h 135"/>
                <a:gd name="T4" fmla="*/ 74 w 141"/>
                <a:gd name="T5" fmla="*/ 131 h 135"/>
                <a:gd name="T6" fmla="*/ 62 w 141"/>
                <a:gd name="T7" fmla="*/ 134 h 135"/>
                <a:gd name="T8" fmla="*/ 47 w 141"/>
                <a:gd name="T9" fmla="*/ 135 h 135"/>
                <a:gd name="T10" fmla="*/ 22 w 141"/>
                <a:gd name="T11" fmla="*/ 130 h 135"/>
                <a:gd name="T12" fmla="*/ 6 w 141"/>
                <a:gd name="T13" fmla="*/ 117 h 135"/>
                <a:gd name="T14" fmla="*/ 0 w 141"/>
                <a:gd name="T15" fmla="*/ 97 h 135"/>
                <a:gd name="T16" fmla="*/ 24 w 141"/>
                <a:gd name="T17" fmla="*/ 61 h 135"/>
                <a:gd name="T18" fmla="*/ 16 w 141"/>
                <a:gd name="T19" fmla="*/ 48 h 135"/>
                <a:gd name="T20" fmla="*/ 13 w 141"/>
                <a:gd name="T21" fmla="*/ 32 h 135"/>
                <a:gd name="T22" fmla="*/ 24 w 141"/>
                <a:gd name="T23" fmla="*/ 9 h 135"/>
                <a:gd name="T24" fmla="*/ 54 w 141"/>
                <a:gd name="T25" fmla="*/ 0 h 135"/>
                <a:gd name="T26" fmla="*/ 84 w 141"/>
                <a:gd name="T27" fmla="*/ 9 h 135"/>
                <a:gd name="T28" fmla="*/ 94 w 141"/>
                <a:gd name="T29" fmla="*/ 32 h 135"/>
                <a:gd name="T30" fmla="*/ 89 w 141"/>
                <a:gd name="T31" fmla="*/ 50 h 135"/>
                <a:gd name="T32" fmla="*/ 70 w 141"/>
                <a:gd name="T33" fmla="*/ 66 h 135"/>
                <a:gd name="T34" fmla="*/ 88 w 141"/>
                <a:gd name="T35" fmla="*/ 83 h 135"/>
                <a:gd name="T36" fmla="*/ 98 w 141"/>
                <a:gd name="T37" fmla="*/ 60 h 135"/>
                <a:gd name="T38" fmla="*/ 134 w 141"/>
                <a:gd name="T39" fmla="*/ 60 h 135"/>
                <a:gd name="T40" fmla="*/ 126 w 141"/>
                <a:gd name="T41" fmla="*/ 84 h 135"/>
                <a:gd name="T42" fmla="*/ 113 w 141"/>
                <a:gd name="T43" fmla="*/ 106 h 135"/>
                <a:gd name="T44" fmla="*/ 141 w 141"/>
                <a:gd name="T45" fmla="*/ 133 h 135"/>
                <a:gd name="T46" fmla="*/ 96 w 141"/>
                <a:gd name="T47" fmla="*/ 133 h 135"/>
                <a:gd name="T48" fmla="*/ 36 w 141"/>
                <a:gd name="T49" fmla="*/ 94 h 135"/>
                <a:gd name="T50" fmla="*/ 40 w 141"/>
                <a:gd name="T51" fmla="*/ 104 h 135"/>
                <a:gd name="T52" fmla="*/ 51 w 141"/>
                <a:gd name="T53" fmla="*/ 107 h 135"/>
                <a:gd name="T54" fmla="*/ 60 w 141"/>
                <a:gd name="T55" fmla="*/ 106 h 135"/>
                <a:gd name="T56" fmla="*/ 66 w 141"/>
                <a:gd name="T57" fmla="*/ 103 h 135"/>
                <a:gd name="T58" fmla="*/ 43 w 141"/>
                <a:gd name="T59" fmla="*/ 80 h 135"/>
                <a:gd name="T60" fmla="*/ 36 w 141"/>
                <a:gd name="T61" fmla="*/ 94 h 135"/>
                <a:gd name="T62" fmla="*/ 63 w 141"/>
                <a:gd name="T63" fmla="*/ 32 h 135"/>
                <a:gd name="T64" fmla="*/ 60 w 141"/>
                <a:gd name="T65" fmla="*/ 25 h 135"/>
                <a:gd name="T66" fmla="*/ 54 w 141"/>
                <a:gd name="T67" fmla="*/ 23 h 135"/>
                <a:gd name="T68" fmla="*/ 47 w 141"/>
                <a:gd name="T69" fmla="*/ 26 h 135"/>
                <a:gd name="T70" fmla="*/ 44 w 141"/>
                <a:gd name="T71" fmla="*/ 33 h 135"/>
                <a:gd name="T72" fmla="*/ 52 w 141"/>
                <a:gd name="T73" fmla="*/ 47 h 135"/>
                <a:gd name="T74" fmla="*/ 60 w 141"/>
                <a:gd name="T75" fmla="*/ 40 h 135"/>
                <a:gd name="T76" fmla="*/ 63 w 141"/>
                <a:gd name="T77" fmla="*/ 3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1" h="135">
                  <a:moveTo>
                    <a:pt x="96" y="133"/>
                  </a:moveTo>
                  <a:cubicBezTo>
                    <a:pt x="87" y="124"/>
                    <a:pt x="87" y="124"/>
                    <a:pt x="87" y="124"/>
                  </a:cubicBezTo>
                  <a:cubicBezTo>
                    <a:pt x="82" y="128"/>
                    <a:pt x="77" y="130"/>
                    <a:pt x="74" y="131"/>
                  </a:cubicBezTo>
                  <a:cubicBezTo>
                    <a:pt x="70" y="133"/>
                    <a:pt x="66" y="134"/>
                    <a:pt x="62" y="134"/>
                  </a:cubicBezTo>
                  <a:cubicBezTo>
                    <a:pt x="58" y="135"/>
                    <a:pt x="53" y="135"/>
                    <a:pt x="47" y="135"/>
                  </a:cubicBezTo>
                  <a:cubicBezTo>
                    <a:pt x="38" y="135"/>
                    <a:pt x="30" y="134"/>
                    <a:pt x="22" y="130"/>
                  </a:cubicBezTo>
                  <a:cubicBezTo>
                    <a:pt x="15" y="127"/>
                    <a:pt x="10" y="123"/>
                    <a:pt x="6" y="117"/>
                  </a:cubicBezTo>
                  <a:cubicBezTo>
                    <a:pt x="2" y="111"/>
                    <a:pt x="0" y="104"/>
                    <a:pt x="0" y="97"/>
                  </a:cubicBezTo>
                  <a:cubicBezTo>
                    <a:pt x="0" y="81"/>
                    <a:pt x="8" y="69"/>
                    <a:pt x="24" y="61"/>
                  </a:cubicBezTo>
                  <a:cubicBezTo>
                    <a:pt x="21" y="57"/>
                    <a:pt x="18" y="52"/>
                    <a:pt x="16" y="48"/>
                  </a:cubicBezTo>
                  <a:cubicBezTo>
                    <a:pt x="14" y="43"/>
                    <a:pt x="13" y="38"/>
                    <a:pt x="13" y="32"/>
                  </a:cubicBezTo>
                  <a:cubicBezTo>
                    <a:pt x="13" y="22"/>
                    <a:pt x="16" y="14"/>
                    <a:pt x="24" y="9"/>
                  </a:cubicBezTo>
                  <a:cubicBezTo>
                    <a:pt x="31" y="3"/>
                    <a:pt x="41" y="0"/>
                    <a:pt x="54" y="0"/>
                  </a:cubicBezTo>
                  <a:cubicBezTo>
                    <a:pt x="67" y="0"/>
                    <a:pt x="77" y="3"/>
                    <a:pt x="84" y="9"/>
                  </a:cubicBezTo>
                  <a:cubicBezTo>
                    <a:pt x="91" y="14"/>
                    <a:pt x="94" y="22"/>
                    <a:pt x="94" y="32"/>
                  </a:cubicBezTo>
                  <a:cubicBezTo>
                    <a:pt x="94" y="38"/>
                    <a:pt x="92" y="44"/>
                    <a:pt x="89" y="50"/>
                  </a:cubicBezTo>
                  <a:cubicBezTo>
                    <a:pt x="85" y="56"/>
                    <a:pt x="79" y="61"/>
                    <a:pt x="70" y="66"/>
                  </a:cubicBezTo>
                  <a:cubicBezTo>
                    <a:pt x="88" y="83"/>
                    <a:pt x="88" y="83"/>
                    <a:pt x="88" y="83"/>
                  </a:cubicBezTo>
                  <a:cubicBezTo>
                    <a:pt x="93" y="76"/>
                    <a:pt x="96" y="68"/>
                    <a:pt x="98" y="60"/>
                  </a:cubicBezTo>
                  <a:cubicBezTo>
                    <a:pt x="134" y="60"/>
                    <a:pt x="134" y="60"/>
                    <a:pt x="134" y="60"/>
                  </a:cubicBezTo>
                  <a:cubicBezTo>
                    <a:pt x="132" y="68"/>
                    <a:pt x="130" y="76"/>
                    <a:pt x="126" y="84"/>
                  </a:cubicBezTo>
                  <a:cubicBezTo>
                    <a:pt x="122" y="93"/>
                    <a:pt x="117" y="100"/>
                    <a:pt x="113" y="106"/>
                  </a:cubicBezTo>
                  <a:cubicBezTo>
                    <a:pt x="141" y="133"/>
                    <a:pt x="141" y="133"/>
                    <a:pt x="141" y="133"/>
                  </a:cubicBezTo>
                  <a:cubicBezTo>
                    <a:pt x="96" y="133"/>
                    <a:pt x="96" y="133"/>
                    <a:pt x="96" y="133"/>
                  </a:cubicBezTo>
                  <a:moveTo>
                    <a:pt x="36" y="94"/>
                  </a:moveTo>
                  <a:cubicBezTo>
                    <a:pt x="36" y="98"/>
                    <a:pt x="37" y="101"/>
                    <a:pt x="40" y="104"/>
                  </a:cubicBezTo>
                  <a:cubicBezTo>
                    <a:pt x="43" y="106"/>
                    <a:pt x="46" y="107"/>
                    <a:pt x="51" y="107"/>
                  </a:cubicBezTo>
                  <a:cubicBezTo>
                    <a:pt x="54" y="107"/>
                    <a:pt x="57" y="107"/>
                    <a:pt x="60" y="106"/>
                  </a:cubicBezTo>
                  <a:cubicBezTo>
                    <a:pt x="62" y="105"/>
                    <a:pt x="64" y="104"/>
                    <a:pt x="66" y="103"/>
                  </a:cubicBezTo>
                  <a:cubicBezTo>
                    <a:pt x="43" y="80"/>
                    <a:pt x="43" y="80"/>
                    <a:pt x="43" y="80"/>
                  </a:cubicBezTo>
                  <a:cubicBezTo>
                    <a:pt x="39" y="84"/>
                    <a:pt x="36" y="89"/>
                    <a:pt x="36" y="94"/>
                  </a:cubicBezTo>
                  <a:close/>
                  <a:moveTo>
                    <a:pt x="63" y="32"/>
                  </a:moveTo>
                  <a:cubicBezTo>
                    <a:pt x="63" y="29"/>
                    <a:pt x="62" y="27"/>
                    <a:pt x="60" y="25"/>
                  </a:cubicBezTo>
                  <a:cubicBezTo>
                    <a:pt x="58" y="24"/>
                    <a:pt x="56" y="23"/>
                    <a:pt x="54" y="23"/>
                  </a:cubicBezTo>
                  <a:cubicBezTo>
                    <a:pt x="51" y="23"/>
                    <a:pt x="49" y="24"/>
                    <a:pt x="47" y="26"/>
                  </a:cubicBezTo>
                  <a:cubicBezTo>
                    <a:pt x="45" y="27"/>
                    <a:pt x="44" y="29"/>
                    <a:pt x="44" y="33"/>
                  </a:cubicBezTo>
                  <a:cubicBezTo>
                    <a:pt x="44" y="37"/>
                    <a:pt x="47" y="42"/>
                    <a:pt x="52" y="47"/>
                  </a:cubicBezTo>
                  <a:cubicBezTo>
                    <a:pt x="55" y="45"/>
                    <a:pt x="58" y="43"/>
                    <a:pt x="60" y="40"/>
                  </a:cubicBezTo>
                  <a:cubicBezTo>
                    <a:pt x="62" y="37"/>
                    <a:pt x="63" y="34"/>
                    <a:pt x="63"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7" name="Freeform 24"/>
            <p:cNvSpPr>
              <a:spLocks/>
            </p:cNvSpPr>
            <p:nvPr/>
          </p:nvSpPr>
          <p:spPr bwMode="auto">
            <a:xfrm>
              <a:off x="4178301" y="-3284538"/>
              <a:ext cx="344488" cy="506413"/>
            </a:xfrm>
            <a:custGeom>
              <a:avLst/>
              <a:gdLst>
                <a:gd name="T0" fmla="*/ 92 w 92"/>
                <a:gd name="T1" fmla="*/ 94 h 135"/>
                <a:gd name="T2" fmla="*/ 86 w 92"/>
                <a:gd name="T3" fmla="*/ 115 h 135"/>
                <a:gd name="T4" fmla="*/ 68 w 92"/>
                <a:gd name="T5" fmla="*/ 130 h 135"/>
                <a:gd name="T6" fmla="*/ 40 w 92"/>
                <a:gd name="T7" fmla="*/ 135 h 135"/>
                <a:gd name="T8" fmla="*/ 18 w 92"/>
                <a:gd name="T9" fmla="*/ 133 h 135"/>
                <a:gd name="T10" fmla="*/ 0 w 92"/>
                <a:gd name="T11" fmla="*/ 127 h 135"/>
                <a:gd name="T12" fmla="*/ 0 w 92"/>
                <a:gd name="T13" fmla="*/ 95 h 135"/>
                <a:gd name="T14" fmla="*/ 21 w 92"/>
                <a:gd name="T15" fmla="*/ 103 h 135"/>
                <a:gd name="T16" fmla="*/ 41 w 92"/>
                <a:gd name="T17" fmla="*/ 106 h 135"/>
                <a:gd name="T18" fmla="*/ 53 w 92"/>
                <a:gd name="T19" fmla="*/ 104 h 135"/>
                <a:gd name="T20" fmla="*/ 56 w 92"/>
                <a:gd name="T21" fmla="*/ 97 h 135"/>
                <a:gd name="T22" fmla="*/ 55 w 92"/>
                <a:gd name="T23" fmla="*/ 92 h 135"/>
                <a:gd name="T24" fmla="*/ 50 w 92"/>
                <a:gd name="T25" fmla="*/ 88 h 135"/>
                <a:gd name="T26" fmla="*/ 33 w 92"/>
                <a:gd name="T27" fmla="*/ 79 h 135"/>
                <a:gd name="T28" fmla="*/ 13 w 92"/>
                <a:gd name="T29" fmla="*/ 68 h 135"/>
                <a:gd name="T30" fmla="*/ 4 w 92"/>
                <a:gd name="T31" fmla="*/ 55 h 135"/>
                <a:gd name="T32" fmla="*/ 1 w 92"/>
                <a:gd name="T33" fmla="*/ 39 h 135"/>
                <a:gd name="T34" fmla="*/ 14 w 92"/>
                <a:gd name="T35" fmla="*/ 10 h 135"/>
                <a:gd name="T36" fmla="*/ 50 w 92"/>
                <a:gd name="T37" fmla="*/ 0 h 135"/>
                <a:gd name="T38" fmla="*/ 92 w 92"/>
                <a:gd name="T39" fmla="*/ 10 h 135"/>
                <a:gd name="T40" fmla="*/ 81 w 92"/>
                <a:gd name="T41" fmla="*/ 37 h 135"/>
                <a:gd name="T42" fmla="*/ 49 w 92"/>
                <a:gd name="T43" fmla="*/ 29 h 135"/>
                <a:gd name="T44" fmla="*/ 39 w 92"/>
                <a:gd name="T45" fmla="*/ 31 h 135"/>
                <a:gd name="T46" fmla="*/ 36 w 92"/>
                <a:gd name="T47" fmla="*/ 37 h 135"/>
                <a:gd name="T48" fmla="*/ 40 w 92"/>
                <a:gd name="T49" fmla="*/ 44 h 135"/>
                <a:gd name="T50" fmla="*/ 62 w 92"/>
                <a:gd name="T51" fmla="*/ 55 h 135"/>
                <a:gd name="T52" fmla="*/ 85 w 92"/>
                <a:gd name="T53" fmla="*/ 71 h 135"/>
                <a:gd name="T54" fmla="*/ 92 w 92"/>
                <a:gd name="T55" fmla="*/ 9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2" h="135">
                  <a:moveTo>
                    <a:pt x="92" y="94"/>
                  </a:moveTo>
                  <a:cubicBezTo>
                    <a:pt x="92" y="102"/>
                    <a:pt x="90" y="109"/>
                    <a:pt x="86" y="115"/>
                  </a:cubicBezTo>
                  <a:cubicBezTo>
                    <a:pt x="82" y="122"/>
                    <a:pt x="76" y="126"/>
                    <a:pt x="68" y="130"/>
                  </a:cubicBezTo>
                  <a:cubicBezTo>
                    <a:pt x="60" y="133"/>
                    <a:pt x="51" y="135"/>
                    <a:pt x="40" y="135"/>
                  </a:cubicBezTo>
                  <a:cubicBezTo>
                    <a:pt x="32" y="135"/>
                    <a:pt x="24" y="135"/>
                    <a:pt x="18" y="133"/>
                  </a:cubicBezTo>
                  <a:cubicBezTo>
                    <a:pt x="13" y="132"/>
                    <a:pt x="6" y="130"/>
                    <a:pt x="0" y="127"/>
                  </a:cubicBezTo>
                  <a:cubicBezTo>
                    <a:pt x="0" y="95"/>
                    <a:pt x="0" y="95"/>
                    <a:pt x="0" y="95"/>
                  </a:cubicBezTo>
                  <a:cubicBezTo>
                    <a:pt x="7" y="99"/>
                    <a:pt x="14" y="102"/>
                    <a:pt x="21" y="103"/>
                  </a:cubicBezTo>
                  <a:cubicBezTo>
                    <a:pt x="28" y="105"/>
                    <a:pt x="35" y="106"/>
                    <a:pt x="41" y="106"/>
                  </a:cubicBezTo>
                  <a:cubicBezTo>
                    <a:pt x="46" y="106"/>
                    <a:pt x="50" y="105"/>
                    <a:pt x="53" y="104"/>
                  </a:cubicBezTo>
                  <a:cubicBezTo>
                    <a:pt x="55" y="102"/>
                    <a:pt x="56" y="99"/>
                    <a:pt x="56" y="97"/>
                  </a:cubicBezTo>
                  <a:cubicBezTo>
                    <a:pt x="56" y="95"/>
                    <a:pt x="56" y="93"/>
                    <a:pt x="55" y="92"/>
                  </a:cubicBezTo>
                  <a:cubicBezTo>
                    <a:pt x="54" y="91"/>
                    <a:pt x="52" y="89"/>
                    <a:pt x="50" y="88"/>
                  </a:cubicBezTo>
                  <a:cubicBezTo>
                    <a:pt x="48" y="86"/>
                    <a:pt x="42" y="84"/>
                    <a:pt x="33" y="79"/>
                  </a:cubicBezTo>
                  <a:cubicBezTo>
                    <a:pt x="24" y="75"/>
                    <a:pt x="18" y="72"/>
                    <a:pt x="13" y="68"/>
                  </a:cubicBezTo>
                  <a:cubicBezTo>
                    <a:pt x="9" y="64"/>
                    <a:pt x="6" y="60"/>
                    <a:pt x="4" y="55"/>
                  </a:cubicBezTo>
                  <a:cubicBezTo>
                    <a:pt x="2" y="51"/>
                    <a:pt x="1" y="45"/>
                    <a:pt x="1" y="39"/>
                  </a:cubicBezTo>
                  <a:cubicBezTo>
                    <a:pt x="1" y="27"/>
                    <a:pt x="5" y="17"/>
                    <a:pt x="14" y="10"/>
                  </a:cubicBezTo>
                  <a:cubicBezTo>
                    <a:pt x="23" y="4"/>
                    <a:pt x="35" y="0"/>
                    <a:pt x="50" y="0"/>
                  </a:cubicBezTo>
                  <a:cubicBezTo>
                    <a:pt x="64" y="0"/>
                    <a:pt x="78" y="3"/>
                    <a:pt x="92" y="10"/>
                  </a:cubicBezTo>
                  <a:cubicBezTo>
                    <a:pt x="81" y="37"/>
                    <a:pt x="81" y="37"/>
                    <a:pt x="81" y="37"/>
                  </a:cubicBezTo>
                  <a:cubicBezTo>
                    <a:pt x="69" y="31"/>
                    <a:pt x="58" y="29"/>
                    <a:pt x="49" y="29"/>
                  </a:cubicBezTo>
                  <a:cubicBezTo>
                    <a:pt x="45" y="29"/>
                    <a:pt x="41" y="29"/>
                    <a:pt x="39" y="31"/>
                  </a:cubicBezTo>
                  <a:cubicBezTo>
                    <a:pt x="37" y="33"/>
                    <a:pt x="36" y="35"/>
                    <a:pt x="36" y="37"/>
                  </a:cubicBezTo>
                  <a:cubicBezTo>
                    <a:pt x="36" y="40"/>
                    <a:pt x="37" y="42"/>
                    <a:pt x="40" y="44"/>
                  </a:cubicBezTo>
                  <a:cubicBezTo>
                    <a:pt x="43" y="46"/>
                    <a:pt x="50" y="50"/>
                    <a:pt x="62" y="55"/>
                  </a:cubicBezTo>
                  <a:cubicBezTo>
                    <a:pt x="73" y="60"/>
                    <a:pt x="81" y="66"/>
                    <a:pt x="85" y="71"/>
                  </a:cubicBezTo>
                  <a:cubicBezTo>
                    <a:pt x="90" y="77"/>
                    <a:pt x="92" y="85"/>
                    <a:pt x="92" y="9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8" name="Freeform 25"/>
            <p:cNvSpPr>
              <a:spLocks noEditPoints="1"/>
            </p:cNvSpPr>
            <p:nvPr/>
          </p:nvSpPr>
          <p:spPr bwMode="auto">
            <a:xfrm>
              <a:off x="4549776" y="-3171826"/>
              <a:ext cx="368300" cy="393700"/>
            </a:xfrm>
            <a:custGeom>
              <a:avLst/>
              <a:gdLst>
                <a:gd name="T0" fmla="*/ 53 w 98"/>
                <a:gd name="T1" fmla="*/ 105 h 105"/>
                <a:gd name="T2" fmla="*/ 14 w 98"/>
                <a:gd name="T3" fmla="*/ 92 h 105"/>
                <a:gd name="T4" fmla="*/ 0 w 98"/>
                <a:gd name="T5" fmla="*/ 53 h 105"/>
                <a:gd name="T6" fmla="*/ 13 w 98"/>
                <a:gd name="T7" fmla="*/ 14 h 105"/>
                <a:gd name="T8" fmla="*/ 50 w 98"/>
                <a:gd name="T9" fmla="*/ 0 h 105"/>
                <a:gd name="T10" fmla="*/ 85 w 98"/>
                <a:gd name="T11" fmla="*/ 12 h 105"/>
                <a:gd name="T12" fmla="*/ 98 w 98"/>
                <a:gd name="T13" fmla="*/ 46 h 105"/>
                <a:gd name="T14" fmla="*/ 98 w 98"/>
                <a:gd name="T15" fmla="*/ 62 h 105"/>
                <a:gd name="T16" fmla="*/ 35 w 98"/>
                <a:gd name="T17" fmla="*/ 62 h 105"/>
                <a:gd name="T18" fmla="*/ 41 w 98"/>
                <a:gd name="T19" fmla="*/ 75 h 105"/>
                <a:gd name="T20" fmla="*/ 57 w 98"/>
                <a:gd name="T21" fmla="*/ 80 h 105"/>
                <a:gd name="T22" fmla="*/ 74 w 98"/>
                <a:gd name="T23" fmla="*/ 78 h 105"/>
                <a:gd name="T24" fmla="*/ 91 w 98"/>
                <a:gd name="T25" fmla="*/ 73 h 105"/>
                <a:gd name="T26" fmla="*/ 91 w 98"/>
                <a:gd name="T27" fmla="*/ 98 h 105"/>
                <a:gd name="T28" fmla="*/ 74 w 98"/>
                <a:gd name="T29" fmla="*/ 104 h 105"/>
                <a:gd name="T30" fmla="*/ 53 w 98"/>
                <a:gd name="T31" fmla="*/ 105 h 105"/>
                <a:gd name="T32" fmla="*/ 51 w 98"/>
                <a:gd name="T33" fmla="*/ 24 h 105"/>
                <a:gd name="T34" fmla="*/ 41 w 98"/>
                <a:gd name="T35" fmla="*/ 28 h 105"/>
                <a:gd name="T36" fmla="*/ 36 w 98"/>
                <a:gd name="T37" fmla="*/ 40 h 105"/>
                <a:gd name="T38" fmla="*/ 66 w 98"/>
                <a:gd name="T39" fmla="*/ 40 h 105"/>
                <a:gd name="T40" fmla="*/ 62 w 98"/>
                <a:gd name="T41" fmla="*/ 28 h 105"/>
                <a:gd name="T42" fmla="*/ 51 w 98"/>
                <a:gd name="T43" fmla="*/ 2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8" h="105">
                  <a:moveTo>
                    <a:pt x="53" y="105"/>
                  </a:moveTo>
                  <a:cubicBezTo>
                    <a:pt x="36" y="105"/>
                    <a:pt x="23" y="101"/>
                    <a:pt x="14" y="92"/>
                  </a:cubicBezTo>
                  <a:cubicBezTo>
                    <a:pt x="4" y="83"/>
                    <a:pt x="0" y="70"/>
                    <a:pt x="0" y="53"/>
                  </a:cubicBezTo>
                  <a:cubicBezTo>
                    <a:pt x="0" y="36"/>
                    <a:pt x="4" y="23"/>
                    <a:pt x="13" y="14"/>
                  </a:cubicBezTo>
                  <a:cubicBezTo>
                    <a:pt x="21" y="4"/>
                    <a:pt x="34" y="0"/>
                    <a:pt x="50" y="0"/>
                  </a:cubicBezTo>
                  <a:cubicBezTo>
                    <a:pt x="65" y="0"/>
                    <a:pt x="77" y="4"/>
                    <a:pt x="85" y="12"/>
                  </a:cubicBezTo>
                  <a:cubicBezTo>
                    <a:pt x="94" y="20"/>
                    <a:pt x="98" y="31"/>
                    <a:pt x="98" y="46"/>
                  </a:cubicBezTo>
                  <a:cubicBezTo>
                    <a:pt x="98" y="62"/>
                    <a:pt x="98" y="62"/>
                    <a:pt x="98" y="62"/>
                  </a:cubicBezTo>
                  <a:cubicBezTo>
                    <a:pt x="35" y="62"/>
                    <a:pt x="35" y="62"/>
                    <a:pt x="35" y="62"/>
                  </a:cubicBezTo>
                  <a:cubicBezTo>
                    <a:pt x="35" y="68"/>
                    <a:pt x="37" y="72"/>
                    <a:pt x="41" y="75"/>
                  </a:cubicBezTo>
                  <a:cubicBezTo>
                    <a:pt x="45" y="79"/>
                    <a:pt x="51" y="80"/>
                    <a:pt x="57" y="80"/>
                  </a:cubicBezTo>
                  <a:cubicBezTo>
                    <a:pt x="64" y="80"/>
                    <a:pt x="69" y="80"/>
                    <a:pt x="74" y="78"/>
                  </a:cubicBezTo>
                  <a:cubicBezTo>
                    <a:pt x="80" y="77"/>
                    <a:pt x="85" y="75"/>
                    <a:pt x="91" y="73"/>
                  </a:cubicBezTo>
                  <a:cubicBezTo>
                    <a:pt x="91" y="98"/>
                    <a:pt x="91" y="98"/>
                    <a:pt x="91" y="98"/>
                  </a:cubicBezTo>
                  <a:cubicBezTo>
                    <a:pt x="86" y="101"/>
                    <a:pt x="80" y="103"/>
                    <a:pt x="74" y="104"/>
                  </a:cubicBezTo>
                  <a:cubicBezTo>
                    <a:pt x="68" y="105"/>
                    <a:pt x="61" y="105"/>
                    <a:pt x="53" y="105"/>
                  </a:cubicBezTo>
                  <a:moveTo>
                    <a:pt x="51" y="24"/>
                  </a:moveTo>
                  <a:cubicBezTo>
                    <a:pt x="47" y="24"/>
                    <a:pt x="43" y="25"/>
                    <a:pt x="41" y="28"/>
                  </a:cubicBezTo>
                  <a:cubicBezTo>
                    <a:pt x="38" y="30"/>
                    <a:pt x="36" y="34"/>
                    <a:pt x="36" y="40"/>
                  </a:cubicBezTo>
                  <a:cubicBezTo>
                    <a:pt x="66" y="40"/>
                    <a:pt x="66" y="40"/>
                    <a:pt x="66" y="40"/>
                  </a:cubicBezTo>
                  <a:cubicBezTo>
                    <a:pt x="66" y="35"/>
                    <a:pt x="64" y="31"/>
                    <a:pt x="62" y="28"/>
                  </a:cubicBezTo>
                  <a:cubicBezTo>
                    <a:pt x="59" y="25"/>
                    <a:pt x="56" y="24"/>
                    <a:pt x="5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9" name="Rectangle 26"/>
            <p:cNvSpPr>
              <a:spLocks noChangeArrowheads="1"/>
            </p:cNvSpPr>
            <p:nvPr/>
          </p:nvSpPr>
          <p:spPr bwMode="auto">
            <a:xfrm>
              <a:off x="4967288" y="-3308351"/>
              <a:ext cx="130175" cy="523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0" name="Rectangle 27"/>
            <p:cNvSpPr>
              <a:spLocks noChangeArrowheads="1"/>
            </p:cNvSpPr>
            <p:nvPr/>
          </p:nvSpPr>
          <p:spPr bwMode="auto">
            <a:xfrm>
              <a:off x="5162551" y="-3308351"/>
              <a:ext cx="130175" cy="523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1" name="Freeform 28"/>
            <p:cNvSpPr>
              <a:spLocks/>
            </p:cNvSpPr>
            <p:nvPr/>
          </p:nvSpPr>
          <p:spPr bwMode="auto">
            <a:xfrm>
              <a:off x="5353051" y="-3171826"/>
              <a:ext cx="301625" cy="393700"/>
            </a:xfrm>
            <a:custGeom>
              <a:avLst/>
              <a:gdLst>
                <a:gd name="T0" fmla="*/ 80 w 80"/>
                <a:gd name="T1" fmla="*/ 72 h 105"/>
                <a:gd name="T2" fmla="*/ 69 w 80"/>
                <a:gd name="T3" fmla="*/ 97 h 105"/>
                <a:gd name="T4" fmla="*/ 37 w 80"/>
                <a:gd name="T5" fmla="*/ 105 h 105"/>
                <a:gd name="T6" fmla="*/ 17 w 80"/>
                <a:gd name="T7" fmla="*/ 104 h 105"/>
                <a:gd name="T8" fmla="*/ 0 w 80"/>
                <a:gd name="T9" fmla="*/ 100 h 105"/>
                <a:gd name="T10" fmla="*/ 0 w 80"/>
                <a:gd name="T11" fmla="*/ 71 h 105"/>
                <a:gd name="T12" fmla="*/ 18 w 80"/>
                <a:gd name="T13" fmla="*/ 77 h 105"/>
                <a:gd name="T14" fmla="*/ 35 w 80"/>
                <a:gd name="T15" fmla="*/ 80 h 105"/>
                <a:gd name="T16" fmla="*/ 47 w 80"/>
                <a:gd name="T17" fmla="*/ 74 h 105"/>
                <a:gd name="T18" fmla="*/ 43 w 80"/>
                <a:gd name="T19" fmla="*/ 70 h 105"/>
                <a:gd name="T20" fmla="*/ 25 w 80"/>
                <a:gd name="T21" fmla="*/ 61 h 105"/>
                <a:gd name="T22" fmla="*/ 5 w 80"/>
                <a:gd name="T23" fmla="*/ 48 h 105"/>
                <a:gd name="T24" fmla="*/ 0 w 80"/>
                <a:gd name="T25" fmla="*/ 30 h 105"/>
                <a:gd name="T26" fmla="*/ 11 w 80"/>
                <a:gd name="T27" fmla="*/ 8 h 105"/>
                <a:gd name="T28" fmla="*/ 42 w 80"/>
                <a:gd name="T29" fmla="*/ 0 h 105"/>
                <a:gd name="T30" fmla="*/ 61 w 80"/>
                <a:gd name="T31" fmla="*/ 2 h 105"/>
                <a:gd name="T32" fmla="*/ 79 w 80"/>
                <a:gd name="T33" fmla="*/ 8 h 105"/>
                <a:gd name="T34" fmla="*/ 69 w 80"/>
                <a:gd name="T35" fmla="*/ 31 h 105"/>
                <a:gd name="T36" fmla="*/ 55 w 80"/>
                <a:gd name="T37" fmla="*/ 26 h 105"/>
                <a:gd name="T38" fmla="*/ 42 w 80"/>
                <a:gd name="T39" fmla="*/ 24 h 105"/>
                <a:gd name="T40" fmla="*/ 33 w 80"/>
                <a:gd name="T41" fmla="*/ 28 h 105"/>
                <a:gd name="T42" fmla="*/ 36 w 80"/>
                <a:gd name="T43" fmla="*/ 32 h 105"/>
                <a:gd name="T44" fmla="*/ 54 w 80"/>
                <a:gd name="T45" fmla="*/ 40 h 105"/>
                <a:gd name="T46" fmla="*/ 70 w 80"/>
                <a:gd name="T47" fmla="*/ 48 h 105"/>
                <a:gd name="T48" fmla="*/ 77 w 80"/>
                <a:gd name="T49" fmla="*/ 58 h 105"/>
                <a:gd name="T50" fmla="*/ 80 w 80"/>
                <a:gd name="T51" fmla="*/ 7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05">
                  <a:moveTo>
                    <a:pt x="80" y="72"/>
                  </a:moveTo>
                  <a:cubicBezTo>
                    <a:pt x="80" y="83"/>
                    <a:pt x="76" y="91"/>
                    <a:pt x="69" y="97"/>
                  </a:cubicBezTo>
                  <a:cubicBezTo>
                    <a:pt x="61" y="102"/>
                    <a:pt x="51" y="105"/>
                    <a:pt x="37" y="105"/>
                  </a:cubicBezTo>
                  <a:cubicBezTo>
                    <a:pt x="29" y="105"/>
                    <a:pt x="23" y="105"/>
                    <a:pt x="17" y="104"/>
                  </a:cubicBezTo>
                  <a:cubicBezTo>
                    <a:pt x="11" y="103"/>
                    <a:pt x="6" y="102"/>
                    <a:pt x="0" y="100"/>
                  </a:cubicBezTo>
                  <a:cubicBezTo>
                    <a:pt x="0" y="71"/>
                    <a:pt x="0" y="71"/>
                    <a:pt x="0" y="71"/>
                  </a:cubicBezTo>
                  <a:cubicBezTo>
                    <a:pt x="5" y="74"/>
                    <a:pt x="11" y="76"/>
                    <a:pt x="18" y="77"/>
                  </a:cubicBezTo>
                  <a:cubicBezTo>
                    <a:pt x="24" y="79"/>
                    <a:pt x="30" y="80"/>
                    <a:pt x="35" y="80"/>
                  </a:cubicBezTo>
                  <a:cubicBezTo>
                    <a:pt x="43" y="80"/>
                    <a:pt x="47" y="78"/>
                    <a:pt x="47" y="74"/>
                  </a:cubicBezTo>
                  <a:cubicBezTo>
                    <a:pt x="47" y="73"/>
                    <a:pt x="46" y="71"/>
                    <a:pt x="43" y="70"/>
                  </a:cubicBezTo>
                  <a:cubicBezTo>
                    <a:pt x="41" y="68"/>
                    <a:pt x="35" y="66"/>
                    <a:pt x="25" y="61"/>
                  </a:cubicBezTo>
                  <a:cubicBezTo>
                    <a:pt x="16" y="58"/>
                    <a:pt x="9" y="53"/>
                    <a:pt x="5" y="48"/>
                  </a:cubicBezTo>
                  <a:cubicBezTo>
                    <a:pt x="2" y="43"/>
                    <a:pt x="0" y="37"/>
                    <a:pt x="0" y="30"/>
                  </a:cubicBezTo>
                  <a:cubicBezTo>
                    <a:pt x="0" y="20"/>
                    <a:pt x="3" y="13"/>
                    <a:pt x="11" y="8"/>
                  </a:cubicBezTo>
                  <a:cubicBezTo>
                    <a:pt x="18" y="2"/>
                    <a:pt x="28" y="0"/>
                    <a:pt x="42" y="0"/>
                  </a:cubicBezTo>
                  <a:cubicBezTo>
                    <a:pt x="48" y="0"/>
                    <a:pt x="55" y="1"/>
                    <a:pt x="61" y="2"/>
                  </a:cubicBezTo>
                  <a:cubicBezTo>
                    <a:pt x="66" y="3"/>
                    <a:pt x="73" y="6"/>
                    <a:pt x="79" y="8"/>
                  </a:cubicBezTo>
                  <a:cubicBezTo>
                    <a:pt x="69" y="31"/>
                    <a:pt x="69" y="31"/>
                    <a:pt x="69" y="31"/>
                  </a:cubicBezTo>
                  <a:cubicBezTo>
                    <a:pt x="65" y="29"/>
                    <a:pt x="60" y="27"/>
                    <a:pt x="55" y="26"/>
                  </a:cubicBezTo>
                  <a:cubicBezTo>
                    <a:pt x="49" y="24"/>
                    <a:pt x="45" y="24"/>
                    <a:pt x="42" y="24"/>
                  </a:cubicBezTo>
                  <a:cubicBezTo>
                    <a:pt x="36" y="24"/>
                    <a:pt x="33" y="25"/>
                    <a:pt x="33" y="28"/>
                  </a:cubicBezTo>
                  <a:cubicBezTo>
                    <a:pt x="33" y="29"/>
                    <a:pt x="34" y="31"/>
                    <a:pt x="36" y="32"/>
                  </a:cubicBezTo>
                  <a:cubicBezTo>
                    <a:pt x="38" y="33"/>
                    <a:pt x="44" y="36"/>
                    <a:pt x="54" y="40"/>
                  </a:cubicBezTo>
                  <a:cubicBezTo>
                    <a:pt x="61" y="43"/>
                    <a:pt x="66" y="46"/>
                    <a:pt x="70" y="48"/>
                  </a:cubicBezTo>
                  <a:cubicBezTo>
                    <a:pt x="73" y="51"/>
                    <a:pt x="76" y="54"/>
                    <a:pt x="77" y="58"/>
                  </a:cubicBezTo>
                  <a:cubicBezTo>
                    <a:pt x="79" y="62"/>
                    <a:pt x="80" y="67"/>
                    <a:pt x="80"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2" name="Freeform 29"/>
            <p:cNvSpPr>
              <a:spLocks/>
            </p:cNvSpPr>
            <p:nvPr/>
          </p:nvSpPr>
          <p:spPr bwMode="auto">
            <a:xfrm>
              <a:off x="5808663"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3" name="Freeform 30"/>
            <p:cNvSpPr>
              <a:spLocks/>
            </p:cNvSpPr>
            <p:nvPr/>
          </p:nvSpPr>
          <p:spPr bwMode="auto">
            <a:xfrm>
              <a:off x="5808663"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4" name="Freeform 31"/>
            <p:cNvSpPr>
              <a:spLocks/>
            </p:cNvSpPr>
            <p:nvPr/>
          </p:nvSpPr>
          <p:spPr bwMode="auto">
            <a:xfrm>
              <a:off x="6199188"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5" name="Freeform 32"/>
            <p:cNvSpPr>
              <a:spLocks/>
            </p:cNvSpPr>
            <p:nvPr/>
          </p:nvSpPr>
          <p:spPr bwMode="auto">
            <a:xfrm>
              <a:off x="6199188"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6" name="Freeform 33"/>
            <p:cNvSpPr>
              <a:spLocks noEditPoints="1"/>
            </p:cNvSpPr>
            <p:nvPr/>
          </p:nvSpPr>
          <p:spPr bwMode="auto">
            <a:xfrm>
              <a:off x="6584951" y="-3303588"/>
              <a:ext cx="368300" cy="522288"/>
            </a:xfrm>
            <a:custGeom>
              <a:avLst/>
              <a:gdLst>
                <a:gd name="T0" fmla="*/ 98 w 98"/>
                <a:gd name="T1" fmla="*/ 44 h 139"/>
                <a:gd name="T2" fmla="*/ 85 w 98"/>
                <a:gd name="T3" fmla="*/ 80 h 139"/>
                <a:gd name="T4" fmla="*/ 47 w 98"/>
                <a:gd name="T5" fmla="*/ 93 h 139"/>
                <a:gd name="T6" fmla="*/ 37 w 98"/>
                <a:gd name="T7" fmla="*/ 93 h 139"/>
                <a:gd name="T8" fmla="*/ 37 w 98"/>
                <a:gd name="T9" fmla="*/ 139 h 139"/>
                <a:gd name="T10" fmla="*/ 0 w 98"/>
                <a:gd name="T11" fmla="*/ 139 h 139"/>
                <a:gd name="T12" fmla="*/ 0 w 98"/>
                <a:gd name="T13" fmla="*/ 0 h 139"/>
                <a:gd name="T14" fmla="*/ 47 w 98"/>
                <a:gd name="T15" fmla="*/ 0 h 139"/>
                <a:gd name="T16" fmla="*/ 85 w 98"/>
                <a:gd name="T17" fmla="*/ 12 h 139"/>
                <a:gd name="T18" fmla="*/ 98 w 98"/>
                <a:gd name="T19" fmla="*/ 44 h 139"/>
                <a:gd name="T20" fmla="*/ 37 w 98"/>
                <a:gd name="T21" fmla="*/ 62 h 139"/>
                <a:gd name="T22" fmla="*/ 43 w 98"/>
                <a:gd name="T23" fmla="*/ 62 h 139"/>
                <a:gd name="T24" fmla="*/ 56 w 98"/>
                <a:gd name="T25" fmla="*/ 58 h 139"/>
                <a:gd name="T26" fmla="*/ 61 w 98"/>
                <a:gd name="T27" fmla="*/ 44 h 139"/>
                <a:gd name="T28" fmla="*/ 46 w 98"/>
                <a:gd name="T29" fmla="*/ 30 h 139"/>
                <a:gd name="T30" fmla="*/ 37 w 98"/>
                <a:gd name="T31" fmla="*/ 30 h 139"/>
                <a:gd name="T32" fmla="*/ 37 w 98"/>
                <a:gd name="T33" fmla="*/ 6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8" h="139">
                  <a:moveTo>
                    <a:pt x="98" y="44"/>
                  </a:moveTo>
                  <a:cubicBezTo>
                    <a:pt x="98" y="60"/>
                    <a:pt x="94" y="72"/>
                    <a:pt x="85" y="80"/>
                  </a:cubicBezTo>
                  <a:cubicBezTo>
                    <a:pt x="76" y="89"/>
                    <a:pt x="63" y="93"/>
                    <a:pt x="47" y="93"/>
                  </a:cubicBezTo>
                  <a:cubicBezTo>
                    <a:pt x="37" y="93"/>
                    <a:pt x="37" y="93"/>
                    <a:pt x="37" y="93"/>
                  </a:cubicBezTo>
                  <a:cubicBezTo>
                    <a:pt x="37" y="139"/>
                    <a:pt x="37" y="139"/>
                    <a:pt x="37" y="139"/>
                  </a:cubicBezTo>
                  <a:cubicBezTo>
                    <a:pt x="0" y="139"/>
                    <a:pt x="0" y="139"/>
                    <a:pt x="0" y="139"/>
                  </a:cubicBezTo>
                  <a:cubicBezTo>
                    <a:pt x="0" y="0"/>
                    <a:pt x="0" y="0"/>
                    <a:pt x="0" y="0"/>
                  </a:cubicBezTo>
                  <a:cubicBezTo>
                    <a:pt x="47" y="0"/>
                    <a:pt x="47" y="0"/>
                    <a:pt x="47" y="0"/>
                  </a:cubicBezTo>
                  <a:cubicBezTo>
                    <a:pt x="64" y="0"/>
                    <a:pt x="77" y="4"/>
                    <a:pt x="85" y="12"/>
                  </a:cubicBezTo>
                  <a:cubicBezTo>
                    <a:pt x="94" y="19"/>
                    <a:pt x="98" y="30"/>
                    <a:pt x="98" y="44"/>
                  </a:cubicBezTo>
                  <a:moveTo>
                    <a:pt x="37" y="62"/>
                  </a:moveTo>
                  <a:cubicBezTo>
                    <a:pt x="43" y="62"/>
                    <a:pt x="43" y="62"/>
                    <a:pt x="43" y="62"/>
                  </a:cubicBezTo>
                  <a:cubicBezTo>
                    <a:pt x="49" y="62"/>
                    <a:pt x="53" y="61"/>
                    <a:pt x="56" y="58"/>
                  </a:cubicBezTo>
                  <a:cubicBezTo>
                    <a:pt x="60" y="54"/>
                    <a:pt x="61" y="50"/>
                    <a:pt x="61" y="44"/>
                  </a:cubicBezTo>
                  <a:cubicBezTo>
                    <a:pt x="61" y="35"/>
                    <a:pt x="56" y="30"/>
                    <a:pt x="46" y="30"/>
                  </a:cubicBezTo>
                  <a:cubicBezTo>
                    <a:pt x="37" y="30"/>
                    <a:pt x="37" y="30"/>
                    <a:pt x="37" y="30"/>
                  </a:cubicBezTo>
                  <a:lnTo>
                    <a:pt x="37"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grpSp>
    </p:spTree>
    <p:extLst>
      <p:ext uri="{BB962C8B-B14F-4D97-AF65-F5344CB8AC3E}">
        <p14:creationId xmlns:p14="http://schemas.microsoft.com/office/powerpoint/2010/main" val="2466450977"/>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4508">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Divider - Deloitte white">
    <p:spTree>
      <p:nvGrpSpPr>
        <p:cNvPr id="1" name=""/>
        <p:cNvGrpSpPr/>
        <p:nvPr/>
      </p:nvGrpSpPr>
      <p:grpSpPr>
        <a:xfrm>
          <a:off x="0" y="0"/>
          <a:ext cx="0" cy="0"/>
          <a:chOff x="0" y="0"/>
          <a:chExt cx="0" cy="0"/>
        </a:xfrm>
      </p:grpSpPr>
      <p:sp>
        <p:nvSpPr>
          <p:cNvPr id="2" name="Title 1"/>
          <p:cNvSpPr>
            <a:spLocks noGrp="1"/>
          </p:cNvSpPr>
          <p:nvPr>
            <p:ph type="title"/>
          </p:nvPr>
        </p:nvSpPr>
        <p:spPr bwMode="gray">
          <a:xfrm>
            <a:off x="501651" y="1705670"/>
            <a:ext cx="10541000" cy="1592403"/>
          </a:xfrm>
        </p:spPr>
        <p:txBody>
          <a:bodyPr anchor="b"/>
          <a:lstStyle>
            <a:lvl1pPr>
              <a:lnSpc>
                <a:spcPct val="95000"/>
              </a:lnSpc>
              <a:defRPr sz="3537" b="1">
                <a:solidFill>
                  <a:schemeClr val="tx1"/>
                </a:solidFill>
                <a:latin typeface="+mj-lt"/>
                <a:ea typeface="Open Sans" panose="020B0606030504020204" pitchFamily="34" charset="0"/>
                <a:cs typeface="Open Sans" panose="020B0606030504020204" pitchFamily="34" charset="0"/>
              </a:defRPr>
            </a:lvl1pPr>
          </a:lstStyle>
          <a:p>
            <a:r>
              <a:rPr lang="en-US" noProof="0" dirty="0"/>
              <a:t>Click to edit Master title style</a:t>
            </a:r>
          </a:p>
        </p:txBody>
      </p:sp>
      <p:sp>
        <p:nvSpPr>
          <p:cNvPr id="3" name="Text Placeholder 2"/>
          <p:cNvSpPr>
            <a:spLocks noGrp="1"/>
          </p:cNvSpPr>
          <p:nvPr>
            <p:ph type="body" idx="1"/>
          </p:nvPr>
        </p:nvSpPr>
        <p:spPr bwMode="gray">
          <a:xfrm>
            <a:off x="501651" y="3429001"/>
            <a:ext cx="10541000" cy="1566532"/>
          </a:xfrm>
        </p:spPr>
        <p:txBody>
          <a:bodyPr lIns="0" tIns="0" rIns="0" bIns="0">
            <a:noAutofit/>
          </a:bodyPr>
          <a:lstStyle>
            <a:lvl1pPr marL="0" indent="0">
              <a:lnSpc>
                <a:spcPct val="95000"/>
              </a:lnSpc>
              <a:spcAft>
                <a:spcPts val="0"/>
              </a:spcAft>
              <a:buNone/>
              <a:defRPr sz="3537">
                <a:solidFill>
                  <a:schemeClr val="tx1"/>
                </a:solidFill>
              </a:defRPr>
            </a:lvl1pPr>
            <a:lvl2pPr marL="457209" indent="0">
              <a:buNone/>
              <a:defRPr sz="2000">
                <a:solidFill>
                  <a:schemeClr val="tx1">
                    <a:tint val="75000"/>
                  </a:schemeClr>
                </a:solidFill>
              </a:defRPr>
            </a:lvl2pPr>
            <a:lvl3pPr marL="914417" indent="0">
              <a:buNone/>
              <a:defRPr sz="1800">
                <a:solidFill>
                  <a:schemeClr val="tx1">
                    <a:tint val="75000"/>
                  </a:schemeClr>
                </a:solidFill>
              </a:defRPr>
            </a:lvl3pPr>
            <a:lvl4pPr marL="1371626" indent="0">
              <a:buNone/>
              <a:defRPr sz="1600">
                <a:solidFill>
                  <a:schemeClr val="tx1">
                    <a:tint val="75000"/>
                  </a:schemeClr>
                </a:solidFill>
              </a:defRPr>
            </a:lvl4pPr>
            <a:lvl5pPr marL="1828835" indent="0">
              <a:buNone/>
              <a:defRPr sz="1600">
                <a:solidFill>
                  <a:schemeClr val="tx1">
                    <a:tint val="75000"/>
                  </a:schemeClr>
                </a:solidFill>
              </a:defRPr>
            </a:lvl5pPr>
            <a:lvl6pPr marL="2286044" indent="0">
              <a:buNone/>
              <a:defRPr sz="1600">
                <a:solidFill>
                  <a:schemeClr val="tx1">
                    <a:tint val="75000"/>
                  </a:schemeClr>
                </a:solidFill>
              </a:defRPr>
            </a:lvl6pPr>
            <a:lvl7pPr marL="2743252" indent="0">
              <a:buNone/>
              <a:defRPr sz="1600">
                <a:solidFill>
                  <a:schemeClr val="tx1">
                    <a:tint val="75000"/>
                  </a:schemeClr>
                </a:solidFill>
              </a:defRPr>
            </a:lvl7pPr>
            <a:lvl8pPr marL="3200461" indent="0">
              <a:buNone/>
              <a:defRPr sz="1600">
                <a:solidFill>
                  <a:schemeClr val="tx1">
                    <a:tint val="75000"/>
                  </a:schemeClr>
                </a:solidFill>
              </a:defRPr>
            </a:lvl8pPr>
            <a:lvl9pPr marL="3657669" indent="0">
              <a:buNone/>
              <a:defRPr sz="1600">
                <a:solidFill>
                  <a:schemeClr val="tx1">
                    <a:tint val="75000"/>
                  </a:schemeClr>
                </a:solidFill>
              </a:defRPr>
            </a:lvl9pPr>
          </a:lstStyle>
          <a:p>
            <a:pPr lvl="0"/>
            <a:r>
              <a:rPr lang="en-US" noProof="0" dirty="0"/>
              <a:t>Click to edit Master text styles</a:t>
            </a:r>
          </a:p>
        </p:txBody>
      </p:sp>
    </p:spTree>
    <p:extLst>
      <p:ext uri="{BB962C8B-B14F-4D97-AF65-F5344CB8AC3E}">
        <p14:creationId xmlns:p14="http://schemas.microsoft.com/office/powerpoint/2010/main" val="995567770"/>
      </p:ext>
    </p:extLst>
  </p:cSld>
  <p:clrMapOvr>
    <a:masterClrMapping/>
  </p:clrMapOvr>
  <p:transition>
    <p:fade/>
  </p:transition>
  <p:extLst>
    <p:ext uri="{DCECCB84-F9BA-43D5-87BE-67443E8EF086}">
      <p15:sldGuideLst xmlns:p15="http://schemas.microsoft.com/office/powerpoint/2012/main">
        <p15:guide id="1" orient="horz" pos="2382">
          <p15:clr>
            <a:srgbClr val="FBAE40"/>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cSld name="Key statement teal">
    <p:bg>
      <p:bgPr>
        <a:solidFill>
          <a:schemeClr val="accent5"/>
        </a:solidFill>
        <a:effectLst/>
      </p:bgPr>
    </p:bg>
    <p:spTree>
      <p:nvGrpSpPr>
        <p:cNvPr id="1" name=""/>
        <p:cNvGrpSpPr/>
        <p:nvPr/>
      </p:nvGrpSpPr>
      <p:grpSpPr>
        <a:xfrm>
          <a:off x="0" y="0"/>
          <a:ext cx="0" cy="0"/>
          <a:chOff x="0" y="0"/>
          <a:chExt cx="0" cy="0"/>
        </a:xfrm>
      </p:grpSpPr>
      <p:sp>
        <p:nvSpPr>
          <p:cNvPr id="17" name="Text Placeholder 3"/>
          <p:cNvSpPr>
            <a:spLocks noGrp="1"/>
          </p:cNvSpPr>
          <p:nvPr>
            <p:ph type="body" sz="quarter" idx="10"/>
          </p:nvPr>
        </p:nvSpPr>
        <p:spPr>
          <a:xfrm>
            <a:off x="480485" y="1590677"/>
            <a:ext cx="9029604" cy="4708525"/>
          </a:xfrm>
          <a:prstGeom prst="rect">
            <a:avLst/>
          </a:prstGeom>
        </p:spPr>
        <p:txBody>
          <a:bodyPr>
            <a:noAutofit/>
          </a:bodyPr>
          <a:lstStyle>
            <a:lvl1pPr>
              <a:spcBef>
                <a:spcPts val="3600"/>
              </a:spcBef>
              <a:defRPr sz="3600">
                <a:solidFill>
                  <a:schemeClr val="bg1"/>
                </a:solidFill>
              </a:defRPr>
            </a:lvl1pPr>
            <a:lvl2pPr marL="457198" indent="-457198">
              <a:defRPr sz="3000">
                <a:solidFill>
                  <a:schemeClr val="bg2"/>
                </a:solidFill>
              </a:defRPr>
            </a:lvl2pPr>
            <a:lvl3pPr>
              <a:defRPr sz="3000">
                <a:solidFill>
                  <a:schemeClr val="bg2"/>
                </a:solidFill>
              </a:defRPr>
            </a:lvl3pPr>
            <a:lvl4pPr>
              <a:defRPr sz="3000">
                <a:solidFill>
                  <a:schemeClr val="bg2"/>
                </a:solidFill>
              </a:defRPr>
            </a:lvl4pPr>
            <a:lvl5pPr>
              <a:defRPr sz="3000">
                <a:solidFill>
                  <a:schemeClr val="bg2"/>
                </a:solidFill>
              </a:defRPr>
            </a:lvl5pPr>
          </a:lstStyle>
          <a:p>
            <a:pPr lvl="0"/>
            <a:r>
              <a:rPr lang="en-US" noProof="0"/>
              <a:t>Click to edit Master text styles</a:t>
            </a:r>
          </a:p>
        </p:txBody>
      </p:sp>
      <p:sp>
        <p:nvSpPr>
          <p:cNvPr id="6" name="CaseCode">
            <a:extLst>
              <a:ext uri="{FF2B5EF4-FFF2-40B4-BE49-F238E27FC236}">
                <a16:creationId xmlns:a16="http://schemas.microsoft.com/office/drawing/2014/main" id="{662556F3-FB07-45E1-9730-3CF5E862F61B}"/>
              </a:ext>
            </a:extLst>
          </p:cNvPr>
          <p:cNvSpPr txBox="1"/>
          <p:nvPr/>
        </p:nvSpPr>
        <p:spPr>
          <a:xfrm>
            <a:off x="6335185" y="6477002"/>
            <a:ext cx="4896560" cy="207749"/>
          </a:xfrm>
          <a:prstGeom prst="rect">
            <a:avLst/>
          </a:prstGeom>
          <a:noFill/>
        </p:spPr>
        <p:txBody>
          <a:bodyPr wrap="square" lIns="0" tIns="0" rIns="0" bIns="0" rtlCol="0">
            <a:spAutoFit/>
          </a:bodyPr>
          <a:lstStyle/>
          <a:p>
            <a:pPr marL="0" indent="0" algn="r">
              <a:spcBef>
                <a:spcPts val="0"/>
              </a:spcBef>
              <a:buSzPct val="100000"/>
              <a:buFont typeface="Arial"/>
              <a:buNone/>
            </a:pPr>
            <a:r>
              <a:rPr lang="en-US" sz="675" noProof="0" dirty="0">
                <a:solidFill>
                  <a:schemeClr val="bg1"/>
                </a:solidFill>
                <a:latin typeface="Calibri" panose="020F0502020204030204" pitchFamily="34" charset="0"/>
                <a:cs typeface="Calibri" panose="020F0502020204030204" pitchFamily="34" charset="0"/>
              </a:rPr>
              <a:t>Presentation title</a:t>
            </a:r>
            <a:br>
              <a:rPr lang="en-US" sz="675" noProof="0" dirty="0">
                <a:solidFill>
                  <a:schemeClr val="bg1"/>
                </a:solidFill>
                <a:latin typeface="Calibri" panose="020F0502020204030204" pitchFamily="34" charset="0"/>
                <a:cs typeface="Calibri" panose="020F0502020204030204" pitchFamily="34" charset="0"/>
              </a:rPr>
            </a:br>
            <a:r>
              <a:rPr lang="en-US" sz="675" noProof="0" dirty="0">
                <a:solidFill>
                  <a:schemeClr val="bg1"/>
                </a:solidFill>
                <a:latin typeface="Calibri" panose="020F0502020204030204" pitchFamily="34" charset="0"/>
                <a:cs typeface="Calibri" panose="020F0502020204030204" pitchFamily="34" charset="0"/>
              </a:rPr>
              <a:t>[To edit, click View &gt; Slide Master &gt; Slide Master]</a:t>
            </a:r>
          </a:p>
        </p:txBody>
      </p:sp>
      <p:sp>
        <p:nvSpPr>
          <p:cNvPr id="8" name="TextBox 7">
            <a:extLst>
              <a:ext uri="{FF2B5EF4-FFF2-40B4-BE49-F238E27FC236}">
                <a16:creationId xmlns:a16="http://schemas.microsoft.com/office/drawing/2014/main" id="{48E7A1D6-FD3E-4165-B102-6C7996E8698D}"/>
              </a:ext>
            </a:extLst>
          </p:cNvPr>
          <p:cNvSpPr txBox="1"/>
          <p:nvPr/>
        </p:nvSpPr>
        <p:spPr>
          <a:xfrm>
            <a:off x="11382379" y="6477003"/>
            <a:ext cx="307974" cy="103875"/>
          </a:xfrm>
          <a:prstGeom prst="rect">
            <a:avLst/>
          </a:prstGeom>
          <a:noFill/>
        </p:spPr>
        <p:txBody>
          <a:bodyPr wrap="square" lIns="0" tIns="0" rIns="0" bIns="0" rtlCol="0">
            <a:spAutoFit/>
          </a:bodyPr>
          <a:lstStyle/>
          <a:p>
            <a:pPr marL="0" indent="0" algn="r">
              <a:spcBef>
                <a:spcPts val="450"/>
              </a:spcBef>
              <a:buSzPct val="100000"/>
              <a:buFont typeface="Arial"/>
              <a:buNone/>
            </a:pPr>
            <a:fld id="{C58DF478-B544-4ED8-9ED4-6A2648E2D233}" type="slidenum">
              <a:rPr lang="en-US" sz="675" noProof="0" smtClean="0">
                <a:solidFill>
                  <a:schemeClr val="bg1"/>
                </a:solidFill>
                <a:latin typeface="Calibri" panose="020F0502020204030204" pitchFamily="34" charset="0"/>
                <a:cs typeface="Calibri" panose="020F0502020204030204" pitchFamily="34" charset="0"/>
              </a:rPr>
              <a:pPr marL="0" indent="0" algn="r">
                <a:spcBef>
                  <a:spcPts val="450"/>
                </a:spcBef>
                <a:buSzPct val="100000"/>
                <a:buFont typeface="Arial"/>
                <a:buNone/>
              </a:pPr>
              <a:t>‹#›</a:t>
            </a:fld>
            <a:endParaRPr lang="en-US" sz="675" noProof="0" dirty="0">
              <a:solidFill>
                <a:schemeClr val="bg1"/>
              </a:solidFill>
              <a:latin typeface="Calibri" panose="020F0502020204030204" pitchFamily="34" charset="0"/>
              <a:cs typeface="Calibri" panose="020F0502020204030204" pitchFamily="34" charset="0"/>
            </a:endParaRPr>
          </a:p>
        </p:txBody>
      </p:sp>
      <p:sp>
        <p:nvSpPr>
          <p:cNvPr id="9" name="Copyright">
            <a:extLst>
              <a:ext uri="{FF2B5EF4-FFF2-40B4-BE49-F238E27FC236}">
                <a16:creationId xmlns:a16="http://schemas.microsoft.com/office/drawing/2014/main" id="{CA24B28E-5B13-4779-8D72-C52A20B99FE7}"/>
              </a:ext>
            </a:extLst>
          </p:cNvPr>
          <p:cNvSpPr txBox="1"/>
          <p:nvPr/>
        </p:nvSpPr>
        <p:spPr>
          <a:xfrm>
            <a:off x="469901" y="6477003"/>
            <a:ext cx="5355168" cy="103875"/>
          </a:xfrm>
          <a:prstGeom prst="rect">
            <a:avLst/>
          </a:prstGeom>
          <a:noFill/>
        </p:spPr>
        <p:txBody>
          <a:bodyPr wrap="square" lIns="0" tIns="0" rIns="0" bIns="0" rtlCol="0">
            <a:spAutoFit/>
          </a:bodyPr>
          <a:lstStyle/>
          <a:p>
            <a:pPr marL="0" indent="0">
              <a:spcBef>
                <a:spcPts val="450"/>
              </a:spcBef>
              <a:buSzPct val="100000"/>
              <a:buFont typeface="Arial"/>
              <a:buNone/>
            </a:pPr>
            <a:r>
              <a:rPr lang="fr-FR" sz="675" noProof="0" dirty="0">
                <a:solidFill>
                  <a:schemeClr val="bg1"/>
                </a:solidFill>
                <a:latin typeface="Calibri" panose="020F0502020204030204" pitchFamily="34" charset="0"/>
                <a:cs typeface="Calibri" panose="020F0502020204030204" pitchFamily="34" charset="0"/>
              </a:rPr>
              <a:t>© 2021 Deloitte Touche </a:t>
            </a:r>
            <a:r>
              <a:rPr lang="fr-FR" sz="675" noProof="0" dirty="0" err="1">
                <a:solidFill>
                  <a:schemeClr val="bg1"/>
                </a:solidFill>
                <a:latin typeface="Calibri" panose="020F0502020204030204" pitchFamily="34" charset="0"/>
                <a:cs typeface="Calibri" panose="020F0502020204030204" pitchFamily="34" charset="0"/>
              </a:rPr>
              <a:t>Tohmatsu</a:t>
            </a:r>
            <a:r>
              <a:rPr lang="fr-FR" sz="675" noProof="0" dirty="0">
                <a:solidFill>
                  <a:schemeClr val="bg1"/>
                </a:solidFill>
                <a:latin typeface="Calibri" panose="020F0502020204030204" pitchFamily="34" charset="0"/>
                <a:cs typeface="Calibri" panose="020F0502020204030204" pitchFamily="34" charset="0"/>
              </a:rPr>
              <a:t> India LLP. </a:t>
            </a:r>
          </a:p>
        </p:txBody>
      </p:sp>
      <p:sp>
        <p:nvSpPr>
          <p:cNvPr id="7" name="TextBox 6">
            <a:extLst>
              <a:ext uri="{FF2B5EF4-FFF2-40B4-BE49-F238E27FC236}">
                <a16:creationId xmlns:a16="http://schemas.microsoft.com/office/drawing/2014/main" id="{1E2912A7-44B7-4D79-95CF-D6A95085F2DD}"/>
              </a:ext>
            </a:extLst>
          </p:cNvPr>
          <p:cNvSpPr txBox="1"/>
          <p:nvPr userDrawn="1"/>
        </p:nvSpPr>
        <p:spPr>
          <a:xfrm>
            <a:off x="6335185" y="6477001"/>
            <a:ext cx="4896560" cy="200055"/>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dirty="0">
                <a:solidFill>
                  <a:schemeClr val="bg1"/>
                </a:solidFill>
              </a:rPr>
              <a:t>Presentation title</a:t>
            </a:r>
            <a:br>
              <a:rPr lang="en-US" sz="650" noProof="0" dirty="0">
                <a:solidFill>
                  <a:schemeClr val="bg1"/>
                </a:solidFill>
              </a:rPr>
            </a:br>
            <a:r>
              <a:rPr lang="en-US" sz="650" noProof="0" dirty="0">
                <a:solidFill>
                  <a:schemeClr val="bg1"/>
                </a:solidFill>
              </a:rPr>
              <a:t>[To edit, click View &gt; Slide Master &gt; Slide Master]</a:t>
            </a:r>
          </a:p>
        </p:txBody>
      </p:sp>
      <p:sp>
        <p:nvSpPr>
          <p:cNvPr id="10" name="TextBox 9">
            <a:extLst>
              <a:ext uri="{FF2B5EF4-FFF2-40B4-BE49-F238E27FC236}">
                <a16:creationId xmlns:a16="http://schemas.microsoft.com/office/drawing/2014/main" id="{7E510DBB-DF8C-4D51-9BC5-DC3D16617146}"/>
              </a:ext>
            </a:extLst>
          </p:cNvPr>
          <p:cNvSpPr txBox="1"/>
          <p:nvPr userDrawn="1"/>
        </p:nvSpPr>
        <p:spPr>
          <a:xfrm>
            <a:off x="501651" y="6477001"/>
            <a:ext cx="5355167" cy="100027"/>
          </a:xfrm>
          <a:prstGeom prst="rect">
            <a:avLst/>
          </a:prstGeom>
          <a:noFill/>
        </p:spPr>
        <p:txBody>
          <a:bodyPr wrap="square" lIns="0" tIns="0" rIns="0" bIns="0" rtlCol="0">
            <a:spAutoFit/>
          </a:bodyPr>
          <a:lstStyle/>
          <a:p>
            <a:pPr marL="0" indent="0">
              <a:spcBef>
                <a:spcPts val="600"/>
              </a:spcBef>
              <a:buSzPct val="100000"/>
              <a:buFont typeface="Arial"/>
              <a:buNone/>
            </a:pPr>
            <a:r>
              <a:rPr lang="en-IN" sz="650" noProof="0" dirty="0">
                <a:solidFill>
                  <a:schemeClr val="bg1"/>
                </a:solidFill>
              </a:rPr>
              <a:t>©2016 Deloitte Shared Services India LLP</a:t>
            </a:r>
            <a:endParaRPr lang="fr-FR" sz="650" noProof="0" dirty="0">
              <a:solidFill>
                <a:schemeClr val="bg1"/>
              </a:solidFill>
            </a:endParaRPr>
          </a:p>
        </p:txBody>
      </p:sp>
      <p:sp>
        <p:nvSpPr>
          <p:cNvPr id="11" name="TextBox 10">
            <a:extLst>
              <a:ext uri="{FF2B5EF4-FFF2-40B4-BE49-F238E27FC236}">
                <a16:creationId xmlns:a16="http://schemas.microsoft.com/office/drawing/2014/main" id="{B8DDC7CC-6234-43D3-B734-4FEBA62898F0}"/>
              </a:ext>
            </a:extLst>
          </p:cNvPr>
          <p:cNvSpPr txBox="1"/>
          <p:nvPr userDrawn="1"/>
        </p:nvSpPr>
        <p:spPr>
          <a:xfrm>
            <a:off x="11382377" y="6477001"/>
            <a:ext cx="307974" cy="100027"/>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650" noProof="0" smtClean="0">
                <a:solidFill>
                  <a:schemeClr val="bg1"/>
                </a:solidFill>
              </a:rPr>
              <a:pPr marL="0" indent="0" algn="r">
                <a:spcBef>
                  <a:spcPts val="600"/>
                </a:spcBef>
                <a:buSzPct val="100000"/>
                <a:buFont typeface="Arial"/>
                <a:buNone/>
              </a:pPr>
              <a:t>‹#›</a:t>
            </a:fld>
            <a:endParaRPr lang="en-US" sz="650" noProof="0" dirty="0">
              <a:solidFill>
                <a:schemeClr val="bg1"/>
              </a:solidFill>
            </a:endParaRPr>
          </a:p>
        </p:txBody>
      </p:sp>
    </p:spTree>
    <p:extLst>
      <p:ext uri="{BB962C8B-B14F-4D97-AF65-F5344CB8AC3E}">
        <p14:creationId xmlns:p14="http://schemas.microsoft.com/office/powerpoint/2010/main" val="2638944174"/>
      </p:ext>
    </p:extLst>
  </p:cSld>
  <p:clrMapOvr>
    <a:masterClrMapping/>
  </p:clrMapOvr>
  <p:transition>
    <p:fad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cSld name="Key statement black">
    <p:bg>
      <p:bgPr>
        <a:solidFill>
          <a:schemeClr val="tx1"/>
        </a:solidFill>
        <a:effectLst/>
      </p:bgPr>
    </p:bg>
    <p:spTree>
      <p:nvGrpSpPr>
        <p:cNvPr id="1" name=""/>
        <p:cNvGrpSpPr/>
        <p:nvPr/>
      </p:nvGrpSpPr>
      <p:grpSpPr>
        <a:xfrm>
          <a:off x="0" y="0"/>
          <a:ext cx="0" cy="0"/>
          <a:chOff x="0" y="0"/>
          <a:chExt cx="0" cy="0"/>
        </a:xfrm>
      </p:grpSpPr>
      <p:sp>
        <p:nvSpPr>
          <p:cNvPr id="13" name="Text Placeholder 3"/>
          <p:cNvSpPr>
            <a:spLocks noGrp="1"/>
          </p:cNvSpPr>
          <p:nvPr>
            <p:ph type="body" sz="quarter" idx="10"/>
          </p:nvPr>
        </p:nvSpPr>
        <p:spPr>
          <a:xfrm>
            <a:off x="480485" y="1590677"/>
            <a:ext cx="9029604" cy="4708525"/>
          </a:xfrm>
          <a:prstGeom prst="rect">
            <a:avLst/>
          </a:prstGeom>
        </p:spPr>
        <p:txBody>
          <a:bodyPr>
            <a:noAutofit/>
          </a:bodyPr>
          <a:lstStyle>
            <a:lvl1pPr>
              <a:spcBef>
                <a:spcPts val="3600"/>
              </a:spcBef>
              <a:defRPr sz="3600">
                <a:solidFill>
                  <a:schemeClr val="bg1"/>
                </a:solidFill>
              </a:defRPr>
            </a:lvl1pPr>
            <a:lvl2pPr marL="457198" indent="-457198">
              <a:defRPr sz="3000">
                <a:solidFill>
                  <a:schemeClr val="bg2"/>
                </a:solidFill>
              </a:defRPr>
            </a:lvl2pPr>
            <a:lvl3pPr>
              <a:defRPr sz="3000">
                <a:solidFill>
                  <a:schemeClr val="bg2"/>
                </a:solidFill>
              </a:defRPr>
            </a:lvl3pPr>
            <a:lvl4pPr>
              <a:defRPr sz="3000">
                <a:solidFill>
                  <a:schemeClr val="bg2"/>
                </a:solidFill>
              </a:defRPr>
            </a:lvl4pPr>
            <a:lvl5pPr>
              <a:defRPr sz="3000">
                <a:solidFill>
                  <a:schemeClr val="bg2"/>
                </a:solidFill>
              </a:defRPr>
            </a:lvl5pPr>
          </a:lstStyle>
          <a:p>
            <a:pPr lvl="0"/>
            <a:r>
              <a:rPr lang="en-US" noProof="0"/>
              <a:t>Click to edit Master text styles</a:t>
            </a:r>
          </a:p>
        </p:txBody>
      </p:sp>
      <p:sp>
        <p:nvSpPr>
          <p:cNvPr id="6" name="CaseCode">
            <a:extLst>
              <a:ext uri="{FF2B5EF4-FFF2-40B4-BE49-F238E27FC236}">
                <a16:creationId xmlns:a16="http://schemas.microsoft.com/office/drawing/2014/main" id="{FA9F65BC-7533-43CA-92A0-A245602E6E61}"/>
              </a:ext>
            </a:extLst>
          </p:cNvPr>
          <p:cNvSpPr txBox="1"/>
          <p:nvPr/>
        </p:nvSpPr>
        <p:spPr>
          <a:xfrm>
            <a:off x="6335185" y="6477002"/>
            <a:ext cx="4896560" cy="207749"/>
          </a:xfrm>
          <a:prstGeom prst="rect">
            <a:avLst/>
          </a:prstGeom>
          <a:noFill/>
        </p:spPr>
        <p:txBody>
          <a:bodyPr wrap="square" lIns="0" tIns="0" rIns="0" bIns="0" rtlCol="0">
            <a:spAutoFit/>
          </a:bodyPr>
          <a:lstStyle/>
          <a:p>
            <a:pPr marL="0" indent="0" algn="r">
              <a:spcBef>
                <a:spcPts val="0"/>
              </a:spcBef>
              <a:buSzPct val="100000"/>
              <a:buFont typeface="Arial"/>
              <a:buNone/>
            </a:pPr>
            <a:r>
              <a:rPr lang="en-US" sz="675" noProof="0" dirty="0">
                <a:solidFill>
                  <a:schemeClr val="bg1"/>
                </a:solidFill>
                <a:latin typeface="Calibri" panose="020F0502020204030204" pitchFamily="34" charset="0"/>
                <a:cs typeface="Calibri" panose="020F0502020204030204" pitchFamily="34" charset="0"/>
              </a:rPr>
              <a:t>Presentation title</a:t>
            </a:r>
            <a:br>
              <a:rPr lang="en-US" sz="675" noProof="0" dirty="0">
                <a:solidFill>
                  <a:schemeClr val="bg1"/>
                </a:solidFill>
                <a:latin typeface="Calibri" panose="020F0502020204030204" pitchFamily="34" charset="0"/>
                <a:cs typeface="Calibri" panose="020F0502020204030204" pitchFamily="34" charset="0"/>
              </a:rPr>
            </a:br>
            <a:r>
              <a:rPr lang="en-US" sz="675" noProof="0" dirty="0">
                <a:solidFill>
                  <a:schemeClr val="bg1"/>
                </a:solidFill>
                <a:latin typeface="Calibri" panose="020F0502020204030204" pitchFamily="34" charset="0"/>
                <a:cs typeface="Calibri" panose="020F0502020204030204" pitchFamily="34" charset="0"/>
              </a:rPr>
              <a:t>[To edit, click View &gt; Slide Master &gt; Slide Master]</a:t>
            </a:r>
          </a:p>
        </p:txBody>
      </p:sp>
      <p:sp>
        <p:nvSpPr>
          <p:cNvPr id="8" name="TextBox 7">
            <a:extLst>
              <a:ext uri="{FF2B5EF4-FFF2-40B4-BE49-F238E27FC236}">
                <a16:creationId xmlns:a16="http://schemas.microsoft.com/office/drawing/2014/main" id="{8188BC9E-0C2C-4EB3-82B0-F3C9CEC9B2FE}"/>
              </a:ext>
            </a:extLst>
          </p:cNvPr>
          <p:cNvSpPr txBox="1"/>
          <p:nvPr/>
        </p:nvSpPr>
        <p:spPr>
          <a:xfrm>
            <a:off x="11382379" y="6477003"/>
            <a:ext cx="307974" cy="103875"/>
          </a:xfrm>
          <a:prstGeom prst="rect">
            <a:avLst/>
          </a:prstGeom>
          <a:noFill/>
        </p:spPr>
        <p:txBody>
          <a:bodyPr wrap="square" lIns="0" tIns="0" rIns="0" bIns="0" rtlCol="0">
            <a:spAutoFit/>
          </a:bodyPr>
          <a:lstStyle/>
          <a:p>
            <a:pPr marL="0" indent="0" algn="r">
              <a:spcBef>
                <a:spcPts val="450"/>
              </a:spcBef>
              <a:buSzPct val="100000"/>
              <a:buFont typeface="Arial"/>
              <a:buNone/>
            </a:pPr>
            <a:fld id="{C58DF478-B544-4ED8-9ED4-6A2648E2D233}" type="slidenum">
              <a:rPr lang="en-US" sz="675" noProof="0" smtClean="0">
                <a:solidFill>
                  <a:schemeClr val="bg1"/>
                </a:solidFill>
                <a:latin typeface="Calibri" panose="020F0502020204030204" pitchFamily="34" charset="0"/>
                <a:cs typeface="Calibri" panose="020F0502020204030204" pitchFamily="34" charset="0"/>
              </a:rPr>
              <a:pPr marL="0" indent="0" algn="r">
                <a:spcBef>
                  <a:spcPts val="450"/>
                </a:spcBef>
                <a:buSzPct val="100000"/>
                <a:buFont typeface="Arial"/>
                <a:buNone/>
              </a:pPr>
              <a:t>‹#›</a:t>
            </a:fld>
            <a:endParaRPr lang="en-US" sz="675" noProof="0" dirty="0">
              <a:solidFill>
                <a:schemeClr val="bg1"/>
              </a:solidFill>
              <a:latin typeface="Calibri" panose="020F0502020204030204" pitchFamily="34" charset="0"/>
              <a:cs typeface="Calibri" panose="020F0502020204030204" pitchFamily="34" charset="0"/>
            </a:endParaRPr>
          </a:p>
        </p:txBody>
      </p:sp>
      <p:sp>
        <p:nvSpPr>
          <p:cNvPr id="9" name="Copyright">
            <a:extLst>
              <a:ext uri="{FF2B5EF4-FFF2-40B4-BE49-F238E27FC236}">
                <a16:creationId xmlns:a16="http://schemas.microsoft.com/office/drawing/2014/main" id="{CA24B28E-5B13-4779-8D72-C52A20B99FE7}"/>
              </a:ext>
            </a:extLst>
          </p:cNvPr>
          <p:cNvSpPr txBox="1"/>
          <p:nvPr/>
        </p:nvSpPr>
        <p:spPr>
          <a:xfrm>
            <a:off x="469901" y="6477003"/>
            <a:ext cx="5355168" cy="103875"/>
          </a:xfrm>
          <a:prstGeom prst="rect">
            <a:avLst/>
          </a:prstGeom>
          <a:noFill/>
        </p:spPr>
        <p:txBody>
          <a:bodyPr wrap="square" lIns="0" tIns="0" rIns="0" bIns="0" rtlCol="0">
            <a:spAutoFit/>
          </a:bodyPr>
          <a:lstStyle/>
          <a:p>
            <a:pPr marL="0" indent="0">
              <a:spcBef>
                <a:spcPts val="450"/>
              </a:spcBef>
              <a:buSzPct val="100000"/>
              <a:buFont typeface="Arial"/>
              <a:buNone/>
            </a:pPr>
            <a:r>
              <a:rPr lang="fr-FR" sz="675" noProof="0" dirty="0">
                <a:solidFill>
                  <a:schemeClr val="bg1"/>
                </a:solidFill>
                <a:latin typeface="Calibri" panose="020F0502020204030204" pitchFamily="34" charset="0"/>
                <a:cs typeface="Calibri" panose="020F0502020204030204" pitchFamily="34" charset="0"/>
              </a:rPr>
              <a:t>© 2021 Deloitte Touche </a:t>
            </a:r>
            <a:r>
              <a:rPr lang="fr-FR" sz="675" noProof="0" dirty="0" err="1">
                <a:solidFill>
                  <a:schemeClr val="bg1"/>
                </a:solidFill>
                <a:latin typeface="Calibri" panose="020F0502020204030204" pitchFamily="34" charset="0"/>
                <a:cs typeface="Calibri" panose="020F0502020204030204" pitchFamily="34" charset="0"/>
              </a:rPr>
              <a:t>Tohmatsu</a:t>
            </a:r>
            <a:r>
              <a:rPr lang="fr-FR" sz="675" noProof="0" dirty="0">
                <a:solidFill>
                  <a:schemeClr val="bg1"/>
                </a:solidFill>
                <a:latin typeface="Calibri" panose="020F0502020204030204" pitchFamily="34" charset="0"/>
                <a:cs typeface="Calibri" panose="020F0502020204030204" pitchFamily="34" charset="0"/>
              </a:rPr>
              <a:t> India LLP. </a:t>
            </a:r>
          </a:p>
        </p:txBody>
      </p:sp>
      <p:sp>
        <p:nvSpPr>
          <p:cNvPr id="7" name="TextBox 6">
            <a:extLst>
              <a:ext uri="{FF2B5EF4-FFF2-40B4-BE49-F238E27FC236}">
                <a16:creationId xmlns:a16="http://schemas.microsoft.com/office/drawing/2014/main" id="{FEA8C61A-C99B-46CB-9B3F-7C8AB03DF54D}"/>
              </a:ext>
            </a:extLst>
          </p:cNvPr>
          <p:cNvSpPr txBox="1"/>
          <p:nvPr userDrawn="1"/>
        </p:nvSpPr>
        <p:spPr>
          <a:xfrm>
            <a:off x="6335185" y="6477001"/>
            <a:ext cx="4896560" cy="200055"/>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dirty="0">
                <a:solidFill>
                  <a:schemeClr val="bg1"/>
                </a:solidFill>
              </a:rPr>
              <a:t>Presentation title</a:t>
            </a:r>
            <a:br>
              <a:rPr lang="en-US" sz="650" noProof="0" dirty="0">
                <a:solidFill>
                  <a:schemeClr val="bg1"/>
                </a:solidFill>
              </a:rPr>
            </a:br>
            <a:r>
              <a:rPr lang="en-US" sz="650" noProof="0" dirty="0">
                <a:solidFill>
                  <a:schemeClr val="bg1"/>
                </a:solidFill>
              </a:rPr>
              <a:t>[To edit, click View &gt; Slide Master &gt; Slide Master]</a:t>
            </a:r>
          </a:p>
        </p:txBody>
      </p:sp>
      <p:sp>
        <p:nvSpPr>
          <p:cNvPr id="10" name="TextBox 9">
            <a:extLst>
              <a:ext uri="{FF2B5EF4-FFF2-40B4-BE49-F238E27FC236}">
                <a16:creationId xmlns:a16="http://schemas.microsoft.com/office/drawing/2014/main" id="{DD931F01-9F65-45B0-B22B-E9ADBA7EABCA}"/>
              </a:ext>
            </a:extLst>
          </p:cNvPr>
          <p:cNvSpPr txBox="1"/>
          <p:nvPr userDrawn="1"/>
        </p:nvSpPr>
        <p:spPr>
          <a:xfrm>
            <a:off x="501651" y="6477001"/>
            <a:ext cx="5355167" cy="100027"/>
          </a:xfrm>
          <a:prstGeom prst="rect">
            <a:avLst/>
          </a:prstGeom>
          <a:noFill/>
        </p:spPr>
        <p:txBody>
          <a:bodyPr wrap="square" lIns="0" tIns="0" rIns="0" bIns="0" rtlCol="0">
            <a:spAutoFit/>
          </a:bodyPr>
          <a:lstStyle/>
          <a:p>
            <a:pPr marL="0" indent="0">
              <a:spcBef>
                <a:spcPts val="600"/>
              </a:spcBef>
              <a:buSzPct val="100000"/>
              <a:buFont typeface="Arial"/>
              <a:buNone/>
            </a:pPr>
            <a:r>
              <a:rPr lang="en-IN" sz="650" noProof="0" dirty="0">
                <a:solidFill>
                  <a:schemeClr val="bg1"/>
                </a:solidFill>
              </a:rPr>
              <a:t>©2016 Deloitte Shared Services India LLP</a:t>
            </a:r>
            <a:endParaRPr lang="fr-FR" sz="650" noProof="0" dirty="0">
              <a:solidFill>
                <a:schemeClr val="bg1"/>
              </a:solidFill>
            </a:endParaRPr>
          </a:p>
        </p:txBody>
      </p:sp>
      <p:sp>
        <p:nvSpPr>
          <p:cNvPr id="11" name="TextBox 10">
            <a:extLst>
              <a:ext uri="{FF2B5EF4-FFF2-40B4-BE49-F238E27FC236}">
                <a16:creationId xmlns:a16="http://schemas.microsoft.com/office/drawing/2014/main" id="{414244F4-8A77-4126-97F2-CDAB75F1AD0F}"/>
              </a:ext>
            </a:extLst>
          </p:cNvPr>
          <p:cNvSpPr txBox="1"/>
          <p:nvPr userDrawn="1"/>
        </p:nvSpPr>
        <p:spPr>
          <a:xfrm>
            <a:off x="11382377" y="6477001"/>
            <a:ext cx="307974" cy="100027"/>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650" noProof="0" smtClean="0">
                <a:solidFill>
                  <a:schemeClr val="bg1"/>
                </a:solidFill>
              </a:rPr>
              <a:pPr marL="0" indent="0" algn="r">
                <a:spcBef>
                  <a:spcPts val="600"/>
                </a:spcBef>
                <a:buSzPct val="100000"/>
                <a:buFont typeface="Arial"/>
                <a:buNone/>
              </a:pPr>
              <a:t>‹#›</a:t>
            </a:fld>
            <a:endParaRPr lang="en-US" sz="650" noProof="0" dirty="0">
              <a:solidFill>
                <a:schemeClr val="bg1"/>
              </a:solidFill>
            </a:endParaRPr>
          </a:p>
        </p:txBody>
      </p:sp>
    </p:spTree>
    <p:extLst>
      <p:ext uri="{BB962C8B-B14F-4D97-AF65-F5344CB8AC3E}">
        <p14:creationId xmlns:p14="http://schemas.microsoft.com/office/powerpoint/2010/main" val="3402331834"/>
      </p:ext>
    </p:extLst>
  </p:cSld>
  <p:clrMapOvr>
    <a:masterClrMapping/>
  </p:clrMapOvr>
  <p:transition>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Key statement white">
    <p:bg>
      <p:bgRef idx="1001">
        <a:schemeClr val="bg1"/>
      </p:bgRef>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01653" y="1665289"/>
            <a:ext cx="9277349" cy="4716462"/>
          </a:xfrm>
          <a:prstGeom prst="rect">
            <a:avLst/>
          </a:prstGeom>
        </p:spPr>
        <p:txBody>
          <a:bodyPr>
            <a:noAutofit/>
          </a:bodyPr>
          <a:lstStyle>
            <a:lvl1pPr marL="0" indent="0" algn="l">
              <a:spcBef>
                <a:spcPts val="2700"/>
              </a:spcBef>
              <a:buFontTx/>
              <a:buNone/>
              <a:defRPr sz="3600">
                <a:solidFill>
                  <a:schemeClr val="tx1"/>
                </a:solidFill>
              </a:defRPr>
            </a:lvl1pPr>
            <a:lvl2pPr marL="342906" indent="-342906">
              <a:defRPr sz="2250">
                <a:solidFill>
                  <a:schemeClr val="bg2"/>
                </a:solidFill>
              </a:defRPr>
            </a:lvl2pPr>
            <a:lvl3pPr>
              <a:defRPr sz="2250">
                <a:solidFill>
                  <a:schemeClr val="bg2"/>
                </a:solidFill>
              </a:defRPr>
            </a:lvl3pPr>
            <a:lvl4pPr>
              <a:defRPr sz="2250">
                <a:solidFill>
                  <a:schemeClr val="bg2"/>
                </a:solidFill>
              </a:defRPr>
            </a:lvl4pPr>
            <a:lvl5pPr>
              <a:defRPr sz="2250">
                <a:solidFill>
                  <a:schemeClr val="bg2"/>
                </a:solidFill>
              </a:defRPr>
            </a:lvl5pPr>
          </a:lstStyle>
          <a:p>
            <a:pPr lvl="0"/>
            <a:r>
              <a:rPr lang="en-US" noProof="0"/>
              <a:t>Click to edit Master text styles</a:t>
            </a:r>
          </a:p>
        </p:txBody>
      </p:sp>
    </p:spTree>
    <p:extLst>
      <p:ext uri="{BB962C8B-B14F-4D97-AF65-F5344CB8AC3E}">
        <p14:creationId xmlns:p14="http://schemas.microsoft.com/office/powerpoint/2010/main" val="420243635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Title, subtitle &amp; chart">
    <p:spTree>
      <p:nvGrpSpPr>
        <p:cNvPr id="1" name=""/>
        <p:cNvGrpSpPr/>
        <p:nvPr/>
      </p:nvGrpSpPr>
      <p:grpSpPr>
        <a:xfrm>
          <a:off x="0" y="0"/>
          <a:ext cx="0" cy="0"/>
          <a:chOff x="0" y="0"/>
          <a:chExt cx="0" cy="0"/>
        </a:xfrm>
      </p:grpSpPr>
      <p:sp>
        <p:nvSpPr>
          <p:cNvPr id="15" name="Text Placeholder 8"/>
          <p:cNvSpPr>
            <a:spLocks noGrp="1"/>
          </p:cNvSpPr>
          <p:nvPr>
            <p:ph type="body" sz="quarter" idx="13" hasCustomPrompt="1"/>
          </p:nvPr>
        </p:nvSpPr>
        <p:spPr>
          <a:xfrm>
            <a:off x="501651" y="651601"/>
            <a:ext cx="11188700" cy="757255"/>
          </a:xfrm>
          <a:prstGeom prst="rect">
            <a:avLst/>
          </a:prstGeom>
        </p:spPr>
        <p:txBody>
          <a:bodyPr lIns="0" tIns="0" rIns="0" bIns="0">
            <a:noAutofit/>
          </a:bodyPr>
          <a:lstStyle>
            <a:lvl1pPr marL="0" indent="0">
              <a:buNone/>
              <a:defRPr sz="1800" b="0">
                <a:solidFill>
                  <a:srgbClr val="575757"/>
                </a:solidFill>
              </a:defRPr>
            </a:lvl1pPr>
          </a:lstStyle>
          <a:p>
            <a:pPr lvl="0"/>
            <a:r>
              <a:rPr lang="en-US" dirty="0"/>
              <a:t>Click to add subtitle</a:t>
            </a:r>
          </a:p>
        </p:txBody>
      </p:sp>
      <p:sp>
        <p:nvSpPr>
          <p:cNvPr id="17" name="Chart Placeholder 3"/>
          <p:cNvSpPr>
            <a:spLocks noGrp="1"/>
          </p:cNvSpPr>
          <p:nvPr>
            <p:ph type="chart" sz="quarter" idx="15"/>
          </p:nvPr>
        </p:nvSpPr>
        <p:spPr>
          <a:xfrm>
            <a:off x="501654" y="2052002"/>
            <a:ext cx="11188699" cy="4069013"/>
          </a:xfrm>
          <a:prstGeom prst="rect">
            <a:avLst/>
          </a:prstGeom>
        </p:spPr>
        <p:txBody>
          <a:bodyPr>
            <a:noAutofit/>
          </a:bodyPr>
          <a:lstStyle>
            <a:lvl1pPr>
              <a:defRPr sz="1300"/>
            </a:lvl1pPr>
          </a:lstStyle>
          <a:p>
            <a:r>
              <a:rPr lang="en-US"/>
              <a:t>Click icon to add chart</a:t>
            </a:r>
            <a:endParaRPr lang="en-GB" dirty="0"/>
          </a:p>
        </p:txBody>
      </p:sp>
      <p:sp>
        <p:nvSpPr>
          <p:cNvPr id="18" name="Text Placeholder 8"/>
          <p:cNvSpPr>
            <a:spLocks noGrp="1"/>
          </p:cNvSpPr>
          <p:nvPr>
            <p:ph type="body" sz="quarter" idx="18"/>
          </p:nvPr>
        </p:nvSpPr>
        <p:spPr>
          <a:xfrm>
            <a:off x="501654" y="1674089"/>
            <a:ext cx="11188699" cy="357187"/>
          </a:xfrm>
        </p:spPr>
        <p:txBody>
          <a:bodyPr>
            <a:noAutofit/>
          </a:bodyPr>
          <a:lstStyle>
            <a:lvl1pPr>
              <a:defRPr sz="1300"/>
            </a:lvl1pPr>
          </a:lstStyle>
          <a:p>
            <a:pPr lvl="0"/>
            <a:r>
              <a:rPr lang="en-US" noProof="0"/>
              <a:t>Click to edit Master text styles</a:t>
            </a:r>
          </a:p>
        </p:txBody>
      </p:sp>
      <p:sp>
        <p:nvSpPr>
          <p:cNvPr id="19" name="Text Placeholder 7"/>
          <p:cNvSpPr>
            <a:spLocks noGrp="1"/>
          </p:cNvSpPr>
          <p:nvPr>
            <p:ph type="body" sz="quarter" idx="23"/>
          </p:nvPr>
        </p:nvSpPr>
        <p:spPr>
          <a:xfrm>
            <a:off x="501651" y="6121016"/>
            <a:ext cx="11188700" cy="260737"/>
          </a:xfrm>
        </p:spPr>
        <p:txBody>
          <a:bodyPr>
            <a:noAutofit/>
          </a:bodyPr>
          <a:lstStyle>
            <a:lvl1pPr>
              <a:spcAft>
                <a:spcPts val="0"/>
              </a:spcAft>
              <a:defRPr sz="900"/>
            </a:lvl1pPr>
          </a:lstStyle>
          <a:p>
            <a:pPr lvl="0"/>
            <a:r>
              <a:rPr lang="en-US"/>
              <a:t>Click to edit Master text styles</a:t>
            </a:r>
          </a:p>
        </p:txBody>
      </p:sp>
      <p:sp>
        <p:nvSpPr>
          <p:cNvPr id="7" name="Title Placeholder 1">
            <a:extLst>
              <a:ext uri="{FF2B5EF4-FFF2-40B4-BE49-F238E27FC236}">
                <a16:creationId xmlns:a16="http://schemas.microsoft.com/office/drawing/2014/main" id="{8CFE9674-04ED-4C53-9426-4EA385799FE2}"/>
              </a:ext>
            </a:extLst>
          </p:cNvPr>
          <p:cNvSpPr>
            <a:spLocks noGrp="1"/>
          </p:cNvSpPr>
          <p:nvPr>
            <p:ph type="title" hasCustomPrompt="1"/>
          </p:nvPr>
        </p:nvSpPr>
        <p:spPr>
          <a:xfrm>
            <a:off x="501651" y="317502"/>
            <a:ext cx="11188700" cy="334099"/>
          </a:xfrm>
          <a:prstGeom prst="rect">
            <a:avLst/>
          </a:prstGeom>
        </p:spPr>
        <p:txBody>
          <a:bodyPr vert="horz" lIns="0" tIns="0" rIns="0" bIns="0" rtlCol="0" anchor="t" anchorCtr="0">
            <a:noAutofit/>
          </a:bodyPr>
          <a:lstStyle>
            <a:lvl1pPr>
              <a:defRPr sz="2100">
                <a:latin typeface="+mj-lt"/>
              </a:defRPr>
            </a:lvl1pPr>
          </a:lstStyle>
          <a:p>
            <a:r>
              <a:rPr lang="en-US" dirty="0"/>
              <a:t>Click to add title</a:t>
            </a:r>
          </a:p>
        </p:txBody>
      </p:sp>
    </p:spTree>
    <p:extLst>
      <p:ext uri="{BB962C8B-B14F-4D97-AF65-F5344CB8AC3E}">
        <p14:creationId xmlns:p14="http://schemas.microsoft.com/office/powerpoint/2010/main" val="2510765618"/>
      </p:ext>
    </p:extLst>
  </p:cSld>
  <p:clrMapOvr>
    <a:masterClrMapping/>
  </p:clrMapOvr>
  <p:transition>
    <p:fad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Title &amp; 1 column text">
    <p:spTree>
      <p:nvGrpSpPr>
        <p:cNvPr id="1" name=""/>
        <p:cNvGrpSpPr/>
        <p:nvPr/>
      </p:nvGrpSpPr>
      <p:grpSpPr>
        <a:xfrm>
          <a:off x="0" y="0"/>
          <a:ext cx="0" cy="0"/>
          <a:chOff x="0" y="0"/>
          <a:chExt cx="0" cy="0"/>
        </a:xfrm>
      </p:grpSpPr>
      <p:sp>
        <p:nvSpPr>
          <p:cNvPr id="14" name="Text Placeholder 18"/>
          <p:cNvSpPr>
            <a:spLocks noGrp="1"/>
          </p:cNvSpPr>
          <p:nvPr>
            <p:ph idx="1"/>
          </p:nvPr>
        </p:nvSpPr>
        <p:spPr>
          <a:xfrm>
            <a:off x="501652" y="1665290"/>
            <a:ext cx="11165416" cy="4716463"/>
          </a:xfrm>
          <a:prstGeom prst="rect">
            <a:avLst/>
          </a:prstGeom>
        </p:spPr>
        <p:txBody>
          <a:bodyPr vert="horz" lIns="0" tIns="0" rIns="0" bIns="0" rtlCol="0">
            <a:noAutofit/>
          </a:bodyPr>
          <a:lstStyle>
            <a:lvl1pPr marL="0" indent="0" algn="l">
              <a:buFontTx/>
              <a:buNone/>
              <a:defRPr sz="1300">
                <a:latin typeface="+mn-lt"/>
              </a:defRPr>
            </a:lvl1pPr>
            <a:lvl2pPr marL="104777" indent="-104777" algn="l">
              <a:buClrTx/>
              <a:buSzPct val="100000"/>
              <a:buFont typeface="Arial" panose="020B0604020202020204" pitchFamily="34" charset="0"/>
              <a:buChar char="•"/>
              <a:defRPr sz="1300">
                <a:latin typeface="+mj-lt"/>
              </a:defRPr>
            </a:lvl2pPr>
            <a:lvl3pPr marL="228604" indent="-104777" algn="l">
              <a:buClrTx/>
              <a:buSzPct val="100000"/>
              <a:buFont typeface="Arial" panose="020B0604020202020204" pitchFamily="34" charset="0"/>
              <a:buChar char="−"/>
              <a:defRPr sz="1300">
                <a:latin typeface="+mn-lt"/>
              </a:defRPr>
            </a:lvl3pPr>
            <a:lvl4pPr marL="352431" indent="-104777" algn="l">
              <a:buClrTx/>
              <a:buSzPct val="100000"/>
              <a:buFont typeface="Arial" panose="020B0604020202020204" pitchFamily="34" charset="0"/>
              <a:buChar char="◦"/>
              <a:defRPr sz="1300">
                <a:latin typeface="+mn-lt"/>
              </a:defRPr>
            </a:lvl4pPr>
            <a:lvl5pPr marL="476260" indent="-104777" algn="l">
              <a:buClrTx/>
              <a:buSzPct val="100000"/>
              <a:buFont typeface="Arial" panose="020B0604020202020204" pitchFamily="34" charset="0"/>
              <a:buChar char="−"/>
              <a:defRPr sz="13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noProof="0" dirty="0"/>
          </a:p>
        </p:txBody>
      </p:sp>
      <p:sp>
        <p:nvSpPr>
          <p:cNvPr id="4" name="Title Placeholder 1">
            <a:extLst>
              <a:ext uri="{FF2B5EF4-FFF2-40B4-BE49-F238E27FC236}">
                <a16:creationId xmlns:a16="http://schemas.microsoft.com/office/drawing/2014/main" id="{A1AF4B88-9BDB-4994-AE11-3A74CC55FE51}"/>
              </a:ext>
            </a:extLst>
          </p:cNvPr>
          <p:cNvSpPr>
            <a:spLocks noGrp="1"/>
          </p:cNvSpPr>
          <p:nvPr>
            <p:ph type="title" hasCustomPrompt="1"/>
          </p:nvPr>
        </p:nvSpPr>
        <p:spPr>
          <a:xfrm>
            <a:off x="501652" y="317502"/>
            <a:ext cx="11180232" cy="698501"/>
          </a:xfrm>
          <a:prstGeom prst="rect">
            <a:avLst/>
          </a:prstGeom>
        </p:spPr>
        <p:txBody>
          <a:bodyPr vert="horz" lIns="0" tIns="0" rIns="0" bIns="0" rtlCol="0" anchor="t" anchorCtr="0">
            <a:noAutofit/>
          </a:bodyPr>
          <a:lstStyle>
            <a:lvl1pPr>
              <a:defRPr sz="2100"/>
            </a:lvl1pPr>
          </a:lstStyle>
          <a:p>
            <a:r>
              <a:rPr lang="en-US" dirty="0"/>
              <a:t>Click to add title</a:t>
            </a:r>
          </a:p>
        </p:txBody>
      </p:sp>
    </p:spTree>
    <p:extLst>
      <p:ext uri="{BB962C8B-B14F-4D97-AF65-F5344CB8AC3E}">
        <p14:creationId xmlns:p14="http://schemas.microsoft.com/office/powerpoint/2010/main" val="2993077990"/>
      </p:ext>
    </p:extLst>
  </p:cSld>
  <p:clrMapOvr>
    <a:masterClrMapping/>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Contents">
    <p:spTree>
      <p:nvGrpSpPr>
        <p:cNvPr id="1" name=""/>
        <p:cNvGrpSpPr/>
        <p:nvPr/>
      </p:nvGrpSpPr>
      <p:grpSpPr>
        <a:xfrm>
          <a:off x="0" y="0"/>
          <a:ext cx="0" cy="0"/>
          <a:chOff x="0" y="0"/>
          <a:chExt cx="0" cy="0"/>
        </a:xfrm>
      </p:grpSpPr>
      <p:sp>
        <p:nvSpPr>
          <p:cNvPr id="4" name="Content Placeholder 3"/>
          <p:cNvSpPr>
            <a:spLocks noGrp="1"/>
          </p:cNvSpPr>
          <p:nvPr>
            <p:ph sz="quarter" idx="10"/>
          </p:nvPr>
        </p:nvSpPr>
        <p:spPr>
          <a:xfrm>
            <a:off x="501653" y="1665290"/>
            <a:ext cx="9277349" cy="4716463"/>
          </a:xfrm>
          <a:prstGeom prst="rect">
            <a:avLst/>
          </a:prstGeom>
        </p:spPr>
        <p:txBody>
          <a:bodyPr>
            <a:noAutofit/>
          </a:bodyPr>
          <a:lstStyle>
            <a:lvl1pPr marL="0" indent="0" algn="l">
              <a:buFontTx/>
              <a:buNone/>
              <a:tabLst>
                <a:tab pos="5047156" algn="r"/>
              </a:tabLst>
              <a:defRPr sz="1300">
                <a:latin typeface="+mn-lt"/>
              </a:defRPr>
            </a:lvl1pPr>
            <a:lvl2pPr marL="104777" indent="-104777" algn="l">
              <a:buClrTx/>
              <a:buSzPct val="100000"/>
              <a:buFont typeface="Arial" panose="020B0604020202020204" pitchFamily="34" charset="0"/>
              <a:buChar char="•"/>
              <a:tabLst>
                <a:tab pos="5047156" algn="r"/>
              </a:tabLst>
              <a:defRPr sz="1300">
                <a:latin typeface="+mj-lt"/>
              </a:defRPr>
            </a:lvl2pPr>
            <a:lvl3pPr marL="228604" indent="-104777" algn="l">
              <a:buClrTx/>
              <a:buSzPct val="100000"/>
              <a:buFont typeface="Arial" panose="020B0604020202020204" pitchFamily="34" charset="0"/>
              <a:buChar char="−"/>
              <a:tabLst>
                <a:tab pos="5047156" algn="r"/>
              </a:tabLst>
              <a:defRPr sz="1300">
                <a:latin typeface="+mn-lt"/>
              </a:defRPr>
            </a:lvl3pPr>
            <a:lvl4pPr marL="352431" indent="-104777" algn="l">
              <a:buClrTx/>
              <a:buSzPct val="100000"/>
              <a:buFont typeface="Arial" panose="020B0604020202020204" pitchFamily="34" charset="0"/>
              <a:buChar char="◦"/>
              <a:tabLst>
                <a:tab pos="5047156" algn="r"/>
              </a:tabLst>
              <a:defRPr sz="1300">
                <a:latin typeface="+mn-lt"/>
              </a:defRPr>
            </a:lvl4pPr>
            <a:lvl5pPr marL="476260" indent="-104777" algn="l">
              <a:buClrTx/>
              <a:buSzPct val="100000"/>
              <a:buFont typeface="Arial" panose="020B0604020202020204" pitchFamily="34" charset="0"/>
              <a:buChar char="−"/>
              <a:tabLst>
                <a:tab pos="3771972" algn="r"/>
              </a:tabLst>
              <a:defRPr sz="1300" baseline="0">
                <a:latin typeface="+mn-lt"/>
              </a:defRPr>
            </a:lvl5pPr>
            <a:lvl6pPr>
              <a:tabLst>
                <a:tab pos="5047156" algn="r"/>
              </a:tabLst>
              <a:defRPr/>
            </a:lvl6pPr>
            <a:lvl7pPr>
              <a:tabLst>
                <a:tab pos="5047156" algn="r"/>
              </a:tabLst>
              <a:defRPr/>
            </a:lvl7pPr>
            <a:lvl8pPr>
              <a:tabLst>
                <a:tab pos="5047156" algn="r"/>
              </a:tabLst>
              <a:defRPr/>
            </a:lvl8pPr>
            <a:lvl9pPr>
              <a:tabLst>
                <a:tab pos="5047156" algn="r"/>
              </a:tabLst>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Placeholder 1"/>
          <p:cNvSpPr>
            <a:spLocks noGrp="1"/>
          </p:cNvSpPr>
          <p:nvPr>
            <p:ph type="title" hasCustomPrompt="1"/>
          </p:nvPr>
        </p:nvSpPr>
        <p:spPr>
          <a:xfrm>
            <a:off x="501652" y="317502"/>
            <a:ext cx="11180232" cy="698501"/>
          </a:xfrm>
          <a:prstGeom prst="rect">
            <a:avLst/>
          </a:prstGeom>
        </p:spPr>
        <p:txBody>
          <a:bodyPr vert="horz" lIns="0" tIns="0" rIns="0" bIns="0" rtlCol="0" anchor="t" anchorCtr="0">
            <a:noAutofit/>
          </a:bodyPr>
          <a:lstStyle>
            <a:lvl1pPr>
              <a:defRPr sz="2100"/>
            </a:lvl1pPr>
          </a:lstStyle>
          <a:p>
            <a:r>
              <a:rPr lang="en-US" dirty="0"/>
              <a:t>Click to add title</a:t>
            </a:r>
          </a:p>
        </p:txBody>
      </p:sp>
    </p:spTree>
    <p:extLst>
      <p:ext uri="{BB962C8B-B14F-4D97-AF65-F5344CB8AC3E}">
        <p14:creationId xmlns:p14="http://schemas.microsoft.com/office/powerpoint/2010/main" val="1637514821"/>
      </p:ext>
    </p:extLst>
  </p:cSld>
  <p:clrMapOvr>
    <a:masterClrMapping/>
  </p:clrMapOvr>
  <p:transition>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p:cSld name="Letter Layou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8862256" y="405929"/>
            <a:ext cx="2804160" cy="1027760"/>
          </a:xfrm>
        </p:spPr>
        <p:txBody>
          <a:bodyPr>
            <a:noAutofit/>
          </a:bodyPr>
          <a:lstStyle>
            <a:lvl1pPr>
              <a:spcBef>
                <a:spcPts val="139"/>
              </a:spcBef>
              <a:defRPr sz="900">
                <a:solidFill>
                  <a:schemeClr val="tx1"/>
                </a:solidFill>
              </a:defRPr>
            </a:lvl1pPr>
            <a:lvl2pPr>
              <a:defRPr sz="727">
                <a:solidFill>
                  <a:schemeClr val="tx2"/>
                </a:solidFill>
              </a:defRPr>
            </a:lvl2pPr>
            <a:lvl3pPr>
              <a:defRPr sz="727">
                <a:solidFill>
                  <a:schemeClr val="tx2"/>
                </a:solidFill>
              </a:defRPr>
            </a:lvl3pPr>
            <a:lvl4pPr>
              <a:defRPr sz="692">
                <a:solidFill>
                  <a:schemeClr val="tx2"/>
                </a:solidFill>
              </a:defRPr>
            </a:lvl4pPr>
            <a:lvl5pPr>
              <a:defRPr sz="692">
                <a:solidFill>
                  <a:schemeClr val="tx2"/>
                </a:solidFill>
              </a:defRPr>
            </a:lvl5pPr>
          </a:lstStyle>
          <a:p>
            <a:pPr lvl="0"/>
            <a:r>
              <a:rPr lang="en-US"/>
              <a:t>Click to edit Master text styles</a:t>
            </a:r>
          </a:p>
        </p:txBody>
      </p:sp>
      <p:sp>
        <p:nvSpPr>
          <p:cNvPr id="7" name="Text Placeholder 6"/>
          <p:cNvSpPr>
            <a:spLocks noGrp="1"/>
          </p:cNvSpPr>
          <p:nvPr>
            <p:ph type="body" sz="quarter" idx="11"/>
          </p:nvPr>
        </p:nvSpPr>
        <p:spPr>
          <a:xfrm>
            <a:off x="495300" y="1665289"/>
            <a:ext cx="2796542" cy="4716462"/>
          </a:xfrm>
        </p:spPr>
        <p:txBody>
          <a:bodyPr>
            <a:noAutofit/>
          </a:bodyPr>
          <a:lstStyle>
            <a:lvl1pPr>
              <a:spcBef>
                <a:spcPts val="0"/>
              </a:spcBef>
              <a:spcAft>
                <a:spcPts val="416"/>
              </a:spcAft>
              <a:defRPr sz="1300"/>
            </a:lvl1pPr>
            <a:lvl2pPr>
              <a:spcBef>
                <a:spcPts val="208"/>
              </a:spcBef>
              <a:defRPr/>
            </a:lvl2pPr>
            <a:lvl3pPr>
              <a:spcBef>
                <a:spcPts val="208"/>
              </a:spcBef>
              <a:defRPr/>
            </a:lvl3pPr>
            <a:lvl4pPr>
              <a:spcBef>
                <a:spcPts val="208"/>
              </a:spcBef>
              <a:defRPr/>
            </a:lvl4pPr>
            <a:lvl5pPr>
              <a:spcBef>
                <a:spcPts val="208"/>
              </a:spcBef>
              <a:defRPr/>
            </a:lvl5pPr>
          </a:lstStyle>
          <a:p>
            <a:pPr lvl="0"/>
            <a:r>
              <a:rPr lang="en-US"/>
              <a:t>Click to edit Master text styles</a:t>
            </a:r>
          </a:p>
        </p:txBody>
      </p:sp>
      <p:sp>
        <p:nvSpPr>
          <p:cNvPr id="9" name="Text Placeholder 8"/>
          <p:cNvSpPr>
            <a:spLocks noGrp="1"/>
          </p:cNvSpPr>
          <p:nvPr>
            <p:ph type="body" sz="quarter" idx="12"/>
          </p:nvPr>
        </p:nvSpPr>
        <p:spPr>
          <a:xfrm>
            <a:off x="3780369" y="1665288"/>
            <a:ext cx="7916331" cy="4716461"/>
          </a:xfrm>
        </p:spPr>
        <p:txBody>
          <a:bodyPr>
            <a:noAutofit/>
          </a:bodyPr>
          <a:lstStyle>
            <a:lvl1pPr marL="0" indent="0" algn="l">
              <a:spcBef>
                <a:spcPts val="1247"/>
              </a:spcBef>
              <a:buFontTx/>
              <a:buNone/>
              <a:defRPr sz="1300"/>
            </a:lvl1pPr>
            <a:lvl2pPr marL="104777" indent="-104777" algn="l">
              <a:buClrTx/>
              <a:buSzPct val="100000"/>
              <a:buFont typeface="Arial" panose="020B0604020202020204" pitchFamily="34" charset="0"/>
              <a:buChar char="•"/>
              <a:defRPr sz="1300"/>
            </a:lvl2pPr>
            <a:lvl3pPr marL="228604" indent="-104777" algn="l">
              <a:buClrTx/>
              <a:buSzPct val="100000"/>
              <a:buFont typeface="Arial" panose="020B0604020202020204" pitchFamily="34" charset="0"/>
              <a:buChar char="−"/>
              <a:defRPr sz="1300"/>
            </a:lvl3pPr>
            <a:lvl4pPr marL="352431" indent="-104777" algn="l">
              <a:buClrTx/>
              <a:buSzPct val="100000"/>
              <a:buFont typeface="Arial" panose="020B0604020202020204" pitchFamily="34" charset="0"/>
              <a:buChar char="◦"/>
              <a:defRPr sz="1300"/>
            </a:lvl4pPr>
            <a:lvl5pPr marL="476260" indent="-104777" algn="l">
              <a:buClrTx/>
              <a:buSzPct val="100000"/>
              <a:buFont typeface="Arial" panose="020B0604020202020204" pitchFamily="34" charset="0"/>
              <a:buChar char="−"/>
              <a:defRPr sz="13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noProof="0" dirty="0"/>
          </a:p>
        </p:txBody>
      </p:sp>
      <p:grpSp>
        <p:nvGrpSpPr>
          <p:cNvPr id="38" name="Group 37">
            <a:extLst>
              <a:ext uri="{FF2B5EF4-FFF2-40B4-BE49-F238E27FC236}">
                <a16:creationId xmlns:a16="http://schemas.microsoft.com/office/drawing/2014/main" id="{794F93FF-D72E-4A1E-AE6C-F214EFD64277}"/>
              </a:ext>
            </a:extLst>
          </p:cNvPr>
          <p:cNvGrpSpPr/>
          <p:nvPr/>
        </p:nvGrpSpPr>
        <p:grpSpPr>
          <a:xfrm>
            <a:off x="503988" y="378000"/>
            <a:ext cx="2160000" cy="307976"/>
            <a:chOff x="398463" y="404813"/>
            <a:chExt cx="1627187" cy="307976"/>
          </a:xfrm>
          <a:solidFill>
            <a:schemeClr val="tx1"/>
          </a:solidFill>
        </p:grpSpPr>
        <p:sp>
          <p:nvSpPr>
            <p:cNvPr id="39" name="Oval 5">
              <a:extLst>
                <a:ext uri="{FF2B5EF4-FFF2-40B4-BE49-F238E27FC236}">
                  <a16:creationId xmlns:a16="http://schemas.microsoft.com/office/drawing/2014/main" id="{D9B2422A-C0EE-467F-8A9F-97C5BDCE6973}"/>
                </a:ext>
              </a:extLst>
            </p:cNvPr>
            <p:cNvSpPr>
              <a:spLocks noChangeArrowheads="1"/>
            </p:cNvSpPr>
            <p:nvPr userDrawn="1"/>
          </p:nvSpPr>
          <p:spPr bwMode="auto">
            <a:xfrm>
              <a:off x="1938338" y="625476"/>
              <a:ext cx="87312" cy="8731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40" name="Freeform 6">
              <a:extLst>
                <a:ext uri="{FF2B5EF4-FFF2-40B4-BE49-F238E27FC236}">
                  <a16:creationId xmlns:a16="http://schemas.microsoft.com/office/drawing/2014/main" id="{5AD38284-EA6E-446F-88AC-0E143CEF6EBA}"/>
                </a:ext>
              </a:extLst>
            </p:cNvPr>
            <p:cNvSpPr>
              <a:spLocks noEditPoints="1"/>
            </p:cNvSpPr>
            <p:nvPr userDrawn="1"/>
          </p:nvSpPr>
          <p:spPr bwMode="auto">
            <a:xfrm>
              <a:off x="398463" y="406401"/>
              <a:ext cx="247650" cy="301625"/>
            </a:xfrm>
            <a:custGeom>
              <a:avLst/>
              <a:gdLst>
                <a:gd name="T0" fmla="*/ 287 w 287"/>
                <a:gd name="T1" fmla="*/ 166 h 347"/>
                <a:gd name="T2" fmla="*/ 240 w 287"/>
                <a:gd name="T3" fmla="*/ 300 h 347"/>
                <a:gd name="T4" fmla="*/ 109 w 287"/>
                <a:gd name="T5" fmla="*/ 347 h 347"/>
                <a:gd name="T6" fmla="*/ 0 w 287"/>
                <a:gd name="T7" fmla="*/ 347 h 347"/>
                <a:gd name="T8" fmla="*/ 0 w 287"/>
                <a:gd name="T9" fmla="*/ 0 h 347"/>
                <a:gd name="T10" fmla="*/ 117 w 287"/>
                <a:gd name="T11" fmla="*/ 0 h 347"/>
                <a:gd name="T12" fmla="*/ 243 w 287"/>
                <a:gd name="T13" fmla="*/ 43 h 347"/>
                <a:gd name="T14" fmla="*/ 287 w 287"/>
                <a:gd name="T15" fmla="*/ 166 h 347"/>
                <a:gd name="T16" fmla="*/ 192 w 287"/>
                <a:gd name="T17" fmla="*/ 170 h 347"/>
                <a:gd name="T18" fmla="*/ 174 w 287"/>
                <a:gd name="T19" fmla="*/ 99 h 347"/>
                <a:gd name="T20" fmla="*/ 118 w 287"/>
                <a:gd name="T21" fmla="*/ 76 h 347"/>
                <a:gd name="T22" fmla="*/ 91 w 287"/>
                <a:gd name="T23" fmla="*/ 76 h 347"/>
                <a:gd name="T24" fmla="*/ 91 w 287"/>
                <a:gd name="T25" fmla="*/ 270 h 347"/>
                <a:gd name="T26" fmla="*/ 111 w 287"/>
                <a:gd name="T27" fmla="*/ 270 h 347"/>
                <a:gd name="T28" fmla="*/ 173 w 287"/>
                <a:gd name="T29" fmla="*/ 245 h 347"/>
                <a:gd name="T30" fmla="*/ 192 w 287"/>
                <a:gd name="T31" fmla="*/ 17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7" h="347">
                  <a:moveTo>
                    <a:pt x="287" y="166"/>
                  </a:moveTo>
                  <a:cubicBezTo>
                    <a:pt x="287" y="224"/>
                    <a:pt x="271" y="269"/>
                    <a:pt x="240" y="300"/>
                  </a:cubicBezTo>
                  <a:cubicBezTo>
                    <a:pt x="209" y="331"/>
                    <a:pt x="165" y="347"/>
                    <a:pt x="109" y="347"/>
                  </a:cubicBezTo>
                  <a:cubicBezTo>
                    <a:pt x="0" y="347"/>
                    <a:pt x="0" y="347"/>
                    <a:pt x="0" y="347"/>
                  </a:cubicBezTo>
                  <a:cubicBezTo>
                    <a:pt x="0" y="0"/>
                    <a:pt x="0" y="0"/>
                    <a:pt x="0" y="0"/>
                  </a:cubicBezTo>
                  <a:cubicBezTo>
                    <a:pt x="117" y="0"/>
                    <a:pt x="117" y="0"/>
                    <a:pt x="117" y="0"/>
                  </a:cubicBezTo>
                  <a:cubicBezTo>
                    <a:pt x="171" y="0"/>
                    <a:pt x="213" y="15"/>
                    <a:pt x="243" y="43"/>
                  </a:cubicBezTo>
                  <a:cubicBezTo>
                    <a:pt x="272" y="72"/>
                    <a:pt x="287" y="113"/>
                    <a:pt x="287" y="166"/>
                  </a:cubicBezTo>
                  <a:moveTo>
                    <a:pt x="192" y="170"/>
                  </a:moveTo>
                  <a:cubicBezTo>
                    <a:pt x="192" y="138"/>
                    <a:pt x="186" y="114"/>
                    <a:pt x="174" y="99"/>
                  </a:cubicBezTo>
                  <a:cubicBezTo>
                    <a:pt x="161" y="84"/>
                    <a:pt x="143" y="76"/>
                    <a:pt x="118" y="76"/>
                  </a:cubicBezTo>
                  <a:cubicBezTo>
                    <a:pt x="91" y="76"/>
                    <a:pt x="91" y="76"/>
                    <a:pt x="91" y="76"/>
                  </a:cubicBezTo>
                  <a:cubicBezTo>
                    <a:pt x="91" y="270"/>
                    <a:pt x="91" y="270"/>
                    <a:pt x="91" y="270"/>
                  </a:cubicBezTo>
                  <a:cubicBezTo>
                    <a:pt x="111" y="270"/>
                    <a:pt x="111" y="270"/>
                    <a:pt x="111" y="270"/>
                  </a:cubicBezTo>
                  <a:cubicBezTo>
                    <a:pt x="139" y="270"/>
                    <a:pt x="160" y="262"/>
                    <a:pt x="173" y="245"/>
                  </a:cubicBezTo>
                  <a:cubicBezTo>
                    <a:pt x="186" y="229"/>
                    <a:pt x="192" y="204"/>
                    <a:pt x="192" y="17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41" name="Rectangle 7">
              <a:extLst>
                <a:ext uri="{FF2B5EF4-FFF2-40B4-BE49-F238E27FC236}">
                  <a16:creationId xmlns:a16="http://schemas.microsoft.com/office/drawing/2014/main" id="{97B859E8-976C-471C-A2EE-64CF26DF91C3}"/>
                </a:ext>
              </a:extLst>
            </p:cNvPr>
            <p:cNvSpPr>
              <a:spLocks noChangeArrowheads="1"/>
            </p:cNvSpPr>
            <p:nvPr userDrawn="1"/>
          </p:nvSpPr>
          <p:spPr bwMode="auto">
            <a:xfrm>
              <a:off x="906463" y="404813"/>
              <a:ext cx="74612" cy="303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42" name="Freeform 8">
              <a:extLst>
                <a:ext uri="{FF2B5EF4-FFF2-40B4-BE49-F238E27FC236}">
                  <a16:creationId xmlns:a16="http://schemas.microsoft.com/office/drawing/2014/main" id="{C1BC1724-4AC5-47D7-8B5C-5FBD4F14E359}"/>
                </a:ext>
              </a:extLst>
            </p:cNvPr>
            <p:cNvSpPr>
              <a:spLocks noEditPoints="1"/>
            </p:cNvSpPr>
            <p:nvPr userDrawn="1"/>
          </p:nvSpPr>
          <p:spPr bwMode="auto">
            <a:xfrm>
              <a:off x="1011238" y="479426"/>
              <a:ext cx="215900" cy="231775"/>
            </a:xfrm>
            <a:custGeom>
              <a:avLst/>
              <a:gdLst>
                <a:gd name="T0" fmla="*/ 252 w 252"/>
                <a:gd name="T1" fmla="*/ 133 h 267"/>
                <a:gd name="T2" fmla="*/ 218 w 252"/>
                <a:gd name="T3" fmla="*/ 232 h 267"/>
                <a:gd name="T4" fmla="*/ 125 w 252"/>
                <a:gd name="T5" fmla="*/ 267 h 267"/>
                <a:gd name="T6" fmla="*/ 34 w 252"/>
                <a:gd name="T7" fmla="*/ 231 h 267"/>
                <a:gd name="T8" fmla="*/ 0 w 252"/>
                <a:gd name="T9" fmla="*/ 133 h 267"/>
                <a:gd name="T10" fmla="*/ 33 w 252"/>
                <a:gd name="T11" fmla="*/ 35 h 267"/>
                <a:gd name="T12" fmla="*/ 127 w 252"/>
                <a:gd name="T13" fmla="*/ 0 h 267"/>
                <a:gd name="T14" fmla="*/ 192 w 252"/>
                <a:gd name="T15" fmla="*/ 16 h 267"/>
                <a:gd name="T16" fmla="*/ 236 w 252"/>
                <a:gd name="T17" fmla="*/ 63 h 267"/>
                <a:gd name="T18" fmla="*/ 252 w 252"/>
                <a:gd name="T19" fmla="*/ 133 h 267"/>
                <a:gd name="T20" fmla="*/ 88 w 252"/>
                <a:gd name="T21" fmla="*/ 133 h 267"/>
                <a:gd name="T22" fmla="*/ 97 w 252"/>
                <a:gd name="T23" fmla="*/ 184 h 267"/>
                <a:gd name="T24" fmla="*/ 126 w 252"/>
                <a:gd name="T25" fmla="*/ 201 h 267"/>
                <a:gd name="T26" fmla="*/ 155 w 252"/>
                <a:gd name="T27" fmla="*/ 184 h 267"/>
                <a:gd name="T28" fmla="*/ 163 w 252"/>
                <a:gd name="T29" fmla="*/ 133 h 267"/>
                <a:gd name="T30" fmla="*/ 155 w 252"/>
                <a:gd name="T31" fmla="*/ 83 h 267"/>
                <a:gd name="T32" fmla="*/ 126 w 252"/>
                <a:gd name="T33" fmla="*/ 66 h 267"/>
                <a:gd name="T34" fmla="*/ 97 w 252"/>
                <a:gd name="T35" fmla="*/ 83 h 267"/>
                <a:gd name="T36" fmla="*/ 88 w 252"/>
                <a:gd name="T37" fmla="*/ 13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267">
                  <a:moveTo>
                    <a:pt x="252" y="133"/>
                  </a:moveTo>
                  <a:cubicBezTo>
                    <a:pt x="252" y="175"/>
                    <a:pt x="241" y="208"/>
                    <a:pt x="218" y="232"/>
                  </a:cubicBezTo>
                  <a:cubicBezTo>
                    <a:pt x="196" y="256"/>
                    <a:pt x="165" y="267"/>
                    <a:pt x="125" y="267"/>
                  </a:cubicBezTo>
                  <a:cubicBezTo>
                    <a:pt x="87" y="267"/>
                    <a:pt x="56" y="255"/>
                    <a:pt x="34" y="231"/>
                  </a:cubicBezTo>
                  <a:cubicBezTo>
                    <a:pt x="11" y="207"/>
                    <a:pt x="0" y="174"/>
                    <a:pt x="0" y="133"/>
                  </a:cubicBezTo>
                  <a:cubicBezTo>
                    <a:pt x="0" y="91"/>
                    <a:pt x="11" y="58"/>
                    <a:pt x="33" y="35"/>
                  </a:cubicBezTo>
                  <a:cubicBezTo>
                    <a:pt x="55" y="12"/>
                    <a:pt x="86" y="0"/>
                    <a:pt x="127" y="0"/>
                  </a:cubicBezTo>
                  <a:cubicBezTo>
                    <a:pt x="151" y="0"/>
                    <a:pt x="173" y="5"/>
                    <a:pt x="192" y="16"/>
                  </a:cubicBezTo>
                  <a:cubicBezTo>
                    <a:pt x="211" y="27"/>
                    <a:pt x="226" y="42"/>
                    <a:pt x="236" y="63"/>
                  </a:cubicBezTo>
                  <a:cubicBezTo>
                    <a:pt x="247" y="83"/>
                    <a:pt x="252" y="106"/>
                    <a:pt x="252" y="133"/>
                  </a:cubicBezTo>
                  <a:moveTo>
                    <a:pt x="88" y="133"/>
                  </a:moveTo>
                  <a:cubicBezTo>
                    <a:pt x="88" y="155"/>
                    <a:pt x="91" y="172"/>
                    <a:pt x="97" y="184"/>
                  </a:cubicBezTo>
                  <a:cubicBezTo>
                    <a:pt x="103" y="195"/>
                    <a:pt x="112" y="201"/>
                    <a:pt x="126" y="201"/>
                  </a:cubicBezTo>
                  <a:cubicBezTo>
                    <a:pt x="140" y="201"/>
                    <a:pt x="149" y="195"/>
                    <a:pt x="155" y="184"/>
                  </a:cubicBezTo>
                  <a:cubicBezTo>
                    <a:pt x="160" y="172"/>
                    <a:pt x="163" y="155"/>
                    <a:pt x="163" y="133"/>
                  </a:cubicBezTo>
                  <a:cubicBezTo>
                    <a:pt x="163" y="111"/>
                    <a:pt x="160" y="94"/>
                    <a:pt x="155" y="83"/>
                  </a:cubicBezTo>
                  <a:cubicBezTo>
                    <a:pt x="149" y="72"/>
                    <a:pt x="139" y="66"/>
                    <a:pt x="126" y="66"/>
                  </a:cubicBezTo>
                  <a:cubicBezTo>
                    <a:pt x="112" y="66"/>
                    <a:pt x="103" y="72"/>
                    <a:pt x="97" y="83"/>
                  </a:cubicBezTo>
                  <a:cubicBezTo>
                    <a:pt x="91" y="94"/>
                    <a:pt x="88" y="111"/>
                    <a:pt x="88" y="13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43" name="Rectangle 9">
              <a:extLst>
                <a:ext uri="{FF2B5EF4-FFF2-40B4-BE49-F238E27FC236}">
                  <a16:creationId xmlns:a16="http://schemas.microsoft.com/office/drawing/2014/main" id="{065728FE-3550-4B53-A249-A8C73A04E56E}"/>
                </a:ext>
              </a:extLst>
            </p:cNvPr>
            <p:cNvSpPr>
              <a:spLocks noChangeArrowheads="1"/>
            </p:cNvSpPr>
            <p:nvPr userDrawn="1"/>
          </p:nvSpPr>
          <p:spPr bwMode="auto">
            <a:xfrm>
              <a:off x="1257300" y="482601"/>
              <a:ext cx="74612" cy="2254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44" name="Rectangle 10">
              <a:extLst>
                <a:ext uri="{FF2B5EF4-FFF2-40B4-BE49-F238E27FC236}">
                  <a16:creationId xmlns:a16="http://schemas.microsoft.com/office/drawing/2014/main" id="{4F3F57AC-DEF4-4572-9A7F-399DEBAE5FD7}"/>
                </a:ext>
              </a:extLst>
            </p:cNvPr>
            <p:cNvSpPr>
              <a:spLocks noChangeArrowheads="1"/>
            </p:cNvSpPr>
            <p:nvPr userDrawn="1"/>
          </p:nvSpPr>
          <p:spPr bwMode="auto">
            <a:xfrm>
              <a:off x="1257300" y="404813"/>
              <a:ext cx="74612" cy="508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45" name="Freeform 11">
              <a:extLst>
                <a:ext uri="{FF2B5EF4-FFF2-40B4-BE49-F238E27FC236}">
                  <a16:creationId xmlns:a16="http://schemas.microsoft.com/office/drawing/2014/main" id="{0AF07B33-CFE9-49B6-90BE-C12149C78E87}"/>
                </a:ext>
              </a:extLst>
            </p:cNvPr>
            <p:cNvSpPr>
              <a:spLocks/>
            </p:cNvSpPr>
            <p:nvPr userDrawn="1"/>
          </p:nvSpPr>
          <p:spPr bwMode="auto">
            <a:xfrm>
              <a:off x="1362075" y="411163"/>
              <a:ext cx="158750" cy="300038"/>
            </a:xfrm>
            <a:custGeom>
              <a:avLst/>
              <a:gdLst>
                <a:gd name="T0" fmla="*/ 142 w 184"/>
                <a:gd name="T1" fmla="*/ 274 h 344"/>
                <a:gd name="T2" fmla="*/ 184 w 184"/>
                <a:gd name="T3" fmla="*/ 265 h 344"/>
                <a:gd name="T4" fmla="*/ 184 w 184"/>
                <a:gd name="T5" fmla="*/ 330 h 344"/>
                <a:gd name="T6" fmla="*/ 150 w 184"/>
                <a:gd name="T7" fmla="*/ 341 h 344"/>
                <a:gd name="T8" fmla="*/ 113 w 184"/>
                <a:gd name="T9" fmla="*/ 344 h 344"/>
                <a:gd name="T10" fmla="*/ 50 w 184"/>
                <a:gd name="T11" fmla="*/ 322 h 344"/>
                <a:gd name="T12" fmla="*/ 30 w 184"/>
                <a:gd name="T13" fmla="*/ 255 h 344"/>
                <a:gd name="T14" fmla="*/ 30 w 184"/>
                <a:gd name="T15" fmla="*/ 148 h 344"/>
                <a:gd name="T16" fmla="*/ 0 w 184"/>
                <a:gd name="T17" fmla="*/ 148 h 344"/>
                <a:gd name="T18" fmla="*/ 0 w 184"/>
                <a:gd name="T19" fmla="*/ 81 h 344"/>
                <a:gd name="T20" fmla="*/ 30 w 184"/>
                <a:gd name="T21" fmla="*/ 81 h 344"/>
                <a:gd name="T22" fmla="*/ 30 w 184"/>
                <a:gd name="T23" fmla="*/ 16 h 344"/>
                <a:gd name="T24" fmla="*/ 118 w 184"/>
                <a:gd name="T25" fmla="*/ 0 h 344"/>
                <a:gd name="T26" fmla="*/ 118 w 184"/>
                <a:gd name="T27" fmla="*/ 81 h 344"/>
                <a:gd name="T28" fmla="*/ 174 w 184"/>
                <a:gd name="T29" fmla="*/ 81 h 344"/>
                <a:gd name="T30" fmla="*/ 174 w 184"/>
                <a:gd name="T31" fmla="*/ 148 h 344"/>
                <a:gd name="T32" fmla="*/ 118 w 184"/>
                <a:gd name="T33" fmla="*/ 148 h 344"/>
                <a:gd name="T34" fmla="*/ 118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3" y="274"/>
                    <a:pt x="167" y="271"/>
                    <a:pt x="184" y="265"/>
                  </a:cubicBezTo>
                  <a:cubicBezTo>
                    <a:pt x="184" y="330"/>
                    <a:pt x="184" y="330"/>
                    <a:pt x="184" y="330"/>
                  </a:cubicBezTo>
                  <a:cubicBezTo>
                    <a:pt x="172" y="335"/>
                    <a:pt x="161" y="339"/>
                    <a:pt x="150" y="341"/>
                  </a:cubicBezTo>
                  <a:cubicBezTo>
                    <a:pt x="140" y="343"/>
                    <a:pt x="127" y="344"/>
                    <a:pt x="113" y="344"/>
                  </a:cubicBezTo>
                  <a:cubicBezTo>
                    <a:pt x="84" y="344"/>
                    <a:pt x="63" y="337"/>
                    <a:pt x="50" y="322"/>
                  </a:cubicBezTo>
                  <a:cubicBezTo>
                    <a:pt x="37" y="308"/>
                    <a:pt x="30" y="285"/>
                    <a:pt x="30" y="255"/>
                  </a:cubicBezTo>
                  <a:cubicBezTo>
                    <a:pt x="30" y="148"/>
                    <a:pt x="30" y="148"/>
                    <a:pt x="30" y="148"/>
                  </a:cubicBezTo>
                  <a:cubicBezTo>
                    <a:pt x="0" y="148"/>
                    <a:pt x="0" y="148"/>
                    <a:pt x="0" y="148"/>
                  </a:cubicBezTo>
                  <a:cubicBezTo>
                    <a:pt x="0" y="81"/>
                    <a:pt x="0" y="81"/>
                    <a:pt x="0" y="81"/>
                  </a:cubicBezTo>
                  <a:cubicBezTo>
                    <a:pt x="30" y="81"/>
                    <a:pt x="30" y="81"/>
                    <a:pt x="30" y="81"/>
                  </a:cubicBezTo>
                  <a:cubicBezTo>
                    <a:pt x="30" y="16"/>
                    <a:pt x="30" y="16"/>
                    <a:pt x="30" y="16"/>
                  </a:cubicBezTo>
                  <a:cubicBezTo>
                    <a:pt x="118" y="0"/>
                    <a:pt x="118" y="0"/>
                    <a:pt x="118" y="0"/>
                  </a:cubicBezTo>
                  <a:cubicBezTo>
                    <a:pt x="118" y="81"/>
                    <a:pt x="118" y="81"/>
                    <a:pt x="118" y="81"/>
                  </a:cubicBezTo>
                  <a:cubicBezTo>
                    <a:pt x="174" y="81"/>
                    <a:pt x="174" y="81"/>
                    <a:pt x="174" y="81"/>
                  </a:cubicBezTo>
                  <a:cubicBezTo>
                    <a:pt x="174" y="148"/>
                    <a:pt x="174" y="148"/>
                    <a:pt x="174" y="148"/>
                  </a:cubicBezTo>
                  <a:cubicBezTo>
                    <a:pt x="118" y="148"/>
                    <a:pt x="118" y="148"/>
                    <a:pt x="118" y="148"/>
                  </a:cubicBezTo>
                  <a:cubicBezTo>
                    <a:pt x="118" y="249"/>
                    <a:pt x="118" y="249"/>
                    <a:pt x="118" y="249"/>
                  </a:cubicBezTo>
                  <a:cubicBezTo>
                    <a:pt x="118" y="266"/>
                    <a:pt x="126" y="274"/>
                    <a:pt x="142" y="2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46" name="Freeform 12">
              <a:extLst>
                <a:ext uri="{FF2B5EF4-FFF2-40B4-BE49-F238E27FC236}">
                  <a16:creationId xmlns:a16="http://schemas.microsoft.com/office/drawing/2014/main" id="{DC15CE79-A2D3-4BF7-9E4F-177F90589F25}"/>
                </a:ext>
              </a:extLst>
            </p:cNvPr>
            <p:cNvSpPr>
              <a:spLocks/>
            </p:cNvSpPr>
            <p:nvPr userDrawn="1"/>
          </p:nvSpPr>
          <p:spPr bwMode="auto">
            <a:xfrm>
              <a:off x="1535113" y="411163"/>
              <a:ext cx="158750" cy="300038"/>
            </a:xfrm>
            <a:custGeom>
              <a:avLst/>
              <a:gdLst>
                <a:gd name="T0" fmla="*/ 142 w 184"/>
                <a:gd name="T1" fmla="*/ 274 h 344"/>
                <a:gd name="T2" fmla="*/ 184 w 184"/>
                <a:gd name="T3" fmla="*/ 265 h 344"/>
                <a:gd name="T4" fmla="*/ 184 w 184"/>
                <a:gd name="T5" fmla="*/ 330 h 344"/>
                <a:gd name="T6" fmla="*/ 151 w 184"/>
                <a:gd name="T7" fmla="*/ 341 h 344"/>
                <a:gd name="T8" fmla="*/ 114 w 184"/>
                <a:gd name="T9" fmla="*/ 344 h 344"/>
                <a:gd name="T10" fmla="*/ 50 w 184"/>
                <a:gd name="T11" fmla="*/ 322 h 344"/>
                <a:gd name="T12" fmla="*/ 31 w 184"/>
                <a:gd name="T13" fmla="*/ 255 h 344"/>
                <a:gd name="T14" fmla="*/ 31 w 184"/>
                <a:gd name="T15" fmla="*/ 148 h 344"/>
                <a:gd name="T16" fmla="*/ 0 w 184"/>
                <a:gd name="T17" fmla="*/ 148 h 344"/>
                <a:gd name="T18" fmla="*/ 0 w 184"/>
                <a:gd name="T19" fmla="*/ 81 h 344"/>
                <a:gd name="T20" fmla="*/ 31 w 184"/>
                <a:gd name="T21" fmla="*/ 81 h 344"/>
                <a:gd name="T22" fmla="*/ 31 w 184"/>
                <a:gd name="T23" fmla="*/ 15 h 344"/>
                <a:gd name="T24" fmla="*/ 119 w 184"/>
                <a:gd name="T25" fmla="*/ 0 h 344"/>
                <a:gd name="T26" fmla="*/ 119 w 184"/>
                <a:gd name="T27" fmla="*/ 81 h 344"/>
                <a:gd name="T28" fmla="*/ 174 w 184"/>
                <a:gd name="T29" fmla="*/ 81 h 344"/>
                <a:gd name="T30" fmla="*/ 174 w 184"/>
                <a:gd name="T31" fmla="*/ 148 h 344"/>
                <a:gd name="T32" fmla="*/ 119 w 184"/>
                <a:gd name="T33" fmla="*/ 148 h 344"/>
                <a:gd name="T34" fmla="*/ 119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4" y="274"/>
                    <a:pt x="168" y="271"/>
                    <a:pt x="184" y="265"/>
                  </a:cubicBezTo>
                  <a:cubicBezTo>
                    <a:pt x="184" y="330"/>
                    <a:pt x="184" y="330"/>
                    <a:pt x="184" y="330"/>
                  </a:cubicBezTo>
                  <a:cubicBezTo>
                    <a:pt x="173" y="335"/>
                    <a:pt x="161" y="339"/>
                    <a:pt x="151" y="341"/>
                  </a:cubicBezTo>
                  <a:cubicBezTo>
                    <a:pt x="140" y="343"/>
                    <a:pt x="128" y="344"/>
                    <a:pt x="114" y="344"/>
                  </a:cubicBezTo>
                  <a:cubicBezTo>
                    <a:pt x="84" y="344"/>
                    <a:pt x="63" y="337"/>
                    <a:pt x="50" y="322"/>
                  </a:cubicBezTo>
                  <a:cubicBezTo>
                    <a:pt x="37" y="308"/>
                    <a:pt x="31" y="285"/>
                    <a:pt x="31" y="255"/>
                  </a:cubicBezTo>
                  <a:cubicBezTo>
                    <a:pt x="31" y="148"/>
                    <a:pt x="31" y="148"/>
                    <a:pt x="31" y="148"/>
                  </a:cubicBezTo>
                  <a:cubicBezTo>
                    <a:pt x="0" y="148"/>
                    <a:pt x="0" y="148"/>
                    <a:pt x="0" y="148"/>
                  </a:cubicBezTo>
                  <a:cubicBezTo>
                    <a:pt x="0" y="81"/>
                    <a:pt x="0" y="81"/>
                    <a:pt x="0" y="81"/>
                  </a:cubicBezTo>
                  <a:cubicBezTo>
                    <a:pt x="31" y="81"/>
                    <a:pt x="31" y="81"/>
                    <a:pt x="31" y="81"/>
                  </a:cubicBezTo>
                  <a:cubicBezTo>
                    <a:pt x="31" y="15"/>
                    <a:pt x="31" y="15"/>
                    <a:pt x="31" y="15"/>
                  </a:cubicBezTo>
                  <a:cubicBezTo>
                    <a:pt x="119" y="0"/>
                    <a:pt x="119" y="0"/>
                    <a:pt x="119" y="0"/>
                  </a:cubicBezTo>
                  <a:cubicBezTo>
                    <a:pt x="119" y="81"/>
                    <a:pt x="119" y="81"/>
                    <a:pt x="119" y="81"/>
                  </a:cubicBezTo>
                  <a:cubicBezTo>
                    <a:pt x="174" y="81"/>
                    <a:pt x="174" y="81"/>
                    <a:pt x="174" y="81"/>
                  </a:cubicBezTo>
                  <a:cubicBezTo>
                    <a:pt x="174" y="148"/>
                    <a:pt x="174" y="148"/>
                    <a:pt x="174" y="148"/>
                  </a:cubicBezTo>
                  <a:cubicBezTo>
                    <a:pt x="119" y="148"/>
                    <a:pt x="119" y="148"/>
                    <a:pt x="119" y="148"/>
                  </a:cubicBezTo>
                  <a:cubicBezTo>
                    <a:pt x="119" y="249"/>
                    <a:pt x="119" y="249"/>
                    <a:pt x="119" y="249"/>
                  </a:cubicBezTo>
                  <a:cubicBezTo>
                    <a:pt x="119" y="266"/>
                    <a:pt x="127" y="274"/>
                    <a:pt x="142" y="2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47" name="Freeform 13">
              <a:extLst>
                <a:ext uri="{FF2B5EF4-FFF2-40B4-BE49-F238E27FC236}">
                  <a16:creationId xmlns:a16="http://schemas.microsoft.com/office/drawing/2014/main" id="{24C97216-786A-4479-8D4A-D4963039C295}"/>
                </a:ext>
              </a:extLst>
            </p:cNvPr>
            <p:cNvSpPr>
              <a:spLocks noEditPoints="1"/>
            </p:cNvSpPr>
            <p:nvPr userDrawn="1"/>
          </p:nvSpPr>
          <p:spPr bwMode="auto">
            <a:xfrm>
              <a:off x="1709738" y="479426"/>
              <a:ext cx="211137" cy="231775"/>
            </a:xfrm>
            <a:custGeom>
              <a:avLst/>
              <a:gdLst>
                <a:gd name="T0" fmla="*/ 213 w 244"/>
                <a:gd name="T1" fmla="*/ 30 h 267"/>
                <a:gd name="T2" fmla="*/ 125 w 244"/>
                <a:gd name="T3" fmla="*/ 0 h 267"/>
                <a:gd name="T4" fmla="*/ 33 w 244"/>
                <a:gd name="T5" fmla="*/ 35 h 267"/>
                <a:gd name="T6" fmla="*/ 0 w 244"/>
                <a:gd name="T7" fmla="*/ 135 h 267"/>
                <a:gd name="T8" fmla="*/ 35 w 244"/>
                <a:gd name="T9" fmla="*/ 233 h 267"/>
                <a:gd name="T10" fmla="*/ 133 w 244"/>
                <a:gd name="T11" fmla="*/ 267 h 267"/>
                <a:gd name="T12" fmla="*/ 185 w 244"/>
                <a:gd name="T13" fmla="*/ 263 h 267"/>
                <a:gd name="T14" fmla="*/ 227 w 244"/>
                <a:gd name="T15" fmla="*/ 249 h 267"/>
                <a:gd name="T16" fmla="*/ 214 w 244"/>
                <a:gd name="T17" fmla="*/ 190 h 267"/>
                <a:gd name="T18" fmla="*/ 186 w 244"/>
                <a:gd name="T19" fmla="*/ 200 h 267"/>
                <a:gd name="T20" fmla="*/ 144 w 244"/>
                <a:gd name="T21" fmla="*/ 204 h 267"/>
                <a:gd name="T22" fmla="*/ 104 w 244"/>
                <a:gd name="T23" fmla="*/ 192 h 267"/>
                <a:gd name="T24" fmla="*/ 88 w 244"/>
                <a:gd name="T25" fmla="*/ 158 h 267"/>
                <a:gd name="T26" fmla="*/ 244 w 244"/>
                <a:gd name="T27" fmla="*/ 158 h 267"/>
                <a:gd name="T28" fmla="*/ 244 w 244"/>
                <a:gd name="T29" fmla="*/ 118 h 267"/>
                <a:gd name="T30" fmla="*/ 213 w 244"/>
                <a:gd name="T31" fmla="*/ 30 h 267"/>
                <a:gd name="T32" fmla="*/ 90 w 244"/>
                <a:gd name="T33" fmla="*/ 102 h 267"/>
                <a:gd name="T34" fmla="*/ 102 w 244"/>
                <a:gd name="T35" fmla="*/ 70 h 267"/>
                <a:gd name="T36" fmla="*/ 128 w 244"/>
                <a:gd name="T37" fmla="*/ 61 h 267"/>
                <a:gd name="T38" fmla="*/ 155 w 244"/>
                <a:gd name="T39" fmla="*/ 72 h 267"/>
                <a:gd name="T40" fmla="*/ 165 w 244"/>
                <a:gd name="T41" fmla="*/ 102 h 267"/>
                <a:gd name="T42" fmla="*/ 90 w 244"/>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 h="267">
                  <a:moveTo>
                    <a:pt x="213" y="30"/>
                  </a:moveTo>
                  <a:cubicBezTo>
                    <a:pt x="192" y="10"/>
                    <a:pt x="163" y="0"/>
                    <a:pt x="125" y="0"/>
                  </a:cubicBezTo>
                  <a:cubicBezTo>
                    <a:pt x="85" y="0"/>
                    <a:pt x="54" y="12"/>
                    <a:pt x="33" y="35"/>
                  </a:cubicBezTo>
                  <a:cubicBezTo>
                    <a:pt x="11" y="58"/>
                    <a:pt x="0" y="92"/>
                    <a:pt x="0" y="135"/>
                  </a:cubicBezTo>
                  <a:cubicBezTo>
                    <a:pt x="0" y="178"/>
                    <a:pt x="12" y="210"/>
                    <a:pt x="35" y="233"/>
                  </a:cubicBezTo>
                  <a:cubicBezTo>
                    <a:pt x="59" y="256"/>
                    <a:pt x="91" y="267"/>
                    <a:pt x="133" y="267"/>
                  </a:cubicBezTo>
                  <a:cubicBezTo>
                    <a:pt x="153" y="267"/>
                    <a:pt x="171" y="266"/>
                    <a:pt x="185" y="263"/>
                  </a:cubicBezTo>
                  <a:cubicBezTo>
                    <a:pt x="200" y="261"/>
                    <a:pt x="214" y="256"/>
                    <a:pt x="227" y="249"/>
                  </a:cubicBezTo>
                  <a:cubicBezTo>
                    <a:pt x="214" y="190"/>
                    <a:pt x="214" y="190"/>
                    <a:pt x="214" y="190"/>
                  </a:cubicBezTo>
                  <a:cubicBezTo>
                    <a:pt x="204" y="194"/>
                    <a:pt x="195" y="197"/>
                    <a:pt x="186" y="200"/>
                  </a:cubicBezTo>
                  <a:cubicBezTo>
                    <a:pt x="173" y="202"/>
                    <a:pt x="159" y="204"/>
                    <a:pt x="144" y="204"/>
                  </a:cubicBezTo>
                  <a:cubicBezTo>
                    <a:pt x="127" y="204"/>
                    <a:pt x="114" y="200"/>
                    <a:pt x="104" y="192"/>
                  </a:cubicBezTo>
                  <a:cubicBezTo>
                    <a:pt x="94" y="183"/>
                    <a:pt x="89" y="172"/>
                    <a:pt x="88" y="158"/>
                  </a:cubicBezTo>
                  <a:cubicBezTo>
                    <a:pt x="244" y="158"/>
                    <a:pt x="244" y="158"/>
                    <a:pt x="244" y="158"/>
                  </a:cubicBezTo>
                  <a:cubicBezTo>
                    <a:pt x="244" y="118"/>
                    <a:pt x="244" y="118"/>
                    <a:pt x="244" y="118"/>
                  </a:cubicBezTo>
                  <a:cubicBezTo>
                    <a:pt x="244" y="80"/>
                    <a:pt x="234" y="51"/>
                    <a:pt x="213" y="30"/>
                  </a:cubicBezTo>
                  <a:moveTo>
                    <a:pt x="90" y="102"/>
                  </a:moveTo>
                  <a:cubicBezTo>
                    <a:pt x="91" y="87"/>
                    <a:pt x="95" y="77"/>
                    <a:pt x="102" y="70"/>
                  </a:cubicBezTo>
                  <a:cubicBezTo>
                    <a:pt x="109" y="64"/>
                    <a:pt x="118" y="61"/>
                    <a:pt x="128" y="61"/>
                  </a:cubicBezTo>
                  <a:cubicBezTo>
                    <a:pt x="139" y="61"/>
                    <a:pt x="148" y="64"/>
                    <a:pt x="155" y="72"/>
                  </a:cubicBezTo>
                  <a:cubicBezTo>
                    <a:pt x="161" y="79"/>
                    <a:pt x="165" y="89"/>
                    <a:pt x="165" y="102"/>
                  </a:cubicBezTo>
                  <a:lnTo>
                    <a:pt x="9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48" name="Freeform 14">
              <a:extLst>
                <a:ext uri="{FF2B5EF4-FFF2-40B4-BE49-F238E27FC236}">
                  <a16:creationId xmlns:a16="http://schemas.microsoft.com/office/drawing/2014/main" id="{142E86B3-0720-499C-ADA7-746D16ED741C}"/>
                </a:ext>
              </a:extLst>
            </p:cNvPr>
            <p:cNvSpPr>
              <a:spLocks noEditPoints="1"/>
            </p:cNvSpPr>
            <p:nvPr userDrawn="1"/>
          </p:nvSpPr>
          <p:spPr bwMode="auto">
            <a:xfrm>
              <a:off x="668338" y="479426"/>
              <a:ext cx="209550" cy="231775"/>
            </a:xfrm>
            <a:custGeom>
              <a:avLst/>
              <a:gdLst>
                <a:gd name="T0" fmla="*/ 212 w 243"/>
                <a:gd name="T1" fmla="*/ 30 h 267"/>
                <a:gd name="T2" fmla="*/ 124 w 243"/>
                <a:gd name="T3" fmla="*/ 0 h 267"/>
                <a:gd name="T4" fmla="*/ 32 w 243"/>
                <a:gd name="T5" fmla="*/ 35 h 267"/>
                <a:gd name="T6" fmla="*/ 0 w 243"/>
                <a:gd name="T7" fmla="*/ 135 h 267"/>
                <a:gd name="T8" fmla="*/ 35 w 243"/>
                <a:gd name="T9" fmla="*/ 233 h 267"/>
                <a:gd name="T10" fmla="*/ 132 w 243"/>
                <a:gd name="T11" fmla="*/ 267 h 267"/>
                <a:gd name="T12" fmla="*/ 184 w 243"/>
                <a:gd name="T13" fmla="*/ 263 h 267"/>
                <a:gd name="T14" fmla="*/ 227 w 243"/>
                <a:gd name="T15" fmla="*/ 249 h 267"/>
                <a:gd name="T16" fmla="*/ 213 w 243"/>
                <a:gd name="T17" fmla="*/ 190 h 267"/>
                <a:gd name="T18" fmla="*/ 185 w 243"/>
                <a:gd name="T19" fmla="*/ 200 h 267"/>
                <a:gd name="T20" fmla="*/ 143 w 243"/>
                <a:gd name="T21" fmla="*/ 204 h 267"/>
                <a:gd name="T22" fmla="*/ 103 w 243"/>
                <a:gd name="T23" fmla="*/ 192 h 267"/>
                <a:gd name="T24" fmla="*/ 88 w 243"/>
                <a:gd name="T25" fmla="*/ 158 h 267"/>
                <a:gd name="T26" fmla="*/ 243 w 243"/>
                <a:gd name="T27" fmla="*/ 158 h 267"/>
                <a:gd name="T28" fmla="*/ 243 w 243"/>
                <a:gd name="T29" fmla="*/ 118 h 267"/>
                <a:gd name="T30" fmla="*/ 212 w 243"/>
                <a:gd name="T31" fmla="*/ 30 h 267"/>
                <a:gd name="T32" fmla="*/ 89 w 243"/>
                <a:gd name="T33" fmla="*/ 102 h 267"/>
                <a:gd name="T34" fmla="*/ 102 w 243"/>
                <a:gd name="T35" fmla="*/ 70 h 267"/>
                <a:gd name="T36" fmla="*/ 127 w 243"/>
                <a:gd name="T37" fmla="*/ 61 h 267"/>
                <a:gd name="T38" fmla="*/ 154 w 243"/>
                <a:gd name="T39" fmla="*/ 72 h 267"/>
                <a:gd name="T40" fmla="*/ 164 w 243"/>
                <a:gd name="T41" fmla="*/ 102 h 267"/>
                <a:gd name="T42" fmla="*/ 89 w 243"/>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67">
                  <a:moveTo>
                    <a:pt x="212" y="30"/>
                  </a:moveTo>
                  <a:cubicBezTo>
                    <a:pt x="191" y="10"/>
                    <a:pt x="162" y="0"/>
                    <a:pt x="124" y="0"/>
                  </a:cubicBezTo>
                  <a:cubicBezTo>
                    <a:pt x="84" y="0"/>
                    <a:pt x="53" y="12"/>
                    <a:pt x="32" y="35"/>
                  </a:cubicBezTo>
                  <a:cubicBezTo>
                    <a:pt x="10" y="58"/>
                    <a:pt x="0" y="92"/>
                    <a:pt x="0" y="135"/>
                  </a:cubicBezTo>
                  <a:cubicBezTo>
                    <a:pt x="0" y="178"/>
                    <a:pt x="11" y="210"/>
                    <a:pt x="35" y="233"/>
                  </a:cubicBezTo>
                  <a:cubicBezTo>
                    <a:pt x="58" y="256"/>
                    <a:pt x="90" y="267"/>
                    <a:pt x="132" y="267"/>
                  </a:cubicBezTo>
                  <a:cubicBezTo>
                    <a:pt x="153" y="267"/>
                    <a:pt x="170" y="266"/>
                    <a:pt x="184" y="263"/>
                  </a:cubicBezTo>
                  <a:cubicBezTo>
                    <a:pt x="199" y="261"/>
                    <a:pt x="213" y="256"/>
                    <a:pt x="227" y="249"/>
                  </a:cubicBezTo>
                  <a:cubicBezTo>
                    <a:pt x="213" y="190"/>
                    <a:pt x="213" y="190"/>
                    <a:pt x="213" y="190"/>
                  </a:cubicBezTo>
                  <a:cubicBezTo>
                    <a:pt x="203" y="194"/>
                    <a:pt x="194" y="197"/>
                    <a:pt x="185" y="200"/>
                  </a:cubicBezTo>
                  <a:cubicBezTo>
                    <a:pt x="172" y="202"/>
                    <a:pt x="158" y="204"/>
                    <a:pt x="143" y="204"/>
                  </a:cubicBezTo>
                  <a:cubicBezTo>
                    <a:pt x="126" y="204"/>
                    <a:pt x="113" y="200"/>
                    <a:pt x="103" y="192"/>
                  </a:cubicBezTo>
                  <a:cubicBezTo>
                    <a:pt x="93" y="183"/>
                    <a:pt x="88" y="172"/>
                    <a:pt x="88" y="158"/>
                  </a:cubicBezTo>
                  <a:cubicBezTo>
                    <a:pt x="243" y="158"/>
                    <a:pt x="243" y="158"/>
                    <a:pt x="243" y="158"/>
                  </a:cubicBezTo>
                  <a:cubicBezTo>
                    <a:pt x="243" y="118"/>
                    <a:pt x="243" y="118"/>
                    <a:pt x="243" y="118"/>
                  </a:cubicBezTo>
                  <a:cubicBezTo>
                    <a:pt x="243" y="80"/>
                    <a:pt x="233" y="51"/>
                    <a:pt x="212" y="30"/>
                  </a:cubicBezTo>
                  <a:moveTo>
                    <a:pt x="89" y="102"/>
                  </a:moveTo>
                  <a:cubicBezTo>
                    <a:pt x="91" y="87"/>
                    <a:pt x="95" y="77"/>
                    <a:pt x="102" y="70"/>
                  </a:cubicBezTo>
                  <a:cubicBezTo>
                    <a:pt x="108" y="64"/>
                    <a:pt x="117" y="61"/>
                    <a:pt x="127" y="61"/>
                  </a:cubicBezTo>
                  <a:cubicBezTo>
                    <a:pt x="138" y="61"/>
                    <a:pt x="147" y="64"/>
                    <a:pt x="154" y="72"/>
                  </a:cubicBezTo>
                  <a:cubicBezTo>
                    <a:pt x="160" y="79"/>
                    <a:pt x="164" y="89"/>
                    <a:pt x="164" y="102"/>
                  </a:cubicBezTo>
                  <a:lnTo>
                    <a:pt x="89"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grpSp>
    </p:spTree>
    <p:extLst>
      <p:ext uri="{BB962C8B-B14F-4D97-AF65-F5344CB8AC3E}">
        <p14:creationId xmlns:p14="http://schemas.microsoft.com/office/powerpoint/2010/main" val="2346390880"/>
      </p:ext>
    </p:extLst>
  </p:cSld>
  <p:clrMapOvr>
    <a:masterClrMapping/>
  </p:clrMapOvr>
  <p:transition>
    <p:fade/>
  </p:transition>
  <p:hf hdr="0" dt="0"/>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Contents with image">
    <p:spTree>
      <p:nvGrpSpPr>
        <p:cNvPr id="1" name=""/>
        <p:cNvGrpSpPr/>
        <p:nvPr/>
      </p:nvGrpSpPr>
      <p:grpSpPr>
        <a:xfrm>
          <a:off x="0" y="0"/>
          <a:ext cx="0" cy="0"/>
          <a:chOff x="0" y="0"/>
          <a:chExt cx="0" cy="0"/>
        </a:xfrm>
      </p:grpSpPr>
      <p:sp>
        <p:nvSpPr>
          <p:cNvPr id="7" name="Title Placeholder 1"/>
          <p:cNvSpPr>
            <a:spLocks noGrp="1"/>
          </p:cNvSpPr>
          <p:nvPr>
            <p:ph type="title" hasCustomPrompt="1"/>
          </p:nvPr>
        </p:nvSpPr>
        <p:spPr>
          <a:xfrm>
            <a:off x="501651" y="317501"/>
            <a:ext cx="11188700" cy="698500"/>
          </a:xfrm>
          <a:prstGeom prst="rect">
            <a:avLst/>
          </a:prstGeom>
        </p:spPr>
        <p:txBody>
          <a:bodyPr vert="horz" lIns="0" tIns="0" rIns="0" bIns="0" rtlCol="0" anchor="t" anchorCtr="0">
            <a:noAutofit/>
          </a:bodyPr>
          <a:lstStyle>
            <a:lvl1pPr>
              <a:defRPr sz="2100"/>
            </a:lvl1pPr>
          </a:lstStyle>
          <a:p>
            <a:r>
              <a:rPr lang="en-US" noProof="0" dirty="0"/>
              <a:t>Click to add title</a:t>
            </a:r>
          </a:p>
        </p:txBody>
      </p:sp>
      <p:sp>
        <p:nvSpPr>
          <p:cNvPr id="5" name="Picture Placeholder 9"/>
          <p:cNvSpPr>
            <a:spLocks noGrp="1"/>
          </p:cNvSpPr>
          <p:nvPr>
            <p:ph type="pic" sz="quarter" idx="15"/>
          </p:nvPr>
        </p:nvSpPr>
        <p:spPr>
          <a:xfrm>
            <a:off x="5450351" y="1665290"/>
            <a:ext cx="6240000" cy="4716463"/>
          </a:xfrm>
        </p:spPr>
        <p:txBody>
          <a:bodyPr>
            <a:noAutofit/>
          </a:bodyPr>
          <a:lstStyle>
            <a:lvl1pPr>
              <a:defRPr sz="1300"/>
            </a:lvl1pPr>
          </a:lstStyle>
          <a:p>
            <a:r>
              <a:rPr lang="en-US" noProof="0"/>
              <a:t>Click icon to add picture</a:t>
            </a:r>
            <a:endParaRPr lang="en-US" noProof="0" dirty="0"/>
          </a:p>
        </p:txBody>
      </p:sp>
      <p:sp>
        <p:nvSpPr>
          <p:cNvPr id="6" name="Content Placeholder 3"/>
          <p:cNvSpPr>
            <a:spLocks noGrp="1"/>
          </p:cNvSpPr>
          <p:nvPr>
            <p:ph sz="quarter" idx="10"/>
          </p:nvPr>
        </p:nvSpPr>
        <p:spPr>
          <a:xfrm>
            <a:off x="501653" y="1665290"/>
            <a:ext cx="4456429" cy="4716463"/>
          </a:xfrm>
          <a:prstGeom prst="rect">
            <a:avLst/>
          </a:prstGeom>
        </p:spPr>
        <p:txBody>
          <a:bodyPr>
            <a:noAutofit/>
          </a:bodyPr>
          <a:lstStyle>
            <a:lvl1pPr marL="0" indent="0" algn="l">
              <a:buFontTx/>
              <a:buNone/>
              <a:tabLst>
                <a:tab pos="3771972" algn="r"/>
              </a:tabLst>
              <a:defRPr sz="1300">
                <a:latin typeface="+mn-lt"/>
              </a:defRPr>
            </a:lvl1pPr>
            <a:lvl2pPr marL="104777" indent="-104777" algn="l">
              <a:buClrTx/>
              <a:buSzPct val="100000"/>
              <a:buFont typeface="Arial" panose="020B0604020202020204" pitchFamily="34" charset="0"/>
              <a:buChar char="•"/>
              <a:tabLst>
                <a:tab pos="3771972" algn="r"/>
              </a:tabLst>
              <a:defRPr sz="1300">
                <a:latin typeface="+mj-lt"/>
              </a:defRPr>
            </a:lvl2pPr>
            <a:lvl3pPr marL="228604" indent="-104777" algn="l">
              <a:buClrTx/>
              <a:buSzPct val="100000"/>
              <a:buFont typeface="Arial" panose="020B0604020202020204" pitchFamily="34" charset="0"/>
              <a:buChar char="−"/>
              <a:tabLst>
                <a:tab pos="3771972" algn="r"/>
              </a:tabLst>
              <a:defRPr sz="1300">
                <a:latin typeface="+mn-lt"/>
              </a:defRPr>
            </a:lvl3pPr>
            <a:lvl4pPr marL="352431" indent="-104777" algn="l">
              <a:buClrTx/>
              <a:buSzPct val="100000"/>
              <a:buFont typeface="Arial" panose="020B0604020202020204" pitchFamily="34" charset="0"/>
              <a:buChar char="◦"/>
              <a:tabLst>
                <a:tab pos="3771972" algn="r"/>
              </a:tabLst>
              <a:defRPr sz="1300">
                <a:latin typeface="+mn-lt"/>
              </a:defRPr>
            </a:lvl4pPr>
            <a:lvl5pPr marL="476260" indent="-104777" algn="l">
              <a:buClrTx/>
              <a:buSzPct val="100000"/>
              <a:buFont typeface="Arial" panose="020B0604020202020204" pitchFamily="34" charset="0"/>
              <a:buChar char="−"/>
              <a:tabLst>
                <a:tab pos="3771972" algn="r"/>
              </a:tabLst>
              <a:defRPr sz="1300" baseline="0">
                <a:latin typeface="+mn-lt"/>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219124049"/>
      </p:ext>
    </p:extLst>
  </p:cSld>
  <p:clrMapOvr>
    <a:masterClrMapping/>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2 columns of text">
    <p:spTree>
      <p:nvGrpSpPr>
        <p:cNvPr id="1" name=""/>
        <p:cNvGrpSpPr/>
        <p:nvPr/>
      </p:nvGrpSpPr>
      <p:grpSpPr>
        <a:xfrm>
          <a:off x="0" y="0"/>
          <a:ext cx="0" cy="0"/>
          <a:chOff x="0" y="0"/>
          <a:chExt cx="0" cy="0"/>
        </a:xfrm>
      </p:grpSpPr>
      <p:sp>
        <p:nvSpPr>
          <p:cNvPr id="13" name="Content Placeholder 3"/>
          <p:cNvSpPr>
            <a:spLocks noGrp="1"/>
          </p:cNvSpPr>
          <p:nvPr>
            <p:ph sz="quarter" idx="10"/>
          </p:nvPr>
        </p:nvSpPr>
        <p:spPr>
          <a:xfrm>
            <a:off x="501653" y="1665291"/>
            <a:ext cx="5305578" cy="4716461"/>
          </a:xfrm>
          <a:prstGeom prst="rect">
            <a:avLst/>
          </a:prstGeom>
        </p:spPr>
        <p:txBody>
          <a:bodyPr>
            <a:noAutofit/>
          </a:bodyPr>
          <a:lstStyle>
            <a:lvl1pPr marL="0" indent="0" algn="l">
              <a:buFontTx/>
              <a:buNone/>
              <a:tabLst>
                <a:tab pos="3771972" algn="r"/>
              </a:tabLst>
              <a:defRPr sz="1300"/>
            </a:lvl1pPr>
            <a:lvl2pPr marL="104777" indent="-104777" algn="l">
              <a:buClrTx/>
              <a:buSzPct val="100000"/>
              <a:buFont typeface="Arial" panose="020B0604020202020204" pitchFamily="34" charset="0"/>
              <a:buChar char="•"/>
              <a:tabLst>
                <a:tab pos="3771972" algn="r"/>
              </a:tabLst>
              <a:defRPr sz="1300"/>
            </a:lvl2pPr>
            <a:lvl3pPr marL="228604" indent="-104777" algn="l">
              <a:buClrTx/>
              <a:buSzPct val="100000"/>
              <a:buFont typeface="Arial" panose="020B0604020202020204" pitchFamily="34" charset="0"/>
              <a:buChar char="−"/>
              <a:tabLst>
                <a:tab pos="3771972" algn="r"/>
              </a:tabLst>
              <a:defRPr sz="1300"/>
            </a:lvl3pPr>
            <a:lvl4pPr marL="352431" indent="-104777" algn="l">
              <a:buClrTx/>
              <a:buSzPct val="100000"/>
              <a:buFont typeface="Arial" panose="020B0604020202020204" pitchFamily="34" charset="0"/>
              <a:buChar char="◦"/>
              <a:tabLst>
                <a:tab pos="3771972" algn="r"/>
              </a:tabLst>
              <a:defRPr sz="1300"/>
            </a:lvl4pPr>
            <a:lvl5pPr marL="476260" indent="-104777" algn="l">
              <a:buClrTx/>
              <a:buSzPct val="100000"/>
              <a:buFont typeface="Arial" panose="020B0604020202020204" pitchFamily="34" charset="0"/>
              <a:buChar char="−"/>
              <a:tabLst>
                <a:tab pos="3771972" algn="r"/>
              </a:tabLst>
              <a:defRPr sz="1300" baseline="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5" name="Content Placeholder 3"/>
          <p:cNvSpPr>
            <a:spLocks noGrp="1"/>
          </p:cNvSpPr>
          <p:nvPr>
            <p:ph sz="quarter" idx="20"/>
          </p:nvPr>
        </p:nvSpPr>
        <p:spPr>
          <a:xfrm>
            <a:off x="6381540" y="1665291"/>
            <a:ext cx="5322782" cy="4716461"/>
          </a:xfrm>
          <a:prstGeom prst="rect">
            <a:avLst/>
          </a:prstGeom>
        </p:spPr>
        <p:txBody>
          <a:bodyPr>
            <a:noAutofit/>
          </a:bodyPr>
          <a:lstStyle>
            <a:lvl1pPr marL="0" indent="0" algn="l">
              <a:buFontTx/>
              <a:buNone/>
              <a:tabLst>
                <a:tab pos="3771972" algn="r"/>
              </a:tabLst>
              <a:defRPr sz="1300"/>
            </a:lvl1pPr>
            <a:lvl2pPr marL="104777" indent="-104777" algn="l">
              <a:buClrTx/>
              <a:buSzPct val="100000"/>
              <a:buFont typeface="Arial" panose="020B0604020202020204" pitchFamily="34" charset="0"/>
              <a:buChar char="•"/>
              <a:tabLst>
                <a:tab pos="3771972" algn="r"/>
              </a:tabLst>
              <a:defRPr sz="1300"/>
            </a:lvl2pPr>
            <a:lvl3pPr marL="228604" indent="-104777" algn="l">
              <a:buClrTx/>
              <a:buSzPct val="100000"/>
              <a:buFont typeface="Arial" panose="020B0604020202020204" pitchFamily="34" charset="0"/>
              <a:buChar char="−"/>
              <a:tabLst>
                <a:tab pos="3771972" algn="r"/>
              </a:tabLst>
              <a:defRPr sz="1300"/>
            </a:lvl3pPr>
            <a:lvl4pPr marL="352431" indent="-104777" algn="l">
              <a:buClrTx/>
              <a:buSzPct val="100000"/>
              <a:buFont typeface="Arial" panose="020B0604020202020204" pitchFamily="34" charset="0"/>
              <a:buChar char="◦"/>
              <a:tabLst>
                <a:tab pos="3771972" algn="r"/>
              </a:tabLst>
              <a:defRPr sz="1300"/>
            </a:lvl4pPr>
            <a:lvl5pPr marL="476260" indent="-104777" algn="l">
              <a:buClrTx/>
              <a:buSzPct val="100000"/>
              <a:buFont typeface="Arial" panose="020B0604020202020204" pitchFamily="34" charset="0"/>
              <a:buChar char="−"/>
              <a:tabLst>
                <a:tab pos="3771972" algn="r"/>
              </a:tabLst>
              <a:defRPr sz="1300" baseline="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6" name="Text Placeholder 8">
            <a:extLst>
              <a:ext uri="{FF2B5EF4-FFF2-40B4-BE49-F238E27FC236}">
                <a16:creationId xmlns:a16="http://schemas.microsoft.com/office/drawing/2014/main" id="{8A9CD2DA-AA83-4DCB-8501-DE5878CC0B8A}"/>
              </a:ext>
            </a:extLst>
          </p:cNvPr>
          <p:cNvSpPr>
            <a:spLocks noGrp="1"/>
          </p:cNvSpPr>
          <p:nvPr>
            <p:ph type="body" sz="quarter" idx="13" hasCustomPrompt="1"/>
          </p:nvPr>
        </p:nvSpPr>
        <p:spPr>
          <a:xfrm>
            <a:off x="501651" y="651601"/>
            <a:ext cx="11188700" cy="757255"/>
          </a:xfrm>
          <a:prstGeom prst="rect">
            <a:avLst/>
          </a:prstGeom>
        </p:spPr>
        <p:txBody>
          <a:bodyPr lIns="0" tIns="0" rIns="0" bIns="0">
            <a:noAutofit/>
          </a:bodyPr>
          <a:lstStyle>
            <a:lvl1pPr marL="0" indent="0">
              <a:buNone/>
              <a:defRPr sz="1800" b="0">
                <a:solidFill>
                  <a:srgbClr val="575757"/>
                </a:solidFill>
              </a:defRPr>
            </a:lvl1pPr>
          </a:lstStyle>
          <a:p>
            <a:pPr lvl="0"/>
            <a:r>
              <a:rPr lang="en-US" dirty="0"/>
              <a:t>Click to add subtitle</a:t>
            </a:r>
          </a:p>
        </p:txBody>
      </p:sp>
      <p:sp>
        <p:nvSpPr>
          <p:cNvPr id="7" name="Title Placeholder 1">
            <a:extLst>
              <a:ext uri="{FF2B5EF4-FFF2-40B4-BE49-F238E27FC236}">
                <a16:creationId xmlns:a16="http://schemas.microsoft.com/office/drawing/2014/main" id="{6559CC6F-6478-4902-A4D5-F8FB6538D285}"/>
              </a:ext>
            </a:extLst>
          </p:cNvPr>
          <p:cNvSpPr>
            <a:spLocks noGrp="1"/>
          </p:cNvSpPr>
          <p:nvPr>
            <p:ph type="title" hasCustomPrompt="1"/>
          </p:nvPr>
        </p:nvSpPr>
        <p:spPr>
          <a:xfrm>
            <a:off x="501651" y="317502"/>
            <a:ext cx="11188700" cy="334099"/>
          </a:xfrm>
          <a:prstGeom prst="rect">
            <a:avLst/>
          </a:prstGeom>
        </p:spPr>
        <p:txBody>
          <a:bodyPr vert="horz" lIns="0" tIns="0" rIns="0" bIns="0" rtlCol="0" anchor="t" anchorCtr="0">
            <a:noAutofit/>
          </a:bodyPr>
          <a:lstStyle>
            <a:lvl1pPr>
              <a:defRPr sz="2100">
                <a:latin typeface="+mj-lt"/>
              </a:defRPr>
            </a:lvl1pPr>
          </a:lstStyle>
          <a:p>
            <a:r>
              <a:rPr lang="en-US" dirty="0"/>
              <a:t>Click to add title</a:t>
            </a:r>
          </a:p>
        </p:txBody>
      </p:sp>
    </p:spTree>
    <p:extLst>
      <p:ext uri="{BB962C8B-B14F-4D97-AF65-F5344CB8AC3E}">
        <p14:creationId xmlns:p14="http://schemas.microsoft.com/office/powerpoint/2010/main" val="1618752787"/>
      </p:ext>
    </p:extLst>
  </p:cSld>
  <p:clrMapOvr>
    <a:masterClrMapping/>
  </p:clrMapOvr>
  <p:transition>
    <p:fade/>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2 columns - large">
    <p:spTree>
      <p:nvGrpSpPr>
        <p:cNvPr id="1" name=""/>
        <p:cNvGrpSpPr/>
        <p:nvPr/>
      </p:nvGrpSpPr>
      <p:grpSpPr>
        <a:xfrm>
          <a:off x="0" y="0"/>
          <a:ext cx="0" cy="0"/>
          <a:chOff x="0" y="0"/>
          <a:chExt cx="0" cy="0"/>
        </a:xfrm>
      </p:grpSpPr>
      <p:sp>
        <p:nvSpPr>
          <p:cNvPr id="11" name="Content Placeholder 3"/>
          <p:cNvSpPr>
            <a:spLocks noGrp="1"/>
          </p:cNvSpPr>
          <p:nvPr>
            <p:ph sz="quarter" idx="10"/>
          </p:nvPr>
        </p:nvSpPr>
        <p:spPr>
          <a:xfrm>
            <a:off x="501651" y="1665291"/>
            <a:ext cx="5305581" cy="4716461"/>
          </a:xfrm>
          <a:prstGeom prst="rect">
            <a:avLst/>
          </a:prstGeom>
        </p:spPr>
        <p:txBody>
          <a:bodyPr>
            <a:noAutofit/>
          </a:bodyPr>
          <a:lstStyle>
            <a:lvl1pPr marL="0" indent="0" algn="l">
              <a:buFontTx/>
              <a:buNone/>
              <a:tabLst>
                <a:tab pos="3771972" algn="r"/>
              </a:tabLst>
              <a:defRPr sz="1300"/>
            </a:lvl1pPr>
            <a:lvl2pPr marL="133352" indent="-133352" algn="l">
              <a:buClrTx/>
              <a:buSzPct val="100000"/>
              <a:buFont typeface="Arial" panose="020B0604020202020204" pitchFamily="34" charset="0"/>
              <a:buChar char="•"/>
              <a:tabLst>
                <a:tab pos="3771972" algn="r"/>
              </a:tabLst>
              <a:defRPr sz="1300"/>
            </a:lvl2pPr>
            <a:lvl3pPr marL="285755" indent="-133352" algn="l">
              <a:buClrTx/>
              <a:buSzPct val="100000"/>
              <a:buFont typeface="Arial" panose="020B0604020202020204" pitchFamily="34" charset="0"/>
              <a:buChar char="−"/>
              <a:tabLst>
                <a:tab pos="3771972" algn="r"/>
              </a:tabLst>
              <a:defRPr sz="1300"/>
            </a:lvl3pPr>
            <a:lvl4pPr marL="438159" indent="-133352" algn="l">
              <a:buClrTx/>
              <a:buSzPct val="100000"/>
              <a:buFont typeface="Arial" panose="020B0604020202020204" pitchFamily="34" charset="0"/>
              <a:buChar char="◦"/>
              <a:tabLst>
                <a:tab pos="3771972" algn="r"/>
              </a:tabLst>
              <a:defRPr sz="1300"/>
            </a:lvl4pPr>
            <a:lvl5pPr marL="590562" indent="-133352" algn="l">
              <a:buClrTx/>
              <a:buSzPct val="100000"/>
              <a:buFont typeface="Arial" panose="020B0604020202020204" pitchFamily="34" charset="0"/>
              <a:buChar char="−"/>
              <a:tabLst>
                <a:tab pos="3771972" algn="r"/>
              </a:tabLst>
              <a:defRPr sz="1300" baseline="0"/>
            </a:lvl5pPr>
            <a:lvl6pPr>
              <a:defRPr sz="1200"/>
            </a:lvl6pPr>
            <a:lvl7pPr>
              <a:defRPr sz="1200"/>
            </a:lvl7pPr>
            <a:lvl8pPr>
              <a:defRPr sz="1200"/>
            </a:lvl8pPr>
            <a:lvl9pPr>
              <a:defRPr sz="1200"/>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3" name="Content Placeholder 3"/>
          <p:cNvSpPr>
            <a:spLocks noGrp="1"/>
          </p:cNvSpPr>
          <p:nvPr>
            <p:ph sz="quarter" idx="20"/>
          </p:nvPr>
        </p:nvSpPr>
        <p:spPr>
          <a:xfrm>
            <a:off x="6384001" y="1665291"/>
            <a:ext cx="5306350" cy="4716461"/>
          </a:xfrm>
          <a:prstGeom prst="rect">
            <a:avLst/>
          </a:prstGeom>
        </p:spPr>
        <p:txBody>
          <a:bodyPr>
            <a:noAutofit/>
          </a:bodyPr>
          <a:lstStyle>
            <a:lvl1pPr marL="0" indent="0" algn="l">
              <a:buFontTx/>
              <a:buNone/>
              <a:tabLst>
                <a:tab pos="3771972" algn="r"/>
              </a:tabLst>
              <a:defRPr sz="1300"/>
            </a:lvl1pPr>
            <a:lvl2pPr marL="133352" indent="-133352" algn="l">
              <a:buClrTx/>
              <a:buSzPct val="100000"/>
              <a:buFont typeface="Arial" panose="020B0604020202020204" pitchFamily="34" charset="0"/>
              <a:buChar char="•"/>
              <a:tabLst>
                <a:tab pos="3771972" algn="r"/>
              </a:tabLst>
              <a:defRPr sz="1300"/>
            </a:lvl2pPr>
            <a:lvl3pPr marL="285755" indent="-133352" algn="l">
              <a:buClrTx/>
              <a:buSzPct val="100000"/>
              <a:buFont typeface="Arial" panose="020B0604020202020204" pitchFamily="34" charset="0"/>
              <a:buChar char="−"/>
              <a:tabLst>
                <a:tab pos="3771972" algn="r"/>
              </a:tabLst>
              <a:defRPr sz="1300"/>
            </a:lvl3pPr>
            <a:lvl4pPr marL="438159" indent="-133352" algn="l">
              <a:buClrTx/>
              <a:buSzPct val="100000"/>
              <a:buFont typeface="Arial" panose="020B0604020202020204" pitchFamily="34" charset="0"/>
              <a:buChar char="◦"/>
              <a:tabLst>
                <a:tab pos="3771972" algn="r"/>
              </a:tabLst>
              <a:defRPr sz="1300"/>
            </a:lvl4pPr>
            <a:lvl5pPr marL="590562" indent="-133352" algn="l">
              <a:buClrTx/>
              <a:buSzPct val="100000"/>
              <a:buFont typeface="Arial" panose="020B0604020202020204" pitchFamily="34" charset="0"/>
              <a:buChar char="−"/>
              <a:tabLst>
                <a:tab pos="3771972" algn="r"/>
              </a:tabLst>
              <a:defRPr sz="1300" baseline="0"/>
            </a:lvl5pPr>
            <a:lvl6pPr>
              <a:defRPr sz="1200"/>
            </a:lvl6pPr>
            <a:lvl7pPr>
              <a:defRPr sz="1200"/>
            </a:lvl7pPr>
            <a:lvl8pPr>
              <a:defRPr sz="1200"/>
            </a:lvl8pPr>
            <a:lvl9pPr>
              <a:defRPr sz="1200"/>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6" name="Text Placeholder 8">
            <a:extLst>
              <a:ext uri="{FF2B5EF4-FFF2-40B4-BE49-F238E27FC236}">
                <a16:creationId xmlns:a16="http://schemas.microsoft.com/office/drawing/2014/main" id="{E5225F53-1C15-499B-9179-65E3B2184C7C}"/>
              </a:ext>
            </a:extLst>
          </p:cNvPr>
          <p:cNvSpPr>
            <a:spLocks noGrp="1"/>
          </p:cNvSpPr>
          <p:nvPr>
            <p:ph type="body" sz="quarter" idx="13" hasCustomPrompt="1"/>
          </p:nvPr>
        </p:nvSpPr>
        <p:spPr>
          <a:xfrm>
            <a:off x="501651" y="651601"/>
            <a:ext cx="11188700" cy="757255"/>
          </a:xfrm>
          <a:prstGeom prst="rect">
            <a:avLst/>
          </a:prstGeom>
        </p:spPr>
        <p:txBody>
          <a:bodyPr lIns="0" tIns="0" rIns="0" bIns="0">
            <a:noAutofit/>
          </a:bodyPr>
          <a:lstStyle>
            <a:lvl1pPr marL="0" indent="0">
              <a:buNone/>
              <a:defRPr sz="1800" b="0">
                <a:solidFill>
                  <a:srgbClr val="575757"/>
                </a:solidFill>
              </a:defRPr>
            </a:lvl1pPr>
          </a:lstStyle>
          <a:p>
            <a:pPr lvl="0"/>
            <a:r>
              <a:rPr lang="en-US" dirty="0"/>
              <a:t>Click to add subtitle</a:t>
            </a:r>
          </a:p>
        </p:txBody>
      </p:sp>
      <p:sp>
        <p:nvSpPr>
          <p:cNvPr id="9" name="Title Placeholder 1">
            <a:extLst>
              <a:ext uri="{FF2B5EF4-FFF2-40B4-BE49-F238E27FC236}">
                <a16:creationId xmlns:a16="http://schemas.microsoft.com/office/drawing/2014/main" id="{914EA394-D3CD-41FC-B7FF-082F08C15AA4}"/>
              </a:ext>
            </a:extLst>
          </p:cNvPr>
          <p:cNvSpPr>
            <a:spLocks noGrp="1"/>
          </p:cNvSpPr>
          <p:nvPr>
            <p:ph type="title" hasCustomPrompt="1"/>
          </p:nvPr>
        </p:nvSpPr>
        <p:spPr>
          <a:xfrm>
            <a:off x="501651" y="317502"/>
            <a:ext cx="11188700" cy="334099"/>
          </a:xfrm>
          <a:prstGeom prst="rect">
            <a:avLst/>
          </a:prstGeom>
        </p:spPr>
        <p:txBody>
          <a:bodyPr vert="horz" lIns="0" tIns="0" rIns="0" bIns="0" rtlCol="0" anchor="t" anchorCtr="0">
            <a:noAutofit/>
          </a:bodyPr>
          <a:lstStyle>
            <a:lvl1pPr>
              <a:defRPr sz="2100">
                <a:latin typeface="+mj-lt"/>
              </a:defRPr>
            </a:lvl1pPr>
          </a:lstStyle>
          <a:p>
            <a:r>
              <a:rPr lang="en-US" dirty="0"/>
              <a:t>Click to add title</a:t>
            </a:r>
          </a:p>
        </p:txBody>
      </p:sp>
    </p:spTree>
    <p:extLst>
      <p:ext uri="{BB962C8B-B14F-4D97-AF65-F5344CB8AC3E}">
        <p14:creationId xmlns:p14="http://schemas.microsoft.com/office/powerpoint/2010/main" val="19807594"/>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Key statement dark green">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01651" y="1628775"/>
            <a:ext cx="9152370" cy="4752975"/>
          </a:xfrm>
          <a:prstGeom prst="rect">
            <a:avLst/>
          </a:prstGeom>
        </p:spPr>
        <p:txBody>
          <a:bodyPr>
            <a:noAutofit/>
          </a:bodyPr>
          <a:lstStyle>
            <a:lvl1pPr>
              <a:spcBef>
                <a:spcPts val="3600"/>
              </a:spcBef>
              <a:defRPr sz="2720">
                <a:solidFill>
                  <a:schemeClr val="bg1"/>
                </a:solidFill>
              </a:defRPr>
            </a:lvl1pPr>
            <a:lvl2pPr marL="457209" indent="-457209">
              <a:defRPr sz="3000">
                <a:solidFill>
                  <a:schemeClr val="bg2"/>
                </a:solidFill>
              </a:defRPr>
            </a:lvl2pPr>
            <a:lvl3pPr>
              <a:defRPr sz="3000">
                <a:solidFill>
                  <a:schemeClr val="bg2"/>
                </a:solidFill>
              </a:defRPr>
            </a:lvl3pPr>
            <a:lvl4pPr>
              <a:defRPr sz="3000">
                <a:solidFill>
                  <a:schemeClr val="bg2"/>
                </a:solidFill>
              </a:defRPr>
            </a:lvl4pPr>
            <a:lvl5pPr>
              <a:defRPr sz="3000">
                <a:solidFill>
                  <a:schemeClr val="bg2"/>
                </a:solidFill>
              </a:defRPr>
            </a:lvl5pPr>
          </a:lstStyle>
          <a:p>
            <a:pPr lvl="0"/>
            <a:r>
              <a:rPr lang="en-US" noProof="0" dirty="0"/>
              <a:t>Click to edit Master text styles</a:t>
            </a:r>
          </a:p>
        </p:txBody>
      </p:sp>
      <p:sp>
        <p:nvSpPr>
          <p:cNvPr id="10" name="TextBox 9"/>
          <p:cNvSpPr txBox="1"/>
          <p:nvPr/>
        </p:nvSpPr>
        <p:spPr>
          <a:xfrm>
            <a:off x="6335185" y="6477001"/>
            <a:ext cx="4896560" cy="200055"/>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dirty="0">
                <a:solidFill>
                  <a:schemeClr val="bg1"/>
                </a:solidFill>
              </a:rPr>
              <a:t>Presentation title</a:t>
            </a:r>
            <a:br>
              <a:rPr lang="en-US" sz="650" noProof="0" dirty="0">
                <a:solidFill>
                  <a:schemeClr val="bg1"/>
                </a:solidFill>
              </a:rPr>
            </a:br>
            <a:r>
              <a:rPr lang="en-US" sz="650" noProof="0" dirty="0">
                <a:solidFill>
                  <a:schemeClr val="bg1"/>
                </a:solidFill>
              </a:rPr>
              <a:t>[To edit, click View &gt; Slide Master &gt; Slide Master]</a:t>
            </a:r>
          </a:p>
        </p:txBody>
      </p:sp>
      <p:sp>
        <p:nvSpPr>
          <p:cNvPr id="11" name="TextBox 10"/>
          <p:cNvSpPr txBox="1"/>
          <p:nvPr/>
        </p:nvSpPr>
        <p:spPr>
          <a:xfrm>
            <a:off x="501651" y="6477001"/>
            <a:ext cx="5355167" cy="100027"/>
          </a:xfrm>
          <a:prstGeom prst="rect">
            <a:avLst/>
          </a:prstGeom>
          <a:noFill/>
        </p:spPr>
        <p:txBody>
          <a:bodyPr wrap="square" lIns="0" tIns="0" rIns="0" bIns="0" rtlCol="0">
            <a:spAutoFit/>
          </a:bodyPr>
          <a:lstStyle/>
          <a:p>
            <a:pPr marL="0" indent="0">
              <a:spcBef>
                <a:spcPts val="600"/>
              </a:spcBef>
              <a:buSzPct val="100000"/>
              <a:buFont typeface="Arial"/>
              <a:buNone/>
            </a:pPr>
            <a:r>
              <a:rPr lang="fr-FR" sz="650" noProof="0" dirty="0">
                <a:solidFill>
                  <a:schemeClr val="bg1"/>
                </a:solidFill>
              </a:rPr>
              <a:t>©2020</a:t>
            </a:r>
            <a:r>
              <a:rPr lang="fr-FR" sz="650" baseline="0" noProof="0" dirty="0">
                <a:solidFill>
                  <a:schemeClr val="bg1"/>
                </a:solidFill>
              </a:rPr>
              <a:t> </a:t>
            </a:r>
            <a:r>
              <a:rPr lang="fr-FR" sz="650" noProof="0" dirty="0">
                <a:solidFill>
                  <a:schemeClr val="bg1"/>
                </a:solidFill>
              </a:rPr>
              <a:t>Deloitte Haskins &amp; Sells LLP</a:t>
            </a:r>
          </a:p>
        </p:txBody>
      </p:sp>
      <p:sp>
        <p:nvSpPr>
          <p:cNvPr id="12" name="TextBox 11"/>
          <p:cNvSpPr txBox="1"/>
          <p:nvPr/>
        </p:nvSpPr>
        <p:spPr>
          <a:xfrm>
            <a:off x="11382377" y="6477001"/>
            <a:ext cx="307974" cy="100027"/>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650" noProof="0" smtClean="0">
                <a:solidFill>
                  <a:schemeClr val="bg1"/>
                </a:solidFill>
              </a:rPr>
              <a:pPr marL="0" indent="0" algn="r">
                <a:spcBef>
                  <a:spcPts val="600"/>
                </a:spcBef>
                <a:buSzPct val="100000"/>
                <a:buFont typeface="Arial"/>
                <a:buNone/>
              </a:pPr>
              <a:t>‹#›</a:t>
            </a:fld>
            <a:endParaRPr lang="en-US" sz="650" noProof="0" dirty="0">
              <a:solidFill>
                <a:schemeClr val="bg1"/>
              </a:solidFill>
            </a:endParaRPr>
          </a:p>
        </p:txBody>
      </p:sp>
    </p:spTree>
    <p:extLst>
      <p:ext uri="{BB962C8B-B14F-4D97-AF65-F5344CB8AC3E}">
        <p14:creationId xmlns:p14="http://schemas.microsoft.com/office/powerpoint/2010/main" val="3307187359"/>
      </p:ext>
    </p:extLst>
  </p:cSld>
  <p:clrMapOvr>
    <a:masterClrMapping/>
  </p:clrMapOvr>
  <p:transition>
    <p:fade/>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Text and chart">
    <p:spTree>
      <p:nvGrpSpPr>
        <p:cNvPr id="1" name=""/>
        <p:cNvGrpSpPr/>
        <p:nvPr/>
      </p:nvGrpSpPr>
      <p:grpSpPr>
        <a:xfrm>
          <a:off x="0" y="0"/>
          <a:ext cx="0" cy="0"/>
          <a:chOff x="0" y="0"/>
          <a:chExt cx="0" cy="0"/>
        </a:xfrm>
      </p:grpSpPr>
      <p:sp>
        <p:nvSpPr>
          <p:cNvPr id="3" name="Chart Placeholder 2"/>
          <p:cNvSpPr>
            <a:spLocks noGrp="1"/>
          </p:cNvSpPr>
          <p:nvPr>
            <p:ph type="chart" sz="quarter" idx="21"/>
          </p:nvPr>
        </p:nvSpPr>
        <p:spPr>
          <a:xfrm>
            <a:off x="6341223" y="2125013"/>
            <a:ext cx="5349128" cy="3996000"/>
          </a:xfrm>
        </p:spPr>
        <p:txBody>
          <a:bodyPr>
            <a:noAutofit/>
          </a:bodyPr>
          <a:lstStyle>
            <a:lvl1pPr>
              <a:defRPr sz="1300"/>
            </a:lvl1pPr>
          </a:lstStyle>
          <a:p>
            <a:r>
              <a:rPr lang="en-US" noProof="0"/>
              <a:t>Click icon to add chart</a:t>
            </a:r>
            <a:endParaRPr lang="en-US" noProof="0" dirty="0"/>
          </a:p>
        </p:txBody>
      </p:sp>
      <p:sp>
        <p:nvSpPr>
          <p:cNvPr id="6" name="Text Placeholder 5"/>
          <p:cNvSpPr>
            <a:spLocks noGrp="1"/>
          </p:cNvSpPr>
          <p:nvPr>
            <p:ph type="body" sz="quarter" idx="22"/>
          </p:nvPr>
        </p:nvSpPr>
        <p:spPr>
          <a:xfrm>
            <a:off x="6341223" y="1665288"/>
            <a:ext cx="5349128" cy="420687"/>
          </a:xfrm>
        </p:spPr>
        <p:txBody>
          <a:bodyPr>
            <a:noAutofit/>
          </a:bodyPr>
          <a:lstStyle>
            <a:lvl1pPr>
              <a:defRPr sz="1300"/>
            </a:lvl1pPr>
          </a:lstStyle>
          <a:p>
            <a:pPr lvl="0"/>
            <a:r>
              <a:rPr lang="en-US" noProof="0"/>
              <a:t>Click to edit Master text styles</a:t>
            </a:r>
          </a:p>
        </p:txBody>
      </p:sp>
      <p:sp>
        <p:nvSpPr>
          <p:cNvPr id="15" name="Text Placeholder 7"/>
          <p:cNvSpPr>
            <a:spLocks noGrp="1"/>
          </p:cNvSpPr>
          <p:nvPr>
            <p:ph type="body" sz="quarter" idx="23"/>
          </p:nvPr>
        </p:nvSpPr>
        <p:spPr>
          <a:xfrm>
            <a:off x="501651" y="6121016"/>
            <a:ext cx="11188700" cy="260737"/>
          </a:xfrm>
        </p:spPr>
        <p:txBody>
          <a:bodyPr>
            <a:noAutofit/>
          </a:bodyPr>
          <a:lstStyle>
            <a:lvl1pPr>
              <a:spcAft>
                <a:spcPts val="0"/>
              </a:spcAft>
              <a:defRPr sz="900"/>
            </a:lvl1pPr>
          </a:lstStyle>
          <a:p>
            <a:pPr lvl="0"/>
            <a:r>
              <a:rPr lang="en-US"/>
              <a:t>Click to edit Master text styles</a:t>
            </a:r>
          </a:p>
        </p:txBody>
      </p:sp>
      <p:sp>
        <p:nvSpPr>
          <p:cNvPr id="8" name="Text Placeholder 8">
            <a:extLst>
              <a:ext uri="{FF2B5EF4-FFF2-40B4-BE49-F238E27FC236}">
                <a16:creationId xmlns:a16="http://schemas.microsoft.com/office/drawing/2014/main" id="{E911C489-B226-49BC-B069-119CF8BC96EF}"/>
              </a:ext>
            </a:extLst>
          </p:cNvPr>
          <p:cNvSpPr>
            <a:spLocks noGrp="1"/>
          </p:cNvSpPr>
          <p:nvPr>
            <p:ph type="body" sz="quarter" idx="13" hasCustomPrompt="1"/>
          </p:nvPr>
        </p:nvSpPr>
        <p:spPr>
          <a:xfrm>
            <a:off x="501651" y="651601"/>
            <a:ext cx="11188700" cy="757255"/>
          </a:xfrm>
          <a:prstGeom prst="rect">
            <a:avLst/>
          </a:prstGeom>
        </p:spPr>
        <p:txBody>
          <a:bodyPr lIns="0" tIns="0" rIns="0" bIns="0">
            <a:noAutofit/>
          </a:bodyPr>
          <a:lstStyle>
            <a:lvl1pPr marL="0" indent="0">
              <a:buNone/>
              <a:defRPr sz="1800" b="0">
                <a:solidFill>
                  <a:srgbClr val="575757"/>
                </a:solidFill>
              </a:defRPr>
            </a:lvl1pPr>
          </a:lstStyle>
          <a:p>
            <a:pPr lvl="0"/>
            <a:r>
              <a:rPr lang="en-US" dirty="0"/>
              <a:t>Click to add subtitle</a:t>
            </a:r>
          </a:p>
        </p:txBody>
      </p:sp>
      <p:sp>
        <p:nvSpPr>
          <p:cNvPr id="9" name="Title Placeholder 1">
            <a:extLst>
              <a:ext uri="{FF2B5EF4-FFF2-40B4-BE49-F238E27FC236}">
                <a16:creationId xmlns:a16="http://schemas.microsoft.com/office/drawing/2014/main" id="{F47218A4-44FE-4E96-A903-7AD44AF4E8DB}"/>
              </a:ext>
            </a:extLst>
          </p:cNvPr>
          <p:cNvSpPr>
            <a:spLocks noGrp="1"/>
          </p:cNvSpPr>
          <p:nvPr>
            <p:ph type="title" hasCustomPrompt="1"/>
          </p:nvPr>
        </p:nvSpPr>
        <p:spPr>
          <a:xfrm>
            <a:off x="501651" y="317502"/>
            <a:ext cx="11188700" cy="334099"/>
          </a:xfrm>
          <a:prstGeom prst="rect">
            <a:avLst/>
          </a:prstGeom>
        </p:spPr>
        <p:txBody>
          <a:bodyPr vert="horz" lIns="0" tIns="0" rIns="0" bIns="0" rtlCol="0" anchor="t" anchorCtr="0">
            <a:noAutofit/>
          </a:bodyPr>
          <a:lstStyle>
            <a:lvl1pPr>
              <a:defRPr sz="2100">
                <a:latin typeface="+mj-lt"/>
              </a:defRPr>
            </a:lvl1pPr>
          </a:lstStyle>
          <a:p>
            <a:r>
              <a:rPr lang="en-US" dirty="0"/>
              <a:t>Click to add title</a:t>
            </a:r>
          </a:p>
        </p:txBody>
      </p:sp>
      <p:sp>
        <p:nvSpPr>
          <p:cNvPr id="12" name="Content Placeholder 3">
            <a:extLst>
              <a:ext uri="{FF2B5EF4-FFF2-40B4-BE49-F238E27FC236}">
                <a16:creationId xmlns:a16="http://schemas.microsoft.com/office/drawing/2014/main" id="{2B09C439-6EAE-4988-B2EB-173546F60C3E}"/>
              </a:ext>
            </a:extLst>
          </p:cNvPr>
          <p:cNvSpPr>
            <a:spLocks noGrp="1"/>
          </p:cNvSpPr>
          <p:nvPr>
            <p:ph sz="quarter" idx="10"/>
          </p:nvPr>
        </p:nvSpPr>
        <p:spPr>
          <a:xfrm>
            <a:off x="501651" y="1665291"/>
            <a:ext cx="5305581" cy="4716461"/>
          </a:xfrm>
          <a:prstGeom prst="rect">
            <a:avLst/>
          </a:prstGeom>
        </p:spPr>
        <p:txBody>
          <a:bodyPr>
            <a:noAutofit/>
          </a:bodyPr>
          <a:lstStyle>
            <a:lvl1pPr marL="0" indent="0" algn="l">
              <a:buFontTx/>
              <a:buNone/>
              <a:tabLst>
                <a:tab pos="3771972" algn="r"/>
              </a:tabLst>
              <a:defRPr sz="1300"/>
            </a:lvl1pPr>
            <a:lvl2pPr marL="133352" indent="-133352" algn="l">
              <a:buClrTx/>
              <a:buSzPct val="100000"/>
              <a:buFont typeface="Arial" panose="020B0604020202020204" pitchFamily="34" charset="0"/>
              <a:buChar char="•"/>
              <a:tabLst>
                <a:tab pos="3771972" algn="r"/>
              </a:tabLst>
              <a:defRPr sz="1300"/>
            </a:lvl2pPr>
            <a:lvl3pPr marL="285755" indent="-133352" algn="l">
              <a:buClrTx/>
              <a:buSzPct val="100000"/>
              <a:buFont typeface="Arial" panose="020B0604020202020204" pitchFamily="34" charset="0"/>
              <a:buChar char="−"/>
              <a:tabLst>
                <a:tab pos="3771972" algn="r"/>
              </a:tabLst>
              <a:defRPr sz="1300"/>
            </a:lvl3pPr>
            <a:lvl4pPr marL="438159" indent="-133352" algn="l">
              <a:buClrTx/>
              <a:buSzPct val="100000"/>
              <a:buFont typeface="Arial" panose="020B0604020202020204" pitchFamily="34" charset="0"/>
              <a:buChar char="◦"/>
              <a:tabLst>
                <a:tab pos="3771972" algn="r"/>
              </a:tabLst>
              <a:defRPr sz="1300"/>
            </a:lvl4pPr>
            <a:lvl5pPr marL="590562" indent="-133352" algn="l">
              <a:buClrTx/>
              <a:buSzPct val="100000"/>
              <a:buFont typeface="Arial" panose="020B0604020202020204" pitchFamily="34" charset="0"/>
              <a:buChar char="−"/>
              <a:tabLst>
                <a:tab pos="3771972" algn="r"/>
              </a:tabLst>
              <a:defRPr sz="1300" baseline="0"/>
            </a:lvl5pPr>
            <a:lvl6pPr>
              <a:defRPr sz="1200"/>
            </a:lvl6pPr>
            <a:lvl7pPr>
              <a:defRPr sz="1200"/>
            </a:lvl7pPr>
            <a:lvl8pPr>
              <a:defRPr sz="1200"/>
            </a:lvl8pPr>
            <a:lvl9pPr>
              <a:defRPr sz="1200"/>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4041475755"/>
      </p:ext>
    </p:extLst>
  </p:cSld>
  <p:clrMapOvr>
    <a:masterClrMapping/>
  </p:clrMapOvr>
  <p:transition>
    <p:fade/>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p:cSld name="2 chart">
    <p:spTree>
      <p:nvGrpSpPr>
        <p:cNvPr id="1" name=""/>
        <p:cNvGrpSpPr/>
        <p:nvPr/>
      </p:nvGrpSpPr>
      <p:grpSpPr>
        <a:xfrm>
          <a:off x="0" y="0"/>
          <a:ext cx="0" cy="0"/>
          <a:chOff x="0" y="0"/>
          <a:chExt cx="0" cy="0"/>
        </a:xfrm>
      </p:grpSpPr>
      <p:sp>
        <p:nvSpPr>
          <p:cNvPr id="3" name="Chart Placeholder 2"/>
          <p:cNvSpPr>
            <a:spLocks noGrp="1"/>
          </p:cNvSpPr>
          <p:nvPr>
            <p:ph type="chart" sz="quarter" idx="21"/>
          </p:nvPr>
        </p:nvSpPr>
        <p:spPr>
          <a:xfrm>
            <a:off x="6341222" y="2125013"/>
            <a:ext cx="5349129" cy="3996000"/>
          </a:xfrm>
        </p:spPr>
        <p:txBody>
          <a:bodyPr>
            <a:noAutofit/>
          </a:bodyPr>
          <a:lstStyle>
            <a:lvl1pPr>
              <a:defRPr sz="1300"/>
            </a:lvl1pPr>
          </a:lstStyle>
          <a:p>
            <a:r>
              <a:rPr lang="en-US"/>
              <a:t>Click icon to add chart</a:t>
            </a:r>
            <a:endParaRPr lang="en-GB" dirty="0"/>
          </a:p>
        </p:txBody>
      </p:sp>
      <p:sp>
        <p:nvSpPr>
          <p:cNvPr id="6" name="Text Placeholder 5"/>
          <p:cNvSpPr>
            <a:spLocks noGrp="1"/>
          </p:cNvSpPr>
          <p:nvPr>
            <p:ph type="body" sz="quarter" idx="22"/>
          </p:nvPr>
        </p:nvSpPr>
        <p:spPr>
          <a:xfrm>
            <a:off x="6341224" y="1665288"/>
            <a:ext cx="5349129" cy="420687"/>
          </a:xfrm>
        </p:spPr>
        <p:txBody>
          <a:bodyPr>
            <a:noAutofit/>
          </a:bodyPr>
          <a:lstStyle>
            <a:lvl1pPr>
              <a:defRPr sz="1300"/>
            </a:lvl1pPr>
          </a:lstStyle>
          <a:p>
            <a:pPr lvl="0"/>
            <a:r>
              <a:rPr lang="en-US" noProof="0"/>
              <a:t>Click to edit Master text styles</a:t>
            </a:r>
          </a:p>
        </p:txBody>
      </p:sp>
      <p:sp>
        <p:nvSpPr>
          <p:cNvPr id="15" name="Text Placeholder 7"/>
          <p:cNvSpPr>
            <a:spLocks noGrp="1"/>
          </p:cNvSpPr>
          <p:nvPr>
            <p:ph type="body" sz="quarter" idx="23"/>
          </p:nvPr>
        </p:nvSpPr>
        <p:spPr>
          <a:xfrm>
            <a:off x="501649" y="6121016"/>
            <a:ext cx="11165419" cy="260737"/>
          </a:xfrm>
        </p:spPr>
        <p:txBody>
          <a:bodyPr>
            <a:noAutofit/>
          </a:bodyPr>
          <a:lstStyle>
            <a:lvl1pPr>
              <a:spcAft>
                <a:spcPts val="0"/>
              </a:spcAft>
              <a:defRPr sz="900"/>
            </a:lvl1pPr>
          </a:lstStyle>
          <a:p>
            <a:pPr lvl="0"/>
            <a:r>
              <a:rPr lang="en-US"/>
              <a:t>Click to edit Master text styles</a:t>
            </a:r>
          </a:p>
        </p:txBody>
      </p:sp>
      <p:sp>
        <p:nvSpPr>
          <p:cNvPr id="9" name="Chart Placeholder 2"/>
          <p:cNvSpPr>
            <a:spLocks noGrp="1"/>
          </p:cNvSpPr>
          <p:nvPr>
            <p:ph type="chart" sz="quarter" idx="24"/>
          </p:nvPr>
        </p:nvSpPr>
        <p:spPr>
          <a:xfrm>
            <a:off x="501650" y="2125013"/>
            <a:ext cx="5349240" cy="3996000"/>
          </a:xfrm>
        </p:spPr>
        <p:txBody>
          <a:bodyPr>
            <a:noAutofit/>
          </a:bodyPr>
          <a:lstStyle>
            <a:lvl1pPr>
              <a:defRPr sz="1300"/>
            </a:lvl1pPr>
          </a:lstStyle>
          <a:p>
            <a:r>
              <a:rPr lang="en-US"/>
              <a:t>Click icon to add chart</a:t>
            </a:r>
            <a:endParaRPr lang="en-GB" dirty="0"/>
          </a:p>
        </p:txBody>
      </p:sp>
      <p:sp>
        <p:nvSpPr>
          <p:cNvPr id="12" name="Text Placeholder 5"/>
          <p:cNvSpPr>
            <a:spLocks noGrp="1"/>
          </p:cNvSpPr>
          <p:nvPr>
            <p:ph type="body" sz="quarter" idx="25"/>
          </p:nvPr>
        </p:nvSpPr>
        <p:spPr>
          <a:xfrm>
            <a:off x="501649" y="1665288"/>
            <a:ext cx="5349240" cy="420687"/>
          </a:xfrm>
        </p:spPr>
        <p:txBody>
          <a:bodyPr>
            <a:noAutofit/>
          </a:bodyPr>
          <a:lstStyle>
            <a:lvl1pPr>
              <a:defRPr sz="1300"/>
            </a:lvl1pPr>
          </a:lstStyle>
          <a:p>
            <a:pPr lvl="0"/>
            <a:r>
              <a:rPr lang="en-US" noProof="0"/>
              <a:t>Click to edit Master text styles</a:t>
            </a:r>
          </a:p>
        </p:txBody>
      </p:sp>
      <p:sp>
        <p:nvSpPr>
          <p:cNvPr id="10" name="Text Placeholder 8">
            <a:extLst>
              <a:ext uri="{FF2B5EF4-FFF2-40B4-BE49-F238E27FC236}">
                <a16:creationId xmlns:a16="http://schemas.microsoft.com/office/drawing/2014/main" id="{5D528E1B-5BDF-48B1-B9CD-A31A99631297}"/>
              </a:ext>
            </a:extLst>
          </p:cNvPr>
          <p:cNvSpPr>
            <a:spLocks noGrp="1"/>
          </p:cNvSpPr>
          <p:nvPr>
            <p:ph type="body" sz="quarter" idx="13" hasCustomPrompt="1"/>
          </p:nvPr>
        </p:nvSpPr>
        <p:spPr>
          <a:xfrm>
            <a:off x="501651" y="651601"/>
            <a:ext cx="11188700" cy="757255"/>
          </a:xfrm>
          <a:prstGeom prst="rect">
            <a:avLst/>
          </a:prstGeom>
        </p:spPr>
        <p:txBody>
          <a:bodyPr lIns="0" tIns="0" rIns="0" bIns="0">
            <a:noAutofit/>
          </a:bodyPr>
          <a:lstStyle>
            <a:lvl1pPr marL="0" indent="0">
              <a:buNone/>
              <a:defRPr sz="1800" b="0">
                <a:solidFill>
                  <a:srgbClr val="575757"/>
                </a:solidFill>
              </a:defRPr>
            </a:lvl1pPr>
          </a:lstStyle>
          <a:p>
            <a:pPr lvl="0"/>
            <a:r>
              <a:rPr lang="en-US" dirty="0"/>
              <a:t>Click to add subtitle</a:t>
            </a:r>
          </a:p>
        </p:txBody>
      </p:sp>
      <p:sp>
        <p:nvSpPr>
          <p:cNvPr id="14" name="Title Placeholder 1">
            <a:extLst>
              <a:ext uri="{FF2B5EF4-FFF2-40B4-BE49-F238E27FC236}">
                <a16:creationId xmlns:a16="http://schemas.microsoft.com/office/drawing/2014/main" id="{56A696DA-71F5-44D5-B231-17F470D2F6A5}"/>
              </a:ext>
            </a:extLst>
          </p:cNvPr>
          <p:cNvSpPr>
            <a:spLocks noGrp="1"/>
          </p:cNvSpPr>
          <p:nvPr>
            <p:ph type="title" hasCustomPrompt="1"/>
          </p:nvPr>
        </p:nvSpPr>
        <p:spPr>
          <a:xfrm>
            <a:off x="501651" y="317502"/>
            <a:ext cx="11188700" cy="334099"/>
          </a:xfrm>
          <a:prstGeom prst="rect">
            <a:avLst/>
          </a:prstGeom>
        </p:spPr>
        <p:txBody>
          <a:bodyPr vert="horz" lIns="0" tIns="0" rIns="0" bIns="0" rtlCol="0" anchor="t" anchorCtr="0">
            <a:noAutofit/>
          </a:bodyPr>
          <a:lstStyle>
            <a:lvl1pPr>
              <a:defRPr sz="2100">
                <a:latin typeface="+mj-lt"/>
              </a:defRPr>
            </a:lvl1pPr>
          </a:lstStyle>
          <a:p>
            <a:r>
              <a:rPr lang="en-US" dirty="0"/>
              <a:t>Click to add title</a:t>
            </a:r>
          </a:p>
        </p:txBody>
      </p:sp>
    </p:spTree>
    <p:extLst>
      <p:ext uri="{BB962C8B-B14F-4D97-AF65-F5344CB8AC3E}">
        <p14:creationId xmlns:p14="http://schemas.microsoft.com/office/powerpoint/2010/main" val="1606936748"/>
      </p:ext>
    </p:extLst>
  </p:cSld>
  <p:clrMapOvr>
    <a:masterClrMapping/>
  </p:clrMapOvr>
  <p:transition>
    <p:fad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p:cSld name="2 column content">
    <p:spTree>
      <p:nvGrpSpPr>
        <p:cNvPr id="1" name=""/>
        <p:cNvGrpSpPr/>
        <p:nvPr/>
      </p:nvGrpSpPr>
      <p:grpSpPr>
        <a:xfrm>
          <a:off x="0" y="0"/>
          <a:ext cx="0" cy="0"/>
          <a:chOff x="0" y="0"/>
          <a:chExt cx="0" cy="0"/>
        </a:xfrm>
      </p:grpSpPr>
      <p:sp>
        <p:nvSpPr>
          <p:cNvPr id="6" name="Content Placeholder 3"/>
          <p:cNvSpPr>
            <a:spLocks noGrp="1"/>
          </p:cNvSpPr>
          <p:nvPr>
            <p:ph sz="quarter" idx="10"/>
          </p:nvPr>
        </p:nvSpPr>
        <p:spPr>
          <a:xfrm>
            <a:off x="501652" y="1665290"/>
            <a:ext cx="4431857" cy="4716463"/>
          </a:xfrm>
          <a:prstGeom prst="rect">
            <a:avLst/>
          </a:prstGeom>
        </p:spPr>
        <p:txBody>
          <a:bodyPr>
            <a:noAutofit/>
          </a:bodyPr>
          <a:lstStyle>
            <a:lvl1pPr marL="0" indent="0" algn="l">
              <a:buFontTx/>
              <a:buNone/>
              <a:tabLst>
                <a:tab pos="3771972" algn="r"/>
              </a:tabLst>
              <a:defRPr sz="1300"/>
            </a:lvl1pPr>
            <a:lvl2pPr marL="104777" indent="-104777" algn="l">
              <a:buClrTx/>
              <a:buSzPct val="100000"/>
              <a:buFont typeface="Arial" panose="020B0604020202020204" pitchFamily="34" charset="0"/>
              <a:buChar char="•"/>
              <a:tabLst>
                <a:tab pos="3771972" algn="r"/>
              </a:tabLst>
              <a:defRPr sz="1300"/>
            </a:lvl2pPr>
            <a:lvl3pPr marL="228604" indent="-104777" algn="l">
              <a:buClrTx/>
              <a:buSzPct val="100000"/>
              <a:buFont typeface="Arial" panose="020B0604020202020204" pitchFamily="34" charset="0"/>
              <a:buChar char="−"/>
              <a:tabLst>
                <a:tab pos="3771972" algn="r"/>
              </a:tabLst>
              <a:defRPr sz="1300"/>
            </a:lvl3pPr>
            <a:lvl4pPr marL="352431" indent="-104777" algn="l">
              <a:buClrTx/>
              <a:buSzPct val="100000"/>
              <a:buFont typeface="Arial" panose="020B0604020202020204" pitchFamily="34" charset="0"/>
              <a:buChar char="◦"/>
              <a:tabLst>
                <a:tab pos="3771972" algn="r"/>
              </a:tabLst>
              <a:defRPr sz="1300"/>
            </a:lvl4pPr>
            <a:lvl5pPr marL="476260" indent="-104777" algn="l">
              <a:buClrTx/>
              <a:buSzPct val="100000"/>
              <a:buFont typeface="Arial" panose="020B0604020202020204" pitchFamily="34" charset="0"/>
              <a:buChar char="−"/>
              <a:tabLst>
                <a:tab pos="3771972" algn="r"/>
              </a:tabLst>
              <a:defRPr sz="1300" baseline="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8" name="Content Placeholder 3"/>
          <p:cNvSpPr>
            <a:spLocks noGrp="1"/>
          </p:cNvSpPr>
          <p:nvPr>
            <p:ph sz="quarter" idx="16"/>
          </p:nvPr>
        </p:nvSpPr>
        <p:spPr>
          <a:xfrm>
            <a:off x="5450350" y="1665290"/>
            <a:ext cx="6240000" cy="4716463"/>
          </a:xfrm>
          <a:prstGeom prst="rect">
            <a:avLst/>
          </a:prstGeom>
        </p:spPr>
        <p:txBody>
          <a:bodyPr>
            <a:noAutofit/>
          </a:bodyPr>
          <a:lstStyle>
            <a:lvl1pPr marL="0" indent="0" algn="l">
              <a:buFontTx/>
              <a:buNone/>
              <a:tabLst>
                <a:tab pos="3771972" algn="r"/>
              </a:tabLst>
              <a:defRPr sz="1300"/>
            </a:lvl1pPr>
            <a:lvl2pPr marL="104777" indent="-104777" algn="l">
              <a:buClrTx/>
              <a:buSzPct val="100000"/>
              <a:buFont typeface="Arial" panose="020B0604020202020204" pitchFamily="34" charset="0"/>
              <a:buChar char="•"/>
              <a:tabLst>
                <a:tab pos="3771972" algn="r"/>
              </a:tabLst>
              <a:defRPr sz="1300"/>
            </a:lvl2pPr>
            <a:lvl3pPr marL="228604" indent="-104777" algn="l">
              <a:buClrTx/>
              <a:buSzPct val="100000"/>
              <a:buFont typeface="Arial" panose="020B0604020202020204" pitchFamily="34" charset="0"/>
              <a:buChar char="−"/>
              <a:tabLst>
                <a:tab pos="3771972" algn="r"/>
              </a:tabLst>
              <a:defRPr sz="1300"/>
            </a:lvl3pPr>
            <a:lvl4pPr marL="352431" indent="-104777" algn="l">
              <a:buClrTx/>
              <a:buSzPct val="100000"/>
              <a:buFont typeface="Arial" panose="020B0604020202020204" pitchFamily="34" charset="0"/>
              <a:buChar char="◦"/>
              <a:tabLst>
                <a:tab pos="3771972" algn="r"/>
              </a:tabLst>
              <a:defRPr sz="1300"/>
            </a:lvl4pPr>
            <a:lvl5pPr marL="476260" indent="-104777" algn="l">
              <a:buClrTx/>
              <a:buSzPct val="100000"/>
              <a:buFont typeface="Arial" panose="020B0604020202020204" pitchFamily="34" charset="0"/>
              <a:buChar char="−"/>
              <a:tabLst>
                <a:tab pos="3771972" algn="r"/>
              </a:tabLst>
              <a:defRPr sz="1300" baseline="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0" name="Text Placeholder 8">
            <a:extLst>
              <a:ext uri="{FF2B5EF4-FFF2-40B4-BE49-F238E27FC236}">
                <a16:creationId xmlns:a16="http://schemas.microsoft.com/office/drawing/2014/main" id="{5DCFBECF-F261-4066-B77C-A1FCF54AA07F}"/>
              </a:ext>
            </a:extLst>
          </p:cNvPr>
          <p:cNvSpPr>
            <a:spLocks noGrp="1"/>
          </p:cNvSpPr>
          <p:nvPr>
            <p:ph type="body" sz="quarter" idx="13" hasCustomPrompt="1"/>
          </p:nvPr>
        </p:nvSpPr>
        <p:spPr>
          <a:xfrm>
            <a:off x="501651" y="651601"/>
            <a:ext cx="11188700" cy="757255"/>
          </a:xfrm>
          <a:prstGeom prst="rect">
            <a:avLst/>
          </a:prstGeom>
        </p:spPr>
        <p:txBody>
          <a:bodyPr lIns="0" tIns="0" rIns="0" bIns="0">
            <a:noAutofit/>
          </a:bodyPr>
          <a:lstStyle>
            <a:lvl1pPr marL="0" indent="0">
              <a:buNone/>
              <a:defRPr sz="1800" b="0">
                <a:solidFill>
                  <a:srgbClr val="575757"/>
                </a:solidFill>
              </a:defRPr>
            </a:lvl1pPr>
          </a:lstStyle>
          <a:p>
            <a:pPr lvl="0"/>
            <a:r>
              <a:rPr lang="en-US" dirty="0"/>
              <a:t>Click to add subtitle</a:t>
            </a:r>
          </a:p>
        </p:txBody>
      </p:sp>
      <p:sp>
        <p:nvSpPr>
          <p:cNvPr id="11" name="Title Placeholder 1">
            <a:extLst>
              <a:ext uri="{FF2B5EF4-FFF2-40B4-BE49-F238E27FC236}">
                <a16:creationId xmlns:a16="http://schemas.microsoft.com/office/drawing/2014/main" id="{6E9BEEDA-6F6F-4BD9-B1D8-9731D1B037A6}"/>
              </a:ext>
            </a:extLst>
          </p:cNvPr>
          <p:cNvSpPr>
            <a:spLocks noGrp="1"/>
          </p:cNvSpPr>
          <p:nvPr>
            <p:ph type="title" hasCustomPrompt="1"/>
          </p:nvPr>
        </p:nvSpPr>
        <p:spPr>
          <a:xfrm>
            <a:off x="501651" y="317502"/>
            <a:ext cx="11188700" cy="334099"/>
          </a:xfrm>
          <a:prstGeom prst="rect">
            <a:avLst/>
          </a:prstGeom>
        </p:spPr>
        <p:txBody>
          <a:bodyPr vert="horz" lIns="0" tIns="0" rIns="0" bIns="0" rtlCol="0" anchor="t" anchorCtr="0">
            <a:noAutofit/>
          </a:bodyPr>
          <a:lstStyle>
            <a:lvl1pPr>
              <a:defRPr sz="2100">
                <a:latin typeface="+mj-lt"/>
              </a:defRPr>
            </a:lvl1pPr>
          </a:lstStyle>
          <a:p>
            <a:r>
              <a:rPr lang="en-US" dirty="0"/>
              <a:t>Click to add title</a:t>
            </a:r>
          </a:p>
        </p:txBody>
      </p:sp>
    </p:spTree>
    <p:extLst>
      <p:ext uri="{BB962C8B-B14F-4D97-AF65-F5344CB8AC3E}">
        <p14:creationId xmlns:p14="http://schemas.microsoft.com/office/powerpoint/2010/main" val="226548582"/>
      </p:ext>
    </p:extLst>
  </p:cSld>
  <p:clrMapOvr>
    <a:masterClrMapping/>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p:cSld name="2 content with quote ">
    <p:spTree>
      <p:nvGrpSpPr>
        <p:cNvPr id="1" name=""/>
        <p:cNvGrpSpPr/>
        <p:nvPr/>
      </p:nvGrpSpPr>
      <p:grpSpPr>
        <a:xfrm>
          <a:off x="0" y="0"/>
          <a:ext cx="0" cy="0"/>
          <a:chOff x="0" y="0"/>
          <a:chExt cx="0" cy="0"/>
        </a:xfrm>
      </p:grpSpPr>
      <p:sp>
        <p:nvSpPr>
          <p:cNvPr id="6" name="Content Placeholder 3"/>
          <p:cNvSpPr>
            <a:spLocks noGrp="1"/>
          </p:cNvSpPr>
          <p:nvPr>
            <p:ph sz="quarter" idx="10"/>
          </p:nvPr>
        </p:nvSpPr>
        <p:spPr>
          <a:xfrm>
            <a:off x="7577884" y="1658680"/>
            <a:ext cx="4112468" cy="4723072"/>
          </a:xfrm>
          <a:prstGeom prst="rect">
            <a:avLst/>
          </a:prstGeom>
        </p:spPr>
        <p:txBody>
          <a:bodyPr>
            <a:noAutofit/>
          </a:bodyPr>
          <a:lstStyle>
            <a:lvl1pPr>
              <a:tabLst>
                <a:tab pos="3771972" algn="r"/>
              </a:tabLst>
              <a:defRPr sz="1600">
                <a:solidFill>
                  <a:schemeClr val="accent3"/>
                </a:solidFill>
              </a:defRPr>
            </a:lvl1pPr>
            <a:lvl2pPr>
              <a:tabLst>
                <a:tab pos="3771972" algn="r"/>
              </a:tabLst>
              <a:defRPr/>
            </a:lvl2pPr>
            <a:lvl3pPr>
              <a:tabLst>
                <a:tab pos="3771972" algn="r"/>
              </a:tabLst>
              <a:defRPr/>
            </a:lvl3pPr>
            <a:lvl4pPr>
              <a:tabLst>
                <a:tab pos="3771972" algn="r"/>
              </a:tabLst>
              <a:defRPr/>
            </a:lvl4pPr>
            <a:lvl5pPr>
              <a:tabLst>
                <a:tab pos="3771972" algn="r"/>
              </a:tabLst>
              <a:defRPr baseline="0"/>
            </a:lvl5pPr>
          </a:lstStyle>
          <a:p>
            <a:pPr lvl="0"/>
            <a:r>
              <a:rPr lang="en-US" noProof="0"/>
              <a:t>Click to edit Master text styles</a:t>
            </a:r>
          </a:p>
        </p:txBody>
      </p:sp>
      <p:sp>
        <p:nvSpPr>
          <p:cNvPr id="8" name="Content Placeholder 3"/>
          <p:cNvSpPr>
            <a:spLocks noGrp="1"/>
          </p:cNvSpPr>
          <p:nvPr>
            <p:ph sz="quarter" idx="16"/>
          </p:nvPr>
        </p:nvSpPr>
        <p:spPr>
          <a:xfrm>
            <a:off x="501651" y="1665289"/>
            <a:ext cx="6506348" cy="4716462"/>
          </a:xfrm>
          <a:prstGeom prst="rect">
            <a:avLst/>
          </a:prstGeom>
        </p:spPr>
        <p:txBody>
          <a:bodyPr>
            <a:noAutofit/>
          </a:bodyPr>
          <a:lstStyle>
            <a:lvl1pPr marL="0" indent="0" algn="l">
              <a:buFontTx/>
              <a:buNone/>
              <a:tabLst>
                <a:tab pos="3771972" algn="r"/>
              </a:tabLst>
              <a:defRPr sz="1300"/>
            </a:lvl1pPr>
            <a:lvl2pPr marL="104777" indent="-104777" algn="l">
              <a:buClrTx/>
              <a:buSzPct val="100000"/>
              <a:buFont typeface="Arial" panose="020B0604020202020204" pitchFamily="34" charset="0"/>
              <a:buChar char="•"/>
              <a:tabLst>
                <a:tab pos="3771972" algn="r"/>
              </a:tabLst>
              <a:defRPr sz="1300"/>
            </a:lvl2pPr>
            <a:lvl3pPr marL="228604" indent="-104777" algn="l">
              <a:buClrTx/>
              <a:buSzPct val="100000"/>
              <a:buFont typeface="Arial" panose="020B0604020202020204" pitchFamily="34" charset="0"/>
              <a:buChar char="−"/>
              <a:tabLst>
                <a:tab pos="3771972" algn="r"/>
              </a:tabLst>
              <a:defRPr sz="1300"/>
            </a:lvl3pPr>
            <a:lvl4pPr marL="352431" indent="-104777" algn="l">
              <a:buClrTx/>
              <a:buSzPct val="100000"/>
              <a:buFont typeface="Arial" panose="020B0604020202020204" pitchFamily="34" charset="0"/>
              <a:buChar char="◦"/>
              <a:tabLst>
                <a:tab pos="3771972" algn="r"/>
              </a:tabLst>
              <a:defRPr sz="1300"/>
            </a:lvl4pPr>
            <a:lvl5pPr marL="476260" indent="-104777" algn="l">
              <a:buClrTx/>
              <a:buSzPct val="100000"/>
              <a:buFont typeface="Arial" panose="020B0604020202020204" pitchFamily="34" charset="0"/>
              <a:buChar char="−"/>
              <a:tabLst>
                <a:tab pos="3771972" algn="r"/>
              </a:tabLst>
              <a:defRPr sz="1300" baseline="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0" name="Text Placeholder 8">
            <a:extLst>
              <a:ext uri="{FF2B5EF4-FFF2-40B4-BE49-F238E27FC236}">
                <a16:creationId xmlns:a16="http://schemas.microsoft.com/office/drawing/2014/main" id="{68009483-F3D1-4AD9-8031-CEB4620DB873}"/>
              </a:ext>
            </a:extLst>
          </p:cNvPr>
          <p:cNvSpPr>
            <a:spLocks noGrp="1"/>
          </p:cNvSpPr>
          <p:nvPr>
            <p:ph type="body" sz="quarter" idx="13" hasCustomPrompt="1"/>
          </p:nvPr>
        </p:nvSpPr>
        <p:spPr>
          <a:xfrm>
            <a:off x="501651" y="651601"/>
            <a:ext cx="11188700" cy="757255"/>
          </a:xfrm>
          <a:prstGeom prst="rect">
            <a:avLst/>
          </a:prstGeom>
        </p:spPr>
        <p:txBody>
          <a:bodyPr lIns="0" tIns="0" rIns="0" bIns="0">
            <a:noAutofit/>
          </a:bodyPr>
          <a:lstStyle>
            <a:lvl1pPr marL="0" indent="0">
              <a:buNone/>
              <a:defRPr sz="1800" b="0">
                <a:solidFill>
                  <a:srgbClr val="575757"/>
                </a:solidFill>
              </a:defRPr>
            </a:lvl1pPr>
          </a:lstStyle>
          <a:p>
            <a:pPr lvl="0"/>
            <a:r>
              <a:rPr lang="en-US" dirty="0"/>
              <a:t>Click to add subtitle</a:t>
            </a:r>
          </a:p>
        </p:txBody>
      </p:sp>
      <p:sp>
        <p:nvSpPr>
          <p:cNvPr id="11" name="Title Placeholder 1">
            <a:extLst>
              <a:ext uri="{FF2B5EF4-FFF2-40B4-BE49-F238E27FC236}">
                <a16:creationId xmlns:a16="http://schemas.microsoft.com/office/drawing/2014/main" id="{51FE75E2-F986-4CD3-8A43-338DEE272CB9}"/>
              </a:ext>
            </a:extLst>
          </p:cNvPr>
          <p:cNvSpPr>
            <a:spLocks noGrp="1"/>
          </p:cNvSpPr>
          <p:nvPr>
            <p:ph type="title" hasCustomPrompt="1"/>
          </p:nvPr>
        </p:nvSpPr>
        <p:spPr>
          <a:xfrm>
            <a:off x="501651" y="317502"/>
            <a:ext cx="11188700" cy="334099"/>
          </a:xfrm>
          <a:prstGeom prst="rect">
            <a:avLst/>
          </a:prstGeom>
        </p:spPr>
        <p:txBody>
          <a:bodyPr vert="horz" lIns="0" tIns="0" rIns="0" bIns="0" rtlCol="0" anchor="t" anchorCtr="0">
            <a:noAutofit/>
          </a:bodyPr>
          <a:lstStyle>
            <a:lvl1pPr>
              <a:defRPr sz="2100">
                <a:latin typeface="+mj-lt"/>
              </a:defRPr>
            </a:lvl1pPr>
          </a:lstStyle>
          <a:p>
            <a:r>
              <a:rPr lang="en-US" dirty="0"/>
              <a:t>Click to add title</a:t>
            </a:r>
          </a:p>
        </p:txBody>
      </p:sp>
    </p:spTree>
    <p:extLst>
      <p:ext uri="{BB962C8B-B14F-4D97-AF65-F5344CB8AC3E}">
        <p14:creationId xmlns:p14="http://schemas.microsoft.com/office/powerpoint/2010/main" val="450136141"/>
      </p:ext>
    </p:extLst>
  </p:cSld>
  <p:clrMapOvr>
    <a:masterClrMapping/>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p:cSld name="3 chart">
    <p:spTree>
      <p:nvGrpSpPr>
        <p:cNvPr id="1" name=""/>
        <p:cNvGrpSpPr/>
        <p:nvPr/>
      </p:nvGrpSpPr>
      <p:grpSpPr>
        <a:xfrm>
          <a:off x="0" y="0"/>
          <a:ext cx="0" cy="0"/>
          <a:chOff x="0" y="0"/>
          <a:chExt cx="0" cy="0"/>
        </a:xfrm>
      </p:grpSpPr>
      <p:sp>
        <p:nvSpPr>
          <p:cNvPr id="17" name="Chart Placeholder 3"/>
          <p:cNvSpPr>
            <a:spLocks noGrp="1"/>
          </p:cNvSpPr>
          <p:nvPr>
            <p:ph type="chart" sz="quarter" idx="15"/>
          </p:nvPr>
        </p:nvSpPr>
        <p:spPr>
          <a:xfrm>
            <a:off x="504000" y="2051999"/>
            <a:ext cx="3549549" cy="4069014"/>
          </a:xfrm>
          <a:prstGeom prst="rect">
            <a:avLst/>
          </a:prstGeom>
        </p:spPr>
        <p:txBody>
          <a:bodyPr>
            <a:noAutofit/>
          </a:bodyPr>
          <a:lstStyle>
            <a:lvl1pPr>
              <a:defRPr sz="1300"/>
            </a:lvl1pPr>
          </a:lstStyle>
          <a:p>
            <a:r>
              <a:rPr lang="en-US" noProof="0"/>
              <a:t>Click icon to add chart</a:t>
            </a:r>
            <a:endParaRPr lang="en-US" noProof="0" dirty="0"/>
          </a:p>
        </p:txBody>
      </p:sp>
      <p:sp>
        <p:nvSpPr>
          <p:cNvPr id="18" name="Text Placeholder 8"/>
          <p:cNvSpPr>
            <a:spLocks noGrp="1"/>
          </p:cNvSpPr>
          <p:nvPr>
            <p:ph type="body" sz="quarter" idx="18"/>
          </p:nvPr>
        </p:nvSpPr>
        <p:spPr>
          <a:xfrm>
            <a:off x="501651" y="1659145"/>
            <a:ext cx="3549549" cy="392112"/>
          </a:xfrm>
        </p:spPr>
        <p:txBody>
          <a:bodyPr>
            <a:noAutofit/>
          </a:bodyPr>
          <a:lstStyle>
            <a:lvl1pPr>
              <a:defRPr sz="1300"/>
            </a:lvl1pPr>
          </a:lstStyle>
          <a:p>
            <a:pPr lvl="0"/>
            <a:r>
              <a:rPr lang="en-US" noProof="0"/>
              <a:t>Click to edit Master text styles</a:t>
            </a:r>
          </a:p>
        </p:txBody>
      </p:sp>
      <p:sp>
        <p:nvSpPr>
          <p:cNvPr id="7" name="Chart Placeholder 3"/>
          <p:cNvSpPr>
            <a:spLocks noGrp="1"/>
          </p:cNvSpPr>
          <p:nvPr>
            <p:ph type="chart" sz="quarter" idx="19"/>
          </p:nvPr>
        </p:nvSpPr>
        <p:spPr>
          <a:xfrm>
            <a:off x="4322402" y="2051999"/>
            <a:ext cx="3549549" cy="4069014"/>
          </a:xfrm>
          <a:prstGeom prst="rect">
            <a:avLst/>
          </a:prstGeom>
        </p:spPr>
        <p:txBody>
          <a:bodyPr>
            <a:noAutofit/>
          </a:bodyPr>
          <a:lstStyle>
            <a:lvl1pPr>
              <a:defRPr sz="1300"/>
            </a:lvl1pPr>
          </a:lstStyle>
          <a:p>
            <a:r>
              <a:rPr lang="en-US" noProof="0"/>
              <a:t>Click icon to add chart</a:t>
            </a:r>
            <a:endParaRPr lang="en-US" noProof="0" dirty="0"/>
          </a:p>
        </p:txBody>
      </p:sp>
      <p:sp>
        <p:nvSpPr>
          <p:cNvPr id="8" name="Text Placeholder 8"/>
          <p:cNvSpPr>
            <a:spLocks noGrp="1"/>
          </p:cNvSpPr>
          <p:nvPr>
            <p:ph type="body" sz="quarter" idx="20"/>
          </p:nvPr>
        </p:nvSpPr>
        <p:spPr>
          <a:xfrm>
            <a:off x="4321227" y="1659145"/>
            <a:ext cx="3549549" cy="392112"/>
          </a:xfrm>
        </p:spPr>
        <p:txBody>
          <a:bodyPr>
            <a:noAutofit/>
          </a:bodyPr>
          <a:lstStyle>
            <a:lvl1pPr>
              <a:defRPr sz="1300"/>
            </a:lvl1pPr>
          </a:lstStyle>
          <a:p>
            <a:pPr lvl="0"/>
            <a:r>
              <a:rPr lang="en-US" noProof="0"/>
              <a:t>Click to edit Master text styles</a:t>
            </a:r>
          </a:p>
        </p:txBody>
      </p:sp>
      <p:sp>
        <p:nvSpPr>
          <p:cNvPr id="9" name="Chart Placeholder 3"/>
          <p:cNvSpPr>
            <a:spLocks noGrp="1"/>
          </p:cNvSpPr>
          <p:nvPr>
            <p:ph type="chart" sz="quarter" idx="21"/>
          </p:nvPr>
        </p:nvSpPr>
        <p:spPr>
          <a:xfrm>
            <a:off x="8140802" y="2051999"/>
            <a:ext cx="3549549" cy="4069014"/>
          </a:xfrm>
          <a:prstGeom prst="rect">
            <a:avLst/>
          </a:prstGeom>
        </p:spPr>
        <p:txBody>
          <a:bodyPr>
            <a:noAutofit/>
          </a:bodyPr>
          <a:lstStyle>
            <a:lvl1pPr>
              <a:defRPr sz="1300"/>
            </a:lvl1pPr>
          </a:lstStyle>
          <a:p>
            <a:r>
              <a:rPr lang="en-US" noProof="0"/>
              <a:t>Click icon to add chart</a:t>
            </a:r>
            <a:endParaRPr lang="en-US" noProof="0" dirty="0"/>
          </a:p>
        </p:txBody>
      </p:sp>
      <p:sp>
        <p:nvSpPr>
          <p:cNvPr id="10" name="Text Placeholder 8"/>
          <p:cNvSpPr>
            <a:spLocks noGrp="1"/>
          </p:cNvSpPr>
          <p:nvPr>
            <p:ph type="body" sz="quarter" idx="22"/>
          </p:nvPr>
        </p:nvSpPr>
        <p:spPr>
          <a:xfrm>
            <a:off x="8140802" y="1659145"/>
            <a:ext cx="3549549" cy="398256"/>
          </a:xfrm>
        </p:spPr>
        <p:txBody>
          <a:bodyPr>
            <a:noAutofit/>
          </a:bodyPr>
          <a:lstStyle>
            <a:lvl1pPr>
              <a:defRPr sz="1300"/>
            </a:lvl1pPr>
          </a:lstStyle>
          <a:p>
            <a:pPr lvl="0"/>
            <a:r>
              <a:rPr lang="en-US" noProof="0"/>
              <a:t>Click to edit Master text styles</a:t>
            </a:r>
          </a:p>
        </p:txBody>
      </p:sp>
      <p:sp>
        <p:nvSpPr>
          <p:cNvPr id="12" name="Text Placeholder 7"/>
          <p:cNvSpPr>
            <a:spLocks noGrp="1"/>
          </p:cNvSpPr>
          <p:nvPr>
            <p:ph type="body" sz="quarter" idx="23"/>
          </p:nvPr>
        </p:nvSpPr>
        <p:spPr>
          <a:xfrm>
            <a:off x="501649" y="6121016"/>
            <a:ext cx="11165419" cy="260737"/>
          </a:xfrm>
        </p:spPr>
        <p:txBody>
          <a:bodyPr>
            <a:noAutofit/>
          </a:bodyPr>
          <a:lstStyle>
            <a:lvl1pPr>
              <a:spcAft>
                <a:spcPts val="0"/>
              </a:spcAft>
              <a:defRPr sz="900"/>
            </a:lvl1pPr>
          </a:lstStyle>
          <a:p>
            <a:pPr lvl="0"/>
            <a:r>
              <a:rPr lang="en-US" noProof="0"/>
              <a:t>Click to edit Master text styles</a:t>
            </a:r>
          </a:p>
        </p:txBody>
      </p:sp>
      <p:sp>
        <p:nvSpPr>
          <p:cNvPr id="11" name="Text Placeholder 8">
            <a:extLst>
              <a:ext uri="{FF2B5EF4-FFF2-40B4-BE49-F238E27FC236}">
                <a16:creationId xmlns:a16="http://schemas.microsoft.com/office/drawing/2014/main" id="{F3BAE7D4-2DCE-493F-8804-6735FFDC6D71}"/>
              </a:ext>
            </a:extLst>
          </p:cNvPr>
          <p:cNvSpPr>
            <a:spLocks noGrp="1"/>
          </p:cNvSpPr>
          <p:nvPr>
            <p:ph type="body" sz="quarter" idx="13" hasCustomPrompt="1"/>
          </p:nvPr>
        </p:nvSpPr>
        <p:spPr>
          <a:xfrm>
            <a:off x="501651" y="651601"/>
            <a:ext cx="11188700" cy="757255"/>
          </a:xfrm>
          <a:prstGeom prst="rect">
            <a:avLst/>
          </a:prstGeom>
        </p:spPr>
        <p:txBody>
          <a:bodyPr lIns="0" tIns="0" rIns="0" bIns="0">
            <a:noAutofit/>
          </a:bodyPr>
          <a:lstStyle>
            <a:lvl1pPr marL="0" indent="0">
              <a:buNone/>
              <a:defRPr sz="1800" b="0">
                <a:solidFill>
                  <a:srgbClr val="575757"/>
                </a:solidFill>
              </a:defRPr>
            </a:lvl1pPr>
          </a:lstStyle>
          <a:p>
            <a:pPr lvl="0"/>
            <a:r>
              <a:rPr lang="en-US" dirty="0"/>
              <a:t>Click to add subtitle</a:t>
            </a:r>
          </a:p>
        </p:txBody>
      </p:sp>
      <p:sp>
        <p:nvSpPr>
          <p:cNvPr id="13" name="Title Placeholder 1">
            <a:extLst>
              <a:ext uri="{FF2B5EF4-FFF2-40B4-BE49-F238E27FC236}">
                <a16:creationId xmlns:a16="http://schemas.microsoft.com/office/drawing/2014/main" id="{0AA8666D-884E-4CE4-A16C-E06A6E0BAE3D}"/>
              </a:ext>
            </a:extLst>
          </p:cNvPr>
          <p:cNvSpPr>
            <a:spLocks noGrp="1"/>
          </p:cNvSpPr>
          <p:nvPr>
            <p:ph type="title" hasCustomPrompt="1"/>
          </p:nvPr>
        </p:nvSpPr>
        <p:spPr>
          <a:xfrm>
            <a:off x="501651" y="317502"/>
            <a:ext cx="11188700" cy="334099"/>
          </a:xfrm>
          <a:prstGeom prst="rect">
            <a:avLst/>
          </a:prstGeom>
        </p:spPr>
        <p:txBody>
          <a:bodyPr vert="horz" lIns="0" tIns="0" rIns="0" bIns="0" rtlCol="0" anchor="t" anchorCtr="0">
            <a:noAutofit/>
          </a:bodyPr>
          <a:lstStyle>
            <a:lvl1pPr>
              <a:defRPr sz="2100">
                <a:latin typeface="+mj-lt"/>
              </a:defRPr>
            </a:lvl1pPr>
          </a:lstStyle>
          <a:p>
            <a:r>
              <a:rPr lang="en-US" dirty="0"/>
              <a:t>Click to add title</a:t>
            </a:r>
          </a:p>
        </p:txBody>
      </p:sp>
    </p:spTree>
    <p:extLst>
      <p:ext uri="{BB962C8B-B14F-4D97-AF65-F5344CB8AC3E}">
        <p14:creationId xmlns:p14="http://schemas.microsoft.com/office/powerpoint/2010/main" val="1314971636"/>
      </p:ext>
    </p:extLst>
  </p:cSld>
  <p:clrMapOvr>
    <a:masterClrMapping/>
  </p:clrMapOvr>
  <p:transition>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p:cSld name="Team profile">
    <p:spTree>
      <p:nvGrpSpPr>
        <p:cNvPr id="1" name=""/>
        <p:cNvGrpSpPr/>
        <p:nvPr/>
      </p:nvGrpSpPr>
      <p:grpSpPr>
        <a:xfrm>
          <a:off x="0" y="0"/>
          <a:ext cx="0" cy="0"/>
          <a:chOff x="0" y="0"/>
          <a:chExt cx="0" cy="0"/>
        </a:xfrm>
      </p:grpSpPr>
      <p:sp>
        <p:nvSpPr>
          <p:cNvPr id="4" name="Picture Placeholder 6"/>
          <p:cNvSpPr>
            <a:spLocks noGrp="1"/>
          </p:cNvSpPr>
          <p:nvPr>
            <p:ph type="pic" sz="quarter" idx="13"/>
          </p:nvPr>
        </p:nvSpPr>
        <p:spPr>
          <a:xfrm>
            <a:off x="501650" y="1674086"/>
            <a:ext cx="2712000" cy="1260000"/>
          </a:xfrm>
        </p:spPr>
        <p:txBody>
          <a:bodyPr lIns="0" tIns="0" rIns="0" bIns="0">
            <a:noAutofit/>
          </a:bodyPr>
          <a:lstStyle/>
          <a:p>
            <a:r>
              <a:rPr lang="en-US" noProof="0"/>
              <a:t>Click icon to add picture</a:t>
            </a:r>
            <a:endParaRPr lang="en-US" noProof="0" dirty="0"/>
          </a:p>
        </p:txBody>
      </p:sp>
      <p:sp>
        <p:nvSpPr>
          <p:cNvPr id="5" name="Picture Placeholder 6"/>
          <p:cNvSpPr>
            <a:spLocks noGrp="1"/>
          </p:cNvSpPr>
          <p:nvPr>
            <p:ph type="pic" sz="quarter" idx="14"/>
          </p:nvPr>
        </p:nvSpPr>
        <p:spPr>
          <a:xfrm>
            <a:off x="3327217" y="1674086"/>
            <a:ext cx="2712000" cy="1260000"/>
          </a:xfrm>
        </p:spPr>
        <p:txBody>
          <a:bodyPr lIns="0" tIns="0" rIns="0" bIns="0">
            <a:noAutofit/>
          </a:bodyPr>
          <a:lstStyle/>
          <a:p>
            <a:r>
              <a:rPr lang="en-US" noProof="0"/>
              <a:t>Click icon to add picture</a:t>
            </a:r>
            <a:endParaRPr lang="en-US" noProof="0" dirty="0"/>
          </a:p>
        </p:txBody>
      </p:sp>
      <p:sp>
        <p:nvSpPr>
          <p:cNvPr id="6" name="Picture Placeholder 6"/>
          <p:cNvSpPr>
            <a:spLocks noGrp="1"/>
          </p:cNvSpPr>
          <p:nvPr>
            <p:ph type="pic" sz="quarter" idx="15"/>
          </p:nvPr>
        </p:nvSpPr>
        <p:spPr>
          <a:xfrm>
            <a:off x="6152783" y="1674086"/>
            <a:ext cx="2712000" cy="1260000"/>
          </a:xfrm>
        </p:spPr>
        <p:txBody>
          <a:bodyPr lIns="0" tIns="0" rIns="0" bIns="0">
            <a:noAutofit/>
          </a:bodyPr>
          <a:lstStyle/>
          <a:p>
            <a:r>
              <a:rPr lang="en-US" noProof="0"/>
              <a:t>Click icon to add picture</a:t>
            </a:r>
            <a:endParaRPr lang="en-US" noProof="0" dirty="0"/>
          </a:p>
        </p:txBody>
      </p:sp>
      <p:sp>
        <p:nvSpPr>
          <p:cNvPr id="7" name="Picture Placeholder 6"/>
          <p:cNvSpPr>
            <a:spLocks noGrp="1"/>
          </p:cNvSpPr>
          <p:nvPr>
            <p:ph type="pic" sz="quarter" idx="16"/>
          </p:nvPr>
        </p:nvSpPr>
        <p:spPr>
          <a:xfrm>
            <a:off x="8978351" y="1674086"/>
            <a:ext cx="2712000" cy="1260000"/>
          </a:xfrm>
        </p:spPr>
        <p:txBody>
          <a:bodyPr lIns="0" tIns="0" rIns="0" bIns="0">
            <a:noAutofit/>
          </a:bodyPr>
          <a:lstStyle/>
          <a:p>
            <a:r>
              <a:rPr lang="en-US" noProof="0"/>
              <a:t>Click icon to add picture</a:t>
            </a:r>
            <a:endParaRPr lang="en-US" noProof="0" dirty="0"/>
          </a:p>
        </p:txBody>
      </p:sp>
      <p:sp>
        <p:nvSpPr>
          <p:cNvPr id="9" name="Text Placeholder 8"/>
          <p:cNvSpPr>
            <a:spLocks noGrp="1"/>
          </p:cNvSpPr>
          <p:nvPr>
            <p:ph type="body" sz="quarter" idx="17"/>
          </p:nvPr>
        </p:nvSpPr>
        <p:spPr>
          <a:xfrm>
            <a:off x="501652" y="3124200"/>
            <a:ext cx="2720468" cy="3257548"/>
          </a:xfrm>
        </p:spPr>
        <p:txBody>
          <a:bodyPr>
            <a:noAutofit/>
          </a:bodyPr>
          <a:lstStyle>
            <a:lvl1pPr marL="0" indent="0" algn="l">
              <a:buFontTx/>
              <a:buNone/>
              <a:defRPr sz="1300" b="1">
                <a:solidFill>
                  <a:schemeClr val="accent1"/>
                </a:solidFill>
              </a:defRPr>
            </a:lvl1pPr>
            <a:lvl2pPr marL="104777" indent="-104777" algn="l">
              <a:spcAft>
                <a:spcPts val="0"/>
              </a:spcAft>
              <a:buClrTx/>
              <a:buSzPct val="100000"/>
              <a:buFont typeface="Arial" panose="020B0604020202020204" pitchFamily="34" charset="0"/>
              <a:buChar char="•"/>
              <a:defRPr sz="1300"/>
            </a:lvl2pPr>
            <a:lvl3pPr marL="228604" indent="-104777" algn="l">
              <a:spcAft>
                <a:spcPts val="0"/>
              </a:spcAft>
              <a:buClrTx/>
              <a:buSzPct val="100000"/>
              <a:buFont typeface="Arial" panose="020B0604020202020204" pitchFamily="34" charset="0"/>
              <a:buChar char="−"/>
              <a:defRPr sz="1300"/>
            </a:lvl3pPr>
            <a:lvl4pPr marL="352431" indent="-104777" algn="l">
              <a:spcAft>
                <a:spcPts val="0"/>
              </a:spcAft>
              <a:buClrTx/>
              <a:buSzPct val="100000"/>
              <a:buFont typeface="Arial" panose="020B0604020202020204" pitchFamily="34" charset="0"/>
              <a:buChar char="◦"/>
              <a:defRPr sz="1300"/>
            </a:lvl4pPr>
            <a:lvl5pPr marL="476260" indent="-104777" algn="l">
              <a:spcAft>
                <a:spcPts val="0"/>
              </a:spcAft>
              <a:buClrTx/>
              <a:buSzPct val="100000"/>
              <a:buFont typeface="Arial" panose="020B0604020202020204" pitchFamily="34" charset="0"/>
              <a:buChar char="−"/>
              <a:defRPr sz="1300" baseline="0"/>
            </a:lvl5pPr>
            <a:lvl6pPr marL="267305" indent="-132302">
              <a:spcAft>
                <a:spcPts val="0"/>
              </a:spcAft>
              <a:buFont typeface="Verdana" panose="020B0604030504040204" pitchFamily="34" charset="0"/>
              <a:buChar char="−"/>
              <a:defRPr/>
            </a:lvl6pPr>
            <a:lvl7pPr marL="267305" indent="-132302">
              <a:spcAft>
                <a:spcPts val="0"/>
              </a:spcAft>
              <a:defRPr/>
            </a:lvl7pPr>
            <a:lvl8pPr marL="267305" indent="-132302">
              <a:spcAft>
                <a:spcPts val="0"/>
              </a:spcAft>
              <a:defRPr/>
            </a:lvl8pPr>
            <a:lvl9pPr marL="267305" indent="-132302">
              <a:spcAft>
                <a:spcPts val="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0" name="Text Placeholder 8"/>
          <p:cNvSpPr>
            <a:spLocks noGrp="1"/>
          </p:cNvSpPr>
          <p:nvPr>
            <p:ph type="body" sz="quarter" idx="18"/>
          </p:nvPr>
        </p:nvSpPr>
        <p:spPr>
          <a:xfrm>
            <a:off x="6149964" y="3120553"/>
            <a:ext cx="2712000" cy="3261199"/>
          </a:xfrm>
        </p:spPr>
        <p:txBody>
          <a:bodyPr>
            <a:noAutofit/>
          </a:bodyPr>
          <a:lstStyle>
            <a:lvl1pPr marL="0" indent="0" algn="l">
              <a:buFontTx/>
              <a:buNone/>
              <a:defRPr sz="1300" b="1">
                <a:solidFill>
                  <a:schemeClr val="accent1"/>
                </a:solidFill>
              </a:defRPr>
            </a:lvl1pPr>
            <a:lvl2pPr marL="104777" indent="-104777" algn="l">
              <a:spcAft>
                <a:spcPts val="0"/>
              </a:spcAft>
              <a:buClrTx/>
              <a:buSzPct val="100000"/>
              <a:buFont typeface="Arial" panose="020B0604020202020204" pitchFamily="34" charset="0"/>
              <a:buChar char="•"/>
              <a:defRPr sz="1300"/>
            </a:lvl2pPr>
            <a:lvl3pPr marL="228604" indent="-104777" algn="l">
              <a:spcAft>
                <a:spcPts val="0"/>
              </a:spcAft>
              <a:buClrTx/>
              <a:buSzPct val="100000"/>
              <a:buFont typeface="Arial" panose="020B0604020202020204" pitchFamily="34" charset="0"/>
              <a:buChar char="−"/>
              <a:defRPr sz="1300"/>
            </a:lvl3pPr>
            <a:lvl4pPr marL="352431" indent="-104777" algn="l">
              <a:spcAft>
                <a:spcPts val="0"/>
              </a:spcAft>
              <a:buClrTx/>
              <a:buSzPct val="100000"/>
              <a:buFont typeface="Arial" panose="020B0604020202020204" pitchFamily="34" charset="0"/>
              <a:buChar char="◦"/>
              <a:defRPr sz="1300"/>
            </a:lvl4pPr>
            <a:lvl5pPr marL="476260" indent="-104777" algn="l">
              <a:spcAft>
                <a:spcPts val="0"/>
              </a:spcAft>
              <a:buClrTx/>
              <a:buSzPct val="100000"/>
              <a:buFont typeface="Arial" panose="020B0604020202020204" pitchFamily="34" charset="0"/>
              <a:buChar char="−"/>
              <a:defRPr sz="1300" baseline="0"/>
            </a:lvl5pPr>
            <a:lvl6pPr marL="267305" indent="-132302">
              <a:spcAft>
                <a:spcPts val="0"/>
              </a:spcAft>
              <a:buFont typeface="Verdana" panose="020B0604030504040204" pitchFamily="34" charset="0"/>
              <a:buChar char="−"/>
              <a:defRPr/>
            </a:lvl6pPr>
            <a:lvl7pPr marL="267305" indent="-132302">
              <a:spcAft>
                <a:spcPts val="0"/>
              </a:spcAft>
              <a:defRPr/>
            </a:lvl7pPr>
            <a:lvl8pPr marL="267305" indent="-132302">
              <a:spcAft>
                <a:spcPts val="0"/>
              </a:spcAft>
              <a:defRPr/>
            </a:lvl8pPr>
            <a:lvl9pPr marL="267305" indent="-132302">
              <a:spcAft>
                <a:spcPts val="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1" name="Text Placeholder 8"/>
          <p:cNvSpPr>
            <a:spLocks noGrp="1"/>
          </p:cNvSpPr>
          <p:nvPr>
            <p:ph type="body" sz="quarter" idx="19"/>
          </p:nvPr>
        </p:nvSpPr>
        <p:spPr>
          <a:xfrm>
            <a:off x="3330041" y="3124202"/>
            <a:ext cx="2712000" cy="3257549"/>
          </a:xfrm>
        </p:spPr>
        <p:txBody>
          <a:bodyPr>
            <a:noAutofit/>
          </a:bodyPr>
          <a:lstStyle>
            <a:lvl1pPr marL="0" indent="0" algn="l">
              <a:buFontTx/>
              <a:buNone/>
              <a:defRPr sz="1300" b="1">
                <a:solidFill>
                  <a:schemeClr val="accent1"/>
                </a:solidFill>
              </a:defRPr>
            </a:lvl1pPr>
            <a:lvl2pPr marL="104777" indent="-104777" algn="l">
              <a:spcAft>
                <a:spcPts val="0"/>
              </a:spcAft>
              <a:buClrTx/>
              <a:buSzPct val="100000"/>
              <a:buFont typeface="Arial" panose="020B0604020202020204" pitchFamily="34" charset="0"/>
              <a:buChar char="•"/>
              <a:defRPr sz="1300"/>
            </a:lvl2pPr>
            <a:lvl3pPr marL="228604" indent="-104777" algn="l">
              <a:spcAft>
                <a:spcPts val="0"/>
              </a:spcAft>
              <a:buClrTx/>
              <a:buSzPct val="100000"/>
              <a:buFont typeface="Arial" panose="020B0604020202020204" pitchFamily="34" charset="0"/>
              <a:buChar char="−"/>
              <a:defRPr sz="1300"/>
            </a:lvl3pPr>
            <a:lvl4pPr marL="352431" indent="-104777" algn="l">
              <a:spcAft>
                <a:spcPts val="0"/>
              </a:spcAft>
              <a:buClrTx/>
              <a:buSzPct val="100000"/>
              <a:buFont typeface="Arial" panose="020B0604020202020204" pitchFamily="34" charset="0"/>
              <a:buChar char="◦"/>
              <a:defRPr sz="1300"/>
            </a:lvl4pPr>
            <a:lvl5pPr marL="476260" indent="-104777" algn="l">
              <a:spcAft>
                <a:spcPts val="0"/>
              </a:spcAft>
              <a:buClrTx/>
              <a:buSzPct val="100000"/>
              <a:buFont typeface="Arial" panose="020B0604020202020204" pitchFamily="34" charset="0"/>
              <a:buChar char="−"/>
              <a:defRPr sz="1300" baseline="0"/>
            </a:lvl5pPr>
            <a:lvl6pPr marL="267305" indent="-132302">
              <a:spcAft>
                <a:spcPts val="0"/>
              </a:spcAft>
              <a:buFont typeface="Verdana" panose="020B0604030504040204" pitchFamily="34" charset="0"/>
              <a:buChar char="−"/>
              <a:defRPr/>
            </a:lvl6pPr>
            <a:lvl7pPr marL="267305" indent="-132302">
              <a:spcAft>
                <a:spcPts val="0"/>
              </a:spcAft>
              <a:defRPr/>
            </a:lvl7pPr>
            <a:lvl8pPr marL="267305" indent="-132302">
              <a:spcAft>
                <a:spcPts val="0"/>
              </a:spcAft>
              <a:defRPr/>
            </a:lvl8pPr>
            <a:lvl9pPr marL="267305" indent="-132302">
              <a:spcAft>
                <a:spcPts val="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2" name="Text Placeholder 8"/>
          <p:cNvSpPr>
            <a:spLocks noGrp="1"/>
          </p:cNvSpPr>
          <p:nvPr>
            <p:ph type="body" sz="quarter" idx="20"/>
          </p:nvPr>
        </p:nvSpPr>
        <p:spPr>
          <a:xfrm>
            <a:off x="8993170" y="3108508"/>
            <a:ext cx="2697182" cy="3273240"/>
          </a:xfrm>
        </p:spPr>
        <p:txBody>
          <a:bodyPr>
            <a:noAutofit/>
          </a:bodyPr>
          <a:lstStyle>
            <a:lvl1pPr marL="0" indent="0" algn="l">
              <a:buFontTx/>
              <a:buNone/>
              <a:defRPr sz="1300" b="1">
                <a:solidFill>
                  <a:schemeClr val="accent1"/>
                </a:solidFill>
              </a:defRPr>
            </a:lvl1pPr>
            <a:lvl2pPr marL="104777" indent="-104777" algn="l">
              <a:spcAft>
                <a:spcPts val="0"/>
              </a:spcAft>
              <a:buClrTx/>
              <a:buSzPct val="100000"/>
              <a:buFont typeface="Arial" panose="020B0604020202020204" pitchFamily="34" charset="0"/>
              <a:buChar char="•"/>
              <a:defRPr sz="1300"/>
            </a:lvl2pPr>
            <a:lvl3pPr marL="228604" indent="-104777" algn="l">
              <a:spcAft>
                <a:spcPts val="0"/>
              </a:spcAft>
              <a:buClrTx/>
              <a:buSzPct val="100000"/>
              <a:buFont typeface="Arial" panose="020B0604020202020204" pitchFamily="34" charset="0"/>
              <a:buChar char="−"/>
              <a:defRPr sz="1300"/>
            </a:lvl3pPr>
            <a:lvl4pPr marL="352431" indent="-104777" algn="l">
              <a:spcAft>
                <a:spcPts val="0"/>
              </a:spcAft>
              <a:buClrTx/>
              <a:buSzPct val="100000"/>
              <a:buFont typeface="Arial" panose="020B0604020202020204" pitchFamily="34" charset="0"/>
              <a:buChar char="◦"/>
              <a:defRPr sz="1300"/>
            </a:lvl4pPr>
            <a:lvl5pPr marL="476260" indent="-104777" algn="l">
              <a:spcAft>
                <a:spcPts val="0"/>
              </a:spcAft>
              <a:buClrTx/>
              <a:buSzPct val="100000"/>
              <a:buFont typeface="Arial" panose="020B0604020202020204" pitchFamily="34" charset="0"/>
              <a:buChar char="−"/>
              <a:defRPr sz="1300" baseline="0"/>
            </a:lvl5pPr>
            <a:lvl6pPr marL="267305" indent="-132302">
              <a:spcAft>
                <a:spcPts val="0"/>
              </a:spcAft>
              <a:buFont typeface="Verdana" panose="020B0604030504040204" pitchFamily="34" charset="0"/>
              <a:buChar char="−"/>
              <a:defRPr/>
            </a:lvl6pPr>
            <a:lvl7pPr marL="267305" indent="-132302">
              <a:spcAft>
                <a:spcPts val="0"/>
              </a:spcAft>
              <a:defRPr/>
            </a:lvl7pPr>
            <a:lvl8pPr marL="267305" indent="-132302">
              <a:spcAft>
                <a:spcPts val="0"/>
              </a:spcAft>
              <a:defRPr/>
            </a:lvl8pPr>
            <a:lvl9pPr marL="267305" indent="-132302">
              <a:spcAft>
                <a:spcPts val="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6" name="Text Placeholder 8">
            <a:extLst>
              <a:ext uri="{FF2B5EF4-FFF2-40B4-BE49-F238E27FC236}">
                <a16:creationId xmlns:a16="http://schemas.microsoft.com/office/drawing/2014/main" id="{CB36819A-C0CE-4CC8-96BE-D57C8135F44C}"/>
              </a:ext>
            </a:extLst>
          </p:cNvPr>
          <p:cNvSpPr>
            <a:spLocks noGrp="1"/>
          </p:cNvSpPr>
          <p:nvPr>
            <p:ph type="body" sz="quarter" idx="21" hasCustomPrompt="1"/>
          </p:nvPr>
        </p:nvSpPr>
        <p:spPr>
          <a:xfrm>
            <a:off x="501651" y="651601"/>
            <a:ext cx="11188700" cy="757255"/>
          </a:xfrm>
          <a:prstGeom prst="rect">
            <a:avLst/>
          </a:prstGeom>
        </p:spPr>
        <p:txBody>
          <a:bodyPr lIns="0" tIns="0" rIns="0" bIns="0">
            <a:noAutofit/>
          </a:bodyPr>
          <a:lstStyle>
            <a:lvl1pPr marL="0" indent="0">
              <a:buNone/>
              <a:defRPr sz="1800" b="0">
                <a:solidFill>
                  <a:srgbClr val="575757"/>
                </a:solidFill>
              </a:defRPr>
            </a:lvl1pPr>
          </a:lstStyle>
          <a:p>
            <a:pPr lvl="0"/>
            <a:r>
              <a:rPr lang="en-US" dirty="0"/>
              <a:t>Click to add subtitle</a:t>
            </a:r>
          </a:p>
        </p:txBody>
      </p:sp>
      <p:sp>
        <p:nvSpPr>
          <p:cNvPr id="17" name="Title Placeholder 1">
            <a:extLst>
              <a:ext uri="{FF2B5EF4-FFF2-40B4-BE49-F238E27FC236}">
                <a16:creationId xmlns:a16="http://schemas.microsoft.com/office/drawing/2014/main" id="{A14F8B0D-4D62-4988-B307-1BB6BBEEC11C}"/>
              </a:ext>
            </a:extLst>
          </p:cNvPr>
          <p:cNvSpPr>
            <a:spLocks noGrp="1"/>
          </p:cNvSpPr>
          <p:nvPr>
            <p:ph type="title" hasCustomPrompt="1"/>
          </p:nvPr>
        </p:nvSpPr>
        <p:spPr>
          <a:xfrm>
            <a:off x="501651" y="317502"/>
            <a:ext cx="11188700" cy="334099"/>
          </a:xfrm>
          <a:prstGeom prst="rect">
            <a:avLst/>
          </a:prstGeom>
        </p:spPr>
        <p:txBody>
          <a:bodyPr vert="horz" lIns="0" tIns="0" rIns="0" bIns="0" rtlCol="0" anchor="t" anchorCtr="0">
            <a:noAutofit/>
          </a:bodyPr>
          <a:lstStyle>
            <a:lvl1pPr>
              <a:defRPr sz="2100">
                <a:latin typeface="+mj-lt"/>
              </a:defRPr>
            </a:lvl1pPr>
          </a:lstStyle>
          <a:p>
            <a:r>
              <a:rPr lang="en-US" dirty="0"/>
              <a:t>Click to add title</a:t>
            </a:r>
          </a:p>
        </p:txBody>
      </p:sp>
    </p:spTree>
    <p:extLst>
      <p:ext uri="{BB962C8B-B14F-4D97-AF65-F5344CB8AC3E}">
        <p14:creationId xmlns:p14="http://schemas.microsoft.com/office/powerpoint/2010/main" val="2687417775"/>
      </p:ext>
    </p:extLst>
  </p:cSld>
  <p:clrMapOvr>
    <a:masterClrMapping/>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p:cSld name="Team profile 2">
    <p:spTree>
      <p:nvGrpSpPr>
        <p:cNvPr id="1" name=""/>
        <p:cNvGrpSpPr/>
        <p:nvPr/>
      </p:nvGrpSpPr>
      <p:grpSpPr>
        <a:xfrm>
          <a:off x="0" y="0"/>
          <a:ext cx="0" cy="0"/>
          <a:chOff x="0" y="0"/>
          <a:chExt cx="0" cy="0"/>
        </a:xfrm>
      </p:grpSpPr>
      <p:sp>
        <p:nvSpPr>
          <p:cNvPr id="4" name="Rectangle 3"/>
          <p:cNvSpPr/>
          <p:nvPr/>
        </p:nvSpPr>
        <p:spPr>
          <a:xfrm>
            <a:off x="504000" y="1672337"/>
            <a:ext cx="54960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825" dirty="0">
              <a:solidFill>
                <a:schemeClr val="bg1"/>
              </a:solidFill>
            </a:endParaRPr>
          </a:p>
        </p:txBody>
      </p:sp>
      <p:sp>
        <p:nvSpPr>
          <p:cNvPr id="5" name="Rectangle 4"/>
          <p:cNvSpPr/>
          <p:nvPr/>
        </p:nvSpPr>
        <p:spPr>
          <a:xfrm>
            <a:off x="6224087" y="1665378"/>
            <a:ext cx="5475066" cy="609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825" dirty="0">
              <a:solidFill>
                <a:schemeClr val="bg1"/>
              </a:solidFill>
            </a:endParaRPr>
          </a:p>
        </p:txBody>
      </p:sp>
      <p:sp>
        <p:nvSpPr>
          <p:cNvPr id="6" name="Rectangle 5"/>
          <p:cNvSpPr/>
          <p:nvPr/>
        </p:nvSpPr>
        <p:spPr>
          <a:xfrm>
            <a:off x="504000" y="4065173"/>
            <a:ext cx="54960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825" dirty="0">
              <a:solidFill>
                <a:schemeClr val="bg1"/>
              </a:solidFill>
            </a:endParaRPr>
          </a:p>
        </p:txBody>
      </p:sp>
      <p:sp>
        <p:nvSpPr>
          <p:cNvPr id="7" name="Rectangle 6"/>
          <p:cNvSpPr/>
          <p:nvPr/>
        </p:nvSpPr>
        <p:spPr>
          <a:xfrm>
            <a:off x="6224087" y="4065173"/>
            <a:ext cx="5475066"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825" dirty="0">
              <a:solidFill>
                <a:schemeClr val="bg1"/>
              </a:solidFill>
            </a:endParaRPr>
          </a:p>
        </p:txBody>
      </p:sp>
      <p:sp>
        <p:nvSpPr>
          <p:cNvPr id="8" name="Picture Placeholder 11"/>
          <p:cNvSpPr>
            <a:spLocks noGrp="1"/>
          </p:cNvSpPr>
          <p:nvPr>
            <p:ph type="pic" sz="quarter" idx="25"/>
          </p:nvPr>
        </p:nvSpPr>
        <p:spPr>
          <a:xfrm>
            <a:off x="504000" y="1845377"/>
            <a:ext cx="1968000" cy="1476000"/>
          </a:xfrm>
        </p:spPr>
        <p:txBody>
          <a:bodyPr/>
          <a:lstStyle>
            <a:lvl1pPr algn="ctr">
              <a:defRPr/>
            </a:lvl1pPr>
          </a:lstStyle>
          <a:p>
            <a:r>
              <a:rPr lang="en-US"/>
              <a:t>Click icon to add picture</a:t>
            </a:r>
            <a:endParaRPr lang="en-GB" dirty="0"/>
          </a:p>
        </p:txBody>
      </p:sp>
      <p:sp>
        <p:nvSpPr>
          <p:cNvPr id="9" name="Picture Placeholder 11"/>
          <p:cNvSpPr>
            <a:spLocks noGrp="1"/>
          </p:cNvSpPr>
          <p:nvPr>
            <p:ph type="pic" sz="quarter" idx="27"/>
          </p:nvPr>
        </p:nvSpPr>
        <p:spPr>
          <a:xfrm>
            <a:off x="6224086" y="1845377"/>
            <a:ext cx="1968000" cy="1476000"/>
          </a:xfrm>
        </p:spPr>
        <p:txBody>
          <a:bodyPr/>
          <a:lstStyle>
            <a:lvl1pPr algn="ctr">
              <a:defRPr/>
            </a:lvl1pPr>
          </a:lstStyle>
          <a:p>
            <a:r>
              <a:rPr lang="en-US"/>
              <a:t>Click icon to add picture</a:t>
            </a:r>
            <a:endParaRPr lang="en-GB" dirty="0"/>
          </a:p>
        </p:txBody>
      </p:sp>
      <p:sp>
        <p:nvSpPr>
          <p:cNvPr id="10" name="Picture Placeholder 11"/>
          <p:cNvSpPr>
            <a:spLocks noGrp="1"/>
          </p:cNvSpPr>
          <p:nvPr>
            <p:ph type="pic" sz="quarter" idx="29"/>
          </p:nvPr>
        </p:nvSpPr>
        <p:spPr>
          <a:xfrm>
            <a:off x="504000" y="4256213"/>
            <a:ext cx="1968000" cy="1476000"/>
          </a:xfrm>
        </p:spPr>
        <p:txBody>
          <a:bodyPr/>
          <a:lstStyle>
            <a:lvl1pPr algn="ctr">
              <a:defRPr/>
            </a:lvl1pPr>
          </a:lstStyle>
          <a:p>
            <a:r>
              <a:rPr lang="en-US"/>
              <a:t>Click icon to add picture</a:t>
            </a:r>
            <a:endParaRPr lang="en-GB" dirty="0"/>
          </a:p>
        </p:txBody>
      </p:sp>
      <p:sp>
        <p:nvSpPr>
          <p:cNvPr id="11" name="Picture Placeholder 11"/>
          <p:cNvSpPr>
            <a:spLocks noGrp="1"/>
          </p:cNvSpPr>
          <p:nvPr>
            <p:ph type="pic" sz="quarter" idx="31"/>
          </p:nvPr>
        </p:nvSpPr>
        <p:spPr>
          <a:xfrm>
            <a:off x="6224086" y="4256213"/>
            <a:ext cx="1968000" cy="1476000"/>
          </a:xfrm>
        </p:spPr>
        <p:txBody>
          <a:bodyPr/>
          <a:lstStyle>
            <a:lvl1pPr algn="ctr">
              <a:defRPr/>
            </a:lvl1pPr>
          </a:lstStyle>
          <a:p>
            <a:r>
              <a:rPr lang="en-US"/>
              <a:t>Click icon to add picture</a:t>
            </a:r>
            <a:endParaRPr lang="en-GB" dirty="0"/>
          </a:p>
        </p:txBody>
      </p:sp>
      <p:sp>
        <p:nvSpPr>
          <p:cNvPr id="13" name="Text Placeholder 12"/>
          <p:cNvSpPr>
            <a:spLocks noGrp="1"/>
          </p:cNvSpPr>
          <p:nvPr>
            <p:ph type="body" sz="quarter" idx="32"/>
          </p:nvPr>
        </p:nvSpPr>
        <p:spPr>
          <a:xfrm>
            <a:off x="2683483" y="1845377"/>
            <a:ext cx="3288000" cy="1944000"/>
          </a:xfrm>
        </p:spPr>
        <p:txBody>
          <a:bodyPr>
            <a:noAutofit/>
          </a:bodyPr>
          <a:lstStyle>
            <a:lvl1pPr marL="0" indent="0" algn="l">
              <a:spcAft>
                <a:spcPts val="0"/>
              </a:spcAft>
              <a:buFontTx/>
              <a:buNone/>
              <a:defRPr sz="1300" b="1"/>
            </a:lvl1pPr>
            <a:lvl2pPr marL="104777" indent="-104777" algn="l">
              <a:spcAft>
                <a:spcPts val="0"/>
              </a:spcAft>
              <a:buClrTx/>
              <a:buSzPct val="100000"/>
              <a:buFont typeface="Arial" panose="020B0604020202020204" pitchFamily="34" charset="0"/>
              <a:buChar char="•"/>
              <a:defRPr sz="1300" b="0"/>
            </a:lvl2pPr>
          </a:lstStyle>
          <a:p>
            <a:pPr lvl="0"/>
            <a:r>
              <a:rPr lang="en-US"/>
              <a:t>Click to edit Master text styles</a:t>
            </a:r>
          </a:p>
          <a:p>
            <a:pPr lvl="1"/>
            <a:r>
              <a:rPr lang="en-US"/>
              <a:t>Second level</a:t>
            </a:r>
          </a:p>
        </p:txBody>
      </p:sp>
      <p:sp>
        <p:nvSpPr>
          <p:cNvPr id="14" name="Text Placeholder 12"/>
          <p:cNvSpPr>
            <a:spLocks noGrp="1"/>
          </p:cNvSpPr>
          <p:nvPr>
            <p:ph type="body" sz="quarter" idx="33"/>
          </p:nvPr>
        </p:nvSpPr>
        <p:spPr>
          <a:xfrm>
            <a:off x="8396561" y="1845377"/>
            <a:ext cx="3302591" cy="1944000"/>
          </a:xfrm>
        </p:spPr>
        <p:txBody>
          <a:bodyPr>
            <a:noAutofit/>
          </a:bodyPr>
          <a:lstStyle>
            <a:lvl1pPr marL="0" indent="0" algn="l">
              <a:spcAft>
                <a:spcPts val="0"/>
              </a:spcAft>
              <a:buFontTx/>
              <a:buNone/>
              <a:defRPr sz="1300" b="1"/>
            </a:lvl1pPr>
            <a:lvl2pPr marL="104777" indent="-104777" algn="l">
              <a:spcAft>
                <a:spcPts val="0"/>
              </a:spcAft>
              <a:buClrTx/>
              <a:buSzPct val="100000"/>
              <a:buFont typeface="Arial" panose="020B0604020202020204" pitchFamily="34" charset="0"/>
              <a:buChar char="•"/>
              <a:defRPr sz="1300" b="0"/>
            </a:lvl2pPr>
          </a:lstStyle>
          <a:p>
            <a:pPr lvl="0"/>
            <a:r>
              <a:rPr lang="en-US"/>
              <a:t>Click to edit Master text styles</a:t>
            </a:r>
          </a:p>
          <a:p>
            <a:pPr lvl="1"/>
            <a:r>
              <a:rPr lang="en-US"/>
              <a:t>Second level</a:t>
            </a:r>
          </a:p>
        </p:txBody>
      </p:sp>
      <p:sp>
        <p:nvSpPr>
          <p:cNvPr id="15" name="Text Placeholder 12"/>
          <p:cNvSpPr>
            <a:spLocks noGrp="1"/>
          </p:cNvSpPr>
          <p:nvPr>
            <p:ph type="body" sz="quarter" idx="34"/>
          </p:nvPr>
        </p:nvSpPr>
        <p:spPr>
          <a:xfrm>
            <a:off x="2683483" y="4256213"/>
            <a:ext cx="3288000" cy="1944000"/>
          </a:xfrm>
        </p:spPr>
        <p:txBody>
          <a:bodyPr>
            <a:noAutofit/>
          </a:bodyPr>
          <a:lstStyle>
            <a:lvl1pPr marL="0" indent="0" algn="l">
              <a:spcAft>
                <a:spcPts val="0"/>
              </a:spcAft>
              <a:buFontTx/>
              <a:buNone/>
              <a:defRPr sz="1300" b="1"/>
            </a:lvl1pPr>
            <a:lvl2pPr marL="104777" indent="-104777" algn="l">
              <a:spcAft>
                <a:spcPts val="0"/>
              </a:spcAft>
              <a:buClrTx/>
              <a:buSzPct val="100000"/>
              <a:buFont typeface="Arial" panose="020B0604020202020204" pitchFamily="34" charset="0"/>
              <a:buChar char="•"/>
              <a:defRPr sz="1300" b="0"/>
            </a:lvl2pPr>
          </a:lstStyle>
          <a:p>
            <a:pPr lvl="0"/>
            <a:r>
              <a:rPr lang="en-US"/>
              <a:t>Click to edit Master text styles</a:t>
            </a:r>
          </a:p>
          <a:p>
            <a:pPr lvl="1"/>
            <a:r>
              <a:rPr lang="en-US"/>
              <a:t>Second level</a:t>
            </a:r>
          </a:p>
        </p:txBody>
      </p:sp>
      <p:sp>
        <p:nvSpPr>
          <p:cNvPr id="16" name="Text Placeholder 12"/>
          <p:cNvSpPr>
            <a:spLocks noGrp="1"/>
          </p:cNvSpPr>
          <p:nvPr>
            <p:ph type="body" sz="quarter" idx="35"/>
          </p:nvPr>
        </p:nvSpPr>
        <p:spPr>
          <a:xfrm>
            <a:off x="8396561" y="4256213"/>
            <a:ext cx="3302591" cy="1944000"/>
          </a:xfrm>
        </p:spPr>
        <p:txBody>
          <a:bodyPr>
            <a:noAutofit/>
          </a:bodyPr>
          <a:lstStyle>
            <a:lvl1pPr marL="0" indent="0" algn="l">
              <a:spcAft>
                <a:spcPts val="0"/>
              </a:spcAft>
              <a:buFontTx/>
              <a:buNone/>
              <a:defRPr sz="1300" b="1"/>
            </a:lvl1pPr>
            <a:lvl2pPr marL="104777" indent="-104777" algn="l">
              <a:spcAft>
                <a:spcPts val="0"/>
              </a:spcAft>
              <a:buClrTx/>
              <a:buSzPct val="100000"/>
              <a:buFont typeface="Arial" panose="020B0604020202020204" pitchFamily="34" charset="0"/>
              <a:buChar char="•"/>
              <a:defRPr sz="1300" b="0"/>
            </a:lvl2pPr>
          </a:lstStyle>
          <a:p>
            <a:pPr lvl="0"/>
            <a:r>
              <a:rPr lang="en-US"/>
              <a:t>Click to edit Master text styles</a:t>
            </a:r>
          </a:p>
          <a:p>
            <a:pPr lvl="1"/>
            <a:r>
              <a:rPr lang="en-US"/>
              <a:t>Second level</a:t>
            </a:r>
          </a:p>
        </p:txBody>
      </p:sp>
      <p:sp>
        <p:nvSpPr>
          <p:cNvPr id="18" name="Rectangle 17">
            <a:extLst>
              <a:ext uri="{FF2B5EF4-FFF2-40B4-BE49-F238E27FC236}">
                <a16:creationId xmlns:a16="http://schemas.microsoft.com/office/drawing/2014/main" id="{12753468-486C-4E44-B97B-3442F4990D23}"/>
              </a:ext>
            </a:extLst>
          </p:cNvPr>
          <p:cNvSpPr/>
          <p:nvPr/>
        </p:nvSpPr>
        <p:spPr>
          <a:xfrm>
            <a:off x="476780" y="1669027"/>
            <a:ext cx="55368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100" noProof="0" dirty="0">
              <a:solidFill>
                <a:schemeClr val="bg1"/>
              </a:solidFill>
            </a:endParaRPr>
          </a:p>
        </p:txBody>
      </p:sp>
      <p:sp>
        <p:nvSpPr>
          <p:cNvPr id="19" name="Rectangle 18">
            <a:extLst>
              <a:ext uri="{FF2B5EF4-FFF2-40B4-BE49-F238E27FC236}">
                <a16:creationId xmlns:a16="http://schemas.microsoft.com/office/drawing/2014/main" id="{B44C2095-0900-4569-A109-645CF4777A8D}"/>
              </a:ext>
            </a:extLst>
          </p:cNvPr>
          <p:cNvSpPr/>
          <p:nvPr/>
        </p:nvSpPr>
        <p:spPr>
          <a:xfrm>
            <a:off x="6184900" y="1669027"/>
            <a:ext cx="55368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100" noProof="0" dirty="0">
              <a:solidFill>
                <a:schemeClr val="bg1"/>
              </a:solidFill>
            </a:endParaRPr>
          </a:p>
        </p:txBody>
      </p:sp>
      <p:sp>
        <p:nvSpPr>
          <p:cNvPr id="20" name="Rectangle 19">
            <a:extLst>
              <a:ext uri="{FF2B5EF4-FFF2-40B4-BE49-F238E27FC236}">
                <a16:creationId xmlns:a16="http://schemas.microsoft.com/office/drawing/2014/main" id="{448A3CDF-F5A1-44AC-9648-5A3D0461AB03}"/>
              </a:ext>
            </a:extLst>
          </p:cNvPr>
          <p:cNvSpPr/>
          <p:nvPr/>
        </p:nvSpPr>
        <p:spPr>
          <a:xfrm>
            <a:off x="469900" y="4065173"/>
            <a:ext cx="55368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100" noProof="0" dirty="0">
              <a:solidFill>
                <a:schemeClr val="bg1"/>
              </a:solidFill>
            </a:endParaRPr>
          </a:p>
        </p:txBody>
      </p:sp>
      <p:sp>
        <p:nvSpPr>
          <p:cNvPr id="21" name="Rectangle 20">
            <a:extLst>
              <a:ext uri="{FF2B5EF4-FFF2-40B4-BE49-F238E27FC236}">
                <a16:creationId xmlns:a16="http://schemas.microsoft.com/office/drawing/2014/main" id="{D8A9EEEA-4AE4-43FE-9262-BC961D83A4C2}"/>
              </a:ext>
            </a:extLst>
          </p:cNvPr>
          <p:cNvSpPr/>
          <p:nvPr/>
        </p:nvSpPr>
        <p:spPr>
          <a:xfrm>
            <a:off x="6184900" y="4065173"/>
            <a:ext cx="55368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100" noProof="0" dirty="0">
              <a:solidFill>
                <a:schemeClr val="bg1"/>
              </a:solidFill>
            </a:endParaRPr>
          </a:p>
        </p:txBody>
      </p:sp>
      <p:sp>
        <p:nvSpPr>
          <p:cNvPr id="22" name="Text Placeholder 8">
            <a:extLst>
              <a:ext uri="{FF2B5EF4-FFF2-40B4-BE49-F238E27FC236}">
                <a16:creationId xmlns:a16="http://schemas.microsoft.com/office/drawing/2014/main" id="{E14920E0-BAB9-44E6-A33A-5F4B6E751C0E}"/>
              </a:ext>
            </a:extLst>
          </p:cNvPr>
          <p:cNvSpPr>
            <a:spLocks noGrp="1"/>
          </p:cNvSpPr>
          <p:nvPr>
            <p:ph type="body" sz="quarter" idx="13" hasCustomPrompt="1"/>
          </p:nvPr>
        </p:nvSpPr>
        <p:spPr>
          <a:xfrm>
            <a:off x="501651" y="651601"/>
            <a:ext cx="11188700" cy="757255"/>
          </a:xfrm>
          <a:prstGeom prst="rect">
            <a:avLst/>
          </a:prstGeom>
        </p:spPr>
        <p:txBody>
          <a:bodyPr lIns="0" tIns="0" rIns="0" bIns="0">
            <a:noAutofit/>
          </a:bodyPr>
          <a:lstStyle>
            <a:lvl1pPr marL="0" indent="0">
              <a:buNone/>
              <a:defRPr sz="1800" b="0">
                <a:solidFill>
                  <a:srgbClr val="575757"/>
                </a:solidFill>
              </a:defRPr>
            </a:lvl1pPr>
          </a:lstStyle>
          <a:p>
            <a:pPr lvl="0"/>
            <a:r>
              <a:rPr lang="en-US" dirty="0"/>
              <a:t>Click to add subtitle</a:t>
            </a:r>
          </a:p>
        </p:txBody>
      </p:sp>
      <p:sp>
        <p:nvSpPr>
          <p:cNvPr id="23" name="Title Placeholder 1">
            <a:extLst>
              <a:ext uri="{FF2B5EF4-FFF2-40B4-BE49-F238E27FC236}">
                <a16:creationId xmlns:a16="http://schemas.microsoft.com/office/drawing/2014/main" id="{B186F496-8F3D-4D1B-850D-31517B35E6F2}"/>
              </a:ext>
            </a:extLst>
          </p:cNvPr>
          <p:cNvSpPr>
            <a:spLocks noGrp="1"/>
          </p:cNvSpPr>
          <p:nvPr>
            <p:ph type="title" hasCustomPrompt="1"/>
          </p:nvPr>
        </p:nvSpPr>
        <p:spPr>
          <a:xfrm>
            <a:off x="501651" y="317502"/>
            <a:ext cx="11188700" cy="334099"/>
          </a:xfrm>
          <a:prstGeom prst="rect">
            <a:avLst/>
          </a:prstGeom>
        </p:spPr>
        <p:txBody>
          <a:bodyPr vert="horz" lIns="0" tIns="0" rIns="0" bIns="0" rtlCol="0" anchor="t" anchorCtr="0">
            <a:noAutofit/>
          </a:bodyPr>
          <a:lstStyle>
            <a:lvl1pPr>
              <a:defRPr sz="2100">
                <a:latin typeface="+mj-lt"/>
              </a:defRPr>
            </a:lvl1pPr>
          </a:lstStyle>
          <a:p>
            <a:r>
              <a:rPr lang="en-US" dirty="0"/>
              <a:t>Click to add title</a:t>
            </a:r>
          </a:p>
        </p:txBody>
      </p:sp>
      <p:sp>
        <p:nvSpPr>
          <p:cNvPr id="24" name="Rectangle 23">
            <a:extLst>
              <a:ext uri="{FF2B5EF4-FFF2-40B4-BE49-F238E27FC236}">
                <a16:creationId xmlns:a16="http://schemas.microsoft.com/office/drawing/2014/main" id="{AA66B217-F1DA-4845-825E-8F764F4E1E92}"/>
              </a:ext>
            </a:extLst>
          </p:cNvPr>
          <p:cNvSpPr/>
          <p:nvPr/>
        </p:nvSpPr>
        <p:spPr>
          <a:xfrm>
            <a:off x="476780" y="1669027"/>
            <a:ext cx="55368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100" noProof="0" dirty="0">
              <a:solidFill>
                <a:schemeClr val="bg1"/>
              </a:solidFill>
            </a:endParaRPr>
          </a:p>
        </p:txBody>
      </p:sp>
      <p:sp>
        <p:nvSpPr>
          <p:cNvPr id="25" name="Rectangle 24">
            <a:extLst>
              <a:ext uri="{FF2B5EF4-FFF2-40B4-BE49-F238E27FC236}">
                <a16:creationId xmlns:a16="http://schemas.microsoft.com/office/drawing/2014/main" id="{4673D52A-15E3-4CD9-AD6E-C5308201CD2E}"/>
              </a:ext>
            </a:extLst>
          </p:cNvPr>
          <p:cNvSpPr/>
          <p:nvPr/>
        </p:nvSpPr>
        <p:spPr>
          <a:xfrm>
            <a:off x="6184900" y="1669027"/>
            <a:ext cx="55368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100" noProof="0" dirty="0">
              <a:solidFill>
                <a:schemeClr val="bg1"/>
              </a:solidFill>
            </a:endParaRPr>
          </a:p>
        </p:txBody>
      </p:sp>
      <p:sp>
        <p:nvSpPr>
          <p:cNvPr id="26" name="Rectangle 25">
            <a:extLst>
              <a:ext uri="{FF2B5EF4-FFF2-40B4-BE49-F238E27FC236}">
                <a16:creationId xmlns:a16="http://schemas.microsoft.com/office/drawing/2014/main" id="{4B690995-6771-4A0C-930B-24845D4A5D55}"/>
              </a:ext>
            </a:extLst>
          </p:cNvPr>
          <p:cNvSpPr/>
          <p:nvPr/>
        </p:nvSpPr>
        <p:spPr>
          <a:xfrm>
            <a:off x="469900" y="4065173"/>
            <a:ext cx="55368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100" noProof="0" dirty="0">
              <a:solidFill>
                <a:schemeClr val="bg1"/>
              </a:solidFill>
            </a:endParaRPr>
          </a:p>
        </p:txBody>
      </p:sp>
      <p:sp>
        <p:nvSpPr>
          <p:cNvPr id="27" name="Rectangle 26">
            <a:extLst>
              <a:ext uri="{FF2B5EF4-FFF2-40B4-BE49-F238E27FC236}">
                <a16:creationId xmlns:a16="http://schemas.microsoft.com/office/drawing/2014/main" id="{BE3638EB-9415-42DF-9612-97512DE4A917}"/>
              </a:ext>
            </a:extLst>
          </p:cNvPr>
          <p:cNvSpPr/>
          <p:nvPr/>
        </p:nvSpPr>
        <p:spPr>
          <a:xfrm>
            <a:off x="6184900" y="4065173"/>
            <a:ext cx="55368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100" noProof="0" dirty="0">
              <a:solidFill>
                <a:schemeClr val="bg1"/>
              </a:solidFill>
            </a:endParaRPr>
          </a:p>
        </p:txBody>
      </p:sp>
      <p:sp>
        <p:nvSpPr>
          <p:cNvPr id="28" name="Rectangle 27">
            <a:extLst>
              <a:ext uri="{FF2B5EF4-FFF2-40B4-BE49-F238E27FC236}">
                <a16:creationId xmlns:a16="http://schemas.microsoft.com/office/drawing/2014/main" id="{2403F260-8DFC-42C3-B12F-FAB72082CFD2}"/>
              </a:ext>
            </a:extLst>
          </p:cNvPr>
          <p:cNvSpPr/>
          <p:nvPr userDrawn="1"/>
        </p:nvSpPr>
        <p:spPr>
          <a:xfrm>
            <a:off x="504000" y="1707173"/>
            <a:ext cx="54960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100" noProof="0" dirty="0">
              <a:solidFill>
                <a:schemeClr val="bg1"/>
              </a:solidFill>
            </a:endParaRPr>
          </a:p>
        </p:txBody>
      </p:sp>
      <p:sp>
        <p:nvSpPr>
          <p:cNvPr id="29" name="Rectangle 28">
            <a:extLst>
              <a:ext uri="{FF2B5EF4-FFF2-40B4-BE49-F238E27FC236}">
                <a16:creationId xmlns:a16="http://schemas.microsoft.com/office/drawing/2014/main" id="{303A9541-6277-4F84-9CC8-1636785799FF}"/>
              </a:ext>
            </a:extLst>
          </p:cNvPr>
          <p:cNvSpPr/>
          <p:nvPr userDrawn="1"/>
        </p:nvSpPr>
        <p:spPr>
          <a:xfrm>
            <a:off x="6224087" y="1700213"/>
            <a:ext cx="5475066" cy="609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100" noProof="0" dirty="0">
              <a:solidFill>
                <a:schemeClr val="bg1"/>
              </a:solidFill>
            </a:endParaRPr>
          </a:p>
        </p:txBody>
      </p:sp>
      <p:sp>
        <p:nvSpPr>
          <p:cNvPr id="30" name="Rectangle 29">
            <a:extLst>
              <a:ext uri="{FF2B5EF4-FFF2-40B4-BE49-F238E27FC236}">
                <a16:creationId xmlns:a16="http://schemas.microsoft.com/office/drawing/2014/main" id="{F4B2C5A0-3080-4188-B236-5523199BE2A4}"/>
              </a:ext>
            </a:extLst>
          </p:cNvPr>
          <p:cNvSpPr/>
          <p:nvPr userDrawn="1"/>
        </p:nvSpPr>
        <p:spPr>
          <a:xfrm>
            <a:off x="504000" y="4065173"/>
            <a:ext cx="54960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100" noProof="0" dirty="0">
              <a:solidFill>
                <a:schemeClr val="bg1"/>
              </a:solidFill>
            </a:endParaRPr>
          </a:p>
        </p:txBody>
      </p:sp>
      <p:sp>
        <p:nvSpPr>
          <p:cNvPr id="31" name="Rectangle 30">
            <a:extLst>
              <a:ext uri="{FF2B5EF4-FFF2-40B4-BE49-F238E27FC236}">
                <a16:creationId xmlns:a16="http://schemas.microsoft.com/office/drawing/2014/main" id="{2FB23DDF-8318-4951-AAB3-6FB5BC599276}"/>
              </a:ext>
            </a:extLst>
          </p:cNvPr>
          <p:cNvSpPr/>
          <p:nvPr userDrawn="1"/>
        </p:nvSpPr>
        <p:spPr>
          <a:xfrm>
            <a:off x="6224087" y="4065173"/>
            <a:ext cx="5475066"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100" noProof="0" dirty="0">
              <a:solidFill>
                <a:schemeClr val="bg1"/>
              </a:solidFill>
            </a:endParaRPr>
          </a:p>
        </p:txBody>
      </p:sp>
    </p:spTree>
    <p:extLst>
      <p:ext uri="{BB962C8B-B14F-4D97-AF65-F5344CB8AC3E}">
        <p14:creationId xmlns:p14="http://schemas.microsoft.com/office/powerpoint/2010/main" val="14465429"/>
      </p:ext>
    </p:extLst>
  </p:cSld>
  <p:clrMapOvr>
    <a:masterClrMapping/>
  </p:clrMapOvr>
  <p:transition>
    <p:fade/>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p:cSld name="Qualifications 2 x 1">
    <p:spTree>
      <p:nvGrpSpPr>
        <p:cNvPr id="1" name=""/>
        <p:cNvGrpSpPr/>
        <p:nvPr/>
      </p:nvGrpSpPr>
      <p:grpSpPr>
        <a:xfrm>
          <a:off x="0" y="0"/>
          <a:ext cx="0" cy="0"/>
          <a:chOff x="0" y="0"/>
          <a:chExt cx="0" cy="0"/>
        </a:xfrm>
      </p:grpSpPr>
      <p:sp>
        <p:nvSpPr>
          <p:cNvPr id="8" name="Text Placeholder 8"/>
          <p:cNvSpPr>
            <a:spLocks noGrp="1"/>
          </p:cNvSpPr>
          <p:nvPr>
            <p:ph type="body" sz="quarter" idx="17"/>
          </p:nvPr>
        </p:nvSpPr>
        <p:spPr>
          <a:xfrm>
            <a:off x="512875" y="1857893"/>
            <a:ext cx="5466824" cy="1695450"/>
          </a:xfrm>
        </p:spPr>
        <p:txBody>
          <a:bodyPr>
            <a:noAutofit/>
          </a:bodyPr>
          <a:lstStyle>
            <a:lvl1pPr marL="0" indent="0" algn="l">
              <a:spcAft>
                <a:spcPts val="750"/>
              </a:spcAft>
              <a:buFontTx/>
              <a:buNone/>
              <a:defRPr sz="1300" b="1">
                <a:solidFill>
                  <a:schemeClr val="accent1"/>
                </a:solidFill>
              </a:defRPr>
            </a:lvl1pPr>
            <a:lvl2pPr marL="104777" indent="-104777" algn="l">
              <a:spcAft>
                <a:spcPts val="750"/>
              </a:spcAft>
              <a:buClrTx/>
              <a:buSzPct val="100000"/>
              <a:buFont typeface="Arial" panose="020B0604020202020204" pitchFamily="34" charset="0"/>
              <a:buChar char="•"/>
              <a:defRPr sz="1300"/>
            </a:lvl2pPr>
            <a:lvl3pPr marL="228604" indent="-104777" algn="l">
              <a:spcAft>
                <a:spcPts val="750"/>
              </a:spcAft>
              <a:buClrTx/>
              <a:buSzPct val="100000"/>
              <a:buFont typeface="Arial" panose="020B0604020202020204" pitchFamily="34" charset="0"/>
              <a:buChar char="−"/>
              <a:defRPr sz="1300"/>
            </a:lvl3pPr>
            <a:lvl4pPr marL="352431" indent="-104777" algn="l">
              <a:spcAft>
                <a:spcPts val="750"/>
              </a:spcAft>
              <a:buClrTx/>
              <a:buSzPct val="100000"/>
              <a:buFont typeface="Arial" panose="020B0604020202020204" pitchFamily="34" charset="0"/>
              <a:buChar char="◦"/>
              <a:defRPr sz="1300"/>
            </a:lvl4pPr>
            <a:lvl5pPr marL="476260" indent="-104777" algn="l">
              <a:spcAft>
                <a:spcPts val="750"/>
              </a:spcAft>
              <a:buClrTx/>
              <a:buSzPct val="100000"/>
              <a:buFont typeface="Arial" panose="020B0604020202020204" pitchFamily="34" charset="0"/>
              <a:buChar char="−"/>
              <a:defRPr sz="1300" baseline="0"/>
            </a:lvl5pPr>
            <a:lvl6pPr marL="267305" indent="-132302">
              <a:spcAft>
                <a:spcPts val="750"/>
              </a:spcAft>
              <a:buFont typeface="Verdana" panose="020B0604030504040204" pitchFamily="34" charset="0"/>
              <a:buChar char="−"/>
              <a:defRPr/>
            </a:lvl6pPr>
            <a:lvl7pPr marL="267305" indent="-132302">
              <a:spcAft>
                <a:spcPts val="750"/>
              </a:spcAft>
              <a:defRPr/>
            </a:lvl7pPr>
            <a:lvl8pPr marL="267305" indent="-132302">
              <a:spcAft>
                <a:spcPts val="750"/>
              </a:spcAft>
              <a:defRPr/>
            </a:lvl8pPr>
            <a:lvl9pPr marL="267305" indent="-132302">
              <a:spcAft>
                <a:spcPts val="75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9" name="Text Placeholder 8"/>
          <p:cNvSpPr>
            <a:spLocks noGrp="1"/>
          </p:cNvSpPr>
          <p:nvPr>
            <p:ph type="body" sz="quarter" idx="21"/>
          </p:nvPr>
        </p:nvSpPr>
        <p:spPr>
          <a:xfrm>
            <a:off x="6246195" y="1857893"/>
            <a:ext cx="5444156" cy="1695450"/>
          </a:xfrm>
        </p:spPr>
        <p:txBody>
          <a:bodyPr>
            <a:noAutofit/>
          </a:bodyPr>
          <a:lstStyle>
            <a:lvl1pPr marL="0" indent="0" algn="l">
              <a:spcAft>
                <a:spcPts val="750"/>
              </a:spcAft>
              <a:buFontTx/>
              <a:buNone/>
              <a:defRPr sz="1300" b="1">
                <a:solidFill>
                  <a:schemeClr val="accent1"/>
                </a:solidFill>
              </a:defRPr>
            </a:lvl1pPr>
            <a:lvl2pPr marL="104777" indent="-104777" algn="l">
              <a:spcAft>
                <a:spcPts val="750"/>
              </a:spcAft>
              <a:buClrTx/>
              <a:buSzPct val="100000"/>
              <a:buFont typeface="Arial" panose="020B0604020202020204" pitchFamily="34" charset="0"/>
              <a:buChar char="•"/>
              <a:defRPr sz="1300"/>
            </a:lvl2pPr>
            <a:lvl3pPr marL="228604" indent="-104777" algn="l">
              <a:spcAft>
                <a:spcPts val="750"/>
              </a:spcAft>
              <a:buClrTx/>
              <a:buSzPct val="100000"/>
              <a:buFont typeface="Arial" panose="020B0604020202020204" pitchFamily="34" charset="0"/>
              <a:buChar char="−"/>
              <a:defRPr sz="1300"/>
            </a:lvl3pPr>
            <a:lvl4pPr marL="352431" indent="-104777" algn="l">
              <a:spcAft>
                <a:spcPts val="750"/>
              </a:spcAft>
              <a:buClrTx/>
              <a:buSzPct val="100000"/>
              <a:buFont typeface="Arial" panose="020B0604020202020204" pitchFamily="34" charset="0"/>
              <a:buChar char="◦"/>
              <a:defRPr sz="1300"/>
            </a:lvl4pPr>
            <a:lvl5pPr marL="476260" indent="-104777" algn="l">
              <a:spcAft>
                <a:spcPts val="750"/>
              </a:spcAft>
              <a:buClrTx/>
              <a:buSzPct val="100000"/>
              <a:buFont typeface="Arial" panose="020B0604020202020204" pitchFamily="34" charset="0"/>
              <a:buChar char="−"/>
              <a:defRPr sz="1300" baseline="0"/>
            </a:lvl5pPr>
            <a:lvl6pPr marL="267305" indent="-132302">
              <a:spcAft>
                <a:spcPts val="750"/>
              </a:spcAft>
              <a:buFont typeface="Verdana" panose="020B0604030504040204" pitchFamily="34" charset="0"/>
              <a:buChar char="−"/>
              <a:defRPr/>
            </a:lvl6pPr>
            <a:lvl7pPr marL="267305" indent="-132302">
              <a:spcAft>
                <a:spcPts val="750"/>
              </a:spcAft>
              <a:defRPr/>
            </a:lvl7pPr>
            <a:lvl8pPr marL="267305" indent="-132302">
              <a:spcAft>
                <a:spcPts val="750"/>
              </a:spcAft>
              <a:defRPr/>
            </a:lvl8pPr>
            <a:lvl9pPr marL="267305" indent="-132302">
              <a:spcAft>
                <a:spcPts val="75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4" name="Rectangle 3"/>
          <p:cNvSpPr/>
          <p:nvPr/>
        </p:nvSpPr>
        <p:spPr>
          <a:xfrm>
            <a:off x="504000" y="1705378"/>
            <a:ext cx="5466824"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750"/>
              </a:spcAft>
            </a:pPr>
            <a:endParaRPr lang="en-US" sz="825" noProof="0" dirty="0">
              <a:solidFill>
                <a:schemeClr val="bg1"/>
              </a:solidFill>
            </a:endParaRPr>
          </a:p>
        </p:txBody>
      </p:sp>
      <p:sp>
        <p:nvSpPr>
          <p:cNvPr id="5" name="Rectangle 4"/>
          <p:cNvSpPr/>
          <p:nvPr/>
        </p:nvSpPr>
        <p:spPr>
          <a:xfrm>
            <a:off x="6246196" y="1705378"/>
            <a:ext cx="5452957"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750"/>
              </a:spcAft>
            </a:pPr>
            <a:endParaRPr lang="en-US" sz="825" noProof="0" dirty="0">
              <a:solidFill>
                <a:schemeClr val="bg1"/>
              </a:solidFill>
            </a:endParaRPr>
          </a:p>
        </p:txBody>
      </p:sp>
      <p:sp>
        <p:nvSpPr>
          <p:cNvPr id="6" name="Picture Placeholder 29"/>
          <p:cNvSpPr>
            <a:spLocks noGrp="1"/>
          </p:cNvSpPr>
          <p:nvPr>
            <p:ph type="pic" sz="quarter" idx="19" hasCustomPrompt="1"/>
          </p:nvPr>
        </p:nvSpPr>
        <p:spPr>
          <a:xfrm>
            <a:off x="4769494" y="1857894"/>
            <a:ext cx="1210206" cy="549275"/>
          </a:xfrm>
        </p:spPr>
        <p:txBody>
          <a:bodyPr/>
          <a:lstStyle>
            <a:lvl1pPr marL="0" marR="0" indent="0" algn="l" defTabSz="685813" rtl="0" eaLnBrk="1" fontAlgn="auto" latinLnBrk="0" hangingPunct="1">
              <a:lnSpc>
                <a:spcPct val="100000"/>
              </a:lnSpc>
              <a:spcBef>
                <a:spcPts val="0"/>
              </a:spcBef>
              <a:spcAft>
                <a:spcPts val="750"/>
              </a:spcAft>
              <a:buClrTx/>
              <a:buSzTx/>
              <a:buFont typeface="Arial" panose="020B0604020202020204" pitchFamily="34" charset="0"/>
              <a:buNone/>
              <a:tabLst/>
              <a:defRPr sz="675"/>
            </a:lvl1pPr>
          </a:lstStyle>
          <a:p>
            <a:pPr>
              <a:spcBef>
                <a:spcPct val="0"/>
              </a:spcBef>
            </a:pPr>
            <a:r>
              <a:rPr lang="en-US" sz="900" noProof="0" dirty="0">
                <a:solidFill>
                  <a:schemeClr val="bg1"/>
                </a:solidFill>
              </a:rPr>
              <a:t>Co-brand</a:t>
            </a:r>
            <a:br>
              <a:rPr lang="en-US" sz="900" noProof="0" dirty="0">
                <a:solidFill>
                  <a:schemeClr val="bg1"/>
                </a:solidFill>
              </a:rPr>
            </a:br>
            <a:r>
              <a:rPr lang="en-US" sz="900" noProof="0" dirty="0">
                <a:solidFill>
                  <a:schemeClr val="bg1"/>
                </a:solidFill>
              </a:rPr>
              <a:t>Logo</a:t>
            </a:r>
          </a:p>
          <a:p>
            <a:endParaRPr lang="en-US" noProof="0" dirty="0"/>
          </a:p>
        </p:txBody>
      </p:sp>
      <p:sp>
        <p:nvSpPr>
          <p:cNvPr id="7" name="Picture Placeholder 29"/>
          <p:cNvSpPr>
            <a:spLocks noGrp="1"/>
          </p:cNvSpPr>
          <p:nvPr>
            <p:ph type="pic" sz="quarter" idx="20" hasCustomPrompt="1"/>
          </p:nvPr>
        </p:nvSpPr>
        <p:spPr>
          <a:xfrm>
            <a:off x="10446192" y="1857894"/>
            <a:ext cx="1244161" cy="549275"/>
          </a:xfrm>
        </p:spPr>
        <p:txBody>
          <a:bodyPr/>
          <a:lstStyle>
            <a:lvl1pPr marL="0" marR="0" indent="0" algn="l" defTabSz="685813" rtl="0" eaLnBrk="1" fontAlgn="auto" latinLnBrk="0" hangingPunct="1">
              <a:lnSpc>
                <a:spcPct val="100000"/>
              </a:lnSpc>
              <a:spcBef>
                <a:spcPts val="0"/>
              </a:spcBef>
              <a:spcAft>
                <a:spcPts val="750"/>
              </a:spcAft>
              <a:buClrTx/>
              <a:buSzTx/>
              <a:buFont typeface="Arial" panose="020B0604020202020204" pitchFamily="34" charset="0"/>
              <a:buNone/>
              <a:tabLst/>
              <a:defRPr sz="675"/>
            </a:lvl1pPr>
          </a:lstStyle>
          <a:p>
            <a:pPr>
              <a:spcBef>
                <a:spcPct val="0"/>
              </a:spcBef>
            </a:pPr>
            <a:r>
              <a:rPr lang="en-US" sz="900" noProof="0" dirty="0">
                <a:solidFill>
                  <a:schemeClr val="bg1"/>
                </a:solidFill>
              </a:rPr>
              <a:t>Co-brand</a:t>
            </a:r>
            <a:br>
              <a:rPr lang="en-US" sz="900" noProof="0" dirty="0">
                <a:solidFill>
                  <a:schemeClr val="bg1"/>
                </a:solidFill>
              </a:rPr>
            </a:br>
            <a:r>
              <a:rPr lang="en-US" sz="900" noProof="0" dirty="0">
                <a:solidFill>
                  <a:schemeClr val="bg1"/>
                </a:solidFill>
              </a:rPr>
              <a:t>Logo</a:t>
            </a:r>
          </a:p>
          <a:p>
            <a:endParaRPr lang="en-US" noProof="0" dirty="0"/>
          </a:p>
        </p:txBody>
      </p:sp>
      <p:sp>
        <p:nvSpPr>
          <p:cNvPr id="10" name="Rectangle 9">
            <a:extLst>
              <a:ext uri="{FF2B5EF4-FFF2-40B4-BE49-F238E27FC236}">
                <a16:creationId xmlns:a16="http://schemas.microsoft.com/office/drawing/2014/main" id="{283703CC-2625-4A3C-9057-35BB359C858C}"/>
              </a:ext>
            </a:extLst>
          </p:cNvPr>
          <p:cNvSpPr/>
          <p:nvPr/>
        </p:nvSpPr>
        <p:spPr>
          <a:xfrm>
            <a:off x="469900" y="1705379"/>
            <a:ext cx="5544000"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US" sz="1100" noProof="0" dirty="0">
              <a:solidFill>
                <a:schemeClr val="bg1"/>
              </a:solidFill>
            </a:endParaRPr>
          </a:p>
        </p:txBody>
      </p:sp>
      <p:sp>
        <p:nvSpPr>
          <p:cNvPr id="11" name="Rectangle 10">
            <a:extLst>
              <a:ext uri="{FF2B5EF4-FFF2-40B4-BE49-F238E27FC236}">
                <a16:creationId xmlns:a16="http://schemas.microsoft.com/office/drawing/2014/main" id="{6497003E-0D5A-4199-A9D0-BFB3CBF4A0D4}"/>
              </a:ext>
            </a:extLst>
          </p:cNvPr>
          <p:cNvSpPr/>
          <p:nvPr/>
        </p:nvSpPr>
        <p:spPr>
          <a:xfrm>
            <a:off x="6167797" y="1705379"/>
            <a:ext cx="5544000"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US" sz="1100" noProof="0" dirty="0">
              <a:solidFill>
                <a:schemeClr val="bg1"/>
              </a:solidFill>
            </a:endParaRPr>
          </a:p>
        </p:txBody>
      </p:sp>
      <p:sp>
        <p:nvSpPr>
          <p:cNvPr id="12" name="Text Placeholder 8">
            <a:extLst>
              <a:ext uri="{FF2B5EF4-FFF2-40B4-BE49-F238E27FC236}">
                <a16:creationId xmlns:a16="http://schemas.microsoft.com/office/drawing/2014/main" id="{4074C3BE-314B-470C-927B-DBC4A457D923}"/>
              </a:ext>
            </a:extLst>
          </p:cNvPr>
          <p:cNvSpPr>
            <a:spLocks noGrp="1"/>
          </p:cNvSpPr>
          <p:nvPr>
            <p:ph type="body" sz="quarter" idx="13" hasCustomPrompt="1"/>
          </p:nvPr>
        </p:nvSpPr>
        <p:spPr>
          <a:xfrm>
            <a:off x="501651" y="651601"/>
            <a:ext cx="11188700" cy="757255"/>
          </a:xfrm>
          <a:prstGeom prst="rect">
            <a:avLst/>
          </a:prstGeom>
        </p:spPr>
        <p:txBody>
          <a:bodyPr lIns="0" tIns="0" rIns="0" bIns="0">
            <a:noAutofit/>
          </a:bodyPr>
          <a:lstStyle>
            <a:lvl1pPr marL="0" indent="0">
              <a:buNone/>
              <a:defRPr sz="1800" b="0">
                <a:solidFill>
                  <a:srgbClr val="575757"/>
                </a:solidFill>
              </a:defRPr>
            </a:lvl1pPr>
          </a:lstStyle>
          <a:p>
            <a:pPr lvl="0"/>
            <a:r>
              <a:rPr lang="en-US" dirty="0"/>
              <a:t>Click to add subtitle</a:t>
            </a:r>
          </a:p>
        </p:txBody>
      </p:sp>
      <p:sp>
        <p:nvSpPr>
          <p:cNvPr id="13" name="Title Placeholder 1">
            <a:extLst>
              <a:ext uri="{FF2B5EF4-FFF2-40B4-BE49-F238E27FC236}">
                <a16:creationId xmlns:a16="http://schemas.microsoft.com/office/drawing/2014/main" id="{E8EE9A28-CEAF-410C-B504-E930E2347F55}"/>
              </a:ext>
            </a:extLst>
          </p:cNvPr>
          <p:cNvSpPr>
            <a:spLocks noGrp="1"/>
          </p:cNvSpPr>
          <p:nvPr>
            <p:ph type="title" hasCustomPrompt="1"/>
          </p:nvPr>
        </p:nvSpPr>
        <p:spPr>
          <a:xfrm>
            <a:off x="501651" y="317502"/>
            <a:ext cx="11188700" cy="334099"/>
          </a:xfrm>
          <a:prstGeom prst="rect">
            <a:avLst/>
          </a:prstGeom>
        </p:spPr>
        <p:txBody>
          <a:bodyPr vert="horz" lIns="0" tIns="0" rIns="0" bIns="0" rtlCol="0" anchor="t" anchorCtr="0">
            <a:noAutofit/>
          </a:bodyPr>
          <a:lstStyle>
            <a:lvl1pPr>
              <a:defRPr sz="2100">
                <a:latin typeface="+mj-lt"/>
              </a:defRPr>
            </a:lvl1pPr>
          </a:lstStyle>
          <a:p>
            <a:r>
              <a:rPr lang="en-US" dirty="0"/>
              <a:t>Click to add title</a:t>
            </a:r>
          </a:p>
        </p:txBody>
      </p:sp>
      <p:sp>
        <p:nvSpPr>
          <p:cNvPr id="14" name="Rectangle 13">
            <a:extLst>
              <a:ext uri="{FF2B5EF4-FFF2-40B4-BE49-F238E27FC236}">
                <a16:creationId xmlns:a16="http://schemas.microsoft.com/office/drawing/2014/main" id="{4A544BD2-40D8-4E8A-8D4E-9B7EBD1366BB}"/>
              </a:ext>
            </a:extLst>
          </p:cNvPr>
          <p:cNvSpPr/>
          <p:nvPr/>
        </p:nvSpPr>
        <p:spPr>
          <a:xfrm>
            <a:off x="469900" y="1705379"/>
            <a:ext cx="5544000"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US" sz="1100" noProof="0" dirty="0">
              <a:solidFill>
                <a:schemeClr val="bg1"/>
              </a:solidFill>
            </a:endParaRPr>
          </a:p>
        </p:txBody>
      </p:sp>
      <p:sp>
        <p:nvSpPr>
          <p:cNvPr id="15" name="Rectangle 14">
            <a:extLst>
              <a:ext uri="{FF2B5EF4-FFF2-40B4-BE49-F238E27FC236}">
                <a16:creationId xmlns:a16="http://schemas.microsoft.com/office/drawing/2014/main" id="{01470F00-FF86-4319-94A0-34DBE28EC56A}"/>
              </a:ext>
            </a:extLst>
          </p:cNvPr>
          <p:cNvSpPr/>
          <p:nvPr/>
        </p:nvSpPr>
        <p:spPr>
          <a:xfrm>
            <a:off x="6167797" y="1705379"/>
            <a:ext cx="5544000"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US" sz="1100" noProof="0" dirty="0">
              <a:solidFill>
                <a:schemeClr val="bg1"/>
              </a:solidFill>
            </a:endParaRPr>
          </a:p>
        </p:txBody>
      </p:sp>
      <p:sp>
        <p:nvSpPr>
          <p:cNvPr id="16" name="Rectangle 15">
            <a:extLst>
              <a:ext uri="{FF2B5EF4-FFF2-40B4-BE49-F238E27FC236}">
                <a16:creationId xmlns:a16="http://schemas.microsoft.com/office/drawing/2014/main" id="{CCFB3EEE-422D-4886-8401-8A672B3F4259}"/>
              </a:ext>
            </a:extLst>
          </p:cNvPr>
          <p:cNvSpPr/>
          <p:nvPr userDrawn="1"/>
        </p:nvSpPr>
        <p:spPr>
          <a:xfrm>
            <a:off x="504000" y="1705378"/>
            <a:ext cx="5466824"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US" sz="1100" noProof="0" dirty="0">
              <a:solidFill>
                <a:schemeClr val="bg1"/>
              </a:solidFill>
            </a:endParaRPr>
          </a:p>
        </p:txBody>
      </p:sp>
      <p:sp>
        <p:nvSpPr>
          <p:cNvPr id="17" name="Rectangle 16">
            <a:extLst>
              <a:ext uri="{FF2B5EF4-FFF2-40B4-BE49-F238E27FC236}">
                <a16:creationId xmlns:a16="http://schemas.microsoft.com/office/drawing/2014/main" id="{C419ADC2-B456-40CE-8584-B6B25D67E2BA}"/>
              </a:ext>
            </a:extLst>
          </p:cNvPr>
          <p:cNvSpPr/>
          <p:nvPr userDrawn="1"/>
        </p:nvSpPr>
        <p:spPr>
          <a:xfrm>
            <a:off x="6246195" y="1705378"/>
            <a:ext cx="5452957"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US" sz="1100" noProof="0" dirty="0">
              <a:solidFill>
                <a:schemeClr val="bg1"/>
              </a:solidFill>
            </a:endParaRPr>
          </a:p>
        </p:txBody>
      </p:sp>
    </p:spTree>
    <p:extLst>
      <p:ext uri="{BB962C8B-B14F-4D97-AF65-F5344CB8AC3E}">
        <p14:creationId xmlns:p14="http://schemas.microsoft.com/office/powerpoint/2010/main" val="1075733568"/>
      </p:ext>
    </p:extLst>
  </p:cSld>
  <p:clrMapOvr>
    <a:masterClrMapping/>
  </p:clrMapOvr>
  <p:transition>
    <p:fade/>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p:cSld name="Title &amp; subtitle">
    <p:spTree>
      <p:nvGrpSpPr>
        <p:cNvPr id="1" name=""/>
        <p:cNvGrpSpPr/>
        <p:nvPr/>
      </p:nvGrpSpPr>
      <p:grpSpPr>
        <a:xfrm>
          <a:off x="0" y="0"/>
          <a:ext cx="0" cy="0"/>
          <a:chOff x="0" y="0"/>
          <a:chExt cx="0" cy="0"/>
        </a:xfrm>
      </p:grpSpPr>
      <p:sp>
        <p:nvSpPr>
          <p:cNvPr id="4" name="Text Placeholder 8">
            <a:extLst>
              <a:ext uri="{FF2B5EF4-FFF2-40B4-BE49-F238E27FC236}">
                <a16:creationId xmlns:a16="http://schemas.microsoft.com/office/drawing/2014/main" id="{D1AFA9E9-5EB8-42BF-B15A-3D95DDA547A4}"/>
              </a:ext>
            </a:extLst>
          </p:cNvPr>
          <p:cNvSpPr>
            <a:spLocks noGrp="1"/>
          </p:cNvSpPr>
          <p:nvPr>
            <p:ph type="body" sz="quarter" idx="13" hasCustomPrompt="1"/>
          </p:nvPr>
        </p:nvSpPr>
        <p:spPr>
          <a:xfrm>
            <a:off x="501651" y="651601"/>
            <a:ext cx="11188700" cy="757255"/>
          </a:xfrm>
          <a:prstGeom prst="rect">
            <a:avLst/>
          </a:prstGeom>
        </p:spPr>
        <p:txBody>
          <a:bodyPr lIns="0" tIns="0" rIns="0" bIns="0">
            <a:noAutofit/>
          </a:bodyPr>
          <a:lstStyle>
            <a:lvl1pPr marL="0" indent="0">
              <a:buNone/>
              <a:defRPr sz="1800" b="0">
                <a:solidFill>
                  <a:srgbClr val="575757"/>
                </a:solidFill>
              </a:defRPr>
            </a:lvl1pPr>
          </a:lstStyle>
          <a:p>
            <a:pPr lvl="0"/>
            <a:r>
              <a:rPr lang="en-US" dirty="0"/>
              <a:t>Click to add subtitle</a:t>
            </a:r>
          </a:p>
        </p:txBody>
      </p:sp>
      <p:sp>
        <p:nvSpPr>
          <p:cNvPr id="5" name="Title Placeholder 1">
            <a:extLst>
              <a:ext uri="{FF2B5EF4-FFF2-40B4-BE49-F238E27FC236}">
                <a16:creationId xmlns:a16="http://schemas.microsoft.com/office/drawing/2014/main" id="{C3F5B0ED-A4CB-4D19-B6B8-CA9E1139E702}"/>
              </a:ext>
            </a:extLst>
          </p:cNvPr>
          <p:cNvSpPr>
            <a:spLocks noGrp="1"/>
          </p:cNvSpPr>
          <p:nvPr>
            <p:ph type="title" hasCustomPrompt="1"/>
          </p:nvPr>
        </p:nvSpPr>
        <p:spPr>
          <a:xfrm>
            <a:off x="501651" y="317502"/>
            <a:ext cx="11188700" cy="334099"/>
          </a:xfrm>
          <a:prstGeom prst="rect">
            <a:avLst/>
          </a:prstGeom>
        </p:spPr>
        <p:txBody>
          <a:bodyPr vert="horz" lIns="0" tIns="0" rIns="0" bIns="0" rtlCol="0" anchor="t" anchorCtr="0">
            <a:noAutofit/>
          </a:bodyPr>
          <a:lstStyle>
            <a:lvl1pPr>
              <a:defRPr sz="2100">
                <a:latin typeface="+mj-lt"/>
              </a:defRPr>
            </a:lvl1pPr>
          </a:lstStyle>
          <a:p>
            <a:r>
              <a:rPr lang="en-US" dirty="0"/>
              <a:t>Click to add title</a:t>
            </a:r>
          </a:p>
        </p:txBody>
      </p:sp>
    </p:spTree>
    <p:extLst>
      <p:ext uri="{BB962C8B-B14F-4D97-AF65-F5344CB8AC3E}">
        <p14:creationId xmlns:p14="http://schemas.microsoft.com/office/powerpoint/2010/main" val="2336353082"/>
      </p:ext>
    </p:extLst>
  </p:cSld>
  <p:clrMapOvr>
    <a:masterClrMapping/>
  </p:clrMapOvr>
  <p:transition>
    <p:fade/>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4" name="Title Placeholder 1">
            <a:extLst>
              <a:ext uri="{FF2B5EF4-FFF2-40B4-BE49-F238E27FC236}">
                <a16:creationId xmlns:a16="http://schemas.microsoft.com/office/drawing/2014/main" id="{F79D3799-9A6C-45EE-B3ED-0F77AAB658E9}"/>
              </a:ext>
            </a:extLst>
          </p:cNvPr>
          <p:cNvSpPr>
            <a:spLocks noGrp="1"/>
          </p:cNvSpPr>
          <p:nvPr>
            <p:ph type="title" hasCustomPrompt="1"/>
          </p:nvPr>
        </p:nvSpPr>
        <p:spPr>
          <a:xfrm>
            <a:off x="501651" y="317502"/>
            <a:ext cx="11188700" cy="334099"/>
          </a:xfrm>
          <a:prstGeom prst="rect">
            <a:avLst/>
          </a:prstGeom>
        </p:spPr>
        <p:txBody>
          <a:bodyPr vert="horz" lIns="0" tIns="0" rIns="0" bIns="0" rtlCol="0" anchor="t" anchorCtr="0">
            <a:noAutofit/>
          </a:bodyPr>
          <a:lstStyle>
            <a:lvl1pPr>
              <a:defRPr sz="2100">
                <a:latin typeface="+mj-lt"/>
              </a:defRPr>
            </a:lvl1pPr>
          </a:lstStyle>
          <a:p>
            <a:r>
              <a:rPr lang="en-US" dirty="0"/>
              <a:t>Click to add title</a:t>
            </a:r>
          </a:p>
        </p:txBody>
      </p:sp>
    </p:spTree>
    <p:extLst>
      <p:ext uri="{BB962C8B-B14F-4D97-AF65-F5344CB8AC3E}">
        <p14:creationId xmlns:p14="http://schemas.microsoft.com/office/powerpoint/2010/main" val="2357300380"/>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Key statement dark blu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01651" y="1627200"/>
            <a:ext cx="9277349" cy="4759584"/>
          </a:xfrm>
          <a:prstGeom prst="rect">
            <a:avLst/>
          </a:prstGeom>
        </p:spPr>
        <p:txBody>
          <a:bodyPr>
            <a:noAutofit/>
          </a:bodyPr>
          <a:lstStyle>
            <a:lvl1pPr>
              <a:spcBef>
                <a:spcPts val="3600"/>
              </a:spcBef>
              <a:defRPr sz="2720">
                <a:solidFill>
                  <a:schemeClr val="bg1"/>
                </a:solidFill>
              </a:defRPr>
            </a:lvl1pPr>
            <a:lvl2pPr marL="457209" indent="-457209">
              <a:defRPr sz="3000">
                <a:solidFill>
                  <a:schemeClr val="bg2"/>
                </a:solidFill>
              </a:defRPr>
            </a:lvl2pPr>
            <a:lvl3pPr>
              <a:defRPr sz="3000">
                <a:solidFill>
                  <a:schemeClr val="bg2"/>
                </a:solidFill>
              </a:defRPr>
            </a:lvl3pPr>
            <a:lvl4pPr>
              <a:defRPr sz="3000">
                <a:solidFill>
                  <a:schemeClr val="bg2"/>
                </a:solidFill>
              </a:defRPr>
            </a:lvl4pPr>
            <a:lvl5pPr>
              <a:defRPr sz="3000">
                <a:solidFill>
                  <a:schemeClr val="bg2"/>
                </a:solidFill>
              </a:defRPr>
            </a:lvl5pPr>
          </a:lstStyle>
          <a:p>
            <a:pPr lvl="0"/>
            <a:r>
              <a:rPr lang="en-US" noProof="0" dirty="0"/>
              <a:t>Click to edit Master text styles</a:t>
            </a:r>
          </a:p>
        </p:txBody>
      </p:sp>
      <p:sp>
        <p:nvSpPr>
          <p:cNvPr id="10" name="TextBox 9"/>
          <p:cNvSpPr txBox="1"/>
          <p:nvPr/>
        </p:nvSpPr>
        <p:spPr>
          <a:xfrm>
            <a:off x="6335185" y="6477001"/>
            <a:ext cx="4896560" cy="200055"/>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dirty="0">
                <a:solidFill>
                  <a:schemeClr val="bg1"/>
                </a:solidFill>
              </a:rPr>
              <a:t>Presentation title</a:t>
            </a:r>
            <a:br>
              <a:rPr lang="en-US" sz="650" noProof="0" dirty="0">
                <a:solidFill>
                  <a:schemeClr val="bg1"/>
                </a:solidFill>
              </a:rPr>
            </a:br>
            <a:r>
              <a:rPr lang="en-US" sz="650" noProof="0" dirty="0">
                <a:solidFill>
                  <a:schemeClr val="bg1"/>
                </a:solidFill>
              </a:rPr>
              <a:t>[To edit, click View &gt; Slide Master &gt; Slide Master]</a:t>
            </a:r>
          </a:p>
        </p:txBody>
      </p:sp>
      <p:sp>
        <p:nvSpPr>
          <p:cNvPr id="11" name="TextBox 10"/>
          <p:cNvSpPr txBox="1"/>
          <p:nvPr/>
        </p:nvSpPr>
        <p:spPr>
          <a:xfrm>
            <a:off x="501651" y="6477001"/>
            <a:ext cx="5355167" cy="100027"/>
          </a:xfrm>
          <a:prstGeom prst="rect">
            <a:avLst/>
          </a:prstGeom>
          <a:noFill/>
        </p:spPr>
        <p:txBody>
          <a:bodyPr wrap="square" lIns="0" tIns="0" rIns="0" bIns="0" rtlCol="0">
            <a:spAutoFit/>
          </a:bodyPr>
          <a:lstStyle/>
          <a:p>
            <a:pPr marL="0" indent="0">
              <a:spcBef>
                <a:spcPts val="600"/>
              </a:spcBef>
              <a:buSzPct val="100000"/>
              <a:buFont typeface="Arial"/>
              <a:buNone/>
            </a:pPr>
            <a:r>
              <a:rPr lang="fr-FR" sz="650" noProof="0" dirty="0">
                <a:solidFill>
                  <a:schemeClr val="bg1"/>
                </a:solidFill>
              </a:rPr>
              <a:t>©2020 Deloitte Haskins &amp; Sells LLP</a:t>
            </a:r>
          </a:p>
        </p:txBody>
      </p:sp>
      <p:sp>
        <p:nvSpPr>
          <p:cNvPr id="12" name="TextBox 11"/>
          <p:cNvSpPr txBox="1"/>
          <p:nvPr/>
        </p:nvSpPr>
        <p:spPr>
          <a:xfrm>
            <a:off x="11382377" y="6477001"/>
            <a:ext cx="307974" cy="100027"/>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650" noProof="0" smtClean="0">
                <a:solidFill>
                  <a:schemeClr val="bg1"/>
                </a:solidFill>
              </a:rPr>
              <a:pPr marL="0" indent="0" algn="r">
                <a:spcBef>
                  <a:spcPts val="600"/>
                </a:spcBef>
                <a:buSzPct val="100000"/>
                <a:buFont typeface="Arial"/>
                <a:buNone/>
              </a:pPr>
              <a:t>‹#›</a:t>
            </a:fld>
            <a:endParaRPr lang="en-US" sz="650" noProof="0" dirty="0">
              <a:solidFill>
                <a:schemeClr val="bg1"/>
              </a:solidFill>
            </a:endParaRPr>
          </a:p>
        </p:txBody>
      </p:sp>
    </p:spTree>
    <p:extLst>
      <p:ext uri="{BB962C8B-B14F-4D97-AF65-F5344CB8AC3E}">
        <p14:creationId xmlns:p14="http://schemas.microsoft.com/office/powerpoint/2010/main" val="3769640212"/>
      </p:ext>
    </p:extLst>
  </p:cSld>
  <p:clrMapOvr>
    <a:masterClrMapping/>
  </p:clrMapOvr>
  <p:transition>
    <p:fade/>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1909738"/>
      </p:ext>
    </p:extLst>
  </p:cSld>
  <p:clrMapOvr>
    <a:masterClrMapping/>
  </p:clrMapOvr>
  <p:transition>
    <p:fade/>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p:cSld name="Title, subtitle &amp; 1 column text">
    <p:spTree>
      <p:nvGrpSpPr>
        <p:cNvPr id="1" name=""/>
        <p:cNvGrpSpPr/>
        <p:nvPr/>
      </p:nvGrpSpPr>
      <p:grpSpPr>
        <a:xfrm>
          <a:off x="0" y="0"/>
          <a:ext cx="0" cy="0"/>
          <a:chOff x="0" y="0"/>
          <a:chExt cx="0" cy="0"/>
        </a:xfrm>
      </p:grpSpPr>
      <p:sp>
        <p:nvSpPr>
          <p:cNvPr id="14" name="Text Placeholder 18"/>
          <p:cNvSpPr>
            <a:spLocks noGrp="1"/>
          </p:cNvSpPr>
          <p:nvPr>
            <p:ph idx="1"/>
          </p:nvPr>
        </p:nvSpPr>
        <p:spPr>
          <a:xfrm>
            <a:off x="502921" y="1665291"/>
            <a:ext cx="11187430" cy="4716460"/>
          </a:xfrm>
          <a:prstGeom prst="rect">
            <a:avLst/>
          </a:prstGeom>
        </p:spPr>
        <p:txBody>
          <a:bodyPr vert="horz" lIns="0" tIns="0" rIns="0" bIns="0" rtlCol="0">
            <a:noAutofit/>
          </a:bodyPr>
          <a:lstStyle>
            <a:lvl1pPr>
              <a:defRPr sz="1300"/>
            </a:lvl1pPr>
            <a:lvl2pPr>
              <a:defRPr sz="1300"/>
            </a:lvl2pPr>
            <a:lvl3pPr>
              <a:defRPr sz="1300"/>
            </a:lvl3pPr>
            <a:lvl4pPr>
              <a:defRPr sz="1300"/>
            </a:lvl4pPr>
            <a:lvl5pPr>
              <a:defRPr sz="13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7" name="Text Placeholder 8">
            <a:extLst>
              <a:ext uri="{FF2B5EF4-FFF2-40B4-BE49-F238E27FC236}">
                <a16:creationId xmlns:a16="http://schemas.microsoft.com/office/drawing/2014/main" id="{537CC665-FE98-46D6-975E-AFF0AE8ED2C8}"/>
              </a:ext>
            </a:extLst>
          </p:cNvPr>
          <p:cNvSpPr>
            <a:spLocks noGrp="1"/>
          </p:cNvSpPr>
          <p:nvPr>
            <p:ph type="body" sz="quarter" idx="21" hasCustomPrompt="1"/>
          </p:nvPr>
        </p:nvSpPr>
        <p:spPr>
          <a:xfrm>
            <a:off x="501651" y="651601"/>
            <a:ext cx="11188700" cy="757255"/>
          </a:xfrm>
          <a:prstGeom prst="rect">
            <a:avLst/>
          </a:prstGeom>
        </p:spPr>
        <p:txBody>
          <a:bodyPr lIns="0" tIns="0" rIns="0" bIns="0">
            <a:noAutofit/>
          </a:bodyPr>
          <a:lstStyle>
            <a:lvl1pPr marL="0" indent="0">
              <a:buNone/>
              <a:defRPr sz="1800" b="0">
                <a:solidFill>
                  <a:srgbClr val="575757"/>
                </a:solidFill>
              </a:defRPr>
            </a:lvl1pPr>
          </a:lstStyle>
          <a:p>
            <a:pPr lvl="0"/>
            <a:r>
              <a:rPr lang="en-US" dirty="0"/>
              <a:t>Click to add subtitle</a:t>
            </a:r>
          </a:p>
        </p:txBody>
      </p:sp>
      <p:sp>
        <p:nvSpPr>
          <p:cNvPr id="8" name="Title Placeholder 1">
            <a:extLst>
              <a:ext uri="{FF2B5EF4-FFF2-40B4-BE49-F238E27FC236}">
                <a16:creationId xmlns:a16="http://schemas.microsoft.com/office/drawing/2014/main" id="{3BBABC4F-611D-45AA-96CD-C45E11F22888}"/>
              </a:ext>
            </a:extLst>
          </p:cNvPr>
          <p:cNvSpPr>
            <a:spLocks noGrp="1"/>
          </p:cNvSpPr>
          <p:nvPr>
            <p:ph type="title" hasCustomPrompt="1"/>
          </p:nvPr>
        </p:nvSpPr>
        <p:spPr>
          <a:xfrm>
            <a:off x="501651" y="317502"/>
            <a:ext cx="11188700" cy="334099"/>
          </a:xfrm>
          <a:prstGeom prst="rect">
            <a:avLst/>
          </a:prstGeom>
        </p:spPr>
        <p:txBody>
          <a:bodyPr vert="horz" lIns="0" tIns="0" rIns="0" bIns="0" rtlCol="0" anchor="t" anchorCtr="0">
            <a:noAutofit/>
          </a:bodyPr>
          <a:lstStyle>
            <a:lvl1pPr>
              <a:defRPr sz="2100">
                <a:latin typeface="+mj-lt"/>
              </a:defRPr>
            </a:lvl1pPr>
          </a:lstStyle>
          <a:p>
            <a:r>
              <a:rPr lang="en-US" dirty="0"/>
              <a:t>Click to add title</a:t>
            </a:r>
          </a:p>
        </p:txBody>
      </p:sp>
    </p:spTree>
    <p:extLst>
      <p:ext uri="{BB962C8B-B14F-4D97-AF65-F5344CB8AC3E}">
        <p14:creationId xmlns:p14="http://schemas.microsoft.com/office/powerpoint/2010/main" val="1158579439"/>
      </p:ext>
    </p:extLst>
  </p:cSld>
  <p:clrMapOvr>
    <a:masterClrMapping/>
  </p:clrMapOvr>
  <p:transition>
    <p:fade/>
  </p:transition>
  <p:hf hdr="0" dt="0"/>
</p:sldLayout>
</file>

<file path=ppt/slideLayouts/slideLayout122.xml><?xml version="1.0" encoding="utf-8"?>
<p:sldLayout xmlns:a="http://schemas.openxmlformats.org/drawingml/2006/main" xmlns:r="http://schemas.openxmlformats.org/officeDocument/2006/relationships" xmlns:p="http://schemas.openxmlformats.org/presentationml/2006/main">
  <p:cSld name="Title, subtitle &amp; contents">
    <p:spTree>
      <p:nvGrpSpPr>
        <p:cNvPr id="1" name=""/>
        <p:cNvGrpSpPr/>
        <p:nvPr/>
      </p:nvGrpSpPr>
      <p:grpSpPr>
        <a:xfrm>
          <a:off x="0" y="0"/>
          <a:ext cx="0" cy="0"/>
          <a:chOff x="0" y="0"/>
          <a:chExt cx="0" cy="0"/>
        </a:xfrm>
      </p:grpSpPr>
      <p:sp>
        <p:nvSpPr>
          <p:cNvPr id="4" name="Content Placeholder 3"/>
          <p:cNvSpPr>
            <a:spLocks noGrp="1"/>
          </p:cNvSpPr>
          <p:nvPr>
            <p:ph sz="quarter" idx="10"/>
          </p:nvPr>
        </p:nvSpPr>
        <p:spPr>
          <a:xfrm>
            <a:off x="502923" y="1665292"/>
            <a:ext cx="9348786" cy="4633910"/>
          </a:xfrm>
          <a:prstGeom prst="rect">
            <a:avLst/>
          </a:prstGeom>
        </p:spPr>
        <p:txBody>
          <a:bodyPr>
            <a:normAutofit/>
          </a:bodyPr>
          <a:lstStyle>
            <a:lvl1pPr>
              <a:tabLst>
                <a:tab pos="6729373" algn="r"/>
              </a:tabLst>
              <a:defRPr sz="1300"/>
            </a:lvl1pPr>
            <a:lvl2pPr>
              <a:tabLst>
                <a:tab pos="6729373" algn="r"/>
              </a:tabLst>
              <a:defRPr sz="1300"/>
            </a:lvl2pPr>
            <a:lvl3pPr>
              <a:tabLst>
                <a:tab pos="6729373" algn="r"/>
              </a:tabLst>
              <a:defRPr sz="1300"/>
            </a:lvl3pPr>
            <a:lvl4pPr>
              <a:tabLst>
                <a:tab pos="6729373" algn="r"/>
              </a:tabLst>
              <a:defRPr sz="1300"/>
            </a:lvl4pPr>
            <a:lvl5pPr>
              <a:tabLst>
                <a:tab pos="5029170" algn="r"/>
              </a:tabLst>
              <a:defRPr sz="1300" baseline="0"/>
            </a:lvl5pPr>
            <a:lvl6pPr>
              <a:tabLst>
                <a:tab pos="6729373" algn="r"/>
              </a:tabLst>
              <a:defRPr/>
            </a:lvl6pPr>
            <a:lvl7pPr>
              <a:tabLst>
                <a:tab pos="6729373" algn="r"/>
              </a:tabLst>
              <a:defRPr/>
            </a:lvl7pPr>
            <a:lvl8pPr>
              <a:tabLst>
                <a:tab pos="6729373" algn="r"/>
              </a:tabLst>
              <a:defRPr/>
            </a:lvl8pPr>
            <a:lvl9pPr>
              <a:tabLst>
                <a:tab pos="6729373" algn="r"/>
              </a:tabLst>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8">
            <a:extLst>
              <a:ext uri="{FF2B5EF4-FFF2-40B4-BE49-F238E27FC236}">
                <a16:creationId xmlns:a16="http://schemas.microsoft.com/office/drawing/2014/main" id="{B4464A84-542A-4D1A-8583-EEE0342E31DC}"/>
              </a:ext>
            </a:extLst>
          </p:cNvPr>
          <p:cNvSpPr>
            <a:spLocks noGrp="1"/>
          </p:cNvSpPr>
          <p:nvPr>
            <p:ph type="body" sz="quarter" idx="21" hasCustomPrompt="1"/>
          </p:nvPr>
        </p:nvSpPr>
        <p:spPr>
          <a:xfrm>
            <a:off x="501651" y="651601"/>
            <a:ext cx="11188700" cy="757255"/>
          </a:xfrm>
          <a:prstGeom prst="rect">
            <a:avLst/>
          </a:prstGeom>
        </p:spPr>
        <p:txBody>
          <a:bodyPr lIns="0" tIns="0" rIns="0" bIns="0">
            <a:noAutofit/>
          </a:bodyPr>
          <a:lstStyle>
            <a:lvl1pPr marL="0" indent="0">
              <a:buNone/>
              <a:defRPr sz="1800" b="0">
                <a:solidFill>
                  <a:srgbClr val="575757"/>
                </a:solidFill>
              </a:defRPr>
            </a:lvl1pPr>
          </a:lstStyle>
          <a:p>
            <a:pPr lvl="0"/>
            <a:r>
              <a:rPr lang="en-US" dirty="0"/>
              <a:t>Click to add subtitle</a:t>
            </a:r>
          </a:p>
        </p:txBody>
      </p:sp>
      <p:sp>
        <p:nvSpPr>
          <p:cNvPr id="9" name="Title Placeholder 1">
            <a:extLst>
              <a:ext uri="{FF2B5EF4-FFF2-40B4-BE49-F238E27FC236}">
                <a16:creationId xmlns:a16="http://schemas.microsoft.com/office/drawing/2014/main" id="{B12EEE0C-4EE5-49C0-A99D-660B1A86B51D}"/>
              </a:ext>
            </a:extLst>
          </p:cNvPr>
          <p:cNvSpPr>
            <a:spLocks noGrp="1"/>
          </p:cNvSpPr>
          <p:nvPr>
            <p:ph type="title" hasCustomPrompt="1"/>
          </p:nvPr>
        </p:nvSpPr>
        <p:spPr>
          <a:xfrm>
            <a:off x="501651" y="317502"/>
            <a:ext cx="11188700" cy="334099"/>
          </a:xfrm>
          <a:prstGeom prst="rect">
            <a:avLst/>
          </a:prstGeom>
        </p:spPr>
        <p:txBody>
          <a:bodyPr vert="horz" lIns="0" tIns="0" rIns="0" bIns="0" rtlCol="0" anchor="t" anchorCtr="0">
            <a:noAutofit/>
          </a:bodyPr>
          <a:lstStyle>
            <a:lvl1pPr>
              <a:defRPr sz="2100">
                <a:latin typeface="+mj-lt"/>
              </a:defRPr>
            </a:lvl1pPr>
          </a:lstStyle>
          <a:p>
            <a:r>
              <a:rPr lang="en-US" dirty="0"/>
              <a:t>Click to add title</a:t>
            </a:r>
          </a:p>
        </p:txBody>
      </p:sp>
    </p:spTree>
    <p:extLst>
      <p:ext uri="{BB962C8B-B14F-4D97-AF65-F5344CB8AC3E}">
        <p14:creationId xmlns:p14="http://schemas.microsoft.com/office/powerpoint/2010/main" val="385794015"/>
      </p:ext>
    </p:extLst>
  </p:cSld>
  <p:clrMapOvr>
    <a:masterClrMapping/>
  </p:clrMapOvr>
  <p:transition>
    <p:fade/>
  </p:transition>
  <p:hf hdr="0" dt="0"/>
</p:sldLayout>
</file>

<file path=ppt/slideLayouts/slideLayout123.xml><?xml version="1.0" encoding="utf-8"?>
<p:sldLayout xmlns:a="http://schemas.openxmlformats.org/drawingml/2006/main" xmlns:r="http://schemas.openxmlformats.org/officeDocument/2006/relationships" xmlns:p="http://schemas.openxmlformats.org/presentationml/2006/main">
  <p:cSld name="1_3 column green line">
    <p:spTree>
      <p:nvGrpSpPr>
        <p:cNvPr id="1" name=""/>
        <p:cNvGrpSpPr/>
        <p:nvPr/>
      </p:nvGrpSpPr>
      <p:grpSpPr>
        <a:xfrm>
          <a:off x="0" y="0"/>
          <a:ext cx="0" cy="0"/>
          <a:chOff x="0" y="0"/>
          <a:chExt cx="0" cy="0"/>
        </a:xfrm>
      </p:grpSpPr>
      <p:sp>
        <p:nvSpPr>
          <p:cNvPr id="16" name="Text Placeholder 8">
            <a:extLst>
              <a:ext uri="{FF2B5EF4-FFF2-40B4-BE49-F238E27FC236}">
                <a16:creationId xmlns:a16="http://schemas.microsoft.com/office/drawing/2014/main" id="{E69DF469-1C05-4DC1-B6C9-2712D9E1B834}"/>
              </a:ext>
            </a:extLst>
          </p:cNvPr>
          <p:cNvSpPr>
            <a:spLocks noGrp="1"/>
          </p:cNvSpPr>
          <p:nvPr>
            <p:ph type="body" sz="quarter" idx="21" hasCustomPrompt="1"/>
          </p:nvPr>
        </p:nvSpPr>
        <p:spPr>
          <a:xfrm>
            <a:off x="501651" y="651601"/>
            <a:ext cx="11188700" cy="757255"/>
          </a:xfrm>
          <a:prstGeom prst="rect">
            <a:avLst/>
          </a:prstGeom>
        </p:spPr>
        <p:txBody>
          <a:bodyPr lIns="0" tIns="0" rIns="0" bIns="0">
            <a:noAutofit/>
          </a:bodyPr>
          <a:lstStyle>
            <a:lvl1pPr marL="0" indent="0">
              <a:buNone/>
              <a:defRPr sz="1800" b="0">
                <a:solidFill>
                  <a:srgbClr val="575757"/>
                </a:solidFill>
              </a:defRPr>
            </a:lvl1pPr>
          </a:lstStyle>
          <a:p>
            <a:pPr lvl="0"/>
            <a:r>
              <a:rPr lang="en-US" dirty="0"/>
              <a:t>Click to add subtitle</a:t>
            </a:r>
          </a:p>
        </p:txBody>
      </p:sp>
      <p:sp>
        <p:nvSpPr>
          <p:cNvPr id="17" name="Title Placeholder 1">
            <a:extLst>
              <a:ext uri="{FF2B5EF4-FFF2-40B4-BE49-F238E27FC236}">
                <a16:creationId xmlns:a16="http://schemas.microsoft.com/office/drawing/2014/main" id="{77DBFC5B-8E23-48FC-97C3-38FCFE625365}"/>
              </a:ext>
            </a:extLst>
          </p:cNvPr>
          <p:cNvSpPr>
            <a:spLocks noGrp="1"/>
          </p:cNvSpPr>
          <p:nvPr>
            <p:ph type="title" hasCustomPrompt="1"/>
          </p:nvPr>
        </p:nvSpPr>
        <p:spPr>
          <a:xfrm>
            <a:off x="501651" y="317502"/>
            <a:ext cx="11188700" cy="334099"/>
          </a:xfrm>
          <a:prstGeom prst="rect">
            <a:avLst/>
          </a:prstGeom>
        </p:spPr>
        <p:txBody>
          <a:bodyPr vert="horz" lIns="0" tIns="0" rIns="0" bIns="0" rtlCol="0" anchor="t" anchorCtr="0">
            <a:noAutofit/>
          </a:bodyPr>
          <a:lstStyle>
            <a:lvl1pPr>
              <a:defRPr sz="2100">
                <a:latin typeface="+mj-lt"/>
              </a:defRPr>
            </a:lvl1pPr>
          </a:lstStyle>
          <a:p>
            <a:r>
              <a:rPr lang="en-US" dirty="0"/>
              <a:t>Click to add title</a:t>
            </a:r>
          </a:p>
        </p:txBody>
      </p:sp>
      <p:sp>
        <p:nvSpPr>
          <p:cNvPr id="14" name="Rectangle 13">
            <a:extLst>
              <a:ext uri="{FF2B5EF4-FFF2-40B4-BE49-F238E27FC236}">
                <a16:creationId xmlns:a16="http://schemas.microsoft.com/office/drawing/2014/main" id="{83CD5844-47E7-4F53-AA86-AC151A6DAE0F}"/>
              </a:ext>
            </a:extLst>
          </p:cNvPr>
          <p:cNvSpPr/>
          <p:nvPr/>
        </p:nvSpPr>
        <p:spPr>
          <a:xfrm>
            <a:off x="4278314" y="1705968"/>
            <a:ext cx="3636963"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100" noProof="0" dirty="0">
              <a:solidFill>
                <a:schemeClr val="bg1"/>
              </a:solidFill>
            </a:endParaRPr>
          </a:p>
        </p:txBody>
      </p:sp>
      <p:sp>
        <p:nvSpPr>
          <p:cNvPr id="15" name="Rectangle 14">
            <a:extLst>
              <a:ext uri="{FF2B5EF4-FFF2-40B4-BE49-F238E27FC236}">
                <a16:creationId xmlns:a16="http://schemas.microsoft.com/office/drawing/2014/main" id="{FFB1E0F0-C8EC-4021-A4CD-FBE449C92EF7}"/>
              </a:ext>
            </a:extLst>
          </p:cNvPr>
          <p:cNvSpPr/>
          <p:nvPr/>
        </p:nvSpPr>
        <p:spPr>
          <a:xfrm>
            <a:off x="469902" y="1705968"/>
            <a:ext cx="3627438"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100" noProof="0" dirty="0">
              <a:solidFill>
                <a:schemeClr val="bg1"/>
              </a:solidFill>
            </a:endParaRPr>
          </a:p>
        </p:txBody>
      </p:sp>
      <p:sp>
        <p:nvSpPr>
          <p:cNvPr id="18" name="Rectangle 17">
            <a:extLst>
              <a:ext uri="{FF2B5EF4-FFF2-40B4-BE49-F238E27FC236}">
                <a16:creationId xmlns:a16="http://schemas.microsoft.com/office/drawing/2014/main" id="{3EBB15F7-AD41-43E6-8AA9-C473BE405C8C}"/>
              </a:ext>
            </a:extLst>
          </p:cNvPr>
          <p:cNvSpPr/>
          <p:nvPr/>
        </p:nvSpPr>
        <p:spPr>
          <a:xfrm>
            <a:off x="8104177" y="1705968"/>
            <a:ext cx="3629025"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100" noProof="0" dirty="0">
              <a:solidFill>
                <a:schemeClr val="bg1"/>
              </a:solidFill>
            </a:endParaRPr>
          </a:p>
        </p:txBody>
      </p:sp>
      <p:sp>
        <p:nvSpPr>
          <p:cNvPr id="10" name="Text Placeholder 8">
            <a:extLst>
              <a:ext uri="{FF2B5EF4-FFF2-40B4-BE49-F238E27FC236}">
                <a16:creationId xmlns:a16="http://schemas.microsoft.com/office/drawing/2014/main" id="{09891263-8779-41FC-9383-3693CA16CB1D}"/>
              </a:ext>
            </a:extLst>
          </p:cNvPr>
          <p:cNvSpPr>
            <a:spLocks noGrp="1"/>
          </p:cNvSpPr>
          <p:nvPr>
            <p:ph type="body" sz="quarter" idx="22"/>
          </p:nvPr>
        </p:nvSpPr>
        <p:spPr>
          <a:xfrm>
            <a:off x="501650" y="1851441"/>
            <a:ext cx="3595688" cy="3920709"/>
          </a:xfrm>
        </p:spPr>
        <p:txBody>
          <a:bodyPr>
            <a:noAutofit/>
          </a:bodyPr>
          <a:lstStyle>
            <a:lvl1pPr marL="0" indent="0" algn="l">
              <a:buFontTx/>
              <a:buNone/>
              <a:defRPr sz="1300" b="1">
                <a:solidFill>
                  <a:schemeClr val="accent1"/>
                </a:solidFill>
              </a:defRPr>
            </a:lvl1pPr>
            <a:lvl2pPr marL="104777" indent="-104777" algn="l">
              <a:spcAft>
                <a:spcPts val="750"/>
              </a:spcAft>
              <a:buClrTx/>
              <a:buSzPct val="100000"/>
              <a:buFont typeface="Arial" panose="020B0604020202020204" pitchFamily="34" charset="0"/>
              <a:buChar char="•"/>
              <a:defRPr sz="1300"/>
            </a:lvl2pPr>
            <a:lvl3pPr marL="228604" indent="-104777" algn="l">
              <a:spcAft>
                <a:spcPts val="750"/>
              </a:spcAft>
              <a:buClrTx/>
              <a:buSzPct val="100000"/>
              <a:buFont typeface="Arial" panose="020B0604020202020204" pitchFamily="34" charset="0"/>
              <a:buChar char="−"/>
              <a:defRPr sz="1300"/>
            </a:lvl3pPr>
            <a:lvl4pPr marL="352431" indent="-104777" algn="l">
              <a:spcAft>
                <a:spcPts val="750"/>
              </a:spcAft>
              <a:buClrTx/>
              <a:buSzPct val="100000"/>
              <a:buFont typeface="Arial" panose="020B0604020202020204" pitchFamily="34" charset="0"/>
              <a:buChar char="◦"/>
              <a:defRPr sz="1300"/>
            </a:lvl4pPr>
            <a:lvl5pPr marL="476260" indent="-104777" algn="l">
              <a:spcAft>
                <a:spcPts val="750"/>
              </a:spcAft>
              <a:buClrTx/>
              <a:buSzPct val="100000"/>
              <a:buFont typeface="Arial" panose="020B0604020202020204" pitchFamily="34" charset="0"/>
              <a:buChar char="−"/>
              <a:defRPr sz="1300" baseline="0"/>
            </a:lvl5pPr>
            <a:lvl6pPr marL="267305" indent="-132302">
              <a:spcAft>
                <a:spcPts val="750"/>
              </a:spcAft>
              <a:buFont typeface="Verdana" panose="020B0604030504040204" pitchFamily="34" charset="0"/>
              <a:buChar char="−"/>
              <a:defRPr/>
            </a:lvl6pPr>
            <a:lvl7pPr marL="267305" indent="-132302">
              <a:spcAft>
                <a:spcPts val="750"/>
              </a:spcAft>
              <a:defRPr/>
            </a:lvl7pPr>
            <a:lvl8pPr marL="267305" indent="-132302">
              <a:spcAft>
                <a:spcPts val="750"/>
              </a:spcAft>
              <a:defRPr/>
            </a:lvl8pPr>
            <a:lvl9pPr marL="267305" indent="-132302">
              <a:spcAft>
                <a:spcPts val="75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1" name="Text Placeholder 8">
            <a:extLst>
              <a:ext uri="{FF2B5EF4-FFF2-40B4-BE49-F238E27FC236}">
                <a16:creationId xmlns:a16="http://schemas.microsoft.com/office/drawing/2014/main" id="{3F862111-A699-4618-9902-CD7B1ECC90ED}"/>
              </a:ext>
            </a:extLst>
          </p:cNvPr>
          <p:cNvSpPr>
            <a:spLocks noGrp="1"/>
          </p:cNvSpPr>
          <p:nvPr>
            <p:ph type="body" sz="quarter" idx="23"/>
          </p:nvPr>
        </p:nvSpPr>
        <p:spPr>
          <a:xfrm>
            <a:off x="4314825" y="1851441"/>
            <a:ext cx="3595688" cy="3920709"/>
          </a:xfrm>
        </p:spPr>
        <p:txBody>
          <a:bodyPr>
            <a:noAutofit/>
          </a:bodyPr>
          <a:lstStyle>
            <a:lvl1pPr marL="0" indent="0" algn="l">
              <a:buFontTx/>
              <a:buNone/>
              <a:defRPr sz="1300" b="1">
                <a:solidFill>
                  <a:schemeClr val="accent1"/>
                </a:solidFill>
              </a:defRPr>
            </a:lvl1pPr>
            <a:lvl2pPr marL="104777" indent="-104777" algn="l">
              <a:spcAft>
                <a:spcPts val="750"/>
              </a:spcAft>
              <a:buClrTx/>
              <a:buSzPct val="100000"/>
              <a:buFont typeface="Arial" panose="020B0604020202020204" pitchFamily="34" charset="0"/>
              <a:buChar char="•"/>
              <a:defRPr sz="1300"/>
            </a:lvl2pPr>
            <a:lvl3pPr marL="228604" indent="-104777" algn="l">
              <a:spcAft>
                <a:spcPts val="750"/>
              </a:spcAft>
              <a:buClrTx/>
              <a:buSzPct val="100000"/>
              <a:buFont typeface="Arial" panose="020B0604020202020204" pitchFamily="34" charset="0"/>
              <a:buChar char="−"/>
              <a:defRPr sz="1300"/>
            </a:lvl3pPr>
            <a:lvl4pPr marL="352431" indent="-104777" algn="l">
              <a:spcAft>
                <a:spcPts val="750"/>
              </a:spcAft>
              <a:buClrTx/>
              <a:buSzPct val="100000"/>
              <a:buFont typeface="Arial" panose="020B0604020202020204" pitchFamily="34" charset="0"/>
              <a:buChar char="◦"/>
              <a:defRPr sz="1300"/>
            </a:lvl4pPr>
            <a:lvl5pPr marL="476260" indent="-104777" algn="l">
              <a:spcAft>
                <a:spcPts val="750"/>
              </a:spcAft>
              <a:buClrTx/>
              <a:buSzPct val="100000"/>
              <a:buFont typeface="Arial" panose="020B0604020202020204" pitchFamily="34" charset="0"/>
              <a:buChar char="−"/>
              <a:defRPr sz="1300" baseline="0"/>
            </a:lvl5pPr>
            <a:lvl6pPr marL="267305" indent="-132302">
              <a:spcAft>
                <a:spcPts val="750"/>
              </a:spcAft>
              <a:buFont typeface="Verdana" panose="020B0604030504040204" pitchFamily="34" charset="0"/>
              <a:buChar char="−"/>
              <a:defRPr/>
            </a:lvl6pPr>
            <a:lvl7pPr marL="267305" indent="-132302">
              <a:spcAft>
                <a:spcPts val="750"/>
              </a:spcAft>
              <a:defRPr/>
            </a:lvl7pPr>
            <a:lvl8pPr marL="267305" indent="-132302">
              <a:spcAft>
                <a:spcPts val="750"/>
              </a:spcAft>
              <a:defRPr/>
            </a:lvl8pPr>
            <a:lvl9pPr marL="267305" indent="-132302">
              <a:spcAft>
                <a:spcPts val="75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2" name="Text Placeholder 8">
            <a:extLst>
              <a:ext uri="{FF2B5EF4-FFF2-40B4-BE49-F238E27FC236}">
                <a16:creationId xmlns:a16="http://schemas.microsoft.com/office/drawing/2014/main" id="{136FEA86-C43A-4BD9-AC25-65C16B3F484C}"/>
              </a:ext>
            </a:extLst>
          </p:cNvPr>
          <p:cNvSpPr>
            <a:spLocks noGrp="1"/>
          </p:cNvSpPr>
          <p:nvPr>
            <p:ph type="body" sz="quarter" idx="24"/>
          </p:nvPr>
        </p:nvSpPr>
        <p:spPr>
          <a:xfrm>
            <a:off x="8128001" y="1864556"/>
            <a:ext cx="3627437" cy="3920709"/>
          </a:xfrm>
        </p:spPr>
        <p:txBody>
          <a:bodyPr>
            <a:noAutofit/>
          </a:bodyPr>
          <a:lstStyle>
            <a:lvl1pPr marL="0" indent="0" algn="l">
              <a:buFontTx/>
              <a:buNone/>
              <a:defRPr sz="1300" b="1">
                <a:solidFill>
                  <a:schemeClr val="accent1"/>
                </a:solidFill>
              </a:defRPr>
            </a:lvl1pPr>
            <a:lvl2pPr marL="104777" indent="-104777" algn="l">
              <a:spcAft>
                <a:spcPts val="750"/>
              </a:spcAft>
              <a:buClrTx/>
              <a:buSzPct val="100000"/>
              <a:buFont typeface="Arial" panose="020B0604020202020204" pitchFamily="34" charset="0"/>
              <a:buChar char="•"/>
              <a:defRPr sz="1300"/>
            </a:lvl2pPr>
            <a:lvl3pPr marL="228604" indent="-104777" algn="l">
              <a:spcAft>
                <a:spcPts val="750"/>
              </a:spcAft>
              <a:buClrTx/>
              <a:buSzPct val="100000"/>
              <a:buFont typeface="Arial" panose="020B0604020202020204" pitchFamily="34" charset="0"/>
              <a:buChar char="−"/>
              <a:defRPr sz="1300"/>
            </a:lvl3pPr>
            <a:lvl4pPr marL="352431" indent="-104777" algn="l">
              <a:spcAft>
                <a:spcPts val="750"/>
              </a:spcAft>
              <a:buClrTx/>
              <a:buSzPct val="100000"/>
              <a:buFont typeface="Arial" panose="020B0604020202020204" pitchFamily="34" charset="0"/>
              <a:buChar char="◦"/>
              <a:defRPr sz="1300"/>
            </a:lvl4pPr>
            <a:lvl5pPr marL="476260" indent="-104777" algn="l">
              <a:spcAft>
                <a:spcPts val="750"/>
              </a:spcAft>
              <a:buClrTx/>
              <a:buSzPct val="100000"/>
              <a:buFont typeface="Arial" panose="020B0604020202020204" pitchFamily="34" charset="0"/>
              <a:buChar char="−"/>
              <a:defRPr sz="1300" baseline="0"/>
            </a:lvl5pPr>
            <a:lvl6pPr marL="267305" indent="-132302">
              <a:spcAft>
                <a:spcPts val="750"/>
              </a:spcAft>
              <a:buFont typeface="Verdana" panose="020B0604030504040204" pitchFamily="34" charset="0"/>
              <a:buChar char="−"/>
              <a:defRPr/>
            </a:lvl6pPr>
            <a:lvl7pPr marL="267305" indent="-132302">
              <a:spcAft>
                <a:spcPts val="750"/>
              </a:spcAft>
              <a:defRPr/>
            </a:lvl7pPr>
            <a:lvl8pPr marL="267305" indent="-132302">
              <a:spcAft>
                <a:spcPts val="750"/>
              </a:spcAft>
              <a:defRPr/>
            </a:lvl8pPr>
            <a:lvl9pPr marL="267305" indent="-132302">
              <a:spcAft>
                <a:spcPts val="75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1537591215"/>
      </p:ext>
    </p:extLst>
  </p:cSld>
  <p:clrMapOvr>
    <a:masterClrMapping/>
  </p:clrMapOvr>
  <p:transition>
    <p:fade/>
  </p:transition>
  <p:hf hdr="0" dt="0"/>
</p:sldLayout>
</file>

<file path=ppt/slideLayouts/slideLayout124.xml><?xml version="1.0" encoding="utf-8"?>
<p:sldLayout xmlns:a="http://schemas.openxmlformats.org/drawingml/2006/main" xmlns:r="http://schemas.openxmlformats.org/officeDocument/2006/relationships" xmlns:p="http://schemas.openxmlformats.org/presentationml/2006/main">
  <p:cSld name="1_4 column icon">
    <p:spTree>
      <p:nvGrpSpPr>
        <p:cNvPr id="1" name=""/>
        <p:cNvGrpSpPr/>
        <p:nvPr/>
      </p:nvGrpSpPr>
      <p:grpSpPr>
        <a:xfrm>
          <a:off x="0" y="0"/>
          <a:ext cx="0" cy="0"/>
          <a:chOff x="0" y="0"/>
          <a:chExt cx="0" cy="0"/>
        </a:xfrm>
      </p:grpSpPr>
      <p:sp>
        <p:nvSpPr>
          <p:cNvPr id="4" name="Text Placeholder 8"/>
          <p:cNvSpPr>
            <a:spLocks noGrp="1"/>
          </p:cNvSpPr>
          <p:nvPr>
            <p:ph type="body" sz="quarter" idx="17"/>
          </p:nvPr>
        </p:nvSpPr>
        <p:spPr>
          <a:xfrm>
            <a:off x="504000" y="2556000"/>
            <a:ext cx="2592000" cy="3394800"/>
          </a:xfrm>
        </p:spPr>
        <p:txBody>
          <a:bodyPr>
            <a:noAutofit/>
          </a:bodyPr>
          <a:lstStyle>
            <a:lvl1pPr marL="0" indent="0" algn="l">
              <a:buFontTx/>
              <a:buNone/>
              <a:defRPr sz="1300" b="1">
                <a:solidFill>
                  <a:schemeClr val="accent1"/>
                </a:solidFill>
              </a:defRPr>
            </a:lvl1pPr>
            <a:lvl2pPr marL="104777" indent="-104777" algn="l">
              <a:spcAft>
                <a:spcPts val="750"/>
              </a:spcAft>
              <a:buClrTx/>
              <a:buSzPct val="100000"/>
              <a:buFont typeface="Arial" panose="020B0604020202020204" pitchFamily="34" charset="0"/>
              <a:buChar char="•"/>
              <a:defRPr sz="1300"/>
            </a:lvl2pPr>
            <a:lvl3pPr marL="228604" indent="-104777" algn="l">
              <a:spcAft>
                <a:spcPts val="750"/>
              </a:spcAft>
              <a:buClrTx/>
              <a:buSzPct val="100000"/>
              <a:buFont typeface="Arial" panose="020B0604020202020204" pitchFamily="34" charset="0"/>
              <a:buChar char="−"/>
              <a:defRPr sz="1300"/>
            </a:lvl3pPr>
            <a:lvl4pPr marL="352431" indent="-104777" algn="l">
              <a:spcAft>
                <a:spcPts val="750"/>
              </a:spcAft>
              <a:buClrTx/>
              <a:buSzPct val="100000"/>
              <a:buFont typeface="Arial" panose="020B0604020202020204" pitchFamily="34" charset="0"/>
              <a:buChar char="◦"/>
              <a:defRPr sz="1300"/>
            </a:lvl4pPr>
            <a:lvl5pPr marL="476260" indent="-104777" algn="l">
              <a:spcAft>
                <a:spcPts val="750"/>
              </a:spcAft>
              <a:buClrTx/>
              <a:buSzPct val="100000"/>
              <a:buFont typeface="Arial" panose="020B0604020202020204" pitchFamily="34" charset="0"/>
              <a:buChar char="−"/>
              <a:defRPr sz="1300" baseline="0"/>
            </a:lvl5pPr>
            <a:lvl6pPr marL="267305" indent="-132302">
              <a:spcAft>
                <a:spcPts val="750"/>
              </a:spcAft>
              <a:buFont typeface="Verdana" panose="020B0604030504040204" pitchFamily="34" charset="0"/>
              <a:buChar char="−"/>
              <a:defRPr/>
            </a:lvl6pPr>
            <a:lvl7pPr marL="267305" indent="-132302">
              <a:spcAft>
                <a:spcPts val="750"/>
              </a:spcAft>
              <a:defRPr/>
            </a:lvl7pPr>
            <a:lvl8pPr marL="267305" indent="-132302">
              <a:spcAft>
                <a:spcPts val="750"/>
              </a:spcAft>
              <a:defRPr/>
            </a:lvl8pPr>
            <a:lvl9pPr marL="267305" indent="-132302">
              <a:spcAft>
                <a:spcPts val="75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5" name="Text Placeholder 8"/>
          <p:cNvSpPr>
            <a:spLocks noGrp="1"/>
          </p:cNvSpPr>
          <p:nvPr>
            <p:ph type="body" sz="quarter" idx="18"/>
          </p:nvPr>
        </p:nvSpPr>
        <p:spPr>
          <a:xfrm>
            <a:off x="9096836" y="2556000"/>
            <a:ext cx="2592000" cy="3394800"/>
          </a:xfrm>
        </p:spPr>
        <p:txBody>
          <a:bodyPr>
            <a:noAutofit/>
          </a:bodyPr>
          <a:lstStyle>
            <a:lvl1pPr marL="0" indent="0" algn="l">
              <a:buFontTx/>
              <a:buNone/>
              <a:defRPr sz="1300" b="1">
                <a:solidFill>
                  <a:schemeClr val="accent1"/>
                </a:solidFill>
              </a:defRPr>
            </a:lvl1pPr>
            <a:lvl2pPr marL="104777" indent="-104777" algn="l">
              <a:spcAft>
                <a:spcPts val="750"/>
              </a:spcAft>
              <a:buClrTx/>
              <a:buSzPct val="100000"/>
              <a:buFont typeface="Arial" panose="020B0604020202020204" pitchFamily="34" charset="0"/>
              <a:buChar char="•"/>
              <a:defRPr sz="1300"/>
            </a:lvl2pPr>
            <a:lvl3pPr marL="228604" indent="-104777" algn="l">
              <a:spcAft>
                <a:spcPts val="750"/>
              </a:spcAft>
              <a:buClrTx/>
              <a:buSzPct val="100000"/>
              <a:buFont typeface="Arial" panose="020B0604020202020204" pitchFamily="34" charset="0"/>
              <a:buChar char="−"/>
              <a:defRPr sz="1300"/>
            </a:lvl3pPr>
            <a:lvl4pPr marL="352431" indent="-104777" algn="l">
              <a:spcAft>
                <a:spcPts val="750"/>
              </a:spcAft>
              <a:buClrTx/>
              <a:buSzPct val="100000"/>
              <a:buFont typeface="Arial" panose="020B0604020202020204" pitchFamily="34" charset="0"/>
              <a:buChar char="◦"/>
              <a:defRPr sz="1300"/>
            </a:lvl4pPr>
            <a:lvl5pPr marL="476260" indent="-104777" algn="l">
              <a:spcAft>
                <a:spcPts val="750"/>
              </a:spcAft>
              <a:buClrTx/>
              <a:buSzPct val="100000"/>
              <a:buFont typeface="Arial" panose="020B0604020202020204" pitchFamily="34" charset="0"/>
              <a:buChar char="−"/>
              <a:defRPr sz="1300" baseline="0"/>
            </a:lvl5pPr>
            <a:lvl6pPr marL="267305" indent="-132302">
              <a:spcAft>
                <a:spcPts val="750"/>
              </a:spcAft>
              <a:buFont typeface="Verdana" panose="020B0604030504040204" pitchFamily="34" charset="0"/>
              <a:buChar char="−"/>
              <a:defRPr/>
            </a:lvl6pPr>
            <a:lvl7pPr marL="267305" indent="-132302">
              <a:spcAft>
                <a:spcPts val="750"/>
              </a:spcAft>
              <a:defRPr/>
            </a:lvl7pPr>
            <a:lvl8pPr marL="267305" indent="-132302">
              <a:spcAft>
                <a:spcPts val="750"/>
              </a:spcAft>
              <a:defRPr/>
            </a:lvl8pPr>
            <a:lvl9pPr marL="267305" indent="-132302">
              <a:spcAft>
                <a:spcPts val="75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6" name="Text Placeholder 8"/>
          <p:cNvSpPr>
            <a:spLocks noGrp="1"/>
          </p:cNvSpPr>
          <p:nvPr>
            <p:ph type="body" sz="quarter" idx="19"/>
          </p:nvPr>
        </p:nvSpPr>
        <p:spPr>
          <a:xfrm>
            <a:off x="3368278" y="2556000"/>
            <a:ext cx="2592000" cy="3394800"/>
          </a:xfrm>
        </p:spPr>
        <p:txBody>
          <a:bodyPr>
            <a:noAutofit/>
          </a:bodyPr>
          <a:lstStyle>
            <a:lvl1pPr marL="0" indent="0" algn="l">
              <a:buFontTx/>
              <a:buNone/>
              <a:defRPr sz="1300" b="1">
                <a:solidFill>
                  <a:schemeClr val="accent1"/>
                </a:solidFill>
              </a:defRPr>
            </a:lvl1pPr>
            <a:lvl2pPr marL="104777" indent="-104777" algn="l">
              <a:spcAft>
                <a:spcPts val="750"/>
              </a:spcAft>
              <a:buClrTx/>
              <a:buSzPct val="100000"/>
              <a:buFont typeface="Arial" panose="020B0604020202020204" pitchFamily="34" charset="0"/>
              <a:buChar char="•"/>
              <a:defRPr sz="1300"/>
            </a:lvl2pPr>
            <a:lvl3pPr marL="228604" indent="-104777" algn="l">
              <a:spcAft>
                <a:spcPts val="750"/>
              </a:spcAft>
              <a:buClrTx/>
              <a:buSzPct val="100000"/>
              <a:buFont typeface="Arial" panose="020B0604020202020204" pitchFamily="34" charset="0"/>
              <a:buChar char="−"/>
              <a:defRPr sz="1300"/>
            </a:lvl3pPr>
            <a:lvl4pPr marL="352431" indent="-104777" algn="l">
              <a:spcAft>
                <a:spcPts val="750"/>
              </a:spcAft>
              <a:buClrTx/>
              <a:buSzPct val="100000"/>
              <a:buFont typeface="Arial" panose="020B0604020202020204" pitchFamily="34" charset="0"/>
              <a:buChar char="◦"/>
              <a:defRPr sz="1300"/>
            </a:lvl4pPr>
            <a:lvl5pPr marL="476260" indent="-104777" algn="l">
              <a:spcAft>
                <a:spcPts val="750"/>
              </a:spcAft>
              <a:buClrTx/>
              <a:buSzPct val="100000"/>
              <a:buFont typeface="Arial" panose="020B0604020202020204" pitchFamily="34" charset="0"/>
              <a:buChar char="−"/>
              <a:defRPr sz="1300" baseline="0"/>
            </a:lvl5pPr>
            <a:lvl6pPr marL="267305" indent="-132302">
              <a:spcAft>
                <a:spcPts val="750"/>
              </a:spcAft>
              <a:buFont typeface="Verdana" panose="020B0604030504040204" pitchFamily="34" charset="0"/>
              <a:buChar char="−"/>
              <a:defRPr/>
            </a:lvl6pPr>
            <a:lvl7pPr marL="267305" indent="-132302">
              <a:spcAft>
                <a:spcPts val="750"/>
              </a:spcAft>
              <a:defRPr/>
            </a:lvl7pPr>
            <a:lvl8pPr marL="267305" indent="-132302">
              <a:spcAft>
                <a:spcPts val="750"/>
              </a:spcAft>
              <a:defRPr/>
            </a:lvl8pPr>
            <a:lvl9pPr marL="267305" indent="-132302">
              <a:spcAft>
                <a:spcPts val="75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7" name="Text Placeholder 8"/>
          <p:cNvSpPr>
            <a:spLocks noGrp="1"/>
          </p:cNvSpPr>
          <p:nvPr>
            <p:ph type="body" sz="quarter" idx="20"/>
          </p:nvPr>
        </p:nvSpPr>
        <p:spPr>
          <a:xfrm>
            <a:off x="6232558" y="2556000"/>
            <a:ext cx="2592000" cy="3394800"/>
          </a:xfrm>
        </p:spPr>
        <p:txBody>
          <a:bodyPr>
            <a:noAutofit/>
          </a:bodyPr>
          <a:lstStyle>
            <a:lvl1pPr marL="0" indent="0" algn="l">
              <a:buFontTx/>
              <a:buNone/>
              <a:defRPr sz="1300" b="1">
                <a:solidFill>
                  <a:schemeClr val="accent1"/>
                </a:solidFill>
              </a:defRPr>
            </a:lvl1pPr>
            <a:lvl2pPr marL="104777" indent="-104777" algn="l">
              <a:spcAft>
                <a:spcPts val="750"/>
              </a:spcAft>
              <a:buClrTx/>
              <a:buSzPct val="100000"/>
              <a:buFont typeface="Arial" panose="020B0604020202020204" pitchFamily="34" charset="0"/>
              <a:buChar char="•"/>
              <a:defRPr sz="1300"/>
            </a:lvl2pPr>
            <a:lvl3pPr marL="228604" indent="-104777" algn="l">
              <a:spcAft>
                <a:spcPts val="750"/>
              </a:spcAft>
              <a:buClrTx/>
              <a:buSzPct val="100000"/>
              <a:buFont typeface="Arial" panose="020B0604020202020204" pitchFamily="34" charset="0"/>
              <a:buChar char="−"/>
              <a:defRPr sz="1300"/>
            </a:lvl3pPr>
            <a:lvl4pPr marL="352431" indent="-104777" algn="l">
              <a:spcAft>
                <a:spcPts val="750"/>
              </a:spcAft>
              <a:buClrTx/>
              <a:buSzPct val="100000"/>
              <a:buFont typeface="Arial" panose="020B0604020202020204" pitchFamily="34" charset="0"/>
              <a:buChar char="◦"/>
              <a:defRPr sz="1300"/>
            </a:lvl4pPr>
            <a:lvl5pPr marL="476260" indent="-104777" algn="l">
              <a:spcAft>
                <a:spcPts val="750"/>
              </a:spcAft>
              <a:buClrTx/>
              <a:buSzPct val="100000"/>
              <a:buFont typeface="Arial" panose="020B0604020202020204" pitchFamily="34" charset="0"/>
              <a:buChar char="−"/>
              <a:defRPr sz="1300" baseline="0"/>
            </a:lvl5pPr>
            <a:lvl6pPr marL="267305" indent="-132302">
              <a:spcAft>
                <a:spcPts val="750"/>
              </a:spcAft>
              <a:buFont typeface="Verdana" panose="020B0604030504040204" pitchFamily="34" charset="0"/>
              <a:buChar char="−"/>
              <a:defRPr/>
            </a:lvl6pPr>
            <a:lvl7pPr marL="267305" indent="-132302">
              <a:spcAft>
                <a:spcPts val="750"/>
              </a:spcAft>
              <a:defRPr/>
            </a:lvl7pPr>
            <a:lvl8pPr marL="267305" indent="-132302">
              <a:spcAft>
                <a:spcPts val="750"/>
              </a:spcAft>
              <a:defRPr/>
            </a:lvl8pPr>
            <a:lvl9pPr marL="267305" indent="-132302">
              <a:spcAft>
                <a:spcPts val="75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0" name="Title Placeholder 1">
            <a:extLst>
              <a:ext uri="{FF2B5EF4-FFF2-40B4-BE49-F238E27FC236}">
                <a16:creationId xmlns:a16="http://schemas.microsoft.com/office/drawing/2014/main" id="{6EA7B5E5-1F8D-43CD-9AD2-8B87181DC53D}"/>
              </a:ext>
            </a:extLst>
          </p:cNvPr>
          <p:cNvSpPr>
            <a:spLocks noGrp="1"/>
          </p:cNvSpPr>
          <p:nvPr>
            <p:ph type="title" hasCustomPrompt="1"/>
          </p:nvPr>
        </p:nvSpPr>
        <p:spPr>
          <a:xfrm>
            <a:off x="501651" y="317502"/>
            <a:ext cx="11188700" cy="334099"/>
          </a:xfrm>
          <a:prstGeom prst="rect">
            <a:avLst/>
          </a:prstGeom>
        </p:spPr>
        <p:txBody>
          <a:bodyPr vert="horz" lIns="0" tIns="0" rIns="0" bIns="0" rtlCol="0" anchor="t" anchorCtr="0">
            <a:noAutofit/>
          </a:bodyPr>
          <a:lstStyle>
            <a:lvl1pPr>
              <a:defRPr sz="2100">
                <a:latin typeface="+mj-lt"/>
              </a:defRPr>
            </a:lvl1pPr>
          </a:lstStyle>
          <a:p>
            <a:r>
              <a:rPr lang="en-US" dirty="0"/>
              <a:t>Click to add title</a:t>
            </a:r>
          </a:p>
        </p:txBody>
      </p:sp>
      <p:sp>
        <p:nvSpPr>
          <p:cNvPr id="8" name="Text Placeholder 8">
            <a:extLst>
              <a:ext uri="{FF2B5EF4-FFF2-40B4-BE49-F238E27FC236}">
                <a16:creationId xmlns:a16="http://schemas.microsoft.com/office/drawing/2014/main" id="{D0DD3CDC-03F0-45B8-ACB9-856464915565}"/>
              </a:ext>
            </a:extLst>
          </p:cNvPr>
          <p:cNvSpPr>
            <a:spLocks noGrp="1"/>
          </p:cNvSpPr>
          <p:nvPr>
            <p:ph type="body" sz="quarter" idx="21" hasCustomPrompt="1"/>
          </p:nvPr>
        </p:nvSpPr>
        <p:spPr>
          <a:xfrm>
            <a:off x="501651" y="651601"/>
            <a:ext cx="11188700" cy="757255"/>
          </a:xfrm>
          <a:prstGeom prst="rect">
            <a:avLst/>
          </a:prstGeom>
        </p:spPr>
        <p:txBody>
          <a:bodyPr lIns="0" tIns="0" rIns="0" bIns="0">
            <a:noAutofit/>
          </a:bodyPr>
          <a:lstStyle>
            <a:lvl1pPr marL="0" indent="0">
              <a:buNone/>
              <a:defRPr sz="1800" b="0">
                <a:solidFill>
                  <a:srgbClr val="575757"/>
                </a:solidFill>
              </a:defRPr>
            </a:lvl1pPr>
          </a:lstStyle>
          <a:p>
            <a:pPr lvl="0"/>
            <a:r>
              <a:rPr lang="en-US" dirty="0"/>
              <a:t>Click to add subtitle</a:t>
            </a:r>
          </a:p>
        </p:txBody>
      </p:sp>
    </p:spTree>
    <p:extLst>
      <p:ext uri="{BB962C8B-B14F-4D97-AF65-F5344CB8AC3E}">
        <p14:creationId xmlns:p14="http://schemas.microsoft.com/office/powerpoint/2010/main" val="566102209"/>
      </p:ext>
    </p:extLst>
  </p:cSld>
  <p:clrMapOvr>
    <a:masterClrMapping/>
  </p:clrMapOvr>
  <p:transition>
    <p:fade/>
  </p:transition>
  <p:hf hdr="0" dt="0"/>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p:cSld name="4 column icon green">
    <p:bg>
      <p:bgPr>
        <a:solidFill>
          <a:schemeClr val="accent2"/>
        </a:solidFill>
        <a:effectLst/>
      </p:bgPr>
    </p:bg>
    <p:spTree>
      <p:nvGrpSpPr>
        <p:cNvPr id="1" name=""/>
        <p:cNvGrpSpPr/>
        <p:nvPr/>
      </p:nvGrpSpPr>
      <p:grpSpPr>
        <a:xfrm>
          <a:off x="0" y="0"/>
          <a:ext cx="0" cy="0"/>
          <a:chOff x="0" y="0"/>
          <a:chExt cx="0" cy="0"/>
        </a:xfrm>
      </p:grpSpPr>
      <p:sp>
        <p:nvSpPr>
          <p:cNvPr id="4" name="Text Placeholder 8"/>
          <p:cNvSpPr>
            <a:spLocks noGrp="1"/>
          </p:cNvSpPr>
          <p:nvPr>
            <p:ph type="body" sz="quarter" idx="17"/>
          </p:nvPr>
        </p:nvSpPr>
        <p:spPr>
          <a:xfrm>
            <a:off x="502920" y="2556000"/>
            <a:ext cx="2592000" cy="3394800"/>
          </a:xfrm>
        </p:spPr>
        <p:txBody>
          <a:bodyPr>
            <a:normAutofit/>
          </a:bodyPr>
          <a:lstStyle>
            <a:lvl1pPr marL="0" indent="0">
              <a:defRPr sz="1300" b="1">
                <a:solidFill>
                  <a:schemeClr val="bg1"/>
                </a:solidFill>
                <a:latin typeface="+mj-lt"/>
              </a:defRPr>
            </a:lvl1pPr>
            <a:lvl2pPr marL="104777" indent="-104777" algn="l">
              <a:spcAft>
                <a:spcPts val="1000"/>
              </a:spcAft>
              <a:buClrTx/>
              <a:buSzPct val="100000"/>
              <a:buFont typeface="Arial" panose="020B0604020202020204" pitchFamily="34" charset="0"/>
              <a:buChar char="•"/>
              <a:defRPr sz="1300">
                <a:solidFill>
                  <a:schemeClr val="bg1"/>
                </a:solidFill>
              </a:defRPr>
            </a:lvl2pPr>
            <a:lvl3pPr marL="228604" indent="-104777" algn="l">
              <a:spcAft>
                <a:spcPts val="1000"/>
              </a:spcAft>
              <a:buClrTx/>
              <a:buSzPct val="100000"/>
              <a:buFont typeface="Arial" panose="020B0604020202020204" pitchFamily="34" charset="0"/>
              <a:buChar char="−"/>
              <a:defRPr sz="1300">
                <a:solidFill>
                  <a:schemeClr val="bg1"/>
                </a:solidFill>
              </a:defRPr>
            </a:lvl3pPr>
            <a:lvl4pPr marL="352431" indent="-104777" algn="l">
              <a:spcAft>
                <a:spcPts val="1000"/>
              </a:spcAft>
              <a:buClrTx/>
              <a:buSzPct val="100000"/>
              <a:buFont typeface="Arial" panose="020B0604020202020204" pitchFamily="34" charset="0"/>
              <a:buChar char="◦"/>
              <a:defRPr sz="1300">
                <a:solidFill>
                  <a:schemeClr val="bg1"/>
                </a:solidFill>
              </a:defRPr>
            </a:lvl4pPr>
            <a:lvl5pPr marL="476260" indent="-104777" algn="l">
              <a:spcAft>
                <a:spcPts val="1000"/>
              </a:spcAft>
              <a:buClrTx/>
              <a:buSzPct val="100000"/>
              <a:buFont typeface="Arial" panose="020B0604020202020204" pitchFamily="34" charset="0"/>
              <a:buChar char="−"/>
              <a:defRPr sz="1300" baseline="0">
                <a:solidFill>
                  <a:schemeClr val="bg1"/>
                </a:solidFill>
              </a:defRPr>
            </a:lvl5pPr>
            <a:lvl6pPr marL="356398" indent="-176400">
              <a:spcAft>
                <a:spcPts val="1000"/>
              </a:spcAft>
              <a:buFont typeface="Verdana" panose="020B0604030504040204" pitchFamily="34" charset="0"/>
              <a:buChar char="−"/>
              <a:defRPr>
                <a:solidFill>
                  <a:schemeClr val="bg1"/>
                </a:solidFill>
              </a:defRPr>
            </a:lvl6pPr>
            <a:lvl7pPr marL="356398" indent="-176400">
              <a:spcAft>
                <a:spcPts val="1000"/>
              </a:spcAft>
              <a:defRPr>
                <a:solidFill>
                  <a:schemeClr val="bg1"/>
                </a:solidFill>
              </a:defRPr>
            </a:lvl7pPr>
            <a:lvl8pPr marL="356398" indent="-176400">
              <a:spcAft>
                <a:spcPts val="1000"/>
              </a:spcAft>
              <a:defRPr>
                <a:solidFill>
                  <a:schemeClr val="bg1"/>
                </a:solidFill>
              </a:defRPr>
            </a:lvl8pPr>
            <a:lvl9pPr marL="356398" indent="-176400">
              <a:spcAft>
                <a:spcPts val="1000"/>
              </a:spcAft>
              <a:defRPr>
                <a:solidFill>
                  <a:schemeClr val="bg1"/>
                </a:solidFill>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5" name="Text Placeholder 8"/>
          <p:cNvSpPr>
            <a:spLocks noGrp="1"/>
          </p:cNvSpPr>
          <p:nvPr>
            <p:ph type="body" sz="quarter" idx="18"/>
          </p:nvPr>
        </p:nvSpPr>
        <p:spPr>
          <a:xfrm>
            <a:off x="9130100" y="2556000"/>
            <a:ext cx="2592000" cy="3394800"/>
          </a:xfrm>
        </p:spPr>
        <p:txBody>
          <a:bodyPr>
            <a:normAutofit/>
          </a:bodyPr>
          <a:lstStyle>
            <a:lvl1pPr marL="0" indent="0">
              <a:defRPr sz="1300" b="1">
                <a:solidFill>
                  <a:schemeClr val="bg1"/>
                </a:solidFill>
                <a:latin typeface="+mj-lt"/>
              </a:defRPr>
            </a:lvl1pPr>
            <a:lvl2pPr marL="104777" indent="-104777" algn="l">
              <a:spcAft>
                <a:spcPts val="1000"/>
              </a:spcAft>
              <a:buClrTx/>
              <a:buSzPct val="100000"/>
              <a:buFont typeface="Arial" panose="020B0604020202020204" pitchFamily="34" charset="0"/>
              <a:buChar char="•"/>
              <a:defRPr sz="1300">
                <a:solidFill>
                  <a:schemeClr val="bg1"/>
                </a:solidFill>
              </a:defRPr>
            </a:lvl2pPr>
            <a:lvl3pPr marL="228604" indent="-104777" algn="l">
              <a:spcAft>
                <a:spcPts val="1000"/>
              </a:spcAft>
              <a:buClrTx/>
              <a:buSzPct val="100000"/>
              <a:buFont typeface="Arial" panose="020B0604020202020204" pitchFamily="34" charset="0"/>
              <a:buChar char="−"/>
              <a:defRPr sz="1300">
                <a:solidFill>
                  <a:schemeClr val="bg1"/>
                </a:solidFill>
              </a:defRPr>
            </a:lvl3pPr>
            <a:lvl4pPr marL="352431" indent="-104777" algn="l">
              <a:spcAft>
                <a:spcPts val="1000"/>
              </a:spcAft>
              <a:buClrTx/>
              <a:buSzPct val="100000"/>
              <a:buFont typeface="Arial" panose="020B0604020202020204" pitchFamily="34" charset="0"/>
              <a:buChar char="◦"/>
              <a:defRPr sz="1300">
                <a:solidFill>
                  <a:schemeClr val="bg1"/>
                </a:solidFill>
              </a:defRPr>
            </a:lvl4pPr>
            <a:lvl5pPr marL="476260" indent="-104777" algn="l">
              <a:spcAft>
                <a:spcPts val="1000"/>
              </a:spcAft>
              <a:buClrTx/>
              <a:buSzPct val="100000"/>
              <a:buFont typeface="Arial" panose="020B0604020202020204" pitchFamily="34" charset="0"/>
              <a:buChar char="−"/>
              <a:defRPr sz="1300" baseline="0">
                <a:solidFill>
                  <a:schemeClr val="bg1"/>
                </a:solidFill>
              </a:defRPr>
            </a:lvl5pPr>
            <a:lvl6pPr marL="356398" indent="-176400">
              <a:spcAft>
                <a:spcPts val="1000"/>
              </a:spcAft>
              <a:buFont typeface="Verdana" panose="020B0604030504040204" pitchFamily="34" charset="0"/>
              <a:buChar char="−"/>
              <a:defRPr>
                <a:solidFill>
                  <a:schemeClr val="bg1"/>
                </a:solidFill>
              </a:defRPr>
            </a:lvl6pPr>
            <a:lvl7pPr marL="356398" indent="-176400">
              <a:spcAft>
                <a:spcPts val="1000"/>
              </a:spcAft>
              <a:defRPr>
                <a:solidFill>
                  <a:schemeClr val="bg1"/>
                </a:solidFill>
              </a:defRPr>
            </a:lvl7pPr>
            <a:lvl8pPr marL="356398" indent="-176400">
              <a:spcAft>
                <a:spcPts val="1000"/>
              </a:spcAft>
              <a:defRPr>
                <a:solidFill>
                  <a:schemeClr val="bg1"/>
                </a:solidFill>
              </a:defRPr>
            </a:lvl8pPr>
            <a:lvl9pPr marL="356398" indent="-176400">
              <a:spcAft>
                <a:spcPts val="1000"/>
              </a:spcAft>
              <a:defRPr>
                <a:solidFill>
                  <a:schemeClr val="bg1"/>
                </a:solidFill>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6" name="Text Placeholder 8"/>
          <p:cNvSpPr>
            <a:spLocks noGrp="1"/>
          </p:cNvSpPr>
          <p:nvPr>
            <p:ph type="body" sz="quarter" idx="19"/>
          </p:nvPr>
        </p:nvSpPr>
        <p:spPr>
          <a:xfrm>
            <a:off x="3356635" y="2556000"/>
            <a:ext cx="2592000" cy="3394800"/>
          </a:xfrm>
        </p:spPr>
        <p:txBody>
          <a:bodyPr>
            <a:normAutofit/>
          </a:bodyPr>
          <a:lstStyle>
            <a:lvl1pPr marL="0" indent="0">
              <a:defRPr sz="1300" b="1">
                <a:solidFill>
                  <a:schemeClr val="bg1"/>
                </a:solidFill>
                <a:latin typeface="+mj-lt"/>
              </a:defRPr>
            </a:lvl1pPr>
            <a:lvl2pPr marL="104777" indent="-104777" algn="l">
              <a:spcAft>
                <a:spcPts val="1000"/>
              </a:spcAft>
              <a:buClrTx/>
              <a:buSzPct val="100000"/>
              <a:buFont typeface="Arial" panose="020B0604020202020204" pitchFamily="34" charset="0"/>
              <a:buChar char="•"/>
              <a:defRPr sz="1300">
                <a:solidFill>
                  <a:schemeClr val="bg1"/>
                </a:solidFill>
              </a:defRPr>
            </a:lvl2pPr>
            <a:lvl3pPr marL="228604" indent="-104777" algn="l">
              <a:spcAft>
                <a:spcPts val="1000"/>
              </a:spcAft>
              <a:buClrTx/>
              <a:buSzPct val="100000"/>
              <a:buFont typeface="Arial" panose="020B0604020202020204" pitchFamily="34" charset="0"/>
              <a:buChar char="−"/>
              <a:defRPr sz="1300">
                <a:solidFill>
                  <a:schemeClr val="bg1"/>
                </a:solidFill>
              </a:defRPr>
            </a:lvl3pPr>
            <a:lvl4pPr marL="352431" indent="-104777" algn="l">
              <a:spcAft>
                <a:spcPts val="1000"/>
              </a:spcAft>
              <a:buClrTx/>
              <a:buSzPct val="100000"/>
              <a:buFont typeface="Arial" panose="020B0604020202020204" pitchFamily="34" charset="0"/>
              <a:buChar char="◦"/>
              <a:defRPr sz="1300">
                <a:solidFill>
                  <a:schemeClr val="bg1"/>
                </a:solidFill>
              </a:defRPr>
            </a:lvl4pPr>
            <a:lvl5pPr marL="476260" indent="-104777" algn="l">
              <a:spcAft>
                <a:spcPts val="1000"/>
              </a:spcAft>
              <a:buClrTx/>
              <a:buSzPct val="100000"/>
              <a:buFont typeface="Arial" panose="020B0604020202020204" pitchFamily="34" charset="0"/>
              <a:buChar char="−"/>
              <a:defRPr sz="1300" baseline="0">
                <a:solidFill>
                  <a:schemeClr val="bg1"/>
                </a:solidFill>
              </a:defRPr>
            </a:lvl5pPr>
            <a:lvl6pPr marL="356398" indent="-176400">
              <a:spcAft>
                <a:spcPts val="1000"/>
              </a:spcAft>
              <a:buFont typeface="Verdana" panose="020B0604030504040204" pitchFamily="34" charset="0"/>
              <a:buChar char="−"/>
              <a:defRPr>
                <a:solidFill>
                  <a:schemeClr val="bg1"/>
                </a:solidFill>
              </a:defRPr>
            </a:lvl6pPr>
            <a:lvl7pPr marL="356398" indent="-176400">
              <a:spcAft>
                <a:spcPts val="1000"/>
              </a:spcAft>
              <a:defRPr>
                <a:solidFill>
                  <a:schemeClr val="bg1"/>
                </a:solidFill>
              </a:defRPr>
            </a:lvl7pPr>
            <a:lvl8pPr marL="356398" indent="-176400">
              <a:spcAft>
                <a:spcPts val="1000"/>
              </a:spcAft>
              <a:defRPr>
                <a:solidFill>
                  <a:schemeClr val="bg1"/>
                </a:solidFill>
              </a:defRPr>
            </a:lvl8pPr>
            <a:lvl9pPr marL="356398" indent="-176400">
              <a:spcAft>
                <a:spcPts val="1000"/>
              </a:spcAft>
              <a:defRPr>
                <a:solidFill>
                  <a:schemeClr val="bg1"/>
                </a:solidFill>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7" name="Text Placeholder 8"/>
          <p:cNvSpPr>
            <a:spLocks noGrp="1"/>
          </p:cNvSpPr>
          <p:nvPr>
            <p:ph type="body" sz="quarter" idx="20"/>
          </p:nvPr>
        </p:nvSpPr>
        <p:spPr>
          <a:xfrm>
            <a:off x="6243367" y="2556000"/>
            <a:ext cx="2592000" cy="3394800"/>
          </a:xfrm>
        </p:spPr>
        <p:txBody>
          <a:bodyPr>
            <a:normAutofit/>
          </a:bodyPr>
          <a:lstStyle>
            <a:lvl1pPr marL="0" indent="0">
              <a:defRPr sz="1300" b="1">
                <a:solidFill>
                  <a:schemeClr val="bg1"/>
                </a:solidFill>
                <a:latin typeface="+mj-lt"/>
              </a:defRPr>
            </a:lvl1pPr>
            <a:lvl2pPr marL="104777" indent="-104777" algn="l">
              <a:spcAft>
                <a:spcPts val="1000"/>
              </a:spcAft>
              <a:buClrTx/>
              <a:buSzPct val="100000"/>
              <a:buFont typeface="Arial" panose="020B0604020202020204" pitchFamily="34" charset="0"/>
              <a:buChar char="•"/>
              <a:defRPr sz="1300">
                <a:solidFill>
                  <a:schemeClr val="bg1"/>
                </a:solidFill>
              </a:defRPr>
            </a:lvl2pPr>
            <a:lvl3pPr marL="228604" indent="-104777" algn="l">
              <a:spcAft>
                <a:spcPts val="1000"/>
              </a:spcAft>
              <a:buClrTx/>
              <a:buSzPct val="100000"/>
              <a:buFont typeface="Arial" panose="020B0604020202020204" pitchFamily="34" charset="0"/>
              <a:buChar char="−"/>
              <a:defRPr sz="1300">
                <a:solidFill>
                  <a:schemeClr val="bg1"/>
                </a:solidFill>
              </a:defRPr>
            </a:lvl3pPr>
            <a:lvl4pPr marL="352431" indent="-104777" algn="l">
              <a:spcAft>
                <a:spcPts val="1000"/>
              </a:spcAft>
              <a:buClrTx/>
              <a:buSzPct val="100000"/>
              <a:buFont typeface="Arial" panose="020B0604020202020204" pitchFamily="34" charset="0"/>
              <a:buChar char="◦"/>
              <a:defRPr sz="1300">
                <a:solidFill>
                  <a:schemeClr val="bg1"/>
                </a:solidFill>
              </a:defRPr>
            </a:lvl4pPr>
            <a:lvl5pPr marL="476260" indent="-104777" algn="l">
              <a:spcAft>
                <a:spcPts val="1000"/>
              </a:spcAft>
              <a:buClrTx/>
              <a:buSzPct val="100000"/>
              <a:buFont typeface="Arial" panose="020B0604020202020204" pitchFamily="34" charset="0"/>
              <a:buChar char="−"/>
              <a:defRPr sz="1300" baseline="0">
                <a:solidFill>
                  <a:schemeClr val="bg1"/>
                </a:solidFill>
              </a:defRPr>
            </a:lvl5pPr>
            <a:lvl6pPr marL="356398" indent="-176400">
              <a:spcAft>
                <a:spcPts val="1000"/>
              </a:spcAft>
              <a:buFont typeface="Verdana" panose="020B0604030504040204" pitchFamily="34" charset="0"/>
              <a:buChar char="−"/>
              <a:defRPr>
                <a:solidFill>
                  <a:schemeClr val="bg1"/>
                </a:solidFill>
              </a:defRPr>
            </a:lvl6pPr>
            <a:lvl7pPr marL="356398" indent="-176400">
              <a:spcAft>
                <a:spcPts val="1000"/>
              </a:spcAft>
              <a:defRPr>
                <a:solidFill>
                  <a:schemeClr val="bg1"/>
                </a:solidFill>
              </a:defRPr>
            </a:lvl7pPr>
            <a:lvl8pPr marL="356398" indent="-176400">
              <a:spcAft>
                <a:spcPts val="1000"/>
              </a:spcAft>
              <a:defRPr>
                <a:solidFill>
                  <a:schemeClr val="bg1"/>
                </a:solidFill>
              </a:defRPr>
            </a:lvl8pPr>
            <a:lvl9pPr marL="356398" indent="-176400">
              <a:spcAft>
                <a:spcPts val="1000"/>
              </a:spcAft>
              <a:defRPr>
                <a:solidFill>
                  <a:schemeClr val="bg1"/>
                </a:solidFill>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6" name="Text Placeholder 8"/>
          <p:cNvSpPr>
            <a:spLocks noGrp="1"/>
          </p:cNvSpPr>
          <p:nvPr>
            <p:ph type="body" sz="quarter" idx="13" hasCustomPrompt="1"/>
          </p:nvPr>
        </p:nvSpPr>
        <p:spPr>
          <a:xfrm>
            <a:off x="501651" y="651601"/>
            <a:ext cx="11252200" cy="757255"/>
          </a:xfrm>
          <a:prstGeom prst="rect">
            <a:avLst/>
          </a:prstGeom>
        </p:spPr>
        <p:txBody>
          <a:bodyPr lIns="0" tIns="0" rIns="0" bIns="0">
            <a:noAutofit/>
          </a:bodyPr>
          <a:lstStyle>
            <a:lvl1pPr marL="0" indent="0">
              <a:buNone/>
              <a:defRPr sz="1800" b="0">
                <a:solidFill>
                  <a:schemeClr val="bg1"/>
                </a:solidFill>
              </a:defRPr>
            </a:lvl1pPr>
          </a:lstStyle>
          <a:p>
            <a:pPr lvl="0"/>
            <a:r>
              <a:rPr lang="en-US" noProof="0" dirty="0"/>
              <a:t>Click to add subtitle</a:t>
            </a:r>
          </a:p>
        </p:txBody>
      </p:sp>
      <p:sp>
        <p:nvSpPr>
          <p:cNvPr id="17" name="Title Placeholder 1"/>
          <p:cNvSpPr>
            <a:spLocks noGrp="1"/>
          </p:cNvSpPr>
          <p:nvPr>
            <p:ph type="title" hasCustomPrompt="1"/>
          </p:nvPr>
        </p:nvSpPr>
        <p:spPr>
          <a:xfrm>
            <a:off x="501651" y="317500"/>
            <a:ext cx="11252200" cy="334102"/>
          </a:xfrm>
          <a:prstGeom prst="rect">
            <a:avLst/>
          </a:prstGeom>
        </p:spPr>
        <p:txBody>
          <a:bodyPr vert="horz" lIns="0" tIns="0" rIns="0" bIns="0" rtlCol="0" anchor="t" anchorCtr="0">
            <a:noAutofit/>
          </a:bodyPr>
          <a:lstStyle>
            <a:lvl1pPr>
              <a:defRPr sz="2100">
                <a:solidFill>
                  <a:schemeClr val="bg1"/>
                </a:solidFill>
                <a:latin typeface="+mj-lt"/>
              </a:defRPr>
            </a:lvl1pPr>
          </a:lstStyle>
          <a:p>
            <a:r>
              <a:rPr lang="en-US" dirty="0"/>
              <a:t>Click to add title</a:t>
            </a:r>
            <a:endParaRPr lang="en-US" noProof="0" dirty="0"/>
          </a:p>
        </p:txBody>
      </p:sp>
      <p:sp>
        <p:nvSpPr>
          <p:cNvPr id="11" name="CaseCode">
            <a:extLst>
              <a:ext uri="{FF2B5EF4-FFF2-40B4-BE49-F238E27FC236}">
                <a16:creationId xmlns:a16="http://schemas.microsoft.com/office/drawing/2014/main" id="{676B7924-6A82-4453-9ABA-42AE71384BDC}"/>
              </a:ext>
            </a:extLst>
          </p:cNvPr>
          <p:cNvSpPr txBox="1"/>
          <p:nvPr/>
        </p:nvSpPr>
        <p:spPr>
          <a:xfrm>
            <a:off x="6335185" y="6477002"/>
            <a:ext cx="4896560" cy="207749"/>
          </a:xfrm>
          <a:prstGeom prst="rect">
            <a:avLst/>
          </a:prstGeom>
          <a:noFill/>
        </p:spPr>
        <p:txBody>
          <a:bodyPr wrap="square" lIns="0" tIns="0" rIns="0" bIns="0" rtlCol="0">
            <a:spAutoFit/>
          </a:bodyPr>
          <a:lstStyle/>
          <a:p>
            <a:pPr marL="0" indent="0" algn="r">
              <a:spcBef>
                <a:spcPts val="0"/>
              </a:spcBef>
              <a:buSzPct val="100000"/>
              <a:buFont typeface="Arial"/>
              <a:buNone/>
            </a:pPr>
            <a:r>
              <a:rPr lang="en-US" sz="675" noProof="0" dirty="0">
                <a:solidFill>
                  <a:schemeClr val="bg1"/>
                </a:solidFill>
                <a:latin typeface="Calibri" panose="020F0502020204030204" pitchFamily="34" charset="0"/>
                <a:cs typeface="Calibri" panose="020F0502020204030204" pitchFamily="34" charset="0"/>
              </a:rPr>
              <a:t>Presentation title</a:t>
            </a:r>
            <a:br>
              <a:rPr lang="en-US" sz="675" noProof="0" dirty="0">
                <a:solidFill>
                  <a:schemeClr val="bg1"/>
                </a:solidFill>
                <a:latin typeface="Calibri" panose="020F0502020204030204" pitchFamily="34" charset="0"/>
                <a:cs typeface="Calibri" panose="020F0502020204030204" pitchFamily="34" charset="0"/>
              </a:rPr>
            </a:br>
            <a:r>
              <a:rPr lang="en-US" sz="675" noProof="0" dirty="0">
                <a:solidFill>
                  <a:schemeClr val="bg1"/>
                </a:solidFill>
                <a:latin typeface="Calibri" panose="020F0502020204030204" pitchFamily="34" charset="0"/>
                <a:cs typeface="Calibri" panose="020F0502020204030204" pitchFamily="34" charset="0"/>
              </a:rPr>
              <a:t>[To edit, click View &gt; Slide Master &gt; Slide Master]</a:t>
            </a:r>
          </a:p>
        </p:txBody>
      </p:sp>
      <p:sp>
        <p:nvSpPr>
          <p:cNvPr id="18" name="TextBox 17">
            <a:extLst>
              <a:ext uri="{FF2B5EF4-FFF2-40B4-BE49-F238E27FC236}">
                <a16:creationId xmlns:a16="http://schemas.microsoft.com/office/drawing/2014/main" id="{DCBBEDB2-39B5-4D4C-AA82-85ED607FAC3B}"/>
              </a:ext>
            </a:extLst>
          </p:cNvPr>
          <p:cNvSpPr txBox="1"/>
          <p:nvPr/>
        </p:nvSpPr>
        <p:spPr>
          <a:xfrm>
            <a:off x="11382379" y="6477003"/>
            <a:ext cx="307974" cy="103875"/>
          </a:xfrm>
          <a:prstGeom prst="rect">
            <a:avLst/>
          </a:prstGeom>
          <a:noFill/>
        </p:spPr>
        <p:txBody>
          <a:bodyPr wrap="square" lIns="0" tIns="0" rIns="0" bIns="0" rtlCol="0">
            <a:spAutoFit/>
          </a:bodyPr>
          <a:lstStyle/>
          <a:p>
            <a:pPr marL="0" indent="0" algn="r">
              <a:spcBef>
                <a:spcPts val="450"/>
              </a:spcBef>
              <a:buSzPct val="100000"/>
              <a:buFont typeface="Arial"/>
              <a:buNone/>
            </a:pPr>
            <a:fld id="{C58DF478-B544-4ED8-9ED4-6A2648E2D233}" type="slidenum">
              <a:rPr lang="en-US" sz="675" noProof="0" smtClean="0">
                <a:solidFill>
                  <a:schemeClr val="bg1"/>
                </a:solidFill>
                <a:latin typeface="Calibri" panose="020F0502020204030204" pitchFamily="34" charset="0"/>
                <a:cs typeface="Calibri" panose="020F0502020204030204" pitchFamily="34" charset="0"/>
              </a:rPr>
              <a:pPr marL="0" indent="0" algn="r">
                <a:spcBef>
                  <a:spcPts val="450"/>
                </a:spcBef>
                <a:buSzPct val="100000"/>
                <a:buFont typeface="Arial"/>
                <a:buNone/>
              </a:pPr>
              <a:t>‹#›</a:t>
            </a:fld>
            <a:endParaRPr lang="en-US" sz="675" noProof="0" dirty="0">
              <a:solidFill>
                <a:schemeClr val="bg1"/>
              </a:solidFill>
              <a:latin typeface="Calibri" panose="020F0502020204030204" pitchFamily="34" charset="0"/>
              <a:cs typeface="Calibri" panose="020F0502020204030204" pitchFamily="34" charset="0"/>
            </a:endParaRPr>
          </a:p>
        </p:txBody>
      </p:sp>
      <p:sp>
        <p:nvSpPr>
          <p:cNvPr id="13" name="Copyright">
            <a:extLst>
              <a:ext uri="{FF2B5EF4-FFF2-40B4-BE49-F238E27FC236}">
                <a16:creationId xmlns:a16="http://schemas.microsoft.com/office/drawing/2014/main" id="{CA24B28E-5B13-4779-8D72-C52A20B99FE7}"/>
              </a:ext>
            </a:extLst>
          </p:cNvPr>
          <p:cNvSpPr txBox="1"/>
          <p:nvPr/>
        </p:nvSpPr>
        <p:spPr>
          <a:xfrm>
            <a:off x="469901" y="6477003"/>
            <a:ext cx="5355168" cy="103875"/>
          </a:xfrm>
          <a:prstGeom prst="rect">
            <a:avLst/>
          </a:prstGeom>
          <a:noFill/>
        </p:spPr>
        <p:txBody>
          <a:bodyPr wrap="square" lIns="0" tIns="0" rIns="0" bIns="0" rtlCol="0">
            <a:spAutoFit/>
          </a:bodyPr>
          <a:lstStyle/>
          <a:p>
            <a:pPr marL="0" indent="0">
              <a:spcBef>
                <a:spcPts val="450"/>
              </a:spcBef>
              <a:buSzPct val="100000"/>
              <a:buFont typeface="Arial"/>
              <a:buNone/>
            </a:pPr>
            <a:r>
              <a:rPr lang="fr-FR" sz="675" noProof="0" dirty="0">
                <a:solidFill>
                  <a:schemeClr val="bg1"/>
                </a:solidFill>
                <a:latin typeface="Calibri" panose="020F0502020204030204" pitchFamily="34" charset="0"/>
                <a:cs typeface="Calibri" panose="020F0502020204030204" pitchFamily="34" charset="0"/>
              </a:rPr>
              <a:t>© 2021 Deloitte Touche </a:t>
            </a:r>
            <a:r>
              <a:rPr lang="fr-FR" sz="675" noProof="0" dirty="0" err="1">
                <a:solidFill>
                  <a:schemeClr val="bg1"/>
                </a:solidFill>
                <a:latin typeface="Calibri" panose="020F0502020204030204" pitchFamily="34" charset="0"/>
                <a:cs typeface="Calibri" panose="020F0502020204030204" pitchFamily="34" charset="0"/>
              </a:rPr>
              <a:t>Tohmatsu</a:t>
            </a:r>
            <a:r>
              <a:rPr lang="fr-FR" sz="675" noProof="0" dirty="0">
                <a:solidFill>
                  <a:schemeClr val="bg1"/>
                </a:solidFill>
                <a:latin typeface="Calibri" panose="020F0502020204030204" pitchFamily="34" charset="0"/>
                <a:cs typeface="Calibri" panose="020F0502020204030204" pitchFamily="34" charset="0"/>
              </a:rPr>
              <a:t> India LLP. </a:t>
            </a:r>
          </a:p>
        </p:txBody>
      </p:sp>
      <p:sp>
        <p:nvSpPr>
          <p:cNvPr id="12" name="TextBox 11">
            <a:extLst>
              <a:ext uri="{FF2B5EF4-FFF2-40B4-BE49-F238E27FC236}">
                <a16:creationId xmlns:a16="http://schemas.microsoft.com/office/drawing/2014/main" id="{74792FB7-DCE1-45A6-A971-087EAA5F8696}"/>
              </a:ext>
            </a:extLst>
          </p:cNvPr>
          <p:cNvSpPr txBox="1"/>
          <p:nvPr userDrawn="1"/>
        </p:nvSpPr>
        <p:spPr>
          <a:xfrm>
            <a:off x="6335185" y="6477001"/>
            <a:ext cx="4896560" cy="200055"/>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dirty="0">
                <a:solidFill>
                  <a:schemeClr val="bg1"/>
                </a:solidFill>
              </a:rPr>
              <a:t>Presentation title</a:t>
            </a:r>
            <a:br>
              <a:rPr lang="en-US" sz="650" noProof="0" dirty="0">
                <a:solidFill>
                  <a:schemeClr val="bg1"/>
                </a:solidFill>
              </a:rPr>
            </a:br>
            <a:r>
              <a:rPr lang="en-US" sz="650" noProof="0" dirty="0">
                <a:solidFill>
                  <a:schemeClr val="bg1"/>
                </a:solidFill>
              </a:rPr>
              <a:t>[To edit, click View &gt; Slide Master &gt; Slide Master]</a:t>
            </a:r>
          </a:p>
        </p:txBody>
      </p:sp>
      <p:sp>
        <p:nvSpPr>
          <p:cNvPr id="14" name="TextBox 13">
            <a:extLst>
              <a:ext uri="{FF2B5EF4-FFF2-40B4-BE49-F238E27FC236}">
                <a16:creationId xmlns:a16="http://schemas.microsoft.com/office/drawing/2014/main" id="{25A00F72-984D-4A4C-A44C-74B12391FD73}"/>
              </a:ext>
            </a:extLst>
          </p:cNvPr>
          <p:cNvSpPr txBox="1"/>
          <p:nvPr userDrawn="1"/>
        </p:nvSpPr>
        <p:spPr>
          <a:xfrm>
            <a:off x="501651" y="6477001"/>
            <a:ext cx="5355167" cy="100027"/>
          </a:xfrm>
          <a:prstGeom prst="rect">
            <a:avLst/>
          </a:prstGeom>
          <a:noFill/>
        </p:spPr>
        <p:txBody>
          <a:bodyPr wrap="square" lIns="0" tIns="0" rIns="0" bIns="0" rtlCol="0">
            <a:spAutoFit/>
          </a:bodyPr>
          <a:lstStyle/>
          <a:p>
            <a:pPr marL="0" indent="0">
              <a:spcBef>
                <a:spcPts val="600"/>
              </a:spcBef>
              <a:buSzPct val="100000"/>
              <a:buFont typeface="Arial"/>
              <a:buNone/>
            </a:pPr>
            <a:r>
              <a:rPr lang="en-IN" sz="650" noProof="0" dirty="0">
                <a:solidFill>
                  <a:schemeClr val="bg1"/>
                </a:solidFill>
              </a:rPr>
              <a:t>©2016 Deloitte Shared Services India LLP</a:t>
            </a:r>
            <a:endParaRPr lang="fr-FR" sz="650" noProof="0" dirty="0">
              <a:solidFill>
                <a:schemeClr val="bg1"/>
              </a:solidFill>
            </a:endParaRPr>
          </a:p>
        </p:txBody>
      </p:sp>
      <p:sp>
        <p:nvSpPr>
          <p:cNvPr id="15" name="TextBox 14">
            <a:extLst>
              <a:ext uri="{FF2B5EF4-FFF2-40B4-BE49-F238E27FC236}">
                <a16:creationId xmlns:a16="http://schemas.microsoft.com/office/drawing/2014/main" id="{CA37E815-1F80-4198-9AAC-55F36CEA443A}"/>
              </a:ext>
            </a:extLst>
          </p:cNvPr>
          <p:cNvSpPr txBox="1"/>
          <p:nvPr userDrawn="1"/>
        </p:nvSpPr>
        <p:spPr>
          <a:xfrm>
            <a:off x="11382377" y="6477001"/>
            <a:ext cx="307974" cy="100027"/>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650" noProof="0" smtClean="0">
                <a:solidFill>
                  <a:schemeClr val="bg1"/>
                </a:solidFill>
              </a:rPr>
              <a:pPr marL="0" indent="0" algn="r">
                <a:spcBef>
                  <a:spcPts val="600"/>
                </a:spcBef>
                <a:buSzPct val="100000"/>
                <a:buFont typeface="Arial"/>
                <a:buNone/>
              </a:pPr>
              <a:t>‹#›</a:t>
            </a:fld>
            <a:endParaRPr lang="en-US" sz="650" noProof="0" dirty="0">
              <a:solidFill>
                <a:schemeClr val="bg1"/>
              </a:solidFill>
            </a:endParaRPr>
          </a:p>
        </p:txBody>
      </p:sp>
    </p:spTree>
    <p:extLst>
      <p:ext uri="{BB962C8B-B14F-4D97-AF65-F5344CB8AC3E}">
        <p14:creationId xmlns:p14="http://schemas.microsoft.com/office/powerpoint/2010/main" val="1299814686"/>
      </p:ext>
    </p:extLst>
  </p:cSld>
  <p:clrMapOvr>
    <a:masterClrMapping/>
  </p:clrMapOvr>
  <p:transition>
    <p:fad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p:cSld name="1_Qualifications 2 x 2">
    <p:spTree>
      <p:nvGrpSpPr>
        <p:cNvPr id="1" name=""/>
        <p:cNvGrpSpPr/>
        <p:nvPr/>
      </p:nvGrpSpPr>
      <p:grpSpPr>
        <a:xfrm>
          <a:off x="0" y="0"/>
          <a:ext cx="0" cy="0"/>
          <a:chOff x="0" y="0"/>
          <a:chExt cx="0" cy="0"/>
        </a:xfrm>
      </p:grpSpPr>
      <p:sp>
        <p:nvSpPr>
          <p:cNvPr id="7" name="Picture Placeholder 29"/>
          <p:cNvSpPr>
            <a:spLocks noGrp="1"/>
          </p:cNvSpPr>
          <p:nvPr>
            <p:ph type="pic" sz="quarter" idx="20" hasCustomPrompt="1"/>
          </p:nvPr>
        </p:nvSpPr>
        <p:spPr>
          <a:xfrm>
            <a:off x="10456704" y="1857894"/>
            <a:ext cx="1244161" cy="549275"/>
          </a:xfrm>
        </p:spPr>
        <p:txBody>
          <a:bodyPr/>
          <a:lstStyle>
            <a:lvl1pPr marL="0" marR="0" indent="0" algn="l" defTabSz="685813" rtl="0" eaLnBrk="1" fontAlgn="auto" latinLnBrk="0" hangingPunct="1">
              <a:lnSpc>
                <a:spcPct val="100000"/>
              </a:lnSpc>
              <a:spcBef>
                <a:spcPts val="0"/>
              </a:spcBef>
              <a:spcAft>
                <a:spcPts val="750"/>
              </a:spcAft>
              <a:buClrTx/>
              <a:buSzTx/>
              <a:buFont typeface="Arial" panose="020B0604020202020204" pitchFamily="34" charset="0"/>
              <a:buNone/>
              <a:tabLst/>
              <a:defRPr sz="675"/>
            </a:lvl1pPr>
          </a:lstStyle>
          <a:p>
            <a:pPr>
              <a:spcBef>
                <a:spcPct val="0"/>
              </a:spcBef>
            </a:pPr>
            <a:r>
              <a:rPr lang="en-US" sz="900" dirty="0">
                <a:solidFill>
                  <a:schemeClr val="bg1"/>
                </a:solidFill>
              </a:rPr>
              <a:t>Co-brand</a:t>
            </a:r>
            <a:br>
              <a:rPr lang="en-US" sz="900" dirty="0">
                <a:solidFill>
                  <a:schemeClr val="bg1"/>
                </a:solidFill>
              </a:rPr>
            </a:br>
            <a:r>
              <a:rPr lang="en-US" sz="900" dirty="0">
                <a:solidFill>
                  <a:schemeClr val="bg1"/>
                </a:solidFill>
              </a:rPr>
              <a:t>Logo</a:t>
            </a:r>
          </a:p>
          <a:p>
            <a:endParaRPr lang="en-GB" dirty="0"/>
          </a:p>
        </p:txBody>
      </p:sp>
      <p:sp>
        <p:nvSpPr>
          <p:cNvPr id="14" name="Picture Placeholder 29"/>
          <p:cNvSpPr>
            <a:spLocks noGrp="1"/>
          </p:cNvSpPr>
          <p:nvPr>
            <p:ph type="pic" sz="quarter" idx="24" hasCustomPrompt="1"/>
          </p:nvPr>
        </p:nvSpPr>
        <p:spPr>
          <a:xfrm>
            <a:off x="4754495" y="4249684"/>
            <a:ext cx="1239382" cy="549275"/>
          </a:xfrm>
        </p:spPr>
        <p:txBody>
          <a:bodyPr/>
          <a:lstStyle>
            <a:lvl1pPr marL="0" marR="0" indent="0" algn="l" defTabSz="685813" rtl="0" eaLnBrk="1" fontAlgn="auto" latinLnBrk="0" hangingPunct="1">
              <a:lnSpc>
                <a:spcPct val="100000"/>
              </a:lnSpc>
              <a:spcBef>
                <a:spcPts val="0"/>
              </a:spcBef>
              <a:spcAft>
                <a:spcPts val="750"/>
              </a:spcAft>
              <a:buClrTx/>
              <a:buSzTx/>
              <a:buFont typeface="Arial" panose="020B0604020202020204" pitchFamily="34" charset="0"/>
              <a:buNone/>
              <a:tabLst/>
              <a:defRPr sz="675"/>
            </a:lvl1pPr>
          </a:lstStyle>
          <a:p>
            <a:pPr>
              <a:spcBef>
                <a:spcPct val="0"/>
              </a:spcBef>
            </a:pPr>
            <a:r>
              <a:rPr lang="en-US" sz="900" dirty="0">
                <a:solidFill>
                  <a:schemeClr val="bg1"/>
                </a:solidFill>
              </a:rPr>
              <a:t>Co-brand</a:t>
            </a:r>
            <a:br>
              <a:rPr lang="en-US" sz="900" dirty="0">
                <a:solidFill>
                  <a:schemeClr val="bg1"/>
                </a:solidFill>
              </a:rPr>
            </a:br>
            <a:r>
              <a:rPr lang="en-US" sz="900" dirty="0">
                <a:solidFill>
                  <a:schemeClr val="bg1"/>
                </a:solidFill>
              </a:rPr>
              <a:t>Logo</a:t>
            </a:r>
          </a:p>
          <a:p>
            <a:endParaRPr lang="en-GB" dirty="0"/>
          </a:p>
        </p:txBody>
      </p:sp>
      <p:sp>
        <p:nvSpPr>
          <p:cNvPr id="15" name="Picture Placeholder 29"/>
          <p:cNvSpPr>
            <a:spLocks noGrp="1"/>
          </p:cNvSpPr>
          <p:nvPr>
            <p:ph type="pic" sz="quarter" idx="25" hasCustomPrompt="1"/>
          </p:nvPr>
        </p:nvSpPr>
        <p:spPr>
          <a:xfrm>
            <a:off x="10454993" y="4249684"/>
            <a:ext cx="1244160" cy="549275"/>
          </a:xfrm>
        </p:spPr>
        <p:txBody>
          <a:bodyPr/>
          <a:lstStyle>
            <a:lvl1pPr marL="0" marR="0" indent="0" algn="l" defTabSz="685813" rtl="0" eaLnBrk="1" fontAlgn="auto" latinLnBrk="0" hangingPunct="1">
              <a:lnSpc>
                <a:spcPct val="100000"/>
              </a:lnSpc>
              <a:spcBef>
                <a:spcPts val="0"/>
              </a:spcBef>
              <a:spcAft>
                <a:spcPts val="750"/>
              </a:spcAft>
              <a:buClrTx/>
              <a:buSzTx/>
              <a:buFont typeface="Arial" panose="020B0604020202020204" pitchFamily="34" charset="0"/>
              <a:buNone/>
              <a:tabLst/>
              <a:defRPr sz="675"/>
            </a:lvl1pPr>
          </a:lstStyle>
          <a:p>
            <a:pPr>
              <a:spcBef>
                <a:spcPct val="0"/>
              </a:spcBef>
            </a:pPr>
            <a:r>
              <a:rPr lang="en-US" sz="900" dirty="0">
                <a:solidFill>
                  <a:schemeClr val="bg1"/>
                </a:solidFill>
              </a:rPr>
              <a:t>Co-brand</a:t>
            </a:r>
            <a:br>
              <a:rPr lang="en-US" sz="900" dirty="0">
                <a:solidFill>
                  <a:schemeClr val="bg1"/>
                </a:solidFill>
              </a:rPr>
            </a:br>
            <a:r>
              <a:rPr lang="en-US" sz="900" dirty="0">
                <a:solidFill>
                  <a:schemeClr val="bg1"/>
                </a:solidFill>
              </a:rPr>
              <a:t>Logo</a:t>
            </a:r>
          </a:p>
          <a:p>
            <a:endParaRPr lang="en-GB" dirty="0"/>
          </a:p>
        </p:txBody>
      </p:sp>
      <p:sp>
        <p:nvSpPr>
          <p:cNvPr id="17" name="Picture Placeholder 29"/>
          <p:cNvSpPr>
            <a:spLocks noGrp="1"/>
          </p:cNvSpPr>
          <p:nvPr>
            <p:ph type="pic" sz="quarter" idx="19" hasCustomPrompt="1"/>
          </p:nvPr>
        </p:nvSpPr>
        <p:spPr>
          <a:xfrm>
            <a:off x="4769494" y="1857894"/>
            <a:ext cx="1210206" cy="549275"/>
          </a:xfrm>
        </p:spPr>
        <p:txBody>
          <a:bodyPr/>
          <a:lstStyle>
            <a:lvl1pPr marL="0" marR="0" indent="0" algn="l" defTabSz="685813" rtl="0" eaLnBrk="1" fontAlgn="auto" latinLnBrk="0" hangingPunct="1">
              <a:lnSpc>
                <a:spcPct val="100000"/>
              </a:lnSpc>
              <a:spcBef>
                <a:spcPts val="0"/>
              </a:spcBef>
              <a:spcAft>
                <a:spcPts val="750"/>
              </a:spcAft>
              <a:buClrTx/>
              <a:buSzTx/>
              <a:buFont typeface="Arial" panose="020B0604020202020204" pitchFamily="34" charset="0"/>
              <a:buNone/>
              <a:tabLst/>
              <a:defRPr sz="675"/>
            </a:lvl1pPr>
          </a:lstStyle>
          <a:p>
            <a:pPr>
              <a:spcBef>
                <a:spcPct val="0"/>
              </a:spcBef>
            </a:pPr>
            <a:r>
              <a:rPr lang="en-US" sz="900" dirty="0">
                <a:solidFill>
                  <a:schemeClr val="bg1"/>
                </a:solidFill>
              </a:rPr>
              <a:t>Co-brand</a:t>
            </a:r>
            <a:br>
              <a:rPr lang="en-US" sz="900" dirty="0">
                <a:solidFill>
                  <a:schemeClr val="bg1"/>
                </a:solidFill>
              </a:rPr>
            </a:br>
            <a:r>
              <a:rPr lang="en-US" sz="900" dirty="0">
                <a:solidFill>
                  <a:schemeClr val="bg1"/>
                </a:solidFill>
              </a:rPr>
              <a:t>Logo</a:t>
            </a:r>
          </a:p>
          <a:p>
            <a:endParaRPr lang="en-GB" dirty="0"/>
          </a:p>
        </p:txBody>
      </p:sp>
      <p:sp>
        <p:nvSpPr>
          <p:cNvPr id="22" name="Text Placeholder 8">
            <a:extLst>
              <a:ext uri="{FF2B5EF4-FFF2-40B4-BE49-F238E27FC236}">
                <a16:creationId xmlns:a16="http://schemas.microsoft.com/office/drawing/2014/main" id="{3CAAD7DA-8C87-4BD9-82C1-81D09B5A7A7B}"/>
              </a:ext>
            </a:extLst>
          </p:cNvPr>
          <p:cNvSpPr>
            <a:spLocks noGrp="1"/>
          </p:cNvSpPr>
          <p:nvPr>
            <p:ph type="body" sz="quarter" idx="13" hasCustomPrompt="1"/>
          </p:nvPr>
        </p:nvSpPr>
        <p:spPr>
          <a:xfrm>
            <a:off x="501651" y="651601"/>
            <a:ext cx="11188700" cy="757255"/>
          </a:xfrm>
          <a:prstGeom prst="rect">
            <a:avLst/>
          </a:prstGeom>
        </p:spPr>
        <p:txBody>
          <a:bodyPr lIns="0" tIns="0" rIns="0" bIns="0">
            <a:noAutofit/>
          </a:bodyPr>
          <a:lstStyle>
            <a:lvl1pPr marL="0" indent="0">
              <a:buNone/>
              <a:defRPr sz="1800" b="0">
                <a:solidFill>
                  <a:srgbClr val="575757"/>
                </a:solidFill>
              </a:defRPr>
            </a:lvl1pPr>
          </a:lstStyle>
          <a:p>
            <a:pPr lvl="0"/>
            <a:r>
              <a:rPr lang="en-US" dirty="0"/>
              <a:t>Click to add subtitle</a:t>
            </a:r>
          </a:p>
        </p:txBody>
      </p:sp>
      <p:sp>
        <p:nvSpPr>
          <p:cNvPr id="23" name="Title Placeholder 1">
            <a:extLst>
              <a:ext uri="{FF2B5EF4-FFF2-40B4-BE49-F238E27FC236}">
                <a16:creationId xmlns:a16="http://schemas.microsoft.com/office/drawing/2014/main" id="{9957D34C-FCB8-47FD-97FA-BF6A4F7FEC37}"/>
              </a:ext>
            </a:extLst>
          </p:cNvPr>
          <p:cNvSpPr>
            <a:spLocks noGrp="1"/>
          </p:cNvSpPr>
          <p:nvPr>
            <p:ph type="title" hasCustomPrompt="1"/>
          </p:nvPr>
        </p:nvSpPr>
        <p:spPr>
          <a:xfrm>
            <a:off x="501651" y="317502"/>
            <a:ext cx="11188700" cy="334099"/>
          </a:xfrm>
          <a:prstGeom prst="rect">
            <a:avLst/>
          </a:prstGeom>
        </p:spPr>
        <p:txBody>
          <a:bodyPr vert="horz" lIns="0" tIns="0" rIns="0" bIns="0" rtlCol="0" anchor="t" anchorCtr="0">
            <a:noAutofit/>
          </a:bodyPr>
          <a:lstStyle>
            <a:lvl1pPr>
              <a:defRPr sz="2100">
                <a:latin typeface="+mj-lt"/>
              </a:defRPr>
            </a:lvl1pPr>
          </a:lstStyle>
          <a:p>
            <a:r>
              <a:rPr lang="en-US" dirty="0"/>
              <a:t>Click to add title</a:t>
            </a:r>
          </a:p>
        </p:txBody>
      </p:sp>
      <p:sp>
        <p:nvSpPr>
          <p:cNvPr id="24" name="Rectangle 23">
            <a:extLst>
              <a:ext uri="{FF2B5EF4-FFF2-40B4-BE49-F238E27FC236}">
                <a16:creationId xmlns:a16="http://schemas.microsoft.com/office/drawing/2014/main" id="{E03400EF-52A1-4F49-9A72-7AAA7A3E2109}"/>
              </a:ext>
            </a:extLst>
          </p:cNvPr>
          <p:cNvSpPr/>
          <p:nvPr/>
        </p:nvSpPr>
        <p:spPr>
          <a:xfrm>
            <a:off x="469900" y="1705379"/>
            <a:ext cx="5544000"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algn="ctr">
              <a:spcAft>
                <a:spcPts val="1000"/>
              </a:spcAft>
            </a:pPr>
            <a:endParaRPr lang="en-US" sz="1100" noProof="0" dirty="0">
              <a:solidFill>
                <a:schemeClr val="bg1"/>
              </a:solidFill>
            </a:endParaRPr>
          </a:p>
        </p:txBody>
      </p:sp>
      <p:sp>
        <p:nvSpPr>
          <p:cNvPr id="25" name="Rectangle 24">
            <a:extLst>
              <a:ext uri="{FF2B5EF4-FFF2-40B4-BE49-F238E27FC236}">
                <a16:creationId xmlns:a16="http://schemas.microsoft.com/office/drawing/2014/main" id="{F07EBD73-619B-4083-AA58-A9B7F851FABB}"/>
              </a:ext>
            </a:extLst>
          </p:cNvPr>
          <p:cNvSpPr/>
          <p:nvPr/>
        </p:nvSpPr>
        <p:spPr>
          <a:xfrm>
            <a:off x="6167797" y="1705379"/>
            <a:ext cx="5544000"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algn="ctr">
              <a:spcAft>
                <a:spcPts val="1000"/>
              </a:spcAft>
            </a:pPr>
            <a:endParaRPr lang="en-US" sz="1100" noProof="0" dirty="0">
              <a:solidFill>
                <a:schemeClr val="bg1"/>
              </a:solidFill>
            </a:endParaRPr>
          </a:p>
        </p:txBody>
      </p:sp>
      <p:sp>
        <p:nvSpPr>
          <p:cNvPr id="26" name="Rectangle 25">
            <a:extLst>
              <a:ext uri="{FF2B5EF4-FFF2-40B4-BE49-F238E27FC236}">
                <a16:creationId xmlns:a16="http://schemas.microsoft.com/office/drawing/2014/main" id="{8936D0BF-951E-4BCD-8E21-2F3F2629B1BE}"/>
              </a:ext>
            </a:extLst>
          </p:cNvPr>
          <p:cNvSpPr/>
          <p:nvPr/>
        </p:nvSpPr>
        <p:spPr>
          <a:xfrm>
            <a:off x="469900" y="4103519"/>
            <a:ext cx="55440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algn="ctr">
              <a:spcAft>
                <a:spcPts val="1000"/>
              </a:spcAft>
            </a:pPr>
            <a:endParaRPr lang="en-US" sz="1100" noProof="0" dirty="0">
              <a:solidFill>
                <a:schemeClr val="bg1"/>
              </a:solidFill>
            </a:endParaRPr>
          </a:p>
        </p:txBody>
      </p:sp>
      <p:sp>
        <p:nvSpPr>
          <p:cNvPr id="27" name="Rectangle 26">
            <a:extLst>
              <a:ext uri="{FF2B5EF4-FFF2-40B4-BE49-F238E27FC236}">
                <a16:creationId xmlns:a16="http://schemas.microsoft.com/office/drawing/2014/main" id="{387004E2-4A82-478A-BFDB-7103ADDD0F56}"/>
              </a:ext>
            </a:extLst>
          </p:cNvPr>
          <p:cNvSpPr/>
          <p:nvPr/>
        </p:nvSpPr>
        <p:spPr>
          <a:xfrm>
            <a:off x="6167797" y="4103519"/>
            <a:ext cx="55440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algn="ctr">
              <a:spcAft>
                <a:spcPts val="1000"/>
              </a:spcAft>
            </a:pPr>
            <a:endParaRPr lang="en-US" sz="1100" noProof="0" dirty="0">
              <a:solidFill>
                <a:schemeClr val="bg1"/>
              </a:solidFill>
            </a:endParaRPr>
          </a:p>
        </p:txBody>
      </p:sp>
      <p:sp>
        <p:nvSpPr>
          <p:cNvPr id="28" name="Text Placeholder 8">
            <a:extLst>
              <a:ext uri="{FF2B5EF4-FFF2-40B4-BE49-F238E27FC236}">
                <a16:creationId xmlns:a16="http://schemas.microsoft.com/office/drawing/2014/main" id="{0D485CFD-E778-438B-9F95-AA857AF5CACE}"/>
              </a:ext>
            </a:extLst>
          </p:cNvPr>
          <p:cNvSpPr>
            <a:spLocks noGrp="1"/>
          </p:cNvSpPr>
          <p:nvPr>
            <p:ph type="body" sz="quarter" idx="17"/>
          </p:nvPr>
        </p:nvSpPr>
        <p:spPr>
          <a:xfrm>
            <a:off x="512066" y="1856232"/>
            <a:ext cx="5533695" cy="1695450"/>
          </a:xfrm>
        </p:spPr>
        <p:txBody>
          <a:bodyPr>
            <a:noAutofit/>
          </a:bodyPr>
          <a:lstStyle>
            <a:lvl1pPr marL="0" indent="0" algn="l">
              <a:buFontTx/>
              <a:buNone/>
              <a:defRPr sz="1300" b="1">
                <a:solidFill>
                  <a:schemeClr val="accent1"/>
                </a:solidFill>
              </a:defRPr>
            </a:lvl1pPr>
            <a:lvl2pPr marL="104777" indent="-104777" algn="l">
              <a:spcAft>
                <a:spcPts val="750"/>
              </a:spcAft>
              <a:buClrTx/>
              <a:buSzPct val="100000"/>
              <a:buFont typeface="Arial" panose="020B0604020202020204" pitchFamily="34" charset="0"/>
              <a:buChar char="•"/>
              <a:defRPr sz="1300"/>
            </a:lvl2pPr>
            <a:lvl3pPr marL="228604" indent="-104777" algn="l">
              <a:spcAft>
                <a:spcPts val="750"/>
              </a:spcAft>
              <a:buClrTx/>
              <a:buSzPct val="100000"/>
              <a:buFont typeface="Arial" panose="020B0604020202020204" pitchFamily="34" charset="0"/>
              <a:buChar char="−"/>
              <a:defRPr sz="1300"/>
            </a:lvl3pPr>
            <a:lvl4pPr marL="352431" indent="-104777" algn="l">
              <a:spcAft>
                <a:spcPts val="750"/>
              </a:spcAft>
              <a:buClrTx/>
              <a:buSzPct val="100000"/>
              <a:buFont typeface="Arial" panose="020B0604020202020204" pitchFamily="34" charset="0"/>
              <a:buChar char="◦"/>
              <a:defRPr sz="1300"/>
            </a:lvl4pPr>
            <a:lvl5pPr marL="476260" indent="-104777" algn="l">
              <a:spcAft>
                <a:spcPts val="750"/>
              </a:spcAft>
              <a:buClrTx/>
              <a:buSzPct val="100000"/>
              <a:buFont typeface="Arial" panose="020B0604020202020204" pitchFamily="34" charset="0"/>
              <a:buChar char="−"/>
              <a:defRPr sz="1300" baseline="0"/>
            </a:lvl5pPr>
            <a:lvl6pPr marL="267305" indent="-132302">
              <a:spcAft>
                <a:spcPts val="750"/>
              </a:spcAft>
              <a:buFont typeface="Verdana" panose="020B0604030504040204" pitchFamily="34" charset="0"/>
              <a:buChar char="−"/>
              <a:defRPr/>
            </a:lvl6pPr>
            <a:lvl7pPr marL="267305" indent="-132302">
              <a:spcAft>
                <a:spcPts val="750"/>
              </a:spcAft>
              <a:defRPr/>
            </a:lvl7pPr>
            <a:lvl8pPr marL="267305" indent="-132302">
              <a:spcAft>
                <a:spcPts val="750"/>
              </a:spcAft>
              <a:defRPr/>
            </a:lvl8pPr>
            <a:lvl9pPr marL="267305" indent="-132302">
              <a:spcAft>
                <a:spcPts val="75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29" name="Text Placeholder 8">
            <a:extLst>
              <a:ext uri="{FF2B5EF4-FFF2-40B4-BE49-F238E27FC236}">
                <a16:creationId xmlns:a16="http://schemas.microsoft.com/office/drawing/2014/main" id="{1995C2BA-4183-48F4-92D9-4620CCDF5C16}"/>
              </a:ext>
            </a:extLst>
          </p:cNvPr>
          <p:cNvSpPr>
            <a:spLocks noGrp="1"/>
          </p:cNvSpPr>
          <p:nvPr>
            <p:ph type="body" sz="quarter" idx="26"/>
          </p:nvPr>
        </p:nvSpPr>
        <p:spPr>
          <a:xfrm>
            <a:off x="6166930" y="1847619"/>
            <a:ext cx="5533695" cy="1695450"/>
          </a:xfrm>
        </p:spPr>
        <p:txBody>
          <a:bodyPr>
            <a:noAutofit/>
          </a:bodyPr>
          <a:lstStyle>
            <a:lvl1pPr marL="0" indent="0" algn="l">
              <a:buFontTx/>
              <a:buNone/>
              <a:defRPr sz="1300" b="1">
                <a:solidFill>
                  <a:schemeClr val="accent1"/>
                </a:solidFill>
              </a:defRPr>
            </a:lvl1pPr>
            <a:lvl2pPr marL="104777" indent="-104777" algn="l">
              <a:spcAft>
                <a:spcPts val="750"/>
              </a:spcAft>
              <a:buClrTx/>
              <a:buSzPct val="100000"/>
              <a:buFont typeface="Arial" panose="020B0604020202020204" pitchFamily="34" charset="0"/>
              <a:buChar char="•"/>
              <a:defRPr sz="1300"/>
            </a:lvl2pPr>
            <a:lvl3pPr marL="228604" indent="-104777" algn="l">
              <a:spcAft>
                <a:spcPts val="750"/>
              </a:spcAft>
              <a:buClrTx/>
              <a:buSzPct val="100000"/>
              <a:buFont typeface="Arial" panose="020B0604020202020204" pitchFamily="34" charset="0"/>
              <a:buChar char="−"/>
              <a:defRPr sz="1300"/>
            </a:lvl3pPr>
            <a:lvl4pPr marL="352431" indent="-104777" algn="l">
              <a:spcAft>
                <a:spcPts val="750"/>
              </a:spcAft>
              <a:buClrTx/>
              <a:buSzPct val="100000"/>
              <a:buFont typeface="Arial" panose="020B0604020202020204" pitchFamily="34" charset="0"/>
              <a:buChar char="◦"/>
              <a:defRPr sz="1300"/>
            </a:lvl4pPr>
            <a:lvl5pPr marL="476260" indent="-104777" algn="l">
              <a:spcAft>
                <a:spcPts val="750"/>
              </a:spcAft>
              <a:buClrTx/>
              <a:buSzPct val="100000"/>
              <a:buFont typeface="Arial" panose="020B0604020202020204" pitchFamily="34" charset="0"/>
              <a:buChar char="−"/>
              <a:defRPr sz="1300" baseline="0"/>
            </a:lvl5pPr>
            <a:lvl6pPr marL="267305" indent="-132302">
              <a:spcAft>
                <a:spcPts val="750"/>
              </a:spcAft>
              <a:buFont typeface="Verdana" panose="020B0604030504040204" pitchFamily="34" charset="0"/>
              <a:buChar char="−"/>
              <a:defRPr/>
            </a:lvl6pPr>
            <a:lvl7pPr marL="267305" indent="-132302">
              <a:spcAft>
                <a:spcPts val="750"/>
              </a:spcAft>
              <a:defRPr/>
            </a:lvl7pPr>
            <a:lvl8pPr marL="267305" indent="-132302">
              <a:spcAft>
                <a:spcPts val="750"/>
              </a:spcAft>
              <a:defRPr/>
            </a:lvl8pPr>
            <a:lvl9pPr marL="267305" indent="-132302">
              <a:spcAft>
                <a:spcPts val="75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30" name="Text Placeholder 8">
            <a:extLst>
              <a:ext uri="{FF2B5EF4-FFF2-40B4-BE49-F238E27FC236}">
                <a16:creationId xmlns:a16="http://schemas.microsoft.com/office/drawing/2014/main" id="{2DC3B9DA-0A51-491C-923B-09D36118ADA0}"/>
              </a:ext>
            </a:extLst>
          </p:cNvPr>
          <p:cNvSpPr>
            <a:spLocks noGrp="1"/>
          </p:cNvSpPr>
          <p:nvPr>
            <p:ph type="body" sz="quarter" idx="27"/>
          </p:nvPr>
        </p:nvSpPr>
        <p:spPr>
          <a:xfrm>
            <a:off x="478732" y="4256623"/>
            <a:ext cx="5533695" cy="1695450"/>
          </a:xfrm>
        </p:spPr>
        <p:txBody>
          <a:bodyPr>
            <a:noAutofit/>
          </a:bodyPr>
          <a:lstStyle>
            <a:lvl1pPr marL="0" indent="0" algn="l">
              <a:buFontTx/>
              <a:buNone/>
              <a:defRPr sz="1300" b="1">
                <a:solidFill>
                  <a:schemeClr val="accent1"/>
                </a:solidFill>
              </a:defRPr>
            </a:lvl1pPr>
            <a:lvl2pPr marL="104777" indent="-104777" algn="l">
              <a:spcAft>
                <a:spcPts val="750"/>
              </a:spcAft>
              <a:buClrTx/>
              <a:buSzPct val="100000"/>
              <a:buFont typeface="Arial" panose="020B0604020202020204" pitchFamily="34" charset="0"/>
              <a:buChar char="•"/>
              <a:defRPr sz="1300"/>
            </a:lvl2pPr>
            <a:lvl3pPr marL="228604" indent="-104777" algn="l">
              <a:spcAft>
                <a:spcPts val="750"/>
              </a:spcAft>
              <a:buClrTx/>
              <a:buSzPct val="100000"/>
              <a:buFont typeface="Arial" panose="020B0604020202020204" pitchFamily="34" charset="0"/>
              <a:buChar char="−"/>
              <a:defRPr sz="1300"/>
            </a:lvl3pPr>
            <a:lvl4pPr marL="352431" indent="-104777" algn="l">
              <a:spcAft>
                <a:spcPts val="750"/>
              </a:spcAft>
              <a:buClrTx/>
              <a:buSzPct val="100000"/>
              <a:buFont typeface="Arial" panose="020B0604020202020204" pitchFamily="34" charset="0"/>
              <a:buChar char="◦"/>
              <a:defRPr sz="1300"/>
            </a:lvl4pPr>
            <a:lvl5pPr marL="476260" indent="-104777" algn="l">
              <a:spcAft>
                <a:spcPts val="750"/>
              </a:spcAft>
              <a:buClrTx/>
              <a:buSzPct val="100000"/>
              <a:buFont typeface="Arial" panose="020B0604020202020204" pitchFamily="34" charset="0"/>
              <a:buChar char="−"/>
              <a:defRPr sz="1300" baseline="0"/>
            </a:lvl5pPr>
            <a:lvl6pPr marL="267305" indent="-132302">
              <a:spcAft>
                <a:spcPts val="750"/>
              </a:spcAft>
              <a:buFont typeface="Verdana" panose="020B0604030504040204" pitchFamily="34" charset="0"/>
              <a:buChar char="−"/>
              <a:defRPr/>
            </a:lvl6pPr>
            <a:lvl7pPr marL="267305" indent="-132302">
              <a:spcAft>
                <a:spcPts val="750"/>
              </a:spcAft>
              <a:defRPr/>
            </a:lvl7pPr>
            <a:lvl8pPr marL="267305" indent="-132302">
              <a:spcAft>
                <a:spcPts val="750"/>
              </a:spcAft>
              <a:defRPr/>
            </a:lvl8pPr>
            <a:lvl9pPr marL="267305" indent="-132302">
              <a:spcAft>
                <a:spcPts val="75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31" name="Text Placeholder 8">
            <a:extLst>
              <a:ext uri="{FF2B5EF4-FFF2-40B4-BE49-F238E27FC236}">
                <a16:creationId xmlns:a16="http://schemas.microsoft.com/office/drawing/2014/main" id="{70BD43BA-DF89-409F-B9BF-2853EC358260}"/>
              </a:ext>
            </a:extLst>
          </p:cNvPr>
          <p:cNvSpPr>
            <a:spLocks noGrp="1"/>
          </p:cNvSpPr>
          <p:nvPr>
            <p:ph type="body" sz="quarter" idx="28"/>
          </p:nvPr>
        </p:nvSpPr>
        <p:spPr>
          <a:xfrm>
            <a:off x="6165459" y="4256623"/>
            <a:ext cx="5533695" cy="1695450"/>
          </a:xfrm>
        </p:spPr>
        <p:txBody>
          <a:bodyPr>
            <a:noAutofit/>
          </a:bodyPr>
          <a:lstStyle>
            <a:lvl1pPr marL="0" indent="0" algn="l">
              <a:buFontTx/>
              <a:buNone/>
              <a:defRPr sz="1300" b="1">
                <a:solidFill>
                  <a:schemeClr val="accent1"/>
                </a:solidFill>
              </a:defRPr>
            </a:lvl1pPr>
            <a:lvl2pPr marL="104777" indent="-104777" algn="l">
              <a:spcAft>
                <a:spcPts val="750"/>
              </a:spcAft>
              <a:buClrTx/>
              <a:buSzPct val="100000"/>
              <a:buFont typeface="Arial" panose="020B0604020202020204" pitchFamily="34" charset="0"/>
              <a:buChar char="•"/>
              <a:defRPr sz="1300"/>
            </a:lvl2pPr>
            <a:lvl3pPr marL="228604" indent="-104777" algn="l">
              <a:spcAft>
                <a:spcPts val="750"/>
              </a:spcAft>
              <a:buClrTx/>
              <a:buSzPct val="100000"/>
              <a:buFont typeface="Arial" panose="020B0604020202020204" pitchFamily="34" charset="0"/>
              <a:buChar char="−"/>
              <a:defRPr sz="1300"/>
            </a:lvl3pPr>
            <a:lvl4pPr marL="352431" indent="-104777" algn="l">
              <a:spcAft>
                <a:spcPts val="750"/>
              </a:spcAft>
              <a:buClrTx/>
              <a:buSzPct val="100000"/>
              <a:buFont typeface="Arial" panose="020B0604020202020204" pitchFamily="34" charset="0"/>
              <a:buChar char="◦"/>
              <a:defRPr sz="1300"/>
            </a:lvl4pPr>
            <a:lvl5pPr marL="476260" indent="-104777" algn="l">
              <a:spcAft>
                <a:spcPts val="750"/>
              </a:spcAft>
              <a:buClrTx/>
              <a:buSzPct val="100000"/>
              <a:buFont typeface="Arial" panose="020B0604020202020204" pitchFamily="34" charset="0"/>
              <a:buChar char="−"/>
              <a:defRPr sz="1300" baseline="0"/>
            </a:lvl5pPr>
            <a:lvl6pPr marL="267305" indent="-132302">
              <a:spcAft>
                <a:spcPts val="750"/>
              </a:spcAft>
              <a:buFont typeface="Verdana" panose="020B0604030504040204" pitchFamily="34" charset="0"/>
              <a:buChar char="−"/>
              <a:defRPr/>
            </a:lvl6pPr>
            <a:lvl7pPr marL="267305" indent="-132302">
              <a:spcAft>
                <a:spcPts val="750"/>
              </a:spcAft>
              <a:defRPr/>
            </a:lvl7pPr>
            <a:lvl8pPr marL="267305" indent="-132302">
              <a:spcAft>
                <a:spcPts val="750"/>
              </a:spcAft>
              <a:defRPr/>
            </a:lvl8pPr>
            <a:lvl9pPr marL="267305" indent="-132302">
              <a:spcAft>
                <a:spcPts val="75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505090917"/>
      </p:ext>
    </p:extLst>
  </p:cSld>
  <p:clrMapOvr>
    <a:masterClrMapping/>
  </p:clrMapOvr>
  <p:transition>
    <p:fade/>
  </p:transition>
  <p:hf hdr="0" dt="0"/>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p:cSld name="End slide">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501652" y="4211955"/>
            <a:ext cx="8528936" cy="2169796"/>
          </a:xfrm>
        </p:spPr>
        <p:txBody>
          <a:bodyPr anchor="b" anchorCtr="0">
            <a:normAutofit/>
          </a:bodyPr>
          <a:lstStyle>
            <a:lvl1pPr>
              <a:lnSpc>
                <a:spcPct val="100000"/>
              </a:lnSpc>
              <a:spcAft>
                <a:spcPts val="450"/>
              </a:spcAft>
              <a:defRPr sz="900"/>
            </a:lvl1pPr>
          </a:lstStyle>
          <a:p>
            <a:pPr lvl="0"/>
            <a:r>
              <a:rPr lang="en-US"/>
              <a:t>Click to edit Master text styles</a:t>
            </a:r>
          </a:p>
        </p:txBody>
      </p:sp>
      <p:sp>
        <p:nvSpPr>
          <p:cNvPr id="3" name="Picture Placeholder 2"/>
          <p:cNvSpPr>
            <a:spLocks noGrp="1"/>
          </p:cNvSpPr>
          <p:nvPr>
            <p:ph type="pic" sz="quarter" idx="14" hasCustomPrompt="1"/>
          </p:nvPr>
        </p:nvSpPr>
        <p:spPr>
          <a:xfrm>
            <a:off x="9370849" y="4211955"/>
            <a:ext cx="2319502" cy="1725448"/>
          </a:xfrm>
        </p:spPr>
        <p:txBody>
          <a:bodyPr anchor="ctr" anchorCtr="0"/>
          <a:lstStyle>
            <a:lvl1pPr algn="ctr">
              <a:defRPr sz="675"/>
            </a:lvl1pPr>
          </a:lstStyle>
          <a:p>
            <a:r>
              <a:rPr lang="en-GB" sz="675" dirty="0"/>
              <a:t>Insert sponsorship mark here</a:t>
            </a:r>
            <a:endParaRPr lang="en-GB" dirty="0"/>
          </a:p>
        </p:txBody>
      </p:sp>
      <p:sp>
        <p:nvSpPr>
          <p:cNvPr id="8" name="Text Placeholder 7"/>
          <p:cNvSpPr>
            <a:spLocks noGrp="1"/>
          </p:cNvSpPr>
          <p:nvPr>
            <p:ph type="body" sz="quarter" idx="15"/>
          </p:nvPr>
        </p:nvSpPr>
        <p:spPr>
          <a:xfrm>
            <a:off x="9370851" y="6018028"/>
            <a:ext cx="2319501" cy="363722"/>
          </a:xfrm>
        </p:spPr>
        <p:txBody>
          <a:bodyPr anchor="b" anchorCtr="0">
            <a:normAutofit/>
          </a:bodyPr>
          <a:lstStyle>
            <a:lvl1pPr>
              <a:lnSpc>
                <a:spcPct val="100000"/>
              </a:lnSpc>
              <a:defRPr sz="900"/>
            </a:lvl1pPr>
          </a:lstStyle>
          <a:p>
            <a:pPr lvl="0"/>
            <a:r>
              <a:rPr lang="en-US"/>
              <a:t>Click to edit Master text styles</a:t>
            </a:r>
          </a:p>
        </p:txBody>
      </p:sp>
      <p:grpSp>
        <p:nvGrpSpPr>
          <p:cNvPr id="20" name="Group 19">
            <a:extLst>
              <a:ext uri="{FF2B5EF4-FFF2-40B4-BE49-F238E27FC236}">
                <a16:creationId xmlns:a16="http://schemas.microsoft.com/office/drawing/2014/main" id="{3E312BEF-D981-409E-BB9D-8ADA7F5CEDA3}"/>
              </a:ext>
            </a:extLst>
          </p:cNvPr>
          <p:cNvGrpSpPr/>
          <p:nvPr/>
        </p:nvGrpSpPr>
        <p:grpSpPr>
          <a:xfrm>
            <a:off x="503988" y="378000"/>
            <a:ext cx="2160000" cy="307976"/>
            <a:chOff x="398463" y="404813"/>
            <a:chExt cx="1627187" cy="307976"/>
          </a:xfrm>
          <a:solidFill>
            <a:schemeClr val="tx1"/>
          </a:solidFill>
        </p:grpSpPr>
        <p:sp>
          <p:nvSpPr>
            <p:cNvPr id="21" name="Oval 5">
              <a:extLst>
                <a:ext uri="{FF2B5EF4-FFF2-40B4-BE49-F238E27FC236}">
                  <a16:creationId xmlns:a16="http://schemas.microsoft.com/office/drawing/2014/main" id="{A3DCCC6C-7C7B-4959-9802-AA86D4A5D4BB}"/>
                </a:ext>
              </a:extLst>
            </p:cNvPr>
            <p:cNvSpPr>
              <a:spLocks noChangeArrowheads="1"/>
            </p:cNvSpPr>
            <p:nvPr userDrawn="1"/>
          </p:nvSpPr>
          <p:spPr bwMode="auto">
            <a:xfrm>
              <a:off x="1938338" y="625476"/>
              <a:ext cx="87312" cy="8731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22" name="Freeform 6">
              <a:extLst>
                <a:ext uri="{FF2B5EF4-FFF2-40B4-BE49-F238E27FC236}">
                  <a16:creationId xmlns:a16="http://schemas.microsoft.com/office/drawing/2014/main" id="{FBB35EFE-3FC8-4B92-BB36-3C8D37C8F2AC}"/>
                </a:ext>
              </a:extLst>
            </p:cNvPr>
            <p:cNvSpPr>
              <a:spLocks noEditPoints="1"/>
            </p:cNvSpPr>
            <p:nvPr userDrawn="1"/>
          </p:nvSpPr>
          <p:spPr bwMode="auto">
            <a:xfrm>
              <a:off x="398463" y="406401"/>
              <a:ext cx="247650" cy="301625"/>
            </a:xfrm>
            <a:custGeom>
              <a:avLst/>
              <a:gdLst>
                <a:gd name="T0" fmla="*/ 287 w 287"/>
                <a:gd name="T1" fmla="*/ 166 h 347"/>
                <a:gd name="T2" fmla="*/ 240 w 287"/>
                <a:gd name="T3" fmla="*/ 300 h 347"/>
                <a:gd name="T4" fmla="*/ 109 w 287"/>
                <a:gd name="T5" fmla="*/ 347 h 347"/>
                <a:gd name="T6" fmla="*/ 0 w 287"/>
                <a:gd name="T7" fmla="*/ 347 h 347"/>
                <a:gd name="T8" fmla="*/ 0 w 287"/>
                <a:gd name="T9" fmla="*/ 0 h 347"/>
                <a:gd name="T10" fmla="*/ 117 w 287"/>
                <a:gd name="T11" fmla="*/ 0 h 347"/>
                <a:gd name="T12" fmla="*/ 243 w 287"/>
                <a:gd name="T13" fmla="*/ 43 h 347"/>
                <a:gd name="T14" fmla="*/ 287 w 287"/>
                <a:gd name="T15" fmla="*/ 166 h 347"/>
                <a:gd name="T16" fmla="*/ 192 w 287"/>
                <a:gd name="T17" fmla="*/ 170 h 347"/>
                <a:gd name="T18" fmla="*/ 174 w 287"/>
                <a:gd name="T19" fmla="*/ 99 h 347"/>
                <a:gd name="T20" fmla="*/ 118 w 287"/>
                <a:gd name="T21" fmla="*/ 76 h 347"/>
                <a:gd name="T22" fmla="*/ 91 w 287"/>
                <a:gd name="T23" fmla="*/ 76 h 347"/>
                <a:gd name="T24" fmla="*/ 91 w 287"/>
                <a:gd name="T25" fmla="*/ 270 h 347"/>
                <a:gd name="T26" fmla="*/ 111 w 287"/>
                <a:gd name="T27" fmla="*/ 270 h 347"/>
                <a:gd name="T28" fmla="*/ 173 w 287"/>
                <a:gd name="T29" fmla="*/ 245 h 347"/>
                <a:gd name="T30" fmla="*/ 192 w 287"/>
                <a:gd name="T31" fmla="*/ 17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7" h="347">
                  <a:moveTo>
                    <a:pt x="287" y="166"/>
                  </a:moveTo>
                  <a:cubicBezTo>
                    <a:pt x="287" y="224"/>
                    <a:pt x="271" y="269"/>
                    <a:pt x="240" y="300"/>
                  </a:cubicBezTo>
                  <a:cubicBezTo>
                    <a:pt x="209" y="331"/>
                    <a:pt x="165" y="347"/>
                    <a:pt x="109" y="347"/>
                  </a:cubicBezTo>
                  <a:cubicBezTo>
                    <a:pt x="0" y="347"/>
                    <a:pt x="0" y="347"/>
                    <a:pt x="0" y="347"/>
                  </a:cubicBezTo>
                  <a:cubicBezTo>
                    <a:pt x="0" y="0"/>
                    <a:pt x="0" y="0"/>
                    <a:pt x="0" y="0"/>
                  </a:cubicBezTo>
                  <a:cubicBezTo>
                    <a:pt x="117" y="0"/>
                    <a:pt x="117" y="0"/>
                    <a:pt x="117" y="0"/>
                  </a:cubicBezTo>
                  <a:cubicBezTo>
                    <a:pt x="171" y="0"/>
                    <a:pt x="213" y="15"/>
                    <a:pt x="243" y="43"/>
                  </a:cubicBezTo>
                  <a:cubicBezTo>
                    <a:pt x="272" y="72"/>
                    <a:pt x="287" y="113"/>
                    <a:pt x="287" y="166"/>
                  </a:cubicBezTo>
                  <a:moveTo>
                    <a:pt x="192" y="170"/>
                  </a:moveTo>
                  <a:cubicBezTo>
                    <a:pt x="192" y="138"/>
                    <a:pt x="186" y="114"/>
                    <a:pt x="174" y="99"/>
                  </a:cubicBezTo>
                  <a:cubicBezTo>
                    <a:pt x="161" y="84"/>
                    <a:pt x="143" y="76"/>
                    <a:pt x="118" y="76"/>
                  </a:cubicBezTo>
                  <a:cubicBezTo>
                    <a:pt x="91" y="76"/>
                    <a:pt x="91" y="76"/>
                    <a:pt x="91" y="76"/>
                  </a:cubicBezTo>
                  <a:cubicBezTo>
                    <a:pt x="91" y="270"/>
                    <a:pt x="91" y="270"/>
                    <a:pt x="91" y="270"/>
                  </a:cubicBezTo>
                  <a:cubicBezTo>
                    <a:pt x="111" y="270"/>
                    <a:pt x="111" y="270"/>
                    <a:pt x="111" y="270"/>
                  </a:cubicBezTo>
                  <a:cubicBezTo>
                    <a:pt x="139" y="270"/>
                    <a:pt x="160" y="262"/>
                    <a:pt x="173" y="245"/>
                  </a:cubicBezTo>
                  <a:cubicBezTo>
                    <a:pt x="186" y="229"/>
                    <a:pt x="192" y="204"/>
                    <a:pt x="192" y="17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23" name="Rectangle 7">
              <a:extLst>
                <a:ext uri="{FF2B5EF4-FFF2-40B4-BE49-F238E27FC236}">
                  <a16:creationId xmlns:a16="http://schemas.microsoft.com/office/drawing/2014/main" id="{88576374-1FBE-4083-9352-4C1DBD474DD8}"/>
                </a:ext>
              </a:extLst>
            </p:cNvPr>
            <p:cNvSpPr>
              <a:spLocks noChangeArrowheads="1"/>
            </p:cNvSpPr>
            <p:nvPr userDrawn="1"/>
          </p:nvSpPr>
          <p:spPr bwMode="auto">
            <a:xfrm>
              <a:off x="906463" y="404813"/>
              <a:ext cx="74612" cy="303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24" name="Freeform 8">
              <a:extLst>
                <a:ext uri="{FF2B5EF4-FFF2-40B4-BE49-F238E27FC236}">
                  <a16:creationId xmlns:a16="http://schemas.microsoft.com/office/drawing/2014/main" id="{96B7D103-6910-4DFD-9346-26787E9B9ECE}"/>
                </a:ext>
              </a:extLst>
            </p:cNvPr>
            <p:cNvSpPr>
              <a:spLocks noEditPoints="1"/>
            </p:cNvSpPr>
            <p:nvPr userDrawn="1"/>
          </p:nvSpPr>
          <p:spPr bwMode="auto">
            <a:xfrm>
              <a:off x="1011238" y="479426"/>
              <a:ext cx="215900" cy="231775"/>
            </a:xfrm>
            <a:custGeom>
              <a:avLst/>
              <a:gdLst>
                <a:gd name="T0" fmla="*/ 252 w 252"/>
                <a:gd name="T1" fmla="*/ 133 h 267"/>
                <a:gd name="T2" fmla="*/ 218 w 252"/>
                <a:gd name="T3" fmla="*/ 232 h 267"/>
                <a:gd name="T4" fmla="*/ 125 w 252"/>
                <a:gd name="T5" fmla="*/ 267 h 267"/>
                <a:gd name="T6" fmla="*/ 34 w 252"/>
                <a:gd name="T7" fmla="*/ 231 h 267"/>
                <a:gd name="T8" fmla="*/ 0 w 252"/>
                <a:gd name="T9" fmla="*/ 133 h 267"/>
                <a:gd name="T10" fmla="*/ 33 w 252"/>
                <a:gd name="T11" fmla="*/ 35 h 267"/>
                <a:gd name="T12" fmla="*/ 127 w 252"/>
                <a:gd name="T13" fmla="*/ 0 h 267"/>
                <a:gd name="T14" fmla="*/ 192 w 252"/>
                <a:gd name="T15" fmla="*/ 16 h 267"/>
                <a:gd name="T16" fmla="*/ 236 w 252"/>
                <a:gd name="T17" fmla="*/ 63 h 267"/>
                <a:gd name="T18" fmla="*/ 252 w 252"/>
                <a:gd name="T19" fmla="*/ 133 h 267"/>
                <a:gd name="T20" fmla="*/ 88 w 252"/>
                <a:gd name="T21" fmla="*/ 133 h 267"/>
                <a:gd name="T22" fmla="*/ 97 w 252"/>
                <a:gd name="T23" fmla="*/ 184 h 267"/>
                <a:gd name="T24" fmla="*/ 126 w 252"/>
                <a:gd name="T25" fmla="*/ 201 h 267"/>
                <a:gd name="T26" fmla="*/ 155 w 252"/>
                <a:gd name="T27" fmla="*/ 184 h 267"/>
                <a:gd name="T28" fmla="*/ 163 w 252"/>
                <a:gd name="T29" fmla="*/ 133 h 267"/>
                <a:gd name="T30" fmla="*/ 155 w 252"/>
                <a:gd name="T31" fmla="*/ 83 h 267"/>
                <a:gd name="T32" fmla="*/ 126 w 252"/>
                <a:gd name="T33" fmla="*/ 66 h 267"/>
                <a:gd name="T34" fmla="*/ 97 w 252"/>
                <a:gd name="T35" fmla="*/ 83 h 267"/>
                <a:gd name="T36" fmla="*/ 88 w 252"/>
                <a:gd name="T37" fmla="*/ 13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267">
                  <a:moveTo>
                    <a:pt x="252" y="133"/>
                  </a:moveTo>
                  <a:cubicBezTo>
                    <a:pt x="252" y="175"/>
                    <a:pt x="241" y="208"/>
                    <a:pt x="218" y="232"/>
                  </a:cubicBezTo>
                  <a:cubicBezTo>
                    <a:pt x="196" y="256"/>
                    <a:pt x="165" y="267"/>
                    <a:pt x="125" y="267"/>
                  </a:cubicBezTo>
                  <a:cubicBezTo>
                    <a:pt x="87" y="267"/>
                    <a:pt x="56" y="255"/>
                    <a:pt x="34" y="231"/>
                  </a:cubicBezTo>
                  <a:cubicBezTo>
                    <a:pt x="11" y="207"/>
                    <a:pt x="0" y="174"/>
                    <a:pt x="0" y="133"/>
                  </a:cubicBezTo>
                  <a:cubicBezTo>
                    <a:pt x="0" y="91"/>
                    <a:pt x="11" y="58"/>
                    <a:pt x="33" y="35"/>
                  </a:cubicBezTo>
                  <a:cubicBezTo>
                    <a:pt x="55" y="12"/>
                    <a:pt x="86" y="0"/>
                    <a:pt x="127" y="0"/>
                  </a:cubicBezTo>
                  <a:cubicBezTo>
                    <a:pt x="151" y="0"/>
                    <a:pt x="173" y="5"/>
                    <a:pt x="192" y="16"/>
                  </a:cubicBezTo>
                  <a:cubicBezTo>
                    <a:pt x="211" y="27"/>
                    <a:pt x="226" y="42"/>
                    <a:pt x="236" y="63"/>
                  </a:cubicBezTo>
                  <a:cubicBezTo>
                    <a:pt x="247" y="83"/>
                    <a:pt x="252" y="106"/>
                    <a:pt x="252" y="133"/>
                  </a:cubicBezTo>
                  <a:moveTo>
                    <a:pt x="88" y="133"/>
                  </a:moveTo>
                  <a:cubicBezTo>
                    <a:pt x="88" y="155"/>
                    <a:pt x="91" y="172"/>
                    <a:pt x="97" y="184"/>
                  </a:cubicBezTo>
                  <a:cubicBezTo>
                    <a:pt x="103" y="195"/>
                    <a:pt x="112" y="201"/>
                    <a:pt x="126" y="201"/>
                  </a:cubicBezTo>
                  <a:cubicBezTo>
                    <a:pt x="140" y="201"/>
                    <a:pt x="149" y="195"/>
                    <a:pt x="155" y="184"/>
                  </a:cubicBezTo>
                  <a:cubicBezTo>
                    <a:pt x="160" y="172"/>
                    <a:pt x="163" y="155"/>
                    <a:pt x="163" y="133"/>
                  </a:cubicBezTo>
                  <a:cubicBezTo>
                    <a:pt x="163" y="111"/>
                    <a:pt x="160" y="94"/>
                    <a:pt x="155" y="83"/>
                  </a:cubicBezTo>
                  <a:cubicBezTo>
                    <a:pt x="149" y="72"/>
                    <a:pt x="139" y="66"/>
                    <a:pt x="126" y="66"/>
                  </a:cubicBezTo>
                  <a:cubicBezTo>
                    <a:pt x="112" y="66"/>
                    <a:pt x="103" y="72"/>
                    <a:pt x="97" y="83"/>
                  </a:cubicBezTo>
                  <a:cubicBezTo>
                    <a:pt x="91" y="94"/>
                    <a:pt x="88" y="111"/>
                    <a:pt x="88" y="13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25" name="Rectangle 9">
              <a:extLst>
                <a:ext uri="{FF2B5EF4-FFF2-40B4-BE49-F238E27FC236}">
                  <a16:creationId xmlns:a16="http://schemas.microsoft.com/office/drawing/2014/main" id="{88B02810-A46E-4CCF-8770-29A5850AB449}"/>
                </a:ext>
              </a:extLst>
            </p:cNvPr>
            <p:cNvSpPr>
              <a:spLocks noChangeArrowheads="1"/>
            </p:cNvSpPr>
            <p:nvPr userDrawn="1"/>
          </p:nvSpPr>
          <p:spPr bwMode="auto">
            <a:xfrm>
              <a:off x="1257300" y="482601"/>
              <a:ext cx="74612" cy="2254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26" name="Rectangle 10">
              <a:extLst>
                <a:ext uri="{FF2B5EF4-FFF2-40B4-BE49-F238E27FC236}">
                  <a16:creationId xmlns:a16="http://schemas.microsoft.com/office/drawing/2014/main" id="{C002C259-A628-46D7-85B5-4E7990B538CA}"/>
                </a:ext>
              </a:extLst>
            </p:cNvPr>
            <p:cNvSpPr>
              <a:spLocks noChangeArrowheads="1"/>
            </p:cNvSpPr>
            <p:nvPr userDrawn="1"/>
          </p:nvSpPr>
          <p:spPr bwMode="auto">
            <a:xfrm>
              <a:off x="1257300" y="404813"/>
              <a:ext cx="74612" cy="508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27" name="Freeform 11">
              <a:extLst>
                <a:ext uri="{FF2B5EF4-FFF2-40B4-BE49-F238E27FC236}">
                  <a16:creationId xmlns:a16="http://schemas.microsoft.com/office/drawing/2014/main" id="{24B8794B-90C4-432D-98F0-8319EA943E9D}"/>
                </a:ext>
              </a:extLst>
            </p:cNvPr>
            <p:cNvSpPr>
              <a:spLocks/>
            </p:cNvSpPr>
            <p:nvPr userDrawn="1"/>
          </p:nvSpPr>
          <p:spPr bwMode="auto">
            <a:xfrm>
              <a:off x="1362075" y="411163"/>
              <a:ext cx="158750" cy="300038"/>
            </a:xfrm>
            <a:custGeom>
              <a:avLst/>
              <a:gdLst>
                <a:gd name="T0" fmla="*/ 142 w 184"/>
                <a:gd name="T1" fmla="*/ 274 h 344"/>
                <a:gd name="T2" fmla="*/ 184 w 184"/>
                <a:gd name="T3" fmla="*/ 265 h 344"/>
                <a:gd name="T4" fmla="*/ 184 w 184"/>
                <a:gd name="T5" fmla="*/ 330 h 344"/>
                <a:gd name="T6" fmla="*/ 150 w 184"/>
                <a:gd name="T7" fmla="*/ 341 h 344"/>
                <a:gd name="T8" fmla="*/ 113 w 184"/>
                <a:gd name="T9" fmla="*/ 344 h 344"/>
                <a:gd name="T10" fmla="*/ 50 w 184"/>
                <a:gd name="T11" fmla="*/ 322 h 344"/>
                <a:gd name="T12" fmla="*/ 30 w 184"/>
                <a:gd name="T13" fmla="*/ 255 h 344"/>
                <a:gd name="T14" fmla="*/ 30 w 184"/>
                <a:gd name="T15" fmla="*/ 148 h 344"/>
                <a:gd name="T16" fmla="*/ 0 w 184"/>
                <a:gd name="T17" fmla="*/ 148 h 344"/>
                <a:gd name="T18" fmla="*/ 0 w 184"/>
                <a:gd name="T19" fmla="*/ 81 h 344"/>
                <a:gd name="T20" fmla="*/ 30 w 184"/>
                <a:gd name="T21" fmla="*/ 81 h 344"/>
                <a:gd name="T22" fmla="*/ 30 w 184"/>
                <a:gd name="T23" fmla="*/ 16 h 344"/>
                <a:gd name="T24" fmla="*/ 118 w 184"/>
                <a:gd name="T25" fmla="*/ 0 h 344"/>
                <a:gd name="T26" fmla="*/ 118 w 184"/>
                <a:gd name="T27" fmla="*/ 81 h 344"/>
                <a:gd name="T28" fmla="*/ 174 w 184"/>
                <a:gd name="T29" fmla="*/ 81 h 344"/>
                <a:gd name="T30" fmla="*/ 174 w 184"/>
                <a:gd name="T31" fmla="*/ 148 h 344"/>
                <a:gd name="T32" fmla="*/ 118 w 184"/>
                <a:gd name="T33" fmla="*/ 148 h 344"/>
                <a:gd name="T34" fmla="*/ 118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3" y="274"/>
                    <a:pt x="167" y="271"/>
                    <a:pt x="184" y="265"/>
                  </a:cubicBezTo>
                  <a:cubicBezTo>
                    <a:pt x="184" y="330"/>
                    <a:pt x="184" y="330"/>
                    <a:pt x="184" y="330"/>
                  </a:cubicBezTo>
                  <a:cubicBezTo>
                    <a:pt x="172" y="335"/>
                    <a:pt x="161" y="339"/>
                    <a:pt x="150" y="341"/>
                  </a:cubicBezTo>
                  <a:cubicBezTo>
                    <a:pt x="140" y="343"/>
                    <a:pt x="127" y="344"/>
                    <a:pt x="113" y="344"/>
                  </a:cubicBezTo>
                  <a:cubicBezTo>
                    <a:pt x="84" y="344"/>
                    <a:pt x="63" y="337"/>
                    <a:pt x="50" y="322"/>
                  </a:cubicBezTo>
                  <a:cubicBezTo>
                    <a:pt x="37" y="308"/>
                    <a:pt x="30" y="285"/>
                    <a:pt x="30" y="255"/>
                  </a:cubicBezTo>
                  <a:cubicBezTo>
                    <a:pt x="30" y="148"/>
                    <a:pt x="30" y="148"/>
                    <a:pt x="30" y="148"/>
                  </a:cubicBezTo>
                  <a:cubicBezTo>
                    <a:pt x="0" y="148"/>
                    <a:pt x="0" y="148"/>
                    <a:pt x="0" y="148"/>
                  </a:cubicBezTo>
                  <a:cubicBezTo>
                    <a:pt x="0" y="81"/>
                    <a:pt x="0" y="81"/>
                    <a:pt x="0" y="81"/>
                  </a:cubicBezTo>
                  <a:cubicBezTo>
                    <a:pt x="30" y="81"/>
                    <a:pt x="30" y="81"/>
                    <a:pt x="30" y="81"/>
                  </a:cubicBezTo>
                  <a:cubicBezTo>
                    <a:pt x="30" y="16"/>
                    <a:pt x="30" y="16"/>
                    <a:pt x="30" y="16"/>
                  </a:cubicBezTo>
                  <a:cubicBezTo>
                    <a:pt x="118" y="0"/>
                    <a:pt x="118" y="0"/>
                    <a:pt x="118" y="0"/>
                  </a:cubicBezTo>
                  <a:cubicBezTo>
                    <a:pt x="118" y="81"/>
                    <a:pt x="118" y="81"/>
                    <a:pt x="118" y="81"/>
                  </a:cubicBezTo>
                  <a:cubicBezTo>
                    <a:pt x="174" y="81"/>
                    <a:pt x="174" y="81"/>
                    <a:pt x="174" y="81"/>
                  </a:cubicBezTo>
                  <a:cubicBezTo>
                    <a:pt x="174" y="148"/>
                    <a:pt x="174" y="148"/>
                    <a:pt x="174" y="148"/>
                  </a:cubicBezTo>
                  <a:cubicBezTo>
                    <a:pt x="118" y="148"/>
                    <a:pt x="118" y="148"/>
                    <a:pt x="118" y="148"/>
                  </a:cubicBezTo>
                  <a:cubicBezTo>
                    <a:pt x="118" y="249"/>
                    <a:pt x="118" y="249"/>
                    <a:pt x="118" y="249"/>
                  </a:cubicBezTo>
                  <a:cubicBezTo>
                    <a:pt x="118" y="266"/>
                    <a:pt x="126" y="274"/>
                    <a:pt x="142" y="2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28" name="Freeform 12">
              <a:extLst>
                <a:ext uri="{FF2B5EF4-FFF2-40B4-BE49-F238E27FC236}">
                  <a16:creationId xmlns:a16="http://schemas.microsoft.com/office/drawing/2014/main" id="{585E0BDF-5DCD-4C36-9D16-489F0BC8579E}"/>
                </a:ext>
              </a:extLst>
            </p:cNvPr>
            <p:cNvSpPr>
              <a:spLocks/>
            </p:cNvSpPr>
            <p:nvPr userDrawn="1"/>
          </p:nvSpPr>
          <p:spPr bwMode="auto">
            <a:xfrm>
              <a:off x="1535113" y="411163"/>
              <a:ext cx="158750" cy="300038"/>
            </a:xfrm>
            <a:custGeom>
              <a:avLst/>
              <a:gdLst>
                <a:gd name="T0" fmla="*/ 142 w 184"/>
                <a:gd name="T1" fmla="*/ 274 h 344"/>
                <a:gd name="T2" fmla="*/ 184 w 184"/>
                <a:gd name="T3" fmla="*/ 265 h 344"/>
                <a:gd name="T4" fmla="*/ 184 w 184"/>
                <a:gd name="T5" fmla="*/ 330 h 344"/>
                <a:gd name="T6" fmla="*/ 151 w 184"/>
                <a:gd name="T7" fmla="*/ 341 h 344"/>
                <a:gd name="T8" fmla="*/ 114 w 184"/>
                <a:gd name="T9" fmla="*/ 344 h 344"/>
                <a:gd name="T10" fmla="*/ 50 w 184"/>
                <a:gd name="T11" fmla="*/ 322 h 344"/>
                <a:gd name="T12" fmla="*/ 31 w 184"/>
                <a:gd name="T13" fmla="*/ 255 h 344"/>
                <a:gd name="T14" fmla="*/ 31 w 184"/>
                <a:gd name="T15" fmla="*/ 148 h 344"/>
                <a:gd name="T16" fmla="*/ 0 w 184"/>
                <a:gd name="T17" fmla="*/ 148 h 344"/>
                <a:gd name="T18" fmla="*/ 0 w 184"/>
                <a:gd name="T19" fmla="*/ 81 h 344"/>
                <a:gd name="T20" fmla="*/ 31 w 184"/>
                <a:gd name="T21" fmla="*/ 81 h 344"/>
                <a:gd name="T22" fmla="*/ 31 w 184"/>
                <a:gd name="T23" fmla="*/ 15 h 344"/>
                <a:gd name="T24" fmla="*/ 119 w 184"/>
                <a:gd name="T25" fmla="*/ 0 h 344"/>
                <a:gd name="T26" fmla="*/ 119 w 184"/>
                <a:gd name="T27" fmla="*/ 81 h 344"/>
                <a:gd name="T28" fmla="*/ 174 w 184"/>
                <a:gd name="T29" fmla="*/ 81 h 344"/>
                <a:gd name="T30" fmla="*/ 174 w 184"/>
                <a:gd name="T31" fmla="*/ 148 h 344"/>
                <a:gd name="T32" fmla="*/ 119 w 184"/>
                <a:gd name="T33" fmla="*/ 148 h 344"/>
                <a:gd name="T34" fmla="*/ 119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4" y="274"/>
                    <a:pt x="168" y="271"/>
                    <a:pt x="184" y="265"/>
                  </a:cubicBezTo>
                  <a:cubicBezTo>
                    <a:pt x="184" y="330"/>
                    <a:pt x="184" y="330"/>
                    <a:pt x="184" y="330"/>
                  </a:cubicBezTo>
                  <a:cubicBezTo>
                    <a:pt x="173" y="335"/>
                    <a:pt x="161" y="339"/>
                    <a:pt x="151" y="341"/>
                  </a:cubicBezTo>
                  <a:cubicBezTo>
                    <a:pt x="140" y="343"/>
                    <a:pt x="128" y="344"/>
                    <a:pt x="114" y="344"/>
                  </a:cubicBezTo>
                  <a:cubicBezTo>
                    <a:pt x="84" y="344"/>
                    <a:pt x="63" y="337"/>
                    <a:pt x="50" y="322"/>
                  </a:cubicBezTo>
                  <a:cubicBezTo>
                    <a:pt x="37" y="308"/>
                    <a:pt x="31" y="285"/>
                    <a:pt x="31" y="255"/>
                  </a:cubicBezTo>
                  <a:cubicBezTo>
                    <a:pt x="31" y="148"/>
                    <a:pt x="31" y="148"/>
                    <a:pt x="31" y="148"/>
                  </a:cubicBezTo>
                  <a:cubicBezTo>
                    <a:pt x="0" y="148"/>
                    <a:pt x="0" y="148"/>
                    <a:pt x="0" y="148"/>
                  </a:cubicBezTo>
                  <a:cubicBezTo>
                    <a:pt x="0" y="81"/>
                    <a:pt x="0" y="81"/>
                    <a:pt x="0" y="81"/>
                  </a:cubicBezTo>
                  <a:cubicBezTo>
                    <a:pt x="31" y="81"/>
                    <a:pt x="31" y="81"/>
                    <a:pt x="31" y="81"/>
                  </a:cubicBezTo>
                  <a:cubicBezTo>
                    <a:pt x="31" y="15"/>
                    <a:pt x="31" y="15"/>
                    <a:pt x="31" y="15"/>
                  </a:cubicBezTo>
                  <a:cubicBezTo>
                    <a:pt x="119" y="0"/>
                    <a:pt x="119" y="0"/>
                    <a:pt x="119" y="0"/>
                  </a:cubicBezTo>
                  <a:cubicBezTo>
                    <a:pt x="119" y="81"/>
                    <a:pt x="119" y="81"/>
                    <a:pt x="119" y="81"/>
                  </a:cubicBezTo>
                  <a:cubicBezTo>
                    <a:pt x="174" y="81"/>
                    <a:pt x="174" y="81"/>
                    <a:pt x="174" y="81"/>
                  </a:cubicBezTo>
                  <a:cubicBezTo>
                    <a:pt x="174" y="148"/>
                    <a:pt x="174" y="148"/>
                    <a:pt x="174" y="148"/>
                  </a:cubicBezTo>
                  <a:cubicBezTo>
                    <a:pt x="119" y="148"/>
                    <a:pt x="119" y="148"/>
                    <a:pt x="119" y="148"/>
                  </a:cubicBezTo>
                  <a:cubicBezTo>
                    <a:pt x="119" y="249"/>
                    <a:pt x="119" y="249"/>
                    <a:pt x="119" y="249"/>
                  </a:cubicBezTo>
                  <a:cubicBezTo>
                    <a:pt x="119" y="266"/>
                    <a:pt x="127" y="274"/>
                    <a:pt x="142" y="2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29" name="Freeform 13">
              <a:extLst>
                <a:ext uri="{FF2B5EF4-FFF2-40B4-BE49-F238E27FC236}">
                  <a16:creationId xmlns:a16="http://schemas.microsoft.com/office/drawing/2014/main" id="{A3FE3125-2476-46F4-AEEC-D6EAF80C7690}"/>
                </a:ext>
              </a:extLst>
            </p:cNvPr>
            <p:cNvSpPr>
              <a:spLocks noEditPoints="1"/>
            </p:cNvSpPr>
            <p:nvPr userDrawn="1"/>
          </p:nvSpPr>
          <p:spPr bwMode="auto">
            <a:xfrm>
              <a:off x="1709738" y="479426"/>
              <a:ext cx="211137" cy="231775"/>
            </a:xfrm>
            <a:custGeom>
              <a:avLst/>
              <a:gdLst>
                <a:gd name="T0" fmla="*/ 213 w 244"/>
                <a:gd name="T1" fmla="*/ 30 h 267"/>
                <a:gd name="T2" fmla="*/ 125 w 244"/>
                <a:gd name="T3" fmla="*/ 0 h 267"/>
                <a:gd name="T4" fmla="*/ 33 w 244"/>
                <a:gd name="T5" fmla="*/ 35 h 267"/>
                <a:gd name="T6" fmla="*/ 0 w 244"/>
                <a:gd name="T7" fmla="*/ 135 h 267"/>
                <a:gd name="T8" fmla="*/ 35 w 244"/>
                <a:gd name="T9" fmla="*/ 233 h 267"/>
                <a:gd name="T10" fmla="*/ 133 w 244"/>
                <a:gd name="T11" fmla="*/ 267 h 267"/>
                <a:gd name="T12" fmla="*/ 185 w 244"/>
                <a:gd name="T13" fmla="*/ 263 h 267"/>
                <a:gd name="T14" fmla="*/ 227 w 244"/>
                <a:gd name="T15" fmla="*/ 249 h 267"/>
                <a:gd name="T16" fmla="*/ 214 w 244"/>
                <a:gd name="T17" fmla="*/ 190 h 267"/>
                <a:gd name="T18" fmla="*/ 186 w 244"/>
                <a:gd name="T19" fmla="*/ 200 h 267"/>
                <a:gd name="T20" fmla="*/ 144 w 244"/>
                <a:gd name="T21" fmla="*/ 204 h 267"/>
                <a:gd name="T22" fmla="*/ 104 w 244"/>
                <a:gd name="T23" fmla="*/ 192 h 267"/>
                <a:gd name="T24" fmla="*/ 88 w 244"/>
                <a:gd name="T25" fmla="*/ 158 h 267"/>
                <a:gd name="T26" fmla="*/ 244 w 244"/>
                <a:gd name="T27" fmla="*/ 158 h 267"/>
                <a:gd name="T28" fmla="*/ 244 w 244"/>
                <a:gd name="T29" fmla="*/ 118 h 267"/>
                <a:gd name="T30" fmla="*/ 213 w 244"/>
                <a:gd name="T31" fmla="*/ 30 h 267"/>
                <a:gd name="T32" fmla="*/ 90 w 244"/>
                <a:gd name="T33" fmla="*/ 102 h 267"/>
                <a:gd name="T34" fmla="*/ 102 w 244"/>
                <a:gd name="T35" fmla="*/ 70 h 267"/>
                <a:gd name="T36" fmla="*/ 128 w 244"/>
                <a:gd name="T37" fmla="*/ 61 h 267"/>
                <a:gd name="T38" fmla="*/ 155 w 244"/>
                <a:gd name="T39" fmla="*/ 72 h 267"/>
                <a:gd name="T40" fmla="*/ 165 w 244"/>
                <a:gd name="T41" fmla="*/ 102 h 267"/>
                <a:gd name="T42" fmla="*/ 90 w 244"/>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 h="267">
                  <a:moveTo>
                    <a:pt x="213" y="30"/>
                  </a:moveTo>
                  <a:cubicBezTo>
                    <a:pt x="192" y="10"/>
                    <a:pt x="163" y="0"/>
                    <a:pt x="125" y="0"/>
                  </a:cubicBezTo>
                  <a:cubicBezTo>
                    <a:pt x="85" y="0"/>
                    <a:pt x="54" y="12"/>
                    <a:pt x="33" y="35"/>
                  </a:cubicBezTo>
                  <a:cubicBezTo>
                    <a:pt x="11" y="58"/>
                    <a:pt x="0" y="92"/>
                    <a:pt x="0" y="135"/>
                  </a:cubicBezTo>
                  <a:cubicBezTo>
                    <a:pt x="0" y="178"/>
                    <a:pt x="12" y="210"/>
                    <a:pt x="35" y="233"/>
                  </a:cubicBezTo>
                  <a:cubicBezTo>
                    <a:pt x="59" y="256"/>
                    <a:pt x="91" y="267"/>
                    <a:pt x="133" y="267"/>
                  </a:cubicBezTo>
                  <a:cubicBezTo>
                    <a:pt x="153" y="267"/>
                    <a:pt x="171" y="266"/>
                    <a:pt x="185" y="263"/>
                  </a:cubicBezTo>
                  <a:cubicBezTo>
                    <a:pt x="200" y="261"/>
                    <a:pt x="214" y="256"/>
                    <a:pt x="227" y="249"/>
                  </a:cubicBezTo>
                  <a:cubicBezTo>
                    <a:pt x="214" y="190"/>
                    <a:pt x="214" y="190"/>
                    <a:pt x="214" y="190"/>
                  </a:cubicBezTo>
                  <a:cubicBezTo>
                    <a:pt x="204" y="194"/>
                    <a:pt x="195" y="197"/>
                    <a:pt x="186" y="200"/>
                  </a:cubicBezTo>
                  <a:cubicBezTo>
                    <a:pt x="173" y="202"/>
                    <a:pt x="159" y="204"/>
                    <a:pt x="144" y="204"/>
                  </a:cubicBezTo>
                  <a:cubicBezTo>
                    <a:pt x="127" y="204"/>
                    <a:pt x="114" y="200"/>
                    <a:pt x="104" y="192"/>
                  </a:cubicBezTo>
                  <a:cubicBezTo>
                    <a:pt x="94" y="183"/>
                    <a:pt x="89" y="172"/>
                    <a:pt x="88" y="158"/>
                  </a:cubicBezTo>
                  <a:cubicBezTo>
                    <a:pt x="244" y="158"/>
                    <a:pt x="244" y="158"/>
                    <a:pt x="244" y="158"/>
                  </a:cubicBezTo>
                  <a:cubicBezTo>
                    <a:pt x="244" y="118"/>
                    <a:pt x="244" y="118"/>
                    <a:pt x="244" y="118"/>
                  </a:cubicBezTo>
                  <a:cubicBezTo>
                    <a:pt x="244" y="80"/>
                    <a:pt x="234" y="51"/>
                    <a:pt x="213" y="30"/>
                  </a:cubicBezTo>
                  <a:moveTo>
                    <a:pt x="90" y="102"/>
                  </a:moveTo>
                  <a:cubicBezTo>
                    <a:pt x="91" y="87"/>
                    <a:pt x="95" y="77"/>
                    <a:pt x="102" y="70"/>
                  </a:cubicBezTo>
                  <a:cubicBezTo>
                    <a:pt x="109" y="64"/>
                    <a:pt x="118" y="61"/>
                    <a:pt x="128" y="61"/>
                  </a:cubicBezTo>
                  <a:cubicBezTo>
                    <a:pt x="139" y="61"/>
                    <a:pt x="148" y="64"/>
                    <a:pt x="155" y="72"/>
                  </a:cubicBezTo>
                  <a:cubicBezTo>
                    <a:pt x="161" y="79"/>
                    <a:pt x="165" y="89"/>
                    <a:pt x="165" y="102"/>
                  </a:cubicBezTo>
                  <a:lnTo>
                    <a:pt x="9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30" name="Freeform 14">
              <a:extLst>
                <a:ext uri="{FF2B5EF4-FFF2-40B4-BE49-F238E27FC236}">
                  <a16:creationId xmlns:a16="http://schemas.microsoft.com/office/drawing/2014/main" id="{5698FEF2-CDD3-4796-A7C5-DD3DDD389DA9}"/>
                </a:ext>
              </a:extLst>
            </p:cNvPr>
            <p:cNvSpPr>
              <a:spLocks noEditPoints="1"/>
            </p:cNvSpPr>
            <p:nvPr userDrawn="1"/>
          </p:nvSpPr>
          <p:spPr bwMode="auto">
            <a:xfrm>
              <a:off x="668338" y="479426"/>
              <a:ext cx="209550" cy="231775"/>
            </a:xfrm>
            <a:custGeom>
              <a:avLst/>
              <a:gdLst>
                <a:gd name="T0" fmla="*/ 212 w 243"/>
                <a:gd name="T1" fmla="*/ 30 h 267"/>
                <a:gd name="T2" fmla="*/ 124 w 243"/>
                <a:gd name="T3" fmla="*/ 0 h 267"/>
                <a:gd name="T4" fmla="*/ 32 w 243"/>
                <a:gd name="T5" fmla="*/ 35 h 267"/>
                <a:gd name="T6" fmla="*/ 0 w 243"/>
                <a:gd name="T7" fmla="*/ 135 h 267"/>
                <a:gd name="T8" fmla="*/ 35 w 243"/>
                <a:gd name="T9" fmla="*/ 233 h 267"/>
                <a:gd name="T10" fmla="*/ 132 w 243"/>
                <a:gd name="T11" fmla="*/ 267 h 267"/>
                <a:gd name="T12" fmla="*/ 184 w 243"/>
                <a:gd name="T13" fmla="*/ 263 h 267"/>
                <a:gd name="T14" fmla="*/ 227 w 243"/>
                <a:gd name="T15" fmla="*/ 249 h 267"/>
                <a:gd name="T16" fmla="*/ 213 w 243"/>
                <a:gd name="T17" fmla="*/ 190 h 267"/>
                <a:gd name="T18" fmla="*/ 185 w 243"/>
                <a:gd name="T19" fmla="*/ 200 h 267"/>
                <a:gd name="T20" fmla="*/ 143 w 243"/>
                <a:gd name="T21" fmla="*/ 204 h 267"/>
                <a:gd name="T22" fmla="*/ 103 w 243"/>
                <a:gd name="T23" fmla="*/ 192 h 267"/>
                <a:gd name="T24" fmla="*/ 88 w 243"/>
                <a:gd name="T25" fmla="*/ 158 h 267"/>
                <a:gd name="T26" fmla="*/ 243 w 243"/>
                <a:gd name="T27" fmla="*/ 158 h 267"/>
                <a:gd name="T28" fmla="*/ 243 w 243"/>
                <a:gd name="T29" fmla="*/ 118 h 267"/>
                <a:gd name="T30" fmla="*/ 212 w 243"/>
                <a:gd name="T31" fmla="*/ 30 h 267"/>
                <a:gd name="T32" fmla="*/ 89 w 243"/>
                <a:gd name="T33" fmla="*/ 102 h 267"/>
                <a:gd name="T34" fmla="*/ 102 w 243"/>
                <a:gd name="T35" fmla="*/ 70 h 267"/>
                <a:gd name="T36" fmla="*/ 127 w 243"/>
                <a:gd name="T37" fmla="*/ 61 h 267"/>
                <a:gd name="T38" fmla="*/ 154 w 243"/>
                <a:gd name="T39" fmla="*/ 72 h 267"/>
                <a:gd name="T40" fmla="*/ 164 w 243"/>
                <a:gd name="T41" fmla="*/ 102 h 267"/>
                <a:gd name="T42" fmla="*/ 89 w 243"/>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67">
                  <a:moveTo>
                    <a:pt x="212" y="30"/>
                  </a:moveTo>
                  <a:cubicBezTo>
                    <a:pt x="191" y="10"/>
                    <a:pt x="162" y="0"/>
                    <a:pt x="124" y="0"/>
                  </a:cubicBezTo>
                  <a:cubicBezTo>
                    <a:pt x="84" y="0"/>
                    <a:pt x="53" y="12"/>
                    <a:pt x="32" y="35"/>
                  </a:cubicBezTo>
                  <a:cubicBezTo>
                    <a:pt x="10" y="58"/>
                    <a:pt x="0" y="92"/>
                    <a:pt x="0" y="135"/>
                  </a:cubicBezTo>
                  <a:cubicBezTo>
                    <a:pt x="0" y="178"/>
                    <a:pt x="11" y="210"/>
                    <a:pt x="35" y="233"/>
                  </a:cubicBezTo>
                  <a:cubicBezTo>
                    <a:pt x="58" y="256"/>
                    <a:pt x="90" y="267"/>
                    <a:pt x="132" y="267"/>
                  </a:cubicBezTo>
                  <a:cubicBezTo>
                    <a:pt x="153" y="267"/>
                    <a:pt x="170" y="266"/>
                    <a:pt x="184" y="263"/>
                  </a:cubicBezTo>
                  <a:cubicBezTo>
                    <a:pt x="199" y="261"/>
                    <a:pt x="213" y="256"/>
                    <a:pt x="227" y="249"/>
                  </a:cubicBezTo>
                  <a:cubicBezTo>
                    <a:pt x="213" y="190"/>
                    <a:pt x="213" y="190"/>
                    <a:pt x="213" y="190"/>
                  </a:cubicBezTo>
                  <a:cubicBezTo>
                    <a:pt x="203" y="194"/>
                    <a:pt x="194" y="197"/>
                    <a:pt x="185" y="200"/>
                  </a:cubicBezTo>
                  <a:cubicBezTo>
                    <a:pt x="172" y="202"/>
                    <a:pt x="158" y="204"/>
                    <a:pt x="143" y="204"/>
                  </a:cubicBezTo>
                  <a:cubicBezTo>
                    <a:pt x="126" y="204"/>
                    <a:pt x="113" y="200"/>
                    <a:pt x="103" y="192"/>
                  </a:cubicBezTo>
                  <a:cubicBezTo>
                    <a:pt x="93" y="183"/>
                    <a:pt x="88" y="172"/>
                    <a:pt x="88" y="158"/>
                  </a:cubicBezTo>
                  <a:cubicBezTo>
                    <a:pt x="243" y="158"/>
                    <a:pt x="243" y="158"/>
                    <a:pt x="243" y="158"/>
                  </a:cubicBezTo>
                  <a:cubicBezTo>
                    <a:pt x="243" y="118"/>
                    <a:pt x="243" y="118"/>
                    <a:pt x="243" y="118"/>
                  </a:cubicBezTo>
                  <a:cubicBezTo>
                    <a:pt x="243" y="80"/>
                    <a:pt x="233" y="51"/>
                    <a:pt x="212" y="30"/>
                  </a:cubicBezTo>
                  <a:moveTo>
                    <a:pt x="89" y="102"/>
                  </a:moveTo>
                  <a:cubicBezTo>
                    <a:pt x="91" y="87"/>
                    <a:pt x="95" y="77"/>
                    <a:pt x="102" y="70"/>
                  </a:cubicBezTo>
                  <a:cubicBezTo>
                    <a:pt x="108" y="64"/>
                    <a:pt x="117" y="61"/>
                    <a:pt x="127" y="61"/>
                  </a:cubicBezTo>
                  <a:cubicBezTo>
                    <a:pt x="138" y="61"/>
                    <a:pt x="147" y="64"/>
                    <a:pt x="154" y="72"/>
                  </a:cubicBezTo>
                  <a:cubicBezTo>
                    <a:pt x="160" y="79"/>
                    <a:pt x="164" y="89"/>
                    <a:pt x="164" y="102"/>
                  </a:cubicBezTo>
                  <a:lnTo>
                    <a:pt x="89"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grpSp>
    </p:spTree>
    <p:extLst>
      <p:ext uri="{BB962C8B-B14F-4D97-AF65-F5344CB8AC3E}">
        <p14:creationId xmlns:p14="http://schemas.microsoft.com/office/powerpoint/2010/main" val="1499734957"/>
      </p:ext>
    </p:extLst>
  </p:cSld>
  <p:clrMapOvr>
    <a:masterClrMapping/>
  </p:clrMapOvr>
  <p:hf hdr="0" dt="0"/>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preserve="1">
  <p:cSld name="End slide Black">
    <p:bg>
      <p:bgPr>
        <a:solidFill>
          <a:schemeClr val="tx1"/>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501652" y="4211955"/>
            <a:ext cx="8528936" cy="2169796"/>
          </a:xfrm>
        </p:spPr>
        <p:txBody>
          <a:bodyPr anchor="b" anchorCtr="0">
            <a:noAutofit/>
          </a:bodyPr>
          <a:lstStyle>
            <a:lvl1pPr>
              <a:lnSpc>
                <a:spcPct val="100000"/>
              </a:lnSpc>
              <a:spcAft>
                <a:spcPts val="450"/>
              </a:spcAft>
              <a:defRPr sz="900">
                <a:solidFill>
                  <a:schemeClr val="bg1"/>
                </a:solidFill>
              </a:defRPr>
            </a:lvl1pPr>
          </a:lstStyle>
          <a:p>
            <a:pPr lvl="0"/>
            <a:r>
              <a:rPr lang="en-US"/>
              <a:t>Click to edit Master text styles</a:t>
            </a:r>
          </a:p>
        </p:txBody>
      </p:sp>
      <p:sp>
        <p:nvSpPr>
          <p:cNvPr id="3" name="Picture Placeholder 2"/>
          <p:cNvSpPr>
            <a:spLocks noGrp="1"/>
          </p:cNvSpPr>
          <p:nvPr>
            <p:ph type="pic" sz="quarter" idx="14" hasCustomPrompt="1"/>
          </p:nvPr>
        </p:nvSpPr>
        <p:spPr>
          <a:xfrm>
            <a:off x="9370849" y="4211955"/>
            <a:ext cx="2319502" cy="1725448"/>
          </a:xfrm>
        </p:spPr>
        <p:txBody>
          <a:bodyPr anchor="ctr" anchorCtr="0"/>
          <a:lstStyle>
            <a:lvl1pPr algn="ctr">
              <a:defRPr sz="675">
                <a:solidFill>
                  <a:schemeClr val="bg1"/>
                </a:solidFill>
              </a:defRPr>
            </a:lvl1pPr>
          </a:lstStyle>
          <a:p>
            <a:r>
              <a:rPr lang="en-GB" sz="675" dirty="0"/>
              <a:t>Insert sponsorship mark here</a:t>
            </a:r>
            <a:endParaRPr lang="en-GB" dirty="0"/>
          </a:p>
        </p:txBody>
      </p:sp>
      <p:sp>
        <p:nvSpPr>
          <p:cNvPr id="8" name="Text Placeholder 7"/>
          <p:cNvSpPr>
            <a:spLocks noGrp="1"/>
          </p:cNvSpPr>
          <p:nvPr>
            <p:ph type="body" sz="quarter" idx="15"/>
          </p:nvPr>
        </p:nvSpPr>
        <p:spPr>
          <a:xfrm>
            <a:off x="9370851" y="6018028"/>
            <a:ext cx="2319501" cy="363722"/>
          </a:xfrm>
        </p:spPr>
        <p:txBody>
          <a:bodyPr anchor="b" anchorCtr="0">
            <a:noAutofit/>
          </a:bodyPr>
          <a:lstStyle>
            <a:lvl1pPr>
              <a:lnSpc>
                <a:spcPct val="100000"/>
              </a:lnSpc>
              <a:defRPr sz="900">
                <a:solidFill>
                  <a:schemeClr val="bg1"/>
                </a:solidFill>
              </a:defRPr>
            </a:lvl1pPr>
          </a:lstStyle>
          <a:p>
            <a:pPr lvl="0"/>
            <a:r>
              <a:rPr lang="en-US"/>
              <a:t>Click to edit Master text styles</a:t>
            </a:r>
          </a:p>
        </p:txBody>
      </p:sp>
      <p:grpSp>
        <p:nvGrpSpPr>
          <p:cNvPr id="16" name="Group 15">
            <a:extLst>
              <a:ext uri="{FF2B5EF4-FFF2-40B4-BE49-F238E27FC236}">
                <a16:creationId xmlns:a16="http://schemas.microsoft.com/office/drawing/2014/main" id="{C43FA39A-419D-49C9-A2B5-56DB82F1C327}"/>
              </a:ext>
            </a:extLst>
          </p:cNvPr>
          <p:cNvGrpSpPr/>
          <p:nvPr/>
        </p:nvGrpSpPr>
        <p:grpSpPr>
          <a:xfrm>
            <a:off x="503988" y="378000"/>
            <a:ext cx="2160000" cy="307976"/>
            <a:chOff x="398463" y="404813"/>
            <a:chExt cx="1627187" cy="307976"/>
          </a:xfrm>
          <a:solidFill>
            <a:schemeClr val="bg1"/>
          </a:solidFill>
        </p:grpSpPr>
        <p:sp>
          <p:nvSpPr>
            <p:cNvPr id="17" name="Oval 5">
              <a:extLst>
                <a:ext uri="{FF2B5EF4-FFF2-40B4-BE49-F238E27FC236}">
                  <a16:creationId xmlns:a16="http://schemas.microsoft.com/office/drawing/2014/main" id="{030E903A-550C-4566-A931-351D66A15F76}"/>
                </a:ext>
              </a:extLst>
            </p:cNvPr>
            <p:cNvSpPr>
              <a:spLocks noChangeArrowheads="1"/>
            </p:cNvSpPr>
            <p:nvPr userDrawn="1"/>
          </p:nvSpPr>
          <p:spPr bwMode="auto">
            <a:xfrm>
              <a:off x="1938338" y="625476"/>
              <a:ext cx="87312" cy="8731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18" name="Freeform 6">
              <a:extLst>
                <a:ext uri="{FF2B5EF4-FFF2-40B4-BE49-F238E27FC236}">
                  <a16:creationId xmlns:a16="http://schemas.microsoft.com/office/drawing/2014/main" id="{8E5AD9D6-B900-473D-B7DA-38A75D1E2143}"/>
                </a:ext>
              </a:extLst>
            </p:cNvPr>
            <p:cNvSpPr>
              <a:spLocks noEditPoints="1"/>
            </p:cNvSpPr>
            <p:nvPr userDrawn="1"/>
          </p:nvSpPr>
          <p:spPr bwMode="auto">
            <a:xfrm>
              <a:off x="398463" y="406401"/>
              <a:ext cx="247650" cy="301625"/>
            </a:xfrm>
            <a:custGeom>
              <a:avLst/>
              <a:gdLst>
                <a:gd name="T0" fmla="*/ 287 w 287"/>
                <a:gd name="T1" fmla="*/ 166 h 347"/>
                <a:gd name="T2" fmla="*/ 240 w 287"/>
                <a:gd name="T3" fmla="*/ 300 h 347"/>
                <a:gd name="T4" fmla="*/ 109 w 287"/>
                <a:gd name="T5" fmla="*/ 347 h 347"/>
                <a:gd name="T6" fmla="*/ 0 w 287"/>
                <a:gd name="T7" fmla="*/ 347 h 347"/>
                <a:gd name="T8" fmla="*/ 0 w 287"/>
                <a:gd name="T9" fmla="*/ 0 h 347"/>
                <a:gd name="T10" fmla="*/ 117 w 287"/>
                <a:gd name="T11" fmla="*/ 0 h 347"/>
                <a:gd name="T12" fmla="*/ 243 w 287"/>
                <a:gd name="T13" fmla="*/ 43 h 347"/>
                <a:gd name="T14" fmla="*/ 287 w 287"/>
                <a:gd name="T15" fmla="*/ 166 h 347"/>
                <a:gd name="T16" fmla="*/ 192 w 287"/>
                <a:gd name="T17" fmla="*/ 170 h 347"/>
                <a:gd name="T18" fmla="*/ 174 w 287"/>
                <a:gd name="T19" fmla="*/ 99 h 347"/>
                <a:gd name="T20" fmla="*/ 118 w 287"/>
                <a:gd name="T21" fmla="*/ 76 h 347"/>
                <a:gd name="T22" fmla="*/ 91 w 287"/>
                <a:gd name="T23" fmla="*/ 76 h 347"/>
                <a:gd name="T24" fmla="*/ 91 w 287"/>
                <a:gd name="T25" fmla="*/ 270 h 347"/>
                <a:gd name="T26" fmla="*/ 111 w 287"/>
                <a:gd name="T27" fmla="*/ 270 h 347"/>
                <a:gd name="T28" fmla="*/ 173 w 287"/>
                <a:gd name="T29" fmla="*/ 245 h 347"/>
                <a:gd name="T30" fmla="*/ 192 w 287"/>
                <a:gd name="T31" fmla="*/ 17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7" h="347">
                  <a:moveTo>
                    <a:pt x="287" y="166"/>
                  </a:moveTo>
                  <a:cubicBezTo>
                    <a:pt x="287" y="224"/>
                    <a:pt x="271" y="269"/>
                    <a:pt x="240" y="300"/>
                  </a:cubicBezTo>
                  <a:cubicBezTo>
                    <a:pt x="209" y="331"/>
                    <a:pt x="165" y="347"/>
                    <a:pt x="109" y="347"/>
                  </a:cubicBezTo>
                  <a:cubicBezTo>
                    <a:pt x="0" y="347"/>
                    <a:pt x="0" y="347"/>
                    <a:pt x="0" y="347"/>
                  </a:cubicBezTo>
                  <a:cubicBezTo>
                    <a:pt x="0" y="0"/>
                    <a:pt x="0" y="0"/>
                    <a:pt x="0" y="0"/>
                  </a:cubicBezTo>
                  <a:cubicBezTo>
                    <a:pt x="117" y="0"/>
                    <a:pt x="117" y="0"/>
                    <a:pt x="117" y="0"/>
                  </a:cubicBezTo>
                  <a:cubicBezTo>
                    <a:pt x="171" y="0"/>
                    <a:pt x="213" y="15"/>
                    <a:pt x="243" y="43"/>
                  </a:cubicBezTo>
                  <a:cubicBezTo>
                    <a:pt x="272" y="72"/>
                    <a:pt x="287" y="113"/>
                    <a:pt x="287" y="166"/>
                  </a:cubicBezTo>
                  <a:moveTo>
                    <a:pt x="192" y="170"/>
                  </a:moveTo>
                  <a:cubicBezTo>
                    <a:pt x="192" y="138"/>
                    <a:pt x="186" y="114"/>
                    <a:pt x="174" y="99"/>
                  </a:cubicBezTo>
                  <a:cubicBezTo>
                    <a:pt x="161" y="84"/>
                    <a:pt x="143" y="76"/>
                    <a:pt x="118" y="76"/>
                  </a:cubicBezTo>
                  <a:cubicBezTo>
                    <a:pt x="91" y="76"/>
                    <a:pt x="91" y="76"/>
                    <a:pt x="91" y="76"/>
                  </a:cubicBezTo>
                  <a:cubicBezTo>
                    <a:pt x="91" y="270"/>
                    <a:pt x="91" y="270"/>
                    <a:pt x="91" y="270"/>
                  </a:cubicBezTo>
                  <a:cubicBezTo>
                    <a:pt x="111" y="270"/>
                    <a:pt x="111" y="270"/>
                    <a:pt x="111" y="270"/>
                  </a:cubicBezTo>
                  <a:cubicBezTo>
                    <a:pt x="139" y="270"/>
                    <a:pt x="160" y="262"/>
                    <a:pt x="173" y="245"/>
                  </a:cubicBezTo>
                  <a:cubicBezTo>
                    <a:pt x="186" y="229"/>
                    <a:pt x="192" y="204"/>
                    <a:pt x="192" y="17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19" name="Rectangle 7">
              <a:extLst>
                <a:ext uri="{FF2B5EF4-FFF2-40B4-BE49-F238E27FC236}">
                  <a16:creationId xmlns:a16="http://schemas.microsoft.com/office/drawing/2014/main" id="{776C78F2-24A6-46C2-AC4F-CD194A4FE7DD}"/>
                </a:ext>
              </a:extLst>
            </p:cNvPr>
            <p:cNvSpPr>
              <a:spLocks noChangeArrowheads="1"/>
            </p:cNvSpPr>
            <p:nvPr userDrawn="1"/>
          </p:nvSpPr>
          <p:spPr bwMode="auto">
            <a:xfrm>
              <a:off x="906463" y="404813"/>
              <a:ext cx="74612" cy="303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31" name="Freeform 8">
              <a:extLst>
                <a:ext uri="{FF2B5EF4-FFF2-40B4-BE49-F238E27FC236}">
                  <a16:creationId xmlns:a16="http://schemas.microsoft.com/office/drawing/2014/main" id="{04449BD2-68B3-4B27-8536-8A1BD8F8BC7F}"/>
                </a:ext>
              </a:extLst>
            </p:cNvPr>
            <p:cNvSpPr>
              <a:spLocks noEditPoints="1"/>
            </p:cNvSpPr>
            <p:nvPr userDrawn="1"/>
          </p:nvSpPr>
          <p:spPr bwMode="auto">
            <a:xfrm>
              <a:off x="1011238" y="479426"/>
              <a:ext cx="215900" cy="231775"/>
            </a:xfrm>
            <a:custGeom>
              <a:avLst/>
              <a:gdLst>
                <a:gd name="T0" fmla="*/ 252 w 252"/>
                <a:gd name="T1" fmla="*/ 133 h 267"/>
                <a:gd name="T2" fmla="*/ 218 w 252"/>
                <a:gd name="T3" fmla="*/ 232 h 267"/>
                <a:gd name="T4" fmla="*/ 125 w 252"/>
                <a:gd name="T5" fmla="*/ 267 h 267"/>
                <a:gd name="T6" fmla="*/ 34 w 252"/>
                <a:gd name="T7" fmla="*/ 231 h 267"/>
                <a:gd name="T8" fmla="*/ 0 w 252"/>
                <a:gd name="T9" fmla="*/ 133 h 267"/>
                <a:gd name="T10" fmla="*/ 33 w 252"/>
                <a:gd name="T11" fmla="*/ 35 h 267"/>
                <a:gd name="T12" fmla="*/ 127 w 252"/>
                <a:gd name="T13" fmla="*/ 0 h 267"/>
                <a:gd name="T14" fmla="*/ 192 w 252"/>
                <a:gd name="T15" fmla="*/ 16 h 267"/>
                <a:gd name="T16" fmla="*/ 236 w 252"/>
                <a:gd name="T17" fmla="*/ 63 h 267"/>
                <a:gd name="T18" fmla="*/ 252 w 252"/>
                <a:gd name="T19" fmla="*/ 133 h 267"/>
                <a:gd name="T20" fmla="*/ 88 w 252"/>
                <a:gd name="T21" fmla="*/ 133 h 267"/>
                <a:gd name="T22" fmla="*/ 97 w 252"/>
                <a:gd name="T23" fmla="*/ 184 h 267"/>
                <a:gd name="T24" fmla="*/ 126 w 252"/>
                <a:gd name="T25" fmla="*/ 201 h 267"/>
                <a:gd name="T26" fmla="*/ 155 w 252"/>
                <a:gd name="T27" fmla="*/ 184 h 267"/>
                <a:gd name="T28" fmla="*/ 163 w 252"/>
                <a:gd name="T29" fmla="*/ 133 h 267"/>
                <a:gd name="T30" fmla="*/ 155 w 252"/>
                <a:gd name="T31" fmla="*/ 83 h 267"/>
                <a:gd name="T32" fmla="*/ 126 w 252"/>
                <a:gd name="T33" fmla="*/ 66 h 267"/>
                <a:gd name="T34" fmla="*/ 97 w 252"/>
                <a:gd name="T35" fmla="*/ 83 h 267"/>
                <a:gd name="T36" fmla="*/ 88 w 252"/>
                <a:gd name="T37" fmla="*/ 13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267">
                  <a:moveTo>
                    <a:pt x="252" y="133"/>
                  </a:moveTo>
                  <a:cubicBezTo>
                    <a:pt x="252" y="175"/>
                    <a:pt x="241" y="208"/>
                    <a:pt x="218" y="232"/>
                  </a:cubicBezTo>
                  <a:cubicBezTo>
                    <a:pt x="196" y="256"/>
                    <a:pt x="165" y="267"/>
                    <a:pt x="125" y="267"/>
                  </a:cubicBezTo>
                  <a:cubicBezTo>
                    <a:pt x="87" y="267"/>
                    <a:pt x="56" y="255"/>
                    <a:pt x="34" y="231"/>
                  </a:cubicBezTo>
                  <a:cubicBezTo>
                    <a:pt x="11" y="207"/>
                    <a:pt x="0" y="174"/>
                    <a:pt x="0" y="133"/>
                  </a:cubicBezTo>
                  <a:cubicBezTo>
                    <a:pt x="0" y="91"/>
                    <a:pt x="11" y="58"/>
                    <a:pt x="33" y="35"/>
                  </a:cubicBezTo>
                  <a:cubicBezTo>
                    <a:pt x="55" y="12"/>
                    <a:pt x="86" y="0"/>
                    <a:pt x="127" y="0"/>
                  </a:cubicBezTo>
                  <a:cubicBezTo>
                    <a:pt x="151" y="0"/>
                    <a:pt x="173" y="5"/>
                    <a:pt x="192" y="16"/>
                  </a:cubicBezTo>
                  <a:cubicBezTo>
                    <a:pt x="211" y="27"/>
                    <a:pt x="226" y="42"/>
                    <a:pt x="236" y="63"/>
                  </a:cubicBezTo>
                  <a:cubicBezTo>
                    <a:pt x="247" y="83"/>
                    <a:pt x="252" y="106"/>
                    <a:pt x="252" y="133"/>
                  </a:cubicBezTo>
                  <a:moveTo>
                    <a:pt x="88" y="133"/>
                  </a:moveTo>
                  <a:cubicBezTo>
                    <a:pt x="88" y="155"/>
                    <a:pt x="91" y="172"/>
                    <a:pt x="97" y="184"/>
                  </a:cubicBezTo>
                  <a:cubicBezTo>
                    <a:pt x="103" y="195"/>
                    <a:pt x="112" y="201"/>
                    <a:pt x="126" y="201"/>
                  </a:cubicBezTo>
                  <a:cubicBezTo>
                    <a:pt x="140" y="201"/>
                    <a:pt x="149" y="195"/>
                    <a:pt x="155" y="184"/>
                  </a:cubicBezTo>
                  <a:cubicBezTo>
                    <a:pt x="160" y="172"/>
                    <a:pt x="163" y="155"/>
                    <a:pt x="163" y="133"/>
                  </a:cubicBezTo>
                  <a:cubicBezTo>
                    <a:pt x="163" y="111"/>
                    <a:pt x="160" y="94"/>
                    <a:pt x="155" y="83"/>
                  </a:cubicBezTo>
                  <a:cubicBezTo>
                    <a:pt x="149" y="72"/>
                    <a:pt x="139" y="66"/>
                    <a:pt x="126" y="66"/>
                  </a:cubicBezTo>
                  <a:cubicBezTo>
                    <a:pt x="112" y="66"/>
                    <a:pt x="103" y="72"/>
                    <a:pt x="97" y="83"/>
                  </a:cubicBezTo>
                  <a:cubicBezTo>
                    <a:pt x="91" y="94"/>
                    <a:pt x="88" y="111"/>
                    <a:pt x="88" y="13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32" name="Rectangle 9">
              <a:extLst>
                <a:ext uri="{FF2B5EF4-FFF2-40B4-BE49-F238E27FC236}">
                  <a16:creationId xmlns:a16="http://schemas.microsoft.com/office/drawing/2014/main" id="{0A76BA8A-12AE-4F90-8539-6E74AD328662}"/>
                </a:ext>
              </a:extLst>
            </p:cNvPr>
            <p:cNvSpPr>
              <a:spLocks noChangeArrowheads="1"/>
            </p:cNvSpPr>
            <p:nvPr userDrawn="1"/>
          </p:nvSpPr>
          <p:spPr bwMode="auto">
            <a:xfrm>
              <a:off x="1257300" y="482601"/>
              <a:ext cx="74612" cy="2254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33" name="Rectangle 10">
              <a:extLst>
                <a:ext uri="{FF2B5EF4-FFF2-40B4-BE49-F238E27FC236}">
                  <a16:creationId xmlns:a16="http://schemas.microsoft.com/office/drawing/2014/main" id="{F2657EBD-FC6F-46AE-86B2-AB66EA37E0EE}"/>
                </a:ext>
              </a:extLst>
            </p:cNvPr>
            <p:cNvSpPr>
              <a:spLocks noChangeArrowheads="1"/>
            </p:cNvSpPr>
            <p:nvPr userDrawn="1"/>
          </p:nvSpPr>
          <p:spPr bwMode="auto">
            <a:xfrm>
              <a:off x="1257300" y="404813"/>
              <a:ext cx="74612" cy="508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34" name="Freeform 11">
              <a:extLst>
                <a:ext uri="{FF2B5EF4-FFF2-40B4-BE49-F238E27FC236}">
                  <a16:creationId xmlns:a16="http://schemas.microsoft.com/office/drawing/2014/main" id="{6D1F0E51-50B7-4614-AB63-620D78924833}"/>
                </a:ext>
              </a:extLst>
            </p:cNvPr>
            <p:cNvSpPr>
              <a:spLocks/>
            </p:cNvSpPr>
            <p:nvPr userDrawn="1"/>
          </p:nvSpPr>
          <p:spPr bwMode="auto">
            <a:xfrm>
              <a:off x="1362075" y="411163"/>
              <a:ext cx="158750" cy="300038"/>
            </a:xfrm>
            <a:custGeom>
              <a:avLst/>
              <a:gdLst>
                <a:gd name="T0" fmla="*/ 142 w 184"/>
                <a:gd name="T1" fmla="*/ 274 h 344"/>
                <a:gd name="T2" fmla="*/ 184 w 184"/>
                <a:gd name="T3" fmla="*/ 265 h 344"/>
                <a:gd name="T4" fmla="*/ 184 w 184"/>
                <a:gd name="T5" fmla="*/ 330 h 344"/>
                <a:gd name="T6" fmla="*/ 150 w 184"/>
                <a:gd name="T7" fmla="*/ 341 h 344"/>
                <a:gd name="T8" fmla="*/ 113 w 184"/>
                <a:gd name="T9" fmla="*/ 344 h 344"/>
                <a:gd name="T10" fmla="*/ 50 w 184"/>
                <a:gd name="T11" fmla="*/ 322 h 344"/>
                <a:gd name="T12" fmla="*/ 30 w 184"/>
                <a:gd name="T13" fmla="*/ 255 h 344"/>
                <a:gd name="T14" fmla="*/ 30 w 184"/>
                <a:gd name="T15" fmla="*/ 148 h 344"/>
                <a:gd name="T16" fmla="*/ 0 w 184"/>
                <a:gd name="T17" fmla="*/ 148 h 344"/>
                <a:gd name="T18" fmla="*/ 0 w 184"/>
                <a:gd name="T19" fmla="*/ 81 h 344"/>
                <a:gd name="T20" fmla="*/ 30 w 184"/>
                <a:gd name="T21" fmla="*/ 81 h 344"/>
                <a:gd name="T22" fmla="*/ 30 w 184"/>
                <a:gd name="T23" fmla="*/ 16 h 344"/>
                <a:gd name="T24" fmla="*/ 118 w 184"/>
                <a:gd name="T25" fmla="*/ 0 h 344"/>
                <a:gd name="T26" fmla="*/ 118 w 184"/>
                <a:gd name="T27" fmla="*/ 81 h 344"/>
                <a:gd name="T28" fmla="*/ 174 w 184"/>
                <a:gd name="T29" fmla="*/ 81 h 344"/>
                <a:gd name="T30" fmla="*/ 174 w 184"/>
                <a:gd name="T31" fmla="*/ 148 h 344"/>
                <a:gd name="T32" fmla="*/ 118 w 184"/>
                <a:gd name="T33" fmla="*/ 148 h 344"/>
                <a:gd name="T34" fmla="*/ 118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3" y="274"/>
                    <a:pt x="167" y="271"/>
                    <a:pt x="184" y="265"/>
                  </a:cubicBezTo>
                  <a:cubicBezTo>
                    <a:pt x="184" y="330"/>
                    <a:pt x="184" y="330"/>
                    <a:pt x="184" y="330"/>
                  </a:cubicBezTo>
                  <a:cubicBezTo>
                    <a:pt x="172" y="335"/>
                    <a:pt x="161" y="339"/>
                    <a:pt x="150" y="341"/>
                  </a:cubicBezTo>
                  <a:cubicBezTo>
                    <a:pt x="140" y="343"/>
                    <a:pt x="127" y="344"/>
                    <a:pt x="113" y="344"/>
                  </a:cubicBezTo>
                  <a:cubicBezTo>
                    <a:pt x="84" y="344"/>
                    <a:pt x="63" y="337"/>
                    <a:pt x="50" y="322"/>
                  </a:cubicBezTo>
                  <a:cubicBezTo>
                    <a:pt x="37" y="308"/>
                    <a:pt x="30" y="285"/>
                    <a:pt x="30" y="255"/>
                  </a:cubicBezTo>
                  <a:cubicBezTo>
                    <a:pt x="30" y="148"/>
                    <a:pt x="30" y="148"/>
                    <a:pt x="30" y="148"/>
                  </a:cubicBezTo>
                  <a:cubicBezTo>
                    <a:pt x="0" y="148"/>
                    <a:pt x="0" y="148"/>
                    <a:pt x="0" y="148"/>
                  </a:cubicBezTo>
                  <a:cubicBezTo>
                    <a:pt x="0" y="81"/>
                    <a:pt x="0" y="81"/>
                    <a:pt x="0" y="81"/>
                  </a:cubicBezTo>
                  <a:cubicBezTo>
                    <a:pt x="30" y="81"/>
                    <a:pt x="30" y="81"/>
                    <a:pt x="30" y="81"/>
                  </a:cubicBezTo>
                  <a:cubicBezTo>
                    <a:pt x="30" y="16"/>
                    <a:pt x="30" y="16"/>
                    <a:pt x="30" y="16"/>
                  </a:cubicBezTo>
                  <a:cubicBezTo>
                    <a:pt x="118" y="0"/>
                    <a:pt x="118" y="0"/>
                    <a:pt x="118" y="0"/>
                  </a:cubicBezTo>
                  <a:cubicBezTo>
                    <a:pt x="118" y="81"/>
                    <a:pt x="118" y="81"/>
                    <a:pt x="118" y="81"/>
                  </a:cubicBezTo>
                  <a:cubicBezTo>
                    <a:pt x="174" y="81"/>
                    <a:pt x="174" y="81"/>
                    <a:pt x="174" y="81"/>
                  </a:cubicBezTo>
                  <a:cubicBezTo>
                    <a:pt x="174" y="148"/>
                    <a:pt x="174" y="148"/>
                    <a:pt x="174" y="148"/>
                  </a:cubicBezTo>
                  <a:cubicBezTo>
                    <a:pt x="118" y="148"/>
                    <a:pt x="118" y="148"/>
                    <a:pt x="118" y="148"/>
                  </a:cubicBezTo>
                  <a:cubicBezTo>
                    <a:pt x="118" y="249"/>
                    <a:pt x="118" y="249"/>
                    <a:pt x="118" y="249"/>
                  </a:cubicBezTo>
                  <a:cubicBezTo>
                    <a:pt x="118" y="266"/>
                    <a:pt x="126" y="274"/>
                    <a:pt x="142" y="2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35" name="Freeform 12">
              <a:extLst>
                <a:ext uri="{FF2B5EF4-FFF2-40B4-BE49-F238E27FC236}">
                  <a16:creationId xmlns:a16="http://schemas.microsoft.com/office/drawing/2014/main" id="{62A50AB2-E75D-4F9B-B151-34B3EFAB55E9}"/>
                </a:ext>
              </a:extLst>
            </p:cNvPr>
            <p:cNvSpPr>
              <a:spLocks/>
            </p:cNvSpPr>
            <p:nvPr userDrawn="1"/>
          </p:nvSpPr>
          <p:spPr bwMode="auto">
            <a:xfrm>
              <a:off x="1535113" y="411163"/>
              <a:ext cx="158750" cy="300038"/>
            </a:xfrm>
            <a:custGeom>
              <a:avLst/>
              <a:gdLst>
                <a:gd name="T0" fmla="*/ 142 w 184"/>
                <a:gd name="T1" fmla="*/ 274 h 344"/>
                <a:gd name="T2" fmla="*/ 184 w 184"/>
                <a:gd name="T3" fmla="*/ 265 h 344"/>
                <a:gd name="T4" fmla="*/ 184 w 184"/>
                <a:gd name="T5" fmla="*/ 330 h 344"/>
                <a:gd name="T6" fmla="*/ 151 w 184"/>
                <a:gd name="T7" fmla="*/ 341 h 344"/>
                <a:gd name="T8" fmla="*/ 114 w 184"/>
                <a:gd name="T9" fmla="*/ 344 h 344"/>
                <a:gd name="T10" fmla="*/ 50 w 184"/>
                <a:gd name="T11" fmla="*/ 322 h 344"/>
                <a:gd name="T12" fmla="*/ 31 w 184"/>
                <a:gd name="T13" fmla="*/ 255 h 344"/>
                <a:gd name="T14" fmla="*/ 31 w 184"/>
                <a:gd name="T15" fmla="*/ 148 h 344"/>
                <a:gd name="T16" fmla="*/ 0 w 184"/>
                <a:gd name="T17" fmla="*/ 148 h 344"/>
                <a:gd name="T18" fmla="*/ 0 w 184"/>
                <a:gd name="T19" fmla="*/ 81 h 344"/>
                <a:gd name="T20" fmla="*/ 31 w 184"/>
                <a:gd name="T21" fmla="*/ 81 h 344"/>
                <a:gd name="T22" fmla="*/ 31 w 184"/>
                <a:gd name="T23" fmla="*/ 15 h 344"/>
                <a:gd name="T24" fmla="*/ 119 w 184"/>
                <a:gd name="T25" fmla="*/ 0 h 344"/>
                <a:gd name="T26" fmla="*/ 119 w 184"/>
                <a:gd name="T27" fmla="*/ 81 h 344"/>
                <a:gd name="T28" fmla="*/ 174 w 184"/>
                <a:gd name="T29" fmla="*/ 81 h 344"/>
                <a:gd name="T30" fmla="*/ 174 w 184"/>
                <a:gd name="T31" fmla="*/ 148 h 344"/>
                <a:gd name="T32" fmla="*/ 119 w 184"/>
                <a:gd name="T33" fmla="*/ 148 h 344"/>
                <a:gd name="T34" fmla="*/ 119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4" y="274"/>
                    <a:pt x="168" y="271"/>
                    <a:pt x="184" y="265"/>
                  </a:cubicBezTo>
                  <a:cubicBezTo>
                    <a:pt x="184" y="330"/>
                    <a:pt x="184" y="330"/>
                    <a:pt x="184" y="330"/>
                  </a:cubicBezTo>
                  <a:cubicBezTo>
                    <a:pt x="173" y="335"/>
                    <a:pt x="161" y="339"/>
                    <a:pt x="151" y="341"/>
                  </a:cubicBezTo>
                  <a:cubicBezTo>
                    <a:pt x="140" y="343"/>
                    <a:pt x="128" y="344"/>
                    <a:pt x="114" y="344"/>
                  </a:cubicBezTo>
                  <a:cubicBezTo>
                    <a:pt x="84" y="344"/>
                    <a:pt x="63" y="337"/>
                    <a:pt x="50" y="322"/>
                  </a:cubicBezTo>
                  <a:cubicBezTo>
                    <a:pt x="37" y="308"/>
                    <a:pt x="31" y="285"/>
                    <a:pt x="31" y="255"/>
                  </a:cubicBezTo>
                  <a:cubicBezTo>
                    <a:pt x="31" y="148"/>
                    <a:pt x="31" y="148"/>
                    <a:pt x="31" y="148"/>
                  </a:cubicBezTo>
                  <a:cubicBezTo>
                    <a:pt x="0" y="148"/>
                    <a:pt x="0" y="148"/>
                    <a:pt x="0" y="148"/>
                  </a:cubicBezTo>
                  <a:cubicBezTo>
                    <a:pt x="0" y="81"/>
                    <a:pt x="0" y="81"/>
                    <a:pt x="0" y="81"/>
                  </a:cubicBezTo>
                  <a:cubicBezTo>
                    <a:pt x="31" y="81"/>
                    <a:pt x="31" y="81"/>
                    <a:pt x="31" y="81"/>
                  </a:cubicBezTo>
                  <a:cubicBezTo>
                    <a:pt x="31" y="15"/>
                    <a:pt x="31" y="15"/>
                    <a:pt x="31" y="15"/>
                  </a:cubicBezTo>
                  <a:cubicBezTo>
                    <a:pt x="119" y="0"/>
                    <a:pt x="119" y="0"/>
                    <a:pt x="119" y="0"/>
                  </a:cubicBezTo>
                  <a:cubicBezTo>
                    <a:pt x="119" y="81"/>
                    <a:pt x="119" y="81"/>
                    <a:pt x="119" y="81"/>
                  </a:cubicBezTo>
                  <a:cubicBezTo>
                    <a:pt x="174" y="81"/>
                    <a:pt x="174" y="81"/>
                    <a:pt x="174" y="81"/>
                  </a:cubicBezTo>
                  <a:cubicBezTo>
                    <a:pt x="174" y="148"/>
                    <a:pt x="174" y="148"/>
                    <a:pt x="174" y="148"/>
                  </a:cubicBezTo>
                  <a:cubicBezTo>
                    <a:pt x="119" y="148"/>
                    <a:pt x="119" y="148"/>
                    <a:pt x="119" y="148"/>
                  </a:cubicBezTo>
                  <a:cubicBezTo>
                    <a:pt x="119" y="249"/>
                    <a:pt x="119" y="249"/>
                    <a:pt x="119" y="249"/>
                  </a:cubicBezTo>
                  <a:cubicBezTo>
                    <a:pt x="119" y="266"/>
                    <a:pt x="127" y="274"/>
                    <a:pt x="142" y="2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36" name="Freeform 13">
              <a:extLst>
                <a:ext uri="{FF2B5EF4-FFF2-40B4-BE49-F238E27FC236}">
                  <a16:creationId xmlns:a16="http://schemas.microsoft.com/office/drawing/2014/main" id="{563E7CCD-D140-4B3D-8F73-FAE7F47C6BA0}"/>
                </a:ext>
              </a:extLst>
            </p:cNvPr>
            <p:cNvSpPr>
              <a:spLocks noEditPoints="1"/>
            </p:cNvSpPr>
            <p:nvPr userDrawn="1"/>
          </p:nvSpPr>
          <p:spPr bwMode="auto">
            <a:xfrm>
              <a:off x="1709738" y="479426"/>
              <a:ext cx="211137" cy="231775"/>
            </a:xfrm>
            <a:custGeom>
              <a:avLst/>
              <a:gdLst>
                <a:gd name="T0" fmla="*/ 213 w 244"/>
                <a:gd name="T1" fmla="*/ 30 h 267"/>
                <a:gd name="T2" fmla="*/ 125 w 244"/>
                <a:gd name="T3" fmla="*/ 0 h 267"/>
                <a:gd name="T4" fmla="*/ 33 w 244"/>
                <a:gd name="T5" fmla="*/ 35 h 267"/>
                <a:gd name="T6" fmla="*/ 0 w 244"/>
                <a:gd name="T7" fmla="*/ 135 h 267"/>
                <a:gd name="T8" fmla="*/ 35 w 244"/>
                <a:gd name="T9" fmla="*/ 233 h 267"/>
                <a:gd name="T10" fmla="*/ 133 w 244"/>
                <a:gd name="T11" fmla="*/ 267 h 267"/>
                <a:gd name="T12" fmla="*/ 185 w 244"/>
                <a:gd name="T13" fmla="*/ 263 h 267"/>
                <a:gd name="T14" fmla="*/ 227 w 244"/>
                <a:gd name="T15" fmla="*/ 249 h 267"/>
                <a:gd name="T16" fmla="*/ 214 w 244"/>
                <a:gd name="T17" fmla="*/ 190 h 267"/>
                <a:gd name="T18" fmla="*/ 186 w 244"/>
                <a:gd name="T19" fmla="*/ 200 h 267"/>
                <a:gd name="T20" fmla="*/ 144 w 244"/>
                <a:gd name="T21" fmla="*/ 204 h 267"/>
                <a:gd name="T22" fmla="*/ 104 w 244"/>
                <a:gd name="T23" fmla="*/ 192 h 267"/>
                <a:gd name="T24" fmla="*/ 88 w 244"/>
                <a:gd name="T25" fmla="*/ 158 h 267"/>
                <a:gd name="T26" fmla="*/ 244 w 244"/>
                <a:gd name="T27" fmla="*/ 158 h 267"/>
                <a:gd name="T28" fmla="*/ 244 w 244"/>
                <a:gd name="T29" fmla="*/ 118 h 267"/>
                <a:gd name="T30" fmla="*/ 213 w 244"/>
                <a:gd name="T31" fmla="*/ 30 h 267"/>
                <a:gd name="T32" fmla="*/ 90 w 244"/>
                <a:gd name="T33" fmla="*/ 102 h 267"/>
                <a:gd name="T34" fmla="*/ 102 w 244"/>
                <a:gd name="T35" fmla="*/ 70 h 267"/>
                <a:gd name="T36" fmla="*/ 128 w 244"/>
                <a:gd name="T37" fmla="*/ 61 h 267"/>
                <a:gd name="T38" fmla="*/ 155 w 244"/>
                <a:gd name="T39" fmla="*/ 72 h 267"/>
                <a:gd name="T40" fmla="*/ 165 w 244"/>
                <a:gd name="T41" fmla="*/ 102 h 267"/>
                <a:gd name="T42" fmla="*/ 90 w 244"/>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 h="267">
                  <a:moveTo>
                    <a:pt x="213" y="30"/>
                  </a:moveTo>
                  <a:cubicBezTo>
                    <a:pt x="192" y="10"/>
                    <a:pt x="163" y="0"/>
                    <a:pt x="125" y="0"/>
                  </a:cubicBezTo>
                  <a:cubicBezTo>
                    <a:pt x="85" y="0"/>
                    <a:pt x="54" y="12"/>
                    <a:pt x="33" y="35"/>
                  </a:cubicBezTo>
                  <a:cubicBezTo>
                    <a:pt x="11" y="58"/>
                    <a:pt x="0" y="92"/>
                    <a:pt x="0" y="135"/>
                  </a:cubicBezTo>
                  <a:cubicBezTo>
                    <a:pt x="0" y="178"/>
                    <a:pt x="12" y="210"/>
                    <a:pt x="35" y="233"/>
                  </a:cubicBezTo>
                  <a:cubicBezTo>
                    <a:pt x="59" y="256"/>
                    <a:pt x="91" y="267"/>
                    <a:pt x="133" y="267"/>
                  </a:cubicBezTo>
                  <a:cubicBezTo>
                    <a:pt x="153" y="267"/>
                    <a:pt x="171" y="266"/>
                    <a:pt x="185" y="263"/>
                  </a:cubicBezTo>
                  <a:cubicBezTo>
                    <a:pt x="200" y="261"/>
                    <a:pt x="214" y="256"/>
                    <a:pt x="227" y="249"/>
                  </a:cubicBezTo>
                  <a:cubicBezTo>
                    <a:pt x="214" y="190"/>
                    <a:pt x="214" y="190"/>
                    <a:pt x="214" y="190"/>
                  </a:cubicBezTo>
                  <a:cubicBezTo>
                    <a:pt x="204" y="194"/>
                    <a:pt x="195" y="197"/>
                    <a:pt x="186" y="200"/>
                  </a:cubicBezTo>
                  <a:cubicBezTo>
                    <a:pt x="173" y="202"/>
                    <a:pt x="159" y="204"/>
                    <a:pt x="144" y="204"/>
                  </a:cubicBezTo>
                  <a:cubicBezTo>
                    <a:pt x="127" y="204"/>
                    <a:pt x="114" y="200"/>
                    <a:pt x="104" y="192"/>
                  </a:cubicBezTo>
                  <a:cubicBezTo>
                    <a:pt x="94" y="183"/>
                    <a:pt x="89" y="172"/>
                    <a:pt x="88" y="158"/>
                  </a:cubicBezTo>
                  <a:cubicBezTo>
                    <a:pt x="244" y="158"/>
                    <a:pt x="244" y="158"/>
                    <a:pt x="244" y="158"/>
                  </a:cubicBezTo>
                  <a:cubicBezTo>
                    <a:pt x="244" y="118"/>
                    <a:pt x="244" y="118"/>
                    <a:pt x="244" y="118"/>
                  </a:cubicBezTo>
                  <a:cubicBezTo>
                    <a:pt x="244" y="80"/>
                    <a:pt x="234" y="51"/>
                    <a:pt x="213" y="30"/>
                  </a:cubicBezTo>
                  <a:moveTo>
                    <a:pt x="90" y="102"/>
                  </a:moveTo>
                  <a:cubicBezTo>
                    <a:pt x="91" y="87"/>
                    <a:pt x="95" y="77"/>
                    <a:pt x="102" y="70"/>
                  </a:cubicBezTo>
                  <a:cubicBezTo>
                    <a:pt x="109" y="64"/>
                    <a:pt x="118" y="61"/>
                    <a:pt x="128" y="61"/>
                  </a:cubicBezTo>
                  <a:cubicBezTo>
                    <a:pt x="139" y="61"/>
                    <a:pt x="148" y="64"/>
                    <a:pt x="155" y="72"/>
                  </a:cubicBezTo>
                  <a:cubicBezTo>
                    <a:pt x="161" y="79"/>
                    <a:pt x="165" y="89"/>
                    <a:pt x="165" y="102"/>
                  </a:cubicBezTo>
                  <a:lnTo>
                    <a:pt x="9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37" name="Freeform 14">
              <a:extLst>
                <a:ext uri="{FF2B5EF4-FFF2-40B4-BE49-F238E27FC236}">
                  <a16:creationId xmlns:a16="http://schemas.microsoft.com/office/drawing/2014/main" id="{3702494B-EDDC-4BE9-80B9-A9ABD53C451E}"/>
                </a:ext>
              </a:extLst>
            </p:cNvPr>
            <p:cNvSpPr>
              <a:spLocks noEditPoints="1"/>
            </p:cNvSpPr>
            <p:nvPr userDrawn="1"/>
          </p:nvSpPr>
          <p:spPr bwMode="auto">
            <a:xfrm>
              <a:off x="668338" y="479426"/>
              <a:ext cx="209550" cy="231775"/>
            </a:xfrm>
            <a:custGeom>
              <a:avLst/>
              <a:gdLst>
                <a:gd name="T0" fmla="*/ 212 w 243"/>
                <a:gd name="T1" fmla="*/ 30 h 267"/>
                <a:gd name="T2" fmla="*/ 124 w 243"/>
                <a:gd name="T3" fmla="*/ 0 h 267"/>
                <a:gd name="T4" fmla="*/ 32 w 243"/>
                <a:gd name="T5" fmla="*/ 35 h 267"/>
                <a:gd name="T6" fmla="*/ 0 w 243"/>
                <a:gd name="T7" fmla="*/ 135 h 267"/>
                <a:gd name="T8" fmla="*/ 35 w 243"/>
                <a:gd name="T9" fmla="*/ 233 h 267"/>
                <a:gd name="T10" fmla="*/ 132 w 243"/>
                <a:gd name="T11" fmla="*/ 267 h 267"/>
                <a:gd name="T12" fmla="*/ 184 w 243"/>
                <a:gd name="T13" fmla="*/ 263 h 267"/>
                <a:gd name="T14" fmla="*/ 227 w 243"/>
                <a:gd name="T15" fmla="*/ 249 h 267"/>
                <a:gd name="T16" fmla="*/ 213 w 243"/>
                <a:gd name="T17" fmla="*/ 190 h 267"/>
                <a:gd name="T18" fmla="*/ 185 w 243"/>
                <a:gd name="T19" fmla="*/ 200 h 267"/>
                <a:gd name="T20" fmla="*/ 143 w 243"/>
                <a:gd name="T21" fmla="*/ 204 h 267"/>
                <a:gd name="T22" fmla="*/ 103 w 243"/>
                <a:gd name="T23" fmla="*/ 192 h 267"/>
                <a:gd name="T24" fmla="*/ 88 w 243"/>
                <a:gd name="T25" fmla="*/ 158 h 267"/>
                <a:gd name="T26" fmla="*/ 243 w 243"/>
                <a:gd name="T27" fmla="*/ 158 h 267"/>
                <a:gd name="T28" fmla="*/ 243 w 243"/>
                <a:gd name="T29" fmla="*/ 118 h 267"/>
                <a:gd name="T30" fmla="*/ 212 w 243"/>
                <a:gd name="T31" fmla="*/ 30 h 267"/>
                <a:gd name="T32" fmla="*/ 89 w 243"/>
                <a:gd name="T33" fmla="*/ 102 h 267"/>
                <a:gd name="T34" fmla="*/ 102 w 243"/>
                <a:gd name="T35" fmla="*/ 70 h 267"/>
                <a:gd name="T36" fmla="*/ 127 w 243"/>
                <a:gd name="T37" fmla="*/ 61 h 267"/>
                <a:gd name="T38" fmla="*/ 154 w 243"/>
                <a:gd name="T39" fmla="*/ 72 h 267"/>
                <a:gd name="T40" fmla="*/ 164 w 243"/>
                <a:gd name="T41" fmla="*/ 102 h 267"/>
                <a:gd name="T42" fmla="*/ 89 w 243"/>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67">
                  <a:moveTo>
                    <a:pt x="212" y="30"/>
                  </a:moveTo>
                  <a:cubicBezTo>
                    <a:pt x="191" y="10"/>
                    <a:pt x="162" y="0"/>
                    <a:pt x="124" y="0"/>
                  </a:cubicBezTo>
                  <a:cubicBezTo>
                    <a:pt x="84" y="0"/>
                    <a:pt x="53" y="12"/>
                    <a:pt x="32" y="35"/>
                  </a:cubicBezTo>
                  <a:cubicBezTo>
                    <a:pt x="10" y="58"/>
                    <a:pt x="0" y="92"/>
                    <a:pt x="0" y="135"/>
                  </a:cubicBezTo>
                  <a:cubicBezTo>
                    <a:pt x="0" y="178"/>
                    <a:pt x="11" y="210"/>
                    <a:pt x="35" y="233"/>
                  </a:cubicBezTo>
                  <a:cubicBezTo>
                    <a:pt x="58" y="256"/>
                    <a:pt x="90" y="267"/>
                    <a:pt x="132" y="267"/>
                  </a:cubicBezTo>
                  <a:cubicBezTo>
                    <a:pt x="153" y="267"/>
                    <a:pt x="170" y="266"/>
                    <a:pt x="184" y="263"/>
                  </a:cubicBezTo>
                  <a:cubicBezTo>
                    <a:pt x="199" y="261"/>
                    <a:pt x="213" y="256"/>
                    <a:pt x="227" y="249"/>
                  </a:cubicBezTo>
                  <a:cubicBezTo>
                    <a:pt x="213" y="190"/>
                    <a:pt x="213" y="190"/>
                    <a:pt x="213" y="190"/>
                  </a:cubicBezTo>
                  <a:cubicBezTo>
                    <a:pt x="203" y="194"/>
                    <a:pt x="194" y="197"/>
                    <a:pt x="185" y="200"/>
                  </a:cubicBezTo>
                  <a:cubicBezTo>
                    <a:pt x="172" y="202"/>
                    <a:pt x="158" y="204"/>
                    <a:pt x="143" y="204"/>
                  </a:cubicBezTo>
                  <a:cubicBezTo>
                    <a:pt x="126" y="204"/>
                    <a:pt x="113" y="200"/>
                    <a:pt x="103" y="192"/>
                  </a:cubicBezTo>
                  <a:cubicBezTo>
                    <a:pt x="93" y="183"/>
                    <a:pt x="88" y="172"/>
                    <a:pt x="88" y="158"/>
                  </a:cubicBezTo>
                  <a:cubicBezTo>
                    <a:pt x="243" y="158"/>
                    <a:pt x="243" y="158"/>
                    <a:pt x="243" y="158"/>
                  </a:cubicBezTo>
                  <a:cubicBezTo>
                    <a:pt x="243" y="118"/>
                    <a:pt x="243" y="118"/>
                    <a:pt x="243" y="118"/>
                  </a:cubicBezTo>
                  <a:cubicBezTo>
                    <a:pt x="243" y="80"/>
                    <a:pt x="233" y="51"/>
                    <a:pt x="212" y="30"/>
                  </a:cubicBezTo>
                  <a:moveTo>
                    <a:pt x="89" y="102"/>
                  </a:moveTo>
                  <a:cubicBezTo>
                    <a:pt x="91" y="87"/>
                    <a:pt x="95" y="77"/>
                    <a:pt x="102" y="70"/>
                  </a:cubicBezTo>
                  <a:cubicBezTo>
                    <a:pt x="108" y="64"/>
                    <a:pt x="117" y="61"/>
                    <a:pt x="127" y="61"/>
                  </a:cubicBezTo>
                  <a:cubicBezTo>
                    <a:pt x="138" y="61"/>
                    <a:pt x="147" y="64"/>
                    <a:pt x="154" y="72"/>
                  </a:cubicBezTo>
                  <a:cubicBezTo>
                    <a:pt x="160" y="79"/>
                    <a:pt x="164" y="89"/>
                    <a:pt x="164" y="102"/>
                  </a:cubicBezTo>
                  <a:lnTo>
                    <a:pt x="89"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grpSp>
    </p:spTree>
    <p:extLst>
      <p:ext uri="{BB962C8B-B14F-4D97-AF65-F5344CB8AC3E}">
        <p14:creationId xmlns:p14="http://schemas.microsoft.com/office/powerpoint/2010/main" val="1997457808"/>
      </p:ext>
    </p:extLst>
  </p:cSld>
  <p:clrMapOvr>
    <a:masterClrMapping/>
  </p:clrMapOvr>
  <p:hf hdr="0" dt="0"/>
</p:sldLayout>
</file>

<file path=ppt/slideLayouts/slideLayout129.xml><?xml version="1.0" encoding="utf-8"?>
<p:sldLayout xmlns:a="http://schemas.openxmlformats.org/drawingml/2006/main" xmlns:r="http://schemas.openxmlformats.org/officeDocument/2006/relationships" xmlns:p="http://schemas.openxmlformats.org/presentationml/2006/main" userDrawn="1">
  <p:cSld name="Title, subtitle &amp; 1 column - large">
    <p:spTree>
      <p:nvGrpSpPr>
        <p:cNvPr id="1" name=""/>
        <p:cNvGrpSpPr/>
        <p:nvPr/>
      </p:nvGrpSpPr>
      <p:grpSpPr>
        <a:xfrm>
          <a:off x="0" y="0"/>
          <a:ext cx="0" cy="0"/>
          <a:chOff x="0" y="0"/>
          <a:chExt cx="0" cy="0"/>
        </a:xfrm>
      </p:grpSpPr>
      <p:sp>
        <p:nvSpPr>
          <p:cNvPr id="9" name="Text Placeholder 8"/>
          <p:cNvSpPr>
            <a:spLocks noGrp="1"/>
          </p:cNvSpPr>
          <p:nvPr>
            <p:ph type="body" sz="quarter" idx="13" hasCustomPrompt="1"/>
          </p:nvPr>
        </p:nvSpPr>
        <p:spPr>
          <a:xfrm>
            <a:off x="501650" y="651601"/>
            <a:ext cx="11162350" cy="757255"/>
          </a:xfrm>
          <a:prstGeom prst="rect">
            <a:avLst/>
          </a:prstGeom>
        </p:spPr>
        <p:txBody>
          <a:bodyPr lIns="0" tIns="0" rIns="0" bIns="0">
            <a:noAutofit/>
          </a:bodyPr>
          <a:lstStyle>
            <a:lvl1pPr marL="0" indent="0">
              <a:buNone/>
              <a:defRPr sz="1632" b="0">
                <a:solidFill>
                  <a:srgbClr val="575757"/>
                </a:solidFill>
              </a:defRPr>
            </a:lvl1pPr>
          </a:lstStyle>
          <a:p>
            <a:pPr lvl="0"/>
            <a:r>
              <a:rPr lang="en-US" noProof="0" dirty="0"/>
              <a:t>Click to add subtitle</a:t>
            </a:r>
          </a:p>
        </p:txBody>
      </p:sp>
      <p:sp>
        <p:nvSpPr>
          <p:cNvPr id="14" name="Title Placeholder 1"/>
          <p:cNvSpPr>
            <a:spLocks noGrp="1"/>
          </p:cNvSpPr>
          <p:nvPr>
            <p:ph type="title"/>
          </p:nvPr>
        </p:nvSpPr>
        <p:spPr>
          <a:xfrm>
            <a:off x="501650" y="317500"/>
            <a:ext cx="11162350" cy="334101"/>
          </a:xfrm>
          <a:prstGeom prst="rect">
            <a:avLst/>
          </a:prstGeom>
        </p:spPr>
        <p:txBody>
          <a:bodyPr vert="horz" lIns="0" tIns="0" rIns="0" bIns="0" rtlCol="0" anchor="t" anchorCtr="0">
            <a:noAutofit/>
          </a:bodyPr>
          <a:lstStyle>
            <a:lvl1pPr>
              <a:defRPr/>
            </a:lvl1pPr>
          </a:lstStyle>
          <a:p>
            <a:r>
              <a:rPr lang="en-US" noProof="0"/>
              <a:t>Click to edit Master title style</a:t>
            </a:r>
            <a:endParaRPr lang="en-US" noProof="0" dirty="0"/>
          </a:p>
        </p:txBody>
      </p:sp>
      <p:sp>
        <p:nvSpPr>
          <p:cNvPr id="8" name="Text Placeholder 18"/>
          <p:cNvSpPr>
            <a:spLocks noGrp="1"/>
          </p:cNvSpPr>
          <p:nvPr>
            <p:ph idx="1"/>
          </p:nvPr>
        </p:nvSpPr>
        <p:spPr>
          <a:xfrm>
            <a:off x="501652" y="1700213"/>
            <a:ext cx="11165416" cy="4678986"/>
          </a:xfrm>
          <a:prstGeom prst="rect">
            <a:avLst/>
          </a:prstGeom>
        </p:spPr>
        <p:txBody>
          <a:bodyPr vert="horz" lIns="0" tIns="0" rIns="0" bIns="0" rtlCol="0">
            <a:no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3210954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Key statement teal">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01651" y="1628775"/>
            <a:ext cx="9277349" cy="4752975"/>
          </a:xfrm>
          <a:prstGeom prst="rect">
            <a:avLst/>
          </a:prstGeom>
        </p:spPr>
        <p:txBody>
          <a:bodyPr>
            <a:noAutofit/>
          </a:bodyPr>
          <a:lstStyle>
            <a:lvl1pPr>
              <a:spcBef>
                <a:spcPts val="3600"/>
              </a:spcBef>
              <a:defRPr sz="2720">
                <a:solidFill>
                  <a:schemeClr val="bg1"/>
                </a:solidFill>
              </a:defRPr>
            </a:lvl1pPr>
            <a:lvl2pPr marL="457209" indent="-457209">
              <a:defRPr sz="3000">
                <a:solidFill>
                  <a:schemeClr val="bg2"/>
                </a:solidFill>
              </a:defRPr>
            </a:lvl2pPr>
            <a:lvl3pPr>
              <a:defRPr sz="3000">
                <a:solidFill>
                  <a:schemeClr val="bg2"/>
                </a:solidFill>
              </a:defRPr>
            </a:lvl3pPr>
            <a:lvl4pPr>
              <a:defRPr sz="3000">
                <a:solidFill>
                  <a:schemeClr val="bg2"/>
                </a:solidFill>
              </a:defRPr>
            </a:lvl4pPr>
            <a:lvl5pPr>
              <a:defRPr sz="3000">
                <a:solidFill>
                  <a:schemeClr val="bg2"/>
                </a:solidFill>
              </a:defRPr>
            </a:lvl5pPr>
          </a:lstStyle>
          <a:p>
            <a:pPr lvl="0"/>
            <a:r>
              <a:rPr lang="en-US" noProof="0" dirty="0"/>
              <a:t>Click to edit Master text styles</a:t>
            </a:r>
          </a:p>
        </p:txBody>
      </p:sp>
      <p:sp>
        <p:nvSpPr>
          <p:cNvPr id="10" name="TextBox 9"/>
          <p:cNvSpPr txBox="1"/>
          <p:nvPr/>
        </p:nvSpPr>
        <p:spPr>
          <a:xfrm>
            <a:off x="6335185" y="6477001"/>
            <a:ext cx="4896560" cy="200055"/>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dirty="0">
                <a:solidFill>
                  <a:schemeClr val="bg1"/>
                </a:solidFill>
              </a:rPr>
              <a:t>Presentation title</a:t>
            </a:r>
            <a:br>
              <a:rPr lang="en-US" sz="650" noProof="0" dirty="0">
                <a:solidFill>
                  <a:schemeClr val="bg1"/>
                </a:solidFill>
              </a:rPr>
            </a:br>
            <a:r>
              <a:rPr lang="en-US" sz="650" noProof="0" dirty="0">
                <a:solidFill>
                  <a:schemeClr val="bg1"/>
                </a:solidFill>
              </a:rPr>
              <a:t>[To edit, click View &gt; Slide Master &gt; Slide Master]</a:t>
            </a:r>
          </a:p>
        </p:txBody>
      </p:sp>
      <p:sp>
        <p:nvSpPr>
          <p:cNvPr id="11" name="TextBox 10"/>
          <p:cNvSpPr txBox="1"/>
          <p:nvPr/>
        </p:nvSpPr>
        <p:spPr>
          <a:xfrm>
            <a:off x="501651" y="6477001"/>
            <a:ext cx="5355167" cy="100027"/>
          </a:xfrm>
          <a:prstGeom prst="rect">
            <a:avLst/>
          </a:prstGeom>
          <a:noFill/>
        </p:spPr>
        <p:txBody>
          <a:bodyPr wrap="square" lIns="0" tIns="0" rIns="0" bIns="0" rtlCol="0">
            <a:spAutoFit/>
          </a:bodyPr>
          <a:lstStyle/>
          <a:p>
            <a:pPr marL="0" indent="0">
              <a:spcBef>
                <a:spcPts val="600"/>
              </a:spcBef>
              <a:buSzPct val="100000"/>
              <a:buFont typeface="Arial"/>
              <a:buNone/>
            </a:pPr>
            <a:r>
              <a:rPr lang="fr-FR" sz="650" noProof="0" dirty="0">
                <a:solidFill>
                  <a:schemeClr val="bg1"/>
                </a:solidFill>
              </a:rPr>
              <a:t>©2020 Deloitte Haskins &amp; Sells LLP</a:t>
            </a:r>
          </a:p>
        </p:txBody>
      </p:sp>
      <p:sp>
        <p:nvSpPr>
          <p:cNvPr id="12" name="TextBox 11"/>
          <p:cNvSpPr txBox="1"/>
          <p:nvPr/>
        </p:nvSpPr>
        <p:spPr>
          <a:xfrm>
            <a:off x="11382377" y="6477001"/>
            <a:ext cx="307974" cy="100027"/>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650" noProof="0" smtClean="0">
                <a:solidFill>
                  <a:schemeClr val="bg1"/>
                </a:solidFill>
              </a:rPr>
              <a:pPr marL="0" indent="0" algn="r">
                <a:spcBef>
                  <a:spcPts val="600"/>
                </a:spcBef>
                <a:buSzPct val="100000"/>
                <a:buFont typeface="Arial"/>
                <a:buNone/>
              </a:pPr>
              <a:t>‹#›</a:t>
            </a:fld>
            <a:endParaRPr lang="en-US" sz="650" noProof="0" dirty="0">
              <a:solidFill>
                <a:schemeClr val="bg1"/>
              </a:solidFill>
            </a:endParaRPr>
          </a:p>
        </p:txBody>
      </p:sp>
    </p:spTree>
    <p:extLst>
      <p:ext uri="{BB962C8B-B14F-4D97-AF65-F5344CB8AC3E}">
        <p14:creationId xmlns:p14="http://schemas.microsoft.com/office/powerpoint/2010/main" val="3485136778"/>
      </p:ext>
    </p:extLst>
  </p:cSld>
  <p:clrMapOvr>
    <a:masterClrMapping/>
  </p:clrMapOvr>
  <p:transition>
    <p:fade/>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preserve="1" userDrawn="1">
  <p:cSld name="1_Title Slide - White">
    <p:bg bwMode="gray">
      <p:bgPr>
        <a:solidFill>
          <a:schemeClr val="bg1"/>
        </a:solidFill>
        <a:effectLst/>
      </p:bgPr>
    </p:bg>
    <p:spTree>
      <p:nvGrpSpPr>
        <p:cNvPr id="1" name=""/>
        <p:cNvGrpSpPr/>
        <p:nvPr/>
      </p:nvGrpSpPr>
      <p:grpSpPr>
        <a:xfrm>
          <a:off x="0" y="0"/>
          <a:ext cx="0" cy="0"/>
          <a:chOff x="0" y="0"/>
          <a:chExt cx="0" cy="0"/>
        </a:xfrm>
      </p:grpSpPr>
      <p:sp>
        <p:nvSpPr>
          <p:cNvPr id="9" name="Picture Placeholder 8"/>
          <p:cNvSpPr>
            <a:spLocks noGrp="1" noChangeAspect="1"/>
          </p:cNvSpPr>
          <p:nvPr>
            <p:ph type="pic" sz="quarter" idx="11"/>
          </p:nvPr>
        </p:nvSpPr>
        <p:spPr>
          <a:xfrm>
            <a:off x="2489813" y="727200"/>
            <a:ext cx="7200000" cy="5400000"/>
          </a:xfrm>
          <a:prstGeom prst="rect">
            <a:avLst/>
          </a:prstGeom>
        </p:spPr>
        <p:txBody>
          <a:bodyPr/>
          <a:lstStyle/>
          <a:p>
            <a:r>
              <a:rPr lang="en-US" noProof="0"/>
              <a:t>Click icon to add picture</a:t>
            </a:r>
            <a:endParaRPr lang="en-US" noProof="0" dirty="0"/>
          </a:p>
        </p:txBody>
      </p:sp>
      <p:sp>
        <p:nvSpPr>
          <p:cNvPr id="3" name="Subtitle 2"/>
          <p:cNvSpPr>
            <a:spLocks noGrp="1"/>
          </p:cNvSpPr>
          <p:nvPr>
            <p:ph type="subTitle" idx="1" hasCustomPrompt="1"/>
          </p:nvPr>
        </p:nvSpPr>
        <p:spPr bwMode="gray">
          <a:xfrm>
            <a:off x="501651" y="5864229"/>
            <a:ext cx="5594348" cy="505645"/>
          </a:xfrm>
          <a:prstGeom prst="rect">
            <a:avLst/>
          </a:prstGeom>
        </p:spPr>
        <p:txBody>
          <a:bodyPr lIns="0" tIns="0" rIns="0" bIns="0" anchor="b" anchorCtr="0">
            <a:noAutofit/>
          </a:bodyPr>
          <a:lstStyle>
            <a:lvl1pPr marL="0" indent="0" algn="l">
              <a:lnSpc>
                <a:spcPct val="100000"/>
              </a:lnSpc>
              <a:spcAft>
                <a:spcPts val="0"/>
              </a:spcAft>
              <a:buNone/>
              <a:defRPr sz="1800" b="1">
                <a:solidFill>
                  <a:schemeClr val="tx1"/>
                </a:solidFill>
              </a:defRPr>
            </a:lvl1pPr>
            <a:lvl2pPr marL="0" indent="0" algn="l">
              <a:buNone/>
              <a:defRPr sz="1600" b="0"/>
            </a:lvl2pPr>
            <a:lvl3pPr marL="914417" indent="0" algn="ctr">
              <a:buNone/>
              <a:defRPr sz="1800"/>
            </a:lvl3pPr>
            <a:lvl4pPr marL="1371626" indent="0" algn="ctr">
              <a:buNone/>
              <a:defRPr sz="1600"/>
            </a:lvl4pPr>
            <a:lvl5pPr marL="1828835" indent="0" algn="ctr">
              <a:buNone/>
              <a:defRPr sz="1600"/>
            </a:lvl5pPr>
            <a:lvl6pPr marL="2286044" indent="0" algn="ctr">
              <a:buNone/>
              <a:defRPr sz="1600"/>
            </a:lvl6pPr>
            <a:lvl7pPr marL="2743252" indent="0" algn="ctr">
              <a:buNone/>
              <a:defRPr sz="1600"/>
            </a:lvl7pPr>
            <a:lvl8pPr marL="3200461" indent="0" algn="ctr">
              <a:buNone/>
              <a:defRPr sz="1600"/>
            </a:lvl8pPr>
            <a:lvl9pPr marL="3657669" indent="0" algn="ctr">
              <a:buNone/>
              <a:defRPr sz="1600"/>
            </a:lvl9pPr>
          </a:lstStyle>
          <a:p>
            <a:r>
              <a:rPr lang="en-US" noProof="0" dirty="0"/>
              <a:t>Click to edit Master title style</a:t>
            </a:r>
          </a:p>
          <a:p>
            <a:pPr lvl="1"/>
            <a:r>
              <a:rPr lang="en-US" noProof="0" dirty="0"/>
              <a:t>Click to edit Master subtitle style</a:t>
            </a:r>
          </a:p>
        </p:txBody>
      </p:sp>
      <p:sp>
        <p:nvSpPr>
          <p:cNvPr id="5" name="Text Placeholder 4"/>
          <p:cNvSpPr>
            <a:spLocks noGrp="1"/>
          </p:cNvSpPr>
          <p:nvPr>
            <p:ph type="body" sz="quarter" idx="10"/>
          </p:nvPr>
        </p:nvSpPr>
        <p:spPr>
          <a:xfrm>
            <a:off x="501652" y="6381750"/>
            <a:ext cx="5594349" cy="298450"/>
          </a:xfrm>
          <a:prstGeom prst="rect">
            <a:avLst/>
          </a:prstGeom>
        </p:spPr>
        <p:txBody>
          <a:bodyPr/>
          <a:lstStyle>
            <a:lvl1pPr>
              <a:spcAft>
                <a:spcPts val="0"/>
              </a:spcAft>
              <a:defRPr sz="100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Click to edit Master text styles</a:t>
            </a:r>
          </a:p>
        </p:txBody>
      </p:sp>
      <p:grpSp>
        <p:nvGrpSpPr>
          <p:cNvPr id="19" name="Group 18"/>
          <p:cNvGrpSpPr/>
          <p:nvPr userDrawn="1"/>
        </p:nvGrpSpPr>
        <p:grpSpPr>
          <a:xfrm>
            <a:off x="501649" y="378001"/>
            <a:ext cx="2159032" cy="326302"/>
            <a:chOff x="439792" y="416850"/>
            <a:chExt cx="1892808" cy="359839"/>
          </a:xfrm>
        </p:grpSpPr>
        <p:sp>
          <p:nvSpPr>
            <p:cNvPr id="20" name="Oval 5"/>
            <p:cNvSpPr>
              <a:spLocks noChangeArrowheads="1"/>
            </p:cNvSpPr>
            <p:nvPr userDrawn="1"/>
          </p:nvSpPr>
          <p:spPr bwMode="auto">
            <a:xfrm>
              <a:off x="2231035" y="674673"/>
              <a:ext cx="101565" cy="102016"/>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32" noProof="0" dirty="0">
                <a:solidFill>
                  <a:schemeClr val="bg1"/>
                </a:solidFill>
              </a:endParaRPr>
            </a:p>
          </p:txBody>
        </p:sp>
        <p:sp>
          <p:nvSpPr>
            <p:cNvPr id="21" name="Freeform 6"/>
            <p:cNvSpPr>
              <a:spLocks noEditPoints="1"/>
            </p:cNvSpPr>
            <p:nvPr userDrawn="1"/>
          </p:nvSpPr>
          <p:spPr bwMode="auto">
            <a:xfrm>
              <a:off x="439792" y="418705"/>
              <a:ext cx="288076" cy="352418"/>
            </a:xfrm>
            <a:custGeom>
              <a:avLst/>
              <a:gdLst>
                <a:gd name="T0" fmla="*/ 287 w 287"/>
                <a:gd name="T1" fmla="*/ 166 h 347"/>
                <a:gd name="T2" fmla="*/ 240 w 287"/>
                <a:gd name="T3" fmla="*/ 300 h 347"/>
                <a:gd name="T4" fmla="*/ 109 w 287"/>
                <a:gd name="T5" fmla="*/ 347 h 347"/>
                <a:gd name="T6" fmla="*/ 0 w 287"/>
                <a:gd name="T7" fmla="*/ 347 h 347"/>
                <a:gd name="T8" fmla="*/ 0 w 287"/>
                <a:gd name="T9" fmla="*/ 0 h 347"/>
                <a:gd name="T10" fmla="*/ 117 w 287"/>
                <a:gd name="T11" fmla="*/ 0 h 347"/>
                <a:gd name="T12" fmla="*/ 243 w 287"/>
                <a:gd name="T13" fmla="*/ 43 h 347"/>
                <a:gd name="T14" fmla="*/ 287 w 287"/>
                <a:gd name="T15" fmla="*/ 166 h 347"/>
                <a:gd name="T16" fmla="*/ 192 w 287"/>
                <a:gd name="T17" fmla="*/ 170 h 347"/>
                <a:gd name="T18" fmla="*/ 174 w 287"/>
                <a:gd name="T19" fmla="*/ 99 h 347"/>
                <a:gd name="T20" fmla="*/ 118 w 287"/>
                <a:gd name="T21" fmla="*/ 76 h 347"/>
                <a:gd name="T22" fmla="*/ 91 w 287"/>
                <a:gd name="T23" fmla="*/ 76 h 347"/>
                <a:gd name="T24" fmla="*/ 91 w 287"/>
                <a:gd name="T25" fmla="*/ 270 h 347"/>
                <a:gd name="T26" fmla="*/ 111 w 287"/>
                <a:gd name="T27" fmla="*/ 270 h 347"/>
                <a:gd name="T28" fmla="*/ 173 w 287"/>
                <a:gd name="T29" fmla="*/ 245 h 347"/>
                <a:gd name="T30" fmla="*/ 192 w 287"/>
                <a:gd name="T31" fmla="*/ 17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7" h="347">
                  <a:moveTo>
                    <a:pt x="287" y="166"/>
                  </a:moveTo>
                  <a:cubicBezTo>
                    <a:pt x="287" y="224"/>
                    <a:pt x="271" y="269"/>
                    <a:pt x="240" y="300"/>
                  </a:cubicBezTo>
                  <a:cubicBezTo>
                    <a:pt x="209" y="331"/>
                    <a:pt x="165" y="347"/>
                    <a:pt x="109" y="347"/>
                  </a:cubicBezTo>
                  <a:cubicBezTo>
                    <a:pt x="0" y="347"/>
                    <a:pt x="0" y="347"/>
                    <a:pt x="0" y="347"/>
                  </a:cubicBezTo>
                  <a:cubicBezTo>
                    <a:pt x="0" y="0"/>
                    <a:pt x="0" y="0"/>
                    <a:pt x="0" y="0"/>
                  </a:cubicBezTo>
                  <a:cubicBezTo>
                    <a:pt x="117" y="0"/>
                    <a:pt x="117" y="0"/>
                    <a:pt x="117" y="0"/>
                  </a:cubicBezTo>
                  <a:cubicBezTo>
                    <a:pt x="171" y="0"/>
                    <a:pt x="213" y="15"/>
                    <a:pt x="243" y="43"/>
                  </a:cubicBezTo>
                  <a:cubicBezTo>
                    <a:pt x="272" y="72"/>
                    <a:pt x="287" y="113"/>
                    <a:pt x="287" y="166"/>
                  </a:cubicBezTo>
                  <a:moveTo>
                    <a:pt x="192" y="170"/>
                  </a:moveTo>
                  <a:cubicBezTo>
                    <a:pt x="192" y="138"/>
                    <a:pt x="186" y="114"/>
                    <a:pt x="174" y="99"/>
                  </a:cubicBezTo>
                  <a:cubicBezTo>
                    <a:pt x="161" y="84"/>
                    <a:pt x="143" y="76"/>
                    <a:pt x="118" y="76"/>
                  </a:cubicBezTo>
                  <a:cubicBezTo>
                    <a:pt x="91" y="76"/>
                    <a:pt x="91" y="76"/>
                    <a:pt x="91" y="76"/>
                  </a:cubicBezTo>
                  <a:cubicBezTo>
                    <a:pt x="91" y="270"/>
                    <a:pt x="91" y="270"/>
                    <a:pt x="91" y="270"/>
                  </a:cubicBezTo>
                  <a:cubicBezTo>
                    <a:pt x="111" y="270"/>
                    <a:pt x="111" y="270"/>
                    <a:pt x="111" y="270"/>
                  </a:cubicBezTo>
                  <a:cubicBezTo>
                    <a:pt x="139" y="270"/>
                    <a:pt x="160" y="262"/>
                    <a:pt x="173" y="245"/>
                  </a:cubicBezTo>
                  <a:cubicBezTo>
                    <a:pt x="186" y="229"/>
                    <a:pt x="192" y="204"/>
                    <a:pt x="192" y="170"/>
                  </a:cubicBezTo>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sz="1632" noProof="0" dirty="0">
                <a:solidFill>
                  <a:schemeClr val="bg1"/>
                </a:solidFill>
              </a:endParaRPr>
            </a:p>
          </p:txBody>
        </p:sp>
        <p:sp>
          <p:nvSpPr>
            <p:cNvPr id="22" name="Rectangle 7"/>
            <p:cNvSpPr>
              <a:spLocks noChangeArrowheads="1"/>
            </p:cNvSpPr>
            <p:nvPr userDrawn="1"/>
          </p:nvSpPr>
          <p:spPr bwMode="auto">
            <a:xfrm>
              <a:off x="1030718" y="416850"/>
              <a:ext cx="86792" cy="354274"/>
            </a:xfrm>
            <a:prstGeom prst="rect">
              <a:avLst/>
            </a:prstGeom>
            <a:solidFill>
              <a:srgbClr val="000000"/>
            </a:solidFill>
            <a:ln>
              <a:noFill/>
            </a:ln>
          </p:spPr>
          <p:txBody>
            <a:bodyPr vert="horz" wrap="square" lIns="91440" tIns="45720" rIns="91440" bIns="45720" numCol="1" anchor="t" anchorCtr="0" compatLnSpc="1">
              <a:prstTxWarp prst="textNoShape">
                <a:avLst/>
              </a:prstTxWarp>
            </a:bodyPr>
            <a:lstStyle/>
            <a:p>
              <a:endParaRPr lang="en-US" sz="1632" noProof="0" dirty="0">
                <a:solidFill>
                  <a:schemeClr val="bg1"/>
                </a:solidFill>
              </a:endParaRPr>
            </a:p>
          </p:txBody>
        </p:sp>
        <p:sp>
          <p:nvSpPr>
            <p:cNvPr id="23" name="Freeform 8"/>
            <p:cNvSpPr>
              <a:spLocks noEditPoints="1"/>
            </p:cNvSpPr>
            <p:nvPr userDrawn="1"/>
          </p:nvSpPr>
          <p:spPr bwMode="auto">
            <a:xfrm>
              <a:off x="1152596" y="504028"/>
              <a:ext cx="251143" cy="270806"/>
            </a:xfrm>
            <a:custGeom>
              <a:avLst/>
              <a:gdLst>
                <a:gd name="T0" fmla="*/ 252 w 252"/>
                <a:gd name="T1" fmla="*/ 133 h 267"/>
                <a:gd name="T2" fmla="*/ 218 w 252"/>
                <a:gd name="T3" fmla="*/ 232 h 267"/>
                <a:gd name="T4" fmla="*/ 125 w 252"/>
                <a:gd name="T5" fmla="*/ 267 h 267"/>
                <a:gd name="T6" fmla="*/ 34 w 252"/>
                <a:gd name="T7" fmla="*/ 231 h 267"/>
                <a:gd name="T8" fmla="*/ 0 w 252"/>
                <a:gd name="T9" fmla="*/ 133 h 267"/>
                <a:gd name="T10" fmla="*/ 33 w 252"/>
                <a:gd name="T11" fmla="*/ 35 h 267"/>
                <a:gd name="T12" fmla="*/ 127 w 252"/>
                <a:gd name="T13" fmla="*/ 0 h 267"/>
                <a:gd name="T14" fmla="*/ 192 w 252"/>
                <a:gd name="T15" fmla="*/ 16 h 267"/>
                <a:gd name="T16" fmla="*/ 236 w 252"/>
                <a:gd name="T17" fmla="*/ 63 h 267"/>
                <a:gd name="T18" fmla="*/ 252 w 252"/>
                <a:gd name="T19" fmla="*/ 133 h 267"/>
                <a:gd name="T20" fmla="*/ 88 w 252"/>
                <a:gd name="T21" fmla="*/ 133 h 267"/>
                <a:gd name="T22" fmla="*/ 97 w 252"/>
                <a:gd name="T23" fmla="*/ 184 h 267"/>
                <a:gd name="T24" fmla="*/ 126 w 252"/>
                <a:gd name="T25" fmla="*/ 201 h 267"/>
                <a:gd name="T26" fmla="*/ 155 w 252"/>
                <a:gd name="T27" fmla="*/ 184 h 267"/>
                <a:gd name="T28" fmla="*/ 163 w 252"/>
                <a:gd name="T29" fmla="*/ 133 h 267"/>
                <a:gd name="T30" fmla="*/ 155 w 252"/>
                <a:gd name="T31" fmla="*/ 83 h 267"/>
                <a:gd name="T32" fmla="*/ 126 w 252"/>
                <a:gd name="T33" fmla="*/ 66 h 267"/>
                <a:gd name="T34" fmla="*/ 97 w 252"/>
                <a:gd name="T35" fmla="*/ 83 h 267"/>
                <a:gd name="T36" fmla="*/ 88 w 252"/>
                <a:gd name="T37" fmla="*/ 13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267">
                  <a:moveTo>
                    <a:pt x="252" y="133"/>
                  </a:moveTo>
                  <a:cubicBezTo>
                    <a:pt x="252" y="175"/>
                    <a:pt x="241" y="208"/>
                    <a:pt x="218" y="232"/>
                  </a:cubicBezTo>
                  <a:cubicBezTo>
                    <a:pt x="196" y="256"/>
                    <a:pt x="165" y="267"/>
                    <a:pt x="125" y="267"/>
                  </a:cubicBezTo>
                  <a:cubicBezTo>
                    <a:pt x="87" y="267"/>
                    <a:pt x="56" y="255"/>
                    <a:pt x="34" y="231"/>
                  </a:cubicBezTo>
                  <a:cubicBezTo>
                    <a:pt x="11" y="207"/>
                    <a:pt x="0" y="174"/>
                    <a:pt x="0" y="133"/>
                  </a:cubicBezTo>
                  <a:cubicBezTo>
                    <a:pt x="0" y="91"/>
                    <a:pt x="11" y="58"/>
                    <a:pt x="33" y="35"/>
                  </a:cubicBezTo>
                  <a:cubicBezTo>
                    <a:pt x="55" y="12"/>
                    <a:pt x="86" y="0"/>
                    <a:pt x="127" y="0"/>
                  </a:cubicBezTo>
                  <a:cubicBezTo>
                    <a:pt x="151" y="0"/>
                    <a:pt x="173" y="5"/>
                    <a:pt x="192" y="16"/>
                  </a:cubicBezTo>
                  <a:cubicBezTo>
                    <a:pt x="211" y="27"/>
                    <a:pt x="226" y="42"/>
                    <a:pt x="236" y="63"/>
                  </a:cubicBezTo>
                  <a:cubicBezTo>
                    <a:pt x="247" y="83"/>
                    <a:pt x="252" y="106"/>
                    <a:pt x="252" y="133"/>
                  </a:cubicBezTo>
                  <a:moveTo>
                    <a:pt x="88" y="133"/>
                  </a:moveTo>
                  <a:cubicBezTo>
                    <a:pt x="88" y="155"/>
                    <a:pt x="91" y="172"/>
                    <a:pt x="97" y="184"/>
                  </a:cubicBezTo>
                  <a:cubicBezTo>
                    <a:pt x="103" y="195"/>
                    <a:pt x="112" y="201"/>
                    <a:pt x="126" y="201"/>
                  </a:cubicBezTo>
                  <a:cubicBezTo>
                    <a:pt x="140" y="201"/>
                    <a:pt x="149" y="195"/>
                    <a:pt x="155" y="184"/>
                  </a:cubicBezTo>
                  <a:cubicBezTo>
                    <a:pt x="160" y="172"/>
                    <a:pt x="163" y="155"/>
                    <a:pt x="163" y="133"/>
                  </a:cubicBezTo>
                  <a:cubicBezTo>
                    <a:pt x="163" y="111"/>
                    <a:pt x="160" y="94"/>
                    <a:pt x="155" y="83"/>
                  </a:cubicBezTo>
                  <a:cubicBezTo>
                    <a:pt x="149" y="72"/>
                    <a:pt x="139" y="66"/>
                    <a:pt x="126" y="66"/>
                  </a:cubicBezTo>
                  <a:cubicBezTo>
                    <a:pt x="112" y="66"/>
                    <a:pt x="103" y="72"/>
                    <a:pt x="97" y="83"/>
                  </a:cubicBezTo>
                  <a:cubicBezTo>
                    <a:pt x="91" y="94"/>
                    <a:pt x="88" y="111"/>
                    <a:pt x="88" y="133"/>
                  </a:cubicBezTo>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sz="1632" noProof="0" dirty="0">
                <a:solidFill>
                  <a:schemeClr val="bg1"/>
                </a:solidFill>
              </a:endParaRPr>
            </a:p>
          </p:txBody>
        </p:sp>
        <p:sp>
          <p:nvSpPr>
            <p:cNvPr id="24" name="Rectangle 9"/>
            <p:cNvSpPr>
              <a:spLocks noChangeArrowheads="1"/>
            </p:cNvSpPr>
            <p:nvPr userDrawn="1"/>
          </p:nvSpPr>
          <p:spPr bwMode="auto">
            <a:xfrm>
              <a:off x="1438825" y="507737"/>
              <a:ext cx="86792" cy="263386"/>
            </a:xfrm>
            <a:prstGeom prst="rect">
              <a:avLst/>
            </a:prstGeom>
            <a:solidFill>
              <a:srgbClr val="000000"/>
            </a:solidFill>
            <a:ln>
              <a:noFill/>
            </a:ln>
          </p:spPr>
          <p:txBody>
            <a:bodyPr vert="horz" wrap="square" lIns="91440" tIns="45720" rIns="91440" bIns="45720" numCol="1" anchor="t" anchorCtr="0" compatLnSpc="1">
              <a:prstTxWarp prst="textNoShape">
                <a:avLst/>
              </a:prstTxWarp>
            </a:bodyPr>
            <a:lstStyle/>
            <a:p>
              <a:endParaRPr lang="en-US" sz="1632" noProof="0" dirty="0">
                <a:solidFill>
                  <a:schemeClr val="bg1"/>
                </a:solidFill>
              </a:endParaRPr>
            </a:p>
          </p:txBody>
        </p:sp>
        <p:sp>
          <p:nvSpPr>
            <p:cNvPr id="25" name="Rectangle 10"/>
            <p:cNvSpPr>
              <a:spLocks noChangeArrowheads="1"/>
            </p:cNvSpPr>
            <p:nvPr userDrawn="1"/>
          </p:nvSpPr>
          <p:spPr bwMode="auto">
            <a:xfrm>
              <a:off x="1438825" y="416850"/>
              <a:ext cx="86792" cy="59355"/>
            </a:xfrm>
            <a:prstGeom prst="rect">
              <a:avLst/>
            </a:prstGeom>
            <a:solidFill>
              <a:srgbClr val="000000"/>
            </a:solidFill>
            <a:ln>
              <a:noFill/>
            </a:ln>
          </p:spPr>
          <p:txBody>
            <a:bodyPr vert="horz" wrap="square" lIns="91440" tIns="45720" rIns="91440" bIns="45720" numCol="1" anchor="t" anchorCtr="0" compatLnSpc="1">
              <a:prstTxWarp prst="textNoShape">
                <a:avLst/>
              </a:prstTxWarp>
            </a:bodyPr>
            <a:lstStyle/>
            <a:p>
              <a:endParaRPr lang="en-US" sz="1632" noProof="0" dirty="0">
                <a:solidFill>
                  <a:schemeClr val="bg1"/>
                </a:solidFill>
              </a:endParaRPr>
            </a:p>
          </p:txBody>
        </p:sp>
        <p:sp>
          <p:nvSpPr>
            <p:cNvPr id="26" name="Freeform 11"/>
            <p:cNvSpPr>
              <a:spLocks/>
            </p:cNvSpPr>
            <p:nvPr userDrawn="1"/>
          </p:nvSpPr>
          <p:spPr bwMode="auto">
            <a:xfrm>
              <a:off x="1560703" y="424269"/>
              <a:ext cx="184664" cy="350564"/>
            </a:xfrm>
            <a:custGeom>
              <a:avLst/>
              <a:gdLst>
                <a:gd name="T0" fmla="*/ 142 w 184"/>
                <a:gd name="T1" fmla="*/ 274 h 344"/>
                <a:gd name="T2" fmla="*/ 184 w 184"/>
                <a:gd name="T3" fmla="*/ 265 h 344"/>
                <a:gd name="T4" fmla="*/ 184 w 184"/>
                <a:gd name="T5" fmla="*/ 330 h 344"/>
                <a:gd name="T6" fmla="*/ 150 w 184"/>
                <a:gd name="T7" fmla="*/ 341 h 344"/>
                <a:gd name="T8" fmla="*/ 113 w 184"/>
                <a:gd name="T9" fmla="*/ 344 h 344"/>
                <a:gd name="T10" fmla="*/ 50 w 184"/>
                <a:gd name="T11" fmla="*/ 322 h 344"/>
                <a:gd name="T12" fmla="*/ 30 w 184"/>
                <a:gd name="T13" fmla="*/ 255 h 344"/>
                <a:gd name="T14" fmla="*/ 30 w 184"/>
                <a:gd name="T15" fmla="*/ 148 h 344"/>
                <a:gd name="T16" fmla="*/ 0 w 184"/>
                <a:gd name="T17" fmla="*/ 148 h 344"/>
                <a:gd name="T18" fmla="*/ 0 w 184"/>
                <a:gd name="T19" fmla="*/ 81 h 344"/>
                <a:gd name="T20" fmla="*/ 30 w 184"/>
                <a:gd name="T21" fmla="*/ 81 h 344"/>
                <a:gd name="T22" fmla="*/ 30 w 184"/>
                <a:gd name="T23" fmla="*/ 16 h 344"/>
                <a:gd name="T24" fmla="*/ 118 w 184"/>
                <a:gd name="T25" fmla="*/ 0 h 344"/>
                <a:gd name="T26" fmla="*/ 118 w 184"/>
                <a:gd name="T27" fmla="*/ 81 h 344"/>
                <a:gd name="T28" fmla="*/ 174 w 184"/>
                <a:gd name="T29" fmla="*/ 81 h 344"/>
                <a:gd name="T30" fmla="*/ 174 w 184"/>
                <a:gd name="T31" fmla="*/ 148 h 344"/>
                <a:gd name="T32" fmla="*/ 118 w 184"/>
                <a:gd name="T33" fmla="*/ 148 h 344"/>
                <a:gd name="T34" fmla="*/ 118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3" y="274"/>
                    <a:pt x="167" y="271"/>
                    <a:pt x="184" y="265"/>
                  </a:cubicBezTo>
                  <a:cubicBezTo>
                    <a:pt x="184" y="330"/>
                    <a:pt x="184" y="330"/>
                    <a:pt x="184" y="330"/>
                  </a:cubicBezTo>
                  <a:cubicBezTo>
                    <a:pt x="172" y="335"/>
                    <a:pt x="161" y="339"/>
                    <a:pt x="150" y="341"/>
                  </a:cubicBezTo>
                  <a:cubicBezTo>
                    <a:pt x="140" y="343"/>
                    <a:pt x="127" y="344"/>
                    <a:pt x="113" y="344"/>
                  </a:cubicBezTo>
                  <a:cubicBezTo>
                    <a:pt x="84" y="344"/>
                    <a:pt x="63" y="337"/>
                    <a:pt x="50" y="322"/>
                  </a:cubicBezTo>
                  <a:cubicBezTo>
                    <a:pt x="37" y="308"/>
                    <a:pt x="30" y="285"/>
                    <a:pt x="30" y="255"/>
                  </a:cubicBezTo>
                  <a:cubicBezTo>
                    <a:pt x="30" y="148"/>
                    <a:pt x="30" y="148"/>
                    <a:pt x="30" y="148"/>
                  </a:cubicBezTo>
                  <a:cubicBezTo>
                    <a:pt x="0" y="148"/>
                    <a:pt x="0" y="148"/>
                    <a:pt x="0" y="148"/>
                  </a:cubicBezTo>
                  <a:cubicBezTo>
                    <a:pt x="0" y="81"/>
                    <a:pt x="0" y="81"/>
                    <a:pt x="0" y="81"/>
                  </a:cubicBezTo>
                  <a:cubicBezTo>
                    <a:pt x="30" y="81"/>
                    <a:pt x="30" y="81"/>
                    <a:pt x="30" y="81"/>
                  </a:cubicBezTo>
                  <a:cubicBezTo>
                    <a:pt x="30" y="16"/>
                    <a:pt x="30" y="16"/>
                    <a:pt x="30" y="16"/>
                  </a:cubicBezTo>
                  <a:cubicBezTo>
                    <a:pt x="118" y="0"/>
                    <a:pt x="118" y="0"/>
                    <a:pt x="118" y="0"/>
                  </a:cubicBezTo>
                  <a:cubicBezTo>
                    <a:pt x="118" y="81"/>
                    <a:pt x="118" y="81"/>
                    <a:pt x="118" y="81"/>
                  </a:cubicBezTo>
                  <a:cubicBezTo>
                    <a:pt x="174" y="81"/>
                    <a:pt x="174" y="81"/>
                    <a:pt x="174" y="81"/>
                  </a:cubicBezTo>
                  <a:cubicBezTo>
                    <a:pt x="174" y="148"/>
                    <a:pt x="174" y="148"/>
                    <a:pt x="174" y="148"/>
                  </a:cubicBezTo>
                  <a:cubicBezTo>
                    <a:pt x="118" y="148"/>
                    <a:pt x="118" y="148"/>
                    <a:pt x="118" y="148"/>
                  </a:cubicBezTo>
                  <a:cubicBezTo>
                    <a:pt x="118" y="249"/>
                    <a:pt x="118" y="249"/>
                    <a:pt x="118" y="249"/>
                  </a:cubicBezTo>
                  <a:cubicBezTo>
                    <a:pt x="118" y="266"/>
                    <a:pt x="126" y="274"/>
                    <a:pt x="142" y="274"/>
                  </a:cubicBezTo>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sz="1632" noProof="0" dirty="0">
                <a:solidFill>
                  <a:schemeClr val="bg1"/>
                </a:solidFill>
              </a:endParaRPr>
            </a:p>
          </p:txBody>
        </p:sp>
        <p:sp>
          <p:nvSpPr>
            <p:cNvPr id="27" name="Freeform 12"/>
            <p:cNvSpPr>
              <a:spLocks/>
            </p:cNvSpPr>
            <p:nvPr userDrawn="1"/>
          </p:nvSpPr>
          <p:spPr bwMode="auto">
            <a:xfrm>
              <a:off x="1761988" y="424269"/>
              <a:ext cx="184664" cy="350564"/>
            </a:xfrm>
            <a:custGeom>
              <a:avLst/>
              <a:gdLst>
                <a:gd name="T0" fmla="*/ 142 w 184"/>
                <a:gd name="T1" fmla="*/ 274 h 344"/>
                <a:gd name="T2" fmla="*/ 184 w 184"/>
                <a:gd name="T3" fmla="*/ 265 h 344"/>
                <a:gd name="T4" fmla="*/ 184 w 184"/>
                <a:gd name="T5" fmla="*/ 330 h 344"/>
                <a:gd name="T6" fmla="*/ 151 w 184"/>
                <a:gd name="T7" fmla="*/ 341 h 344"/>
                <a:gd name="T8" fmla="*/ 114 w 184"/>
                <a:gd name="T9" fmla="*/ 344 h 344"/>
                <a:gd name="T10" fmla="*/ 50 w 184"/>
                <a:gd name="T11" fmla="*/ 322 h 344"/>
                <a:gd name="T12" fmla="*/ 31 w 184"/>
                <a:gd name="T13" fmla="*/ 255 h 344"/>
                <a:gd name="T14" fmla="*/ 31 w 184"/>
                <a:gd name="T15" fmla="*/ 148 h 344"/>
                <a:gd name="T16" fmla="*/ 0 w 184"/>
                <a:gd name="T17" fmla="*/ 148 h 344"/>
                <a:gd name="T18" fmla="*/ 0 w 184"/>
                <a:gd name="T19" fmla="*/ 81 h 344"/>
                <a:gd name="T20" fmla="*/ 31 w 184"/>
                <a:gd name="T21" fmla="*/ 81 h 344"/>
                <a:gd name="T22" fmla="*/ 31 w 184"/>
                <a:gd name="T23" fmla="*/ 15 h 344"/>
                <a:gd name="T24" fmla="*/ 119 w 184"/>
                <a:gd name="T25" fmla="*/ 0 h 344"/>
                <a:gd name="T26" fmla="*/ 119 w 184"/>
                <a:gd name="T27" fmla="*/ 81 h 344"/>
                <a:gd name="T28" fmla="*/ 174 w 184"/>
                <a:gd name="T29" fmla="*/ 81 h 344"/>
                <a:gd name="T30" fmla="*/ 174 w 184"/>
                <a:gd name="T31" fmla="*/ 148 h 344"/>
                <a:gd name="T32" fmla="*/ 119 w 184"/>
                <a:gd name="T33" fmla="*/ 148 h 344"/>
                <a:gd name="T34" fmla="*/ 119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4" y="274"/>
                    <a:pt x="168" y="271"/>
                    <a:pt x="184" y="265"/>
                  </a:cubicBezTo>
                  <a:cubicBezTo>
                    <a:pt x="184" y="330"/>
                    <a:pt x="184" y="330"/>
                    <a:pt x="184" y="330"/>
                  </a:cubicBezTo>
                  <a:cubicBezTo>
                    <a:pt x="173" y="335"/>
                    <a:pt x="161" y="339"/>
                    <a:pt x="151" y="341"/>
                  </a:cubicBezTo>
                  <a:cubicBezTo>
                    <a:pt x="140" y="343"/>
                    <a:pt x="128" y="344"/>
                    <a:pt x="114" y="344"/>
                  </a:cubicBezTo>
                  <a:cubicBezTo>
                    <a:pt x="84" y="344"/>
                    <a:pt x="63" y="337"/>
                    <a:pt x="50" y="322"/>
                  </a:cubicBezTo>
                  <a:cubicBezTo>
                    <a:pt x="37" y="308"/>
                    <a:pt x="31" y="285"/>
                    <a:pt x="31" y="255"/>
                  </a:cubicBezTo>
                  <a:cubicBezTo>
                    <a:pt x="31" y="148"/>
                    <a:pt x="31" y="148"/>
                    <a:pt x="31" y="148"/>
                  </a:cubicBezTo>
                  <a:cubicBezTo>
                    <a:pt x="0" y="148"/>
                    <a:pt x="0" y="148"/>
                    <a:pt x="0" y="148"/>
                  </a:cubicBezTo>
                  <a:cubicBezTo>
                    <a:pt x="0" y="81"/>
                    <a:pt x="0" y="81"/>
                    <a:pt x="0" y="81"/>
                  </a:cubicBezTo>
                  <a:cubicBezTo>
                    <a:pt x="31" y="81"/>
                    <a:pt x="31" y="81"/>
                    <a:pt x="31" y="81"/>
                  </a:cubicBezTo>
                  <a:cubicBezTo>
                    <a:pt x="31" y="15"/>
                    <a:pt x="31" y="15"/>
                    <a:pt x="31" y="15"/>
                  </a:cubicBezTo>
                  <a:cubicBezTo>
                    <a:pt x="119" y="0"/>
                    <a:pt x="119" y="0"/>
                    <a:pt x="119" y="0"/>
                  </a:cubicBezTo>
                  <a:cubicBezTo>
                    <a:pt x="119" y="81"/>
                    <a:pt x="119" y="81"/>
                    <a:pt x="119" y="81"/>
                  </a:cubicBezTo>
                  <a:cubicBezTo>
                    <a:pt x="174" y="81"/>
                    <a:pt x="174" y="81"/>
                    <a:pt x="174" y="81"/>
                  </a:cubicBezTo>
                  <a:cubicBezTo>
                    <a:pt x="174" y="148"/>
                    <a:pt x="174" y="148"/>
                    <a:pt x="174" y="148"/>
                  </a:cubicBezTo>
                  <a:cubicBezTo>
                    <a:pt x="119" y="148"/>
                    <a:pt x="119" y="148"/>
                    <a:pt x="119" y="148"/>
                  </a:cubicBezTo>
                  <a:cubicBezTo>
                    <a:pt x="119" y="249"/>
                    <a:pt x="119" y="249"/>
                    <a:pt x="119" y="249"/>
                  </a:cubicBezTo>
                  <a:cubicBezTo>
                    <a:pt x="119" y="266"/>
                    <a:pt x="127" y="274"/>
                    <a:pt x="142" y="274"/>
                  </a:cubicBezTo>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sz="1632" noProof="0" dirty="0">
                <a:solidFill>
                  <a:schemeClr val="bg1"/>
                </a:solidFill>
              </a:endParaRPr>
            </a:p>
          </p:txBody>
        </p:sp>
        <p:sp>
          <p:nvSpPr>
            <p:cNvPr id="28" name="Freeform 13"/>
            <p:cNvSpPr>
              <a:spLocks noEditPoints="1"/>
            </p:cNvSpPr>
            <p:nvPr userDrawn="1"/>
          </p:nvSpPr>
          <p:spPr bwMode="auto">
            <a:xfrm>
              <a:off x="1965119" y="504028"/>
              <a:ext cx="245603" cy="270806"/>
            </a:xfrm>
            <a:custGeom>
              <a:avLst/>
              <a:gdLst>
                <a:gd name="T0" fmla="*/ 213 w 244"/>
                <a:gd name="T1" fmla="*/ 30 h 267"/>
                <a:gd name="T2" fmla="*/ 125 w 244"/>
                <a:gd name="T3" fmla="*/ 0 h 267"/>
                <a:gd name="T4" fmla="*/ 33 w 244"/>
                <a:gd name="T5" fmla="*/ 35 h 267"/>
                <a:gd name="T6" fmla="*/ 0 w 244"/>
                <a:gd name="T7" fmla="*/ 135 h 267"/>
                <a:gd name="T8" fmla="*/ 35 w 244"/>
                <a:gd name="T9" fmla="*/ 233 h 267"/>
                <a:gd name="T10" fmla="*/ 133 w 244"/>
                <a:gd name="T11" fmla="*/ 267 h 267"/>
                <a:gd name="T12" fmla="*/ 185 w 244"/>
                <a:gd name="T13" fmla="*/ 263 h 267"/>
                <a:gd name="T14" fmla="*/ 227 w 244"/>
                <a:gd name="T15" fmla="*/ 249 h 267"/>
                <a:gd name="T16" fmla="*/ 214 w 244"/>
                <a:gd name="T17" fmla="*/ 190 h 267"/>
                <a:gd name="T18" fmla="*/ 186 w 244"/>
                <a:gd name="T19" fmla="*/ 200 h 267"/>
                <a:gd name="T20" fmla="*/ 144 w 244"/>
                <a:gd name="T21" fmla="*/ 204 h 267"/>
                <a:gd name="T22" fmla="*/ 104 w 244"/>
                <a:gd name="T23" fmla="*/ 192 h 267"/>
                <a:gd name="T24" fmla="*/ 88 w 244"/>
                <a:gd name="T25" fmla="*/ 158 h 267"/>
                <a:gd name="T26" fmla="*/ 244 w 244"/>
                <a:gd name="T27" fmla="*/ 158 h 267"/>
                <a:gd name="T28" fmla="*/ 244 w 244"/>
                <a:gd name="T29" fmla="*/ 118 h 267"/>
                <a:gd name="T30" fmla="*/ 213 w 244"/>
                <a:gd name="T31" fmla="*/ 30 h 267"/>
                <a:gd name="T32" fmla="*/ 90 w 244"/>
                <a:gd name="T33" fmla="*/ 102 h 267"/>
                <a:gd name="T34" fmla="*/ 102 w 244"/>
                <a:gd name="T35" fmla="*/ 70 h 267"/>
                <a:gd name="T36" fmla="*/ 128 w 244"/>
                <a:gd name="T37" fmla="*/ 61 h 267"/>
                <a:gd name="T38" fmla="*/ 155 w 244"/>
                <a:gd name="T39" fmla="*/ 72 h 267"/>
                <a:gd name="T40" fmla="*/ 165 w 244"/>
                <a:gd name="T41" fmla="*/ 102 h 267"/>
                <a:gd name="T42" fmla="*/ 90 w 244"/>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 h="267">
                  <a:moveTo>
                    <a:pt x="213" y="30"/>
                  </a:moveTo>
                  <a:cubicBezTo>
                    <a:pt x="192" y="10"/>
                    <a:pt x="163" y="0"/>
                    <a:pt x="125" y="0"/>
                  </a:cubicBezTo>
                  <a:cubicBezTo>
                    <a:pt x="85" y="0"/>
                    <a:pt x="54" y="12"/>
                    <a:pt x="33" y="35"/>
                  </a:cubicBezTo>
                  <a:cubicBezTo>
                    <a:pt x="11" y="58"/>
                    <a:pt x="0" y="92"/>
                    <a:pt x="0" y="135"/>
                  </a:cubicBezTo>
                  <a:cubicBezTo>
                    <a:pt x="0" y="178"/>
                    <a:pt x="12" y="210"/>
                    <a:pt x="35" y="233"/>
                  </a:cubicBezTo>
                  <a:cubicBezTo>
                    <a:pt x="59" y="256"/>
                    <a:pt x="91" y="267"/>
                    <a:pt x="133" y="267"/>
                  </a:cubicBezTo>
                  <a:cubicBezTo>
                    <a:pt x="153" y="267"/>
                    <a:pt x="171" y="266"/>
                    <a:pt x="185" y="263"/>
                  </a:cubicBezTo>
                  <a:cubicBezTo>
                    <a:pt x="200" y="261"/>
                    <a:pt x="214" y="256"/>
                    <a:pt x="227" y="249"/>
                  </a:cubicBezTo>
                  <a:cubicBezTo>
                    <a:pt x="214" y="190"/>
                    <a:pt x="214" y="190"/>
                    <a:pt x="214" y="190"/>
                  </a:cubicBezTo>
                  <a:cubicBezTo>
                    <a:pt x="204" y="194"/>
                    <a:pt x="195" y="197"/>
                    <a:pt x="186" y="200"/>
                  </a:cubicBezTo>
                  <a:cubicBezTo>
                    <a:pt x="173" y="202"/>
                    <a:pt x="159" y="204"/>
                    <a:pt x="144" y="204"/>
                  </a:cubicBezTo>
                  <a:cubicBezTo>
                    <a:pt x="127" y="204"/>
                    <a:pt x="114" y="200"/>
                    <a:pt x="104" y="192"/>
                  </a:cubicBezTo>
                  <a:cubicBezTo>
                    <a:pt x="94" y="183"/>
                    <a:pt x="89" y="172"/>
                    <a:pt x="88" y="158"/>
                  </a:cubicBezTo>
                  <a:cubicBezTo>
                    <a:pt x="244" y="158"/>
                    <a:pt x="244" y="158"/>
                    <a:pt x="244" y="158"/>
                  </a:cubicBezTo>
                  <a:cubicBezTo>
                    <a:pt x="244" y="118"/>
                    <a:pt x="244" y="118"/>
                    <a:pt x="244" y="118"/>
                  </a:cubicBezTo>
                  <a:cubicBezTo>
                    <a:pt x="244" y="80"/>
                    <a:pt x="234" y="51"/>
                    <a:pt x="213" y="30"/>
                  </a:cubicBezTo>
                  <a:moveTo>
                    <a:pt x="90" y="102"/>
                  </a:moveTo>
                  <a:cubicBezTo>
                    <a:pt x="91" y="87"/>
                    <a:pt x="95" y="77"/>
                    <a:pt x="102" y="70"/>
                  </a:cubicBezTo>
                  <a:cubicBezTo>
                    <a:pt x="109" y="64"/>
                    <a:pt x="118" y="61"/>
                    <a:pt x="128" y="61"/>
                  </a:cubicBezTo>
                  <a:cubicBezTo>
                    <a:pt x="139" y="61"/>
                    <a:pt x="148" y="64"/>
                    <a:pt x="155" y="72"/>
                  </a:cubicBezTo>
                  <a:cubicBezTo>
                    <a:pt x="161" y="79"/>
                    <a:pt x="165" y="89"/>
                    <a:pt x="165" y="102"/>
                  </a:cubicBezTo>
                  <a:lnTo>
                    <a:pt x="90" y="102"/>
                  </a:ln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sz="1632" noProof="0" dirty="0">
                <a:solidFill>
                  <a:schemeClr val="bg1"/>
                </a:solidFill>
              </a:endParaRPr>
            </a:p>
          </p:txBody>
        </p:sp>
        <p:sp>
          <p:nvSpPr>
            <p:cNvPr id="29" name="Freeform 14"/>
            <p:cNvSpPr>
              <a:spLocks noEditPoints="1"/>
            </p:cNvSpPr>
            <p:nvPr userDrawn="1"/>
          </p:nvSpPr>
          <p:spPr bwMode="auto">
            <a:xfrm>
              <a:off x="753721" y="504028"/>
              <a:ext cx="243757" cy="270806"/>
            </a:xfrm>
            <a:custGeom>
              <a:avLst/>
              <a:gdLst>
                <a:gd name="T0" fmla="*/ 212 w 243"/>
                <a:gd name="T1" fmla="*/ 30 h 267"/>
                <a:gd name="T2" fmla="*/ 124 w 243"/>
                <a:gd name="T3" fmla="*/ 0 h 267"/>
                <a:gd name="T4" fmla="*/ 32 w 243"/>
                <a:gd name="T5" fmla="*/ 35 h 267"/>
                <a:gd name="T6" fmla="*/ 0 w 243"/>
                <a:gd name="T7" fmla="*/ 135 h 267"/>
                <a:gd name="T8" fmla="*/ 35 w 243"/>
                <a:gd name="T9" fmla="*/ 233 h 267"/>
                <a:gd name="T10" fmla="*/ 132 w 243"/>
                <a:gd name="T11" fmla="*/ 267 h 267"/>
                <a:gd name="T12" fmla="*/ 184 w 243"/>
                <a:gd name="T13" fmla="*/ 263 h 267"/>
                <a:gd name="T14" fmla="*/ 227 w 243"/>
                <a:gd name="T15" fmla="*/ 249 h 267"/>
                <a:gd name="T16" fmla="*/ 213 w 243"/>
                <a:gd name="T17" fmla="*/ 190 h 267"/>
                <a:gd name="T18" fmla="*/ 185 w 243"/>
                <a:gd name="T19" fmla="*/ 200 h 267"/>
                <a:gd name="T20" fmla="*/ 143 w 243"/>
                <a:gd name="T21" fmla="*/ 204 h 267"/>
                <a:gd name="T22" fmla="*/ 103 w 243"/>
                <a:gd name="T23" fmla="*/ 192 h 267"/>
                <a:gd name="T24" fmla="*/ 88 w 243"/>
                <a:gd name="T25" fmla="*/ 158 h 267"/>
                <a:gd name="T26" fmla="*/ 243 w 243"/>
                <a:gd name="T27" fmla="*/ 158 h 267"/>
                <a:gd name="T28" fmla="*/ 243 w 243"/>
                <a:gd name="T29" fmla="*/ 118 h 267"/>
                <a:gd name="T30" fmla="*/ 212 w 243"/>
                <a:gd name="T31" fmla="*/ 30 h 267"/>
                <a:gd name="T32" fmla="*/ 89 w 243"/>
                <a:gd name="T33" fmla="*/ 102 h 267"/>
                <a:gd name="T34" fmla="*/ 102 w 243"/>
                <a:gd name="T35" fmla="*/ 70 h 267"/>
                <a:gd name="T36" fmla="*/ 127 w 243"/>
                <a:gd name="T37" fmla="*/ 61 h 267"/>
                <a:gd name="T38" fmla="*/ 154 w 243"/>
                <a:gd name="T39" fmla="*/ 72 h 267"/>
                <a:gd name="T40" fmla="*/ 164 w 243"/>
                <a:gd name="T41" fmla="*/ 102 h 267"/>
                <a:gd name="T42" fmla="*/ 89 w 243"/>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67">
                  <a:moveTo>
                    <a:pt x="212" y="30"/>
                  </a:moveTo>
                  <a:cubicBezTo>
                    <a:pt x="191" y="10"/>
                    <a:pt x="162" y="0"/>
                    <a:pt x="124" y="0"/>
                  </a:cubicBezTo>
                  <a:cubicBezTo>
                    <a:pt x="84" y="0"/>
                    <a:pt x="53" y="12"/>
                    <a:pt x="32" y="35"/>
                  </a:cubicBezTo>
                  <a:cubicBezTo>
                    <a:pt x="10" y="58"/>
                    <a:pt x="0" y="92"/>
                    <a:pt x="0" y="135"/>
                  </a:cubicBezTo>
                  <a:cubicBezTo>
                    <a:pt x="0" y="178"/>
                    <a:pt x="11" y="210"/>
                    <a:pt x="35" y="233"/>
                  </a:cubicBezTo>
                  <a:cubicBezTo>
                    <a:pt x="58" y="256"/>
                    <a:pt x="90" y="267"/>
                    <a:pt x="132" y="267"/>
                  </a:cubicBezTo>
                  <a:cubicBezTo>
                    <a:pt x="153" y="267"/>
                    <a:pt x="170" y="266"/>
                    <a:pt x="184" y="263"/>
                  </a:cubicBezTo>
                  <a:cubicBezTo>
                    <a:pt x="199" y="261"/>
                    <a:pt x="213" y="256"/>
                    <a:pt x="227" y="249"/>
                  </a:cubicBezTo>
                  <a:cubicBezTo>
                    <a:pt x="213" y="190"/>
                    <a:pt x="213" y="190"/>
                    <a:pt x="213" y="190"/>
                  </a:cubicBezTo>
                  <a:cubicBezTo>
                    <a:pt x="203" y="194"/>
                    <a:pt x="194" y="197"/>
                    <a:pt x="185" y="200"/>
                  </a:cubicBezTo>
                  <a:cubicBezTo>
                    <a:pt x="172" y="202"/>
                    <a:pt x="158" y="204"/>
                    <a:pt x="143" y="204"/>
                  </a:cubicBezTo>
                  <a:cubicBezTo>
                    <a:pt x="126" y="204"/>
                    <a:pt x="113" y="200"/>
                    <a:pt x="103" y="192"/>
                  </a:cubicBezTo>
                  <a:cubicBezTo>
                    <a:pt x="93" y="183"/>
                    <a:pt x="88" y="172"/>
                    <a:pt x="88" y="158"/>
                  </a:cubicBezTo>
                  <a:cubicBezTo>
                    <a:pt x="243" y="158"/>
                    <a:pt x="243" y="158"/>
                    <a:pt x="243" y="158"/>
                  </a:cubicBezTo>
                  <a:cubicBezTo>
                    <a:pt x="243" y="118"/>
                    <a:pt x="243" y="118"/>
                    <a:pt x="243" y="118"/>
                  </a:cubicBezTo>
                  <a:cubicBezTo>
                    <a:pt x="243" y="80"/>
                    <a:pt x="233" y="51"/>
                    <a:pt x="212" y="30"/>
                  </a:cubicBezTo>
                  <a:moveTo>
                    <a:pt x="89" y="102"/>
                  </a:moveTo>
                  <a:cubicBezTo>
                    <a:pt x="91" y="87"/>
                    <a:pt x="95" y="77"/>
                    <a:pt x="102" y="70"/>
                  </a:cubicBezTo>
                  <a:cubicBezTo>
                    <a:pt x="108" y="64"/>
                    <a:pt x="117" y="61"/>
                    <a:pt x="127" y="61"/>
                  </a:cubicBezTo>
                  <a:cubicBezTo>
                    <a:pt x="138" y="61"/>
                    <a:pt x="147" y="64"/>
                    <a:pt x="154" y="72"/>
                  </a:cubicBezTo>
                  <a:cubicBezTo>
                    <a:pt x="160" y="79"/>
                    <a:pt x="164" y="89"/>
                    <a:pt x="164" y="102"/>
                  </a:cubicBezTo>
                  <a:lnTo>
                    <a:pt x="89" y="102"/>
                  </a:ln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sz="1632" noProof="0" dirty="0">
                <a:solidFill>
                  <a:schemeClr val="bg1"/>
                </a:solidFill>
              </a:endParaRPr>
            </a:p>
          </p:txBody>
        </p:sp>
      </p:grpSp>
    </p:spTree>
    <p:extLst>
      <p:ext uri="{BB962C8B-B14F-4D97-AF65-F5344CB8AC3E}">
        <p14:creationId xmlns:p14="http://schemas.microsoft.com/office/powerpoint/2010/main" val="3948043863"/>
      </p:ext>
    </p:extLst>
  </p:cSld>
  <p:clrMapOvr>
    <a:masterClrMapping/>
  </p:clrMapOvr>
  <p:transition>
    <p:fade/>
  </p:transition>
  <p:extLst>
    <p:ext uri="{DCECCB84-F9BA-43D5-87BE-67443E8EF086}">
      <p15:sldGuideLst xmlns:p15="http://schemas.microsoft.com/office/powerpoint/2012/main">
        <p15:guide id="1" orient="horz" pos="4508">
          <p15:clr>
            <a:srgbClr val="FBAE40"/>
          </p15:clr>
        </p15:guide>
      </p15:sldGuideLst>
    </p:ext>
  </p:extLst>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preserve="1" userDrawn="1">
  <p:cSld name="Title Slide - Circle Black">
    <p:bg bwMode="gray">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gray">
          <a:xfrm>
            <a:off x="3336000" y="1368000"/>
            <a:ext cx="5520000" cy="4140000"/>
          </a:xfrm>
          <a:prstGeom prst="ellipse">
            <a:avLst/>
          </a:prstGeom>
          <a:ln w="25400">
            <a:solidFill>
              <a:schemeClr val="accent1"/>
            </a:solidFill>
          </a:ln>
        </p:spPr>
        <p:txBody>
          <a:bodyPr lIns="108000" tIns="108000" rIns="108000" bIns="108000" anchor="ctr" anchorCtr="0">
            <a:normAutofit/>
          </a:bodyPr>
          <a:lstStyle>
            <a:lvl1pPr algn="ctr">
              <a:lnSpc>
                <a:spcPts val="4200"/>
              </a:lnSpc>
              <a:defRPr sz="3600" b="0">
                <a:solidFill>
                  <a:schemeClr val="bg1"/>
                </a:solidFill>
                <a:latin typeface="+mj-lt"/>
                <a:ea typeface="Open Sans" panose="020B0606030504020204" pitchFamily="34" charset="0"/>
                <a:cs typeface="Open Sans" panose="020B0606030504020204" pitchFamily="34" charset="0"/>
              </a:defRPr>
            </a:lvl1pPr>
          </a:lstStyle>
          <a:p>
            <a:r>
              <a:rPr lang="en-US" noProof="0"/>
              <a:t>Click to edit Master title style</a:t>
            </a:r>
            <a:endParaRPr lang="en-US" noProof="0" dirty="0"/>
          </a:p>
        </p:txBody>
      </p:sp>
      <p:sp>
        <p:nvSpPr>
          <p:cNvPr id="3" name="Subtitle 2"/>
          <p:cNvSpPr>
            <a:spLocks noGrp="1"/>
          </p:cNvSpPr>
          <p:nvPr>
            <p:ph type="subTitle" idx="1"/>
          </p:nvPr>
        </p:nvSpPr>
        <p:spPr bwMode="gray">
          <a:xfrm>
            <a:off x="503990" y="5864229"/>
            <a:ext cx="5592010" cy="505645"/>
          </a:xfrm>
          <a:prstGeom prst="rect">
            <a:avLst/>
          </a:prstGeom>
        </p:spPr>
        <p:txBody>
          <a:bodyPr lIns="0" tIns="0" rIns="0" bIns="0" anchor="b" anchorCtr="0">
            <a:noAutofit/>
          </a:bodyPr>
          <a:lstStyle>
            <a:lvl1pPr marL="0" indent="0" algn="l">
              <a:lnSpc>
                <a:spcPct val="100000"/>
              </a:lnSpc>
              <a:spcAft>
                <a:spcPts val="0"/>
              </a:spcAft>
              <a:buNone/>
              <a:defRPr sz="1600">
                <a:solidFill>
                  <a:schemeClr val="bg1"/>
                </a:solidFill>
              </a:defRPr>
            </a:lvl1pPr>
            <a:lvl2pPr marL="457209" indent="0" algn="ctr">
              <a:buNone/>
              <a:defRPr sz="2000"/>
            </a:lvl2pPr>
            <a:lvl3pPr marL="914417" indent="0" algn="ctr">
              <a:buNone/>
              <a:defRPr sz="1800"/>
            </a:lvl3pPr>
            <a:lvl4pPr marL="1371626" indent="0" algn="ctr">
              <a:buNone/>
              <a:defRPr sz="1600"/>
            </a:lvl4pPr>
            <a:lvl5pPr marL="1828835" indent="0" algn="ctr">
              <a:buNone/>
              <a:defRPr sz="1600"/>
            </a:lvl5pPr>
            <a:lvl6pPr marL="2286044" indent="0" algn="ctr">
              <a:buNone/>
              <a:defRPr sz="1600"/>
            </a:lvl6pPr>
            <a:lvl7pPr marL="2743252" indent="0" algn="ctr">
              <a:buNone/>
              <a:defRPr sz="1600"/>
            </a:lvl7pPr>
            <a:lvl8pPr marL="3200461" indent="0" algn="ctr">
              <a:buNone/>
              <a:defRPr sz="1600"/>
            </a:lvl8pPr>
            <a:lvl9pPr marL="3657669" indent="0" algn="ctr">
              <a:buNone/>
              <a:defRPr sz="1600"/>
            </a:lvl9pPr>
          </a:lstStyle>
          <a:p>
            <a:r>
              <a:rPr lang="en-US" noProof="0"/>
              <a:t>Click to edit Master subtitle style</a:t>
            </a:r>
            <a:endParaRPr lang="en-US" noProof="0" dirty="0"/>
          </a:p>
        </p:txBody>
      </p:sp>
      <p:sp>
        <p:nvSpPr>
          <p:cNvPr id="5" name="Text Placeholder 4"/>
          <p:cNvSpPr>
            <a:spLocks noGrp="1"/>
          </p:cNvSpPr>
          <p:nvPr>
            <p:ph type="body" sz="quarter" idx="10"/>
          </p:nvPr>
        </p:nvSpPr>
        <p:spPr>
          <a:xfrm>
            <a:off x="501652" y="6381750"/>
            <a:ext cx="5594349" cy="298450"/>
          </a:xfrm>
          <a:prstGeom prst="rect">
            <a:avLst/>
          </a:prstGeom>
        </p:spPr>
        <p:txBody>
          <a:bodyPr/>
          <a:lstStyle>
            <a:lvl1pPr>
              <a:spcAft>
                <a:spcPts val="0"/>
              </a:spcAft>
              <a:defRPr sz="10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Click to edit Master text styles</a:t>
            </a:r>
          </a:p>
        </p:txBody>
      </p:sp>
      <p:grpSp>
        <p:nvGrpSpPr>
          <p:cNvPr id="22" name="Group 21"/>
          <p:cNvGrpSpPr>
            <a:grpSpLocks noChangeAspect="1"/>
          </p:cNvGrpSpPr>
          <p:nvPr userDrawn="1"/>
        </p:nvGrpSpPr>
        <p:grpSpPr>
          <a:xfrm>
            <a:off x="501649" y="378001"/>
            <a:ext cx="2159032" cy="326302"/>
            <a:chOff x="398463" y="404813"/>
            <a:chExt cx="1627187" cy="307976"/>
          </a:xfrm>
          <a:solidFill>
            <a:schemeClr val="bg1"/>
          </a:solidFill>
        </p:grpSpPr>
        <p:sp>
          <p:nvSpPr>
            <p:cNvPr id="23" name="Oval 5"/>
            <p:cNvSpPr>
              <a:spLocks noChangeArrowheads="1"/>
            </p:cNvSpPr>
            <p:nvPr userDrawn="1"/>
          </p:nvSpPr>
          <p:spPr bwMode="auto">
            <a:xfrm>
              <a:off x="1938338" y="625476"/>
              <a:ext cx="87312" cy="8731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32" noProof="0" dirty="0">
                <a:solidFill>
                  <a:schemeClr val="bg1"/>
                </a:solidFill>
              </a:endParaRPr>
            </a:p>
          </p:txBody>
        </p:sp>
        <p:sp>
          <p:nvSpPr>
            <p:cNvPr id="24" name="Freeform 6"/>
            <p:cNvSpPr>
              <a:spLocks noEditPoints="1"/>
            </p:cNvSpPr>
            <p:nvPr userDrawn="1"/>
          </p:nvSpPr>
          <p:spPr bwMode="auto">
            <a:xfrm>
              <a:off x="398463" y="406401"/>
              <a:ext cx="247650" cy="301625"/>
            </a:xfrm>
            <a:custGeom>
              <a:avLst/>
              <a:gdLst>
                <a:gd name="T0" fmla="*/ 287 w 287"/>
                <a:gd name="T1" fmla="*/ 166 h 347"/>
                <a:gd name="T2" fmla="*/ 240 w 287"/>
                <a:gd name="T3" fmla="*/ 300 h 347"/>
                <a:gd name="T4" fmla="*/ 109 w 287"/>
                <a:gd name="T5" fmla="*/ 347 h 347"/>
                <a:gd name="T6" fmla="*/ 0 w 287"/>
                <a:gd name="T7" fmla="*/ 347 h 347"/>
                <a:gd name="T8" fmla="*/ 0 w 287"/>
                <a:gd name="T9" fmla="*/ 0 h 347"/>
                <a:gd name="T10" fmla="*/ 117 w 287"/>
                <a:gd name="T11" fmla="*/ 0 h 347"/>
                <a:gd name="T12" fmla="*/ 243 w 287"/>
                <a:gd name="T13" fmla="*/ 43 h 347"/>
                <a:gd name="T14" fmla="*/ 287 w 287"/>
                <a:gd name="T15" fmla="*/ 166 h 347"/>
                <a:gd name="T16" fmla="*/ 192 w 287"/>
                <a:gd name="T17" fmla="*/ 170 h 347"/>
                <a:gd name="T18" fmla="*/ 174 w 287"/>
                <a:gd name="T19" fmla="*/ 99 h 347"/>
                <a:gd name="T20" fmla="*/ 118 w 287"/>
                <a:gd name="T21" fmla="*/ 76 h 347"/>
                <a:gd name="T22" fmla="*/ 91 w 287"/>
                <a:gd name="T23" fmla="*/ 76 h 347"/>
                <a:gd name="T24" fmla="*/ 91 w 287"/>
                <a:gd name="T25" fmla="*/ 270 h 347"/>
                <a:gd name="T26" fmla="*/ 111 w 287"/>
                <a:gd name="T27" fmla="*/ 270 h 347"/>
                <a:gd name="T28" fmla="*/ 173 w 287"/>
                <a:gd name="T29" fmla="*/ 245 h 347"/>
                <a:gd name="T30" fmla="*/ 192 w 287"/>
                <a:gd name="T31" fmla="*/ 17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7" h="347">
                  <a:moveTo>
                    <a:pt x="287" y="166"/>
                  </a:moveTo>
                  <a:cubicBezTo>
                    <a:pt x="287" y="224"/>
                    <a:pt x="271" y="269"/>
                    <a:pt x="240" y="300"/>
                  </a:cubicBezTo>
                  <a:cubicBezTo>
                    <a:pt x="209" y="331"/>
                    <a:pt x="165" y="347"/>
                    <a:pt x="109" y="347"/>
                  </a:cubicBezTo>
                  <a:cubicBezTo>
                    <a:pt x="0" y="347"/>
                    <a:pt x="0" y="347"/>
                    <a:pt x="0" y="347"/>
                  </a:cubicBezTo>
                  <a:cubicBezTo>
                    <a:pt x="0" y="0"/>
                    <a:pt x="0" y="0"/>
                    <a:pt x="0" y="0"/>
                  </a:cubicBezTo>
                  <a:cubicBezTo>
                    <a:pt x="117" y="0"/>
                    <a:pt x="117" y="0"/>
                    <a:pt x="117" y="0"/>
                  </a:cubicBezTo>
                  <a:cubicBezTo>
                    <a:pt x="171" y="0"/>
                    <a:pt x="213" y="15"/>
                    <a:pt x="243" y="43"/>
                  </a:cubicBezTo>
                  <a:cubicBezTo>
                    <a:pt x="272" y="72"/>
                    <a:pt x="287" y="113"/>
                    <a:pt x="287" y="166"/>
                  </a:cubicBezTo>
                  <a:moveTo>
                    <a:pt x="192" y="170"/>
                  </a:moveTo>
                  <a:cubicBezTo>
                    <a:pt x="192" y="138"/>
                    <a:pt x="186" y="114"/>
                    <a:pt x="174" y="99"/>
                  </a:cubicBezTo>
                  <a:cubicBezTo>
                    <a:pt x="161" y="84"/>
                    <a:pt x="143" y="76"/>
                    <a:pt x="118" y="76"/>
                  </a:cubicBezTo>
                  <a:cubicBezTo>
                    <a:pt x="91" y="76"/>
                    <a:pt x="91" y="76"/>
                    <a:pt x="91" y="76"/>
                  </a:cubicBezTo>
                  <a:cubicBezTo>
                    <a:pt x="91" y="270"/>
                    <a:pt x="91" y="270"/>
                    <a:pt x="91" y="270"/>
                  </a:cubicBezTo>
                  <a:cubicBezTo>
                    <a:pt x="111" y="270"/>
                    <a:pt x="111" y="270"/>
                    <a:pt x="111" y="270"/>
                  </a:cubicBezTo>
                  <a:cubicBezTo>
                    <a:pt x="139" y="270"/>
                    <a:pt x="160" y="262"/>
                    <a:pt x="173" y="245"/>
                  </a:cubicBezTo>
                  <a:cubicBezTo>
                    <a:pt x="186" y="229"/>
                    <a:pt x="192" y="204"/>
                    <a:pt x="192" y="17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32" noProof="0" dirty="0">
                <a:solidFill>
                  <a:schemeClr val="bg1"/>
                </a:solidFill>
              </a:endParaRPr>
            </a:p>
          </p:txBody>
        </p:sp>
        <p:sp>
          <p:nvSpPr>
            <p:cNvPr id="25" name="Rectangle 7"/>
            <p:cNvSpPr>
              <a:spLocks noChangeArrowheads="1"/>
            </p:cNvSpPr>
            <p:nvPr userDrawn="1"/>
          </p:nvSpPr>
          <p:spPr bwMode="auto">
            <a:xfrm>
              <a:off x="906463" y="404813"/>
              <a:ext cx="74612" cy="303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632" noProof="0" dirty="0">
                <a:solidFill>
                  <a:schemeClr val="bg1"/>
                </a:solidFill>
              </a:endParaRPr>
            </a:p>
          </p:txBody>
        </p:sp>
        <p:sp>
          <p:nvSpPr>
            <p:cNvPr id="26" name="Freeform 8"/>
            <p:cNvSpPr>
              <a:spLocks noEditPoints="1"/>
            </p:cNvSpPr>
            <p:nvPr userDrawn="1"/>
          </p:nvSpPr>
          <p:spPr bwMode="auto">
            <a:xfrm>
              <a:off x="1011238" y="479426"/>
              <a:ext cx="215900" cy="231775"/>
            </a:xfrm>
            <a:custGeom>
              <a:avLst/>
              <a:gdLst>
                <a:gd name="T0" fmla="*/ 252 w 252"/>
                <a:gd name="T1" fmla="*/ 133 h 267"/>
                <a:gd name="T2" fmla="*/ 218 w 252"/>
                <a:gd name="T3" fmla="*/ 232 h 267"/>
                <a:gd name="T4" fmla="*/ 125 w 252"/>
                <a:gd name="T5" fmla="*/ 267 h 267"/>
                <a:gd name="T6" fmla="*/ 34 w 252"/>
                <a:gd name="T7" fmla="*/ 231 h 267"/>
                <a:gd name="T8" fmla="*/ 0 w 252"/>
                <a:gd name="T9" fmla="*/ 133 h 267"/>
                <a:gd name="T10" fmla="*/ 33 w 252"/>
                <a:gd name="T11" fmla="*/ 35 h 267"/>
                <a:gd name="T12" fmla="*/ 127 w 252"/>
                <a:gd name="T13" fmla="*/ 0 h 267"/>
                <a:gd name="T14" fmla="*/ 192 w 252"/>
                <a:gd name="T15" fmla="*/ 16 h 267"/>
                <a:gd name="T16" fmla="*/ 236 w 252"/>
                <a:gd name="T17" fmla="*/ 63 h 267"/>
                <a:gd name="T18" fmla="*/ 252 w 252"/>
                <a:gd name="T19" fmla="*/ 133 h 267"/>
                <a:gd name="T20" fmla="*/ 88 w 252"/>
                <a:gd name="T21" fmla="*/ 133 h 267"/>
                <a:gd name="T22" fmla="*/ 97 w 252"/>
                <a:gd name="T23" fmla="*/ 184 h 267"/>
                <a:gd name="T24" fmla="*/ 126 w 252"/>
                <a:gd name="T25" fmla="*/ 201 h 267"/>
                <a:gd name="T26" fmla="*/ 155 w 252"/>
                <a:gd name="T27" fmla="*/ 184 h 267"/>
                <a:gd name="T28" fmla="*/ 163 w 252"/>
                <a:gd name="T29" fmla="*/ 133 h 267"/>
                <a:gd name="T30" fmla="*/ 155 w 252"/>
                <a:gd name="T31" fmla="*/ 83 h 267"/>
                <a:gd name="T32" fmla="*/ 126 w 252"/>
                <a:gd name="T33" fmla="*/ 66 h 267"/>
                <a:gd name="T34" fmla="*/ 97 w 252"/>
                <a:gd name="T35" fmla="*/ 83 h 267"/>
                <a:gd name="T36" fmla="*/ 88 w 252"/>
                <a:gd name="T37" fmla="*/ 13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267">
                  <a:moveTo>
                    <a:pt x="252" y="133"/>
                  </a:moveTo>
                  <a:cubicBezTo>
                    <a:pt x="252" y="175"/>
                    <a:pt x="241" y="208"/>
                    <a:pt x="218" y="232"/>
                  </a:cubicBezTo>
                  <a:cubicBezTo>
                    <a:pt x="196" y="256"/>
                    <a:pt x="165" y="267"/>
                    <a:pt x="125" y="267"/>
                  </a:cubicBezTo>
                  <a:cubicBezTo>
                    <a:pt x="87" y="267"/>
                    <a:pt x="56" y="255"/>
                    <a:pt x="34" y="231"/>
                  </a:cubicBezTo>
                  <a:cubicBezTo>
                    <a:pt x="11" y="207"/>
                    <a:pt x="0" y="174"/>
                    <a:pt x="0" y="133"/>
                  </a:cubicBezTo>
                  <a:cubicBezTo>
                    <a:pt x="0" y="91"/>
                    <a:pt x="11" y="58"/>
                    <a:pt x="33" y="35"/>
                  </a:cubicBezTo>
                  <a:cubicBezTo>
                    <a:pt x="55" y="12"/>
                    <a:pt x="86" y="0"/>
                    <a:pt x="127" y="0"/>
                  </a:cubicBezTo>
                  <a:cubicBezTo>
                    <a:pt x="151" y="0"/>
                    <a:pt x="173" y="5"/>
                    <a:pt x="192" y="16"/>
                  </a:cubicBezTo>
                  <a:cubicBezTo>
                    <a:pt x="211" y="27"/>
                    <a:pt x="226" y="42"/>
                    <a:pt x="236" y="63"/>
                  </a:cubicBezTo>
                  <a:cubicBezTo>
                    <a:pt x="247" y="83"/>
                    <a:pt x="252" y="106"/>
                    <a:pt x="252" y="133"/>
                  </a:cubicBezTo>
                  <a:moveTo>
                    <a:pt x="88" y="133"/>
                  </a:moveTo>
                  <a:cubicBezTo>
                    <a:pt x="88" y="155"/>
                    <a:pt x="91" y="172"/>
                    <a:pt x="97" y="184"/>
                  </a:cubicBezTo>
                  <a:cubicBezTo>
                    <a:pt x="103" y="195"/>
                    <a:pt x="112" y="201"/>
                    <a:pt x="126" y="201"/>
                  </a:cubicBezTo>
                  <a:cubicBezTo>
                    <a:pt x="140" y="201"/>
                    <a:pt x="149" y="195"/>
                    <a:pt x="155" y="184"/>
                  </a:cubicBezTo>
                  <a:cubicBezTo>
                    <a:pt x="160" y="172"/>
                    <a:pt x="163" y="155"/>
                    <a:pt x="163" y="133"/>
                  </a:cubicBezTo>
                  <a:cubicBezTo>
                    <a:pt x="163" y="111"/>
                    <a:pt x="160" y="94"/>
                    <a:pt x="155" y="83"/>
                  </a:cubicBezTo>
                  <a:cubicBezTo>
                    <a:pt x="149" y="72"/>
                    <a:pt x="139" y="66"/>
                    <a:pt x="126" y="66"/>
                  </a:cubicBezTo>
                  <a:cubicBezTo>
                    <a:pt x="112" y="66"/>
                    <a:pt x="103" y="72"/>
                    <a:pt x="97" y="83"/>
                  </a:cubicBezTo>
                  <a:cubicBezTo>
                    <a:pt x="91" y="94"/>
                    <a:pt x="88" y="111"/>
                    <a:pt x="88" y="13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32" noProof="0" dirty="0">
                <a:solidFill>
                  <a:schemeClr val="bg1"/>
                </a:solidFill>
              </a:endParaRPr>
            </a:p>
          </p:txBody>
        </p:sp>
        <p:sp>
          <p:nvSpPr>
            <p:cNvPr id="27" name="Rectangle 9"/>
            <p:cNvSpPr>
              <a:spLocks noChangeArrowheads="1"/>
            </p:cNvSpPr>
            <p:nvPr userDrawn="1"/>
          </p:nvSpPr>
          <p:spPr bwMode="auto">
            <a:xfrm>
              <a:off x="1257300" y="482601"/>
              <a:ext cx="74612" cy="2254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632" noProof="0" dirty="0">
                <a:solidFill>
                  <a:schemeClr val="bg1"/>
                </a:solidFill>
              </a:endParaRPr>
            </a:p>
          </p:txBody>
        </p:sp>
        <p:sp>
          <p:nvSpPr>
            <p:cNvPr id="28" name="Rectangle 10"/>
            <p:cNvSpPr>
              <a:spLocks noChangeArrowheads="1"/>
            </p:cNvSpPr>
            <p:nvPr userDrawn="1"/>
          </p:nvSpPr>
          <p:spPr bwMode="auto">
            <a:xfrm>
              <a:off x="1257300" y="404813"/>
              <a:ext cx="74612" cy="508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632" noProof="0" dirty="0">
                <a:solidFill>
                  <a:schemeClr val="bg1"/>
                </a:solidFill>
              </a:endParaRPr>
            </a:p>
          </p:txBody>
        </p:sp>
        <p:sp>
          <p:nvSpPr>
            <p:cNvPr id="29" name="Freeform 11"/>
            <p:cNvSpPr>
              <a:spLocks/>
            </p:cNvSpPr>
            <p:nvPr userDrawn="1"/>
          </p:nvSpPr>
          <p:spPr bwMode="auto">
            <a:xfrm>
              <a:off x="1362075" y="411163"/>
              <a:ext cx="158750" cy="300038"/>
            </a:xfrm>
            <a:custGeom>
              <a:avLst/>
              <a:gdLst>
                <a:gd name="T0" fmla="*/ 142 w 184"/>
                <a:gd name="T1" fmla="*/ 274 h 344"/>
                <a:gd name="T2" fmla="*/ 184 w 184"/>
                <a:gd name="T3" fmla="*/ 265 h 344"/>
                <a:gd name="T4" fmla="*/ 184 w 184"/>
                <a:gd name="T5" fmla="*/ 330 h 344"/>
                <a:gd name="T6" fmla="*/ 150 w 184"/>
                <a:gd name="T7" fmla="*/ 341 h 344"/>
                <a:gd name="T8" fmla="*/ 113 w 184"/>
                <a:gd name="T9" fmla="*/ 344 h 344"/>
                <a:gd name="T10" fmla="*/ 50 w 184"/>
                <a:gd name="T11" fmla="*/ 322 h 344"/>
                <a:gd name="T12" fmla="*/ 30 w 184"/>
                <a:gd name="T13" fmla="*/ 255 h 344"/>
                <a:gd name="T14" fmla="*/ 30 w 184"/>
                <a:gd name="T15" fmla="*/ 148 h 344"/>
                <a:gd name="T16" fmla="*/ 0 w 184"/>
                <a:gd name="T17" fmla="*/ 148 h 344"/>
                <a:gd name="T18" fmla="*/ 0 w 184"/>
                <a:gd name="T19" fmla="*/ 81 h 344"/>
                <a:gd name="T20" fmla="*/ 30 w 184"/>
                <a:gd name="T21" fmla="*/ 81 h 344"/>
                <a:gd name="T22" fmla="*/ 30 w 184"/>
                <a:gd name="T23" fmla="*/ 16 h 344"/>
                <a:gd name="T24" fmla="*/ 118 w 184"/>
                <a:gd name="T25" fmla="*/ 0 h 344"/>
                <a:gd name="T26" fmla="*/ 118 w 184"/>
                <a:gd name="T27" fmla="*/ 81 h 344"/>
                <a:gd name="T28" fmla="*/ 174 w 184"/>
                <a:gd name="T29" fmla="*/ 81 h 344"/>
                <a:gd name="T30" fmla="*/ 174 w 184"/>
                <a:gd name="T31" fmla="*/ 148 h 344"/>
                <a:gd name="T32" fmla="*/ 118 w 184"/>
                <a:gd name="T33" fmla="*/ 148 h 344"/>
                <a:gd name="T34" fmla="*/ 118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3" y="274"/>
                    <a:pt x="167" y="271"/>
                    <a:pt x="184" y="265"/>
                  </a:cubicBezTo>
                  <a:cubicBezTo>
                    <a:pt x="184" y="330"/>
                    <a:pt x="184" y="330"/>
                    <a:pt x="184" y="330"/>
                  </a:cubicBezTo>
                  <a:cubicBezTo>
                    <a:pt x="172" y="335"/>
                    <a:pt x="161" y="339"/>
                    <a:pt x="150" y="341"/>
                  </a:cubicBezTo>
                  <a:cubicBezTo>
                    <a:pt x="140" y="343"/>
                    <a:pt x="127" y="344"/>
                    <a:pt x="113" y="344"/>
                  </a:cubicBezTo>
                  <a:cubicBezTo>
                    <a:pt x="84" y="344"/>
                    <a:pt x="63" y="337"/>
                    <a:pt x="50" y="322"/>
                  </a:cubicBezTo>
                  <a:cubicBezTo>
                    <a:pt x="37" y="308"/>
                    <a:pt x="30" y="285"/>
                    <a:pt x="30" y="255"/>
                  </a:cubicBezTo>
                  <a:cubicBezTo>
                    <a:pt x="30" y="148"/>
                    <a:pt x="30" y="148"/>
                    <a:pt x="30" y="148"/>
                  </a:cubicBezTo>
                  <a:cubicBezTo>
                    <a:pt x="0" y="148"/>
                    <a:pt x="0" y="148"/>
                    <a:pt x="0" y="148"/>
                  </a:cubicBezTo>
                  <a:cubicBezTo>
                    <a:pt x="0" y="81"/>
                    <a:pt x="0" y="81"/>
                    <a:pt x="0" y="81"/>
                  </a:cubicBezTo>
                  <a:cubicBezTo>
                    <a:pt x="30" y="81"/>
                    <a:pt x="30" y="81"/>
                    <a:pt x="30" y="81"/>
                  </a:cubicBezTo>
                  <a:cubicBezTo>
                    <a:pt x="30" y="16"/>
                    <a:pt x="30" y="16"/>
                    <a:pt x="30" y="16"/>
                  </a:cubicBezTo>
                  <a:cubicBezTo>
                    <a:pt x="118" y="0"/>
                    <a:pt x="118" y="0"/>
                    <a:pt x="118" y="0"/>
                  </a:cubicBezTo>
                  <a:cubicBezTo>
                    <a:pt x="118" y="81"/>
                    <a:pt x="118" y="81"/>
                    <a:pt x="118" y="81"/>
                  </a:cubicBezTo>
                  <a:cubicBezTo>
                    <a:pt x="174" y="81"/>
                    <a:pt x="174" y="81"/>
                    <a:pt x="174" y="81"/>
                  </a:cubicBezTo>
                  <a:cubicBezTo>
                    <a:pt x="174" y="148"/>
                    <a:pt x="174" y="148"/>
                    <a:pt x="174" y="148"/>
                  </a:cubicBezTo>
                  <a:cubicBezTo>
                    <a:pt x="118" y="148"/>
                    <a:pt x="118" y="148"/>
                    <a:pt x="118" y="148"/>
                  </a:cubicBezTo>
                  <a:cubicBezTo>
                    <a:pt x="118" y="249"/>
                    <a:pt x="118" y="249"/>
                    <a:pt x="118" y="249"/>
                  </a:cubicBezTo>
                  <a:cubicBezTo>
                    <a:pt x="118" y="266"/>
                    <a:pt x="126" y="274"/>
                    <a:pt x="142" y="2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32" noProof="0" dirty="0">
                <a:solidFill>
                  <a:schemeClr val="bg1"/>
                </a:solidFill>
              </a:endParaRPr>
            </a:p>
          </p:txBody>
        </p:sp>
        <p:sp>
          <p:nvSpPr>
            <p:cNvPr id="30" name="Freeform 12"/>
            <p:cNvSpPr>
              <a:spLocks/>
            </p:cNvSpPr>
            <p:nvPr userDrawn="1"/>
          </p:nvSpPr>
          <p:spPr bwMode="auto">
            <a:xfrm>
              <a:off x="1535113" y="411163"/>
              <a:ext cx="158750" cy="300038"/>
            </a:xfrm>
            <a:custGeom>
              <a:avLst/>
              <a:gdLst>
                <a:gd name="T0" fmla="*/ 142 w 184"/>
                <a:gd name="T1" fmla="*/ 274 h 344"/>
                <a:gd name="T2" fmla="*/ 184 w 184"/>
                <a:gd name="T3" fmla="*/ 265 h 344"/>
                <a:gd name="T4" fmla="*/ 184 w 184"/>
                <a:gd name="T5" fmla="*/ 330 h 344"/>
                <a:gd name="T6" fmla="*/ 151 w 184"/>
                <a:gd name="T7" fmla="*/ 341 h 344"/>
                <a:gd name="T8" fmla="*/ 114 w 184"/>
                <a:gd name="T9" fmla="*/ 344 h 344"/>
                <a:gd name="T10" fmla="*/ 50 w 184"/>
                <a:gd name="T11" fmla="*/ 322 h 344"/>
                <a:gd name="T12" fmla="*/ 31 w 184"/>
                <a:gd name="T13" fmla="*/ 255 h 344"/>
                <a:gd name="T14" fmla="*/ 31 w 184"/>
                <a:gd name="T15" fmla="*/ 148 h 344"/>
                <a:gd name="T16" fmla="*/ 0 w 184"/>
                <a:gd name="T17" fmla="*/ 148 h 344"/>
                <a:gd name="T18" fmla="*/ 0 w 184"/>
                <a:gd name="T19" fmla="*/ 81 h 344"/>
                <a:gd name="T20" fmla="*/ 31 w 184"/>
                <a:gd name="T21" fmla="*/ 81 h 344"/>
                <a:gd name="T22" fmla="*/ 31 w 184"/>
                <a:gd name="T23" fmla="*/ 15 h 344"/>
                <a:gd name="T24" fmla="*/ 119 w 184"/>
                <a:gd name="T25" fmla="*/ 0 h 344"/>
                <a:gd name="T26" fmla="*/ 119 w 184"/>
                <a:gd name="T27" fmla="*/ 81 h 344"/>
                <a:gd name="T28" fmla="*/ 174 w 184"/>
                <a:gd name="T29" fmla="*/ 81 h 344"/>
                <a:gd name="T30" fmla="*/ 174 w 184"/>
                <a:gd name="T31" fmla="*/ 148 h 344"/>
                <a:gd name="T32" fmla="*/ 119 w 184"/>
                <a:gd name="T33" fmla="*/ 148 h 344"/>
                <a:gd name="T34" fmla="*/ 119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4" y="274"/>
                    <a:pt x="168" y="271"/>
                    <a:pt x="184" y="265"/>
                  </a:cubicBezTo>
                  <a:cubicBezTo>
                    <a:pt x="184" y="330"/>
                    <a:pt x="184" y="330"/>
                    <a:pt x="184" y="330"/>
                  </a:cubicBezTo>
                  <a:cubicBezTo>
                    <a:pt x="173" y="335"/>
                    <a:pt x="161" y="339"/>
                    <a:pt x="151" y="341"/>
                  </a:cubicBezTo>
                  <a:cubicBezTo>
                    <a:pt x="140" y="343"/>
                    <a:pt x="128" y="344"/>
                    <a:pt x="114" y="344"/>
                  </a:cubicBezTo>
                  <a:cubicBezTo>
                    <a:pt x="84" y="344"/>
                    <a:pt x="63" y="337"/>
                    <a:pt x="50" y="322"/>
                  </a:cubicBezTo>
                  <a:cubicBezTo>
                    <a:pt x="37" y="308"/>
                    <a:pt x="31" y="285"/>
                    <a:pt x="31" y="255"/>
                  </a:cubicBezTo>
                  <a:cubicBezTo>
                    <a:pt x="31" y="148"/>
                    <a:pt x="31" y="148"/>
                    <a:pt x="31" y="148"/>
                  </a:cubicBezTo>
                  <a:cubicBezTo>
                    <a:pt x="0" y="148"/>
                    <a:pt x="0" y="148"/>
                    <a:pt x="0" y="148"/>
                  </a:cubicBezTo>
                  <a:cubicBezTo>
                    <a:pt x="0" y="81"/>
                    <a:pt x="0" y="81"/>
                    <a:pt x="0" y="81"/>
                  </a:cubicBezTo>
                  <a:cubicBezTo>
                    <a:pt x="31" y="81"/>
                    <a:pt x="31" y="81"/>
                    <a:pt x="31" y="81"/>
                  </a:cubicBezTo>
                  <a:cubicBezTo>
                    <a:pt x="31" y="15"/>
                    <a:pt x="31" y="15"/>
                    <a:pt x="31" y="15"/>
                  </a:cubicBezTo>
                  <a:cubicBezTo>
                    <a:pt x="119" y="0"/>
                    <a:pt x="119" y="0"/>
                    <a:pt x="119" y="0"/>
                  </a:cubicBezTo>
                  <a:cubicBezTo>
                    <a:pt x="119" y="81"/>
                    <a:pt x="119" y="81"/>
                    <a:pt x="119" y="81"/>
                  </a:cubicBezTo>
                  <a:cubicBezTo>
                    <a:pt x="174" y="81"/>
                    <a:pt x="174" y="81"/>
                    <a:pt x="174" y="81"/>
                  </a:cubicBezTo>
                  <a:cubicBezTo>
                    <a:pt x="174" y="148"/>
                    <a:pt x="174" y="148"/>
                    <a:pt x="174" y="148"/>
                  </a:cubicBezTo>
                  <a:cubicBezTo>
                    <a:pt x="119" y="148"/>
                    <a:pt x="119" y="148"/>
                    <a:pt x="119" y="148"/>
                  </a:cubicBezTo>
                  <a:cubicBezTo>
                    <a:pt x="119" y="249"/>
                    <a:pt x="119" y="249"/>
                    <a:pt x="119" y="249"/>
                  </a:cubicBezTo>
                  <a:cubicBezTo>
                    <a:pt x="119" y="266"/>
                    <a:pt x="127" y="274"/>
                    <a:pt x="142" y="2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32" noProof="0" dirty="0">
                <a:solidFill>
                  <a:schemeClr val="bg1"/>
                </a:solidFill>
              </a:endParaRPr>
            </a:p>
          </p:txBody>
        </p:sp>
        <p:sp>
          <p:nvSpPr>
            <p:cNvPr id="31" name="Freeform 13"/>
            <p:cNvSpPr>
              <a:spLocks noEditPoints="1"/>
            </p:cNvSpPr>
            <p:nvPr userDrawn="1"/>
          </p:nvSpPr>
          <p:spPr bwMode="auto">
            <a:xfrm>
              <a:off x="1709738" y="479426"/>
              <a:ext cx="211137" cy="231775"/>
            </a:xfrm>
            <a:custGeom>
              <a:avLst/>
              <a:gdLst>
                <a:gd name="T0" fmla="*/ 213 w 244"/>
                <a:gd name="T1" fmla="*/ 30 h 267"/>
                <a:gd name="T2" fmla="*/ 125 w 244"/>
                <a:gd name="T3" fmla="*/ 0 h 267"/>
                <a:gd name="T4" fmla="*/ 33 w 244"/>
                <a:gd name="T5" fmla="*/ 35 h 267"/>
                <a:gd name="T6" fmla="*/ 0 w 244"/>
                <a:gd name="T7" fmla="*/ 135 h 267"/>
                <a:gd name="T8" fmla="*/ 35 w 244"/>
                <a:gd name="T9" fmla="*/ 233 h 267"/>
                <a:gd name="T10" fmla="*/ 133 w 244"/>
                <a:gd name="T11" fmla="*/ 267 h 267"/>
                <a:gd name="T12" fmla="*/ 185 w 244"/>
                <a:gd name="T13" fmla="*/ 263 h 267"/>
                <a:gd name="T14" fmla="*/ 227 w 244"/>
                <a:gd name="T15" fmla="*/ 249 h 267"/>
                <a:gd name="T16" fmla="*/ 214 w 244"/>
                <a:gd name="T17" fmla="*/ 190 h 267"/>
                <a:gd name="T18" fmla="*/ 186 w 244"/>
                <a:gd name="T19" fmla="*/ 200 h 267"/>
                <a:gd name="T20" fmla="*/ 144 w 244"/>
                <a:gd name="T21" fmla="*/ 204 h 267"/>
                <a:gd name="T22" fmla="*/ 104 w 244"/>
                <a:gd name="T23" fmla="*/ 192 h 267"/>
                <a:gd name="T24" fmla="*/ 88 w 244"/>
                <a:gd name="T25" fmla="*/ 158 h 267"/>
                <a:gd name="T26" fmla="*/ 244 w 244"/>
                <a:gd name="T27" fmla="*/ 158 h 267"/>
                <a:gd name="T28" fmla="*/ 244 w 244"/>
                <a:gd name="T29" fmla="*/ 118 h 267"/>
                <a:gd name="T30" fmla="*/ 213 w 244"/>
                <a:gd name="T31" fmla="*/ 30 h 267"/>
                <a:gd name="T32" fmla="*/ 90 w 244"/>
                <a:gd name="T33" fmla="*/ 102 h 267"/>
                <a:gd name="T34" fmla="*/ 102 w 244"/>
                <a:gd name="T35" fmla="*/ 70 h 267"/>
                <a:gd name="T36" fmla="*/ 128 w 244"/>
                <a:gd name="T37" fmla="*/ 61 h 267"/>
                <a:gd name="T38" fmla="*/ 155 w 244"/>
                <a:gd name="T39" fmla="*/ 72 h 267"/>
                <a:gd name="T40" fmla="*/ 165 w 244"/>
                <a:gd name="T41" fmla="*/ 102 h 267"/>
                <a:gd name="T42" fmla="*/ 90 w 244"/>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 h="267">
                  <a:moveTo>
                    <a:pt x="213" y="30"/>
                  </a:moveTo>
                  <a:cubicBezTo>
                    <a:pt x="192" y="10"/>
                    <a:pt x="163" y="0"/>
                    <a:pt x="125" y="0"/>
                  </a:cubicBezTo>
                  <a:cubicBezTo>
                    <a:pt x="85" y="0"/>
                    <a:pt x="54" y="12"/>
                    <a:pt x="33" y="35"/>
                  </a:cubicBezTo>
                  <a:cubicBezTo>
                    <a:pt x="11" y="58"/>
                    <a:pt x="0" y="92"/>
                    <a:pt x="0" y="135"/>
                  </a:cubicBezTo>
                  <a:cubicBezTo>
                    <a:pt x="0" y="178"/>
                    <a:pt x="12" y="210"/>
                    <a:pt x="35" y="233"/>
                  </a:cubicBezTo>
                  <a:cubicBezTo>
                    <a:pt x="59" y="256"/>
                    <a:pt x="91" y="267"/>
                    <a:pt x="133" y="267"/>
                  </a:cubicBezTo>
                  <a:cubicBezTo>
                    <a:pt x="153" y="267"/>
                    <a:pt x="171" y="266"/>
                    <a:pt x="185" y="263"/>
                  </a:cubicBezTo>
                  <a:cubicBezTo>
                    <a:pt x="200" y="261"/>
                    <a:pt x="214" y="256"/>
                    <a:pt x="227" y="249"/>
                  </a:cubicBezTo>
                  <a:cubicBezTo>
                    <a:pt x="214" y="190"/>
                    <a:pt x="214" y="190"/>
                    <a:pt x="214" y="190"/>
                  </a:cubicBezTo>
                  <a:cubicBezTo>
                    <a:pt x="204" y="194"/>
                    <a:pt x="195" y="197"/>
                    <a:pt x="186" y="200"/>
                  </a:cubicBezTo>
                  <a:cubicBezTo>
                    <a:pt x="173" y="202"/>
                    <a:pt x="159" y="204"/>
                    <a:pt x="144" y="204"/>
                  </a:cubicBezTo>
                  <a:cubicBezTo>
                    <a:pt x="127" y="204"/>
                    <a:pt x="114" y="200"/>
                    <a:pt x="104" y="192"/>
                  </a:cubicBezTo>
                  <a:cubicBezTo>
                    <a:pt x="94" y="183"/>
                    <a:pt x="89" y="172"/>
                    <a:pt x="88" y="158"/>
                  </a:cubicBezTo>
                  <a:cubicBezTo>
                    <a:pt x="244" y="158"/>
                    <a:pt x="244" y="158"/>
                    <a:pt x="244" y="158"/>
                  </a:cubicBezTo>
                  <a:cubicBezTo>
                    <a:pt x="244" y="118"/>
                    <a:pt x="244" y="118"/>
                    <a:pt x="244" y="118"/>
                  </a:cubicBezTo>
                  <a:cubicBezTo>
                    <a:pt x="244" y="80"/>
                    <a:pt x="234" y="51"/>
                    <a:pt x="213" y="30"/>
                  </a:cubicBezTo>
                  <a:moveTo>
                    <a:pt x="90" y="102"/>
                  </a:moveTo>
                  <a:cubicBezTo>
                    <a:pt x="91" y="87"/>
                    <a:pt x="95" y="77"/>
                    <a:pt x="102" y="70"/>
                  </a:cubicBezTo>
                  <a:cubicBezTo>
                    <a:pt x="109" y="64"/>
                    <a:pt x="118" y="61"/>
                    <a:pt x="128" y="61"/>
                  </a:cubicBezTo>
                  <a:cubicBezTo>
                    <a:pt x="139" y="61"/>
                    <a:pt x="148" y="64"/>
                    <a:pt x="155" y="72"/>
                  </a:cubicBezTo>
                  <a:cubicBezTo>
                    <a:pt x="161" y="79"/>
                    <a:pt x="165" y="89"/>
                    <a:pt x="165" y="102"/>
                  </a:cubicBezTo>
                  <a:lnTo>
                    <a:pt x="9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32" noProof="0" dirty="0">
                <a:solidFill>
                  <a:schemeClr val="bg1"/>
                </a:solidFill>
              </a:endParaRPr>
            </a:p>
          </p:txBody>
        </p:sp>
        <p:sp>
          <p:nvSpPr>
            <p:cNvPr id="32" name="Freeform 14"/>
            <p:cNvSpPr>
              <a:spLocks noEditPoints="1"/>
            </p:cNvSpPr>
            <p:nvPr userDrawn="1"/>
          </p:nvSpPr>
          <p:spPr bwMode="auto">
            <a:xfrm>
              <a:off x="668338" y="479426"/>
              <a:ext cx="209550" cy="231775"/>
            </a:xfrm>
            <a:custGeom>
              <a:avLst/>
              <a:gdLst>
                <a:gd name="T0" fmla="*/ 212 w 243"/>
                <a:gd name="T1" fmla="*/ 30 h 267"/>
                <a:gd name="T2" fmla="*/ 124 w 243"/>
                <a:gd name="T3" fmla="*/ 0 h 267"/>
                <a:gd name="T4" fmla="*/ 32 w 243"/>
                <a:gd name="T5" fmla="*/ 35 h 267"/>
                <a:gd name="T6" fmla="*/ 0 w 243"/>
                <a:gd name="T7" fmla="*/ 135 h 267"/>
                <a:gd name="T8" fmla="*/ 35 w 243"/>
                <a:gd name="T9" fmla="*/ 233 h 267"/>
                <a:gd name="T10" fmla="*/ 132 w 243"/>
                <a:gd name="T11" fmla="*/ 267 h 267"/>
                <a:gd name="T12" fmla="*/ 184 w 243"/>
                <a:gd name="T13" fmla="*/ 263 h 267"/>
                <a:gd name="T14" fmla="*/ 227 w 243"/>
                <a:gd name="T15" fmla="*/ 249 h 267"/>
                <a:gd name="T16" fmla="*/ 213 w 243"/>
                <a:gd name="T17" fmla="*/ 190 h 267"/>
                <a:gd name="T18" fmla="*/ 185 w 243"/>
                <a:gd name="T19" fmla="*/ 200 h 267"/>
                <a:gd name="T20" fmla="*/ 143 w 243"/>
                <a:gd name="T21" fmla="*/ 204 h 267"/>
                <a:gd name="T22" fmla="*/ 103 w 243"/>
                <a:gd name="T23" fmla="*/ 192 h 267"/>
                <a:gd name="T24" fmla="*/ 88 w 243"/>
                <a:gd name="T25" fmla="*/ 158 h 267"/>
                <a:gd name="T26" fmla="*/ 243 w 243"/>
                <a:gd name="T27" fmla="*/ 158 h 267"/>
                <a:gd name="T28" fmla="*/ 243 w 243"/>
                <a:gd name="T29" fmla="*/ 118 h 267"/>
                <a:gd name="T30" fmla="*/ 212 w 243"/>
                <a:gd name="T31" fmla="*/ 30 h 267"/>
                <a:gd name="T32" fmla="*/ 89 w 243"/>
                <a:gd name="T33" fmla="*/ 102 h 267"/>
                <a:gd name="T34" fmla="*/ 102 w 243"/>
                <a:gd name="T35" fmla="*/ 70 h 267"/>
                <a:gd name="T36" fmla="*/ 127 w 243"/>
                <a:gd name="T37" fmla="*/ 61 h 267"/>
                <a:gd name="T38" fmla="*/ 154 w 243"/>
                <a:gd name="T39" fmla="*/ 72 h 267"/>
                <a:gd name="T40" fmla="*/ 164 w 243"/>
                <a:gd name="T41" fmla="*/ 102 h 267"/>
                <a:gd name="T42" fmla="*/ 89 w 243"/>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67">
                  <a:moveTo>
                    <a:pt x="212" y="30"/>
                  </a:moveTo>
                  <a:cubicBezTo>
                    <a:pt x="191" y="10"/>
                    <a:pt x="162" y="0"/>
                    <a:pt x="124" y="0"/>
                  </a:cubicBezTo>
                  <a:cubicBezTo>
                    <a:pt x="84" y="0"/>
                    <a:pt x="53" y="12"/>
                    <a:pt x="32" y="35"/>
                  </a:cubicBezTo>
                  <a:cubicBezTo>
                    <a:pt x="10" y="58"/>
                    <a:pt x="0" y="92"/>
                    <a:pt x="0" y="135"/>
                  </a:cubicBezTo>
                  <a:cubicBezTo>
                    <a:pt x="0" y="178"/>
                    <a:pt x="11" y="210"/>
                    <a:pt x="35" y="233"/>
                  </a:cubicBezTo>
                  <a:cubicBezTo>
                    <a:pt x="58" y="256"/>
                    <a:pt x="90" y="267"/>
                    <a:pt x="132" y="267"/>
                  </a:cubicBezTo>
                  <a:cubicBezTo>
                    <a:pt x="153" y="267"/>
                    <a:pt x="170" y="266"/>
                    <a:pt x="184" y="263"/>
                  </a:cubicBezTo>
                  <a:cubicBezTo>
                    <a:pt x="199" y="261"/>
                    <a:pt x="213" y="256"/>
                    <a:pt x="227" y="249"/>
                  </a:cubicBezTo>
                  <a:cubicBezTo>
                    <a:pt x="213" y="190"/>
                    <a:pt x="213" y="190"/>
                    <a:pt x="213" y="190"/>
                  </a:cubicBezTo>
                  <a:cubicBezTo>
                    <a:pt x="203" y="194"/>
                    <a:pt x="194" y="197"/>
                    <a:pt x="185" y="200"/>
                  </a:cubicBezTo>
                  <a:cubicBezTo>
                    <a:pt x="172" y="202"/>
                    <a:pt x="158" y="204"/>
                    <a:pt x="143" y="204"/>
                  </a:cubicBezTo>
                  <a:cubicBezTo>
                    <a:pt x="126" y="204"/>
                    <a:pt x="113" y="200"/>
                    <a:pt x="103" y="192"/>
                  </a:cubicBezTo>
                  <a:cubicBezTo>
                    <a:pt x="93" y="183"/>
                    <a:pt x="88" y="172"/>
                    <a:pt x="88" y="158"/>
                  </a:cubicBezTo>
                  <a:cubicBezTo>
                    <a:pt x="243" y="158"/>
                    <a:pt x="243" y="158"/>
                    <a:pt x="243" y="158"/>
                  </a:cubicBezTo>
                  <a:cubicBezTo>
                    <a:pt x="243" y="118"/>
                    <a:pt x="243" y="118"/>
                    <a:pt x="243" y="118"/>
                  </a:cubicBezTo>
                  <a:cubicBezTo>
                    <a:pt x="243" y="80"/>
                    <a:pt x="233" y="51"/>
                    <a:pt x="212" y="30"/>
                  </a:cubicBezTo>
                  <a:moveTo>
                    <a:pt x="89" y="102"/>
                  </a:moveTo>
                  <a:cubicBezTo>
                    <a:pt x="91" y="87"/>
                    <a:pt x="95" y="77"/>
                    <a:pt x="102" y="70"/>
                  </a:cubicBezTo>
                  <a:cubicBezTo>
                    <a:pt x="108" y="64"/>
                    <a:pt x="117" y="61"/>
                    <a:pt x="127" y="61"/>
                  </a:cubicBezTo>
                  <a:cubicBezTo>
                    <a:pt x="138" y="61"/>
                    <a:pt x="147" y="64"/>
                    <a:pt x="154" y="72"/>
                  </a:cubicBezTo>
                  <a:cubicBezTo>
                    <a:pt x="160" y="79"/>
                    <a:pt x="164" y="89"/>
                    <a:pt x="164" y="102"/>
                  </a:cubicBezTo>
                  <a:lnTo>
                    <a:pt x="89"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32" noProof="0" dirty="0">
                <a:solidFill>
                  <a:schemeClr val="bg1"/>
                </a:solidFill>
              </a:endParaRPr>
            </a:p>
          </p:txBody>
        </p:sp>
      </p:grpSp>
    </p:spTree>
    <p:extLst>
      <p:ext uri="{BB962C8B-B14F-4D97-AF65-F5344CB8AC3E}">
        <p14:creationId xmlns:p14="http://schemas.microsoft.com/office/powerpoint/2010/main" val="253666469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4508">
          <p15:clr>
            <a:srgbClr val="FBAE40"/>
          </p15:clr>
        </p15:guide>
      </p15:sldGuideLst>
    </p:ext>
  </p:extLst>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preserve="1" userDrawn="1">
  <p:cSld name="Title Slide - Circle White">
    <p:bg bwMode="gray">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gray">
          <a:xfrm>
            <a:off x="3336000" y="1368000"/>
            <a:ext cx="5520000" cy="4140000"/>
          </a:xfrm>
          <a:prstGeom prst="ellipse">
            <a:avLst/>
          </a:prstGeom>
          <a:ln w="25400">
            <a:solidFill>
              <a:schemeClr val="accent1"/>
            </a:solidFill>
          </a:ln>
        </p:spPr>
        <p:txBody>
          <a:bodyPr lIns="108000" tIns="108000" rIns="108000" bIns="108000" anchor="ctr" anchorCtr="0">
            <a:normAutofit/>
          </a:bodyPr>
          <a:lstStyle>
            <a:lvl1pPr algn="ctr">
              <a:lnSpc>
                <a:spcPts val="4200"/>
              </a:lnSpc>
              <a:defRPr sz="3600" b="0">
                <a:solidFill>
                  <a:schemeClr val="tx1"/>
                </a:solidFill>
                <a:latin typeface="+mj-lt"/>
                <a:ea typeface="Open Sans" panose="020B0606030504020204" pitchFamily="34" charset="0"/>
                <a:cs typeface="Open Sans" panose="020B0606030504020204" pitchFamily="34" charset="0"/>
              </a:defRPr>
            </a:lvl1pPr>
          </a:lstStyle>
          <a:p>
            <a:r>
              <a:rPr lang="en-US" noProof="0"/>
              <a:t>Click to edit Master title style</a:t>
            </a:r>
            <a:endParaRPr lang="en-US" noProof="0" dirty="0"/>
          </a:p>
        </p:txBody>
      </p:sp>
      <p:sp>
        <p:nvSpPr>
          <p:cNvPr id="3" name="Subtitle 2"/>
          <p:cNvSpPr>
            <a:spLocks noGrp="1"/>
          </p:cNvSpPr>
          <p:nvPr>
            <p:ph type="subTitle" idx="1"/>
          </p:nvPr>
        </p:nvSpPr>
        <p:spPr bwMode="gray">
          <a:xfrm>
            <a:off x="501651" y="5864229"/>
            <a:ext cx="5594348" cy="505645"/>
          </a:xfrm>
          <a:prstGeom prst="rect">
            <a:avLst/>
          </a:prstGeom>
        </p:spPr>
        <p:txBody>
          <a:bodyPr lIns="0" tIns="0" rIns="0" bIns="0" anchor="b" anchorCtr="0">
            <a:noAutofit/>
          </a:bodyPr>
          <a:lstStyle>
            <a:lvl1pPr marL="0" indent="0" algn="l">
              <a:lnSpc>
                <a:spcPct val="100000"/>
              </a:lnSpc>
              <a:spcAft>
                <a:spcPts val="0"/>
              </a:spcAft>
              <a:buNone/>
              <a:defRPr sz="1600">
                <a:solidFill>
                  <a:schemeClr val="tx1"/>
                </a:solidFill>
              </a:defRPr>
            </a:lvl1pPr>
            <a:lvl2pPr marL="457209" indent="0" algn="ctr">
              <a:buNone/>
              <a:defRPr sz="2000"/>
            </a:lvl2pPr>
            <a:lvl3pPr marL="914417" indent="0" algn="ctr">
              <a:buNone/>
              <a:defRPr sz="1800"/>
            </a:lvl3pPr>
            <a:lvl4pPr marL="1371626" indent="0" algn="ctr">
              <a:buNone/>
              <a:defRPr sz="1600"/>
            </a:lvl4pPr>
            <a:lvl5pPr marL="1828835" indent="0" algn="ctr">
              <a:buNone/>
              <a:defRPr sz="1600"/>
            </a:lvl5pPr>
            <a:lvl6pPr marL="2286044" indent="0" algn="ctr">
              <a:buNone/>
              <a:defRPr sz="1600"/>
            </a:lvl6pPr>
            <a:lvl7pPr marL="2743252" indent="0" algn="ctr">
              <a:buNone/>
              <a:defRPr sz="1600"/>
            </a:lvl7pPr>
            <a:lvl8pPr marL="3200461" indent="0" algn="ctr">
              <a:buNone/>
              <a:defRPr sz="1600"/>
            </a:lvl8pPr>
            <a:lvl9pPr marL="3657669" indent="0" algn="ctr">
              <a:buNone/>
              <a:defRPr sz="1600"/>
            </a:lvl9pPr>
          </a:lstStyle>
          <a:p>
            <a:r>
              <a:rPr lang="en-US" noProof="0"/>
              <a:t>Click to edit Master subtitle style</a:t>
            </a:r>
            <a:endParaRPr lang="en-US" noProof="0" dirty="0"/>
          </a:p>
        </p:txBody>
      </p:sp>
      <p:sp>
        <p:nvSpPr>
          <p:cNvPr id="5" name="Text Placeholder 4"/>
          <p:cNvSpPr>
            <a:spLocks noGrp="1"/>
          </p:cNvSpPr>
          <p:nvPr>
            <p:ph type="body" sz="quarter" idx="10"/>
          </p:nvPr>
        </p:nvSpPr>
        <p:spPr>
          <a:xfrm>
            <a:off x="501652" y="6381750"/>
            <a:ext cx="5594349" cy="298450"/>
          </a:xfrm>
          <a:prstGeom prst="rect">
            <a:avLst/>
          </a:prstGeom>
        </p:spPr>
        <p:txBody>
          <a:bodyPr/>
          <a:lstStyle>
            <a:lvl1pPr>
              <a:spcAft>
                <a:spcPts val="0"/>
              </a:spcAft>
              <a:defRPr sz="100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Click to edit Master text styles</a:t>
            </a:r>
          </a:p>
        </p:txBody>
      </p:sp>
      <p:grpSp>
        <p:nvGrpSpPr>
          <p:cNvPr id="4" name="Group 3"/>
          <p:cNvGrpSpPr/>
          <p:nvPr userDrawn="1"/>
        </p:nvGrpSpPr>
        <p:grpSpPr>
          <a:xfrm>
            <a:off x="501649" y="378001"/>
            <a:ext cx="2159032" cy="326302"/>
            <a:chOff x="439792" y="416850"/>
            <a:chExt cx="1892808" cy="359839"/>
          </a:xfrm>
        </p:grpSpPr>
        <p:sp>
          <p:nvSpPr>
            <p:cNvPr id="20" name="Oval 5"/>
            <p:cNvSpPr>
              <a:spLocks noChangeArrowheads="1"/>
            </p:cNvSpPr>
            <p:nvPr userDrawn="1"/>
          </p:nvSpPr>
          <p:spPr bwMode="auto">
            <a:xfrm>
              <a:off x="2231035" y="674673"/>
              <a:ext cx="101565" cy="102016"/>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32" noProof="0" dirty="0">
                <a:solidFill>
                  <a:schemeClr val="bg1"/>
                </a:solidFill>
              </a:endParaRPr>
            </a:p>
          </p:txBody>
        </p:sp>
        <p:sp>
          <p:nvSpPr>
            <p:cNvPr id="21" name="Freeform 6"/>
            <p:cNvSpPr>
              <a:spLocks noEditPoints="1"/>
            </p:cNvSpPr>
            <p:nvPr userDrawn="1"/>
          </p:nvSpPr>
          <p:spPr bwMode="auto">
            <a:xfrm>
              <a:off x="439792" y="418705"/>
              <a:ext cx="288076" cy="352418"/>
            </a:xfrm>
            <a:custGeom>
              <a:avLst/>
              <a:gdLst>
                <a:gd name="T0" fmla="*/ 287 w 287"/>
                <a:gd name="T1" fmla="*/ 166 h 347"/>
                <a:gd name="T2" fmla="*/ 240 w 287"/>
                <a:gd name="T3" fmla="*/ 300 h 347"/>
                <a:gd name="T4" fmla="*/ 109 w 287"/>
                <a:gd name="T5" fmla="*/ 347 h 347"/>
                <a:gd name="T6" fmla="*/ 0 w 287"/>
                <a:gd name="T7" fmla="*/ 347 h 347"/>
                <a:gd name="T8" fmla="*/ 0 w 287"/>
                <a:gd name="T9" fmla="*/ 0 h 347"/>
                <a:gd name="T10" fmla="*/ 117 w 287"/>
                <a:gd name="T11" fmla="*/ 0 h 347"/>
                <a:gd name="T12" fmla="*/ 243 w 287"/>
                <a:gd name="T13" fmla="*/ 43 h 347"/>
                <a:gd name="T14" fmla="*/ 287 w 287"/>
                <a:gd name="T15" fmla="*/ 166 h 347"/>
                <a:gd name="T16" fmla="*/ 192 w 287"/>
                <a:gd name="T17" fmla="*/ 170 h 347"/>
                <a:gd name="T18" fmla="*/ 174 w 287"/>
                <a:gd name="T19" fmla="*/ 99 h 347"/>
                <a:gd name="T20" fmla="*/ 118 w 287"/>
                <a:gd name="T21" fmla="*/ 76 h 347"/>
                <a:gd name="T22" fmla="*/ 91 w 287"/>
                <a:gd name="T23" fmla="*/ 76 h 347"/>
                <a:gd name="T24" fmla="*/ 91 w 287"/>
                <a:gd name="T25" fmla="*/ 270 h 347"/>
                <a:gd name="T26" fmla="*/ 111 w 287"/>
                <a:gd name="T27" fmla="*/ 270 h 347"/>
                <a:gd name="T28" fmla="*/ 173 w 287"/>
                <a:gd name="T29" fmla="*/ 245 h 347"/>
                <a:gd name="T30" fmla="*/ 192 w 287"/>
                <a:gd name="T31" fmla="*/ 17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7" h="347">
                  <a:moveTo>
                    <a:pt x="287" y="166"/>
                  </a:moveTo>
                  <a:cubicBezTo>
                    <a:pt x="287" y="224"/>
                    <a:pt x="271" y="269"/>
                    <a:pt x="240" y="300"/>
                  </a:cubicBezTo>
                  <a:cubicBezTo>
                    <a:pt x="209" y="331"/>
                    <a:pt x="165" y="347"/>
                    <a:pt x="109" y="347"/>
                  </a:cubicBezTo>
                  <a:cubicBezTo>
                    <a:pt x="0" y="347"/>
                    <a:pt x="0" y="347"/>
                    <a:pt x="0" y="347"/>
                  </a:cubicBezTo>
                  <a:cubicBezTo>
                    <a:pt x="0" y="0"/>
                    <a:pt x="0" y="0"/>
                    <a:pt x="0" y="0"/>
                  </a:cubicBezTo>
                  <a:cubicBezTo>
                    <a:pt x="117" y="0"/>
                    <a:pt x="117" y="0"/>
                    <a:pt x="117" y="0"/>
                  </a:cubicBezTo>
                  <a:cubicBezTo>
                    <a:pt x="171" y="0"/>
                    <a:pt x="213" y="15"/>
                    <a:pt x="243" y="43"/>
                  </a:cubicBezTo>
                  <a:cubicBezTo>
                    <a:pt x="272" y="72"/>
                    <a:pt x="287" y="113"/>
                    <a:pt x="287" y="166"/>
                  </a:cubicBezTo>
                  <a:moveTo>
                    <a:pt x="192" y="170"/>
                  </a:moveTo>
                  <a:cubicBezTo>
                    <a:pt x="192" y="138"/>
                    <a:pt x="186" y="114"/>
                    <a:pt x="174" y="99"/>
                  </a:cubicBezTo>
                  <a:cubicBezTo>
                    <a:pt x="161" y="84"/>
                    <a:pt x="143" y="76"/>
                    <a:pt x="118" y="76"/>
                  </a:cubicBezTo>
                  <a:cubicBezTo>
                    <a:pt x="91" y="76"/>
                    <a:pt x="91" y="76"/>
                    <a:pt x="91" y="76"/>
                  </a:cubicBezTo>
                  <a:cubicBezTo>
                    <a:pt x="91" y="270"/>
                    <a:pt x="91" y="270"/>
                    <a:pt x="91" y="270"/>
                  </a:cubicBezTo>
                  <a:cubicBezTo>
                    <a:pt x="111" y="270"/>
                    <a:pt x="111" y="270"/>
                    <a:pt x="111" y="270"/>
                  </a:cubicBezTo>
                  <a:cubicBezTo>
                    <a:pt x="139" y="270"/>
                    <a:pt x="160" y="262"/>
                    <a:pt x="173" y="245"/>
                  </a:cubicBezTo>
                  <a:cubicBezTo>
                    <a:pt x="186" y="229"/>
                    <a:pt x="192" y="204"/>
                    <a:pt x="192" y="170"/>
                  </a:cubicBezTo>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sz="1632" noProof="0" dirty="0">
                <a:solidFill>
                  <a:schemeClr val="bg1"/>
                </a:solidFill>
              </a:endParaRPr>
            </a:p>
          </p:txBody>
        </p:sp>
        <p:sp>
          <p:nvSpPr>
            <p:cNvPr id="22" name="Rectangle 7"/>
            <p:cNvSpPr>
              <a:spLocks noChangeArrowheads="1"/>
            </p:cNvSpPr>
            <p:nvPr userDrawn="1"/>
          </p:nvSpPr>
          <p:spPr bwMode="auto">
            <a:xfrm>
              <a:off x="1030718" y="416850"/>
              <a:ext cx="86792" cy="354274"/>
            </a:xfrm>
            <a:prstGeom prst="rect">
              <a:avLst/>
            </a:prstGeom>
            <a:solidFill>
              <a:srgbClr val="000000"/>
            </a:solidFill>
            <a:ln>
              <a:noFill/>
            </a:ln>
          </p:spPr>
          <p:txBody>
            <a:bodyPr vert="horz" wrap="square" lIns="91440" tIns="45720" rIns="91440" bIns="45720" numCol="1" anchor="t" anchorCtr="0" compatLnSpc="1">
              <a:prstTxWarp prst="textNoShape">
                <a:avLst/>
              </a:prstTxWarp>
            </a:bodyPr>
            <a:lstStyle/>
            <a:p>
              <a:endParaRPr lang="en-US" sz="1632" noProof="0" dirty="0">
                <a:solidFill>
                  <a:schemeClr val="bg1"/>
                </a:solidFill>
              </a:endParaRPr>
            </a:p>
          </p:txBody>
        </p:sp>
        <p:sp>
          <p:nvSpPr>
            <p:cNvPr id="23" name="Freeform 8"/>
            <p:cNvSpPr>
              <a:spLocks noEditPoints="1"/>
            </p:cNvSpPr>
            <p:nvPr userDrawn="1"/>
          </p:nvSpPr>
          <p:spPr bwMode="auto">
            <a:xfrm>
              <a:off x="1152596" y="504028"/>
              <a:ext cx="251143" cy="270806"/>
            </a:xfrm>
            <a:custGeom>
              <a:avLst/>
              <a:gdLst>
                <a:gd name="T0" fmla="*/ 252 w 252"/>
                <a:gd name="T1" fmla="*/ 133 h 267"/>
                <a:gd name="T2" fmla="*/ 218 w 252"/>
                <a:gd name="T3" fmla="*/ 232 h 267"/>
                <a:gd name="T4" fmla="*/ 125 w 252"/>
                <a:gd name="T5" fmla="*/ 267 h 267"/>
                <a:gd name="T6" fmla="*/ 34 w 252"/>
                <a:gd name="T7" fmla="*/ 231 h 267"/>
                <a:gd name="T8" fmla="*/ 0 w 252"/>
                <a:gd name="T9" fmla="*/ 133 h 267"/>
                <a:gd name="T10" fmla="*/ 33 w 252"/>
                <a:gd name="T11" fmla="*/ 35 h 267"/>
                <a:gd name="T12" fmla="*/ 127 w 252"/>
                <a:gd name="T13" fmla="*/ 0 h 267"/>
                <a:gd name="T14" fmla="*/ 192 w 252"/>
                <a:gd name="T15" fmla="*/ 16 h 267"/>
                <a:gd name="T16" fmla="*/ 236 w 252"/>
                <a:gd name="T17" fmla="*/ 63 h 267"/>
                <a:gd name="T18" fmla="*/ 252 w 252"/>
                <a:gd name="T19" fmla="*/ 133 h 267"/>
                <a:gd name="T20" fmla="*/ 88 w 252"/>
                <a:gd name="T21" fmla="*/ 133 h 267"/>
                <a:gd name="T22" fmla="*/ 97 w 252"/>
                <a:gd name="T23" fmla="*/ 184 h 267"/>
                <a:gd name="T24" fmla="*/ 126 w 252"/>
                <a:gd name="T25" fmla="*/ 201 h 267"/>
                <a:gd name="T26" fmla="*/ 155 w 252"/>
                <a:gd name="T27" fmla="*/ 184 h 267"/>
                <a:gd name="T28" fmla="*/ 163 w 252"/>
                <a:gd name="T29" fmla="*/ 133 h 267"/>
                <a:gd name="T30" fmla="*/ 155 w 252"/>
                <a:gd name="T31" fmla="*/ 83 h 267"/>
                <a:gd name="T32" fmla="*/ 126 w 252"/>
                <a:gd name="T33" fmla="*/ 66 h 267"/>
                <a:gd name="T34" fmla="*/ 97 w 252"/>
                <a:gd name="T35" fmla="*/ 83 h 267"/>
                <a:gd name="T36" fmla="*/ 88 w 252"/>
                <a:gd name="T37" fmla="*/ 13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267">
                  <a:moveTo>
                    <a:pt x="252" y="133"/>
                  </a:moveTo>
                  <a:cubicBezTo>
                    <a:pt x="252" y="175"/>
                    <a:pt x="241" y="208"/>
                    <a:pt x="218" y="232"/>
                  </a:cubicBezTo>
                  <a:cubicBezTo>
                    <a:pt x="196" y="256"/>
                    <a:pt x="165" y="267"/>
                    <a:pt x="125" y="267"/>
                  </a:cubicBezTo>
                  <a:cubicBezTo>
                    <a:pt x="87" y="267"/>
                    <a:pt x="56" y="255"/>
                    <a:pt x="34" y="231"/>
                  </a:cubicBezTo>
                  <a:cubicBezTo>
                    <a:pt x="11" y="207"/>
                    <a:pt x="0" y="174"/>
                    <a:pt x="0" y="133"/>
                  </a:cubicBezTo>
                  <a:cubicBezTo>
                    <a:pt x="0" y="91"/>
                    <a:pt x="11" y="58"/>
                    <a:pt x="33" y="35"/>
                  </a:cubicBezTo>
                  <a:cubicBezTo>
                    <a:pt x="55" y="12"/>
                    <a:pt x="86" y="0"/>
                    <a:pt x="127" y="0"/>
                  </a:cubicBezTo>
                  <a:cubicBezTo>
                    <a:pt x="151" y="0"/>
                    <a:pt x="173" y="5"/>
                    <a:pt x="192" y="16"/>
                  </a:cubicBezTo>
                  <a:cubicBezTo>
                    <a:pt x="211" y="27"/>
                    <a:pt x="226" y="42"/>
                    <a:pt x="236" y="63"/>
                  </a:cubicBezTo>
                  <a:cubicBezTo>
                    <a:pt x="247" y="83"/>
                    <a:pt x="252" y="106"/>
                    <a:pt x="252" y="133"/>
                  </a:cubicBezTo>
                  <a:moveTo>
                    <a:pt x="88" y="133"/>
                  </a:moveTo>
                  <a:cubicBezTo>
                    <a:pt x="88" y="155"/>
                    <a:pt x="91" y="172"/>
                    <a:pt x="97" y="184"/>
                  </a:cubicBezTo>
                  <a:cubicBezTo>
                    <a:pt x="103" y="195"/>
                    <a:pt x="112" y="201"/>
                    <a:pt x="126" y="201"/>
                  </a:cubicBezTo>
                  <a:cubicBezTo>
                    <a:pt x="140" y="201"/>
                    <a:pt x="149" y="195"/>
                    <a:pt x="155" y="184"/>
                  </a:cubicBezTo>
                  <a:cubicBezTo>
                    <a:pt x="160" y="172"/>
                    <a:pt x="163" y="155"/>
                    <a:pt x="163" y="133"/>
                  </a:cubicBezTo>
                  <a:cubicBezTo>
                    <a:pt x="163" y="111"/>
                    <a:pt x="160" y="94"/>
                    <a:pt x="155" y="83"/>
                  </a:cubicBezTo>
                  <a:cubicBezTo>
                    <a:pt x="149" y="72"/>
                    <a:pt x="139" y="66"/>
                    <a:pt x="126" y="66"/>
                  </a:cubicBezTo>
                  <a:cubicBezTo>
                    <a:pt x="112" y="66"/>
                    <a:pt x="103" y="72"/>
                    <a:pt x="97" y="83"/>
                  </a:cubicBezTo>
                  <a:cubicBezTo>
                    <a:pt x="91" y="94"/>
                    <a:pt x="88" y="111"/>
                    <a:pt x="88" y="133"/>
                  </a:cubicBezTo>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sz="1632" noProof="0" dirty="0">
                <a:solidFill>
                  <a:schemeClr val="bg1"/>
                </a:solidFill>
              </a:endParaRPr>
            </a:p>
          </p:txBody>
        </p:sp>
        <p:sp>
          <p:nvSpPr>
            <p:cNvPr id="24" name="Rectangle 9"/>
            <p:cNvSpPr>
              <a:spLocks noChangeArrowheads="1"/>
            </p:cNvSpPr>
            <p:nvPr userDrawn="1"/>
          </p:nvSpPr>
          <p:spPr bwMode="auto">
            <a:xfrm>
              <a:off x="1438825" y="507737"/>
              <a:ext cx="86792" cy="263386"/>
            </a:xfrm>
            <a:prstGeom prst="rect">
              <a:avLst/>
            </a:prstGeom>
            <a:solidFill>
              <a:srgbClr val="000000"/>
            </a:solidFill>
            <a:ln>
              <a:noFill/>
            </a:ln>
          </p:spPr>
          <p:txBody>
            <a:bodyPr vert="horz" wrap="square" lIns="91440" tIns="45720" rIns="91440" bIns="45720" numCol="1" anchor="t" anchorCtr="0" compatLnSpc="1">
              <a:prstTxWarp prst="textNoShape">
                <a:avLst/>
              </a:prstTxWarp>
            </a:bodyPr>
            <a:lstStyle/>
            <a:p>
              <a:endParaRPr lang="en-US" sz="1632" noProof="0" dirty="0">
                <a:solidFill>
                  <a:schemeClr val="bg1"/>
                </a:solidFill>
              </a:endParaRPr>
            </a:p>
          </p:txBody>
        </p:sp>
        <p:sp>
          <p:nvSpPr>
            <p:cNvPr id="25" name="Rectangle 10"/>
            <p:cNvSpPr>
              <a:spLocks noChangeArrowheads="1"/>
            </p:cNvSpPr>
            <p:nvPr userDrawn="1"/>
          </p:nvSpPr>
          <p:spPr bwMode="auto">
            <a:xfrm>
              <a:off x="1438825" y="416850"/>
              <a:ext cx="86792" cy="59355"/>
            </a:xfrm>
            <a:prstGeom prst="rect">
              <a:avLst/>
            </a:prstGeom>
            <a:solidFill>
              <a:srgbClr val="000000"/>
            </a:solidFill>
            <a:ln>
              <a:noFill/>
            </a:ln>
          </p:spPr>
          <p:txBody>
            <a:bodyPr vert="horz" wrap="square" lIns="91440" tIns="45720" rIns="91440" bIns="45720" numCol="1" anchor="t" anchorCtr="0" compatLnSpc="1">
              <a:prstTxWarp prst="textNoShape">
                <a:avLst/>
              </a:prstTxWarp>
            </a:bodyPr>
            <a:lstStyle/>
            <a:p>
              <a:endParaRPr lang="en-US" sz="1632" noProof="0" dirty="0">
                <a:solidFill>
                  <a:schemeClr val="bg1"/>
                </a:solidFill>
              </a:endParaRPr>
            </a:p>
          </p:txBody>
        </p:sp>
        <p:sp>
          <p:nvSpPr>
            <p:cNvPr id="26" name="Freeform 11"/>
            <p:cNvSpPr>
              <a:spLocks/>
            </p:cNvSpPr>
            <p:nvPr userDrawn="1"/>
          </p:nvSpPr>
          <p:spPr bwMode="auto">
            <a:xfrm>
              <a:off x="1560703" y="424269"/>
              <a:ext cx="184664" cy="350564"/>
            </a:xfrm>
            <a:custGeom>
              <a:avLst/>
              <a:gdLst>
                <a:gd name="T0" fmla="*/ 142 w 184"/>
                <a:gd name="T1" fmla="*/ 274 h 344"/>
                <a:gd name="T2" fmla="*/ 184 w 184"/>
                <a:gd name="T3" fmla="*/ 265 h 344"/>
                <a:gd name="T4" fmla="*/ 184 w 184"/>
                <a:gd name="T5" fmla="*/ 330 h 344"/>
                <a:gd name="T6" fmla="*/ 150 w 184"/>
                <a:gd name="T7" fmla="*/ 341 h 344"/>
                <a:gd name="T8" fmla="*/ 113 w 184"/>
                <a:gd name="T9" fmla="*/ 344 h 344"/>
                <a:gd name="T10" fmla="*/ 50 w 184"/>
                <a:gd name="T11" fmla="*/ 322 h 344"/>
                <a:gd name="T12" fmla="*/ 30 w 184"/>
                <a:gd name="T13" fmla="*/ 255 h 344"/>
                <a:gd name="T14" fmla="*/ 30 w 184"/>
                <a:gd name="T15" fmla="*/ 148 h 344"/>
                <a:gd name="T16" fmla="*/ 0 w 184"/>
                <a:gd name="T17" fmla="*/ 148 h 344"/>
                <a:gd name="T18" fmla="*/ 0 w 184"/>
                <a:gd name="T19" fmla="*/ 81 h 344"/>
                <a:gd name="T20" fmla="*/ 30 w 184"/>
                <a:gd name="T21" fmla="*/ 81 h 344"/>
                <a:gd name="T22" fmla="*/ 30 w 184"/>
                <a:gd name="T23" fmla="*/ 16 h 344"/>
                <a:gd name="T24" fmla="*/ 118 w 184"/>
                <a:gd name="T25" fmla="*/ 0 h 344"/>
                <a:gd name="T26" fmla="*/ 118 w 184"/>
                <a:gd name="T27" fmla="*/ 81 h 344"/>
                <a:gd name="T28" fmla="*/ 174 w 184"/>
                <a:gd name="T29" fmla="*/ 81 h 344"/>
                <a:gd name="T30" fmla="*/ 174 w 184"/>
                <a:gd name="T31" fmla="*/ 148 h 344"/>
                <a:gd name="T32" fmla="*/ 118 w 184"/>
                <a:gd name="T33" fmla="*/ 148 h 344"/>
                <a:gd name="T34" fmla="*/ 118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3" y="274"/>
                    <a:pt x="167" y="271"/>
                    <a:pt x="184" y="265"/>
                  </a:cubicBezTo>
                  <a:cubicBezTo>
                    <a:pt x="184" y="330"/>
                    <a:pt x="184" y="330"/>
                    <a:pt x="184" y="330"/>
                  </a:cubicBezTo>
                  <a:cubicBezTo>
                    <a:pt x="172" y="335"/>
                    <a:pt x="161" y="339"/>
                    <a:pt x="150" y="341"/>
                  </a:cubicBezTo>
                  <a:cubicBezTo>
                    <a:pt x="140" y="343"/>
                    <a:pt x="127" y="344"/>
                    <a:pt x="113" y="344"/>
                  </a:cubicBezTo>
                  <a:cubicBezTo>
                    <a:pt x="84" y="344"/>
                    <a:pt x="63" y="337"/>
                    <a:pt x="50" y="322"/>
                  </a:cubicBezTo>
                  <a:cubicBezTo>
                    <a:pt x="37" y="308"/>
                    <a:pt x="30" y="285"/>
                    <a:pt x="30" y="255"/>
                  </a:cubicBezTo>
                  <a:cubicBezTo>
                    <a:pt x="30" y="148"/>
                    <a:pt x="30" y="148"/>
                    <a:pt x="30" y="148"/>
                  </a:cubicBezTo>
                  <a:cubicBezTo>
                    <a:pt x="0" y="148"/>
                    <a:pt x="0" y="148"/>
                    <a:pt x="0" y="148"/>
                  </a:cubicBezTo>
                  <a:cubicBezTo>
                    <a:pt x="0" y="81"/>
                    <a:pt x="0" y="81"/>
                    <a:pt x="0" y="81"/>
                  </a:cubicBezTo>
                  <a:cubicBezTo>
                    <a:pt x="30" y="81"/>
                    <a:pt x="30" y="81"/>
                    <a:pt x="30" y="81"/>
                  </a:cubicBezTo>
                  <a:cubicBezTo>
                    <a:pt x="30" y="16"/>
                    <a:pt x="30" y="16"/>
                    <a:pt x="30" y="16"/>
                  </a:cubicBezTo>
                  <a:cubicBezTo>
                    <a:pt x="118" y="0"/>
                    <a:pt x="118" y="0"/>
                    <a:pt x="118" y="0"/>
                  </a:cubicBezTo>
                  <a:cubicBezTo>
                    <a:pt x="118" y="81"/>
                    <a:pt x="118" y="81"/>
                    <a:pt x="118" y="81"/>
                  </a:cubicBezTo>
                  <a:cubicBezTo>
                    <a:pt x="174" y="81"/>
                    <a:pt x="174" y="81"/>
                    <a:pt x="174" y="81"/>
                  </a:cubicBezTo>
                  <a:cubicBezTo>
                    <a:pt x="174" y="148"/>
                    <a:pt x="174" y="148"/>
                    <a:pt x="174" y="148"/>
                  </a:cubicBezTo>
                  <a:cubicBezTo>
                    <a:pt x="118" y="148"/>
                    <a:pt x="118" y="148"/>
                    <a:pt x="118" y="148"/>
                  </a:cubicBezTo>
                  <a:cubicBezTo>
                    <a:pt x="118" y="249"/>
                    <a:pt x="118" y="249"/>
                    <a:pt x="118" y="249"/>
                  </a:cubicBezTo>
                  <a:cubicBezTo>
                    <a:pt x="118" y="266"/>
                    <a:pt x="126" y="274"/>
                    <a:pt x="142" y="274"/>
                  </a:cubicBezTo>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sz="1632" noProof="0" dirty="0">
                <a:solidFill>
                  <a:schemeClr val="bg1"/>
                </a:solidFill>
              </a:endParaRPr>
            </a:p>
          </p:txBody>
        </p:sp>
        <p:sp>
          <p:nvSpPr>
            <p:cNvPr id="27" name="Freeform 12"/>
            <p:cNvSpPr>
              <a:spLocks/>
            </p:cNvSpPr>
            <p:nvPr userDrawn="1"/>
          </p:nvSpPr>
          <p:spPr bwMode="auto">
            <a:xfrm>
              <a:off x="1761988" y="424269"/>
              <a:ext cx="184664" cy="350564"/>
            </a:xfrm>
            <a:custGeom>
              <a:avLst/>
              <a:gdLst>
                <a:gd name="T0" fmla="*/ 142 w 184"/>
                <a:gd name="T1" fmla="*/ 274 h 344"/>
                <a:gd name="T2" fmla="*/ 184 w 184"/>
                <a:gd name="T3" fmla="*/ 265 h 344"/>
                <a:gd name="T4" fmla="*/ 184 w 184"/>
                <a:gd name="T5" fmla="*/ 330 h 344"/>
                <a:gd name="T6" fmla="*/ 151 w 184"/>
                <a:gd name="T7" fmla="*/ 341 h 344"/>
                <a:gd name="T8" fmla="*/ 114 w 184"/>
                <a:gd name="T9" fmla="*/ 344 h 344"/>
                <a:gd name="T10" fmla="*/ 50 w 184"/>
                <a:gd name="T11" fmla="*/ 322 h 344"/>
                <a:gd name="T12" fmla="*/ 31 w 184"/>
                <a:gd name="T13" fmla="*/ 255 h 344"/>
                <a:gd name="T14" fmla="*/ 31 w 184"/>
                <a:gd name="T15" fmla="*/ 148 h 344"/>
                <a:gd name="T16" fmla="*/ 0 w 184"/>
                <a:gd name="T17" fmla="*/ 148 h 344"/>
                <a:gd name="T18" fmla="*/ 0 w 184"/>
                <a:gd name="T19" fmla="*/ 81 h 344"/>
                <a:gd name="T20" fmla="*/ 31 w 184"/>
                <a:gd name="T21" fmla="*/ 81 h 344"/>
                <a:gd name="T22" fmla="*/ 31 w 184"/>
                <a:gd name="T23" fmla="*/ 15 h 344"/>
                <a:gd name="T24" fmla="*/ 119 w 184"/>
                <a:gd name="T25" fmla="*/ 0 h 344"/>
                <a:gd name="T26" fmla="*/ 119 w 184"/>
                <a:gd name="T27" fmla="*/ 81 h 344"/>
                <a:gd name="T28" fmla="*/ 174 w 184"/>
                <a:gd name="T29" fmla="*/ 81 h 344"/>
                <a:gd name="T30" fmla="*/ 174 w 184"/>
                <a:gd name="T31" fmla="*/ 148 h 344"/>
                <a:gd name="T32" fmla="*/ 119 w 184"/>
                <a:gd name="T33" fmla="*/ 148 h 344"/>
                <a:gd name="T34" fmla="*/ 119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4" y="274"/>
                    <a:pt x="168" y="271"/>
                    <a:pt x="184" y="265"/>
                  </a:cubicBezTo>
                  <a:cubicBezTo>
                    <a:pt x="184" y="330"/>
                    <a:pt x="184" y="330"/>
                    <a:pt x="184" y="330"/>
                  </a:cubicBezTo>
                  <a:cubicBezTo>
                    <a:pt x="173" y="335"/>
                    <a:pt x="161" y="339"/>
                    <a:pt x="151" y="341"/>
                  </a:cubicBezTo>
                  <a:cubicBezTo>
                    <a:pt x="140" y="343"/>
                    <a:pt x="128" y="344"/>
                    <a:pt x="114" y="344"/>
                  </a:cubicBezTo>
                  <a:cubicBezTo>
                    <a:pt x="84" y="344"/>
                    <a:pt x="63" y="337"/>
                    <a:pt x="50" y="322"/>
                  </a:cubicBezTo>
                  <a:cubicBezTo>
                    <a:pt x="37" y="308"/>
                    <a:pt x="31" y="285"/>
                    <a:pt x="31" y="255"/>
                  </a:cubicBezTo>
                  <a:cubicBezTo>
                    <a:pt x="31" y="148"/>
                    <a:pt x="31" y="148"/>
                    <a:pt x="31" y="148"/>
                  </a:cubicBezTo>
                  <a:cubicBezTo>
                    <a:pt x="0" y="148"/>
                    <a:pt x="0" y="148"/>
                    <a:pt x="0" y="148"/>
                  </a:cubicBezTo>
                  <a:cubicBezTo>
                    <a:pt x="0" y="81"/>
                    <a:pt x="0" y="81"/>
                    <a:pt x="0" y="81"/>
                  </a:cubicBezTo>
                  <a:cubicBezTo>
                    <a:pt x="31" y="81"/>
                    <a:pt x="31" y="81"/>
                    <a:pt x="31" y="81"/>
                  </a:cubicBezTo>
                  <a:cubicBezTo>
                    <a:pt x="31" y="15"/>
                    <a:pt x="31" y="15"/>
                    <a:pt x="31" y="15"/>
                  </a:cubicBezTo>
                  <a:cubicBezTo>
                    <a:pt x="119" y="0"/>
                    <a:pt x="119" y="0"/>
                    <a:pt x="119" y="0"/>
                  </a:cubicBezTo>
                  <a:cubicBezTo>
                    <a:pt x="119" y="81"/>
                    <a:pt x="119" y="81"/>
                    <a:pt x="119" y="81"/>
                  </a:cubicBezTo>
                  <a:cubicBezTo>
                    <a:pt x="174" y="81"/>
                    <a:pt x="174" y="81"/>
                    <a:pt x="174" y="81"/>
                  </a:cubicBezTo>
                  <a:cubicBezTo>
                    <a:pt x="174" y="148"/>
                    <a:pt x="174" y="148"/>
                    <a:pt x="174" y="148"/>
                  </a:cubicBezTo>
                  <a:cubicBezTo>
                    <a:pt x="119" y="148"/>
                    <a:pt x="119" y="148"/>
                    <a:pt x="119" y="148"/>
                  </a:cubicBezTo>
                  <a:cubicBezTo>
                    <a:pt x="119" y="249"/>
                    <a:pt x="119" y="249"/>
                    <a:pt x="119" y="249"/>
                  </a:cubicBezTo>
                  <a:cubicBezTo>
                    <a:pt x="119" y="266"/>
                    <a:pt x="127" y="274"/>
                    <a:pt x="142" y="274"/>
                  </a:cubicBezTo>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sz="1632" noProof="0" dirty="0">
                <a:solidFill>
                  <a:schemeClr val="bg1"/>
                </a:solidFill>
              </a:endParaRPr>
            </a:p>
          </p:txBody>
        </p:sp>
        <p:sp>
          <p:nvSpPr>
            <p:cNvPr id="28" name="Freeform 13"/>
            <p:cNvSpPr>
              <a:spLocks noEditPoints="1"/>
            </p:cNvSpPr>
            <p:nvPr userDrawn="1"/>
          </p:nvSpPr>
          <p:spPr bwMode="auto">
            <a:xfrm>
              <a:off x="1965119" y="504028"/>
              <a:ext cx="245603" cy="270806"/>
            </a:xfrm>
            <a:custGeom>
              <a:avLst/>
              <a:gdLst>
                <a:gd name="T0" fmla="*/ 213 w 244"/>
                <a:gd name="T1" fmla="*/ 30 h 267"/>
                <a:gd name="T2" fmla="*/ 125 w 244"/>
                <a:gd name="T3" fmla="*/ 0 h 267"/>
                <a:gd name="T4" fmla="*/ 33 w 244"/>
                <a:gd name="T5" fmla="*/ 35 h 267"/>
                <a:gd name="T6" fmla="*/ 0 w 244"/>
                <a:gd name="T7" fmla="*/ 135 h 267"/>
                <a:gd name="T8" fmla="*/ 35 w 244"/>
                <a:gd name="T9" fmla="*/ 233 h 267"/>
                <a:gd name="T10" fmla="*/ 133 w 244"/>
                <a:gd name="T11" fmla="*/ 267 h 267"/>
                <a:gd name="T12" fmla="*/ 185 w 244"/>
                <a:gd name="T13" fmla="*/ 263 h 267"/>
                <a:gd name="T14" fmla="*/ 227 w 244"/>
                <a:gd name="T15" fmla="*/ 249 h 267"/>
                <a:gd name="T16" fmla="*/ 214 w 244"/>
                <a:gd name="T17" fmla="*/ 190 h 267"/>
                <a:gd name="T18" fmla="*/ 186 w 244"/>
                <a:gd name="T19" fmla="*/ 200 h 267"/>
                <a:gd name="T20" fmla="*/ 144 w 244"/>
                <a:gd name="T21" fmla="*/ 204 h 267"/>
                <a:gd name="T22" fmla="*/ 104 w 244"/>
                <a:gd name="T23" fmla="*/ 192 h 267"/>
                <a:gd name="T24" fmla="*/ 88 w 244"/>
                <a:gd name="T25" fmla="*/ 158 h 267"/>
                <a:gd name="T26" fmla="*/ 244 w 244"/>
                <a:gd name="T27" fmla="*/ 158 h 267"/>
                <a:gd name="T28" fmla="*/ 244 w 244"/>
                <a:gd name="T29" fmla="*/ 118 h 267"/>
                <a:gd name="T30" fmla="*/ 213 w 244"/>
                <a:gd name="T31" fmla="*/ 30 h 267"/>
                <a:gd name="T32" fmla="*/ 90 w 244"/>
                <a:gd name="T33" fmla="*/ 102 h 267"/>
                <a:gd name="T34" fmla="*/ 102 w 244"/>
                <a:gd name="T35" fmla="*/ 70 h 267"/>
                <a:gd name="T36" fmla="*/ 128 w 244"/>
                <a:gd name="T37" fmla="*/ 61 h 267"/>
                <a:gd name="T38" fmla="*/ 155 w 244"/>
                <a:gd name="T39" fmla="*/ 72 h 267"/>
                <a:gd name="T40" fmla="*/ 165 w 244"/>
                <a:gd name="T41" fmla="*/ 102 h 267"/>
                <a:gd name="T42" fmla="*/ 90 w 244"/>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 h="267">
                  <a:moveTo>
                    <a:pt x="213" y="30"/>
                  </a:moveTo>
                  <a:cubicBezTo>
                    <a:pt x="192" y="10"/>
                    <a:pt x="163" y="0"/>
                    <a:pt x="125" y="0"/>
                  </a:cubicBezTo>
                  <a:cubicBezTo>
                    <a:pt x="85" y="0"/>
                    <a:pt x="54" y="12"/>
                    <a:pt x="33" y="35"/>
                  </a:cubicBezTo>
                  <a:cubicBezTo>
                    <a:pt x="11" y="58"/>
                    <a:pt x="0" y="92"/>
                    <a:pt x="0" y="135"/>
                  </a:cubicBezTo>
                  <a:cubicBezTo>
                    <a:pt x="0" y="178"/>
                    <a:pt x="12" y="210"/>
                    <a:pt x="35" y="233"/>
                  </a:cubicBezTo>
                  <a:cubicBezTo>
                    <a:pt x="59" y="256"/>
                    <a:pt x="91" y="267"/>
                    <a:pt x="133" y="267"/>
                  </a:cubicBezTo>
                  <a:cubicBezTo>
                    <a:pt x="153" y="267"/>
                    <a:pt x="171" y="266"/>
                    <a:pt x="185" y="263"/>
                  </a:cubicBezTo>
                  <a:cubicBezTo>
                    <a:pt x="200" y="261"/>
                    <a:pt x="214" y="256"/>
                    <a:pt x="227" y="249"/>
                  </a:cubicBezTo>
                  <a:cubicBezTo>
                    <a:pt x="214" y="190"/>
                    <a:pt x="214" y="190"/>
                    <a:pt x="214" y="190"/>
                  </a:cubicBezTo>
                  <a:cubicBezTo>
                    <a:pt x="204" y="194"/>
                    <a:pt x="195" y="197"/>
                    <a:pt x="186" y="200"/>
                  </a:cubicBezTo>
                  <a:cubicBezTo>
                    <a:pt x="173" y="202"/>
                    <a:pt x="159" y="204"/>
                    <a:pt x="144" y="204"/>
                  </a:cubicBezTo>
                  <a:cubicBezTo>
                    <a:pt x="127" y="204"/>
                    <a:pt x="114" y="200"/>
                    <a:pt x="104" y="192"/>
                  </a:cubicBezTo>
                  <a:cubicBezTo>
                    <a:pt x="94" y="183"/>
                    <a:pt x="89" y="172"/>
                    <a:pt x="88" y="158"/>
                  </a:cubicBezTo>
                  <a:cubicBezTo>
                    <a:pt x="244" y="158"/>
                    <a:pt x="244" y="158"/>
                    <a:pt x="244" y="158"/>
                  </a:cubicBezTo>
                  <a:cubicBezTo>
                    <a:pt x="244" y="118"/>
                    <a:pt x="244" y="118"/>
                    <a:pt x="244" y="118"/>
                  </a:cubicBezTo>
                  <a:cubicBezTo>
                    <a:pt x="244" y="80"/>
                    <a:pt x="234" y="51"/>
                    <a:pt x="213" y="30"/>
                  </a:cubicBezTo>
                  <a:moveTo>
                    <a:pt x="90" y="102"/>
                  </a:moveTo>
                  <a:cubicBezTo>
                    <a:pt x="91" y="87"/>
                    <a:pt x="95" y="77"/>
                    <a:pt x="102" y="70"/>
                  </a:cubicBezTo>
                  <a:cubicBezTo>
                    <a:pt x="109" y="64"/>
                    <a:pt x="118" y="61"/>
                    <a:pt x="128" y="61"/>
                  </a:cubicBezTo>
                  <a:cubicBezTo>
                    <a:pt x="139" y="61"/>
                    <a:pt x="148" y="64"/>
                    <a:pt x="155" y="72"/>
                  </a:cubicBezTo>
                  <a:cubicBezTo>
                    <a:pt x="161" y="79"/>
                    <a:pt x="165" y="89"/>
                    <a:pt x="165" y="102"/>
                  </a:cubicBezTo>
                  <a:lnTo>
                    <a:pt x="90" y="102"/>
                  </a:ln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sz="1632" noProof="0" dirty="0">
                <a:solidFill>
                  <a:schemeClr val="bg1"/>
                </a:solidFill>
              </a:endParaRPr>
            </a:p>
          </p:txBody>
        </p:sp>
        <p:sp>
          <p:nvSpPr>
            <p:cNvPr id="29" name="Freeform 14"/>
            <p:cNvSpPr>
              <a:spLocks noEditPoints="1"/>
            </p:cNvSpPr>
            <p:nvPr userDrawn="1"/>
          </p:nvSpPr>
          <p:spPr bwMode="auto">
            <a:xfrm>
              <a:off x="753721" y="504028"/>
              <a:ext cx="243757" cy="270806"/>
            </a:xfrm>
            <a:custGeom>
              <a:avLst/>
              <a:gdLst>
                <a:gd name="T0" fmla="*/ 212 w 243"/>
                <a:gd name="T1" fmla="*/ 30 h 267"/>
                <a:gd name="T2" fmla="*/ 124 w 243"/>
                <a:gd name="T3" fmla="*/ 0 h 267"/>
                <a:gd name="T4" fmla="*/ 32 w 243"/>
                <a:gd name="T5" fmla="*/ 35 h 267"/>
                <a:gd name="T6" fmla="*/ 0 w 243"/>
                <a:gd name="T7" fmla="*/ 135 h 267"/>
                <a:gd name="T8" fmla="*/ 35 w 243"/>
                <a:gd name="T9" fmla="*/ 233 h 267"/>
                <a:gd name="T10" fmla="*/ 132 w 243"/>
                <a:gd name="T11" fmla="*/ 267 h 267"/>
                <a:gd name="T12" fmla="*/ 184 w 243"/>
                <a:gd name="T13" fmla="*/ 263 h 267"/>
                <a:gd name="T14" fmla="*/ 227 w 243"/>
                <a:gd name="T15" fmla="*/ 249 h 267"/>
                <a:gd name="T16" fmla="*/ 213 w 243"/>
                <a:gd name="T17" fmla="*/ 190 h 267"/>
                <a:gd name="T18" fmla="*/ 185 w 243"/>
                <a:gd name="T19" fmla="*/ 200 h 267"/>
                <a:gd name="T20" fmla="*/ 143 w 243"/>
                <a:gd name="T21" fmla="*/ 204 h 267"/>
                <a:gd name="T22" fmla="*/ 103 w 243"/>
                <a:gd name="T23" fmla="*/ 192 h 267"/>
                <a:gd name="T24" fmla="*/ 88 w 243"/>
                <a:gd name="T25" fmla="*/ 158 h 267"/>
                <a:gd name="T26" fmla="*/ 243 w 243"/>
                <a:gd name="T27" fmla="*/ 158 h 267"/>
                <a:gd name="T28" fmla="*/ 243 w 243"/>
                <a:gd name="T29" fmla="*/ 118 h 267"/>
                <a:gd name="T30" fmla="*/ 212 w 243"/>
                <a:gd name="T31" fmla="*/ 30 h 267"/>
                <a:gd name="T32" fmla="*/ 89 w 243"/>
                <a:gd name="T33" fmla="*/ 102 h 267"/>
                <a:gd name="T34" fmla="*/ 102 w 243"/>
                <a:gd name="T35" fmla="*/ 70 h 267"/>
                <a:gd name="T36" fmla="*/ 127 w 243"/>
                <a:gd name="T37" fmla="*/ 61 h 267"/>
                <a:gd name="T38" fmla="*/ 154 w 243"/>
                <a:gd name="T39" fmla="*/ 72 h 267"/>
                <a:gd name="T40" fmla="*/ 164 w 243"/>
                <a:gd name="T41" fmla="*/ 102 h 267"/>
                <a:gd name="T42" fmla="*/ 89 w 243"/>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67">
                  <a:moveTo>
                    <a:pt x="212" y="30"/>
                  </a:moveTo>
                  <a:cubicBezTo>
                    <a:pt x="191" y="10"/>
                    <a:pt x="162" y="0"/>
                    <a:pt x="124" y="0"/>
                  </a:cubicBezTo>
                  <a:cubicBezTo>
                    <a:pt x="84" y="0"/>
                    <a:pt x="53" y="12"/>
                    <a:pt x="32" y="35"/>
                  </a:cubicBezTo>
                  <a:cubicBezTo>
                    <a:pt x="10" y="58"/>
                    <a:pt x="0" y="92"/>
                    <a:pt x="0" y="135"/>
                  </a:cubicBezTo>
                  <a:cubicBezTo>
                    <a:pt x="0" y="178"/>
                    <a:pt x="11" y="210"/>
                    <a:pt x="35" y="233"/>
                  </a:cubicBezTo>
                  <a:cubicBezTo>
                    <a:pt x="58" y="256"/>
                    <a:pt x="90" y="267"/>
                    <a:pt x="132" y="267"/>
                  </a:cubicBezTo>
                  <a:cubicBezTo>
                    <a:pt x="153" y="267"/>
                    <a:pt x="170" y="266"/>
                    <a:pt x="184" y="263"/>
                  </a:cubicBezTo>
                  <a:cubicBezTo>
                    <a:pt x="199" y="261"/>
                    <a:pt x="213" y="256"/>
                    <a:pt x="227" y="249"/>
                  </a:cubicBezTo>
                  <a:cubicBezTo>
                    <a:pt x="213" y="190"/>
                    <a:pt x="213" y="190"/>
                    <a:pt x="213" y="190"/>
                  </a:cubicBezTo>
                  <a:cubicBezTo>
                    <a:pt x="203" y="194"/>
                    <a:pt x="194" y="197"/>
                    <a:pt x="185" y="200"/>
                  </a:cubicBezTo>
                  <a:cubicBezTo>
                    <a:pt x="172" y="202"/>
                    <a:pt x="158" y="204"/>
                    <a:pt x="143" y="204"/>
                  </a:cubicBezTo>
                  <a:cubicBezTo>
                    <a:pt x="126" y="204"/>
                    <a:pt x="113" y="200"/>
                    <a:pt x="103" y="192"/>
                  </a:cubicBezTo>
                  <a:cubicBezTo>
                    <a:pt x="93" y="183"/>
                    <a:pt x="88" y="172"/>
                    <a:pt x="88" y="158"/>
                  </a:cubicBezTo>
                  <a:cubicBezTo>
                    <a:pt x="243" y="158"/>
                    <a:pt x="243" y="158"/>
                    <a:pt x="243" y="158"/>
                  </a:cubicBezTo>
                  <a:cubicBezTo>
                    <a:pt x="243" y="118"/>
                    <a:pt x="243" y="118"/>
                    <a:pt x="243" y="118"/>
                  </a:cubicBezTo>
                  <a:cubicBezTo>
                    <a:pt x="243" y="80"/>
                    <a:pt x="233" y="51"/>
                    <a:pt x="212" y="30"/>
                  </a:cubicBezTo>
                  <a:moveTo>
                    <a:pt x="89" y="102"/>
                  </a:moveTo>
                  <a:cubicBezTo>
                    <a:pt x="91" y="87"/>
                    <a:pt x="95" y="77"/>
                    <a:pt x="102" y="70"/>
                  </a:cubicBezTo>
                  <a:cubicBezTo>
                    <a:pt x="108" y="64"/>
                    <a:pt x="117" y="61"/>
                    <a:pt x="127" y="61"/>
                  </a:cubicBezTo>
                  <a:cubicBezTo>
                    <a:pt x="138" y="61"/>
                    <a:pt x="147" y="64"/>
                    <a:pt x="154" y="72"/>
                  </a:cubicBezTo>
                  <a:cubicBezTo>
                    <a:pt x="160" y="79"/>
                    <a:pt x="164" y="89"/>
                    <a:pt x="164" y="102"/>
                  </a:cubicBezTo>
                  <a:lnTo>
                    <a:pt x="89" y="102"/>
                  </a:ln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sz="1632" noProof="0" dirty="0">
                <a:solidFill>
                  <a:schemeClr val="bg1"/>
                </a:solidFill>
              </a:endParaRPr>
            </a:p>
          </p:txBody>
        </p:sp>
      </p:grpSp>
    </p:spTree>
    <p:extLst>
      <p:ext uri="{BB962C8B-B14F-4D97-AF65-F5344CB8AC3E}">
        <p14:creationId xmlns:p14="http://schemas.microsoft.com/office/powerpoint/2010/main" val="1907202763"/>
      </p:ext>
    </p:extLst>
  </p:cSld>
  <p:clrMapOvr>
    <a:masterClrMapping/>
  </p:clrMapOvr>
  <p:transition>
    <p:fade/>
  </p:transition>
  <p:extLst>
    <p:ext uri="{DCECCB84-F9BA-43D5-87BE-67443E8EF086}">
      <p15:sldGuideLst xmlns:p15="http://schemas.microsoft.com/office/powerpoint/2012/main">
        <p15:guide id="1" orient="horz" pos="4508">
          <p15:clr>
            <a:srgbClr val="FBAE40"/>
          </p15:clr>
        </p15:guide>
      </p15:sldGuideLst>
    </p:ext>
  </p:extLst>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reserve="1" userDrawn="1">
  <p:cSld name="Divider - Deloitte green">
    <p:bg bwMode="gray">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gray">
          <a:xfrm>
            <a:off x="501651" y="1705670"/>
            <a:ext cx="10541000" cy="1592403"/>
          </a:xfrm>
        </p:spPr>
        <p:txBody>
          <a:bodyPr anchor="b"/>
          <a:lstStyle>
            <a:lvl1pPr>
              <a:lnSpc>
                <a:spcPct val="95000"/>
              </a:lnSpc>
              <a:defRPr sz="3537" b="1">
                <a:solidFill>
                  <a:schemeClr val="bg1"/>
                </a:solidFill>
                <a:latin typeface="+mj-lt"/>
                <a:ea typeface="Open Sans" panose="020B0606030504020204" pitchFamily="34" charset="0"/>
                <a:cs typeface="Open Sans" panose="020B0606030504020204" pitchFamily="34" charset="0"/>
              </a:defRPr>
            </a:lvl1pPr>
          </a:lstStyle>
          <a:p>
            <a:r>
              <a:rPr lang="en-US" noProof="0" dirty="0"/>
              <a:t>Click to edit Master title style</a:t>
            </a:r>
          </a:p>
        </p:txBody>
      </p:sp>
      <p:sp>
        <p:nvSpPr>
          <p:cNvPr id="3" name="Text Placeholder 2"/>
          <p:cNvSpPr>
            <a:spLocks noGrp="1"/>
          </p:cNvSpPr>
          <p:nvPr>
            <p:ph type="body" idx="1"/>
          </p:nvPr>
        </p:nvSpPr>
        <p:spPr bwMode="gray">
          <a:xfrm>
            <a:off x="501651" y="3429001"/>
            <a:ext cx="10541000" cy="1566532"/>
          </a:xfrm>
        </p:spPr>
        <p:txBody>
          <a:bodyPr lIns="0" tIns="0" rIns="0" bIns="0">
            <a:noAutofit/>
          </a:bodyPr>
          <a:lstStyle>
            <a:lvl1pPr marL="0" indent="0">
              <a:lnSpc>
                <a:spcPct val="95000"/>
              </a:lnSpc>
              <a:spcAft>
                <a:spcPts val="0"/>
              </a:spcAft>
              <a:buNone/>
              <a:defRPr sz="3537">
                <a:solidFill>
                  <a:schemeClr val="bg1"/>
                </a:solidFill>
              </a:defRPr>
            </a:lvl1pPr>
            <a:lvl2pPr marL="457209" indent="0">
              <a:buNone/>
              <a:defRPr sz="2000">
                <a:solidFill>
                  <a:schemeClr val="tx1">
                    <a:tint val="75000"/>
                  </a:schemeClr>
                </a:solidFill>
              </a:defRPr>
            </a:lvl2pPr>
            <a:lvl3pPr marL="914417" indent="0">
              <a:buNone/>
              <a:defRPr sz="1800">
                <a:solidFill>
                  <a:schemeClr val="tx1">
                    <a:tint val="75000"/>
                  </a:schemeClr>
                </a:solidFill>
              </a:defRPr>
            </a:lvl3pPr>
            <a:lvl4pPr marL="1371626" indent="0">
              <a:buNone/>
              <a:defRPr sz="1600">
                <a:solidFill>
                  <a:schemeClr val="tx1">
                    <a:tint val="75000"/>
                  </a:schemeClr>
                </a:solidFill>
              </a:defRPr>
            </a:lvl4pPr>
            <a:lvl5pPr marL="1828835" indent="0">
              <a:buNone/>
              <a:defRPr sz="1600">
                <a:solidFill>
                  <a:schemeClr val="tx1">
                    <a:tint val="75000"/>
                  </a:schemeClr>
                </a:solidFill>
              </a:defRPr>
            </a:lvl5pPr>
            <a:lvl6pPr marL="2286044" indent="0">
              <a:buNone/>
              <a:defRPr sz="1600">
                <a:solidFill>
                  <a:schemeClr val="tx1">
                    <a:tint val="75000"/>
                  </a:schemeClr>
                </a:solidFill>
              </a:defRPr>
            </a:lvl6pPr>
            <a:lvl7pPr marL="2743252" indent="0">
              <a:buNone/>
              <a:defRPr sz="1600">
                <a:solidFill>
                  <a:schemeClr val="tx1">
                    <a:tint val="75000"/>
                  </a:schemeClr>
                </a:solidFill>
              </a:defRPr>
            </a:lvl7pPr>
            <a:lvl8pPr marL="3200461" indent="0">
              <a:buNone/>
              <a:defRPr sz="1600">
                <a:solidFill>
                  <a:schemeClr val="tx1">
                    <a:tint val="75000"/>
                  </a:schemeClr>
                </a:solidFill>
              </a:defRPr>
            </a:lvl8pPr>
            <a:lvl9pPr marL="3657669" indent="0">
              <a:buNone/>
              <a:defRPr sz="1600">
                <a:solidFill>
                  <a:schemeClr val="tx1">
                    <a:tint val="75000"/>
                  </a:schemeClr>
                </a:solidFill>
              </a:defRPr>
            </a:lvl9pPr>
          </a:lstStyle>
          <a:p>
            <a:pPr lvl="0"/>
            <a:r>
              <a:rPr lang="en-US" noProof="0" dirty="0"/>
              <a:t>Click to edit Master text styles</a:t>
            </a:r>
          </a:p>
        </p:txBody>
      </p:sp>
      <p:sp>
        <p:nvSpPr>
          <p:cNvPr id="5" name="TextBox 4"/>
          <p:cNvSpPr txBox="1"/>
          <p:nvPr userDrawn="1"/>
        </p:nvSpPr>
        <p:spPr>
          <a:xfrm>
            <a:off x="6335185" y="6477001"/>
            <a:ext cx="4896560" cy="200055"/>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dirty="0">
                <a:solidFill>
                  <a:schemeClr val="bg1"/>
                </a:solidFill>
              </a:rPr>
              <a:t>Presentation title</a:t>
            </a:r>
            <a:br>
              <a:rPr lang="en-US" sz="650" noProof="0" dirty="0">
                <a:solidFill>
                  <a:schemeClr val="bg1"/>
                </a:solidFill>
              </a:rPr>
            </a:br>
            <a:r>
              <a:rPr lang="en-US" sz="650" noProof="0" dirty="0">
                <a:solidFill>
                  <a:schemeClr val="bg1"/>
                </a:solidFill>
              </a:rPr>
              <a:t>[To edit, click View &gt; Slide Master &gt; Slide Master]</a:t>
            </a:r>
          </a:p>
        </p:txBody>
      </p:sp>
      <p:sp>
        <p:nvSpPr>
          <p:cNvPr id="7" name="TextBox 6"/>
          <p:cNvSpPr txBox="1"/>
          <p:nvPr userDrawn="1"/>
        </p:nvSpPr>
        <p:spPr>
          <a:xfrm>
            <a:off x="501651" y="6477001"/>
            <a:ext cx="5355167" cy="100027"/>
          </a:xfrm>
          <a:prstGeom prst="rect">
            <a:avLst/>
          </a:prstGeom>
          <a:noFill/>
        </p:spPr>
        <p:txBody>
          <a:bodyPr wrap="square" lIns="0" tIns="0" rIns="0" bIns="0" rtlCol="0">
            <a:spAutoFit/>
          </a:bodyPr>
          <a:lstStyle/>
          <a:p>
            <a:pPr marL="0" indent="0">
              <a:spcBef>
                <a:spcPts val="600"/>
              </a:spcBef>
              <a:buSzPct val="100000"/>
              <a:buFont typeface="Arial"/>
              <a:buNone/>
            </a:pPr>
            <a:r>
              <a:rPr lang="en-IN" sz="650" noProof="0" dirty="0">
                <a:solidFill>
                  <a:schemeClr val="bg1"/>
                </a:solidFill>
              </a:rPr>
              <a:t>©2016 Deloitte Shared Services India LLP</a:t>
            </a:r>
            <a:endParaRPr lang="fr-FR" sz="650" noProof="0" dirty="0">
              <a:solidFill>
                <a:schemeClr val="bg1"/>
              </a:solidFill>
            </a:endParaRPr>
          </a:p>
        </p:txBody>
      </p:sp>
      <p:sp>
        <p:nvSpPr>
          <p:cNvPr id="8" name="TextBox 7"/>
          <p:cNvSpPr txBox="1"/>
          <p:nvPr userDrawn="1"/>
        </p:nvSpPr>
        <p:spPr>
          <a:xfrm>
            <a:off x="11382377" y="6477001"/>
            <a:ext cx="307974" cy="100027"/>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650" noProof="0" smtClean="0">
                <a:solidFill>
                  <a:schemeClr val="bg1"/>
                </a:solidFill>
              </a:rPr>
              <a:pPr marL="0" indent="0" algn="r">
                <a:spcBef>
                  <a:spcPts val="600"/>
                </a:spcBef>
                <a:buSzPct val="100000"/>
                <a:buFont typeface="Arial"/>
                <a:buNone/>
              </a:pPr>
              <a:t>‹#›</a:t>
            </a:fld>
            <a:endParaRPr lang="en-US" sz="650" noProof="0" dirty="0">
              <a:solidFill>
                <a:schemeClr val="bg1"/>
              </a:solidFill>
            </a:endParaRPr>
          </a:p>
        </p:txBody>
      </p:sp>
    </p:spTree>
    <p:extLst>
      <p:ext uri="{BB962C8B-B14F-4D97-AF65-F5344CB8AC3E}">
        <p14:creationId xmlns:p14="http://schemas.microsoft.com/office/powerpoint/2010/main" val="1251554941"/>
      </p:ext>
    </p:extLst>
  </p:cSld>
  <p:clrMapOvr>
    <a:masterClrMapping/>
  </p:clrMapOvr>
  <p:transition>
    <p:fade/>
  </p:transition>
  <p:extLst>
    <p:ext uri="{DCECCB84-F9BA-43D5-87BE-67443E8EF086}">
      <p15:sldGuideLst xmlns:p15="http://schemas.microsoft.com/office/powerpoint/2012/main">
        <p15:guide id="1" orient="horz" pos="2382">
          <p15:clr>
            <a:srgbClr val="FBAE40"/>
          </p15:clr>
        </p15:guide>
      </p15:sldGuideLst>
    </p:ext>
  </p:extLst>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userDrawn="1">
  <p:cSld name="Divider - Deloitte dark green">
    <p:bg bwMode="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gray">
          <a:xfrm>
            <a:off x="501651" y="1705670"/>
            <a:ext cx="10541000" cy="1592403"/>
          </a:xfrm>
        </p:spPr>
        <p:txBody>
          <a:bodyPr anchor="b"/>
          <a:lstStyle>
            <a:lvl1pPr>
              <a:lnSpc>
                <a:spcPct val="95000"/>
              </a:lnSpc>
              <a:defRPr sz="3537" b="1">
                <a:solidFill>
                  <a:schemeClr val="bg1"/>
                </a:solidFill>
                <a:latin typeface="+mj-lt"/>
                <a:ea typeface="Open Sans" panose="020B0606030504020204" pitchFamily="34" charset="0"/>
                <a:cs typeface="Open Sans" panose="020B0606030504020204" pitchFamily="34" charset="0"/>
              </a:defRPr>
            </a:lvl1pPr>
          </a:lstStyle>
          <a:p>
            <a:r>
              <a:rPr lang="en-US" noProof="0" dirty="0"/>
              <a:t>Click to edit Master title style</a:t>
            </a:r>
          </a:p>
        </p:txBody>
      </p:sp>
      <p:sp>
        <p:nvSpPr>
          <p:cNvPr id="3" name="Text Placeholder 2"/>
          <p:cNvSpPr>
            <a:spLocks noGrp="1"/>
          </p:cNvSpPr>
          <p:nvPr>
            <p:ph type="body" idx="1"/>
          </p:nvPr>
        </p:nvSpPr>
        <p:spPr bwMode="gray">
          <a:xfrm>
            <a:off x="501651" y="3429001"/>
            <a:ext cx="10544067" cy="1566532"/>
          </a:xfrm>
        </p:spPr>
        <p:txBody>
          <a:bodyPr lIns="0" tIns="0" rIns="0" bIns="0">
            <a:noAutofit/>
          </a:bodyPr>
          <a:lstStyle>
            <a:lvl1pPr marL="0" indent="0">
              <a:lnSpc>
                <a:spcPct val="95000"/>
              </a:lnSpc>
              <a:spcAft>
                <a:spcPts val="0"/>
              </a:spcAft>
              <a:buNone/>
              <a:defRPr sz="3537">
                <a:solidFill>
                  <a:schemeClr val="bg1"/>
                </a:solidFill>
              </a:defRPr>
            </a:lvl1pPr>
            <a:lvl2pPr marL="457209" indent="0">
              <a:buNone/>
              <a:defRPr sz="2000">
                <a:solidFill>
                  <a:schemeClr val="tx1">
                    <a:tint val="75000"/>
                  </a:schemeClr>
                </a:solidFill>
              </a:defRPr>
            </a:lvl2pPr>
            <a:lvl3pPr marL="914417" indent="0">
              <a:buNone/>
              <a:defRPr sz="1800">
                <a:solidFill>
                  <a:schemeClr val="tx1">
                    <a:tint val="75000"/>
                  </a:schemeClr>
                </a:solidFill>
              </a:defRPr>
            </a:lvl3pPr>
            <a:lvl4pPr marL="1371626" indent="0">
              <a:buNone/>
              <a:defRPr sz="1600">
                <a:solidFill>
                  <a:schemeClr val="tx1">
                    <a:tint val="75000"/>
                  </a:schemeClr>
                </a:solidFill>
              </a:defRPr>
            </a:lvl4pPr>
            <a:lvl5pPr marL="1828835" indent="0">
              <a:buNone/>
              <a:defRPr sz="1600">
                <a:solidFill>
                  <a:schemeClr val="tx1">
                    <a:tint val="75000"/>
                  </a:schemeClr>
                </a:solidFill>
              </a:defRPr>
            </a:lvl5pPr>
            <a:lvl6pPr marL="2286044" indent="0">
              <a:buNone/>
              <a:defRPr sz="1600">
                <a:solidFill>
                  <a:schemeClr val="tx1">
                    <a:tint val="75000"/>
                  </a:schemeClr>
                </a:solidFill>
              </a:defRPr>
            </a:lvl6pPr>
            <a:lvl7pPr marL="2743252" indent="0">
              <a:buNone/>
              <a:defRPr sz="1600">
                <a:solidFill>
                  <a:schemeClr val="tx1">
                    <a:tint val="75000"/>
                  </a:schemeClr>
                </a:solidFill>
              </a:defRPr>
            </a:lvl7pPr>
            <a:lvl8pPr marL="3200461" indent="0">
              <a:buNone/>
              <a:defRPr sz="1600">
                <a:solidFill>
                  <a:schemeClr val="tx1">
                    <a:tint val="75000"/>
                  </a:schemeClr>
                </a:solidFill>
              </a:defRPr>
            </a:lvl8pPr>
            <a:lvl9pPr marL="3657669" indent="0">
              <a:buNone/>
              <a:defRPr sz="1600">
                <a:solidFill>
                  <a:schemeClr val="tx1">
                    <a:tint val="75000"/>
                  </a:schemeClr>
                </a:solidFill>
              </a:defRPr>
            </a:lvl9pPr>
          </a:lstStyle>
          <a:p>
            <a:pPr lvl="0"/>
            <a:r>
              <a:rPr lang="en-US" noProof="0" dirty="0"/>
              <a:t>Click to edit Master text styles</a:t>
            </a:r>
          </a:p>
        </p:txBody>
      </p:sp>
      <p:sp>
        <p:nvSpPr>
          <p:cNvPr id="13" name="TextBox 12"/>
          <p:cNvSpPr txBox="1"/>
          <p:nvPr userDrawn="1"/>
        </p:nvSpPr>
        <p:spPr>
          <a:xfrm>
            <a:off x="6335185" y="6477001"/>
            <a:ext cx="4896560" cy="200055"/>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dirty="0">
                <a:solidFill>
                  <a:schemeClr val="bg1"/>
                </a:solidFill>
              </a:rPr>
              <a:t>Presentation title</a:t>
            </a:r>
            <a:br>
              <a:rPr lang="en-US" sz="650" noProof="0" dirty="0">
                <a:solidFill>
                  <a:schemeClr val="bg1"/>
                </a:solidFill>
              </a:rPr>
            </a:br>
            <a:r>
              <a:rPr lang="en-US" sz="650" noProof="0" dirty="0">
                <a:solidFill>
                  <a:schemeClr val="bg1"/>
                </a:solidFill>
              </a:rPr>
              <a:t>[To edit, click View &gt; Slide Master &gt; Slide Master]</a:t>
            </a:r>
          </a:p>
        </p:txBody>
      </p:sp>
      <p:sp>
        <p:nvSpPr>
          <p:cNvPr id="14" name="TextBox 13"/>
          <p:cNvSpPr txBox="1"/>
          <p:nvPr userDrawn="1"/>
        </p:nvSpPr>
        <p:spPr>
          <a:xfrm>
            <a:off x="501651" y="6477001"/>
            <a:ext cx="5355167" cy="100027"/>
          </a:xfrm>
          <a:prstGeom prst="rect">
            <a:avLst/>
          </a:prstGeom>
          <a:noFill/>
        </p:spPr>
        <p:txBody>
          <a:bodyPr wrap="square" lIns="0" tIns="0" rIns="0" bIns="0" rtlCol="0">
            <a:spAutoFit/>
          </a:bodyPr>
          <a:lstStyle/>
          <a:p>
            <a:pPr marL="0" indent="0">
              <a:spcBef>
                <a:spcPts val="600"/>
              </a:spcBef>
              <a:buSzPct val="100000"/>
              <a:buFont typeface="Arial"/>
              <a:buNone/>
            </a:pPr>
            <a:r>
              <a:rPr lang="en-IN" sz="650" noProof="0" dirty="0">
                <a:solidFill>
                  <a:schemeClr val="bg1"/>
                </a:solidFill>
              </a:rPr>
              <a:t>©2016 Deloitte Shared Services India LLP</a:t>
            </a:r>
            <a:endParaRPr lang="fr-FR" sz="650" noProof="0" dirty="0">
              <a:solidFill>
                <a:schemeClr val="bg1"/>
              </a:solidFill>
            </a:endParaRPr>
          </a:p>
        </p:txBody>
      </p:sp>
      <p:sp>
        <p:nvSpPr>
          <p:cNvPr id="15" name="TextBox 14"/>
          <p:cNvSpPr txBox="1"/>
          <p:nvPr userDrawn="1"/>
        </p:nvSpPr>
        <p:spPr>
          <a:xfrm>
            <a:off x="11382377" y="6477001"/>
            <a:ext cx="307974" cy="100027"/>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650" noProof="0" smtClean="0">
                <a:solidFill>
                  <a:schemeClr val="bg1"/>
                </a:solidFill>
              </a:rPr>
              <a:pPr marL="0" indent="0" algn="r">
                <a:spcBef>
                  <a:spcPts val="600"/>
                </a:spcBef>
                <a:buSzPct val="100000"/>
                <a:buFont typeface="Arial"/>
                <a:buNone/>
              </a:pPr>
              <a:t>‹#›</a:t>
            </a:fld>
            <a:endParaRPr lang="en-US" sz="650" noProof="0" dirty="0">
              <a:solidFill>
                <a:schemeClr val="bg1"/>
              </a:solidFill>
            </a:endParaRPr>
          </a:p>
        </p:txBody>
      </p:sp>
    </p:spTree>
    <p:extLst>
      <p:ext uri="{BB962C8B-B14F-4D97-AF65-F5344CB8AC3E}">
        <p14:creationId xmlns:p14="http://schemas.microsoft.com/office/powerpoint/2010/main" val="1371477115"/>
      </p:ext>
    </p:extLst>
  </p:cSld>
  <p:clrMapOvr>
    <a:masterClrMapping/>
  </p:clrMapOvr>
  <p:transition>
    <p:fade/>
  </p:transition>
  <p:extLst>
    <p:ext uri="{DCECCB84-F9BA-43D5-87BE-67443E8EF086}">
      <p15:sldGuideLst xmlns:p15="http://schemas.microsoft.com/office/powerpoint/2012/main">
        <p15:guide id="1" orient="horz" pos="2382">
          <p15:clr>
            <a:srgbClr val="FBAE40"/>
          </p15:clr>
        </p15:guide>
      </p15:sldGuideLst>
    </p:ext>
  </p:extLst>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preserve="1" userDrawn="1">
  <p:cSld name="Divider - Deloitte blue">
    <p:bg bwMode="gray">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gray">
          <a:xfrm>
            <a:off x="501651" y="1705670"/>
            <a:ext cx="10541000" cy="1592403"/>
          </a:xfrm>
        </p:spPr>
        <p:txBody>
          <a:bodyPr anchor="b"/>
          <a:lstStyle>
            <a:lvl1pPr>
              <a:lnSpc>
                <a:spcPct val="95000"/>
              </a:lnSpc>
              <a:defRPr sz="3537" b="1">
                <a:solidFill>
                  <a:schemeClr val="bg1"/>
                </a:solidFill>
                <a:latin typeface="+mj-lt"/>
                <a:ea typeface="Open Sans" panose="020B0606030504020204" pitchFamily="34" charset="0"/>
                <a:cs typeface="Open Sans" panose="020B0606030504020204" pitchFamily="34" charset="0"/>
              </a:defRPr>
            </a:lvl1pPr>
          </a:lstStyle>
          <a:p>
            <a:r>
              <a:rPr lang="en-US" noProof="0" dirty="0"/>
              <a:t>Click to edit Master title style</a:t>
            </a:r>
          </a:p>
        </p:txBody>
      </p:sp>
      <p:sp>
        <p:nvSpPr>
          <p:cNvPr id="3" name="Text Placeholder 2"/>
          <p:cNvSpPr>
            <a:spLocks noGrp="1"/>
          </p:cNvSpPr>
          <p:nvPr>
            <p:ph type="body" idx="1"/>
          </p:nvPr>
        </p:nvSpPr>
        <p:spPr bwMode="gray">
          <a:xfrm>
            <a:off x="501651" y="3429001"/>
            <a:ext cx="10541000" cy="1566532"/>
          </a:xfrm>
        </p:spPr>
        <p:txBody>
          <a:bodyPr lIns="0" tIns="0" rIns="0" bIns="0">
            <a:noAutofit/>
          </a:bodyPr>
          <a:lstStyle>
            <a:lvl1pPr marL="0" indent="0">
              <a:lnSpc>
                <a:spcPct val="95000"/>
              </a:lnSpc>
              <a:spcAft>
                <a:spcPts val="0"/>
              </a:spcAft>
              <a:buNone/>
              <a:defRPr sz="3537">
                <a:solidFill>
                  <a:schemeClr val="bg1"/>
                </a:solidFill>
              </a:defRPr>
            </a:lvl1pPr>
            <a:lvl2pPr marL="457209" indent="0">
              <a:buNone/>
              <a:defRPr sz="2000">
                <a:solidFill>
                  <a:schemeClr val="tx1">
                    <a:tint val="75000"/>
                  </a:schemeClr>
                </a:solidFill>
              </a:defRPr>
            </a:lvl2pPr>
            <a:lvl3pPr marL="914417" indent="0">
              <a:buNone/>
              <a:defRPr sz="1800">
                <a:solidFill>
                  <a:schemeClr val="tx1">
                    <a:tint val="75000"/>
                  </a:schemeClr>
                </a:solidFill>
              </a:defRPr>
            </a:lvl3pPr>
            <a:lvl4pPr marL="1371626" indent="0">
              <a:buNone/>
              <a:defRPr sz="1600">
                <a:solidFill>
                  <a:schemeClr val="tx1">
                    <a:tint val="75000"/>
                  </a:schemeClr>
                </a:solidFill>
              </a:defRPr>
            </a:lvl4pPr>
            <a:lvl5pPr marL="1828835" indent="0">
              <a:buNone/>
              <a:defRPr sz="1600">
                <a:solidFill>
                  <a:schemeClr val="tx1">
                    <a:tint val="75000"/>
                  </a:schemeClr>
                </a:solidFill>
              </a:defRPr>
            </a:lvl5pPr>
            <a:lvl6pPr marL="2286044" indent="0">
              <a:buNone/>
              <a:defRPr sz="1600">
                <a:solidFill>
                  <a:schemeClr val="tx1">
                    <a:tint val="75000"/>
                  </a:schemeClr>
                </a:solidFill>
              </a:defRPr>
            </a:lvl6pPr>
            <a:lvl7pPr marL="2743252" indent="0">
              <a:buNone/>
              <a:defRPr sz="1600">
                <a:solidFill>
                  <a:schemeClr val="tx1">
                    <a:tint val="75000"/>
                  </a:schemeClr>
                </a:solidFill>
              </a:defRPr>
            </a:lvl7pPr>
            <a:lvl8pPr marL="3200461" indent="0">
              <a:buNone/>
              <a:defRPr sz="1600">
                <a:solidFill>
                  <a:schemeClr val="tx1">
                    <a:tint val="75000"/>
                  </a:schemeClr>
                </a:solidFill>
              </a:defRPr>
            </a:lvl8pPr>
            <a:lvl9pPr marL="3657669" indent="0">
              <a:buNone/>
              <a:defRPr sz="1600">
                <a:solidFill>
                  <a:schemeClr val="tx1">
                    <a:tint val="75000"/>
                  </a:schemeClr>
                </a:solidFill>
              </a:defRPr>
            </a:lvl9pPr>
          </a:lstStyle>
          <a:p>
            <a:pPr lvl="0"/>
            <a:r>
              <a:rPr lang="en-US" noProof="0" dirty="0"/>
              <a:t>Click to edit Master text styles</a:t>
            </a:r>
          </a:p>
        </p:txBody>
      </p:sp>
      <p:sp>
        <p:nvSpPr>
          <p:cNvPr id="10" name="TextBox 9"/>
          <p:cNvSpPr txBox="1"/>
          <p:nvPr userDrawn="1"/>
        </p:nvSpPr>
        <p:spPr>
          <a:xfrm>
            <a:off x="6335185" y="6477001"/>
            <a:ext cx="4896560" cy="200055"/>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dirty="0">
                <a:solidFill>
                  <a:schemeClr val="bg1"/>
                </a:solidFill>
              </a:rPr>
              <a:t>Presentation title</a:t>
            </a:r>
            <a:br>
              <a:rPr lang="en-US" sz="650" noProof="0" dirty="0">
                <a:solidFill>
                  <a:schemeClr val="bg1"/>
                </a:solidFill>
              </a:rPr>
            </a:br>
            <a:r>
              <a:rPr lang="en-US" sz="650" noProof="0" dirty="0">
                <a:solidFill>
                  <a:schemeClr val="bg1"/>
                </a:solidFill>
              </a:rPr>
              <a:t>[To edit, click View &gt; Slide Master &gt; Slide Master]</a:t>
            </a:r>
          </a:p>
        </p:txBody>
      </p:sp>
      <p:sp>
        <p:nvSpPr>
          <p:cNvPr id="11" name="TextBox 10"/>
          <p:cNvSpPr txBox="1"/>
          <p:nvPr userDrawn="1"/>
        </p:nvSpPr>
        <p:spPr>
          <a:xfrm>
            <a:off x="501651" y="6477001"/>
            <a:ext cx="5355167" cy="100027"/>
          </a:xfrm>
          <a:prstGeom prst="rect">
            <a:avLst/>
          </a:prstGeom>
          <a:noFill/>
        </p:spPr>
        <p:txBody>
          <a:bodyPr wrap="square" lIns="0" tIns="0" rIns="0" bIns="0" rtlCol="0">
            <a:spAutoFit/>
          </a:bodyPr>
          <a:lstStyle/>
          <a:p>
            <a:pPr marL="0" indent="0">
              <a:spcBef>
                <a:spcPts val="600"/>
              </a:spcBef>
              <a:buSzPct val="100000"/>
              <a:buFont typeface="Arial"/>
              <a:buNone/>
            </a:pPr>
            <a:r>
              <a:rPr lang="en-IN" sz="650" noProof="0" dirty="0">
                <a:solidFill>
                  <a:schemeClr val="bg1"/>
                </a:solidFill>
              </a:rPr>
              <a:t>©2016 Deloitte Shared Services India LLP</a:t>
            </a:r>
            <a:endParaRPr lang="fr-FR" sz="650" noProof="0" dirty="0">
              <a:solidFill>
                <a:schemeClr val="bg1"/>
              </a:solidFill>
            </a:endParaRPr>
          </a:p>
        </p:txBody>
      </p:sp>
      <p:sp>
        <p:nvSpPr>
          <p:cNvPr id="12" name="TextBox 11"/>
          <p:cNvSpPr txBox="1"/>
          <p:nvPr userDrawn="1"/>
        </p:nvSpPr>
        <p:spPr>
          <a:xfrm>
            <a:off x="11382377" y="6477001"/>
            <a:ext cx="307974" cy="100027"/>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650" noProof="0" smtClean="0">
                <a:solidFill>
                  <a:schemeClr val="bg1"/>
                </a:solidFill>
              </a:rPr>
              <a:pPr marL="0" indent="0" algn="r">
                <a:spcBef>
                  <a:spcPts val="600"/>
                </a:spcBef>
                <a:buSzPct val="100000"/>
                <a:buFont typeface="Arial"/>
                <a:buNone/>
              </a:pPr>
              <a:t>‹#›</a:t>
            </a:fld>
            <a:endParaRPr lang="en-US" sz="650" noProof="0" dirty="0">
              <a:solidFill>
                <a:schemeClr val="bg1"/>
              </a:solidFill>
            </a:endParaRPr>
          </a:p>
        </p:txBody>
      </p:sp>
    </p:spTree>
    <p:extLst>
      <p:ext uri="{BB962C8B-B14F-4D97-AF65-F5344CB8AC3E}">
        <p14:creationId xmlns:p14="http://schemas.microsoft.com/office/powerpoint/2010/main" val="271608740"/>
      </p:ext>
    </p:extLst>
  </p:cSld>
  <p:clrMapOvr>
    <a:masterClrMapping/>
  </p:clrMapOvr>
  <p:transition>
    <p:fade/>
  </p:transition>
  <p:extLst>
    <p:ext uri="{DCECCB84-F9BA-43D5-87BE-67443E8EF086}">
      <p15:sldGuideLst xmlns:p15="http://schemas.microsoft.com/office/powerpoint/2012/main">
        <p15:guide id="1" orient="horz" pos="2382">
          <p15:clr>
            <a:srgbClr val="FBAE40"/>
          </p15:clr>
        </p15:guide>
      </p15:sldGuideLst>
    </p:ext>
  </p:extLst>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preserve="1" userDrawn="1">
  <p:cSld name="Divider - Deloitte dark blue">
    <p:bg bwMode="gray">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gray">
          <a:xfrm>
            <a:off x="501651" y="1705670"/>
            <a:ext cx="10541000" cy="1592403"/>
          </a:xfrm>
        </p:spPr>
        <p:txBody>
          <a:bodyPr anchor="b"/>
          <a:lstStyle>
            <a:lvl1pPr>
              <a:lnSpc>
                <a:spcPct val="95000"/>
              </a:lnSpc>
              <a:defRPr sz="3537" b="1">
                <a:solidFill>
                  <a:schemeClr val="bg1"/>
                </a:solidFill>
                <a:latin typeface="+mj-lt"/>
                <a:ea typeface="Open Sans" panose="020B0606030504020204" pitchFamily="34" charset="0"/>
                <a:cs typeface="Open Sans" panose="020B0606030504020204" pitchFamily="34" charset="0"/>
              </a:defRPr>
            </a:lvl1pPr>
          </a:lstStyle>
          <a:p>
            <a:r>
              <a:rPr lang="en-US" noProof="0" dirty="0"/>
              <a:t>Click to edit Master title style</a:t>
            </a:r>
          </a:p>
        </p:txBody>
      </p:sp>
      <p:sp>
        <p:nvSpPr>
          <p:cNvPr id="3" name="Text Placeholder 2"/>
          <p:cNvSpPr>
            <a:spLocks noGrp="1"/>
          </p:cNvSpPr>
          <p:nvPr>
            <p:ph type="body" idx="1"/>
          </p:nvPr>
        </p:nvSpPr>
        <p:spPr bwMode="gray">
          <a:xfrm>
            <a:off x="501651" y="3429001"/>
            <a:ext cx="10541000" cy="1566532"/>
          </a:xfrm>
        </p:spPr>
        <p:txBody>
          <a:bodyPr lIns="0" tIns="0" rIns="0" bIns="0">
            <a:noAutofit/>
          </a:bodyPr>
          <a:lstStyle>
            <a:lvl1pPr marL="0" indent="0">
              <a:lnSpc>
                <a:spcPct val="95000"/>
              </a:lnSpc>
              <a:spcAft>
                <a:spcPts val="0"/>
              </a:spcAft>
              <a:buNone/>
              <a:defRPr sz="3537">
                <a:solidFill>
                  <a:schemeClr val="bg1"/>
                </a:solidFill>
              </a:defRPr>
            </a:lvl1pPr>
            <a:lvl2pPr marL="457209" indent="0">
              <a:buNone/>
              <a:defRPr sz="2000">
                <a:solidFill>
                  <a:schemeClr val="tx1">
                    <a:tint val="75000"/>
                  </a:schemeClr>
                </a:solidFill>
              </a:defRPr>
            </a:lvl2pPr>
            <a:lvl3pPr marL="914417" indent="0">
              <a:buNone/>
              <a:defRPr sz="1800">
                <a:solidFill>
                  <a:schemeClr val="tx1">
                    <a:tint val="75000"/>
                  </a:schemeClr>
                </a:solidFill>
              </a:defRPr>
            </a:lvl3pPr>
            <a:lvl4pPr marL="1371626" indent="0">
              <a:buNone/>
              <a:defRPr sz="1600">
                <a:solidFill>
                  <a:schemeClr val="tx1">
                    <a:tint val="75000"/>
                  </a:schemeClr>
                </a:solidFill>
              </a:defRPr>
            </a:lvl4pPr>
            <a:lvl5pPr marL="1828835" indent="0">
              <a:buNone/>
              <a:defRPr sz="1600">
                <a:solidFill>
                  <a:schemeClr val="tx1">
                    <a:tint val="75000"/>
                  </a:schemeClr>
                </a:solidFill>
              </a:defRPr>
            </a:lvl5pPr>
            <a:lvl6pPr marL="2286044" indent="0">
              <a:buNone/>
              <a:defRPr sz="1600">
                <a:solidFill>
                  <a:schemeClr val="tx1">
                    <a:tint val="75000"/>
                  </a:schemeClr>
                </a:solidFill>
              </a:defRPr>
            </a:lvl6pPr>
            <a:lvl7pPr marL="2743252" indent="0">
              <a:buNone/>
              <a:defRPr sz="1600">
                <a:solidFill>
                  <a:schemeClr val="tx1">
                    <a:tint val="75000"/>
                  </a:schemeClr>
                </a:solidFill>
              </a:defRPr>
            </a:lvl7pPr>
            <a:lvl8pPr marL="3200461" indent="0">
              <a:buNone/>
              <a:defRPr sz="1600">
                <a:solidFill>
                  <a:schemeClr val="tx1">
                    <a:tint val="75000"/>
                  </a:schemeClr>
                </a:solidFill>
              </a:defRPr>
            </a:lvl8pPr>
            <a:lvl9pPr marL="3657669" indent="0">
              <a:buNone/>
              <a:defRPr sz="1600">
                <a:solidFill>
                  <a:schemeClr val="tx1">
                    <a:tint val="75000"/>
                  </a:schemeClr>
                </a:solidFill>
              </a:defRPr>
            </a:lvl9pPr>
          </a:lstStyle>
          <a:p>
            <a:pPr lvl="0"/>
            <a:r>
              <a:rPr lang="en-US" noProof="0" dirty="0"/>
              <a:t>Click to edit Master text styles</a:t>
            </a:r>
          </a:p>
        </p:txBody>
      </p:sp>
      <p:sp>
        <p:nvSpPr>
          <p:cNvPr id="10" name="TextBox 9"/>
          <p:cNvSpPr txBox="1"/>
          <p:nvPr userDrawn="1"/>
        </p:nvSpPr>
        <p:spPr>
          <a:xfrm>
            <a:off x="6335185" y="6477001"/>
            <a:ext cx="4896560" cy="200055"/>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dirty="0">
                <a:solidFill>
                  <a:schemeClr val="bg1"/>
                </a:solidFill>
              </a:rPr>
              <a:t>Presentation title</a:t>
            </a:r>
            <a:br>
              <a:rPr lang="en-US" sz="650" noProof="0" dirty="0">
                <a:solidFill>
                  <a:schemeClr val="bg1"/>
                </a:solidFill>
              </a:rPr>
            </a:br>
            <a:r>
              <a:rPr lang="en-US" sz="650" noProof="0" dirty="0">
                <a:solidFill>
                  <a:schemeClr val="bg1"/>
                </a:solidFill>
              </a:rPr>
              <a:t>[To edit, click View &gt; Slide Master &gt; Slide Master]</a:t>
            </a:r>
          </a:p>
        </p:txBody>
      </p:sp>
      <p:sp>
        <p:nvSpPr>
          <p:cNvPr id="11" name="TextBox 10"/>
          <p:cNvSpPr txBox="1"/>
          <p:nvPr userDrawn="1"/>
        </p:nvSpPr>
        <p:spPr>
          <a:xfrm>
            <a:off x="501651" y="6477001"/>
            <a:ext cx="5355167" cy="100027"/>
          </a:xfrm>
          <a:prstGeom prst="rect">
            <a:avLst/>
          </a:prstGeom>
          <a:noFill/>
        </p:spPr>
        <p:txBody>
          <a:bodyPr wrap="square" lIns="0" tIns="0" rIns="0" bIns="0" rtlCol="0">
            <a:spAutoFit/>
          </a:bodyPr>
          <a:lstStyle/>
          <a:p>
            <a:pPr marL="0" indent="0">
              <a:spcBef>
                <a:spcPts val="600"/>
              </a:spcBef>
              <a:buSzPct val="100000"/>
              <a:buFont typeface="Arial"/>
              <a:buNone/>
            </a:pPr>
            <a:r>
              <a:rPr lang="en-IN" sz="650" noProof="0" dirty="0">
                <a:solidFill>
                  <a:schemeClr val="bg1"/>
                </a:solidFill>
              </a:rPr>
              <a:t>©2016 Deloitte Shared Services India LLP</a:t>
            </a:r>
            <a:endParaRPr lang="fr-FR" sz="650" noProof="0" dirty="0">
              <a:solidFill>
                <a:schemeClr val="bg1"/>
              </a:solidFill>
            </a:endParaRPr>
          </a:p>
        </p:txBody>
      </p:sp>
      <p:sp>
        <p:nvSpPr>
          <p:cNvPr id="12" name="TextBox 11"/>
          <p:cNvSpPr txBox="1"/>
          <p:nvPr userDrawn="1"/>
        </p:nvSpPr>
        <p:spPr>
          <a:xfrm>
            <a:off x="11382377" y="6477001"/>
            <a:ext cx="307974" cy="100027"/>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650" noProof="0" smtClean="0">
                <a:solidFill>
                  <a:schemeClr val="bg1"/>
                </a:solidFill>
              </a:rPr>
              <a:pPr marL="0" indent="0" algn="r">
                <a:spcBef>
                  <a:spcPts val="600"/>
                </a:spcBef>
                <a:buSzPct val="100000"/>
                <a:buFont typeface="Arial"/>
                <a:buNone/>
              </a:pPr>
              <a:t>‹#›</a:t>
            </a:fld>
            <a:endParaRPr lang="en-US" sz="650" noProof="0" dirty="0">
              <a:solidFill>
                <a:schemeClr val="bg1"/>
              </a:solidFill>
            </a:endParaRPr>
          </a:p>
        </p:txBody>
      </p:sp>
    </p:spTree>
    <p:extLst>
      <p:ext uri="{BB962C8B-B14F-4D97-AF65-F5344CB8AC3E}">
        <p14:creationId xmlns:p14="http://schemas.microsoft.com/office/powerpoint/2010/main" val="2340880193"/>
      </p:ext>
    </p:extLst>
  </p:cSld>
  <p:clrMapOvr>
    <a:masterClrMapping/>
  </p:clrMapOvr>
  <p:transition>
    <p:fade/>
  </p:transition>
  <p:extLst>
    <p:ext uri="{DCECCB84-F9BA-43D5-87BE-67443E8EF086}">
      <p15:sldGuideLst xmlns:p15="http://schemas.microsoft.com/office/powerpoint/2012/main">
        <p15:guide id="1" orient="horz" pos="2382">
          <p15:clr>
            <a:srgbClr val="FBAE40"/>
          </p15:clr>
        </p15:guide>
      </p15:sldGuideLst>
    </p:ext>
  </p:extLst>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preserve="1" userDrawn="1">
  <p:cSld name="1_Divider - Deloitte black">
    <p:bg bwMode="gray">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gray">
          <a:xfrm>
            <a:off x="501651" y="1705670"/>
            <a:ext cx="10541000" cy="1592403"/>
          </a:xfrm>
        </p:spPr>
        <p:txBody>
          <a:bodyPr anchor="b"/>
          <a:lstStyle>
            <a:lvl1pPr>
              <a:lnSpc>
                <a:spcPct val="95000"/>
              </a:lnSpc>
              <a:defRPr sz="3537" b="1">
                <a:solidFill>
                  <a:schemeClr val="bg1"/>
                </a:solidFill>
                <a:latin typeface="+mj-lt"/>
                <a:ea typeface="Open Sans" panose="020B0606030504020204" pitchFamily="34" charset="0"/>
                <a:cs typeface="Open Sans" panose="020B0606030504020204" pitchFamily="34" charset="0"/>
              </a:defRPr>
            </a:lvl1pPr>
          </a:lstStyle>
          <a:p>
            <a:r>
              <a:rPr lang="en-US" noProof="0" dirty="0"/>
              <a:t>Click to edit Master title style</a:t>
            </a:r>
          </a:p>
        </p:txBody>
      </p:sp>
      <p:sp>
        <p:nvSpPr>
          <p:cNvPr id="3" name="Text Placeholder 2"/>
          <p:cNvSpPr>
            <a:spLocks noGrp="1"/>
          </p:cNvSpPr>
          <p:nvPr>
            <p:ph type="body" idx="1"/>
          </p:nvPr>
        </p:nvSpPr>
        <p:spPr bwMode="gray">
          <a:xfrm>
            <a:off x="501651" y="3429001"/>
            <a:ext cx="10541000" cy="1566532"/>
          </a:xfrm>
        </p:spPr>
        <p:txBody>
          <a:bodyPr lIns="0" tIns="0" rIns="0" bIns="0">
            <a:noAutofit/>
          </a:bodyPr>
          <a:lstStyle>
            <a:lvl1pPr marL="0" indent="0">
              <a:lnSpc>
                <a:spcPct val="95000"/>
              </a:lnSpc>
              <a:spcAft>
                <a:spcPts val="0"/>
              </a:spcAft>
              <a:buNone/>
              <a:defRPr sz="3537">
                <a:solidFill>
                  <a:schemeClr val="bg1"/>
                </a:solidFill>
              </a:defRPr>
            </a:lvl1pPr>
            <a:lvl2pPr marL="457209" indent="0">
              <a:buNone/>
              <a:defRPr sz="2000">
                <a:solidFill>
                  <a:schemeClr val="tx1">
                    <a:tint val="75000"/>
                  </a:schemeClr>
                </a:solidFill>
              </a:defRPr>
            </a:lvl2pPr>
            <a:lvl3pPr marL="914417" indent="0">
              <a:buNone/>
              <a:defRPr sz="1800">
                <a:solidFill>
                  <a:schemeClr val="tx1">
                    <a:tint val="75000"/>
                  </a:schemeClr>
                </a:solidFill>
              </a:defRPr>
            </a:lvl3pPr>
            <a:lvl4pPr marL="1371626" indent="0">
              <a:buNone/>
              <a:defRPr sz="1600">
                <a:solidFill>
                  <a:schemeClr val="tx1">
                    <a:tint val="75000"/>
                  </a:schemeClr>
                </a:solidFill>
              </a:defRPr>
            </a:lvl4pPr>
            <a:lvl5pPr marL="1828835" indent="0">
              <a:buNone/>
              <a:defRPr sz="1600">
                <a:solidFill>
                  <a:schemeClr val="tx1">
                    <a:tint val="75000"/>
                  </a:schemeClr>
                </a:solidFill>
              </a:defRPr>
            </a:lvl5pPr>
            <a:lvl6pPr marL="2286044" indent="0">
              <a:buNone/>
              <a:defRPr sz="1600">
                <a:solidFill>
                  <a:schemeClr val="tx1">
                    <a:tint val="75000"/>
                  </a:schemeClr>
                </a:solidFill>
              </a:defRPr>
            </a:lvl6pPr>
            <a:lvl7pPr marL="2743252" indent="0">
              <a:buNone/>
              <a:defRPr sz="1600">
                <a:solidFill>
                  <a:schemeClr val="tx1">
                    <a:tint val="75000"/>
                  </a:schemeClr>
                </a:solidFill>
              </a:defRPr>
            </a:lvl7pPr>
            <a:lvl8pPr marL="3200461" indent="0">
              <a:buNone/>
              <a:defRPr sz="1600">
                <a:solidFill>
                  <a:schemeClr val="tx1">
                    <a:tint val="75000"/>
                  </a:schemeClr>
                </a:solidFill>
              </a:defRPr>
            </a:lvl8pPr>
            <a:lvl9pPr marL="3657669" indent="0">
              <a:buNone/>
              <a:defRPr sz="1600">
                <a:solidFill>
                  <a:schemeClr val="tx1">
                    <a:tint val="75000"/>
                  </a:schemeClr>
                </a:solidFill>
              </a:defRPr>
            </a:lvl9pPr>
          </a:lstStyle>
          <a:p>
            <a:pPr lvl="0"/>
            <a:r>
              <a:rPr lang="en-US" noProof="0" dirty="0"/>
              <a:t>Click to edit Master text styles</a:t>
            </a:r>
          </a:p>
        </p:txBody>
      </p:sp>
      <p:sp>
        <p:nvSpPr>
          <p:cNvPr id="10" name="TextBox 9"/>
          <p:cNvSpPr txBox="1"/>
          <p:nvPr userDrawn="1"/>
        </p:nvSpPr>
        <p:spPr>
          <a:xfrm>
            <a:off x="6335185" y="6477001"/>
            <a:ext cx="4896560" cy="200055"/>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dirty="0">
                <a:solidFill>
                  <a:schemeClr val="bg1"/>
                </a:solidFill>
              </a:rPr>
              <a:t>Presentation title</a:t>
            </a:r>
            <a:br>
              <a:rPr lang="en-US" sz="650" noProof="0" dirty="0">
                <a:solidFill>
                  <a:schemeClr val="bg1"/>
                </a:solidFill>
              </a:rPr>
            </a:br>
            <a:r>
              <a:rPr lang="en-US" sz="650" noProof="0" dirty="0">
                <a:solidFill>
                  <a:schemeClr val="bg1"/>
                </a:solidFill>
              </a:rPr>
              <a:t>[To edit, click View &gt; Slide Master &gt; Slide Master]</a:t>
            </a:r>
          </a:p>
        </p:txBody>
      </p:sp>
      <p:sp>
        <p:nvSpPr>
          <p:cNvPr id="11" name="TextBox 10"/>
          <p:cNvSpPr txBox="1"/>
          <p:nvPr userDrawn="1"/>
        </p:nvSpPr>
        <p:spPr>
          <a:xfrm>
            <a:off x="501651" y="6477001"/>
            <a:ext cx="5355167" cy="100027"/>
          </a:xfrm>
          <a:prstGeom prst="rect">
            <a:avLst/>
          </a:prstGeom>
          <a:noFill/>
        </p:spPr>
        <p:txBody>
          <a:bodyPr wrap="square" lIns="0" tIns="0" rIns="0" bIns="0" rtlCol="0">
            <a:spAutoFit/>
          </a:bodyPr>
          <a:lstStyle/>
          <a:p>
            <a:pPr marL="0" indent="0">
              <a:spcBef>
                <a:spcPts val="600"/>
              </a:spcBef>
              <a:buSzPct val="100000"/>
              <a:buFont typeface="Arial"/>
              <a:buNone/>
            </a:pPr>
            <a:r>
              <a:rPr lang="en-IN" sz="650" noProof="0" dirty="0">
                <a:solidFill>
                  <a:schemeClr val="bg1"/>
                </a:solidFill>
              </a:rPr>
              <a:t>©2016 Deloitte Shared Services India LLP</a:t>
            </a:r>
            <a:endParaRPr lang="fr-FR" sz="650" noProof="0" dirty="0">
              <a:solidFill>
                <a:schemeClr val="bg1"/>
              </a:solidFill>
            </a:endParaRPr>
          </a:p>
        </p:txBody>
      </p:sp>
      <p:sp>
        <p:nvSpPr>
          <p:cNvPr id="12" name="TextBox 11"/>
          <p:cNvSpPr txBox="1"/>
          <p:nvPr userDrawn="1"/>
        </p:nvSpPr>
        <p:spPr>
          <a:xfrm>
            <a:off x="11382377" y="6477001"/>
            <a:ext cx="307974" cy="100027"/>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650" noProof="0" smtClean="0">
                <a:solidFill>
                  <a:schemeClr val="bg1"/>
                </a:solidFill>
              </a:rPr>
              <a:pPr marL="0" indent="0" algn="r">
                <a:spcBef>
                  <a:spcPts val="600"/>
                </a:spcBef>
                <a:buSzPct val="100000"/>
                <a:buFont typeface="Arial"/>
                <a:buNone/>
              </a:pPr>
              <a:t>‹#›</a:t>
            </a:fld>
            <a:endParaRPr lang="en-US" sz="650" noProof="0" dirty="0">
              <a:solidFill>
                <a:schemeClr val="bg1"/>
              </a:solidFill>
            </a:endParaRPr>
          </a:p>
        </p:txBody>
      </p:sp>
    </p:spTree>
    <p:extLst>
      <p:ext uri="{BB962C8B-B14F-4D97-AF65-F5344CB8AC3E}">
        <p14:creationId xmlns:p14="http://schemas.microsoft.com/office/powerpoint/2010/main" val="2842605325"/>
      </p:ext>
    </p:extLst>
  </p:cSld>
  <p:clrMapOvr>
    <a:masterClrMapping/>
  </p:clrMapOvr>
  <p:transition>
    <p:fade/>
  </p:transition>
  <p:extLst>
    <p:ext uri="{DCECCB84-F9BA-43D5-87BE-67443E8EF086}">
      <p15:sldGuideLst xmlns:p15="http://schemas.microsoft.com/office/powerpoint/2012/main">
        <p15:guide id="1" orient="horz" pos="2382">
          <p15:clr>
            <a:srgbClr val="FBAE40"/>
          </p15:clr>
        </p15:guide>
      </p15:sldGuideLst>
    </p:ext>
  </p:extLs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1_Divider - Deloitte white">
    <p:bg bwMode="gray">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gray">
          <a:xfrm>
            <a:off x="501651" y="1705670"/>
            <a:ext cx="10541000" cy="1592403"/>
          </a:xfrm>
        </p:spPr>
        <p:txBody>
          <a:bodyPr anchor="b"/>
          <a:lstStyle>
            <a:lvl1pPr>
              <a:lnSpc>
                <a:spcPct val="95000"/>
              </a:lnSpc>
              <a:defRPr sz="3537" b="1">
                <a:solidFill>
                  <a:schemeClr val="tx1"/>
                </a:solidFill>
                <a:latin typeface="+mj-lt"/>
                <a:ea typeface="Open Sans" panose="020B0606030504020204" pitchFamily="34" charset="0"/>
                <a:cs typeface="Open Sans" panose="020B0606030504020204" pitchFamily="34" charset="0"/>
              </a:defRPr>
            </a:lvl1pPr>
          </a:lstStyle>
          <a:p>
            <a:r>
              <a:rPr lang="en-US" noProof="0" dirty="0"/>
              <a:t>Click to edit Master title style</a:t>
            </a:r>
          </a:p>
        </p:txBody>
      </p:sp>
      <p:sp>
        <p:nvSpPr>
          <p:cNvPr id="3" name="Text Placeholder 2"/>
          <p:cNvSpPr>
            <a:spLocks noGrp="1"/>
          </p:cNvSpPr>
          <p:nvPr>
            <p:ph type="body" idx="1"/>
          </p:nvPr>
        </p:nvSpPr>
        <p:spPr bwMode="gray">
          <a:xfrm>
            <a:off x="501651" y="3429001"/>
            <a:ext cx="10541000" cy="1566532"/>
          </a:xfrm>
        </p:spPr>
        <p:txBody>
          <a:bodyPr lIns="0" tIns="0" rIns="0" bIns="0">
            <a:noAutofit/>
          </a:bodyPr>
          <a:lstStyle>
            <a:lvl1pPr marL="0" indent="0">
              <a:lnSpc>
                <a:spcPct val="95000"/>
              </a:lnSpc>
              <a:spcAft>
                <a:spcPts val="0"/>
              </a:spcAft>
              <a:buNone/>
              <a:defRPr sz="3537">
                <a:solidFill>
                  <a:schemeClr val="tx1"/>
                </a:solidFill>
              </a:defRPr>
            </a:lvl1pPr>
            <a:lvl2pPr marL="457209" indent="0">
              <a:buNone/>
              <a:defRPr sz="2000">
                <a:solidFill>
                  <a:schemeClr val="tx1">
                    <a:tint val="75000"/>
                  </a:schemeClr>
                </a:solidFill>
              </a:defRPr>
            </a:lvl2pPr>
            <a:lvl3pPr marL="914417" indent="0">
              <a:buNone/>
              <a:defRPr sz="1800">
                <a:solidFill>
                  <a:schemeClr val="tx1">
                    <a:tint val="75000"/>
                  </a:schemeClr>
                </a:solidFill>
              </a:defRPr>
            </a:lvl3pPr>
            <a:lvl4pPr marL="1371626" indent="0">
              <a:buNone/>
              <a:defRPr sz="1600">
                <a:solidFill>
                  <a:schemeClr val="tx1">
                    <a:tint val="75000"/>
                  </a:schemeClr>
                </a:solidFill>
              </a:defRPr>
            </a:lvl4pPr>
            <a:lvl5pPr marL="1828835" indent="0">
              <a:buNone/>
              <a:defRPr sz="1600">
                <a:solidFill>
                  <a:schemeClr val="tx1">
                    <a:tint val="75000"/>
                  </a:schemeClr>
                </a:solidFill>
              </a:defRPr>
            </a:lvl5pPr>
            <a:lvl6pPr marL="2286044" indent="0">
              <a:buNone/>
              <a:defRPr sz="1600">
                <a:solidFill>
                  <a:schemeClr val="tx1">
                    <a:tint val="75000"/>
                  </a:schemeClr>
                </a:solidFill>
              </a:defRPr>
            </a:lvl6pPr>
            <a:lvl7pPr marL="2743252" indent="0">
              <a:buNone/>
              <a:defRPr sz="1600">
                <a:solidFill>
                  <a:schemeClr val="tx1">
                    <a:tint val="75000"/>
                  </a:schemeClr>
                </a:solidFill>
              </a:defRPr>
            </a:lvl7pPr>
            <a:lvl8pPr marL="3200461" indent="0">
              <a:buNone/>
              <a:defRPr sz="1600">
                <a:solidFill>
                  <a:schemeClr val="tx1">
                    <a:tint val="75000"/>
                  </a:schemeClr>
                </a:solidFill>
              </a:defRPr>
            </a:lvl8pPr>
            <a:lvl9pPr marL="3657669" indent="0">
              <a:buNone/>
              <a:defRPr sz="1600">
                <a:solidFill>
                  <a:schemeClr val="tx1">
                    <a:tint val="75000"/>
                  </a:schemeClr>
                </a:solidFill>
              </a:defRPr>
            </a:lvl9pPr>
          </a:lstStyle>
          <a:p>
            <a:pPr lvl="0"/>
            <a:r>
              <a:rPr lang="en-US" noProof="0" dirty="0"/>
              <a:t>Click to edit Master text styles</a:t>
            </a:r>
          </a:p>
        </p:txBody>
      </p:sp>
    </p:spTree>
    <p:extLst>
      <p:ext uri="{BB962C8B-B14F-4D97-AF65-F5344CB8AC3E}">
        <p14:creationId xmlns:p14="http://schemas.microsoft.com/office/powerpoint/2010/main" val="956537008"/>
      </p:ext>
    </p:extLst>
  </p:cSld>
  <p:clrMapOvr>
    <a:masterClrMapping/>
  </p:clrMapOvr>
  <p:transition>
    <p:fade/>
  </p:transition>
  <p:extLst>
    <p:ext uri="{DCECCB84-F9BA-43D5-87BE-67443E8EF086}">
      <p15:sldGuideLst xmlns:p15="http://schemas.microsoft.com/office/powerpoint/2012/main">
        <p15:guide id="1" orient="horz" pos="2382">
          <p15:clr>
            <a:srgbClr val="FBAE40"/>
          </p15:clr>
        </p15:guide>
      </p15:sldGuideLst>
    </p:ext>
  </p:extLst>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preserve="1" userDrawn="1">
  <p:cSld name="Key statement dark green">
    <p:bg>
      <p:bgPr>
        <a:solidFill>
          <a:schemeClr val="accent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01651" y="1628775"/>
            <a:ext cx="9152370" cy="4752975"/>
          </a:xfrm>
          <a:prstGeom prst="rect">
            <a:avLst/>
          </a:prstGeom>
        </p:spPr>
        <p:txBody>
          <a:bodyPr>
            <a:noAutofit/>
          </a:bodyPr>
          <a:lstStyle>
            <a:lvl1pPr>
              <a:spcBef>
                <a:spcPts val="3600"/>
              </a:spcBef>
              <a:defRPr sz="2720">
                <a:solidFill>
                  <a:schemeClr val="bg1"/>
                </a:solidFill>
              </a:defRPr>
            </a:lvl1pPr>
            <a:lvl2pPr marL="457209" indent="-457209">
              <a:defRPr sz="3000">
                <a:solidFill>
                  <a:schemeClr val="bg2"/>
                </a:solidFill>
              </a:defRPr>
            </a:lvl2pPr>
            <a:lvl3pPr>
              <a:defRPr sz="3000">
                <a:solidFill>
                  <a:schemeClr val="bg2"/>
                </a:solidFill>
              </a:defRPr>
            </a:lvl3pPr>
            <a:lvl4pPr>
              <a:defRPr sz="3000">
                <a:solidFill>
                  <a:schemeClr val="bg2"/>
                </a:solidFill>
              </a:defRPr>
            </a:lvl4pPr>
            <a:lvl5pPr>
              <a:defRPr sz="3000">
                <a:solidFill>
                  <a:schemeClr val="bg2"/>
                </a:solidFill>
              </a:defRPr>
            </a:lvl5pPr>
          </a:lstStyle>
          <a:p>
            <a:pPr lvl="0"/>
            <a:r>
              <a:rPr lang="en-US" noProof="0" dirty="0"/>
              <a:t>Click to edit Master text styles</a:t>
            </a:r>
          </a:p>
        </p:txBody>
      </p:sp>
      <p:sp>
        <p:nvSpPr>
          <p:cNvPr id="10" name="TextBox 9"/>
          <p:cNvSpPr txBox="1"/>
          <p:nvPr userDrawn="1"/>
        </p:nvSpPr>
        <p:spPr>
          <a:xfrm>
            <a:off x="6335185" y="6477001"/>
            <a:ext cx="4896560" cy="200055"/>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dirty="0">
                <a:solidFill>
                  <a:schemeClr val="bg1"/>
                </a:solidFill>
              </a:rPr>
              <a:t>Presentation title</a:t>
            </a:r>
            <a:br>
              <a:rPr lang="en-US" sz="650" noProof="0" dirty="0">
                <a:solidFill>
                  <a:schemeClr val="bg1"/>
                </a:solidFill>
              </a:rPr>
            </a:br>
            <a:r>
              <a:rPr lang="en-US" sz="650" noProof="0" dirty="0">
                <a:solidFill>
                  <a:schemeClr val="bg1"/>
                </a:solidFill>
              </a:rPr>
              <a:t>[To edit, click View &gt; Slide Master &gt; Slide Master]</a:t>
            </a:r>
          </a:p>
        </p:txBody>
      </p:sp>
      <p:sp>
        <p:nvSpPr>
          <p:cNvPr id="11" name="TextBox 10"/>
          <p:cNvSpPr txBox="1"/>
          <p:nvPr userDrawn="1"/>
        </p:nvSpPr>
        <p:spPr>
          <a:xfrm>
            <a:off x="501651" y="6477001"/>
            <a:ext cx="5355167" cy="100027"/>
          </a:xfrm>
          <a:prstGeom prst="rect">
            <a:avLst/>
          </a:prstGeom>
          <a:noFill/>
        </p:spPr>
        <p:txBody>
          <a:bodyPr wrap="square" lIns="0" tIns="0" rIns="0" bIns="0" rtlCol="0">
            <a:spAutoFit/>
          </a:bodyPr>
          <a:lstStyle/>
          <a:p>
            <a:pPr marL="0" indent="0">
              <a:spcBef>
                <a:spcPts val="600"/>
              </a:spcBef>
              <a:buSzPct val="100000"/>
              <a:buFont typeface="Arial"/>
              <a:buNone/>
            </a:pPr>
            <a:r>
              <a:rPr lang="en-IN" sz="650" noProof="0" dirty="0">
                <a:solidFill>
                  <a:schemeClr val="bg1"/>
                </a:solidFill>
              </a:rPr>
              <a:t>©2016 Deloitte Shared Services India LLP</a:t>
            </a:r>
            <a:endParaRPr lang="fr-FR" sz="650" noProof="0" dirty="0">
              <a:solidFill>
                <a:schemeClr val="bg1"/>
              </a:solidFill>
            </a:endParaRPr>
          </a:p>
        </p:txBody>
      </p:sp>
      <p:sp>
        <p:nvSpPr>
          <p:cNvPr id="12" name="TextBox 11"/>
          <p:cNvSpPr txBox="1"/>
          <p:nvPr userDrawn="1"/>
        </p:nvSpPr>
        <p:spPr>
          <a:xfrm>
            <a:off x="11382377" y="6477001"/>
            <a:ext cx="307974" cy="100027"/>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650" noProof="0" smtClean="0">
                <a:solidFill>
                  <a:schemeClr val="bg1"/>
                </a:solidFill>
              </a:rPr>
              <a:pPr marL="0" indent="0" algn="r">
                <a:spcBef>
                  <a:spcPts val="600"/>
                </a:spcBef>
                <a:buSzPct val="100000"/>
                <a:buFont typeface="Arial"/>
                <a:buNone/>
              </a:pPr>
              <a:t>‹#›</a:t>
            </a:fld>
            <a:endParaRPr lang="en-US" sz="650" noProof="0" dirty="0">
              <a:solidFill>
                <a:schemeClr val="bg1"/>
              </a:solidFill>
            </a:endParaRPr>
          </a:p>
        </p:txBody>
      </p:sp>
    </p:spTree>
    <p:extLst>
      <p:ext uri="{BB962C8B-B14F-4D97-AF65-F5344CB8AC3E}">
        <p14:creationId xmlns:p14="http://schemas.microsoft.com/office/powerpoint/2010/main" val="102104266"/>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Key statement black">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01651" y="1628775"/>
            <a:ext cx="9277349" cy="4752975"/>
          </a:xfrm>
          <a:prstGeom prst="rect">
            <a:avLst/>
          </a:prstGeom>
        </p:spPr>
        <p:txBody>
          <a:bodyPr>
            <a:noAutofit/>
          </a:bodyPr>
          <a:lstStyle>
            <a:lvl1pPr>
              <a:spcBef>
                <a:spcPts val="3600"/>
              </a:spcBef>
              <a:defRPr sz="2720">
                <a:solidFill>
                  <a:schemeClr val="bg1"/>
                </a:solidFill>
              </a:defRPr>
            </a:lvl1pPr>
            <a:lvl2pPr marL="457209" indent="-457209">
              <a:defRPr sz="3000">
                <a:solidFill>
                  <a:schemeClr val="bg2"/>
                </a:solidFill>
              </a:defRPr>
            </a:lvl2pPr>
            <a:lvl3pPr>
              <a:defRPr sz="3000">
                <a:solidFill>
                  <a:schemeClr val="bg2"/>
                </a:solidFill>
              </a:defRPr>
            </a:lvl3pPr>
            <a:lvl4pPr>
              <a:defRPr sz="3000">
                <a:solidFill>
                  <a:schemeClr val="bg2"/>
                </a:solidFill>
              </a:defRPr>
            </a:lvl4pPr>
            <a:lvl5pPr>
              <a:defRPr sz="3000">
                <a:solidFill>
                  <a:schemeClr val="bg2"/>
                </a:solidFill>
              </a:defRPr>
            </a:lvl5pPr>
          </a:lstStyle>
          <a:p>
            <a:pPr lvl="0"/>
            <a:r>
              <a:rPr lang="en-US" noProof="0" dirty="0"/>
              <a:t>Click to edit Master text styles</a:t>
            </a:r>
          </a:p>
        </p:txBody>
      </p:sp>
      <p:sp>
        <p:nvSpPr>
          <p:cNvPr id="10" name="TextBox 9"/>
          <p:cNvSpPr txBox="1"/>
          <p:nvPr/>
        </p:nvSpPr>
        <p:spPr>
          <a:xfrm>
            <a:off x="6335185" y="6477001"/>
            <a:ext cx="4896560" cy="200055"/>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dirty="0">
                <a:solidFill>
                  <a:schemeClr val="bg1"/>
                </a:solidFill>
              </a:rPr>
              <a:t>Presentation title</a:t>
            </a:r>
            <a:br>
              <a:rPr lang="en-US" sz="650" noProof="0" dirty="0">
                <a:solidFill>
                  <a:schemeClr val="bg1"/>
                </a:solidFill>
              </a:rPr>
            </a:br>
            <a:r>
              <a:rPr lang="en-US" sz="650" noProof="0" dirty="0">
                <a:solidFill>
                  <a:schemeClr val="bg1"/>
                </a:solidFill>
              </a:rPr>
              <a:t>[To edit, click View &gt; Slide Master &gt; Slide Master]</a:t>
            </a:r>
          </a:p>
        </p:txBody>
      </p:sp>
      <p:sp>
        <p:nvSpPr>
          <p:cNvPr id="11" name="TextBox 10"/>
          <p:cNvSpPr txBox="1"/>
          <p:nvPr/>
        </p:nvSpPr>
        <p:spPr>
          <a:xfrm>
            <a:off x="501651" y="6477001"/>
            <a:ext cx="5355167" cy="100027"/>
          </a:xfrm>
          <a:prstGeom prst="rect">
            <a:avLst/>
          </a:prstGeom>
          <a:noFill/>
        </p:spPr>
        <p:txBody>
          <a:bodyPr wrap="square" lIns="0" tIns="0" rIns="0" bIns="0" rtlCol="0">
            <a:spAutoFit/>
          </a:bodyPr>
          <a:lstStyle/>
          <a:p>
            <a:pPr marL="0" indent="0">
              <a:spcBef>
                <a:spcPts val="600"/>
              </a:spcBef>
              <a:buSzPct val="100000"/>
              <a:buFont typeface="Arial"/>
              <a:buNone/>
            </a:pPr>
            <a:r>
              <a:rPr lang="fr-FR" sz="650" noProof="0" dirty="0">
                <a:solidFill>
                  <a:schemeClr val="bg1"/>
                </a:solidFill>
              </a:rPr>
              <a:t>©20 Deloitte Haskins &amp; Sells LLP</a:t>
            </a:r>
          </a:p>
        </p:txBody>
      </p:sp>
      <p:sp>
        <p:nvSpPr>
          <p:cNvPr id="12" name="TextBox 11"/>
          <p:cNvSpPr txBox="1"/>
          <p:nvPr/>
        </p:nvSpPr>
        <p:spPr>
          <a:xfrm>
            <a:off x="11382377" y="6477001"/>
            <a:ext cx="307974" cy="100027"/>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650" noProof="0" smtClean="0">
                <a:solidFill>
                  <a:schemeClr val="bg1"/>
                </a:solidFill>
              </a:rPr>
              <a:pPr marL="0" indent="0" algn="r">
                <a:spcBef>
                  <a:spcPts val="600"/>
                </a:spcBef>
                <a:buSzPct val="100000"/>
                <a:buFont typeface="Arial"/>
                <a:buNone/>
              </a:pPr>
              <a:t>‹#›</a:t>
            </a:fld>
            <a:endParaRPr lang="en-US" sz="650" noProof="0" dirty="0">
              <a:solidFill>
                <a:schemeClr val="bg1"/>
              </a:solidFill>
            </a:endParaRPr>
          </a:p>
        </p:txBody>
      </p:sp>
    </p:spTree>
    <p:extLst>
      <p:ext uri="{BB962C8B-B14F-4D97-AF65-F5344CB8AC3E}">
        <p14:creationId xmlns:p14="http://schemas.microsoft.com/office/powerpoint/2010/main" val="584908528"/>
      </p:ext>
    </p:extLst>
  </p:cSld>
  <p:clrMapOvr>
    <a:masterClrMapping/>
  </p:clrMapOvr>
  <p:transition>
    <p:fade/>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preserve="1" userDrawn="1">
  <p:cSld name="Key statement dark blue">
    <p:bg>
      <p:bgPr>
        <a:solidFill>
          <a:schemeClr val="accent4"/>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01651" y="1627200"/>
            <a:ext cx="9277349" cy="4759584"/>
          </a:xfrm>
          <a:prstGeom prst="rect">
            <a:avLst/>
          </a:prstGeom>
        </p:spPr>
        <p:txBody>
          <a:bodyPr>
            <a:noAutofit/>
          </a:bodyPr>
          <a:lstStyle>
            <a:lvl1pPr>
              <a:spcBef>
                <a:spcPts val="3600"/>
              </a:spcBef>
              <a:defRPr sz="2720">
                <a:solidFill>
                  <a:schemeClr val="bg1"/>
                </a:solidFill>
              </a:defRPr>
            </a:lvl1pPr>
            <a:lvl2pPr marL="457209" indent="-457209">
              <a:defRPr sz="3000">
                <a:solidFill>
                  <a:schemeClr val="bg2"/>
                </a:solidFill>
              </a:defRPr>
            </a:lvl2pPr>
            <a:lvl3pPr>
              <a:defRPr sz="3000">
                <a:solidFill>
                  <a:schemeClr val="bg2"/>
                </a:solidFill>
              </a:defRPr>
            </a:lvl3pPr>
            <a:lvl4pPr>
              <a:defRPr sz="3000">
                <a:solidFill>
                  <a:schemeClr val="bg2"/>
                </a:solidFill>
              </a:defRPr>
            </a:lvl4pPr>
            <a:lvl5pPr>
              <a:defRPr sz="3000">
                <a:solidFill>
                  <a:schemeClr val="bg2"/>
                </a:solidFill>
              </a:defRPr>
            </a:lvl5pPr>
          </a:lstStyle>
          <a:p>
            <a:pPr lvl="0"/>
            <a:r>
              <a:rPr lang="en-US" noProof="0" dirty="0"/>
              <a:t>Click to edit Master text styles</a:t>
            </a:r>
          </a:p>
        </p:txBody>
      </p:sp>
      <p:sp>
        <p:nvSpPr>
          <p:cNvPr id="10" name="TextBox 9"/>
          <p:cNvSpPr txBox="1"/>
          <p:nvPr userDrawn="1"/>
        </p:nvSpPr>
        <p:spPr>
          <a:xfrm>
            <a:off x="6335185" y="6477001"/>
            <a:ext cx="4896560" cy="200055"/>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dirty="0">
                <a:solidFill>
                  <a:schemeClr val="bg1"/>
                </a:solidFill>
              </a:rPr>
              <a:t>Presentation title</a:t>
            </a:r>
            <a:br>
              <a:rPr lang="en-US" sz="650" noProof="0" dirty="0">
                <a:solidFill>
                  <a:schemeClr val="bg1"/>
                </a:solidFill>
              </a:rPr>
            </a:br>
            <a:r>
              <a:rPr lang="en-US" sz="650" noProof="0" dirty="0">
                <a:solidFill>
                  <a:schemeClr val="bg1"/>
                </a:solidFill>
              </a:rPr>
              <a:t>[To edit, click View &gt; Slide Master &gt; Slide Master]</a:t>
            </a:r>
          </a:p>
        </p:txBody>
      </p:sp>
      <p:sp>
        <p:nvSpPr>
          <p:cNvPr id="11" name="TextBox 10"/>
          <p:cNvSpPr txBox="1"/>
          <p:nvPr userDrawn="1"/>
        </p:nvSpPr>
        <p:spPr>
          <a:xfrm>
            <a:off x="501651" y="6477001"/>
            <a:ext cx="5355167" cy="100027"/>
          </a:xfrm>
          <a:prstGeom prst="rect">
            <a:avLst/>
          </a:prstGeom>
          <a:noFill/>
        </p:spPr>
        <p:txBody>
          <a:bodyPr wrap="square" lIns="0" tIns="0" rIns="0" bIns="0" rtlCol="0">
            <a:spAutoFit/>
          </a:bodyPr>
          <a:lstStyle/>
          <a:p>
            <a:pPr marL="0" indent="0">
              <a:spcBef>
                <a:spcPts val="600"/>
              </a:spcBef>
              <a:buSzPct val="100000"/>
              <a:buFont typeface="Arial"/>
              <a:buNone/>
            </a:pPr>
            <a:r>
              <a:rPr lang="en-IN" sz="650" noProof="0" dirty="0">
                <a:solidFill>
                  <a:schemeClr val="bg1"/>
                </a:solidFill>
              </a:rPr>
              <a:t>©2016 Deloitte Shared Services India LLP</a:t>
            </a:r>
            <a:endParaRPr lang="fr-FR" sz="650" noProof="0" dirty="0">
              <a:solidFill>
                <a:schemeClr val="bg1"/>
              </a:solidFill>
            </a:endParaRPr>
          </a:p>
        </p:txBody>
      </p:sp>
      <p:sp>
        <p:nvSpPr>
          <p:cNvPr id="12" name="TextBox 11"/>
          <p:cNvSpPr txBox="1"/>
          <p:nvPr userDrawn="1"/>
        </p:nvSpPr>
        <p:spPr>
          <a:xfrm>
            <a:off x="11382377" y="6477001"/>
            <a:ext cx="307974" cy="100027"/>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650" noProof="0" smtClean="0">
                <a:solidFill>
                  <a:schemeClr val="bg1"/>
                </a:solidFill>
              </a:rPr>
              <a:pPr marL="0" indent="0" algn="r">
                <a:spcBef>
                  <a:spcPts val="600"/>
                </a:spcBef>
                <a:buSzPct val="100000"/>
                <a:buFont typeface="Arial"/>
                <a:buNone/>
              </a:pPr>
              <a:t>‹#›</a:t>
            </a:fld>
            <a:endParaRPr lang="en-US" sz="650" noProof="0" dirty="0">
              <a:solidFill>
                <a:schemeClr val="bg1"/>
              </a:solidFill>
            </a:endParaRPr>
          </a:p>
        </p:txBody>
      </p:sp>
    </p:spTree>
    <p:extLst>
      <p:ext uri="{BB962C8B-B14F-4D97-AF65-F5344CB8AC3E}">
        <p14:creationId xmlns:p14="http://schemas.microsoft.com/office/powerpoint/2010/main" val="1728586120"/>
      </p:ext>
    </p:extLst>
  </p:cSld>
  <p:clrMapOvr>
    <a:masterClrMapping/>
  </p:clrMapOvr>
  <p:transition>
    <p:fade/>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preserve="1" userDrawn="1">
  <p:cSld name="1_Key statement teal">
    <p:bg>
      <p:bgPr>
        <a:solidFill>
          <a:schemeClr val="accent5"/>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01651" y="1628775"/>
            <a:ext cx="9277349" cy="4752975"/>
          </a:xfrm>
          <a:prstGeom prst="rect">
            <a:avLst/>
          </a:prstGeom>
        </p:spPr>
        <p:txBody>
          <a:bodyPr>
            <a:noAutofit/>
          </a:bodyPr>
          <a:lstStyle>
            <a:lvl1pPr>
              <a:spcBef>
                <a:spcPts val="3600"/>
              </a:spcBef>
              <a:defRPr sz="2720">
                <a:solidFill>
                  <a:schemeClr val="bg1"/>
                </a:solidFill>
              </a:defRPr>
            </a:lvl1pPr>
            <a:lvl2pPr marL="457209" indent="-457209">
              <a:defRPr sz="3000">
                <a:solidFill>
                  <a:schemeClr val="bg2"/>
                </a:solidFill>
              </a:defRPr>
            </a:lvl2pPr>
            <a:lvl3pPr>
              <a:defRPr sz="3000">
                <a:solidFill>
                  <a:schemeClr val="bg2"/>
                </a:solidFill>
              </a:defRPr>
            </a:lvl3pPr>
            <a:lvl4pPr>
              <a:defRPr sz="3000">
                <a:solidFill>
                  <a:schemeClr val="bg2"/>
                </a:solidFill>
              </a:defRPr>
            </a:lvl4pPr>
            <a:lvl5pPr>
              <a:defRPr sz="3000">
                <a:solidFill>
                  <a:schemeClr val="bg2"/>
                </a:solidFill>
              </a:defRPr>
            </a:lvl5pPr>
          </a:lstStyle>
          <a:p>
            <a:pPr lvl="0"/>
            <a:r>
              <a:rPr lang="en-US" noProof="0" dirty="0"/>
              <a:t>Click to edit Master text styles</a:t>
            </a:r>
          </a:p>
        </p:txBody>
      </p:sp>
      <p:sp>
        <p:nvSpPr>
          <p:cNvPr id="10" name="TextBox 9"/>
          <p:cNvSpPr txBox="1"/>
          <p:nvPr userDrawn="1"/>
        </p:nvSpPr>
        <p:spPr>
          <a:xfrm>
            <a:off x="6335185" y="6477001"/>
            <a:ext cx="4896560" cy="200055"/>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dirty="0">
                <a:solidFill>
                  <a:schemeClr val="bg1"/>
                </a:solidFill>
              </a:rPr>
              <a:t>Presentation title</a:t>
            </a:r>
            <a:br>
              <a:rPr lang="en-US" sz="650" noProof="0" dirty="0">
                <a:solidFill>
                  <a:schemeClr val="bg1"/>
                </a:solidFill>
              </a:rPr>
            </a:br>
            <a:r>
              <a:rPr lang="en-US" sz="650" noProof="0" dirty="0">
                <a:solidFill>
                  <a:schemeClr val="bg1"/>
                </a:solidFill>
              </a:rPr>
              <a:t>[To edit, click View &gt; Slide Master &gt; Slide Master]</a:t>
            </a:r>
          </a:p>
        </p:txBody>
      </p:sp>
      <p:sp>
        <p:nvSpPr>
          <p:cNvPr id="11" name="TextBox 10"/>
          <p:cNvSpPr txBox="1"/>
          <p:nvPr userDrawn="1"/>
        </p:nvSpPr>
        <p:spPr>
          <a:xfrm>
            <a:off x="501651" y="6477001"/>
            <a:ext cx="5355167" cy="100027"/>
          </a:xfrm>
          <a:prstGeom prst="rect">
            <a:avLst/>
          </a:prstGeom>
          <a:noFill/>
        </p:spPr>
        <p:txBody>
          <a:bodyPr wrap="square" lIns="0" tIns="0" rIns="0" bIns="0" rtlCol="0">
            <a:spAutoFit/>
          </a:bodyPr>
          <a:lstStyle/>
          <a:p>
            <a:pPr marL="0" indent="0">
              <a:spcBef>
                <a:spcPts val="600"/>
              </a:spcBef>
              <a:buSzPct val="100000"/>
              <a:buFont typeface="Arial"/>
              <a:buNone/>
            </a:pPr>
            <a:r>
              <a:rPr lang="en-IN" sz="650" noProof="0" dirty="0">
                <a:solidFill>
                  <a:schemeClr val="bg1"/>
                </a:solidFill>
              </a:rPr>
              <a:t>©2016 Deloitte Shared Services India LLP</a:t>
            </a:r>
            <a:endParaRPr lang="fr-FR" sz="650" noProof="0" dirty="0">
              <a:solidFill>
                <a:schemeClr val="bg1"/>
              </a:solidFill>
            </a:endParaRPr>
          </a:p>
        </p:txBody>
      </p:sp>
      <p:sp>
        <p:nvSpPr>
          <p:cNvPr id="12" name="TextBox 11"/>
          <p:cNvSpPr txBox="1"/>
          <p:nvPr userDrawn="1"/>
        </p:nvSpPr>
        <p:spPr>
          <a:xfrm>
            <a:off x="11382377" y="6477001"/>
            <a:ext cx="307974" cy="100027"/>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650" noProof="0" smtClean="0">
                <a:solidFill>
                  <a:schemeClr val="bg1"/>
                </a:solidFill>
              </a:rPr>
              <a:pPr marL="0" indent="0" algn="r">
                <a:spcBef>
                  <a:spcPts val="600"/>
                </a:spcBef>
                <a:buSzPct val="100000"/>
                <a:buFont typeface="Arial"/>
                <a:buNone/>
              </a:pPr>
              <a:t>‹#›</a:t>
            </a:fld>
            <a:endParaRPr lang="en-US" sz="650" noProof="0" dirty="0">
              <a:solidFill>
                <a:schemeClr val="bg1"/>
              </a:solidFill>
            </a:endParaRPr>
          </a:p>
        </p:txBody>
      </p:sp>
    </p:spTree>
    <p:extLst>
      <p:ext uri="{BB962C8B-B14F-4D97-AF65-F5344CB8AC3E}">
        <p14:creationId xmlns:p14="http://schemas.microsoft.com/office/powerpoint/2010/main" val="4032497486"/>
      </p:ext>
    </p:extLst>
  </p:cSld>
  <p:clrMapOvr>
    <a:masterClrMapping/>
  </p:clrMapOvr>
  <p:transition>
    <p:fade/>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showMasterSp="0" preserve="1" userDrawn="1">
  <p:cSld name="1_Key statement black">
    <p:bg>
      <p:bgPr>
        <a:solidFill>
          <a:schemeClr val="tx1"/>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01651" y="1628775"/>
            <a:ext cx="9277349" cy="4752975"/>
          </a:xfrm>
          <a:prstGeom prst="rect">
            <a:avLst/>
          </a:prstGeom>
        </p:spPr>
        <p:txBody>
          <a:bodyPr>
            <a:noAutofit/>
          </a:bodyPr>
          <a:lstStyle>
            <a:lvl1pPr>
              <a:spcBef>
                <a:spcPts val="3600"/>
              </a:spcBef>
              <a:defRPr sz="2720">
                <a:solidFill>
                  <a:schemeClr val="bg1"/>
                </a:solidFill>
              </a:defRPr>
            </a:lvl1pPr>
            <a:lvl2pPr marL="457209" indent="-457209">
              <a:defRPr sz="3000">
                <a:solidFill>
                  <a:schemeClr val="bg2"/>
                </a:solidFill>
              </a:defRPr>
            </a:lvl2pPr>
            <a:lvl3pPr>
              <a:defRPr sz="3000">
                <a:solidFill>
                  <a:schemeClr val="bg2"/>
                </a:solidFill>
              </a:defRPr>
            </a:lvl3pPr>
            <a:lvl4pPr>
              <a:defRPr sz="3000">
                <a:solidFill>
                  <a:schemeClr val="bg2"/>
                </a:solidFill>
              </a:defRPr>
            </a:lvl4pPr>
            <a:lvl5pPr>
              <a:defRPr sz="3000">
                <a:solidFill>
                  <a:schemeClr val="bg2"/>
                </a:solidFill>
              </a:defRPr>
            </a:lvl5pPr>
          </a:lstStyle>
          <a:p>
            <a:pPr lvl="0"/>
            <a:r>
              <a:rPr lang="en-US" noProof="0" dirty="0"/>
              <a:t>Click to edit Master text styles</a:t>
            </a:r>
          </a:p>
        </p:txBody>
      </p:sp>
      <p:sp>
        <p:nvSpPr>
          <p:cNvPr id="10" name="TextBox 9"/>
          <p:cNvSpPr txBox="1"/>
          <p:nvPr userDrawn="1"/>
        </p:nvSpPr>
        <p:spPr>
          <a:xfrm>
            <a:off x="6335185" y="6477001"/>
            <a:ext cx="4896560" cy="200055"/>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dirty="0">
                <a:solidFill>
                  <a:schemeClr val="bg1"/>
                </a:solidFill>
              </a:rPr>
              <a:t>Presentation title</a:t>
            </a:r>
            <a:br>
              <a:rPr lang="en-US" sz="650" noProof="0" dirty="0">
                <a:solidFill>
                  <a:schemeClr val="bg1"/>
                </a:solidFill>
              </a:rPr>
            </a:br>
            <a:r>
              <a:rPr lang="en-US" sz="650" noProof="0" dirty="0">
                <a:solidFill>
                  <a:schemeClr val="bg1"/>
                </a:solidFill>
              </a:rPr>
              <a:t>[To edit, click View &gt; Slide Master &gt; Slide Master]</a:t>
            </a:r>
          </a:p>
        </p:txBody>
      </p:sp>
      <p:sp>
        <p:nvSpPr>
          <p:cNvPr id="11" name="TextBox 10"/>
          <p:cNvSpPr txBox="1"/>
          <p:nvPr userDrawn="1"/>
        </p:nvSpPr>
        <p:spPr>
          <a:xfrm>
            <a:off x="501651" y="6477001"/>
            <a:ext cx="5355167" cy="100027"/>
          </a:xfrm>
          <a:prstGeom prst="rect">
            <a:avLst/>
          </a:prstGeom>
          <a:noFill/>
        </p:spPr>
        <p:txBody>
          <a:bodyPr wrap="square" lIns="0" tIns="0" rIns="0" bIns="0" rtlCol="0">
            <a:spAutoFit/>
          </a:bodyPr>
          <a:lstStyle/>
          <a:p>
            <a:pPr marL="0" indent="0">
              <a:spcBef>
                <a:spcPts val="600"/>
              </a:spcBef>
              <a:buSzPct val="100000"/>
              <a:buFont typeface="Arial"/>
              <a:buNone/>
            </a:pPr>
            <a:r>
              <a:rPr lang="en-IN" sz="650" noProof="0" dirty="0">
                <a:solidFill>
                  <a:schemeClr val="bg1"/>
                </a:solidFill>
              </a:rPr>
              <a:t>©2016 Deloitte Shared Services India LLP</a:t>
            </a:r>
            <a:endParaRPr lang="fr-FR" sz="650" noProof="0" dirty="0">
              <a:solidFill>
                <a:schemeClr val="bg1"/>
              </a:solidFill>
            </a:endParaRPr>
          </a:p>
        </p:txBody>
      </p:sp>
      <p:sp>
        <p:nvSpPr>
          <p:cNvPr id="12" name="TextBox 11"/>
          <p:cNvSpPr txBox="1"/>
          <p:nvPr userDrawn="1"/>
        </p:nvSpPr>
        <p:spPr>
          <a:xfrm>
            <a:off x="11382377" y="6477001"/>
            <a:ext cx="307974" cy="100027"/>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650" noProof="0" smtClean="0">
                <a:solidFill>
                  <a:schemeClr val="bg1"/>
                </a:solidFill>
              </a:rPr>
              <a:pPr marL="0" indent="0" algn="r">
                <a:spcBef>
                  <a:spcPts val="600"/>
                </a:spcBef>
                <a:buSzPct val="100000"/>
                <a:buFont typeface="Arial"/>
                <a:buNone/>
              </a:pPr>
              <a:t>‹#›</a:t>
            </a:fld>
            <a:endParaRPr lang="en-US" sz="650" noProof="0" dirty="0">
              <a:solidFill>
                <a:schemeClr val="bg1"/>
              </a:solidFill>
            </a:endParaRPr>
          </a:p>
        </p:txBody>
      </p:sp>
    </p:spTree>
    <p:extLst>
      <p:ext uri="{BB962C8B-B14F-4D97-AF65-F5344CB8AC3E}">
        <p14:creationId xmlns:p14="http://schemas.microsoft.com/office/powerpoint/2010/main" val="2726976671"/>
      </p:ext>
    </p:extLst>
  </p:cSld>
  <p:clrMapOvr>
    <a:masterClrMapping/>
  </p:clrMapOvr>
  <p:transition>
    <p:fade/>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1_Key statement white">
    <p:bg>
      <p:bgRef idx="1001">
        <a:schemeClr val="bg1"/>
      </p:bgRef>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01651" y="1628775"/>
            <a:ext cx="9277349" cy="4752975"/>
          </a:xfrm>
          <a:prstGeom prst="rect">
            <a:avLst/>
          </a:prstGeom>
        </p:spPr>
        <p:txBody>
          <a:bodyPr>
            <a:noAutofit/>
          </a:bodyPr>
          <a:lstStyle>
            <a:lvl1pPr>
              <a:spcBef>
                <a:spcPts val="3600"/>
              </a:spcBef>
              <a:defRPr sz="2720">
                <a:solidFill>
                  <a:schemeClr val="tx1"/>
                </a:solidFill>
              </a:defRPr>
            </a:lvl1pPr>
            <a:lvl2pPr marL="457209" indent="-457209">
              <a:defRPr sz="3000">
                <a:solidFill>
                  <a:schemeClr val="bg2"/>
                </a:solidFill>
              </a:defRPr>
            </a:lvl2pPr>
            <a:lvl3pPr>
              <a:defRPr sz="3000">
                <a:solidFill>
                  <a:schemeClr val="bg2"/>
                </a:solidFill>
              </a:defRPr>
            </a:lvl3pPr>
            <a:lvl4pPr>
              <a:defRPr sz="3000">
                <a:solidFill>
                  <a:schemeClr val="bg2"/>
                </a:solidFill>
              </a:defRPr>
            </a:lvl4pPr>
            <a:lvl5pPr>
              <a:defRPr sz="3000">
                <a:solidFill>
                  <a:schemeClr val="bg2"/>
                </a:solidFill>
              </a:defRPr>
            </a:lvl5pPr>
          </a:lstStyle>
          <a:p>
            <a:pPr lvl="0"/>
            <a:r>
              <a:rPr lang="en-US" noProof="0" dirty="0"/>
              <a:t>Click to edit Master text styles</a:t>
            </a:r>
          </a:p>
        </p:txBody>
      </p:sp>
    </p:spTree>
    <p:extLst>
      <p:ext uri="{BB962C8B-B14F-4D97-AF65-F5344CB8AC3E}">
        <p14:creationId xmlns:p14="http://schemas.microsoft.com/office/powerpoint/2010/main" val="279912174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1_Contents">
    <p:spTree>
      <p:nvGrpSpPr>
        <p:cNvPr id="1" name=""/>
        <p:cNvGrpSpPr/>
        <p:nvPr/>
      </p:nvGrpSpPr>
      <p:grpSpPr>
        <a:xfrm>
          <a:off x="0" y="0"/>
          <a:ext cx="0" cy="0"/>
          <a:chOff x="0" y="0"/>
          <a:chExt cx="0" cy="0"/>
        </a:xfrm>
      </p:grpSpPr>
      <p:sp>
        <p:nvSpPr>
          <p:cNvPr id="4" name="Content Placeholder 3"/>
          <p:cNvSpPr>
            <a:spLocks noGrp="1"/>
          </p:cNvSpPr>
          <p:nvPr>
            <p:ph sz="quarter" idx="10"/>
          </p:nvPr>
        </p:nvSpPr>
        <p:spPr>
          <a:xfrm>
            <a:off x="501651" y="1665289"/>
            <a:ext cx="9277349" cy="4716463"/>
          </a:xfrm>
          <a:prstGeom prst="rect">
            <a:avLst/>
          </a:prstGeom>
        </p:spPr>
        <p:txBody>
          <a:bodyPr/>
          <a:lstStyle>
            <a:lvl1pPr>
              <a:tabLst>
                <a:tab pos="6729541" algn="r"/>
              </a:tabLst>
              <a:defRPr/>
            </a:lvl1pPr>
            <a:lvl2pPr>
              <a:tabLst>
                <a:tab pos="6729541" algn="r"/>
              </a:tabLst>
              <a:defRPr/>
            </a:lvl2pPr>
            <a:lvl3pPr>
              <a:tabLst>
                <a:tab pos="6729541" algn="r"/>
              </a:tabLst>
              <a:defRPr/>
            </a:lvl3pPr>
            <a:lvl4pPr>
              <a:tabLst>
                <a:tab pos="6729541" algn="r"/>
              </a:tabLst>
              <a:defRPr/>
            </a:lvl4pPr>
            <a:lvl5pPr>
              <a:tabLst>
                <a:tab pos="5029296" algn="r"/>
              </a:tabLst>
              <a:defRPr baseline="0"/>
            </a:lvl5pPr>
            <a:lvl6pPr>
              <a:tabLst>
                <a:tab pos="6729541" algn="r"/>
              </a:tabLst>
              <a:defRPr/>
            </a:lvl6pPr>
            <a:lvl7pPr>
              <a:tabLst>
                <a:tab pos="6729541" algn="r"/>
              </a:tabLst>
              <a:defRPr/>
            </a:lvl7pPr>
            <a:lvl8pPr>
              <a:tabLst>
                <a:tab pos="6729541" algn="r"/>
              </a:tabLst>
              <a:defRPr/>
            </a:lvl8pPr>
            <a:lvl9pPr>
              <a:tabLst>
                <a:tab pos="6729541" algn="r"/>
              </a:tabLst>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Placeholder 1"/>
          <p:cNvSpPr>
            <a:spLocks noGrp="1"/>
          </p:cNvSpPr>
          <p:nvPr>
            <p:ph type="title" hasCustomPrompt="1"/>
          </p:nvPr>
        </p:nvSpPr>
        <p:spPr>
          <a:xfrm>
            <a:off x="501652" y="317500"/>
            <a:ext cx="11180232" cy="698501"/>
          </a:xfrm>
          <a:prstGeom prst="rect">
            <a:avLst/>
          </a:prstGeom>
        </p:spPr>
        <p:txBody>
          <a:bodyPr vert="horz" lIns="0" tIns="0" rIns="0" bIns="0" rtlCol="0" anchor="t" anchorCtr="0">
            <a:noAutofit/>
          </a:bodyPr>
          <a:lstStyle>
            <a:lvl1pPr>
              <a:defRPr/>
            </a:lvl1pPr>
          </a:lstStyle>
          <a:p>
            <a:r>
              <a:rPr lang="en-US" dirty="0"/>
              <a:t>Click to add title</a:t>
            </a:r>
          </a:p>
        </p:txBody>
      </p:sp>
    </p:spTree>
    <p:extLst>
      <p:ext uri="{BB962C8B-B14F-4D97-AF65-F5344CB8AC3E}">
        <p14:creationId xmlns:p14="http://schemas.microsoft.com/office/powerpoint/2010/main" val="1854621314"/>
      </p:ext>
    </p:extLst>
  </p:cSld>
  <p:clrMapOvr>
    <a:masterClrMapping/>
  </p:clrMapOvr>
  <p:transition>
    <p:fade/>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1_Contents with image">
    <p:spTree>
      <p:nvGrpSpPr>
        <p:cNvPr id="1" name=""/>
        <p:cNvGrpSpPr/>
        <p:nvPr/>
      </p:nvGrpSpPr>
      <p:grpSpPr>
        <a:xfrm>
          <a:off x="0" y="0"/>
          <a:ext cx="0" cy="0"/>
          <a:chOff x="0" y="0"/>
          <a:chExt cx="0" cy="0"/>
        </a:xfrm>
      </p:grpSpPr>
      <p:sp>
        <p:nvSpPr>
          <p:cNvPr id="7" name="Title Placeholder 1"/>
          <p:cNvSpPr>
            <a:spLocks noGrp="1"/>
          </p:cNvSpPr>
          <p:nvPr>
            <p:ph type="title" hasCustomPrompt="1"/>
          </p:nvPr>
        </p:nvSpPr>
        <p:spPr>
          <a:xfrm>
            <a:off x="501651" y="317501"/>
            <a:ext cx="11188700" cy="698500"/>
          </a:xfrm>
          <a:prstGeom prst="rect">
            <a:avLst/>
          </a:prstGeom>
        </p:spPr>
        <p:txBody>
          <a:bodyPr vert="horz" lIns="0" tIns="0" rIns="0" bIns="0" rtlCol="0" anchor="t" anchorCtr="0">
            <a:noAutofit/>
          </a:bodyPr>
          <a:lstStyle>
            <a:lvl1pPr>
              <a:defRPr/>
            </a:lvl1pPr>
          </a:lstStyle>
          <a:p>
            <a:r>
              <a:rPr lang="en-US" noProof="0" dirty="0"/>
              <a:t>Click to add title</a:t>
            </a:r>
          </a:p>
        </p:txBody>
      </p:sp>
      <p:sp>
        <p:nvSpPr>
          <p:cNvPr id="5" name="Picture Placeholder 9"/>
          <p:cNvSpPr>
            <a:spLocks noGrp="1"/>
          </p:cNvSpPr>
          <p:nvPr>
            <p:ph type="pic" sz="quarter" idx="15"/>
          </p:nvPr>
        </p:nvSpPr>
        <p:spPr>
          <a:xfrm>
            <a:off x="5450351" y="1701801"/>
            <a:ext cx="6240000" cy="4679950"/>
          </a:xfrm>
        </p:spPr>
        <p:txBody>
          <a:bodyPr/>
          <a:lstStyle/>
          <a:p>
            <a:r>
              <a:rPr lang="en-US" noProof="0"/>
              <a:t>Click icon to add picture</a:t>
            </a:r>
            <a:endParaRPr lang="en-US" noProof="0" dirty="0"/>
          </a:p>
        </p:txBody>
      </p:sp>
      <p:sp>
        <p:nvSpPr>
          <p:cNvPr id="6" name="Content Placeholder 3"/>
          <p:cNvSpPr>
            <a:spLocks noGrp="1"/>
          </p:cNvSpPr>
          <p:nvPr>
            <p:ph sz="quarter" idx="10"/>
          </p:nvPr>
        </p:nvSpPr>
        <p:spPr>
          <a:xfrm>
            <a:off x="501652" y="1665289"/>
            <a:ext cx="4456429" cy="4716463"/>
          </a:xfrm>
          <a:prstGeom prst="rect">
            <a:avLst/>
          </a:prstGeom>
        </p:spPr>
        <p:txBody>
          <a:bodyPr/>
          <a:lstStyle>
            <a:lvl1pPr>
              <a:tabLst>
                <a:tab pos="5029296" algn="r"/>
              </a:tabLst>
              <a:defRPr/>
            </a:lvl1pPr>
            <a:lvl2pPr>
              <a:tabLst>
                <a:tab pos="5029296" algn="r"/>
              </a:tabLst>
              <a:defRPr/>
            </a:lvl2pPr>
            <a:lvl3pPr>
              <a:tabLst>
                <a:tab pos="5029296" algn="r"/>
              </a:tabLst>
              <a:defRPr/>
            </a:lvl3pPr>
            <a:lvl4pPr>
              <a:tabLst>
                <a:tab pos="5029296" algn="r"/>
              </a:tabLst>
              <a:defRPr/>
            </a:lvl4pPr>
            <a:lvl5pPr>
              <a:tabLst>
                <a:tab pos="5029296" algn="r"/>
              </a:tabLst>
              <a:defRPr baseline="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3912575114"/>
      </p:ext>
    </p:extLst>
  </p:cSld>
  <p:clrMapOvr>
    <a:masterClrMapping/>
  </p:clrMapOvr>
  <p:transition>
    <p:fade/>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1_Title &amp; 1 column text">
    <p:spTree>
      <p:nvGrpSpPr>
        <p:cNvPr id="1" name=""/>
        <p:cNvGrpSpPr/>
        <p:nvPr/>
      </p:nvGrpSpPr>
      <p:grpSpPr>
        <a:xfrm>
          <a:off x="0" y="0"/>
          <a:ext cx="0" cy="0"/>
          <a:chOff x="0" y="0"/>
          <a:chExt cx="0" cy="0"/>
        </a:xfrm>
      </p:grpSpPr>
      <p:sp>
        <p:nvSpPr>
          <p:cNvPr id="2" name="Title 1"/>
          <p:cNvSpPr>
            <a:spLocks noGrp="1"/>
          </p:cNvSpPr>
          <p:nvPr>
            <p:ph type="title"/>
          </p:nvPr>
        </p:nvSpPr>
        <p:spPr>
          <a:xfrm>
            <a:off x="501651" y="317501"/>
            <a:ext cx="11188700" cy="698500"/>
          </a:xfrm>
        </p:spPr>
        <p:txBody>
          <a:bodyPr/>
          <a:lstStyle/>
          <a:p>
            <a:r>
              <a:rPr lang="en-US" noProof="0"/>
              <a:t>Click to edit Master title style</a:t>
            </a:r>
            <a:endParaRPr lang="en-US" noProof="0" dirty="0"/>
          </a:p>
        </p:txBody>
      </p:sp>
      <p:sp>
        <p:nvSpPr>
          <p:cNvPr id="14" name="Text Placeholder 18"/>
          <p:cNvSpPr>
            <a:spLocks noGrp="1"/>
          </p:cNvSpPr>
          <p:nvPr>
            <p:ph idx="1"/>
          </p:nvPr>
        </p:nvSpPr>
        <p:spPr>
          <a:xfrm>
            <a:off x="501652" y="1665289"/>
            <a:ext cx="11165416" cy="4716463"/>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1624771801"/>
      </p:ext>
    </p:extLst>
  </p:cSld>
  <p:clrMapOvr>
    <a:masterClrMapping/>
  </p:clrMapOvr>
  <p:transition>
    <p:fade/>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1_Title, subtitle &amp; chart">
    <p:spTree>
      <p:nvGrpSpPr>
        <p:cNvPr id="1" name=""/>
        <p:cNvGrpSpPr/>
        <p:nvPr/>
      </p:nvGrpSpPr>
      <p:grpSpPr>
        <a:xfrm>
          <a:off x="0" y="0"/>
          <a:ext cx="0" cy="0"/>
          <a:chOff x="0" y="0"/>
          <a:chExt cx="0" cy="0"/>
        </a:xfrm>
      </p:grpSpPr>
      <p:sp>
        <p:nvSpPr>
          <p:cNvPr id="15" name="Text Placeholder 8"/>
          <p:cNvSpPr>
            <a:spLocks noGrp="1"/>
          </p:cNvSpPr>
          <p:nvPr>
            <p:ph type="body" sz="quarter" idx="13" hasCustomPrompt="1"/>
          </p:nvPr>
        </p:nvSpPr>
        <p:spPr>
          <a:xfrm>
            <a:off x="501650" y="651601"/>
            <a:ext cx="11188700"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
        <p:nvSpPr>
          <p:cNvPr id="16" name="Title Placeholder 1"/>
          <p:cNvSpPr>
            <a:spLocks noGrp="1"/>
          </p:cNvSpPr>
          <p:nvPr>
            <p:ph type="title" hasCustomPrompt="1"/>
          </p:nvPr>
        </p:nvSpPr>
        <p:spPr>
          <a:xfrm>
            <a:off x="501650" y="317500"/>
            <a:ext cx="11188700" cy="334101"/>
          </a:xfrm>
          <a:prstGeom prst="rect">
            <a:avLst/>
          </a:prstGeom>
        </p:spPr>
        <p:txBody>
          <a:bodyPr vert="horz" lIns="0" tIns="0" rIns="0" bIns="0" rtlCol="0" anchor="t" anchorCtr="0">
            <a:noAutofit/>
          </a:bodyPr>
          <a:lstStyle>
            <a:lvl1pPr>
              <a:defRPr/>
            </a:lvl1pPr>
          </a:lstStyle>
          <a:p>
            <a:r>
              <a:rPr lang="en-US" noProof="0" dirty="0"/>
              <a:t>Click to add title</a:t>
            </a:r>
          </a:p>
        </p:txBody>
      </p:sp>
      <p:sp>
        <p:nvSpPr>
          <p:cNvPr id="17" name="Chart Placeholder 3"/>
          <p:cNvSpPr>
            <a:spLocks noGrp="1"/>
          </p:cNvSpPr>
          <p:nvPr>
            <p:ph type="chart" sz="quarter" idx="15"/>
          </p:nvPr>
        </p:nvSpPr>
        <p:spPr>
          <a:xfrm>
            <a:off x="501653" y="2052000"/>
            <a:ext cx="11188699" cy="4069013"/>
          </a:xfrm>
          <a:prstGeom prst="rect">
            <a:avLst/>
          </a:prstGeom>
        </p:spPr>
        <p:txBody>
          <a:bodyPr/>
          <a:lstStyle/>
          <a:p>
            <a:r>
              <a:rPr lang="en-US" noProof="0"/>
              <a:t>Click icon to add chart</a:t>
            </a:r>
            <a:endParaRPr lang="en-US" noProof="0" dirty="0"/>
          </a:p>
        </p:txBody>
      </p:sp>
      <p:sp>
        <p:nvSpPr>
          <p:cNvPr id="18" name="Text Placeholder 8"/>
          <p:cNvSpPr>
            <a:spLocks noGrp="1"/>
          </p:cNvSpPr>
          <p:nvPr>
            <p:ph type="body" sz="quarter" idx="18"/>
          </p:nvPr>
        </p:nvSpPr>
        <p:spPr>
          <a:xfrm>
            <a:off x="501653" y="1665289"/>
            <a:ext cx="11188699" cy="392112"/>
          </a:xfrm>
        </p:spPr>
        <p:txBody>
          <a:bodyPr/>
          <a:lstStyle/>
          <a:p>
            <a:pPr lvl="0"/>
            <a:r>
              <a:rPr lang="en-US" noProof="0"/>
              <a:t>Click to edit Master text styles</a:t>
            </a:r>
          </a:p>
        </p:txBody>
      </p:sp>
      <p:sp>
        <p:nvSpPr>
          <p:cNvPr id="19" name="Text Placeholder 7"/>
          <p:cNvSpPr>
            <a:spLocks noGrp="1"/>
          </p:cNvSpPr>
          <p:nvPr>
            <p:ph type="body" sz="quarter" idx="23"/>
          </p:nvPr>
        </p:nvSpPr>
        <p:spPr>
          <a:xfrm>
            <a:off x="501651" y="6121014"/>
            <a:ext cx="11188700" cy="260737"/>
          </a:xfrm>
        </p:spPr>
        <p:txBody>
          <a:bodyPr>
            <a:noAutofit/>
          </a:bodyPr>
          <a:lstStyle>
            <a:lvl1pPr>
              <a:spcAft>
                <a:spcPts val="0"/>
              </a:spcAft>
              <a:defRPr sz="907"/>
            </a:lvl1pPr>
          </a:lstStyle>
          <a:p>
            <a:pPr lvl="0"/>
            <a:r>
              <a:rPr lang="en-US" noProof="0"/>
              <a:t>Click to edit Master text styles</a:t>
            </a:r>
          </a:p>
        </p:txBody>
      </p:sp>
    </p:spTree>
    <p:extLst>
      <p:ext uri="{BB962C8B-B14F-4D97-AF65-F5344CB8AC3E}">
        <p14:creationId xmlns:p14="http://schemas.microsoft.com/office/powerpoint/2010/main" val="702247630"/>
      </p:ext>
    </p:extLst>
  </p:cSld>
  <p:clrMapOvr>
    <a:masterClrMapping/>
  </p:clrMapOvr>
  <p:transition>
    <p:fade/>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1_3 chart">
    <p:spTree>
      <p:nvGrpSpPr>
        <p:cNvPr id="1" name=""/>
        <p:cNvGrpSpPr/>
        <p:nvPr/>
      </p:nvGrpSpPr>
      <p:grpSpPr>
        <a:xfrm>
          <a:off x="0" y="0"/>
          <a:ext cx="0" cy="0"/>
          <a:chOff x="0" y="0"/>
          <a:chExt cx="0" cy="0"/>
        </a:xfrm>
      </p:grpSpPr>
      <p:sp>
        <p:nvSpPr>
          <p:cNvPr id="15" name="Text Placeholder 8"/>
          <p:cNvSpPr>
            <a:spLocks noGrp="1"/>
          </p:cNvSpPr>
          <p:nvPr>
            <p:ph type="body" sz="quarter" idx="13" hasCustomPrompt="1"/>
          </p:nvPr>
        </p:nvSpPr>
        <p:spPr>
          <a:xfrm>
            <a:off x="501651" y="651601"/>
            <a:ext cx="11188700"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
        <p:nvSpPr>
          <p:cNvPr id="16" name="Title Placeholder 1"/>
          <p:cNvSpPr>
            <a:spLocks noGrp="1"/>
          </p:cNvSpPr>
          <p:nvPr>
            <p:ph type="title" hasCustomPrompt="1"/>
          </p:nvPr>
        </p:nvSpPr>
        <p:spPr>
          <a:xfrm>
            <a:off x="501650" y="317500"/>
            <a:ext cx="11188700" cy="334101"/>
          </a:xfrm>
          <a:prstGeom prst="rect">
            <a:avLst/>
          </a:prstGeom>
        </p:spPr>
        <p:txBody>
          <a:bodyPr vert="horz" lIns="0" tIns="0" rIns="0" bIns="0" rtlCol="0" anchor="t" anchorCtr="0">
            <a:noAutofit/>
          </a:bodyPr>
          <a:lstStyle>
            <a:lvl1pPr>
              <a:defRPr/>
            </a:lvl1pPr>
          </a:lstStyle>
          <a:p>
            <a:r>
              <a:rPr lang="en-US" noProof="0" dirty="0"/>
              <a:t>Click to add title</a:t>
            </a:r>
          </a:p>
        </p:txBody>
      </p:sp>
      <p:sp>
        <p:nvSpPr>
          <p:cNvPr id="17" name="Chart Placeholder 3"/>
          <p:cNvSpPr>
            <a:spLocks noGrp="1"/>
          </p:cNvSpPr>
          <p:nvPr>
            <p:ph type="chart" sz="quarter" idx="15"/>
          </p:nvPr>
        </p:nvSpPr>
        <p:spPr>
          <a:xfrm>
            <a:off x="504000" y="2051999"/>
            <a:ext cx="3549549" cy="4069014"/>
          </a:xfrm>
          <a:prstGeom prst="rect">
            <a:avLst/>
          </a:prstGeom>
        </p:spPr>
        <p:txBody>
          <a:bodyPr/>
          <a:lstStyle/>
          <a:p>
            <a:r>
              <a:rPr lang="en-US" noProof="0"/>
              <a:t>Click icon to add chart</a:t>
            </a:r>
            <a:endParaRPr lang="en-US" noProof="0" dirty="0"/>
          </a:p>
        </p:txBody>
      </p:sp>
      <p:sp>
        <p:nvSpPr>
          <p:cNvPr id="18" name="Text Placeholder 8"/>
          <p:cNvSpPr>
            <a:spLocks noGrp="1"/>
          </p:cNvSpPr>
          <p:nvPr>
            <p:ph type="body" sz="quarter" idx="18"/>
          </p:nvPr>
        </p:nvSpPr>
        <p:spPr>
          <a:xfrm>
            <a:off x="501650" y="1665289"/>
            <a:ext cx="3562351" cy="392112"/>
          </a:xfrm>
        </p:spPr>
        <p:txBody>
          <a:bodyPr/>
          <a:lstStyle/>
          <a:p>
            <a:pPr lvl="0"/>
            <a:r>
              <a:rPr lang="en-US" noProof="0"/>
              <a:t>Click to edit Master text styles</a:t>
            </a:r>
          </a:p>
        </p:txBody>
      </p:sp>
      <p:sp>
        <p:nvSpPr>
          <p:cNvPr id="7" name="Chart Placeholder 3"/>
          <p:cNvSpPr>
            <a:spLocks noGrp="1"/>
          </p:cNvSpPr>
          <p:nvPr>
            <p:ph type="chart" sz="quarter" idx="19"/>
          </p:nvPr>
        </p:nvSpPr>
        <p:spPr>
          <a:xfrm>
            <a:off x="4303184" y="2051999"/>
            <a:ext cx="3561616" cy="4069014"/>
          </a:xfrm>
          <a:prstGeom prst="rect">
            <a:avLst/>
          </a:prstGeom>
        </p:spPr>
        <p:txBody>
          <a:bodyPr/>
          <a:lstStyle/>
          <a:p>
            <a:r>
              <a:rPr lang="en-US" noProof="0"/>
              <a:t>Click icon to add chart</a:t>
            </a:r>
            <a:endParaRPr lang="en-US" noProof="0" dirty="0"/>
          </a:p>
        </p:txBody>
      </p:sp>
      <p:sp>
        <p:nvSpPr>
          <p:cNvPr id="8" name="Text Placeholder 8"/>
          <p:cNvSpPr>
            <a:spLocks noGrp="1"/>
          </p:cNvSpPr>
          <p:nvPr>
            <p:ph type="body" sz="quarter" idx="20"/>
          </p:nvPr>
        </p:nvSpPr>
        <p:spPr>
          <a:xfrm>
            <a:off x="4303185" y="1665289"/>
            <a:ext cx="3561615" cy="392112"/>
          </a:xfrm>
        </p:spPr>
        <p:txBody>
          <a:bodyPr/>
          <a:lstStyle/>
          <a:p>
            <a:pPr lvl="0"/>
            <a:r>
              <a:rPr lang="en-US" noProof="0"/>
              <a:t>Click to edit Master text styles</a:t>
            </a:r>
          </a:p>
        </p:txBody>
      </p:sp>
      <p:sp>
        <p:nvSpPr>
          <p:cNvPr id="9" name="Chart Placeholder 3"/>
          <p:cNvSpPr>
            <a:spLocks noGrp="1"/>
          </p:cNvSpPr>
          <p:nvPr>
            <p:ph type="chart" sz="quarter" idx="21"/>
          </p:nvPr>
        </p:nvSpPr>
        <p:spPr>
          <a:xfrm>
            <a:off x="8126397" y="2051999"/>
            <a:ext cx="3563953" cy="4069014"/>
          </a:xfrm>
          <a:prstGeom prst="rect">
            <a:avLst/>
          </a:prstGeom>
        </p:spPr>
        <p:txBody>
          <a:bodyPr/>
          <a:lstStyle/>
          <a:p>
            <a:r>
              <a:rPr lang="en-US" noProof="0"/>
              <a:t>Click icon to add chart</a:t>
            </a:r>
            <a:endParaRPr lang="en-US" noProof="0" dirty="0"/>
          </a:p>
        </p:txBody>
      </p:sp>
      <p:sp>
        <p:nvSpPr>
          <p:cNvPr id="10" name="Text Placeholder 8"/>
          <p:cNvSpPr>
            <a:spLocks noGrp="1"/>
          </p:cNvSpPr>
          <p:nvPr>
            <p:ph type="body" sz="quarter" idx="22"/>
          </p:nvPr>
        </p:nvSpPr>
        <p:spPr>
          <a:xfrm>
            <a:off x="8126397" y="1659145"/>
            <a:ext cx="3563954" cy="398256"/>
          </a:xfrm>
        </p:spPr>
        <p:txBody>
          <a:bodyPr/>
          <a:lstStyle/>
          <a:p>
            <a:pPr lvl="0"/>
            <a:r>
              <a:rPr lang="en-US" noProof="0"/>
              <a:t>Click to edit Master text styles</a:t>
            </a:r>
          </a:p>
        </p:txBody>
      </p:sp>
      <p:sp>
        <p:nvSpPr>
          <p:cNvPr id="12" name="Text Placeholder 7"/>
          <p:cNvSpPr>
            <a:spLocks noGrp="1"/>
          </p:cNvSpPr>
          <p:nvPr>
            <p:ph type="body" sz="quarter" idx="23"/>
          </p:nvPr>
        </p:nvSpPr>
        <p:spPr>
          <a:xfrm>
            <a:off x="501649" y="6121014"/>
            <a:ext cx="11165419" cy="260737"/>
          </a:xfrm>
        </p:spPr>
        <p:txBody>
          <a:bodyPr>
            <a:noAutofit/>
          </a:bodyPr>
          <a:lstStyle>
            <a:lvl1pPr>
              <a:spcAft>
                <a:spcPts val="0"/>
              </a:spcAft>
              <a:defRPr sz="907"/>
            </a:lvl1pPr>
          </a:lstStyle>
          <a:p>
            <a:pPr lvl="0"/>
            <a:r>
              <a:rPr lang="en-US" noProof="0"/>
              <a:t>Click to edit Master text styles</a:t>
            </a:r>
          </a:p>
        </p:txBody>
      </p:sp>
    </p:spTree>
    <p:extLst>
      <p:ext uri="{BB962C8B-B14F-4D97-AF65-F5344CB8AC3E}">
        <p14:creationId xmlns:p14="http://schemas.microsoft.com/office/powerpoint/2010/main" val="1919744065"/>
      </p:ext>
    </p:extLst>
  </p:cSld>
  <p:clrMapOvr>
    <a:masterClrMapping/>
  </p:clrMapOvr>
  <p:transition>
    <p:fade/>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1_2 columns of text">
    <p:spTree>
      <p:nvGrpSpPr>
        <p:cNvPr id="1" name=""/>
        <p:cNvGrpSpPr/>
        <p:nvPr/>
      </p:nvGrpSpPr>
      <p:grpSpPr>
        <a:xfrm>
          <a:off x="0" y="0"/>
          <a:ext cx="0" cy="0"/>
          <a:chOff x="0" y="0"/>
          <a:chExt cx="0" cy="0"/>
        </a:xfrm>
      </p:grpSpPr>
      <p:sp>
        <p:nvSpPr>
          <p:cNvPr id="14" name="Title Placeholder 1"/>
          <p:cNvSpPr>
            <a:spLocks noGrp="1"/>
          </p:cNvSpPr>
          <p:nvPr>
            <p:ph type="title" hasCustomPrompt="1"/>
          </p:nvPr>
        </p:nvSpPr>
        <p:spPr>
          <a:xfrm>
            <a:off x="501651" y="317500"/>
            <a:ext cx="11202669" cy="334101"/>
          </a:xfrm>
          <a:prstGeom prst="rect">
            <a:avLst/>
          </a:prstGeom>
        </p:spPr>
        <p:txBody>
          <a:bodyPr vert="horz" lIns="0" tIns="0" rIns="0" bIns="0" rtlCol="0" anchor="t" anchorCtr="0">
            <a:noAutofit/>
          </a:bodyPr>
          <a:lstStyle>
            <a:lvl1pPr>
              <a:defRPr/>
            </a:lvl1pPr>
          </a:lstStyle>
          <a:p>
            <a:r>
              <a:rPr lang="en-US" noProof="0" dirty="0"/>
              <a:t>Click to add title</a:t>
            </a:r>
          </a:p>
        </p:txBody>
      </p:sp>
      <p:sp>
        <p:nvSpPr>
          <p:cNvPr id="9" name="Text Placeholder 8"/>
          <p:cNvSpPr>
            <a:spLocks noGrp="1"/>
          </p:cNvSpPr>
          <p:nvPr>
            <p:ph type="body" sz="quarter" idx="13" hasCustomPrompt="1"/>
          </p:nvPr>
        </p:nvSpPr>
        <p:spPr>
          <a:xfrm>
            <a:off x="501651" y="651601"/>
            <a:ext cx="11202669"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
        <p:nvSpPr>
          <p:cNvPr id="13" name="Content Placeholder 3"/>
          <p:cNvSpPr>
            <a:spLocks noGrp="1"/>
          </p:cNvSpPr>
          <p:nvPr>
            <p:ph sz="quarter" idx="10"/>
          </p:nvPr>
        </p:nvSpPr>
        <p:spPr>
          <a:xfrm>
            <a:off x="501651" y="1665288"/>
            <a:ext cx="5305578" cy="4716461"/>
          </a:xfrm>
          <a:prstGeom prst="rect">
            <a:avLst/>
          </a:prstGeom>
        </p:spPr>
        <p:txBody>
          <a:bodyPr/>
          <a:lstStyle>
            <a:lvl1pPr>
              <a:tabLst>
                <a:tab pos="5029296" algn="r"/>
              </a:tabLst>
              <a:defRPr/>
            </a:lvl1pPr>
            <a:lvl2pPr>
              <a:tabLst>
                <a:tab pos="5029296" algn="r"/>
              </a:tabLst>
              <a:defRPr/>
            </a:lvl2pPr>
            <a:lvl3pPr>
              <a:tabLst>
                <a:tab pos="5029296" algn="r"/>
              </a:tabLst>
              <a:defRPr/>
            </a:lvl3pPr>
            <a:lvl4pPr>
              <a:tabLst>
                <a:tab pos="5029296" algn="r"/>
              </a:tabLst>
              <a:defRPr/>
            </a:lvl4pPr>
            <a:lvl5pPr>
              <a:tabLst>
                <a:tab pos="5029296" algn="r"/>
              </a:tabLst>
              <a:defRPr baseline="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5" name="Content Placeholder 3"/>
          <p:cNvSpPr>
            <a:spLocks noGrp="1"/>
          </p:cNvSpPr>
          <p:nvPr>
            <p:ph sz="quarter" idx="20"/>
          </p:nvPr>
        </p:nvSpPr>
        <p:spPr>
          <a:xfrm>
            <a:off x="6381539" y="1665288"/>
            <a:ext cx="5322782" cy="4716461"/>
          </a:xfrm>
          <a:prstGeom prst="rect">
            <a:avLst/>
          </a:prstGeom>
        </p:spPr>
        <p:txBody>
          <a:bodyPr/>
          <a:lstStyle>
            <a:lvl1pPr>
              <a:tabLst>
                <a:tab pos="5029296" algn="r"/>
              </a:tabLst>
              <a:defRPr/>
            </a:lvl1pPr>
            <a:lvl2pPr>
              <a:tabLst>
                <a:tab pos="5029296" algn="r"/>
              </a:tabLst>
              <a:defRPr/>
            </a:lvl2pPr>
            <a:lvl3pPr>
              <a:tabLst>
                <a:tab pos="5029296" algn="r"/>
              </a:tabLst>
              <a:defRPr/>
            </a:lvl3pPr>
            <a:lvl4pPr>
              <a:tabLst>
                <a:tab pos="5029296" algn="r"/>
              </a:tabLst>
              <a:defRPr/>
            </a:lvl4pPr>
            <a:lvl5pPr>
              <a:tabLst>
                <a:tab pos="5029296" algn="r"/>
              </a:tabLst>
              <a:defRPr baseline="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54886523"/>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Key statement whit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01651" y="1628775"/>
            <a:ext cx="9277349" cy="4752975"/>
          </a:xfrm>
          <a:prstGeom prst="rect">
            <a:avLst/>
          </a:prstGeom>
        </p:spPr>
        <p:txBody>
          <a:bodyPr>
            <a:noAutofit/>
          </a:bodyPr>
          <a:lstStyle>
            <a:lvl1pPr>
              <a:spcBef>
                <a:spcPts val="3600"/>
              </a:spcBef>
              <a:defRPr sz="2720">
                <a:solidFill>
                  <a:schemeClr val="tx1"/>
                </a:solidFill>
              </a:defRPr>
            </a:lvl1pPr>
            <a:lvl2pPr marL="457209" indent="-457209">
              <a:defRPr sz="3000">
                <a:solidFill>
                  <a:schemeClr val="bg2"/>
                </a:solidFill>
              </a:defRPr>
            </a:lvl2pPr>
            <a:lvl3pPr>
              <a:defRPr sz="3000">
                <a:solidFill>
                  <a:schemeClr val="bg2"/>
                </a:solidFill>
              </a:defRPr>
            </a:lvl3pPr>
            <a:lvl4pPr>
              <a:defRPr sz="3000">
                <a:solidFill>
                  <a:schemeClr val="bg2"/>
                </a:solidFill>
              </a:defRPr>
            </a:lvl4pPr>
            <a:lvl5pPr>
              <a:defRPr sz="3000">
                <a:solidFill>
                  <a:schemeClr val="bg2"/>
                </a:solidFill>
              </a:defRPr>
            </a:lvl5pPr>
          </a:lstStyle>
          <a:p>
            <a:pPr lvl="0"/>
            <a:r>
              <a:rPr lang="en-US" noProof="0" dirty="0"/>
              <a:t>Click to edit Master text styles</a:t>
            </a:r>
          </a:p>
        </p:txBody>
      </p:sp>
    </p:spTree>
    <p:extLst>
      <p:ext uri="{BB962C8B-B14F-4D97-AF65-F5344CB8AC3E}">
        <p14:creationId xmlns:p14="http://schemas.microsoft.com/office/powerpoint/2010/main" val="149906991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1_2 columns - large">
    <p:spTree>
      <p:nvGrpSpPr>
        <p:cNvPr id="1" name=""/>
        <p:cNvGrpSpPr/>
        <p:nvPr/>
      </p:nvGrpSpPr>
      <p:grpSpPr>
        <a:xfrm>
          <a:off x="0" y="0"/>
          <a:ext cx="0" cy="0"/>
          <a:chOff x="0" y="0"/>
          <a:chExt cx="0" cy="0"/>
        </a:xfrm>
      </p:grpSpPr>
      <p:sp>
        <p:nvSpPr>
          <p:cNvPr id="7" name="Text Placeholder 8"/>
          <p:cNvSpPr>
            <a:spLocks noGrp="1"/>
          </p:cNvSpPr>
          <p:nvPr>
            <p:ph type="body" sz="quarter" idx="13" hasCustomPrompt="1"/>
          </p:nvPr>
        </p:nvSpPr>
        <p:spPr>
          <a:xfrm>
            <a:off x="501650" y="651601"/>
            <a:ext cx="11188700"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
        <p:nvSpPr>
          <p:cNvPr id="8" name="Title Placeholder 1"/>
          <p:cNvSpPr>
            <a:spLocks noGrp="1"/>
          </p:cNvSpPr>
          <p:nvPr>
            <p:ph type="title" hasCustomPrompt="1"/>
          </p:nvPr>
        </p:nvSpPr>
        <p:spPr>
          <a:xfrm>
            <a:off x="501650" y="317500"/>
            <a:ext cx="11188700" cy="334100"/>
          </a:xfrm>
          <a:prstGeom prst="rect">
            <a:avLst/>
          </a:prstGeom>
        </p:spPr>
        <p:txBody>
          <a:bodyPr vert="horz" lIns="0" tIns="0" rIns="0" bIns="0" rtlCol="0" anchor="t" anchorCtr="0">
            <a:noAutofit/>
          </a:bodyPr>
          <a:lstStyle>
            <a:lvl1pPr>
              <a:defRPr/>
            </a:lvl1pPr>
          </a:lstStyle>
          <a:p>
            <a:r>
              <a:rPr lang="en-US" noProof="0" dirty="0"/>
              <a:t>Click to add title</a:t>
            </a:r>
          </a:p>
        </p:txBody>
      </p:sp>
      <p:sp>
        <p:nvSpPr>
          <p:cNvPr id="11" name="Content Placeholder 3"/>
          <p:cNvSpPr>
            <a:spLocks noGrp="1"/>
          </p:cNvSpPr>
          <p:nvPr>
            <p:ph sz="quarter" idx="10"/>
          </p:nvPr>
        </p:nvSpPr>
        <p:spPr>
          <a:xfrm>
            <a:off x="501650" y="1665288"/>
            <a:ext cx="5305581" cy="4716461"/>
          </a:xfrm>
          <a:prstGeom prst="rect">
            <a:avLst/>
          </a:prstGeom>
        </p:spPr>
        <p:txBody>
          <a:bodyPr>
            <a:noAutofit/>
          </a:bodyPr>
          <a:lstStyle>
            <a:lvl1pPr>
              <a:tabLst>
                <a:tab pos="5029296" algn="r"/>
              </a:tabLst>
              <a:defRPr sz="1600"/>
            </a:lvl1pPr>
            <a:lvl2pPr>
              <a:tabLst>
                <a:tab pos="5029296" algn="r"/>
              </a:tabLst>
              <a:defRPr sz="1600"/>
            </a:lvl2pPr>
            <a:lvl3pPr>
              <a:tabLst>
                <a:tab pos="5029296" algn="r"/>
              </a:tabLst>
              <a:defRPr sz="1600"/>
            </a:lvl3pPr>
            <a:lvl4pPr>
              <a:tabLst>
                <a:tab pos="5029296" algn="r"/>
              </a:tabLst>
              <a:defRPr sz="1600"/>
            </a:lvl4pPr>
            <a:lvl5pPr>
              <a:tabLst>
                <a:tab pos="5029296" algn="r"/>
              </a:tabLst>
              <a:defRPr baseline="0"/>
            </a:lvl5pPr>
            <a:lvl6pPr>
              <a:defRPr sz="1600"/>
            </a:lvl6pPr>
            <a:lvl7pPr>
              <a:defRPr sz="1600"/>
            </a:lvl7pPr>
            <a:lvl8pPr>
              <a:defRPr sz="1600"/>
            </a:lvl8pPr>
            <a:lvl9pPr>
              <a:defRPr sz="1600"/>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3" name="Content Placeholder 3"/>
          <p:cNvSpPr>
            <a:spLocks noGrp="1"/>
          </p:cNvSpPr>
          <p:nvPr>
            <p:ph sz="quarter" idx="20"/>
          </p:nvPr>
        </p:nvSpPr>
        <p:spPr>
          <a:xfrm>
            <a:off x="6384000" y="1665288"/>
            <a:ext cx="5306350" cy="4716461"/>
          </a:xfrm>
          <a:prstGeom prst="rect">
            <a:avLst/>
          </a:prstGeom>
        </p:spPr>
        <p:txBody>
          <a:bodyPr>
            <a:noAutofit/>
          </a:bodyPr>
          <a:lstStyle>
            <a:lvl1pPr>
              <a:tabLst>
                <a:tab pos="5029296" algn="r"/>
              </a:tabLst>
              <a:defRPr sz="1600"/>
            </a:lvl1pPr>
            <a:lvl2pPr>
              <a:tabLst>
                <a:tab pos="5029296" algn="r"/>
              </a:tabLst>
              <a:defRPr sz="1600"/>
            </a:lvl2pPr>
            <a:lvl3pPr>
              <a:tabLst>
                <a:tab pos="5029296" algn="r"/>
              </a:tabLst>
              <a:defRPr sz="1600"/>
            </a:lvl3pPr>
            <a:lvl4pPr>
              <a:tabLst>
                <a:tab pos="5029296" algn="r"/>
              </a:tabLst>
              <a:defRPr sz="1600"/>
            </a:lvl4pPr>
            <a:lvl5pPr>
              <a:tabLst>
                <a:tab pos="5029296" algn="r"/>
              </a:tabLst>
              <a:defRPr baseline="0"/>
            </a:lvl5pPr>
            <a:lvl6pPr>
              <a:defRPr sz="1600"/>
            </a:lvl6pPr>
            <a:lvl7pPr>
              <a:defRPr sz="1600"/>
            </a:lvl7pPr>
            <a:lvl8pPr>
              <a:defRPr sz="1600"/>
            </a:lvl8pPr>
            <a:lvl9pPr>
              <a:defRPr sz="1600"/>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957099598"/>
      </p:ext>
    </p:extLst>
  </p:cSld>
  <p:clrMapOvr>
    <a:masterClrMapping/>
  </p:clrMapOvr>
  <p:transition>
    <p:fade/>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1_Text and chart">
    <p:spTree>
      <p:nvGrpSpPr>
        <p:cNvPr id="1" name=""/>
        <p:cNvGrpSpPr/>
        <p:nvPr/>
      </p:nvGrpSpPr>
      <p:grpSpPr>
        <a:xfrm>
          <a:off x="0" y="0"/>
          <a:ext cx="0" cy="0"/>
          <a:chOff x="0" y="0"/>
          <a:chExt cx="0" cy="0"/>
        </a:xfrm>
      </p:grpSpPr>
      <p:sp>
        <p:nvSpPr>
          <p:cNvPr id="10" name="Content Placeholder 3"/>
          <p:cNvSpPr>
            <a:spLocks noGrp="1"/>
          </p:cNvSpPr>
          <p:nvPr>
            <p:ph sz="quarter" idx="10"/>
          </p:nvPr>
        </p:nvSpPr>
        <p:spPr>
          <a:xfrm>
            <a:off x="501652" y="1665289"/>
            <a:ext cx="5355166" cy="4455725"/>
          </a:xfrm>
          <a:prstGeom prst="rect">
            <a:avLst/>
          </a:prstGeom>
        </p:spPr>
        <p:txBody>
          <a:bodyPr/>
          <a:lstStyle>
            <a:lvl1pPr>
              <a:tabLst>
                <a:tab pos="5029296" algn="r"/>
              </a:tabLst>
              <a:defRPr/>
            </a:lvl1pPr>
            <a:lvl2pPr>
              <a:tabLst>
                <a:tab pos="5029296" algn="r"/>
              </a:tabLst>
              <a:defRPr/>
            </a:lvl2pPr>
            <a:lvl3pPr>
              <a:tabLst>
                <a:tab pos="5029296" algn="r"/>
              </a:tabLst>
              <a:defRPr/>
            </a:lvl3pPr>
            <a:lvl4pPr>
              <a:tabLst>
                <a:tab pos="5029296" algn="r"/>
              </a:tabLst>
              <a:defRPr/>
            </a:lvl4pPr>
            <a:lvl5pPr>
              <a:tabLst>
                <a:tab pos="5029296" algn="r"/>
              </a:tabLst>
              <a:defRPr baseline="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3" name="Chart Placeholder 2"/>
          <p:cNvSpPr>
            <a:spLocks noGrp="1"/>
          </p:cNvSpPr>
          <p:nvPr>
            <p:ph type="chart" sz="quarter" idx="21"/>
          </p:nvPr>
        </p:nvSpPr>
        <p:spPr>
          <a:xfrm>
            <a:off x="6341223" y="2125013"/>
            <a:ext cx="5349128" cy="3996000"/>
          </a:xfrm>
        </p:spPr>
        <p:txBody>
          <a:bodyPr/>
          <a:lstStyle/>
          <a:p>
            <a:r>
              <a:rPr lang="en-US" noProof="0"/>
              <a:t>Click icon to add chart</a:t>
            </a:r>
            <a:endParaRPr lang="en-US" noProof="0" dirty="0"/>
          </a:p>
        </p:txBody>
      </p:sp>
      <p:sp>
        <p:nvSpPr>
          <p:cNvPr id="6" name="Text Placeholder 5"/>
          <p:cNvSpPr>
            <a:spLocks noGrp="1"/>
          </p:cNvSpPr>
          <p:nvPr>
            <p:ph type="body" sz="quarter" idx="22"/>
          </p:nvPr>
        </p:nvSpPr>
        <p:spPr>
          <a:xfrm>
            <a:off x="6341223" y="1665288"/>
            <a:ext cx="5349128" cy="420687"/>
          </a:xfrm>
        </p:spPr>
        <p:txBody>
          <a:bodyPr/>
          <a:lstStyle/>
          <a:p>
            <a:pPr lvl="0"/>
            <a:r>
              <a:rPr lang="en-US" noProof="0"/>
              <a:t>Click to edit Master text styles</a:t>
            </a:r>
          </a:p>
        </p:txBody>
      </p:sp>
      <p:sp>
        <p:nvSpPr>
          <p:cNvPr id="11" name="Text Placeholder 8"/>
          <p:cNvSpPr>
            <a:spLocks noGrp="1"/>
          </p:cNvSpPr>
          <p:nvPr>
            <p:ph type="body" sz="quarter" idx="13" hasCustomPrompt="1"/>
          </p:nvPr>
        </p:nvSpPr>
        <p:spPr>
          <a:xfrm>
            <a:off x="501650" y="651601"/>
            <a:ext cx="11188700"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
        <p:nvSpPr>
          <p:cNvPr id="13" name="Title Placeholder 1"/>
          <p:cNvSpPr>
            <a:spLocks noGrp="1"/>
          </p:cNvSpPr>
          <p:nvPr>
            <p:ph type="title" hasCustomPrompt="1"/>
          </p:nvPr>
        </p:nvSpPr>
        <p:spPr>
          <a:xfrm>
            <a:off x="501650" y="317500"/>
            <a:ext cx="11188700" cy="334101"/>
          </a:xfrm>
          <a:prstGeom prst="rect">
            <a:avLst/>
          </a:prstGeom>
        </p:spPr>
        <p:txBody>
          <a:bodyPr vert="horz" lIns="0" tIns="0" rIns="0" bIns="0" rtlCol="0" anchor="t" anchorCtr="0">
            <a:noAutofit/>
          </a:bodyPr>
          <a:lstStyle>
            <a:lvl1pPr>
              <a:defRPr/>
            </a:lvl1pPr>
          </a:lstStyle>
          <a:p>
            <a:r>
              <a:rPr lang="en-US" noProof="0" dirty="0"/>
              <a:t>Click to add title</a:t>
            </a:r>
          </a:p>
        </p:txBody>
      </p:sp>
      <p:sp>
        <p:nvSpPr>
          <p:cNvPr id="15" name="Text Placeholder 7"/>
          <p:cNvSpPr>
            <a:spLocks noGrp="1"/>
          </p:cNvSpPr>
          <p:nvPr>
            <p:ph type="body" sz="quarter" idx="23"/>
          </p:nvPr>
        </p:nvSpPr>
        <p:spPr>
          <a:xfrm>
            <a:off x="501650" y="6121014"/>
            <a:ext cx="11188700" cy="260737"/>
          </a:xfrm>
        </p:spPr>
        <p:txBody>
          <a:bodyPr>
            <a:normAutofit/>
          </a:bodyPr>
          <a:lstStyle>
            <a:lvl1pPr>
              <a:spcAft>
                <a:spcPts val="0"/>
              </a:spcAft>
              <a:defRPr sz="907"/>
            </a:lvl1pPr>
          </a:lstStyle>
          <a:p>
            <a:pPr lvl="0"/>
            <a:r>
              <a:rPr lang="en-US" noProof="0"/>
              <a:t>Click to edit Master text styles</a:t>
            </a:r>
          </a:p>
        </p:txBody>
      </p:sp>
    </p:spTree>
    <p:extLst>
      <p:ext uri="{BB962C8B-B14F-4D97-AF65-F5344CB8AC3E}">
        <p14:creationId xmlns:p14="http://schemas.microsoft.com/office/powerpoint/2010/main" val="329002459"/>
      </p:ext>
    </p:extLst>
  </p:cSld>
  <p:clrMapOvr>
    <a:masterClrMapping/>
  </p:clrMapOvr>
  <p:transition>
    <p:fade/>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1_2 chart">
    <p:spTree>
      <p:nvGrpSpPr>
        <p:cNvPr id="1" name=""/>
        <p:cNvGrpSpPr/>
        <p:nvPr/>
      </p:nvGrpSpPr>
      <p:grpSpPr>
        <a:xfrm>
          <a:off x="0" y="0"/>
          <a:ext cx="0" cy="0"/>
          <a:chOff x="0" y="0"/>
          <a:chExt cx="0" cy="0"/>
        </a:xfrm>
      </p:grpSpPr>
      <p:sp>
        <p:nvSpPr>
          <p:cNvPr id="3" name="Chart Placeholder 2"/>
          <p:cNvSpPr>
            <a:spLocks noGrp="1"/>
          </p:cNvSpPr>
          <p:nvPr>
            <p:ph type="chart" sz="quarter" idx="21"/>
          </p:nvPr>
        </p:nvSpPr>
        <p:spPr>
          <a:xfrm>
            <a:off x="6341221" y="2125013"/>
            <a:ext cx="5349129" cy="3996000"/>
          </a:xfrm>
        </p:spPr>
        <p:txBody>
          <a:bodyPr/>
          <a:lstStyle/>
          <a:p>
            <a:r>
              <a:rPr lang="en-US" noProof="0"/>
              <a:t>Click icon to add chart</a:t>
            </a:r>
            <a:endParaRPr lang="en-US" noProof="0" dirty="0"/>
          </a:p>
        </p:txBody>
      </p:sp>
      <p:sp>
        <p:nvSpPr>
          <p:cNvPr id="6" name="Text Placeholder 5"/>
          <p:cNvSpPr>
            <a:spLocks noGrp="1"/>
          </p:cNvSpPr>
          <p:nvPr>
            <p:ph type="body" sz="quarter" idx="22"/>
          </p:nvPr>
        </p:nvSpPr>
        <p:spPr>
          <a:xfrm>
            <a:off x="6341222" y="1665288"/>
            <a:ext cx="5349129" cy="420687"/>
          </a:xfrm>
        </p:spPr>
        <p:txBody>
          <a:bodyPr/>
          <a:lstStyle/>
          <a:p>
            <a:pPr lvl="0"/>
            <a:r>
              <a:rPr lang="en-US" noProof="0"/>
              <a:t>Click to edit Master text styles</a:t>
            </a:r>
          </a:p>
        </p:txBody>
      </p:sp>
      <p:sp>
        <p:nvSpPr>
          <p:cNvPr id="11" name="Text Placeholder 8"/>
          <p:cNvSpPr>
            <a:spLocks noGrp="1"/>
          </p:cNvSpPr>
          <p:nvPr>
            <p:ph type="body" sz="quarter" idx="13" hasCustomPrompt="1"/>
          </p:nvPr>
        </p:nvSpPr>
        <p:spPr>
          <a:xfrm>
            <a:off x="501650" y="651601"/>
            <a:ext cx="11188700"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
        <p:nvSpPr>
          <p:cNvPr id="13" name="Title Placeholder 1"/>
          <p:cNvSpPr>
            <a:spLocks noGrp="1"/>
          </p:cNvSpPr>
          <p:nvPr>
            <p:ph type="title" hasCustomPrompt="1"/>
          </p:nvPr>
        </p:nvSpPr>
        <p:spPr>
          <a:xfrm>
            <a:off x="501650" y="317500"/>
            <a:ext cx="11188700" cy="334101"/>
          </a:xfrm>
          <a:prstGeom prst="rect">
            <a:avLst/>
          </a:prstGeom>
        </p:spPr>
        <p:txBody>
          <a:bodyPr vert="horz" lIns="0" tIns="0" rIns="0" bIns="0" rtlCol="0" anchor="t" anchorCtr="0">
            <a:noAutofit/>
          </a:bodyPr>
          <a:lstStyle>
            <a:lvl1pPr>
              <a:defRPr/>
            </a:lvl1pPr>
          </a:lstStyle>
          <a:p>
            <a:r>
              <a:rPr lang="en-US" noProof="0" dirty="0"/>
              <a:t>Click to add title</a:t>
            </a:r>
          </a:p>
        </p:txBody>
      </p:sp>
      <p:sp>
        <p:nvSpPr>
          <p:cNvPr id="15" name="Text Placeholder 7"/>
          <p:cNvSpPr>
            <a:spLocks noGrp="1"/>
          </p:cNvSpPr>
          <p:nvPr>
            <p:ph type="body" sz="quarter" idx="23"/>
          </p:nvPr>
        </p:nvSpPr>
        <p:spPr>
          <a:xfrm>
            <a:off x="501649" y="6121014"/>
            <a:ext cx="11165419" cy="260737"/>
          </a:xfrm>
        </p:spPr>
        <p:txBody>
          <a:bodyPr>
            <a:normAutofit/>
          </a:bodyPr>
          <a:lstStyle>
            <a:lvl1pPr>
              <a:spcAft>
                <a:spcPts val="0"/>
              </a:spcAft>
              <a:defRPr sz="907"/>
            </a:lvl1pPr>
          </a:lstStyle>
          <a:p>
            <a:pPr lvl="0"/>
            <a:r>
              <a:rPr lang="en-US" noProof="0"/>
              <a:t>Click to edit Master text styles</a:t>
            </a:r>
          </a:p>
        </p:txBody>
      </p:sp>
      <p:sp>
        <p:nvSpPr>
          <p:cNvPr id="9" name="Chart Placeholder 2"/>
          <p:cNvSpPr>
            <a:spLocks noGrp="1"/>
          </p:cNvSpPr>
          <p:nvPr>
            <p:ph type="chart" sz="quarter" idx="24"/>
          </p:nvPr>
        </p:nvSpPr>
        <p:spPr>
          <a:xfrm>
            <a:off x="501651" y="2125013"/>
            <a:ext cx="5339063" cy="3996000"/>
          </a:xfrm>
        </p:spPr>
        <p:txBody>
          <a:bodyPr/>
          <a:lstStyle/>
          <a:p>
            <a:r>
              <a:rPr lang="en-US" noProof="0"/>
              <a:t>Click icon to add chart</a:t>
            </a:r>
            <a:endParaRPr lang="en-US" noProof="0" dirty="0"/>
          </a:p>
        </p:txBody>
      </p:sp>
      <p:sp>
        <p:nvSpPr>
          <p:cNvPr id="12" name="Text Placeholder 5"/>
          <p:cNvSpPr>
            <a:spLocks noGrp="1"/>
          </p:cNvSpPr>
          <p:nvPr>
            <p:ph type="body" sz="quarter" idx="25"/>
          </p:nvPr>
        </p:nvSpPr>
        <p:spPr>
          <a:xfrm>
            <a:off x="501650" y="1665288"/>
            <a:ext cx="5339064" cy="420687"/>
          </a:xfrm>
        </p:spPr>
        <p:txBody>
          <a:bodyPr/>
          <a:lstStyle/>
          <a:p>
            <a:pPr lvl="0"/>
            <a:r>
              <a:rPr lang="en-US" noProof="0"/>
              <a:t>Click to edit Master text styles</a:t>
            </a:r>
          </a:p>
        </p:txBody>
      </p:sp>
    </p:spTree>
    <p:extLst>
      <p:ext uri="{BB962C8B-B14F-4D97-AF65-F5344CB8AC3E}">
        <p14:creationId xmlns:p14="http://schemas.microsoft.com/office/powerpoint/2010/main" val="935524025"/>
      </p:ext>
    </p:extLst>
  </p:cSld>
  <p:clrMapOvr>
    <a:masterClrMapping/>
  </p:clrMapOvr>
  <p:transition>
    <p:fade/>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1_2 column content">
    <p:spTree>
      <p:nvGrpSpPr>
        <p:cNvPr id="1" name=""/>
        <p:cNvGrpSpPr/>
        <p:nvPr/>
      </p:nvGrpSpPr>
      <p:grpSpPr>
        <a:xfrm>
          <a:off x="0" y="0"/>
          <a:ext cx="0" cy="0"/>
          <a:chOff x="0" y="0"/>
          <a:chExt cx="0" cy="0"/>
        </a:xfrm>
      </p:grpSpPr>
      <p:sp>
        <p:nvSpPr>
          <p:cNvPr id="7" name="Title Placeholder 1"/>
          <p:cNvSpPr>
            <a:spLocks noGrp="1"/>
          </p:cNvSpPr>
          <p:nvPr>
            <p:ph type="title" hasCustomPrompt="1"/>
          </p:nvPr>
        </p:nvSpPr>
        <p:spPr>
          <a:xfrm>
            <a:off x="501653" y="317500"/>
            <a:ext cx="11188699" cy="334101"/>
          </a:xfrm>
          <a:prstGeom prst="rect">
            <a:avLst/>
          </a:prstGeom>
        </p:spPr>
        <p:txBody>
          <a:bodyPr vert="horz" lIns="0" tIns="0" rIns="0" bIns="0" rtlCol="0" anchor="t" anchorCtr="0">
            <a:noAutofit/>
          </a:bodyPr>
          <a:lstStyle>
            <a:lvl1pPr>
              <a:defRPr/>
            </a:lvl1pPr>
          </a:lstStyle>
          <a:p>
            <a:r>
              <a:rPr lang="en-US" noProof="0" dirty="0"/>
              <a:t>Click to add title</a:t>
            </a:r>
          </a:p>
        </p:txBody>
      </p:sp>
      <p:sp>
        <p:nvSpPr>
          <p:cNvPr id="6" name="Content Placeholder 3"/>
          <p:cNvSpPr>
            <a:spLocks noGrp="1"/>
          </p:cNvSpPr>
          <p:nvPr>
            <p:ph sz="quarter" idx="10"/>
          </p:nvPr>
        </p:nvSpPr>
        <p:spPr>
          <a:xfrm>
            <a:off x="501651" y="1665289"/>
            <a:ext cx="4431857" cy="4716463"/>
          </a:xfrm>
          <a:prstGeom prst="rect">
            <a:avLst/>
          </a:prstGeom>
        </p:spPr>
        <p:txBody>
          <a:bodyPr/>
          <a:lstStyle>
            <a:lvl1pPr>
              <a:tabLst>
                <a:tab pos="5029296" algn="r"/>
              </a:tabLst>
              <a:defRPr/>
            </a:lvl1pPr>
            <a:lvl2pPr>
              <a:tabLst>
                <a:tab pos="5029296" algn="r"/>
              </a:tabLst>
              <a:defRPr/>
            </a:lvl2pPr>
            <a:lvl3pPr>
              <a:tabLst>
                <a:tab pos="5029296" algn="r"/>
              </a:tabLst>
              <a:defRPr/>
            </a:lvl3pPr>
            <a:lvl4pPr>
              <a:tabLst>
                <a:tab pos="5029296" algn="r"/>
              </a:tabLst>
              <a:defRPr/>
            </a:lvl4pPr>
            <a:lvl5pPr>
              <a:tabLst>
                <a:tab pos="5029296" algn="r"/>
              </a:tabLst>
              <a:defRPr baseline="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8" name="Content Placeholder 3"/>
          <p:cNvSpPr>
            <a:spLocks noGrp="1"/>
          </p:cNvSpPr>
          <p:nvPr>
            <p:ph sz="quarter" idx="16"/>
          </p:nvPr>
        </p:nvSpPr>
        <p:spPr>
          <a:xfrm>
            <a:off x="5450350" y="1700214"/>
            <a:ext cx="6240000" cy="4681537"/>
          </a:xfrm>
          <a:prstGeom prst="rect">
            <a:avLst/>
          </a:prstGeom>
        </p:spPr>
        <p:txBody>
          <a:bodyPr/>
          <a:lstStyle>
            <a:lvl1pPr>
              <a:tabLst>
                <a:tab pos="5029296" algn="r"/>
              </a:tabLst>
              <a:defRPr/>
            </a:lvl1pPr>
            <a:lvl2pPr>
              <a:tabLst>
                <a:tab pos="5029296" algn="r"/>
              </a:tabLst>
              <a:defRPr/>
            </a:lvl2pPr>
            <a:lvl3pPr>
              <a:tabLst>
                <a:tab pos="5029296" algn="r"/>
              </a:tabLst>
              <a:defRPr/>
            </a:lvl3pPr>
            <a:lvl4pPr>
              <a:tabLst>
                <a:tab pos="5029296" algn="r"/>
              </a:tabLst>
              <a:defRPr/>
            </a:lvl4pPr>
            <a:lvl5pPr>
              <a:tabLst>
                <a:tab pos="5029296" algn="r"/>
              </a:tabLst>
              <a:defRPr baseline="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9" name="Text Placeholder 8"/>
          <p:cNvSpPr>
            <a:spLocks noGrp="1"/>
          </p:cNvSpPr>
          <p:nvPr>
            <p:ph type="body" sz="quarter" idx="13" hasCustomPrompt="1"/>
          </p:nvPr>
        </p:nvSpPr>
        <p:spPr>
          <a:xfrm>
            <a:off x="501650" y="651601"/>
            <a:ext cx="11188700"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Tree>
    <p:extLst>
      <p:ext uri="{BB962C8B-B14F-4D97-AF65-F5344CB8AC3E}">
        <p14:creationId xmlns:p14="http://schemas.microsoft.com/office/powerpoint/2010/main" val="4281118261"/>
      </p:ext>
    </p:extLst>
  </p:cSld>
  <p:clrMapOvr>
    <a:masterClrMapping/>
  </p:clrMapOvr>
  <p:transition>
    <p:fade/>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1_2 content with quote ">
    <p:spTree>
      <p:nvGrpSpPr>
        <p:cNvPr id="1" name=""/>
        <p:cNvGrpSpPr/>
        <p:nvPr/>
      </p:nvGrpSpPr>
      <p:grpSpPr>
        <a:xfrm>
          <a:off x="0" y="0"/>
          <a:ext cx="0" cy="0"/>
          <a:chOff x="0" y="0"/>
          <a:chExt cx="0" cy="0"/>
        </a:xfrm>
      </p:grpSpPr>
      <p:sp>
        <p:nvSpPr>
          <p:cNvPr id="7" name="Title Placeholder 1"/>
          <p:cNvSpPr>
            <a:spLocks noGrp="1"/>
          </p:cNvSpPr>
          <p:nvPr>
            <p:ph type="title" hasCustomPrompt="1"/>
          </p:nvPr>
        </p:nvSpPr>
        <p:spPr>
          <a:xfrm>
            <a:off x="501651" y="317500"/>
            <a:ext cx="11188700" cy="334100"/>
          </a:xfrm>
          <a:prstGeom prst="rect">
            <a:avLst/>
          </a:prstGeom>
        </p:spPr>
        <p:txBody>
          <a:bodyPr vert="horz" lIns="0" tIns="0" rIns="0" bIns="0" rtlCol="0" anchor="t" anchorCtr="0">
            <a:noAutofit/>
          </a:bodyPr>
          <a:lstStyle>
            <a:lvl1pPr>
              <a:defRPr/>
            </a:lvl1pPr>
          </a:lstStyle>
          <a:p>
            <a:r>
              <a:rPr lang="en-US" noProof="0" dirty="0"/>
              <a:t>Click to add title</a:t>
            </a:r>
          </a:p>
        </p:txBody>
      </p:sp>
      <p:sp>
        <p:nvSpPr>
          <p:cNvPr id="6" name="Content Placeholder 3"/>
          <p:cNvSpPr>
            <a:spLocks noGrp="1"/>
          </p:cNvSpPr>
          <p:nvPr>
            <p:ph sz="quarter" idx="10"/>
          </p:nvPr>
        </p:nvSpPr>
        <p:spPr>
          <a:xfrm>
            <a:off x="7577882" y="1658680"/>
            <a:ext cx="4112468" cy="4723072"/>
          </a:xfrm>
          <a:prstGeom prst="rect">
            <a:avLst/>
          </a:prstGeom>
        </p:spPr>
        <p:txBody>
          <a:bodyPr>
            <a:noAutofit/>
          </a:bodyPr>
          <a:lstStyle>
            <a:lvl1pPr>
              <a:tabLst>
                <a:tab pos="5029296" algn="r"/>
              </a:tabLst>
              <a:defRPr sz="2400">
                <a:solidFill>
                  <a:schemeClr val="accent3"/>
                </a:solidFill>
              </a:defRPr>
            </a:lvl1pPr>
            <a:lvl2pPr>
              <a:tabLst>
                <a:tab pos="5029296" algn="r"/>
              </a:tabLst>
              <a:defRPr/>
            </a:lvl2pPr>
            <a:lvl3pPr>
              <a:tabLst>
                <a:tab pos="5029296" algn="r"/>
              </a:tabLst>
              <a:defRPr/>
            </a:lvl3pPr>
            <a:lvl4pPr>
              <a:tabLst>
                <a:tab pos="5029296" algn="r"/>
              </a:tabLst>
              <a:defRPr/>
            </a:lvl4pPr>
            <a:lvl5pPr>
              <a:tabLst>
                <a:tab pos="5029296" algn="r"/>
              </a:tabLst>
              <a:defRPr baseline="0"/>
            </a:lvl5pPr>
          </a:lstStyle>
          <a:p>
            <a:pPr lvl="0"/>
            <a:r>
              <a:rPr lang="en-US" noProof="0"/>
              <a:t>Click to edit Master text styles</a:t>
            </a:r>
          </a:p>
        </p:txBody>
      </p:sp>
      <p:sp>
        <p:nvSpPr>
          <p:cNvPr id="8" name="Content Placeholder 3"/>
          <p:cNvSpPr>
            <a:spLocks noGrp="1"/>
          </p:cNvSpPr>
          <p:nvPr>
            <p:ph sz="quarter" idx="16"/>
          </p:nvPr>
        </p:nvSpPr>
        <p:spPr>
          <a:xfrm>
            <a:off x="501651" y="1665289"/>
            <a:ext cx="6506348" cy="4716462"/>
          </a:xfrm>
          <a:prstGeom prst="rect">
            <a:avLst/>
          </a:prstGeom>
        </p:spPr>
        <p:txBody>
          <a:bodyPr/>
          <a:lstStyle>
            <a:lvl1pPr>
              <a:tabLst>
                <a:tab pos="5029296" algn="r"/>
              </a:tabLst>
              <a:defRPr/>
            </a:lvl1pPr>
            <a:lvl2pPr>
              <a:tabLst>
                <a:tab pos="5029296" algn="r"/>
              </a:tabLst>
              <a:defRPr/>
            </a:lvl2pPr>
            <a:lvl3pPr>
              <a:tabLst>
                <a:tab pos="5029296" algn="r"/>
              </a:tabLst>
              <a:defRPr/>
            </a:lvl3pPr>
            <a:lvl4pPr>
              <a:tabLst>
                <a:tab pos="5029296" algn="r"/>
              </a:tabLst>
              <a:defRPr/>
            </a:lvl4pPr>
            <a:lvl5pPr>
              <a:tabLst>
                <a:tab pos="5029296" algn="r"/>
              </a:tabLst>
              <a:defRPr baseline="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9" name="Text Placeholder 8"/>
          <p:cNvSpPr>
            <a:spLocks noGrp="1"/>
          </p:cNvSpPr>
          <p:nvPr>
            <p:ph type="body" sz="quarter" idx="13" hasCustomPrompt="1"/>
          </p:nvPr>
        </p:nvSpPr>
        <p:spPr>
          <a:xfrm>
            <a:off x="501653" y="651601"/>
            <a:ext cx="11188699"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Tree>
    <p:extLst>
      <p:ext uri="{BB962C8B-B14F-4D97-AF65-F5344CB8AC3E}">
        <p14:creationId xmlns:p14="http://schemas.microsoft.com/office/powerpoint/2010/main" val="3357705908"/>
      </p:ext>
    </p:extLst>
  </p:cSld>
  <p:clrMapOvr>
    <a:masterClrMapping/>
  </p:clrMapOvr>
  <p:transition>
    <p:fade/>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1_Team profile">
    <p:spTree>
      <p:nvGrpSpPr>
        <p:cNvPr id="1" name=""/>
        <p:cNvGrpSpPr/>
        <p:nvPr/>
      </p:nvGrpSpPr>
      <p:grpSpPr>
        <a:xfrm>
          <a:off x="0" y="0"/>
          <a:ext cx="0" cy="0"/>
          <a:chOff x="0" y="0"/>
          <a:chExt cx="0" cy="0"/>
        </a:xfrm>
      </p:grpSpPr>
      <p:sp>
        <p:nvSpPr>
          <p:cNvPr id="2" name="Title 1"/>
          <p:cNvSpPr>
            <a:spLocks noGrp="1"/>
          </p:cNvSpPr>
          <p:nvPr>
            <p:ph type="title"/>
          </p:nvPr>
        </p:nvSpPr>
        <p:spPr>
          <a:xfrm>
            <a:off x="501651" y="317500"/>
            <a:ext cx="11188700" cy="334100"/>
          </a:xfrm>
        </p:spPr>
        <p:txBody>
          <a:bodyPr/>
          <a:lstStyle/>
          <a:p>
            <a:r>
              <a:rPr lang="en-US" noProof="0" dirty="0"/>
              <a:t>Click to edit Master title style</a:t>
            </a:r>
          </a:p>
        </p:txBody>
      </p:sp>
      <p:sp>
        <p:nvSpPr>
          <p:cNvPr id="4" name="Picture Placeholder 6"/>
          <p:cNvSpPr>
            <a:spLocks noGrp="1"/>
          </p:cNvSpPr>
          <p:nvPr>
            <p:ph type="pic" sz="quarter" idx="13"/>
          </p:nvPr>
        </p:nvSpPr>
        <p:spPr>
          <a:xfrm>
            <a:off x="501650" y="1700213"/>
            <a:ext cx="2712000" cy="1260000"/>
          </a:xfrm>
        </p:spPr>
        <p:txBody>
          <a:bodyPr lIns="0" tIns="0" rIns="0" bIns="0">
            <a:noAutofit/>
          </a:bodyPr>
          <a:lstStyle/>
          <a:p>
            <a:r>
              <a:rPr lang="en-US" noProof="0"/>
              <a:t>Click icon to add picture</a:t>
            </a:r>
            <a:endParaRPr lang="en-US" noProof="0" dirty="0"/>
          </a:p>
        </p:txBody>
      </p:sp>
      <p:sp>
        <p:nvSpPr>
          <p:cNvPr id="5" name="Picture Placeholder 6"/>
          <p:cNvSpPr>
            <a:spLocks noGrp="1"/>
          </p:cNvSpPr>
          <p:nvPr>
            <p:ph type="pic" sz="quarter" idx="14"/>
          </p:nvPr>
        </p:nvSpPr>
        <p:spPr>
          <a:xfrm>
            <a:off x="3327217" y="1700213"/>
            <a:ext cx="2712000" cy="1260000"/>
          </a:xfrm>
        </p:spPr>
        <p:txBody>
          <a:bodyPr lIns="0" tIns="0" rIns="0" bIns="0">
            <a:noAutofit/>
          </a:bodyPr>
          <a:lstStyle/>
          <a:p>
            <a:r>
              <a:rPr lang="en-US" noProof="0"/>
              <a:t>Click icon to add picture</a:t>
            </a:r>
            <a:endParaRPr lang="en-US" noProof="0" dirty="0"/>
          </a:p>
        </p:txBody>
      </p:sp>
      <p:sp>
        <p:nvSpPr>
          <p:cNvPr id="6" name="Picture Placeholder 6"/>
          <p:cNvSpPr>
            <a:spLocks noGrp="1"/>
          </p:cNvSpPr>
          <p:nvPr>
            <p:ph type="pic" sz="quarter" idx="15"/>
          </p:nvPr>
        </p:nvSpPr>
        <p:spPr>
          <a:xfrm>
            <a:off x="6152783" y="1700213"/>
            <a:ext cx="2712000" cy="1260000"/>
          </a:xfrm>
        </p:spPr>
        <p:txBody>
          <a:bodyPr lIns="0" tIns="0" rIns="0" bIns="0">
            <a:noAutofit/>
          </a:bodyPr>
          <a:lstStyle/>
          <a:p>
            <a:r>
              <a:rPr lang="en-US" noProof="0"/>
              <a:t>Click icon to add picture</a:t>
            </a:r>
            <a:endParaRPr lang="en-US" noProof="0" dirty="0"/>
          </a:p>
        </p:txBody>
      </p:sp>
      <p:sp>
        <p:nvSpPr>
          <p:cNvPr id="7" name="Picture Placeholder 6"/>
          <p:cNvSpPr>
            <a:spLocks noGrp="1"/>
          </p:cNvSpPr>
          <p:nvPr>
            <p:ph type="pic" sz="quarter" idx="16"/>
          </p:nvPr>
        </p:nvSpPr>
        <p:spPr>
          <a:xfrm>
            <a:off x="8978351" y="1700213"/>
            <a:ext cx="2712000" cy="1260000"/>
          </a:xfrm>
        </p:spPr>
        <p:txBody>
          <a:bodyPr lIns="0" tIns="0" rIns="0" bIns="0">
            <a:noAutofit/>
          </a:bodyPr>
          <a:lstStyle/>
          <a:p>
            <a:r>
              <a:rPr lang="en-US" noProof="0"/>
              <a:t>Click icon to add picture</a:t>
            </a:r>
            <a:endParaRPr lang="en-US" noProof="0" dirty="0"/>
          </a:p>
        </p:txBody>
      </p:sp>
      <p:sp>
        <p:nvSpPr>
          <p:cNvPr id="9" name="Text Placeholder 8"/>
          <p:cNvSpPr>
            <a:spLocks noGrp="1"/>
          </p:cNvSpPr>
          <p:nvPr>
            <p:ph type="body" sz="quarter" idx="17"/>
          </p:nvPr>
        </p:nvSpPr>
        <p:spPr>
          <a:xfrm>
            <a:off x="501651" y="3124200"/>
            <a:ext cx="2720468" cy="3257548"/>
          </a:xfrm>
        </p:spPr>
        <p:txBody>
          <a:bodyPr/>
          <a:lstStyle>
            <a:lvl1pPr>
              <a:defRPr b="1">
                <a:solidFill>
                  <a:schemeClr val="accent1"/>
                </a:solidFill>
              </a:defRPr>
            </a:lvl1pPr>
            <a:lvl2pPr>
              <a:spcAft>
                <a:spcPts val="0"/>
              </a:spcAft>
              <a:defRPr/>
            </a:lvl2pPr>
            <a:lvl3pPr marL="0" indent="0">
              <a:spcAft>
                <a:spcPts val="0"/>
              </a:spcAft>
              <a:buNone/>
              <a:defRPr/>
            </a:lvl3pPr>
            <a:lvl4pPr marL="176403" indent="-176403">
              <a:spcAft>
                <a:spcPts val="0"/>
              </a:spcAft>
              <a:buFont typeface="Arial" panose="020B0604020202020204" pitchFamily="34" charset="0"/>
              <a:buChar char="•"/>
              <a:defRPr/>
            </a:lvl4pPr>
            <a:lvl5pPr marL="356407" indent="-176403">
              <a:spcAft>
                <a:spcPts val="0"/>
              </a:spcAft>
              <a:defRPr baseline="0"/>
            </a:lvl5pPr>
            <a:lvl6pPr marL="356407" indent="-176403">
              <a:spcAft>
                <a:spcPts val="0"/>
              </a:spcAft>
              <a:buFont typeface="Verdana" panose="020B0604030504040204" pitchFamily="34" charset="0"/>
              <a:buChar char="−"/>
              <a:defRPr/>
            </a:lvl6pPr>
            <a:lvl7pPr marL="356407" indent="-176403">
              <a:spcAft>
                <a:spcPts val="0"/>
              </a:spcAft>
              <a:defRPr/>
            </a:lvl7pPr>
            <a:lvl8pPr marL="356407" indent="-176403">
              <a:spcAft>
                <a:spcPts val="0"/>
              </a:spcAft>
              <a:defRPr/>
            </a:lvl8pPr>
            <a:lvl9pPr marL="356407" indent="-176403">
              <a:spcAft>
                <a:spcPts val="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0" name="Text Placeholder 8"/>
          <p:cNvSpPr>
            <a:spLocks noGrp="1"/>
          </p:cNvSpPr>
          <p:nvPr>
            <p:ph type="body" sz="quarter" idx="18"/>
          </p:nvPr>
        </p:nvSpPr>
        <p:spPr>
          <a:xfrm>
            <a:off x="6149964" y="3120551"/>
            <a:ext cx="2712000" cy="3261199"/>
          </a:xfrm>
        </p:spPr>
        <p:txBody>
          <a:bodyPr/>
          <a:lstStyle>
            <a:lvl1pPr>
              <a:defRPr b="1">
                <a:solidFill>
                  <a:schemeClr val="accent1"/>
                </a:solidFill>
              </a:defRPr>
            </a:lvl1pPr>
            <a:lvl2pPr>
              <a:spcAft>
                <a:spcPts val="0"/>
              </a:spcAft>
              <a:defRPr/>
            </a:lvl2pPr>
            <a:lvl3pPr marL="0" indent="0">
              <a:spcAft>
                <a:spcPts val="0"/>
              </a:spcAft>
              <a:buNone/>
              <a:defRPr/>
            </a:lvl3pPr>
            <a:lvl4pPr marL="176403" indent="-176403">
              <a:spcAft>
                <a:spcPts val="0"/>
              </a:spcAft>
              <a:buFont typeface="Arial" panose="020B0604020202020204" pitchFamily="34" charset="0"/>
              <a:buChar char="•"/>
              <a:defRPr/>
            </a:lvl4pPr>
            <a:lvl5pPr marL="356407" indent="-176403">
              <a:spcAft>
                <a:spcPts val="0"/>
              </a:spcAft>
              <a:defRPr baseline="0"/>
            </a:lvl5pPr>
            <a:lvl6pPr marL="356407" indent="-176403">
              <a:spcAft>
                <a:spcPts val="0"/>
              </a:spcAft>
              <a:buFont typeface="Verdana" panose="020B0604030504040204" pitchFamily="34" charset="0"/>
              <a:buChar char="−"/>
              <a:defRPr/>
            </a:lvl6pPr>
            <a:lvl7pPr marL="356407" indent="-176403">
              <a:spcAft>
                <a:spcPts val="0"/>
              </a:spcAft>
              <a:defRPr/>
            </a:lvl7pPr>
            <a:lvl8pPr marL="356407" indent="-176403">
              <a:spcAft>
                <a:spcPts val="0"/>
              </a:spcAft>
              <a:defRPr/>
            </a:lvl8pPr>
            <a:lvl9pPr marL="356407" indent="-176403">
              <a:spcAft>
                <a:spcPts val="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1" name="Text Placeholder 8"/>
          <p:cNvSpPr>
            <a:spLocks noGrp="1"/>
          </p:cNvSpPr>
          <p:nvPr>
            <p:ph type="body" sz="quarter" idx="19"/>
          </p:nvPr>
        </p:nvSpPr>
        <p:spPr>
          <a:xfrm>
            <a:off x="3330041" y="3124200"/>
            <a:ext cx="2712000" cy="3257549"/>
          </a:xfrm>
        </p:spPr>
        <p:txBody>
          <a:bodyPr/>
          <a:lstStyle>
            <a:lvl1pPr>
              <a:defRPr b="1">
                <a:solidFill>
                  <a:schemeClr val="accent1"/>
                </a:solidFill>
              </a:defRPr>
            </a:lvl1pPr>
            <a:lvl2pPr>
              <a:spcAft>
                <a:spcPts val="0"/>
              </a:spcAft>
              <a:defRPr/>
            </a:lvl2pPr>
            <a:lvl3pPr marL="0" indent="0">
              <a:spcAft>
                <a:spcPts val="0"/>
              </a:spcAft>
              <a:buNone/>
              <a:defRPr/>
            </a:lvl3pPr>
            <a:lvl4pPr marL="176403" indent="-176403">
              <a:spcAft>
                <a:spcPts val="0"/>
              </a:spcAft>
              <a:buFont typeface="Arial" panose="020B0604020202020204" pitchFamily="34" charset="0"/>
              <a:buChar char="•"/>
              <a:defRPr/>
            </a:lvl4pPr>
            <a:lvl5pPr marL="356407" indent="-176403">
              <a:spcAft>
                <a:spcPts val="0"/>
              </a:spcAft>
              <a:defRPr baseline="0"/>
            </a:lvl5pPr>
            <a:lvl6pPr marL="356407" indent="-176403">
              <a:spcAft>
                <a:spcPts val="0"/>
              </a:spcAft>
              <a:buFont typeface="Verdana" panose="020B0604030504040204" pitchFamily="34" charset="0"/>
              <a:buChar char="−"/>
              <a:defRPr/>
            </a:lvl6pPr>
            <a:lvl7pPr marL="356407" indent="-176403">
              <a:spcAft>
                <a:spcPts val="0"/>
              </a:spcAft>
              <a:defRPr/>
            </a:lvl7pPr>
            <a:lvl8pPr marL="356407" indent="-176403">
              <a:spcAft>
                <a:spcPts val="0"/>
              </a:spcAft>
              <a:defRPr/>
            </a:lvl8pPr>
            <a:lvl9pPr marL="356407" indent="-176403">
              <a:spcAft>
                <a:spcPts val="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2" name="Text Placeholder 8"/>
          <p:cNvSpPr>
            <a:spLocks noGrp="1"/>
          </p:cNvSpPr>
          <p:nvPr>
            <p:ph type="body" sz="quarter" idx="20"/>
          </p:nvPr>
        </p:nvSpPr>
        <p:spPr>
          <a:xfrm>
            <a:off x="8993169" y="3108508"/>
            <a:ext cx="2697182" cy="3273240"/>
          </a:xfrm>
        </p:spPr>
        <p:txBody>
          <a:bodyPr/>
          <a:lstStyle>
            <a:lvl1pPr>
              <a:defRPr b="1">
                <a:solidFill>
                  <a:schemeClr val="accent1"/>
                </a:solidFill>
              </a:defRPr>
            </a:lvl1pPr>
            <a:lvl2pPr>
              <a:spcAft>
                <a:spcPts val="0"/>
              </a:spcAft>
              <a:defRPr/>
            </a:lvl2pPr>
            <a:lvl3pPr marL="0" indent="0">
              <a:spcAft>
                <a:spcPts val="0"/>
              </a:spcAft>
              <a:buNone/>
              <a:defRPr/>
            </a:lvl3pPr>
            <a:lvl4pPr marL="176403" indent="-176403">
              <a:spcAft>
                <a:spcPts val="0"/>
              </a:spcAft>
              <a:buFont typeface="Arial" panose="020B0604020202020204" pitchFamily="34" charset="0"/>
              <a:buChar char="•"/>
              <a:defRPr/>
            </a:lvl4pPr>
            <a:lvl5pPr marL="356407" indent="-176403">
              <a:spcAft>
                <a:spcPts val="0"/>
              </a:spcAft>
              <a:defRPr baseline="0"/>
            </a:lvl5pPr>
            <a:lvl6pPr marL="356407" indent="-176403">
              <a:spcAft>
                <a:spcPts val="0"/>
              </a:spcAft>
              <a:buFont typeface="Verdana" panose="020B0604030504040204" pitchFamily="34" charset="0"/>
              <a:buChar char="−"/>
              <a:defRPr/>
            </a:lvl6pPr>
            <a:lvl7pPr marL="356407" indent="-176403">
              <a:spcAft>
                <a:spcPts val="0"/>
              </a:spcAft>
              <a:defRPr/>
            </a:lvl7pPr>
            <a:lvl8pPr marL="356407" indent="-176403">
              <a:spcAft>
                <a:spcPts val="0"/>
              </a:spcAft>
              <a:defRPr/>
            </a:lvl8pPr>
            <a:lvl9pPr marL="356407" indent="-176403">
              <a:spcAft>
                <a:spcPts val="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3" name="Text Placeholder 8"/>
          <p:cNvSpPr>
            <a:spLocks noGrp="1"/>
          </p:cNvSpPr>
          <p:nvPr>
            <p:ph type="body" sz="quarter" idx="21" hasCustomPrompt="1"/>
          </p:nvPr>
        </p:nvSpPr>
        <p:spPr>
          <a:xfrm>
            <a:off x="501651" y="651601"/>
            <a:ext cx="11188701"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Tree>
    <p:extLst>
      <p:ext uri="{BB962C8B-B14F-4D97-AF65-F5344CB8AC3E}">
        <p14:creationId xmlns:p14="http://schemas.microsoft.com/office/powerpoint/2010/main" val="3612159841"/>
      </p:ext>
    </p:extLst>
  </p:cSld>
  <p:clrMapOvr>
    <a:masterClrMapping/>
  </p:clrMapOvr>
  <p:transition>
    <p:fade/>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1_Team profile 2">
    <p:spTree>
      <p:nvGrpSpPr>
        <p:cNvPr id="1" name=""/>
        <p:cNvGrpSpPr/>
        <p:nvPr/>
      </p:nvGrpSpPr>
      <p:grpSpPr>
        <a:xfrm>
          <a:off x="0" y="0"/>
          <a:ext cx="0" cy="0"/>
          <a:chOff x="0" y="0"/>
          <a:chExt cx="0" cy="0"/>
        </a:xfrm>
      </p:grpSpPr>
      <p:sp>
        <p:nvSpPr>
          <p:cNvPr id="2" name="Title 1"/>
          <p:cNvSpPr>
            <a:spLocks noGrp="1"/>
          </p:cNvSpPr>
          <p:nvPr>
            <p:ph type="title"/>
          </p:nvPr>
        </p:nvSpPr>
        <p:spPr>
          <a:xfrm>
            <a:off x="501651" y="317500"/>
            <a:ext cx="11188700" cy="334100"/>
          </a:xfrm>
        </p:spPr>
        <p:txBody>
          <a:bodyPr/>
          <a:lstStyle/>
          <a:p>
            <a:r>
              <a:rPr lang="en-US" noProof="0"/>
              <a:t>Click to edit Master title style</a:t>
            </a:r>
            <a:endParaRPr lang="en-US" noProof="0" dirty="0"/>
          </a:p>
        </p:txBody>
      </p:sp>
      <p:sp>
        <p:nvSpPr>
          <p:cNvPr id="4" name="Rectangle 3"/>
          <p:cNvSpPr/>
          <p:nvPr userDrawn="1"/>
        </p:nvSpPr>
        <p:spPr>
          <a:xfrm>
            <a:off x="504000" y="1707173"/>
            <a:ext cx="54960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100" noProof="0" dirty="0">
              <a:solidFill>
                <a:schemeClr val="bg1"/>
              </a:solidFill>
            </a:endParaRPr>
          </a:p>
        </p:txBody>
      </p:sp>
      <p:sp>
        <p:nvSpPr>
          <p:cNvPr id="5" name="Rectangle 4"/>
          <p:cNvSpPr/>
          <p:nvPr userDrawn="1"/>
        </p:nvSpPr>
        <p:spPr>
          <a:xfrm>
            <a:off x="6224087" y="1700213"/>
            <a:ext cx="5475066" cy="609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100" noProof="0" dirty="0">
              <a:solidFill>
                <a:schemeClr val="bg1"/>
              </a:solidFill>
            </a:endParaRPr>
          </a:p>
        </p:txBody>
      </p:sp>
      <p:sp>
        <p:nvSpPr>
          <p:cNvPr id="6" name="Rectangle 5"/>
          <p:cNvSpPr/>
          <p:nvPr userDrawn="1"/>
        </p:nvSpPr>
        <p:spPr>
          <a:xfrm>
            <a:off x="504000" y="4065173"/>
            <a:ext cx="54960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100" noProof="0" dirty="0">
              <a:solidFill>
                <a:schemeClr val="bg1"/>
              </a:solidFill>
            </a:endParaRPr>
          </a:p>
        </p:txBody>
      </p:sp>
      <p:sp>
        <p:nvSpPr>
          <p:cNvPr id="7" name="Rectangle 6"/>
          <p:cNvSpPr/>
          <p:nvPr userDrawn="1"/>
        </p:nvSpPr>
        <p:spPr>
          <a:xfrm>
            <a:off x="6224087" y="4065173"/>
            <a:ext cx="5475066"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100" noProof="0" dirty="0">
              <a:solidFill>
                <a:schemeClr val="bg1"/>
              </a:solidFill>
            </a:endParaRPr>
          </a:p>
        </p:txBody>
      </p:sp>
      <p:sp>
        <p:nvSpPr>
          <p:cNvPr id="8" name="Picture Placeholder 11"/>
          <p:cNvSpPr>
            <a:spLocks noGrp="1"/>
          </p:cNvSpPr>
          <p:nvPr>
            <p:ph type="pic" sz="quarter" idx="25"/>
          </p:nvPr>
        </p:nvSpPr>
        <p:spPr>
          <a:xfrm>
            <a:off x="504000" y="1880213"/>
            <a:ext cx="1968000" cy="1476000"/>
          </a:xfrm>
        </p:spPr>
        <p:txBody>
          <a:bodyPr/>
          <a:lstStyle>
            <a:lvl1pPr algn="ctr">
              <a:defRPr/>
            </a:lvl1pPr>
          </a:lstStyle>
          <a:p>
            <a:r>
              <a:rPr lang="en-US" noProof="0"/>
              <a:t>Click icon to add picture</a:t>
            </a:r>
            <a:endParaRPr lang="en-US" noProof="0" dirty="0"/>
          </a:p>
        </p:txBody>
      </p:sp>
      <p:sp>
        <p:nvSpPr>
          <p:cNvPr id="9" name="Picture Placeholder 11"/>
          <p:cNvSpPr>
            <a:spLocks noGrp="1"/>
          </p:cNvSpPr>
          <p:nvPr>
            <p:ph type="pic" sz="quarter" idx="27"/>
          </p:nvPr>
        </p:nvSpPr>
        <p:spPr>
          <a:xfrm>
            <a:off x="6224086" y="1880213"/>
            <a:ext cx="1968000" cy="1476000"/>
          </a:xfrm>
        </p:spPr>
        <p:txBody>
          <a:bodyPr/>
          <a:lstStyle>
            <a:lvl1pPr algn="ctr">
              <a:defRPr/>
            </a:lvl1pPr>
          </a:lstStyle>
          <a:p>
            <a:r>
              <a:rPr lang="en-US" noProof="0"/>
              <a:t>Click icon to add picture</a:t>
            </a:r>
            <a:endParaRPr lang="en-US" noProof="0" dirty="0"/>
          </a:p>
        </p:txBody>
      </p:sp>
      <p:sp>
        <p:nvSpPr>
          <p:cNvPr id="10" name="Picture Placeholder 11"/>
          <p:cNvSpPr>
            <a:spLocks noGrp="1"/>
          </p:cNvSpPr>
          <p:nvPr>
            <p:ph type="pic" sz="quarter" idx="29"/>
          </p:nvPr>
        </p:nvSpPr>
        <p:spPr>
          <a:xfrm>
            <a:off x="504000" y="4256213"/>
            <a:ext cx="1968000" cy="1476000"/>
          </a:xfrm>
        </p:spPr>
        <p:txBody>
          <a:bodyPr/>
          <a:lstStyle>
            <a:lvl1pPr algn="ctr">
              <a:defRPr/>
            </a:lvl1pPr>
          </a:lstStyle>
          <a:p>
            <a:r>
              <a:rPr lang="en-US" noProof="0"/>
              <a:t>Click icon to add picture</a:t>
            </a:r>
            <a:endParaRPr lang="en-US" noProof="0" dirty="0"/>
          </a:p>
        </p:txBody>
      </p:sp>
      <p:sp>
        <p:nvSpPr>
          <p:cNvPr id="11" name="Picture Placeholder 11"/>
          <p:cNvSpPr>
            <a:spLocks noGrp="1"/>
          </p:cNvSpPr>
          <p:nvPr>
            <p:ph type="pic" sz="quarter" idx="31"/>
          </p:nvPr>
        </p:nvSpPr>
        <p:spPr>
          <a:xfrm>
            <a:off x="6224086" y="4256213"/>
            <a:ext cx="1968000" cy="1476000"/>
          </a:xfrm>
        </p:spPr>
        <p:txBody>
          <a:bodyPr/>
          <a:lstStyle>
            <a:lvl1pPr algn="ctr">
              <a:defRPr/>
            </a:lvl1pPr>
          </a:lstStyle>
          <a:p>
            <a:r>
              <a:rPr lang="en-US" noProof="0"/>
              <a:t>Click icon to add picture</a:t>
            </a:r>
            <a:endParaRPr lang="en-US" noProof="0" dirty="0"/>
          </a:p>
        </p:txBody>
      </p:sp>
      <p:sp>
        <p:nvSpPr>
          <p:cNvPr id="13" name="Text Placeholder 12"/>
          <p:cNvSpPr>
            <a:spLocks noGrp="1"/>
          </p:cNvSpPr>
          <p:nvPr>
            <p:ph type="body" sz="quarter" idx="32"/>
          </p:nvPr>
        </p:nvSpPr>
        <p:spPr>
          <a:xfrm>
            <a:off x="2683483" y="1880213"/>
            <a:ext cx="3288000" cy="1944000"/>
          </a:xfrm>
        </p:spPr>
        <p:txBody>
          <a:bodyPr/>
          <a:lstStyle>
            <a:lvl1pPr>
              <a:spcAft>
                <a:spcPts val="0"/>
              </a:spcAft>
              <a:defRPr b="1"/>
            </a:lvl1pPr>
            <a:lvl2pPr>
              <a:spcAft>
                <a:spcPts val="0"/>
              </a:spcAft>
              <a:defRPr b="0"/>
            </a:lvl2pPr>
          </a:lstStyle>
          <a:p>
            <a:pPr lvl="0"/>
            <a:r>
              <a:rPr lang="en-US" noProof="0" dirty="0"/>
              <a:t>Click to edit Master text styles</a:t>
            </a:r>
          </a:p>
          <a:p>
            <a:pPr lvl="1"/>
            <a:r>
              <a:rPr lang="en-US" noProof="0" dirty="0"/>
              <a:t>Second level</a:t>
            </a:r>
          </a:p>
        </p:txBody>
      </p:sp>
      <p:sp>
        <p:nvSpPr>
          <p:cNvPr id="14" name="Text Placeholder 12"/>
          <p:cNvSpPr>
            <a:spLocks noGrp="1"/>
          </p:cNvSpPr>
          <p:nvPr>
            <p:ph type="body" sz="quarter" idx="33"/>
          </p:nvPr>
        </p:nvSpPr>
        <p:spPr>
          <a:xfrm>
            <a:off x="8396561" y="1880213"/>
            <a:ext cx="3302591" cy="1944000"/>
          </a:xfrm>
        </p:spPr>
        <p:txBody>
          <a:bodyPr/>
          <a:lstStyle>
            <a:lvl1pPr>
              <a:spcAft>
                <a:spcPts val="0"/>
              </a:spcAft>
              <a:defRPr b="1"/>
            </a:lvl1pPr>
            <a:lvl2pPr>
              <a:spcAft>
                <a:spcPts val="0"/>
              </a:spcAft>
              <a:defRPr b="0"/>
            </a:lvl2pPr>
          </a:lstStyle>
          <a:p>
            <a:pPr lvl="0"/>
            <a:r>
              <a:rPr lang="en-US" noProof="0"/>
              <a:t>Click to edit Master text styles</a:t>
            </a:r>
          </a:p>
          <a:p>
            <a:pPr lvl="1"/>
            <a:r>
              <a:rPr lang="en-US" noProof="0"/>
              <a:t>Second level</a:t>
            </a:r>
          </a:p>
        </p:txBody>
      </p:sp>
      <p:sp>
        <p:nvSpPr>
          <p:cNvPr id="15" name="Text Placeholder 12"/>
          <p:cNvSpPr>
            <a:spLocks noGrp="1"/>
          </p:cNvSpPr>
          <p:nvPr>
            <p:ph type="body" sz="quarter" idx="34"/>
          </p:nvPr>
        </p:nvSpPr>
        <p:spPr>
          <a:xfrm>
            <a:off x="2683483" y="4256213"/>
            <a:ext cx="3288000" cy="1944000"/>
          </a:xfrm>
        </p:spPr>
        <p:txBody>
          <a:bodyPr/>
          <a:lstStyle>
            <a:lvl1pPr>
              <a:spcAft>
                <a:spcPts val="0"/>
              </a:spcAft>
              <a:defRPr b="1"/>
            </a:lvl1pPr>
            <a:lvl2pPr>
              <a:spcAft>
                <a:spcPts val="0"/>
              </a:spcAft>
              <a:defRPr b="0"/>
            </a:lvl2pPr>
          </a:lstStyle>
          <a:p>
            <a:pPr lvl="0"/>
            <a:r>
              <a:rPr lang="en-US" noProof="0"/>
              <a:t>Click to edit Master text styles</a:t>
            </a:r>
          </a:p>
          <a:p>
            <a:pPr lvl="1"/>
            <a:r>
              <a:rPr lang="en-US" noProof="0"/>
              <a:t>Second level</a:t>
            </a:r>
          </a:p>
        </p:txBody>
      </p:sp>
      <p:sp>
        <p:nvSpPr>
          <p:cNvPr id="16" name="Text Placeholder 12"/>
          <p:cNvSpPr>
            <a:spLocks noGrp="1"/>
          </p:cNvSpPr>
          <p:nvPr>
            <p:ph type="body" sz="quarter" idx="35"/>
          </p:nvPr>
        </p:nvSpPr>
        <p:spPr>
          <a:xfrm>
            <a:off x="8396561" y="4256213"/>
            <a:ext cx="3302591" cy="1944000"/>
          </a:xfrm>
        </p:spPr>
        <p:txBody>
          <a:bodyPr/>
          <a:lstStyle>
            <a:lvl1pPr>
              <a:spcAft>
                <a:spcPts val="0"/>
              </a:spcAft>
              <a:defRPr b="1"/>
            </a:lvl1pPr>
            <a:lvl2pPr>
              <a:spcAft>
                <a:spcPts val="0"/>
              </a:spcAft>
              <a:defRPr b="0"/>
            </a:lvl2pPr>
          </a:lstStyle>
          <a:p>
            <a:pPr lvl="0"/>
            <a:r>
              <a:rPr lang="en-US" noProof="0"/>
              <a:t>Click to edit Master text styles</a:t>
            </a:r>
          </a:p>
          <a:p>
            <a:pPr lvl="1"/>
            <a:r>
              <a:rPr lang="en-US" noProof="0"/>
              <a:t>Second level</a:t>
            </a:r>
          </a:p>
        </p:txBody>
      </p:sp>
      <p:sp>
        <p:nvSpPr>
          <p:cNvPr id="17" name="Text Placeholder 8"/>
          <p:cNvSpPr>
            <a:spLocks noGrp="1"/>
          </p:cNvSpPr>
          <p:nvPr>
            <p:ph type="body" sz="quarter" idx="13" hasCustomPrompt="1"/>
          </p:nvPr>
        </p:nvSpPr>
        <p:spPr>
          <a:xfrm>
            <a:off x="501650" y="651601"/>
            <a:ext cx="11162350"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Tree>
    <p:extLst>
      <p:ext uri="{BB962C8B-B14F-4D97-AF65-F5344CB8AC3E}">
        <p14:creationId xmlns:p14="http://schemas.microsoft.com/office/powerpoint/2010/main" val="963501731"/>
      </p:ext>
    </p:extLst>
  </p:cSld>
  <p:clrMapOvr>
    <a:masterClrMapping/>
  </p:clrMapOvr>
  <p:transition>
    <p:fade/>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3 picture and text">
    <p:spTree>
      <p:nvGrpSpPr>
        <p:cNvPr id="1" name=""/>
        <p:cNvGrpSpPr/>
        <p:nvPr/>
      </p:nvGrpSpPr>
      <p:grpSpPr>
        <a:xfrm>
          <a:off x="0" y="0"/>
          <a:ext cx="0" cy="0"/>
          <a:chOff x="0" y="0"/>
          <a:chExt cx="0" cy="0"/>
        </a:xfrm>
      </p:grpSpPr>
      <p:sp>
        <p:nvSpPr>
          <p:cNvPr id="2" name="Title 1"/>
          <p:cNvSpPr>
            <a:spLocks noGrp="1"/>
          </p:cNvSpPr>
          <p:nvPr>
            <p:ph type="title"/>
          </p:nvPr>
        </p:nvSpPr>
        <p:spPr>
          <a:xfrm>
            <a:off x="501651" y="317502"/>
            <a:ext cx="11188700" cy="334099"/>
          </a:xfrm>
        </p:spPr>
        <p:txBody>
          <a:bodyPr/>
          <a:lstStyle/>
          <a:p>
            <a:r>
              <a:rPr lang="en-US" noProof="0"/>
              <a:t>Click to edit Master title style</a:t>
            </a:r>
            <a:endParaRPr lang="en-US" noProof="0" dirty="0"/>
          </a:p>
        </p:txBody>
      </p:sp>
      <p:sp>
        <p:nvSpPr>
          <p:cNvPr id="4" name="Picture Placeholder 7"/>
          <p:cNvSpPr>
            <a:spLocks noGrp="1"/>
          </p:cNvSpPr>
          <p:nvPr>
            <p:ph type="pic" sz="quarter" idx="13"/>
          </p:nvPr>
        </p:nvSpPr>
        <p:spPr>
          <a:xfrm>
            <a:off x="501652" y="1700214"/>
            <a:ext cx="3695700" cy="1971675"/>
          </a:xfrm>
        </p:spPr>
        <p:txBody>
          <a:bodyPr/>
          <a:lstStyle/>
          <a:p>
            <a:r>
              <a:rPr lang="en-US" noProof="0"/>
              <a:t>Click icon to add picture</a:t>
            </a:r>
            <a:endParaRPr lang="en-US" noProof="0" dirty="0"/>
          </a:p>
        </p:txBody>
      </p:sp>
      <p:sp>
        <p:nvSpPr>
          <p:cNvPr id="5" name="Picture Placeholder 7"/>
          <p:cNvSpPr>
            <a:spLocks noGrp="1"/>
          </p:cNvSpPr>
          <p:nvPr>
            <p:ph type="pic" sz="quarter" idx="14"/>
          </p:nvPr>
        </p:nvSpPr>
        <p:spPr>
          <a:xfrm>
            <a:off x="8006399" y="1700214"/>
            <a:ext cx="3683953" cy="1971675"/>
          </a:xfrm>
        </p:spPr>
        <p:txBody>
          <a:bodyPr/>
          <a:lstStyle/>
          <a:p>
            <a:r>
              <a:rPr lang="en-US" noProof="0"/>
              <a:t>Click icon to add picture</a:t>
            </a:r>
            <a:endParaRPr lang="en-US" noProof="0" dirty="0"/>
          </a:p>
        </p:txBody>
      </p:sp>
      <p:sp>
        <p:nvSpPr>
          <p:cNvPr id="6" name="Picture Placeholder 7"/>
          <p:cNvSpPr>
            <a:spLocks noGrp="1"/>
          </p:cNvSpPr>
          <p:nvPr>
            <p:ph type="pic" sz="quarter" idx="15"/>
          </p:nvPr>
        </p:nvSpPr>
        <p:spPr>
          <a:xfrm>
            <a:off x="4273075" y="1700214"/>
            <a:ext cx="3657600" cy="1971675"/>
          </a:xfrm>
        </p:spPr>
        <p:txBody>
          <a:bodyPr/>
          <a:lstStyle/>
          <a:p>
            <a:r>
              <a:rPr lang="en-US" noProof="0"/>
              <a:t>Click icon to add picture</a:t>
            </a:r>
            <a:endParaRPr lang="en-US" noProof="0" dirty="0"/>
          </a:p>
        </p:txBody>
      </p:sp>
      <p:sp>
        <p:nvSpPr>
          <p:cNvPr id="9" name="Text Placeholder 18"/>
          <p:cNvSpPr>
            <a:spLocks noGrp="1"/>
          </p:cNvSpPr>
          <p:nvPr>
            <p:ph idx="1" hasCustomPrompt="1"/>
          </p:nvPr>
        </p:nvSpPr>
        <p:spPr>
          <a:xfrm>
            <a:off x="501650" y="3832225"/>
            <a:ext cx="3683950" cy="2095200"/>
          </a:xfrm>
          <a:prstGeom prst="rect">
            <a:avLst/>
          </a:prstGeom>
        </p:spPr>
        <p:txBody>
          <a:bodyPr vert="horz" lIns="0" tIns="0" rIns="0" bIns="0" rtlCol="0">
            <a:no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3" name="Text Placeholder 18"/>
          <p:cNvSpPr>
            <a:spLocks noGrp="1"/>
          </p:cNvSpPr>
          <p:nvPr>
            <p:ph idx="16" hasCustomPrompt="1"/>
          </p:nvPr>
        </p:nvSpPr>
        <p:spPr>
          <a:xfrm>
            <a:off x="4267201" y="3832225"/>
            <a:ext cx="3657600" cy="2095200"/>
          </a:xfrm>
          <a:prstGeom prst="rect">
            <a:avLst/>
          </a:prstGeom>
        </p:spPr>
        <p:txBody>
          <a:bodyPr vert="horz" lIns="0" tIns="0" rIns="0" bIns="0" rtlCol="0">
            <a:no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4" name="Text Placeholder 18"/>
          <p:cNvSpPr>
            <a:spLocks noGrp="1"/>
          </p:cNvSpPr>
          <p:nvPr>
            <p:ph idx="17" hasCustomPrompt="1"/>
          </p:nvPr>
        </p:nvSpPr>
        <p:spPr>
          <a:xfrm>
            <a:off x="8006399" y="3832225"/>
            <a:ext cx="3683953" cy="2095200"/>
          </a:xfrm>
          <a:prstGeom prst="rect">
            <a:avLst/>
          </a:prstGeom>
        </p:spPr>
        <p:txBody>
          <a:bodyPr vert="horz" lIns="0" tIns="0" rIns="0" bIns="0" rtlCol="0">
            <a:no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0" name="Text Placeholder 8"/>
          <p:cNvSpPr>
            <a:spLocks noGrp="1"/>
          </p:cNvSpPr>
          <p:nvPr>
            <p:ph type="body" sz="quarter" idx="18" hasCustomPrompt="1"/>
          </p:nvPr>
        </p:nvSpPr>
        <p:spPr>
          <a:xfrm>
            <a:off x="501650" y="651601"/>
            <a:ext cx="11162350"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Tree>
    <p:extLst>
      <p:ext uri="{BB962C8B-B14F-4D97-AF65-F5344CB8AC3E}">
        <p14:creationId xmlns:p14="http://schemas.microsoft.com/office/powerpoint/2010/main" val="1922889119"/>
      </p:ext>
    </p:extLst>
  </p:cSld>
  <p:clrMapOvr>
    <a:masterClrMapping/>
  </p:clrMapOvr>
  <p:transition>
    <p:fade/>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1_Title &amp; subtitle">
    <p:spTree>
      <p:nvGrpSpPr>
        <p:cNvPr id="1" name=""/>
        <p:cNvGrpSpPr/>
        <p:nvPr/>
      </p:nvGrpSpPr>
      <p:grpSpPr>
        <a:xfrm>
          <a:off x="0" y="0"/>
          <a:ext cx="0" cy="0"/>
          <a:chOff x="0" y="0"/>
          <a:chExt cx="0" cy="0"/>
        </a:xfrm>
      </p:grpSpPr>
      <p:sp>
        <p:nvSpPr>
          <p:cNvPr id="10" name="Text Placeholder 8"/>
          <p:cNvSpPr>
            <a:spLocks noGrp="1"/>
          </p:cNvSpPr>
          <p:nvPr>
            <p:ph type="body" sz="quarter" idx="13" hasCustomPrompt="1"/>
          </p:nvPr>
        </p:nvSpPr>
        <p:spPr>
          <a:xfrm>
            <a:off x="501650" y="651601"/>
            <a:ext cx="11188700"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
        <p:nvSpPr>
          <p:cNvPr id="11" name="Title Placeholder 1"/>
          <p:cNvSpPr>
            <a:spLocks noGrp="1"/>
          </p:cNvSpPr>
          <p:nvPr>
            <p:ph type="title" hasCustomPrompt="1"/>
          </p:nvPr>
        </p:nvSpPr>
        <p:spPr>
          <a:xfrm>
            <a:off x="501650" y="317500"/>
            <a:ext cx="11188700" cy="334101"/>
          </a:xfrm>
          <a:prstGeom prst="rect">
            <a:avLst/>
          </a:prstGeom>
        </p:spPr>
        <p:txBody>
          <a:bodyPr vert="horz" lIns="0" tIns="0" rIns="0" bIns="0" rtlCol="0" anchor="t" anchorCtr="0">
            <a:noAutofit/>
          </a:bodyPr>
          <a:lstStyle>
            <a:lvl1pPr>
              <a:defRPr/>
            </a:lvl1pPr>
          </a:lstStyle>
          <a:p>
            <a:r>
              <a:rPr lang="en-US" noProof="0" dirty="0"/>
              <a:t>Click to add title</a:t>
            </a:r>
          </a:p>
        </p:txBody>
      </p:sp>
    </p:spTree>
    <p:extLst>
      <p:ext uri="{BB962C8B-B14F-4D97-AF65-F5344CB8AC3E}">
        <p14:creationId xmlns:p14="http://schemas.microsoft.com/office/powerpoint/2010/main" val="1497782352"/>
      </p:ext>
    </p:extLst>
  </p:cSld>
  <p:clrMapOvr>
    <a:masterClrMapping/>
  </p:clrMapOvr>
  <p:transition>
    <p:fade/>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1_Qualifications 2 x 1">
    <p:spTree>
      <p:nvGrpSpPr>
        <p:cNvPr id="1" name=""/>
        <p:cNvGrpSpPr/>
        <p:nvPr/>
      </p:nvGrpSpPr>
      <p:grpSpPr>
        <a:xfrm>
          <a:off x="0" y="0"/>
          <a:ext cx="0" cy="0"/>
          <a:chOff x="0" y="0"/>
          <a:chExt cx="0" cy="0"/>
        </a:xfrm>
      </p:grpSpPr>
      <p:sp>
        <p:nvSpPr>
          <p:cNvPr id="8" name="Text Placeholder 8"/>
          <p:cNvSpPr>
            <a:spLocks noGrp="1"/>
          </p:cNvSpPr>
          <p:nvPr>
            <p:ph type="body" sz="quarter" idx="17"/>
          </p:nvPr>
        </p:nvSpPr>
        <p:spPr>
          <a:xfrm>
            <a:off x="504000" y="1857893"/>
            <a:ext cx="5466824" cy="1695450"/>
          </a:xfrm>
        </p:spPr>
        <p:txBody>
          <a:bodyPr/>
          <a:lstStyle>
            <a:lvl1pPr>
              <a:spcAft>
                <a:spcPts val="1000"/>
              </a:spcAft>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9" name="Text Placeholder 8"/>
          <p:cNvSpPr>
            <a:spLocks noGrp="1"/>
          </p:cNvSpPr>
          <p:nvPr>
            <p:ph type="body" sz="quarter" idx="21"/>
          </p:nvPr>
        </p:nvSpPr>
        <p:spPr>
          <a:xfrm>
            <a:off x="6246195" y="1857893"/>
            <a:ext cx="5444156" cy="1695450"/>
          </a:xfrm>
        </p:spPr>
        <p:txBody>
          <a:bodyPr/>
          <a:lstStyle>
            <a:lvl1pPr>
              <a:spcAft>
                <a:spcPts val="1000"/>
              </a:spcAft>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2" name="Title 1"/>
          <p:cNvSpPr>
            <a:spLocks noGrp="1"/>
          </p:cNvSpPr>
          <p:nvPr>
            <p:ph type="title"/>
          </p:nvPr>
        </p:nvSpPr>
        <p:spPr>
          <a:xfrm>
            <a:off x="501651" y="317502"/>
            <a:ext cx="11188700" cy="334099"/>
          </a:xfrm>
        </p:spPr>
        <p:txBody>
          <a:bodyPr/>
          <a:lstStyle/>
          <a:p>
            <a:r>
              <a:rPr lang="en-US" noProof="0"/>
              <a:t>Click to edit Master title style</a:t>
            </a:r>
            <a:endParaRPr lang="en-US" noProof="0" dirty="0"/>
          </a:p>
        </p:txBody>
      </p:sp>
      <p:sp>
        <p:nvSpPr>
          <p:cNvPr id="4" name="Rectangle 3"/>
          <p:cNvSpPr/>
          <p:nvPr userDrawn="1"/>
        </p:nvSpPr>
        <p:spPr>
          <a:xfrm>
            <a:off x="504000" y="1705378"/>
            <a:ext cx="5466824"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US" sz="1100" noProof="0" dirty="0">
              <a:solidFill>
                <a:schemeClr val="bg1"/>
              </a:solidFill>
            </a:endParaRPr>
          </a:p>
        </p:txBody>
      </p:sp>
      <p:sp>
        <p:nvSpPr>
          <p:cNvPr id="5" name="Rectangle 4"/>
          <p:cNvSpPr/>
          <p:nvPr userDrawn="1"/>
        </p:nvSpPr>
        <p:spPr>
          <a:xfrm>
            <a:off x="6246195" y="1705378"/>
            <a:ext cx="5452957"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US" sz="1100" noProof="0" dirty="0">
              <a:solidFill>
                <a:schemeClr val="bg1"/>
              </a:solidFill>
            </a:endParaRPr>
          </a:p>
        </p:txBody>
      </p:sp>
      <p:sp>
        <p:nvSpPr>
          <p:cNvPr id="6" name="Picture Placeholder 29"/>
          <p:cNvSpPr>
            <a:spLocks noGrp="1"/>
          </p:cNvSpPr>
          <p:nvPr>
            <p:ph type="pic" sz="quarter" idx="19" hasCustomPrompt="1"/>
          </p:nvPr>
        </p:nvSpPr>
        <p:spPr>
          <a:xfrm>
            <a:off x="4769493" y="1863917"/>
            <a:ext cx="1210206" cy="549275"/>
          </a:xfrm>
        </p:spPr>
        <p:txBody>
          <a:bodyPr/>
          <a:lstStyle>
            <a:lvl1pPr marL="0" marR="0" indent="0" algn="l" defTabSz="914417" rtl="0" eaLnBrk="1" fontAlgn="auto" latinLnBrk="0" hangingPunct="1">
              <a:lnSpc>
                <a:spcPct val="100000"/>
              </a:lnSpc>
              <a:spcBef>
                <a:spcPts val="0"/>
              </a:spcBef>
              <a:spcAft>
                <a:spcPts val="1000"/>
              </a:spcAft>
              <a:buClrTx/>
              <a:buSzTx/>
              <a:buFont typeface="Arial" panose="020B0604020202020204" pitchFamily="34" charset="0"/>
              <a:buNone/>
              <a:tabLst/>
              <a:defRPr sz="900"/>
            </a:lvl1pPr>
          </a:lstStyle>
          <a:p>
            <a:pPr>
              <a:spcBef>
                <a:spcPct val="0"/>
              </a:spcBef>
            </a:pPr>
            <a:r>
              <a:rPr lang="en-US" sz="1200" noProof="0" dirty="0">
                <a:solidFill>
                  <a:schemeClr val="bg1"/>
                </a:solidFill>
              </a:rPr>
              <a:t>Co-brand</a:t>
            </a:r>
            <a:br>
              <a:rPr lang="en-US" sz="1200" noProof="0" dirty="0">
                <a:solidFill>
                  <a:schemeClr val="bg1"/>
                </a:solidFill>
              </a:rPr>
            </a:br>
            <a:r>
              <a:rPr lang="en-US" sz="1200" noProof="0" dirty="0">
                <a:solidFill>
                  <a:schemeClr val="bg1"/>
                </a:solidFill>
              </a:rPr>
              <a:t>Logo</a:t>
            </a:r>
          </a:p>
          <a:p>
            <a:endParaRPr lang="en-US" noProof="0" dirty="0"/>
          </a:p>
        </p:txBody>
      </p:sp>
      <p:sp>
        <p:nvSpPr>
          <p:cNvPr id="7" name="Picture Placeholder 29"/>
          <p:cNvSpPr>
            <a:spLocks noGrp="1"/>
          </p:cNvSpPr>
          <p:nvPr>
            <p:ph type="pic" sz="quarter" idx="20" hasCustomPrompt="1"/>
          </p:nvPr>
        </p:nvSpPr>
        <p:spPr>
          <a:xfrm>
            <a:off x="10424617" y="1857893"/>
            <a:ext cx="1244161" cy="549275"/>
          </a:xfrm>
        </p:spPr>
        <p:txBody>
          <a:bodyPr/>
          <a:lstStyle>
            <a:lvl1pPr marL="0" marR="0" indent="0" algn="l" defTabSz="914417" rtl="0" eaLnBrk="1" fontAlgn="auto" latinLnBrk="0" hangingPunct="1">
              <a:lnSpc>
                <a:spcPct val="100000"/>
              </a:lnSpc>
              <a:spcBef>
                <a:spcPts val="0"/>
              </a:spcBef>
              <a:spcAft>
                <a:spcPts val="1000"/>
              </a:spcAft>
              <a:buClrTx/>
              <a:buSzTx/>
              <a:buFont typeface="Arial" panose="020B0604020202020204" pitchFamily="34" charset="0"/>
              <a:buNone/>
              <a:tabLst/>
              <a:defRPr sz="900"/>
            </a:lvl1pPr>
          </a:lstStyle>
          <a:p>
            <a:pPr>
              <a:spcBef>
                <a:spcPct val="0"/>
              </a:spcBef>
            </a:pPr>
            <a:r>
              <a:rPr lang="en-US" sz="1200" noProof="0" dirty="0">
                <a:solidFill>
                  <a:schemeClr val="bg1"/>
                </a:solidFill>
              </a:rPr>
              <a:t>Co-brand</a:t>
            </a:r>
            <a:br>
              <a:rPr lang="en-US" sz="1200" noProof="0" dirty="0">
                <a:solidFill>
                  <a:schemeClr val="bg1"/>
                </a:solidFill>
              </a:rPr>
            </a:br>
            <a:r>
              <a:rPr lang="en-US" sz="1200" noProof="0" dirty="0">
                <a:solidFill>
                  <a:schemeClr val="bg1"/>
                </a:solidFill>
              </a:rPr>
              <a:t>Logo</a:t>
            </a:r>
          </a:p>
          <a:p>
            <a:endParaRPr lang="en-US" noProof="0" dirty="0"/>
          </a:p>
        </p:txBody>
      </p:sp>
      <p:sp>
        <p:nvSpPr>
          <p:cNvPr id="16" name="Text Placeholder 8"/>
          <p:cNvSpPr>
            <a:spLocks noGrp="1"/>
          </p:cNvSpPr>
          <p:nvPr>
            <p:ph type="body" sz="quarter" idx="13" hasCustomPrompt="1"/>
          </p:nvPr>
        </p:nvSpPr>
        <p:spPr>
          <a:xfrm>
            <a:off x="501650" y="651601"/>
            <a:ext cx="11188700"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Tree>
    <p:extLst>
      <p:ext uri="{BB962C8B-B14F-4D97-AF65-F5344CB8AC3E}">
        <p14:creationId xmlns:p14="http://schemas.microsoft.com/office/powerpoint/2010/main" val="2442631482"/>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ntents">
    <p:spTree>
      <p:nvGrpSpPr>
        <p:cNvPr id="1" name=""/>
        <p:cNvGrpSpPr/>
        <p:nvPr/>
      </p:nvGrpSpPr>
      <p:grpSpPr>
        <a:xfrm>
          <a:off x="0" y="0"/>
          <a:ext cx="0" cy="0"/>
          <a:chOff x="0" y="0"/>
          <a:chExt cx="0" cy="0"/>
        </a:xfrm>
      </p:grpSpPr>
      <p:sp>
        <p:nvSpPr>
          <p:cNvPr id="4" name="Content Placeholder 3"/>
          <p:cNvSpPr>
            <a:spLocks noGrp="1"/>
          </p:cNvSpPr>
          <p:nvPr>
            <p:ph sz="quarter" idx="10"/>
          </p:nvPr>
        </p:nvSpPr>
        <p:spPr>
          <a:xfrm>
            <a:off x="501651" y="1665289"/>
            <a:ext cx="9277349" cy="4716463"/>
          </a:xfrm>
          <a:prstGeom prst="rect">
            <a:avLst/>
          </a:prstGeom>
        </p:spPr>
        <p:txBody>
          <a:bodyPr/>
          <a:lstStyle>
            <a:lvl1pPr>
              <a:tabLst>
                <a:tab pos="6729541" algn="r"/>
              </a:tabLst>
              <a:defRPr/>
            </a:lvl1pPr>
            <a:lvl2pPr>
              <a:tabLst>
                <a:tab pos="6729541" algn="r"/>
              </a:tabLst>
              <a:defRPr/>
            </a:lvl2pPr>
            <a:lvl3pPr>
              <a:tabLst>
                <a:tab pos="6729541" algn="r"/>
              </a:tabLst>
              <a:defRPr/>
            </a:lvl3pPr>
            <a:lvl4pPr>
              <a:tabLst>
                <a:tab pos="6729541" algn="r"/>
              </a:tabLst>
              <a:defRPr/>
            </a:lvl4pPr>
            <a:lvl5pPr>
              <a:tabLst>
                <a:tab pos="5029296" algn="r"/>
              </a:tabLst>
              <a:defRPr baseline="0"/>
            </a:lvl5pPr>
            <a:lvl6pPr>
              <a:tabLst>
                <a:tab pos="6729541" algn="r"/>
              </a:tabLst>
              <a:defRPr/>
            </a:lvl6pPr>
            <a:lvl7pPr>
              <a:tabLst>
                <a:tab pos="6729541" algn="r"/>
              </a:tabLst>
              <a:defRPr/>
            </a:lvl7pPr>
            <a:lvl8pPr>
              <a:tabLst>
                <a:tab pos="6729541" algn="r"/>
              </a:tabLst>
              <a:defRPr/>
            </a:lvl8pPr>
            <a:lvl9pPr>
              <a:tabLst>
                <a:tab pos="6729541" algn="r"/>
              </a:tabLst>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Placeholder 1"/>
          <p:cNvSpPr>
            <a:spLocks noGrp="1"/>
          </p:cNvSpPr>
          <p:nvPr>
            <p:ph type="title" hasCustomPrompt="1"/>
          </p:nvPr>
        </p:nvSpPr>
        <p:spPr>
          <a:xfrm>
            <a:off x="501652" y="317500"/>
            <a:ext cx="11180232" cy="698501"/>
          </a:xfrm>
          <a:prstGeom prst="rect">
            <a:avLst/>
          </a:prstGeom>
        </p:spPr>
        <p:txBody>
          <a:bodyPr vert="horz" lIns="0" tIns="0" rIns="0" bIns="0" rtlCol="0" anchor="t" anchorCtr="0">
            <a:noAutofit/>
          </a:bodyPr>
          <a:lstStyle>
            <a:lvl1pPr>
              <a:defRPr/>
            </a:lvl1pPr>
          </a:lstStyle>
          <a:p>
            <a:r>
              <a:rPr lang="en-US" dirty="0"/>
              <a:t>Click to add title</a:t>
            </a:r>
          </a:p>
        </p:txBody>
      </p:sp>
    </p:spTree>
    <p:extLst>
      <p:ext uri="{BB962C8B-B14F-4D97-AF65-F5344CB8AC3E}">
        <p14:creationId xmlns:p14="http://schemas.microsoft.com/office/powerpoint/2010/main" val="2066937677"/>
      </p:ext>
    </p:extLst>
  </p:cSld>
  <p:clrMapOvr>
    <a:masterClrMapping/>
  </p:clrMapOvr>
  <p:transition>
    <p:fade/>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Qualifications 2 x 2">
    <p:spTree>
      <p:nvGrpSpPr>
        <p:cNvPr id="1" name=""/>
        <p:cNvGrpSpPr/>
        <p:nvPr/>
      </p:nvGrpSpPr>
      <p:grpSpPr>
        <a:xfrm>
          <a:off x="0" y="0"/>
          <a:ext cx="0" cy="0"/>
          <a:chOff x="0" y="0"/>
          <a:chExt cx="0" cy="0"/>
        </a:xfrm>
      </p:grpSpPr>
      <p:sp>
        <p:nvSpPr>
          <p:cNvPr id="8" name="Text Placeholder 8"/>
          <p:cNvSpPr>
            <a:spLocks noGrp="1"/>
          </p:cNvSpPr>
          <p:nvPr>
            <p:ph type="body" sz="quarter" idx="17"/>
          </p:nvPr>
        </p:nvSpPr>
        <p:spPr>
          <a:xfrm>
            <a:off x="504000" y="1857893"/>
            <a:ext cx="5468941" cy="1695450"/>
          </a:xfrm>
        </p:spPr>
        <p:txBody>
          <a:bodyPr/>
          <a:lstStyle>
            <a:lvl1pPr>
              <a:spcAft>
                <a:spcPts val="1000"/>
              </a:spcAft>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9" name="Text Placeholder 8"/>
          <p:cNvSpPr>
            <a:spLocks noGrp="1"/>
          </p:cNvSpPr>
          <p:nvPr>
            <p:ph type="body" sz="quarter" idx="21"/>
          </p:nvPr>
        </p:nvSpPr>
        <p:spPr>
          <a:xfrm>
            <a:off x="6246195" y="1857893"/>
            <a:ext cx="5454668" cy="1695450"/>
          </a:xfrm>
        </p:spPr>
        <p:txBody>
          <a:bodyPr/>
          <a:lstStyle>
            <a:lvl1pPr>
              <a:spcAft>
                <a:spcPts val="1000"/>
              </a:spcAft>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2" name="Title 1"/>
          <p:cNvSpPr>
            <a:spLocks noGrp="1"/>
          </p:cNvSpPr>
          <p:nvPr>
            <p:ph type="title"/>
          </p:nvPr>
        </p:nvSpPr>
        <p:spPr>
          <a:xfrm>
            <a:off x="501651" y="317502"/>
            <a:ext cx="11188700" cy="334099"/>
          </a:xfrm>
        </p:spPr>
        <p:txBody>
          <a:bodyPr/>
          <a:lstStyle/>
          <a:p>
            <a:r>
              <a:rPr lang="en-US" noProof="0"/>
              <a:t>Click to edit Master title style</a:t>
            </a:r>
            <a:endParaRPr lang="en-US" noProof="0" dirty="0"/>
          </a:p>
        </p:txBody>
      </p:sp>
      <p:sp>
        <p:nvSpPr>
          <p:cNvPr id="4" name="Rectangle 3"/>
          <p:cNvSpPr/>
          <p:nvPr userDrawn="1"/>
        </p:nvSpPr>
        <p:spPr>
          <a:xfrm>
            <a:off x="504000" y="1705378"/>
            <a:ext cx="5466824"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US" sz="1100" noProof="0" dirty="0">
              <a:solidFill>
                <a:schemeClr val="bg1"/>
              </a:solidFill>
            </a:endParaRPr>
          </a:p>
        </p:txBody>
      </p:sp>
      <p:sp>
        <p:nvSpPr>
          <p:cNvPr id="5" name="Rectangle 4"/>
          <p:cNvSpPr/>
          <p:nvPr userDrawn="1"/>
        </p:nvSpPr>
        <p:spPr>
          <a:xfrm>
            <a:off x="6246195" y="1705378"/>
            <a:ext cx="5452957"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US" sz="1100" noProof="0" dirty="0">
              <a:solidFill>
                <a:schemeClr val="bg1"/>
              </a:solidFill>
            </a:endParaRPr>
          </a:p>
        </p:txBody>
      </p:sp>
      <p:sp>
        <p:nvSpPr>
          <p:cNvPr id="7" name="Picture Placeholder 29"/>
          <p:cNvSpPr>
            <a:spLocks noGrp="1"/>
          </p:cNvSpPr>
          <p:nvPr>
            <p:ph type="pic" sz="quarter" idx="20" hasCustomPrompt="1"/>
          </p:nvPr>
        </p:nvSpPr>
        <p:spPr>
          <a:xfrm>
            <a:off x="10424617" y="1857893"/>
            <a:ext cx="1244161" cy="549275"/>
          </a:xfrm>
        </p:spPr>
        <p:txBody>
          <a:bodyPr/>
          <a:lstStyle>
            <a:lvl1pPr marL="0" marR="0" indent="0" algn="l" defTabSz="914417" rtl="0" eaLnBrk="1" fontAlgn="auto" latinLnBrk="0" hangingPunct="1">
              <a:lnSpc>
                <a:spcPct val="100000"/>
              </a:lnSpc>
              <a:spcBef>
                <a:spcPts val="0"/>
              </a:spcBef>
              <a:spcAft>
                <a:spcPts val="1000"/>
              </a:spcAft>
              <a:buClrTx/>
              <a:buSzTx/>
              <a:buFont typeface="Arial" panose="020B0604020202020204" pitchFamily="34" charset="0"/>
              <a:buNone/>
              <a:tabLst/>
              <a:defRPr sz="900"/>
            </a:lvl1pPr>
          </a:lstStyle>
          <a:p>
            <a:pPr>
              <a:spcBef>
                <a:spcPct val="0"/>
              </a:spcBef>
            </a:pPr>
            <a:r>
              <a:rPr lang="en-US" sz="1200" noProof="0" dirty="0">
                <a:solidFill>
                  <a:schemeClr val="bg1"/>
                </a:solidFill>
              </a:rPr>
              <a:t>Co-brand</a:t>
            </a:r>
            <a:br>
              <a:rPr lang="en-US" sz="1200" noProof="0" dirty="0">
                <a:solidFill>
                  <a:schemeClr val="bg1"/>
                </a:solidFill>
              </a:rPr>
            </a:br>
            <a:r>
              <a:rPr lang="en-US" sz="1200" noProof="0" dirty="0">
                <a:solidFill>
                  <a:schemeClr val="bg1"/>
                </a:solidFill>
              </a:rPr>
              <a:t>Logo</a:t>
            </a:r>
          </a:p>
          <a:p>
            <a:endParaRPr lang="en-US" noProof="0" dirty="0"/>
          </a:p>
        </p:txBody>
      </p:sp>
      <p:sp>
        <p:nvSpPr>
          <p:cNvPr id="10" name="Text Placeholder 8"/>
          <p:cNvSpPr>
            <a:spLocks noGrp="1"/>
          </p:cNvSpPr>
          <p:nvPr>
            <p:ph type="body" sz="quarter" idx="22"/>
          </p:nvPr>
        </p:nvSpPr>
        <p:spPr>
          <a:xfrm>
            <a:off x="504000" y="4249683"/>
            <a:ext cx="5466824" cy="1695450"/>
          </a:xfrm>
        </p:spPr>
        <p:txBody>
          <a:bodyPr/>
          <a:lstStyle>
            <a:lvl1pPr>
              <a:spcAft>
                <a:spcPts val="1000"/>
              </a:spcAft>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1" name="Text Placeholder 8"/>
          <p:cNvSpPr>
            <a:spLocks noGrp="1"/>
          </p:cNvSpPr>
          <p:nvPr>
            <p:ph type="body" sz="quarter" idx="23"/>
          </p:nvPr>
        </p:nvSpPr>
        <p:spPr>
          <a:xfrm>
            <a:off x="6246195" y="4249683"/>
            <a:ext cx="5452958" cy="1695450"/>
          </a:xfrm>
        </p:spPr>
        <p:txBody>
          <a:bodyPr/>
          <a:lstStyle>
            <a:lvl1pPr>
              <a:spcAft>
                <a:spcPts val="1000"/>
              </a:spcAft>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2" name="Rectangle 11"/>
          <p:cNvSpPr/>
          <p:nvPr userDrawn="1"/>
        </p:nvSpPr>
        <p:spPr>
          <a:xfrm>
            <a:off x="504001" y="4103518"/>
            <a:ext cx="5468942"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US" sz="1100" noProof="0" dirty="0">
              <a:solidFill>
                <a:schemeClr val="bg1"/>
              </a:solidFill>
            </a:endParaRPr>
          </a:p>
        </p:txBody>
      </p:sp>
      <p:sp>
        <p:nvSpPr>
          <p:cNvPr id="13" name="Rectangle 12"/>
          <p:cNvSpPr/>
          <p:nvPr userDrawn="1"/>
        </p:nvSpPr>
        <p:spPr>
          <a:xfrm>
            <a:off x="6246195" y="4103518"/>
            <a:ext cx="5444716"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US" sz="1100" noProof="0" dirty="0">
              <a:solidFill>
                <a:schemeClr val="bg1"/>
              </a:solidFill>
            </a:endParaRPr>
          </a:p>
        </p:txBody>
      </p:sp>
      <p:sp>
        <p:nvSpPr>
          <p:cNvPr id="14" name="Picture Placeholder 29"/>
          <p:cNvSpPr>
            <a:spLocks noGrp="1"/>
          </p:cNvSpPr>
          <p:nvPr>
            <p:ph type="pic" sz="quarter" idx="24" hasCustomPrompt="1"/>
          </p:nvPr>
        </p:nvSpPr>
        <p:spPr>
          <a:xfrm>
            <a:off x="4754494" y="4255707"/>
            <a:ext cx="1239382" cy="549275"/>
          </a:xfrm>
        </p:spPr>
        <p:txBody>
          <a:bodyPr/>
          <a:lstStyle>
            <a:lvl1pPr marL="0" marR="0" indent="0" algn="l" defTabSz="914417" rtl="0" eaLnBrk="1" fontAlgn="auto" latinLnBrk="0" hangingPunct="1">
              <a:lnSpc>
                <a:spcPct val="100000"/>
              </a:lnSpc>
              <a:spcBef>
                <a:spcPts val="0"/>
              </a:spcBef>
              <a:spcAft>
                <a:spcPts val="1000"/>
              </a:spcAft>
              <a:buClrTx/>
              <a:buSzTx/>
              <a:buFont typeface="Arial" panose="020B0604020202020204" pitchFamily="34" charset="0"/>
              <a:buNone/>
              <a:tabLst/>
              <a:defRPr sz="900"/>
            </a:lvl1pPr>
          </a:lstStyle>
          <a:p>
            <a:pPr>
              <a:spcBef>
                <a:spcPct val="0"/>
              </a:spcBef>
            </a:pPr>
            <a:r>
              <a:rPr lang="en-US" sz="1200" noProof="0" dirty="0">
                <a:solidFill>
                  <a:schemeClr val="bg1"/>
                </a:solidFill>
              </a:rPr>
              <a:t>Co-brand</a:t>
            </a:r>
            <a:br>
              <a:rPr lang="en-US" sz="1200" noProof="0" dirty="0">
                <a:solidFill>
                  <a:schemeClr val="bg1"/>
                </a:solidFill>
              </a:rPr>
            </a:br>
            <a:r>
              <a:rPr lang="en-US" sz="1200" noProof="0" dirty="0">
                <a:solidFill>
                  <a:schemeClr val="bg1"/>
                </a:solidFill>
              </a:rPr>
              <a:t>Logo</a:t>
            </a:r>
          </a:p>
          <a:p>
            <a:endParaRPr lang="en-US" noProof="0" dirty="0"/>
          </a:p>
        </p:txBody>
      </p:sp>
      <p:sp>
        <p:nvSpPr>
          <p:cNvPr id="15" name="Picture Placeholder 29"/>
          <p:cNvSpPr>
            <a:spLocks noGrp="1"/>
          </p:cNvSpPr>
          <p:nvPr>
            <p:ph type="pic" sz="quarter" idx="25" hasCustomPrompt="1"/>
          </p:nvPr>
        </p:nvSpPr>
        <p:spPr>
          <a:xfrm>
            <a:off x="10424617" y="4249683"/>
            <a:ext cx="1244160" cy="549275"/>
          </a:xfrm>
        </p:spPr>
        <p:txBody>
          <a:bodyPr/>
          <a:lstStyle>
            <a:lvl1pPr marL="0" marR="0" indent="0" algn="l" defTabSz="914417" rtl="0" eaLnBrk="1" fontAlgn="auto" latinLnBrk="0" hangingPunct="1">
              <a:lnSpc>
                <a:spcPct val="100000"/>
              </a:lnSpc>
              <a:spcBef>
                <a:spcPts val="0"/>
              </a:spcBef>
              <a:spcAft>
                <a:spcPts val="1000"/>
              </a:spcAft>
              <a:buClrTx/>
              <a:buSzTx/>
              <a:buFont typeface="Arial" panose="020B0604020202020204" pitchFamily="34" charset="0"/>
              <a:buNone/>
              <a:tabLst/>
              <a:defRPr sz="900"/>
            </a:lvl1pPr>
          </a:lstStyle>
          <a:p>
            <a:pPr>
              <a:spcBef>
                <a:spcPct val="0"/>
              </a:spcBef>
            </a:pPr>
            <a:r>
              <a:rPr lang="en-US" sz="1200" noProof="0" dirty="0">
                <a:solidFill>
                  <a:schemeClr val="bg1"/>
                </a:solidFill>
              </a:rPr>
              <a:t>Co-brand</a:t>
            </a:r>
            <a:br>
              <a:rPr lang="en-US" sz="1200" noProof="0" dirty="0">
                <a:solidFill>
                  <a:schemeClr val="bg1"/>
                </a:solidFill>
              </a:rPr>
            </a:br>
            <a:r>
              <a:rPr lang="en-US" sz="1200" noProof="0" dirty="0">
                <a:solidFill>
                  <a:schemeClr val="bg1"/>
                </a:solidFill>
              </a:rPr>
              <a:t>Logo</a:t>
            </a:r>
          </a:p>
          <a:p>
            <a:endParaRPr lang="en-US" noProof="0" dirty="0"/>
          </a:p>
        </p:txBody>
      </p:sp>
      <p:sp>
        <p:nvSpPr>
          <p:cNvPr id="16" name="Text Placeholder 8"/>
          <p:cNvSpPr>
            <a:spLocks noGrp="1"/>
          </p:cNvSpPr>
          <p:nvPr>
            <p:ph type="body" sz="quarter" idx="13" hasCustomPrompt="1"/>
          </p:nvPr>
        </p:nvSpPr>
        <p:spPr>
          <a:xfrm>
            <a:off x="501651" y="651601"/>
            <a:ext cx="11197501"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
        <p:nvSpPr>
          <p:cNvPr id="17" name="Picture Placeholder 29"/>
          <p:cNvSpPr>
            <a:spLocks noGrp="1"/>
          </p:cNvSpPr>
          <p:nvPr>
            <p:ph type="pic" sz="quarter" idx="19" hasCustomPrompt="1"/>
          </p:nvPr>
        </p:nvSpPr>
        <p:spPr>
          <a:xfrm>
            <a:off x="4769493" y="1863917"/>
            <a:ext cx="1210206" cy="549275"/>
          </a:xfrm>
        </p:spPr>
        <p:txBody>
          <a:bodyPr/>
          <a:lstStyle>
            <a:lvl1pPr marL="0" marR="0" indent="0" algn="l" defTabSz="914417" rtl="0" eaLnBrk="1" fontAlgn="auto" latinLnBrk="0" hangingPunct="1">
              <a:lnSpc>
                <a:spcPct val="100000"/>
              </a:lnSpc>
              <a:spcBef>
                <a:spcPts val="0"/>
              </a:spcBef>
              <a:spcAft>
                <a:spcPts val="1000"/>
              </a:spcAft>
              <a:buClrTx/>
              <a:buSzTx/>
              <a:buFont typeface="Arial" panose="020B0604020202020204" pitchFamily="34" charset="0"/>
              <a:buNone/>
              <a:tabLst/>
              <a:defRPr sz="900"/>
            </a:lvl1pPr>
          </a:lstStyle>
          <a:p>
            <a:pPr>
              <a:spcBef>
                <a:spcPct val="0"/>
              </a:spcBef>
            </a:pPr>
            <a:r>
              <a:rPr lang="en-US" sz="1200" noProof="0" dirty="0">
                <a:solidFill>
                  <a:schemeClr val="bg1"/>
                </a:solidFill>
              </a:rPr>
              <a:t>Co-brand</a:t>
            </a:r>
            <a:br>
              <a:rPr lang="en-US" sz="1200" noProof="0" dirty="0">
                <a:solidFill>
                  <a:schemeClr val="bg1"/>
                </a:solidFill>
              </a:rPr>
            </a:br>
            <a:r>
              <a:rPr lang="en-US" sz="1200" noProof="0" dirty="0">
                <a:solidFill>
                  <a:schemeClr val="bg1"/>
                </a:solidFill>
              </a:rPr>
              <a:t>Logo</a:t>
            </a:r>
          </a:p>
          <a:p>
            <a:endParaRPr lang="en-US" noProof="0" dirty="0"/>
          </a:p>
        </p:txBody>
      </p:sp>
    </p:spTree>
    <p:extLst>
      <p:ext uri="{BB962C8B-B14F-4D97-AF65-F5344CB8AC3E}">
        <p14:creationId xmlns:p14="http://schemas.microsoft.com/office/powerpoint/2010/main" val="1493762004"/>
      </p:ext>
    </p:extLst>
  </p:cSld>
  <p:clrMapOvr>
    <a:masterClrMapping/>
  </p:clrMapOvr>
  <p:transition>
    <p:fade/>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3 column green line">
    <p:spTree>
      <p:nvGrpSpPr>
        <p:cNvPr id="1" name=""/>
        <p:cNvGrpSpPr/>
        <p:nvPr/>
      </p:nvGrpSpPr>
      <p:grpSpPr>
        <a:xfrm>
          <a:off x="0" y="0"/>
          <a:ext cx="0" cy="0"/>
          <a:chOff x="0" y="0"/>
          <a:chExt cx="0" cy="0"/>
        </a:xfrm>
      </p:grpSpPr>
      <p:sp>
        <p:nvSpPr>
          <p:cNvPr id="2" name="Title 1"/>
          <p:cNvSpPr>
            <a:spLocks noGrp="1"/>
          </p:cNvSpPr>
          <p:nvPr>
            <p:ph type="title"/>
          </p:nvPr>
        </p:nvSpPr>
        <p:spPr>
          <a:xfrm>
            <a:off x="501651" y="317502"/>
            <a:ext cx="11188700" cy="334099"/>
          </a:xfrm>
        </p:spPr>
        <p:txBody>
          <a:bodyPr/>
          <a:lstStyle/>
          <a:p>
            <a:r>
              <a:rPr lang="en-US" noProof="0"/>
              <a:t>Click to edit Master title style</a:t>
            </a:r>
            <a:endParaRPr lang="en-US" noProof="0" dirty="0"/>
          </a:p>
        </p:txBody>
      </p:sp>
      <p:sp>
        <p:nvSpPr>
          <p:cNvPr id="4" name="Rectangle 3"/>
          <p:cNvSpPr/>
          <p:nvPr userDrawn="1"/>
        </p:nvSpPr>
        <p:spPr>
          <a:xfrm>
            <a:off x="4320000" y="1705968"/>
            <a:ext cx="3556117"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100" noProof="0" dirty="0">
              <a:solidFill>
                <a:schemeClr val="bg1"/>
              </a:solidFill>
            </a:endParaRPr>
          </a:p>
        </p:txBody>
      </p:sp>
      <p:sp>
        <p:nvSpPr>
          <p:cNvPr id="5" name="Rectangle 4"/>
          <p:cNvSpPr/>
          <p:nvPr userDrawn="1"/>
        </p:nvSpPr>
        <p:spPr>
          <a:xfrm>
            <a:off x="504000" y="1700214"/>
            <a:ext cx="3560000" cy="597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100" noProof="0" dirty="0">
              <a:solidFill>
                <a:schemeClr val="bg1"/>
              </a:solidFill>
            </a:endParaRPr>
          </a:p>
        </p:txBody>
      </p:sp>
      <p:sp>
        <p:nvSpPr>
          <p:cNvPr id="6" name="Rectangle 5"/>
          <p:cNvSpPr/>
          <p:nvPr userDrawn="1"/>
        </p:nvSpPr>
        <p:spPr>
          <a:xfrm>
            <a:off x="8115300" y="1705968"/>
            <a:ext cx="3583853"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100" noProof="0" dirty="0">
              <a:solidFill>
                <a:schemeClr val="bg1"/>
              </a:solidFill>
            </a:endParaRPr>
          </a:p>
        </p:txBody>
      </p:sp>
      <p:sp>
        <p:nvSpPr>
          <p:cNvPr id="7" name="Text Placeholder 8"/>
          <p:cNvSpPr>
            <a:spLocks noGrp="1"/>
          </p:cNvSpPr>
          <p:nvPr>
            <p:ph type="body" sz="quarter" idx="17"/>
          </p:nvPr>
        </p:nvSpPr>
        <p:spPr>
          <a:xfrm>
            <a:off x="4325712" y="1851441"/>
            <a:ext cx="3540577" cy="3845754"/>
          </a:xfrm>
        </p:spPr>
        <p:txBody>
          <a:bodyPr/>
          <a:lstStyle>
            <a:lvl1pPr>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8" name="Text Placeholder 8"/>
          <p:cNvSpPr>
            <a:spLocks noGrp="1"/>
          </p:cNvSpPr>
          <p:nvPr>
            <p:ph type="body" sz="quarter" idx="18"/>
          </p:nvPr>
        </p:nvSpPr>
        <p:spPr>
          <a:xfrm>
            <a:off x="504000" y="1851441"/>
            <a:ext cx="3560000" cy="3845754"/>
          </a:xfrm>
        </p:spPr>
        <p:txBody>
          <a:bodyPr/>
          <a:lstStyle>
            <a:lvl1pPr>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9" name="Text Placeholder 8"/>
          <p:cNvSpPr>
            <a:spLocks noGrp="1"/>
          </p:cNvSpPr>
          <p:nvPr>
            <p:ph type="body" sz="quarter" idx="19"/>
          </p:nvPr>
        </p:nvSpPr>
        <p:spPr>
          <a:xfrm>
            <a:off x="8127999" y="1851441"/>
            <a:ext cx="3571153" cy="3845754"/>
          </a:xfrm>
        </p:spPr>
        <p:txBody>
          <a:bodyPr/>
          <a:lstStyle>
            <a:lvl1pPr>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0" name="Text Placeholder 8"/>
          <p:cNvSpPr>
            <a:spLocks noGrp="1"/>
          </p:cNvSpPr>
          <p:nvPr>
            <p:ph type="body" sz="quarter" idx="13" hasCustomPrompt="1"/>
          </p:nvPr>
        </p:nvSpPr>
        <p:spPr>
          <a:xfrm>
            <a:off x="501650" y="651601"/>
            <a:ext cx="11162350"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Tree>
    <p:extLst>
      <p:ext uri="{BB962C8B-B14F-4D97-AF65-F5344CB8AC3E}">
        <p14:creationId xmlns:p14="http://schemas.microsoft.com/office/powerpoint/2010/main" val="709996720"/>
      </p:ext>
    </p:extLst>
  </p:cSld>
  <p:clrMapOvr>
    <a:masterClrMapping/>
  </p:clrMapOvr>
  <p:transition>
    <p:fade/>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4 column icon">
    <p:spTree>
      <p:nvGrpSpPr>
        <p:cNvPr id="1" name=""/>
        <p:cNvGrpSpPr/>
        <p:nvPr/>
      </p:nvGrpSpPr>
      <p:grpSpPr>
        <a:xfrm>
          <a:off x="0" y="0"/>
          <a:ext cx="0" cy="0"/>
          <a:chOff x="0" y="0"/>
          <a:chExt cx="0" cy="0"/>
        </a:xfrm>
      </p:grpSpPr>
      <p:sp>
        <p:nvSpPr>
          <p:cNvPr id="2" name="Title 1"/>
          <p:cNvSpPr>
            <a:spLocks noGrp="1"/>
          </p:cNvSpPr>
          <p:nvPr>
            <p:ph type="title"/>
          </p:nvPr>
        </p:nvSpPr>
        <p:spPr>
          <a:xfrm>
            <a:off x="501651" y="317502"/>
            <a:ext cx="11188700" cy="334099"/>
          </a:xfrm>
        </p:spPr>
        <p:txBody>
          <a:bodyPr/>
          <a:lstStyle/>
          <a:p>
            <a:r>
              <a:rPr lang="en-US" noProof="0"/>
              <a:t>Click to edit Master title style</a:t>
            </a:r>
            <a:endParaRPr lang="en-US" noProof="0" dirty="0"/>
          </a:p>
        </p:txBody>
      </p:sp>
      <p:sp>
        <p:nvSpPr>
          <p:cNvPr id="4" name="Text Placeholder 8"/>
          <p:cNvSpPr>
            <a:spLocks noGrp="1"/>
          </p:cNvSpPr>
          <p:nvPr>
            <p:ph type="body" sz="quarter" idx="17"/>
          </p:nvPr>
        </p:nvSpPr>
        <p:spPr>
          <a:xfrm>
            <a:off x="504000" y="2556000"/>
            <a:ext cx="2592000" cy="3394800"/>
          </a:xfrm>
        </p:spPr>
        <p:txBody>
          <a:bodyPr/>
          <a:lstStyle>
            <a:lvl1pPr>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5" name="Text Placeholder 8"/>
          <p:cNvSpPr>
            <a:spLocks noGrp="1"/>
          </p:cNvSpPr>
          <p:nvPr>
            <p:ph type="body" sz="quarter" idx="18"/>
          </p:nvPr>
        </p:nvSpPr>
        <p:spPr>
          <a:xfrm>
            <a:off x="9096836" y="2556000"/>
            <a:ext cx="2592000" cy="3394800"/>
          </a:xfrm>
        </p:spPr>
        <p:txBody>
          <a:bodyPr/>
          <a:lstStyle>
            <a:lvl1pPr>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6" name="Text Placeholder 8"/>
          <p:cNvSpPr>
            <a:spLocks noGrp="1"/>
          </p:cNvSpPr>
          <p:nvPr>
            <p:ph type="body" sz="quarter" idx="19"/>
          </p:nvPr>
        </p:nvSpPr>
        <p:spPr>
          <a:xfrm>
            <a:off x="3368278" y="2556000"/>
            <a:ext cx="2592000" cy="3394800"/>
          </a:xfrm>
        </p:spPr>
        <p:txBody>
          <a:bodyPr/>
          <a:lstStyle>
            <a:lvl1pPr>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7" name="Text Placeholder 8"/>
          <p:cNvSpPr>
            <a:spLocks noGrp="1"/>
          </p:cNvSpPr>
          <p:nvPr>
            <p:ph type="body" sz="quarter" idx="20"/>
          </p:nvPr>
        </p:nvSpPr>
        <p:spPr>
          <a:xfrm>
            <a:off x="6232558" y="2556000"/>
            <a:ext cx="2592000" cy="3394800"/>
          </a:xfrm>
        </p:spPr>
        <p:txBody>
          <a:bodyPr/>
          <a:lstStyle>
            <a:lvl1pPr>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8" name="Text Placeholder 8"/>
          <p:cNvSpPr>
            <a:spLocks noGrp="1"/>
          </p:cNvSpPr>
          <p:nvPr>
            <p:ph type="body" sz="quarter" idx="13" hasCustomPrompt="1"/>
          </p:nvPr>
        </p:nvSpPr>
        <p:spPr>
          <a:xfrm>
            <a:off x="501650" y="651601"/>
            <a:ext cx="11188700"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Tree>
    <p:extLst>
      <p:ext uri="{BB962C8B-B14F-4D97-AF65-F5344CB8AC3E}">
        <p14:creationId xmlns:p14="http://schemas.microsoft.com/office/powerpoint/2010/main" val="2511545096"/>
      </p:ext>
    </p:extLst>
  </p:cSld>
  <p:clrMapOvr>
    <a:masterClrMapping/>
  </p:clrMapOvr>
  <p:transition>
    <p:fade/>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showMasterSp="0" preserve="1" userDrawn="1">
  <p:cSld name="1_4 column icon green">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01651" y="317501"/>
            <a:ext cx="11188701" cy="370193"/>
          </a:xfrm>
        </p:spPr>
        <p:txBody>
          <a:bodyPr/>
          <a:lstStyle>
            <a:lvl1pPr>
              <a:defRPr>
                <a:solidFill>
                  <a:schemeClr val="bg1"/>
                </a:solidFill>
              </a:defRPr>
            </a:lvl1pPr>
          </a:lstStyle>
          <a:p>
            <a:r>
              <a:rPr lang="en-US" noProof="0" dirty="0"/>
              <a:t>Click to edit Master title style</a:t>
            </a:r>
          </a:p>
        </p:txBody>
      </p:sp>
      <p:sp>
        <p:nvSpPr>
          <p:cNvPr id="4" name="Text Placeholder 8"/>
          <p:cNvSpPr>
            <a:spLocks noGrp="1"/>
          </p:cNvSpPr>
          <p:nvPr>
            <p:ph type="body" sz="quarter" idx="17"/>
          </p:nvPr>
        </p:nvSpPr>
        <p:spPr>
          <a:xfrm>
            <a:off x="504000" y="2556000"/>
            <a:ext cx="2592000" cy="3394800"/>
          </a:xfrm>
        </p:spPr>
        <p:txBody>
          <a:bodyPr/>
          <a:lstStyle>
            <a:lvl1pPr>
              <a:defRPr b="1">
                <a:solidFill>
                  <a:schemeClr val="bg1"/>
                </a:solidFill>
              </a:defRPr>
            </a:lvl1pPr>
            <a:lvl2pPr>
              <a:spcAft>
                <a:spcPts val="1000"/>
              </a:spcAft>
              <a:defRPr>
                <a:solidFill>
                  <a:schemeClr val="bg1"/>
                </a:solidFill>
              </a:defRPr>
            </a:lvl2pPr>
            <a:lvl3pPr marL="0" indent="0">
              <a:spcAft>
                <a:spcPts val="1000"/>
              </a:spcAft>
              <a:buNone/>
              <a:defRPr>
                <a:solidFill>
                  <a:schemeClr val="bg1"/>
                </a:solidFill>
              </a:defRPr>
            </a:lvl3pPr>
            <a:lvl4pPr marL="176403" indent="-176403">
              <a:spcAft>
                <a:spcPts val="1000"/>
              </a:spcAft>
              <a:buFont typeface="Arial" panose="020B0604020202020204" pitchFamily="34" charset="0"/>
              <a:buChar char="•"/>
              <a:defRPr>
                <a:solidFill>
                  <a:schemeClr val="bg1"/>
                </a:solidFill>
              </a:defRPr>
            </a:lvl4pPr>
            <a:lvl5pPr marL="356407" indent="-176403">
              <a:spcAft>
                <a:spcPts val="1000"/>
              </a:spcAft>
              <a:defRPr baseline="0">
                <a:solidFill>
                  <a:schemeClr val="bg1"/>
                </a:solidFill>
              </a:defRPr>
            </a:lvl5pPr>
            <a:lvl6pPr marL="356407" indent="-176403">
              <a:spcAft>
                <a:spcPts val="1000"/>
              </a:spcAft>
              <a:buFont typeface="Verdana" panose="020B0604030504040204" pitchFamily="34" charset="0"/>
              <a:buChar char="−"/>
              <a:defRPr>
                <a:solidFill>
                  <a:schemeClr val="bg1"/>
                </a:solidFill>
              </a:defRPr>
            </a:lvl6pPr>
            <a:lvl7pPr marL="356407" indent="-176403">
              <a:spcAft>
                <a:spcPts val="1000"/>
              </a:spcAft>
              <a:defRPr>
                <a:solidFill>
                  <a:schemeClr val="bg1"/>
                </a:solidFill>
              </a:defRPr>
            </a:lvl7pPr>
            <a:lvl8pPr marL="356407" indent="-176403">
              <a:spcAft>
                <a:spcPts val="1000"/>
              </a:spcAft>
              <a:defRPr>
                <a:solidFill>
                  <a:schemeClr val="bg1"/>
                </a:solidFill>
              </a:defRPr>
            </a:lvl8pPr>
            <a:lvl9pPr marL="356407" indent="-176403">
              <a:spcAft>
                <a:spcPts val="1000"/>
              </a:spcAft>
              <a:defRPr>
                <a:solidFill>
                  <a:schemeClr val="bg1"/>
                </a:solidFill>
              </a:defRPr>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5" name="Text Placeholder 8"/>
          <p:cNvSpPr>
            <a:spLocks noGrp="1"/>
          </p:cNvSpPr>
          <p:nvPr>
            <p:ph type="body" sz="quarter" idx="18"/>
          </p:nvPr>
        </p:nvSpPr>
        <p:spPr>
          <a:xfrm>
            <a:off x="9100752" y="2556000"/>
            <a:ext cx="2592000" cy="3394800"/>
          </a:xfrm>
        </p:spPr>
        <p:txBody>
          <a:bodyPr/>
          <a:lstStyle>
            <a:lvl1pPr>
              <a:defRPr b="1">
                <a:solidFill>
                  <a:schemeClr val="bg1"/>
                </a:solidFill>
              </a:defRPr>
            </a:lvl1pPr>
            <a:lvl2pPr>
              <a:spcAft>
                <a:spcPts val="1000"/>
              </a:spcAft>
              <a:defRPr>
                <a:solidFill>
                  <a:schemeClr val="bg1"/>
                </a:solidFill>
              </a:defRPr>
            </a:lvl2pPr>
            <a:lvl3pPr marL="0" indent="0">
              <a:spcAft>
                <a:spcPts val="1000"/>
              </a:spcAft>
              <a:buNone/>
              <a:defRPr>
                <a:solidFill>
                  <a:schemeClr val="bg1"/>
                </a:solidFill>
              </a:defRPr>
            </a:lvl3pPr>
            <a:lvl4pPr marL="176403" indent="-176403">
              <a:spcAft>
                <a:spcPts val="1000"/>
              </a:spcAft>
              <a:buFont typeface="Arial" panose="020B0604020202020204" pitchFamily="34" charset="0"/>
              <a:buChar char="•"/>
              <a:defRPr>
                <a:solidFill>
                  <a:schemeClr val="bg1"/>
                </a:solidFill>
              </a:defRPr>
            </a:lvl4pPr>
            <a:lvl5pPr marL="356407" indent="-176403">
              <a:spcAft>
                <a:spcPts val="1000"/>
              </a:spcAft>
              <a:defRPr baseline="0">
                <a:solidFill>
                  <a:schemeClr val="bg1"/>
                </a:solidFill>
              </a:defRPr>
            </a:lvl5pPr>
            <a:lvl6pPr marL="356407" indent="-176403">
              <a:spcAft>
                <a:spcPts val="1000"/>
              </a:spcAft>
              <a:buFont typeface="Verdana" panose="020B0604030504040204" pitchFamily="34" charset="0"/>
              <a:buChar char="−"/>
              <a:defRPr>
                <a:solidFill>
                  <a:schemeClr val="bg1"/>
                </a:solidFill>
              </a:defRPr>
            </a:lvl6pPr>
            <a:lvl7pPr marL="356407" indent="-176403">
              <a:spcAft>
                <a:spcPts val="1000"/>
              </a:spcAft>
              <a:defRPr>
                <a:solidFill>
                  <a:schemeClr val="bg1"/>
                </a:solidFill>
              </a:defRPr>
            </a:lvl7pPr>
            <a:lvl8pPr marL="356407" indent="-176403">
              <a:spcAft>
                <a:spcPts val="1000"/>
              </a:spcAft>
              <a:defRPr>
                <a:solidFill>
                  <a:schemeClr val="bg1"/>
                </a:solidFill>
              </a:defRPr>
            </a:lvl8pPr>
            <a:lvl9pPr marL="356407" indent="-176403">
              <a:spcAft>
                <a:spcPts val="1000"/>
              </a:spcAft>
              <a:defRPr>
                <a:solidFill>
                  <a:schemeClr val="bg1"/>
                </a:solidFill>
              </a:defRPr>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6" name="Text Placeholder 8"/>
          <p:cNvSpPr>
            <a:spLocks noGrp="1"/>
          </p:cNvSpPr>
          <p:nvPr>
            <p:ph type="body" sz="quarter" idx="19"/>
          </p:nvPr>
        </p:nvSpPr>
        <p:spPr>
          <a:xfrm>
            <a:off x="3369584" y="2556000"/>
            <a:ext cx="2592000" cy="3394800"/>
          </a:xfrm>
        </p:spPr>
        <p:txBody>
          <a:bodyPr/>
          <a:lstStyle>
            <a:lvl1pPr>
              <a:defRPr b="1">
                <a:solidFill>
                  <a:schemeClr val="bg1"/>
                </a:solidFill>
              </a:defRPr>
            </a:lvl1pPr>
            <a:lvl2pPr>
              <a:spcAft>
                <a:spcPts val="1000"/>
              </a:spcAft>
              <a:defRPr>
                <a:solidFill>
                  <a:schemeClr val="bg1"/>
                </a:solidFill>
              </a:defRPr>
            </a:lvl2pPr>
            <a:lvl3pPr marL="0" indent="0">
              <a:spcAft>
                <a:spcPts val="1000"/>
              </a:spcAft>
              <a:buNone/>
              <a:defRPr>
                <a:solidFill>
                  <a:schemeClr val="bg1"/>
                </a:solidFill>
              </a:defRPr>
            </a:lvl3pPr>
            <a:lvl4pPr marL="176403" indent="-176403">
              <a:spcAft>
                <a:spcPts val="1000"/>
              </a:spcAft>
              <a:buFont typeface="Arial" panose="020B0604020202020204" pitchFamily="34" charset="0"/>
              <a:buChar char="•"/>
              <a:defRPr>
                <a:solidFill>
                  <a:schemeClr val="bg1"/>
                </a:solidFill>
              </a:defRPr>
            </a:lvl4pPr>
            <a:lvl5pPr marL="356407" indent="-176403">
              <a:spcAft>
                <a:spcPts val="1000"/>
              </a:spcAft>
              <a:defRPr baseline="0">
                <a:solidFill>
                  <a:schemeClr val="bg1"/>
                </a:solidFill>
              </a:defRPr>
            </a:lvl5pPr>
            <a:lvl6pPr marL="356407" indent="-176403">
              <a:spcAft>
                <a:spcPts val="1000"/>
              </a:spcAft>
              <a:buFont typeface="Verdana" panose="020B0604030504040204" pitchFamily="34" charset="0"/>
              <a:buChar char="−"/>
              <a:defRPr>
                <a:solidFill>
                  <a:schemeClr val="bg1"/>
                </a:solidFill>
              </a:defRPr>
            </a:lvl6pPr>
            <a:lvl7pPr marL="356407" indent="-176403">
              <a:spcAft>
                <a:spcPts val="1000"/>
              </a:spcAft>
              <a:defRPr>
                <a:solidFill>
                  <a:schemeClr val="bg1"/>
                </a:solidFill>
              </a:defRPr>
            </a:lvl7pPr>
            <a:lvl8pPr marL="356407" indent="-176403">
              <a:spcAft>
                <a:spcPts val="1000"/>
              </a:spcAft>
              <a:defRPr>
                <a:solidFill>
                  <a:schemeClr val="bg1"/>
                </a:solidFill>
              </a:defRPr>
            </a:lvl8pPr>
            <a:lvl9pPr marL="356407" indent="-176403">
              <a:spcAft>
                <a:spcPts val="1000"/>
              </a:spcAft>
              <a:defRPr>
                <a:solidFill>
                  <a:schemeClr val="bg1"/>
                </a:solidFill>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7" name="Text Placeholder 8"/>
          <p:cNvSpPr>
            <a:spLocks noGrp="1"/>
          </p:cNvSpPr>
          <p:nvPr>
            <p:ph type="body" sz="quarter" idx="20"/>
          </p:nvPr>
        </p:nvSpPr>
        <p:spPr>
          <a:xfrm>
            <a:off x="6235168" y="2556000"/>
            <a:ext cx="2592000" cy="3394800"/>
          </a:xfrm>
        </p:spPr>
        <p:txBody>
          <a:bodyPr/>
          <a:lstStyle>
            <a:lvl1pPr>
              <a:defRPr b="1">
                <a:solidFill>
                  <a:schemeClr val="bg1"/>
                </a:solidFill>
              </a:defRPr>
            </a:lvl1pPr>
            <a:lvl2pPr>
              <a:spcAft>
                <a:spcPts val="1000"/>
              </a:spcAft>
              <a:defRPr>
                <a:solidFill>
                  <a:schemeClr val="bg1"/>
                </a:solidFill>
              </a:defRPr>
            </a:lvl2pPr>
            <a:lvl3pPr marL="0" indent="0">
              <a:spcAft>
                <a:spcPts val="1000"/>
              </a:spcAft>
              <a:buNone/>
              <a:defRPr>
                <a:solidFill>
                  <a:schemeClr val="bg1"/>
                </a:solidFill>
              </a:defRPr>
            </a:lvl3pPr>
            <a:lvl4pPr marL="176403" indent="-176403">
              <a:spcAft>
                <a:spcPts val="1000"/>
              </a:spcAft>
              <a:buFont typeface="Arial" panose="020B0604020202020204" pitchFamily="34" charset="0"/>
              <a:buChar char="•"/>
              <a:defRPr>
                <a:solidFill>
                  <a:schemeClr val="bg1"/>
                </a:solidFill>
              </a:defRPr>
            </a:lvl4pPr>
            <a:lvl5pPr marL="356407" indent="-176403">
              <a:spcAft>
                <a:spcPts val="1000"/>
              </a:spcAft>
              <a:defRPr baseline="0">
                <a:solidFill>
                  <a:schemeClr val="bg1"/>
                </a:solidFill>
              </a:defRPr>
            </a:lvl5pPr>
            <a:lvl6pPr marL="356407" indent="-176403">
              <a:spcAft>
                <a:spcPts val="1000"/>
              </a:spcAft>
              <a:buFont typeface="Verdana" panose="020B0604030504040204" pitchFamily="34" charset="0"/>
              <a:buChar char="−"/>
              <a:defRPr>
                <a:solidFill>
                  <a:schemeClr val="bg1"/>
                </a:solidFill>
              </a:defRPr>
            </a:lvl6pPr>
            <a:lvl7pPr marL="356407" indent="-176403">
              <a:spcAft>
                <a:spcPts val="1000"/>
              </a:spcAft>
              <a:defRPr>
                <a:solidFill>
                  <a:schemeClr val="bg1"/>
                </a:solidFill>
              </a:defRPr>
            </a:lvl7pPr>
            <a:lvl8pPr marL="356407" indent="-176403">
              <a:spcAft>
                <a:spcPts val="1000"/>
              </a:spcAft>
              <a:defRPr>
                <a:solidFill>
                  <a:schemeClr val="bg1"/>
                </a:solidFill>
              </a:defRPr>
            </a:lvl8pPr>
            <a:lvl9pPr marL="356407" indent="-176403">
              <a:spcAft>
                <a:spcPts val="1000"/>
              </a:spcAft>
              <a:defRPr>
                <a:solidFill>
                  <a:schemeClr val="bg1"/>
                </a:solidFill>
              </a:defRPr>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8" name="Text Placeholder 8"/>
          <p:cNvSpPr>
            <a:spLocks noGrp="1"/>
          </p:cNvSpPr>
          <p:nvPr>
            <p:ph type="body" sz="quarter" idx="13" hasCustomPrompt="1"/>
          </p:nvPr>
        </p:nvSpPr>
        <p:spPr>
          <a:xfrm>
            <a:off x="501651" y="687694"/>
            <a:ext cx="11188701" cy="757255"/>
          </a:xfrm>
          <a:prstGeom prst="rect">
            <a:avLst/>
          </a:prstGeom>
        </p:spPr>
        <p:txBody>
          <a:bodyPr lIns="0" tIns="0" rIns="0" bIns="0">
            <a:noAutofit/>
          </a:bodyPr>
          <a:lstStyle>
            <a:lvl1pPr marL="0" indent="0">
              <a:buNone/>
              <a:defRPr sz="1814" b="0">
                <a:solidFill>
                  <a:schemeClr val="bg1"/>
                </a:solidFill>
              </a:defRPr>
            </a:lvl1pPr>
          </a:lstStyle>
          <a:p>
            <a:pPr lvl="0"/>
            <a:r>
              <a:rPr lang="en-US" noProof="0" dirty="0"/>
              <a:t>Click to add subtitle</a:t>
            </a:r>
          </a:p>
        </p:txBody>
      </p:sp>
      <p:sp>
        <p:nvSpPr>
          <p:cNvPr id="13" name="TextBox 12"/>
          <p:cNvSpPr txBox="1"/>
          <p:nvPr userDrawn="1"/>
        </p:nvSpPr>
        <p:spPr>
          <a:xfrm>
            <a:off x="6335185" y="6477001"/>
            <a:ext cx="4896560" cy="200055"/>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dirty="0">
                <a:solidFill>
                  <a:schemeClr val="bg1"/>
                </a:solidFill>
              </a:rPr>
              <a:t>Presentation title</a:t>
            </a:r>
            <a:br>
              <a:rPr lang="en-US" sz="650" noProof="0" dirty="0">
                <a:solidFill>
                  <a:schemeClr val="bg1"/>
                </a:solidFill>
              </a:rPr>
            </a:br>
            <a:r>
              <a:rPr lang="en-US" sz="650" noProof="0" dirty="0">
                <a:solidFill>
                  <a:schemeClr val="bg1"/>
                </a:solidFill>
              </a:rPr>
              <a:t>[To edit, click View &gt; Slide Master &gt; Slide Master]</a:t>
            </a:r>
          </a:p>
        </p:txBody>
      </p:sp>
      <p:sp>
        <p:nvSpPr>
          <p:cNvPr id="14" name="TextBox 13"/>
          <p:cNvSpPr txBox="1"/>
          <p:nvPr userDrawn="1"/>
        </p:nvSpPr>
        <p:spPr>
          <a:xfrm>
            <a:off x="501651" y="6477001"/>
            <a:ext cx="5355167" cy="100027"/>
          </a:xfrm>
          <a:prstGeom prst="rect">
            <a:avLst/>
          </a:prstGeom>
          <a:noFill/>
        </p:spPr>
        <p:txBody>
          <a:bodyPr wrap="square" lIns="0" tIns="0" rIns="0" bIns="0" rtlCol="0">
            <a:spAutoFit/>
          </a:bodyPr>
          <a:lstStyle/>
          <a:p>
            <a:pPr marL="0" indent="0">
              <a:spcBef>
                <a:spcPts val="600"/>
              </a:spcBef>
              <a:buSzPct val="100000"/>
              <a:buFont typeface="Arial"/>
              <a:buNone/>
            </a:pPr>
            <a:r>
              <a:rPr lang="en-IN" sz="650" noProof="0" dirty="0">
                <a:solidFill>
                  <a:schemeClr val="bg1"/>
                </a:solidFill>
              </a:rPr>
              <a:t>©2016 Deloitte Shared Services India LLP</a:t>
            </a:r>
            <a:endParaRPr lang="fr-FR" sz="650" noProof="0" dirty="0">
              <a:solidFill>
                <a:schemeClr val="bg1"/>
              </a:solidFill>
            </a:endParaRPr>
          </a:p>
        </p:txBody>
      </p:sp>
      <p:sp>
        <p:nvSpPr>
          <p:cNvPr id="15" name="TextBox 14"/>
          <p:cNvSpPr txBox="1"/>
          <p:nvPr userDrawn="1"/>
        </p:nvSpPr>
        <p:spPr>
          <a:xfrm>
            <a:off x="11382377" y="6477001"/>
            <a:ext cx="307974" cy="100027"/>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650" noProof="0" smtClean="0">
                <a:solidFill>
                  <a:schemeClr val="bg1"/>
                </a:solidFill>
              </a:rPr>
              <a:pPr marL="0" indent="0" algn="r">
                <a:spcBef>
                  <a:spcPts val="600"/>
                </a:spcBef>
                <a:buSzPct val="100000"/>
                <a:buFont typeface="Arial"/>
                <a:buNone/>
              </a:pPr>
              <a:t>‹#›</a:t>
            </a:fld>
            <a:endParaRPr lang="en-US" sz="650" noProof="0" dirty="0">
              <a:solidFill>
                <a:schemeClr val="bg1"/>
              </a:solidFill>
            </a:endParaRPr>
          </a:p>
        </p:txBody>
      </p:sp>
    </p:spTree>
    <p:extLst>
      <p:ext uri="{BB962C8B-B14F-4D97-AF65-F5344CB8AC3E}">
        <p14:creationId xmlns:p14="http://schemas.microsoft.com/office/powerpoint/2010/main" val="1171108890"/>
      </p:ext>
    </p:extLst>
  </p:cSld>
  <p:clrMapOvr>
    <a:masterClrMapping/>
  </p:clrMapOvr>
  <p:transition>
    <p:fade/>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Title, subtitle, 1 column text with charts">
    <p:spTree>
      <p:nvGrpSpPr>
        <p:cNvPr id="1" name=""/>
        <p:cNvGrpSpPr/>
        <p:nvPr/>
      </p:nvGrpSpPr>
      <p:grpSpPr>
        <a:xfrm>
          <a:off x="0" y="0"/>
          <a:ext cx="0" cy="0"/>
          <a:chOff x="0" y="0"/>
          <a:chExt cx="0" cy="0"/>
        </a:xfrm>
      </p:grpSpPr>
      <p:sp>
        <p:nvSpPr>
          <p:cNvPr id="8" name="Text Placeholder 8"/>
          <p:cNvSpPr>
            <a:spLocks noGrp="1"/>
          </p:cNvSpPr>
          <p:nvPr>
            <p:ph type="body" sz="quarter" idx="13" hasCustomPrompt="1"/>
          </p:nvPr>
        </p:nvSpPr>
        <p:spPr>
          <a:xfrm>
            <a:off x="501650" y="651601"/>
            <a:ext cx="11188700"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
        <p:nvSpPr>
          <p:cNvPr id="9" name="Title Placeholder 1"/>
          <p:cNvSpPr>
            <a:spLocks noGrp="1"/>
          </p:cNvSpPr>
          <p:nvPr>
            <p:ph type="title" hasCustomPrompt="1"/>
          </p:nvPr>
        </p:nvSpPr>
        <p:spPr>
          <a:xfrm>
            <a:off x="501650" y="317500"/>
            <a:ext cx="11188700" cy="334101"/>
          </a:xfrm>
          <a:prstGeom prst="rect">
            <a:avLst/>
          </a:prstGeom>
        </p:spPr>
        <p:txBody>
          <a:bodyPr vert="horz" lIns="0" tIns="0" rIns="0" bIns="0" rtlCol="0" anchor="t" anchorCtr="0">
            <a:noAutofit/>
          </a:bodyPr>
          <a:lstStyle>
            <a:lvl1pPr>
              <a:defRPr/>
            </a:lvl1pPr>
          </a:lstStyle>
          <a:p>
            <a:r>
              <a:rPr lang="en-US" noProof="0" dirty="0"/>
              <a:t>Click to add title</a:t>
            </a:r>
          </a:p>
        </p:txBody>
      </p:sp>
      <p:sp>
        <p:nvSpPr>
          <p:cNvPr id="10" name="Text Placeholder 18"/>
          <p:cNvSpPr>
            <a:spLocks noGrp="1"/>
          </p:cNvSpPr>
          <p:nvPr>
            <p:ph idx="1"/>
          </p:nvPr>
        </p:nvSpPr>
        <p:spPr>
          <a:xfrm>
            <a:off x="501651" y="1665289"/>
            <a:ext cx="5594351" cy="4716463"/>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2744719805"/>
      </p:ext>
    </p:extLst>
  </p:cSld>
  <p:clrMapOvr>
    <a:masterClrMapping/>
  </p:clrMapOvr>
  <p:transition>
    <p:fade/>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Click to edit Master title style</a:t>
            </a:r>
          </a:p>
        </p:txBody>
      </p:sp>
    </p:spTree>
    <p:extLst>
      <p:ext uri="{BB962C8B-B14F-4D97-AF65-F5344CB8AC3E}">
        <p14:creationId xmlns:p14="http://schemas.microsoft.com/office/powerpoint/2010/main" val="3892457323"/>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ntents with image">
    <p:spTree>
      <p:nvGrpSpPr>
        <p:cNvPr id="1" name=""/>
        <p:cNvGrpSpPr/>
        <p:nvPr/>
      </p:nvGrpSpPr>
      <p:grpSpPr>
        <a:xfrm>
          <a:off x="0" y="0"/>
          <a:ext cx="0" cy="0"/>
          <a:chOff x="0" y="0"/>
          <a:chExt cx="0" cy="0"/>
        </a:xfrm>
      </p:grpSpPr>
      <p:sp>
        <p:nvSpPr>
          <p:cNvPr id="7" name="Title Placeholder 1"/>
          <p:cNvSpPr>
            <a:spLocks noGrp="1"/>
          </p:cNvSpPr>
          <p:nvPr>
            <p:ph type="title" hasCustomPrompt="1"/>
          </p:nvPr>
        </p:nvSpPr>
        <p:spPr>
          <a:xfrm>
            <a:off x="501651" y="317501"/>
            <a:ext cx="11188700" cy="698500"/>
          </a:xfrm>
          <a:prstGeom prst="rect">
            <a:avLst/>
          </a:prstGeom>
        </p:spPr>
        <p:txBody>
          <a:bodyPr vert="horz" lIns="0" tIns="0" rIns="0" bIns="0" rtlCol="0" anchor="t" anchorCtr="0">
            <a:noAutofit/>
          </a:bodyPr>
          <a:lstStyle>
            <a:lvl1pPr>
              <a:defRPr/>
            </a:lvl1pPr>
          </a:lstStyle>
          <a:p>
            <a:r>
              <a:rPr lang="en-US" noProof="0" dirty="0"/>
              <a:t>Click to add title</a:t>
            </a:r>
          </a:p>
        </p:txBody>
      </p:sp>
      <p:sp>
        <p:nvSpPr>
          <p:cNvPr id="5" name="Picture Placeholder 9"/>
          <p:cNvSpPr>
            <a:spLocks noGrp="1"/>
          </p:cNvSpPr>
          <p:nvPr>
            <p:ph type="pic" sz="quarter" idx="15"/>
          </p:nvPr>
        </p:nvSpPr>
        <p:spPr>
          <a:xfrm>
            <a:off x="5450351" y="1701801"/>
            <a:ext cx="6240000" cy="4679950"/>
          </a:xfrm>
        </p:spPr>
        <p:txBody>
          <a:bodyPr/>
          <a:lstStyle/>
          <a:p>
            <a:r>
              <a:rPr lang="en-US" noProof="0" dirty="0"/>
              <a:t>Click icon to add picture</a:t>
            </a:r>
          </a:p>
        </p:txBody>
      </p:sp>
      <p:sp>
        <p:nvSpPr>
          <p:cNvPr id="6" name="Content Placeholder 3"/>
          <p:cNvSpPr>
            <a:spLocks noGrp="1"/>
          </p:cNvSpPr>
          <p:nvPr>
            <p:ph sz="quarter" idx="10"/>
          </p:nvPr>
        </p:nvSpPr>
        <p:spPr>
          <a:xfrm>
            <a:off x="501652" y="1665289"/>
            <a:ext cx="4456429" cy="4716463"/>
          </a:xfrm>
          <a:prstGeom prst="rect">
            <a:avLst/>
          </a:prstGeom>
        </p:spPr>
        <p:txBody>
          <a:bodyPr/>
          <a:lstStyle>
            <a:lvl1pPr>
              <a:tabLst>
                <a:tab pos="5029296" algn="r"/>
              </a:tabLst>
              <a:defRPr/>
            </a:lvl1pPr>
            <a:lvl2pPr>
              <a:tabLst>
                <a:tab pos="5029296" algn="r"/>
              </a:tabLst>
              <a:defRPr/>
            </a:lvl2pPr>
            <a:lvl3pPr>
              <a:tabLst>
                <a:tab pos="5029296" algn="r"/>
              </a:tabLst>
              <a:defRPr/>
            </a:lvl3pPr>
            <a:lvl4pPr>
              <a:tabLst>
                <a:tab pos="5029296" algn="r"/>
              </a:tabLst>
              <a:defRPr/>
            </a:lvl4pPr>
            <a:lvl5pPr>
              <a:tabLst>
                <a:tab pos="5029296" algn="r"/>
              </a:tabLst>
              <a:defRPr baseline="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3306010109"/>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amp; 1 column text">
    <p:spTree>
      <p:nvGrpSpPr>
        <p:cNvPr id="1" name=""/>
        <p:cNvGrpSpPr/>
        <p:nvPr/>
      </p:nvGrpSpPr>
      <p:grpSpPr>
        <a:xfrm>
          <a:off x="0" y="0"/>
          <a:ext cx="0" cy="0"/>
          <a:chOff x="0" y="0"/>
          <a:chExt cx="0" cy="0"/>
        </a:xfrm>
      </p:grpSpPr>
      <p:sp>
        <p:nvSpPr>
          <p:cNvPr id="2" name="Title 1"/>
          <p:cNvSpPr>
            <a:spLocks noGrp="1"/>
          </p:cNvSpPr>
          <p:nvPr>
            <p:ph type="title"/>
          </p:nvPr>
        </p:nvSpPr>
        <p:spPr>
          <a:xfrm>
            <a:off x="501651" y="317501"/>
            <a:ext cx="11188700" cy="698500"/>
          </a:xfrm>
        </p:spPr>
        <p:txBody>
          <a:bodyPr/>
          <a:lstStyle/>
          <a:p>
            <a:r>
              <a:rPr lang="en-US" noProof="0"/>
              <a:t>Click to edit Master title style</a:t>
            </a:r>
            <a:endParaRPr lang="en-US" noProof="0" dirty="0"/>
          </a:p>
        </p:txBody>
      </p:sp>
      <p:sp>
        <p:nvSpPr>
          <p:cNvPr id="14" name="Text Placeholder 18"/>
          <p:cNvSpPr>
            <a:spLocks noGrp="1"/>
          </p:cNvSpPr>
          <p:nvPr>
            <p:ph idx="1"/>
          </p:nvPr>
        </p:nvSpPr>
        <p:spPr>
          <a:xfrm>
            <a:off x="501652" y="1665289"/>
            <a:ext cx="11165416" cy="4716463"/>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694166860"/>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subtitle &amp; 1 column text">
    <p:spTree>
      <p:nvGrpSpPr>
        <p:cNvPr id="1" name=""/>
        <p:cNvGrpSpPr/>
        <p:nvPr/>
      </p:nvGrpSpPr>
      <p:grpSpPr>
        <a:xfrm>
          <a:off x="0" y="0"/>
          <a:ext cx="0" cy="0"/>
          <a:chOff x="0" y="0"/>
          <a:chExt cx="0" cy="0"/>
        </a:xfrm>
      </p:grpSpPr>
      <p:sp>
        <p:nvSpPr>
          <p:cNvPr id="9" name="Text Placeholder 8"/>
          <p:cNvSpPr>
            <a:spLocks noGrp="1"/>
          </p:cNvSpPr>
          <p:nvPr>
            <p:ph type="body" sz="quarter" idx="13" hasCustomPrompt="1"/>
          </p:nvPr>
        </p:nvSpPr>
        <p:spPr>
          <a:xfrm>
            <a:off x="501650" y="651601"/>
            <a:ext cx="11162350"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
        <p:nvSpPr>
          <p:cNvPr id="14" name="Title Placeholder 1"/>
          <p:cNvSpPr>
            <a:spLocks noGrp="1"/>
          </p:cNvSpPr>
          <p:nvPr>
            <p:ph type="title"/>
          </p:nvPr>
        </p:nvSpPr>
        <p:spPr>
          <a:xfrm>
            <a:off x="501650" y="317500"/>
            <a:ext cx="11162350" cy="334101"/>
          </a:xfrm>
          <a:prstGeom prst="rect">
            <a:avLst/>
          </a:prstGeom>
        </p:spPr>
        <p:txBody>
          <a:bodyPr vert="horz" lIns="0" tIns="0" rIns="0" bIns="0" rtlCol="0" anchor="t" anchorCtr="0">
            <a:noAutofit/>
          </a:bodyPr>
          <a:lstStyle>
            <a:lvl1pPr>
              <a:defRPr/>
            </a:lvl1pPr>
          </a:lstStyle>
          <a:p>
            <a:r>
              <a:rPr lang="en-US" noProof="0"/>
              <a:t>Click to edit Master title style</a:t>
            </a:r>
            <a:endParaRPr lang="en-US" noProof="0" dirty="0"/>
          </a:p>
        </p:txBody>
      </p:sp>
      <p:sp>
        <p:nvSpPr>
          <p:cNvPr id="8" name="Text Placeholder 18"/>
          <p:cNvSpPr>
            <a:spLocks noGrp="1"/>
          </p:cNvSpPr>
          <p:nvPr>
            <p:ph idx="1"/>
          </p:nvPr>
        </p:nvSpPr>
        <p:spPr>
          <a:xfrm>
            <a:off x="501652" y="1665288"/>
            <a:ext cx="11165416" cy="4713911"/>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337131406"/>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 White">
    <p:spTree>
      <p:nvGrpSpPr>
        <p:cNvPr id="1" name=""/>
        <p:cNvGrpSpPr/>
        <p:nvPr/>
      </p:nvGrpSpPr>
      <p:grpSpPr>
        <a:xfrm>
          <a:off x="0" y="0"/>
          <a:ext cx="0" cy="0"/>
          <a:chOff x="0" y="0"/>
          <a:chExt cx="0" cy="0"/>
        </a:xfrm>
      </p:grpSpPr>
      <p:sp>
        <p:nvSpPr>
          <p:cNvPr id="9" name="Picture Placeholder 8"/>
          <p:cNvSpPr>
            <a:spLocks noGrp="1" noChangeAspect="1"/>
          </p:cNvSpPr>
          <p:nvPr>
            <p:ph type="pic" sz="quarter" idx="11"/>
          </p:nvPr>
        </p:nvSpPr>
        <p:spPr>
          <a:xfrm>
            <a:off x="2489813" y="727200"/>
            <a:ext cx="7200000" cy="5400000"/>
          </a:xfrm>
          <a:prstGeom prst="rect">
            <a:avLst/>
          </a:prstGeom>
        </p:spPr>
        <p:txBody>
          <a:bodyPr/>
          <a:lstStyle/>
          <a:p>
            <a:r>
              <a:rPr lang="en-US" noProof="0" dirty="0"/>
              <a:t>Click icon to add picture</a:t>
            </a:r>
          </a:p>
        </p:txBody>
      </p:sp>
      <p:sp>
        <p:nvSpPr>
          <p:cNvPr id="3" name="Subtitle 2"/>
          <p:cNvSpPr>
            <a:spLocks noGrp="1"/>
          </p:cNvSpPr>
          <p:nvPr>
            <p:ph type="subTitle" idx="1" hasCustomPrompt="1"/>
          </p:nvPr>
        </p:nvSpPr>
        <p:spPr bwMode="gray">
          <a:xfrm>
            <a:off x="501651" y="5864229"/>
            <a:ext cx="5594348" cy="505645"/>
          </a:xfrm>
          <a:prstGeom prst="rect">
            <a:avLst/>
          </a:prstGeom>
        </p:spPr>
        <p:txBody>
          <a:bodyPr lIns="0" tIns="0" rIns="0" bIns="0" anchor="b" anchorCtr="0">
            <a:noAutofit/>
          </a:bodyPr>
          <a:lstStyle>
            <a:lvl1pPr marL="0" indent="0" algn="l">
              <a:lnSpc>
                <a:spcPct val="100000"/>
              </a:lnSpc>
              <a:spcAft>
                <a:spcPts val="0"/>
              </a:spcAft>
              <a:buNone/>
              <a:defRPr sz="1800" b="1">
                <a:solidFill>
                  <a:schemeClr val="tx1"/>
                </a:solidFill>
              </a:defRPr>
            </a:lvl1pPr>
            <a:lvl2pPr marL="0" indent="0" algn="l">
              <a:buNone/>
              <a:defRPr sz="1600" b="0"/>
            </a:lvl2pPr>
            <a:lvl3pPr marL="914417" indent="0" algn="ctr">
              <a:buNone/>
              <a:defRPr sz="1800"/>
            </a:lvl3pPr>
            <a:lvl4pPr marL="1371626" indent="0" algn="ctr">
              <a:buNone/>
              <a:defRPr sz="1600"/>
            </a:lvl4pPr>
            <a:lvl5pPr marL="1828835" indent="0" algn="ctr">
              <a:buNone/>
              <a:defRPr sz="1600"/>
            </a:lvl5pPr>
            <a:lvl6pPr marL="2286044" indent="0" algn="ctr">
              <a:buNone/>
              <a:defRPr sz="1600"/>
            </a:lvl6pPr>
            <a:lvl7pPr marL="2743252" indent="0" algn="ctr">
              <a:buNone/>
              <a:defRPr sz="1600"/>
            </a:lvl7pPr>
            <a:lvl8pPr marL="3200461" indent="0" algn="ctr">
              <a:buNone/>
              <a:defRPr sz="1600"/>
            </a:lvl8pPr>
            <a:lvl9pPr marL="3657669" indent="0" algn="ctr">
              <a:buNone/>
              <a:defRPr sz="1600"/>
            </a:lvl9pPr>
          </a:lstStyle>
          <a:p>
            <a:r>
              <a:rPr lang="en-US" noProof="0" dirty="0"/>
              <a:t>Click to edit Master title style</a:t>
            </a:r>
          </a:p>
          <a:p>
            <a:pPr lvl="1"/>
            <a:r>
              <a:rPr lang="en-US" noProof="0" dirty="0"/>
              <a:t>Click to edit Master subtitle style</a:t>
            </a:r>
          </a:p>
        </p:txBody>
      </p:sp>
      <p:sp>
        <p:nvSpPr>
          <p:cNvPr id="5" name="Text Placeholder 4"/>
          <p:cNvSpPr>
            <a:spLocks noGrp="1"/>
          </p:cNvSpPr>
          <p:nvPr>
            <p:ph type="body" sz="quarter" idx="10"/>
          </p:nvPr>
        </p:nvSpPr>
        <p:spPr>
          <a:xfrm>
            <a:off x="501652" y="6381750"/>
            <a:ext cx="5594349" cy="298450"/>
          </a:xfrm>
          <a:prstGeom prst="rect">
            <a:avLst/>
          </a:prstGeom>
        </p:spPr>
        <p:txBody>
          <a:bodyPr/>
          <a:lstStyle>
            <a:lvl1pPr>
              <a:spcAft>
                <a:spcPts val="0"/>
              </a:spcAft>
              <a:defRPr sz="100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Click to edit Master text styles</a:t>
            </a:r>
          </a:p>
        </p:txBody>
      </p:sp>
      <p:grpSp>
        <p:nvGrpSpPr>
          <p:cNvPr id="49" name="Group 48"/>
          <p:cNvGrpSpPr>
            <a:grpSpLocks noChangeAspect="1"/>
          </p:cNvGrpSpPr>
          <p:nvPr/>
        </p:nvGrpSpPr>
        <p:grpSpPr>
          <a:xfrm>
            <a:off x="501588" y="384728"/>
            <a:ext cx="3650538" cy="572001"/>
            <a:chOff x="719138" y="-4006851"/>
            <a:chExt cx="6234113" cy="1228726"/>
          </a:xfrm>
          <a:solidFill>
            <a:schemeClr val="tx1"/>
          </a:solidFill>
        </p:grpSpPr>
        <p:sp>
          <p:nvSpPr>
            <p:cNvPr id="50" name="Freeform 5"/>
            <p:cNvSpPr>
              <a:spLocks noEditPoints="1"/>
            </p:cNvSpPr>
            <p:nvPr/>
          </p:nvSpPr>
          <p:spPr bwMode="auto">
            <a:xfrm>
              <a:off x="719138" y="-4006851"/>
              <a:ext cx="420688" cy="506413"/>
            </a:xfrm>
            <a:custGeom>
              <a:avLst/>
              <a:gdLst>
                <a:gd name="T0" fmla="*/ 112 w 112"/>
                <a:gd name="T1" fmla="*/ 65 h 135"/>
                <a:gd name="T2" fmla="*/ 93 w 112"/>
                <a:gd name="T3" fmla="*/ 116 h 135"/>
                <a:gd name="T4" fmla="*/ 43 w 112"/>
                <a:gd name="T5" fmla="*/ 135 h 135"/>
                <a:gd name="T6" fmla="*/ 0 w 112"/>
                <a:gd name="T7" fmla="*/ 135 h 135"/>
                <a:gd name="T8" fmla="*/ 0 w 112"/>
                <a:gd name="T9" fmla="*/ 0 h 135"/>
                <a:gd name="T10" fmla="*/ 45 w 112"/>
                <a:gd name="T11" fmla="*/ 0 h 135"/>
                <a:gd name="T12" fmla="*/ 94 w 112"/>
                <a:gd name="T13" fmla="*/ 17 h 135"/>
                <a:gd name="T14" fmla="*/ 112 w 112"/>
                <a:gd name="T15" fmla="*/ 65 h 135"/>
                <a:gd name="T16" fmla="*/ 75 w 112"/>
                <a:gd name="T17" fmla="*/ 66 h 135"/>
                <a:gd name="T18" fmla="*/ 68 w 112"/>
                <a:gd name="T19" fmla="*/ 38 h 135"/>
                <a:gd name="T20" fmla="*/ 46 w 112"/>
                <a:gd name="T21" fmla="*/ 29 h 135"/>
                <a:gd name="T22" fmla="*/ 35 w 112"/>
                <a:gd name="T23" fmla="*/ 29 h 135"/>
                <a:gd name="T24" fmla="*/ 35 w 112"/>
                <a:gd name="T25" fmla="*/ 105 h 135"/>
                <a:gd name="T26" fmla="*/ 43 w 112"/>
                <a:gd name="T27" fmla="*/ 105 h 135"/>
                <a:gd name="T28" fmla="*/ 67 w 112"/>
                <a:gd name="T29" fmla="*/ 95 h 135"/>
                <a:gd name="T30" fmla="*/ 75 w 112"/>
                <a:gd name="T31" fmla="*/ 6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135">
                  <a:moveTo>
                    <a:pt x="112" y="65"/>
                  </a:moveTo>
                  <a:cubicBezTo>
                    <a:pt x="112" y="87"/>
                    <a:pt x="105" y="104"/>
                    <a:pt x="93" y="116"/>
                  </a:cubicBezTo>
                  <a:cubicBezTo>
                    <a:pt x="81" y="129"/>
                    <a:pt x="64" y="135"/>
                    <a:pt x="43" y="135"/>
                  </a:cubicBezTo>
                  <a:cubicBezTo>
                    <a:pt x="0" y="135"/>
                    <a:pt x="0" y="135"/>
                    <a:pt x="0" y="135"/>
                  </a:cubicBezTo>
                  <a:cubicBezTo>
                    <a:pt x="0" y="0"/>
                    <a:pt x="0" y="0"/>
                    <a:pt x="0" y="0"/>
                  </a:cubicBezTo>
                  <a:cubicBezTo>
                    <a:pt x="45" y="0"/>
                    <a:pt x="45" y="0"/>
                    <a:pt x="45" y="0"/>
                  </a:cubicBezTo>
                  <a:cubicBezTo>
                    <a:pt x="67" y="0"/>
                    <a:pt x="83" y="6"/>
                    <a:pt x="94" y="17"/>
                  </a:cubicBezTo>
                  <a:cubicBezTo>
                    <a:pt x="106" y="28"/>
                    <a:pt x="112" y="44"/>
                    <a:pt x="112" y="65"/>
                  </a:cubicBezTo>
                  <a:moveTo>
                    <a:pt x="75" y="66"/>
                  </a:moveTo>
                  <a:cubicBezTo>
                    <a:pt x="75" y="53"/>
                    <a:pt x="72" y="44"/>
                    <a:pt x="68" y="38"/>
                  </a:cubicBezTo>
                  <a:cubicBezTo>
                    <a:pt x="63" y="32"/>
                    <a:pt x="56" y="29"/>
                    <a:pt x="46" y="29"/>
                  </a:cubicBezTo>
                  <a:cubicBezTo>
                    <a:pt x="35" y="29"/>
                    <a:pt x="35" y="29"/>
                    <a:pt x="35" y="29"/>
                  </a:cubicBezTo>
                  <a:cubicBezTo>
                    <a:pt x="35" y="105"/>
                    <a:pt x="35" y="105"/>
                    <a:pt x="35" y="105"/>
                  </a:cubicBezTo>
                  <a:cubicBezTo>
                    <a:pt x="43" y="105"/>
                    <a:pt x="43" y="105"/>
                    <a:pt x="43" y="105"/>
                  </a:cubicBezTo>
                  <a:cubicBezTo>
                    <a:pt x="54" y="105"/>
                    <a:pt x="62" y="102"/>
                    <a:pt x="67" y="95"/>
                  </a:cubicBezTo>
                  <a:cubicBezTo>
                    <a:pt x="72" y="89"/>
                    <a:pt x="75" y="79"/>
                    <a:pt x="75" y="6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1" name="Rectangle 6"/>
            <p:cNvSpPr>
              <a:spLocks noChangeArrowheads="1"/>
            </p:cNvSpPr>
            <p:nvPr/>
          </p:nvSpPr>
          <p:spPr bwMode="auto">
            <a:xfrm>
              <a:off x="1593851" y="-4006851"/>
              <a:ext cx="128588" cy="506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2" name="Freeform 7"/>
            <p:cNvSpPr>
              <a:spLocks noEditPoints="1"/>
            </p:cNvSpPr>
            <p:nvPr/>
          </p:nvSpPr>
          <p:spPr bwMode="auto">
            <a:xfrm>
              <a:off x="1770063" y="-3883026"/>
              <a:ext cx="368300" cy="387350"/>
            </a:xfrm>
            <a:custGeom>
              <a:avLst/>
              <a:gdLst>
                <a:gd name="T0" fmla="*/ 98 w 98"/>
                <a:gd name="T1" fmla="*/ 51 h 103"/>
                <a:gd name="T2" fmla="*/ 85 w 98"/>
                <a:gd name="T3" fmla="*/ 90 h 103"/>
                <a:gd name="T4" fmla="*/ 49 w 98"/>
                <a:gd name="T5" fmla="*/ 103 h 103"/>
                <a:gd name="T6" fmla="*/ 13 w 98"/>
                <a:gd name="T7" fmla="*/ 89 h 103"/>
                <a:gd name="T8" fmla="*/ 0 w 98"/>
                <a:gd name="T9" fmla="*/ 51 h 103"/>
                <a:gd name="T10" fmla="*/ 13 w 98"/>
                <a:gd name="T11" fmla="*/ 13 h 103"/>
                <a:gd name="T12" fmla="*/ 49 w 98"/>
                <a:gd name="T13" fmla="*/ 0 h 103"/>
                <a:gd name="T14" fmla="*/ 75 w 98"/>
                <a:gd name="T15" fmla="*/ 6 h 103"/>
                <a:gd name="T16" fmla="*/ 92 w 98"/>
                <a:gd name="T17" fmla="*/ 24 h 103"/>
                <a:gd name="T18" fmla="*/ 98 w 98"/>
                <a:gd name="T19" fmla="*/ 51 h 103"/>
                <a:gd name="T20" fmla="*/ 34 w 98"/>
                <a:gd name="T21" fmla="*/ 51 h 103"/>
                <a:gd name="T22" fmla="*/ 38 w 98"/>
                <a:gd name="T23" fmla="*/ 71 h 103"/>
                <a:gd name="T24" fmla="*/ 49 w 98"/>
                <a:gd name="T25" fmla="*/ 78 h 103"/>
                <a:gd name="T26" fmla="*/ 60 w 98"/>
                <a:gd name="T27" fmla="*/ 71 h 103"/>
                <a:gd name="T28" fmla="*/ 63 w 98"/>
                <a:gd name="T29" fmla="*/ 51 h 103"/>
                <a:gd name="T30" fmla="*/ 60 w 98"/>
                <a:gd name="T31" fmla="*/ 32 h 103"/>
                <a:gd name="T32" fmla="*/ 49 w 98"/>
                <a:gd name="T33" fmla="*/ 25 h 103"/>
                <a:gd name="T34" fmla="*/ 38 w 98"/>
                <a:gd name="T35" fmla="*/ 32 h 103"/>
                <a:gd name="T36" fmla="*/ 34 w 98"/>
                <a:gd name="T37" fmla="*/ 5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8" h="103">
                  <a:moveTo>
                    <a:pt x="98" y="51"/>
                  </a:moveTo>
                  <a:cubicBezTo>
                    <a:pt x="98" y="68"/>
                    <a:pt x="93" y="80"/>
                    <a:pt x="85" y="90"/>
                  </a:cubicBezTo>
                  <a:cubicBezTo>
                    <a:pt x="76" y="99"/>
                    <a:pt x="64" y="103"/>
                    <a:pt x="49" y="103"/>
                  </a:cubicBezTo>
                  <a:cubicBezTo>
                    <a:pt x="34" y="103"/>
                    <a:pt x="22" y="99"/>
                    <a:pt x="13" y="89"/>
                  </a:cubicBezTo>
                  <a:cubicBezTo>
                    <a:pt x="4" y="80"/>
                    <a:pt x="0" y="67"/>
                    <a:pt x="0" y="51"/>
                  </a:cubicBezTo>
                  <a:cubicBezTo>
                    <a:pt x="0" y="35"/>
                    <a:pt x="4" y="22"/>
                    <a:pt x="13" y="13"/>
                  </a:cubicBezTo>
                  <a:cubicBezTo>
                    <a:pt x="21" y="4"/>
                    <a:pt x="34" y="0"/>
                    <a:pt x="49" y="0"/>
                  </a:cubicBezTo>
                  <a:cubicBezTo>
                    <a:pt x="59" y="0"/>
                    <a:pt x="67" y="2"/>
                    <a:pt x="75" y="6"/>
                  </a:cubicBezTo>
                  <a:cubicBezTo>
                    <a:pt x="82" y="10"/>
                    <a:pt x="88" y="16"/>
                    <a:pt x="92" y="24"/>
                  </a:cubicBezTo>
                  <a:cubicBezTo>
                    <a:pt x="96" y="32"/>
                    <a:pt x="98" y="41"/>
                    <a:pt x="98" y="51"/>
                  </a:cubicBezTo>
                  <a:moveTo>
                    <a:pt x="34" y="51"/>
                  </a:moveTo>
                  <a:cubicBezTo>
                    <a:pt x="34" y="60"/>
                    <a:pt x="35" y="66"/>
                    <a:pt x="38" y="71"/>
                  </a:cubicBezTo>
                  <a:cubicBezTo>
                    <a:pt x="40" y="75"/>
                    <a:pt x="44" y="78"/>
                    <a:pt x="49" y="78"/>
                  </a:cubicBezTo>
                  <a:cubicBezTo>
                    <a:pt x="54" y="78"/>
                    <a:pt x="58" y="75"/>
                    <a:pt x="60" y="71"/>
                  </a:cubicBezTo>
                  <a:cubicBezTo>
                    <a:pt x="62" y="66"/>
                    <a:pt x="63" y="60"/>
                    <a:pt x="63" y="51"/>
                  </a:cubicBezTo>
                  <a:cubicBezTo>
                    <a:pt x="63" y="43"/>
                    <a:pt x="62" y="36"/>
                    <a:pt x="60" y="32"/>
                  </a:cubicBezTo>
                  <a:cubicBezTo>
                    <a:pt x="58" y="27"/>
                    <a:pt x="54" y="25"/>
                    <a:pt x="49" y="25"/>
                  </a:cubicBezTo>
                  <a:cubicBezTo>
                    <a:pt x="44" y="25"/>
                    <a:pt x="40" y="27"/>
                    <a:pt x="38" y="32"/>
                  </a:cubicBezTo>
                  <a:cubicBezTo>
                    <a:pt x="35" y="36"/>
                    <a:pt x="34" y="43"/>
                    <a:pt x="34" y="5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3" name="Rectangle 8"/>
            <p:cNvSpPr>
              <a:spLocks noChangeArrowheads="1"/>
            </p:cNvSpPr>
            <p:nvPr/>
          </p:nvSpPr>
          <p:spPr bwMode="auto">
            <a:xfrm>
              <a:off x="2187576" y="-3879851"/>
              <a:ext cx="127000" cy="379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4" name="Rectangle 9"/>
            <p:cNvSpPr>
              <a:spLocks noChangeArrowheads="1"/>
            </p:cNvSpPr>
            <p:nvPr/>
          </p:nvSpPr>
          <p:spPr bwMode="auto">
            <a:xfrm>
              <a:off x="2187576" y="-4006851"/>
              <a:ext cx="127000" cy="825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5" name="Rectangle 10"/>
            <p:cNvSpPr>
              <a:spLocks noChangeArrowheads="1"/>
            </p:cNvSpPr>
            <p:nvPr/>
          </p:nvSpPr>
          <p:spPr bwMode="auto">
            <a:xfrm>
              <a:off x="2401888" y="-3297238"/>
              <a:ext cx="120650"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6" name="Freeform 11"/>
            <p:cNvSpPr>
              <a:spLocks/>
            </p:cNvSpPr>
            <p:nvPr/>
          </p:nvSpPr>
          <p:spPr bwMode="auto">
            <a:xfrm>
              <a:off x="2363788" y="-3995738"/>
              <a:ext cx="271463" cy="500063"/>
            </a:xfrm>
            <a:custGeom>
              <a:avLst/>
              <a:gdLst>
                <a:gd name="T0" fmla="*/ 56 w 72"/>
                <a:gd name="T1" fmla="*/ 106 h 133"/>
                <a:gd name="T2" fmla="*/ 72 w 72"/>
                <a:gd name="T3" fmla="*/ 103 h 133"/>
                <a:gd name="T4" fmla="*/ 72 w 72"/>
                <a:gd name="T5" fmla="*/ 128 h 133"/>
                <a:gd name="T6" fmla="*/ 59 w 72"/>
                <a:gd name="T7" fmla="*/ 132 h 133"/>
                <a:gd name="T8" fmla="*/ 44 w 72"/>
                <a:gd name="T9" fmla="*/ 133 h 133"/>
                <a:gd name="T10" fmla="*/ 20 w 72"/>
                <a:gd name="T11" fmla="*/ 125 h 133"/>
                <a:gd name="T12" fmla="*/ 12 w 72"/>
                <a:gd name="T13" fmla="*/ 99 h 133"/>
                <a:gd name="T14" fmla="*/ 12 w 72"/>
                <a:gd name="T15" fmla="*/ 57 h 133"/>
                <a:gd name="T16" fmla="*/ 0 w 72"/>
                <a:gd name="T17" fmla="*/ 57 h 133"/>
                <a:gd name="T18" fmla="*/ 0 w 72"/>
                <a:gd name="T19" fmla="*/ 31 h 133"/>
                <a:gd name="T20" fmla="*/ 12 w 72"/>
                <a:gd name="T21" fmla="*/ 31 h 133"/>
                <a:gd name="T22" fmla="*/ 12 w 72"/>
                <a:gd name="T23" fmla="*/ 6 h 133"/>
                <a:gd name="T24" fmla="*/ 46 w 72"/>
                <a:gd name="T25" fmla="*/ 0 h 133"/>
                <a:gd name="T26" fmla="*/ 46 w 72"/>
                <a:gd name="T27" fmla="*/ 31 h 133"/>
                <a:gd name="T28" fmla="*/ 68 w 72"/>
                <a:gd name="T29" fmla="*/ 31 h 133"/>
                <a:gd name="T30" fmla="*/ 68 w 72"/>
                <a:gd name="T31" fmla="*/ 57 h 133"/>
                <a:gd name="T32" fmla="*/ 46 w 72"/>
                <a:gd name="T33" fmla="*/ 57 h 133"/>
                <a:gd name="T34" fmla="*/ 46 w 72"/>
                <a:gd name="T35" fmla="*/ 96 h 133"/>
                <a:gd name="T36" fmla="*/ 56 w 72"/>
                <a:gd name="T37"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 h="133">
                  <a:moveTo>
                    <a:pt x="56" y="106"/>
                  </a:moveTo>
                  <a:cubicBezTo>
                    <a:pt x="60" y="106"/>
                    <a:pt x="66" y="105"/>
                    <a:pt x="72" y="103"/>
                  </a:cubicBezTo>
                  <a:cubicBezTo>
                    <a:pt x="72" y="128"/>
                    <a:pt x="72" y="128"/>
                    <a:pt x="72" y="128"/>
                  </a:cubicBezTo>
                  <a:cubicBezTo>
                    <a:pt x="67" y="130"/>
                    <a:pt x="63" y="131"/>
                    <a:pt x="59" y="132"/>
                  </a:cubicBezTo>
                  <a:cubicBezTo>
                    <a:pt x="55" y="133"/>
                    <a:pt x="50" y="133"/>
                    <a:pt x="44" y="133"/>
                  </a:cubicBezTo>
                  <a:cubicBezTo>
                    <a:pt x="33" y="133"/>
                    <a:pt x="25" y="131"/>
                    <a:pt x="20" y="125"/>
                  </a:cubicBezTo>
                  <a:cubicBezTo>
                    <a:pt x="15" y="119"/>
                    <a:pt x="12" y="110"/>
                    <a:pt x="12" y="99"/>
                  </a:cubicBezTo>
                  <a:cubicBezTo>
                    <a:pt x="12" y="57"/>
                    <a:pt x="12" y="57"/>
                    <a:pt x="12" y="57"/>
                  </a:cubicBezTo>
                  <a:cubicBezTo>
                    <a:pt x="0" y="57"/>
                    <a:pt x="0" y="57"/>
                    <a:pt x="0" y="57"/>
                  </a:cubicBezTo>
                  <a:cubicBezTo>
                    <a:pt x="0" y="31"/>
                    <a:pt x="0" y="31"/>
                    <a:pt x="0" y="31"/>
                  </a:cubicBezTo>
                  <a:cubicBezTo>
                    <a:pt x="12" y="31"/>
                    <a:pt x="12" y="31"/>
                    <a:pt x="12" y="31"/>
                  </a:cubicBezTo>
                  <a:cubicBezTo>
                    <a:pt x="12" y="6"/>
                    <a:pt x="12" y="6"/>
                    <a:pt x="12" y="6"/>
                  </a:cubicBezTo>
                  <a:cubicBezTo>
                    <a:pt x="46" y="0"/>
                    <a:pt x="46" y="0"/>
                    <a:pt x="46" y="0"/>
                  </a:cubicBezTo>
                  <a:cubicBezTo>
                    <a:pt x="46" y="31"/>
                    <a:pt x="46" y="31"/>
                    <a:pt x="46" y="31"/>
                  </a:cubicBezTo>
                  <a:cubicBezTo>
                    <a:pt x="68" y="31"/>
                    <a:pt x="68" y="31"/>
                    <a:pt x="68" y="31"/>
                  </a:cubicBezTo>
                  <a:cubicBezTo>
                    <a:pt x="68" y="57"/>
                    <a:pt x="68" y="57"/>
                    <a:pt x="68" y="57"/>
                  </a:cubicBezTo>
                  <a:cubicBezTo>
                    <a:pt x="46" y="57"/>
                    <a:pt x="46" y="57"/>
                    <a:pt x="46" y="57"/>
                  </a:cubicBezTo>
                  <a:cubicBezTo>
                    <a:pt x="46" y="96"/>
                    <a:pt x="46" y="96"/>
                    <a:pt x="46" y="96"/>
                  </a:cubicBezTo>
                  <a:cubicBezTo>
                    <a:pt x="46" y="103"/>
                    <a:pt x="49" y="106"/>
                    <a:pt x="56" y="10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7" name="Freeform 12"/>
            <p:cNvSpPr>
              <a:spLocks/>
            </p:cNvSpPr>
            <p:nvPr/>
          </p:nvSpPr>
          <p:spPr bwMode="auto">
            <a:xfrm>
              <a:off x="2660651" y="-3995738"/>
              <a:ext cx="266700" cy="500063"/>
            </a:xfrm>
            <a:custGeom>
              <a:avLst/>
              <a:gdLst>
                <a:gd name="T0" fmla="*/ 55 w 71"/>
                <a:gd name="T1" fmla="*/ 106 h 133"/>
                <a:gd name="T2" fmla="*/ 71 w 71"/>
                <a:gd name="T3" fmla="*/ 103 h 133"/>
                <a:gd name="T4" fmla="*/ 71 w 71"/>
                <a:gd name="T5" fmla="*/ 128 h 133"/>
                <a:gd name="T6" fmla="*/ 58 w 71"/>
                <a:gd name="T7" fmla="*/ 132 h 133"/>
                <a:gd name="T8" fmla="*/ 44 w 71"/>
                <a:gd name="T9" fmla="*/ 133 h 133"/>
                <a:gd name="T10" fmla="*/ 19 w 71"/>
                <a:gd name="T11" fmla="*/ 125 h 133"/>
                <a:gd name="T12" fmla="*/ 12 w 71"/>
                <a:gd name="T13" fmla="*/ 99 h 133"/>
                <a:gd name="T14" fmla="*/ 12 w 71"/>
                <a:gd name="T15" fmla="*/ 57 h 133"/>
                <a:gd name="T16" fmla="*/ 0 w 71"/>
                <a:gd name="T17" fmla="*/ 57 h 133"/>
                <a:gd name="T18" fmla="*/ 0 w 71"/>
                <a:gd name="T19" fmla="*/ 31 h 133"/>
                <a:gd name="T20" fmla="*/ 12 w 71"/>
                <a:gd name="T21" fmla="*/ 31 h 133"/>
                <a:gd name="T22" fmla="*/ 12 w 71"/>
                <a:gd name="T23" fmla="*/ 5 h 133"/>
                <a:gd name="T24" fmla="*/ 46 w 71"/>
                <a:gd name="T25" fmla="*/ 0 h 133"/>
                <a:gd name="T26" fmla="*/ 46 w 71"/>
                <a:gd name="T27" fmla="*/ 31 h 133"/>
                <a:gd name="T28" fmla="*/ 67 w 71"/>
                <a:gd name="T29" fmla="*/ 31 h 133"/>
                <a:gd name="T30" fmla="*/ 67 w 71"/>
                <a:gd name="T31" fmla="*/ 57 h 133"/>
                <a:gd name="T32" fmla="*/ 46 w 71"/>
                <a:gd name="T33" fmla="*/ 57 h 133"/>
                <a:gd name="T34" fmla="*/ 46 w 71"/>
                <a:gd name="T35" fmla="*/ 96 h 133"/>
                <a:gd name="T36" fmla="*/ 55 w 71"/>
                <a:gd name="T37"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1" h="133">
                  <a:moveTo>
                    <a:pt x="55" y="106"/>
                  </a:moveTo>
                  <a:cubicBezTo>
                    <a:pt x="59" y="106"/>
                    <a:pt x="65" y="105"/>
                    <a:pt x="71" y="103"/>
                  </a:cubicBezTo>
                  <a:cubicBezTo>
                    <a:pt x="71" y="128"/>
                    <a:pt x="71" y="128"/>
                    <a:pt x="71" y="128"/>
                  </a:cubicBezTo>
                  <a:cubicBezTo>
                    <a:pt x="67" y="130"/>
                    <a:pt x="62" y="131"/>
                    <a:pt x="58" y="132"/>
                  </a:cubicBezTo>
                  <a:cubicBezTo>
                    <a:pt x="54" y="133"/>
                    <a:pt x="49" y="133"/>
                    <a:pt x="44" y="133"/>
                  </a:cubicBezTo>
                  <a:cubicBezTo>
                    <a:pt x="32" y="133"/>
                    <a:pt x="24" y="131"/>
                    <a:pt x="19" y="125"/>
                  </a:cubicBezTo>
                  <a:cubicBezTo>
                    <a:pt x="14" y="119"/>
                    <a:pt x="12" y="110"/>
                    <a:pt x="12" y="99"/>
                  </a:cubicBezTo>
                  <a:cubicBezTo>
                    <a:pt x="12" y="57"/>
                    <a:pt x="12" y="57"/>
                    <a:pt x="12" y="57"/>
                  </a:cubicBezTo>
                  <a:cubicBezTo>
                    <a:pt x="0" y="57"/>
                    <a:pt x="0" y="57"/>
                    <a:pt x="0" y="57"/>
                  </a:cubicBezTo>
                  <a:cubicBezTo>
                    <a:pt x="0" y="31"/>
                    <a:pt x="0" y="31"/>
                    <a:pt x="0" y="31"/>
                  </a:cubicBezTo>
                  <a:cubicBezTo>
                    <a:pt x="12" y="31"/>
                    <a:pt x="12" y="31"/>
                    <a:pt x="12" y="31"/>
                  </a:cubicBezTo>
                  <a:cubicBezTo>
                    <a:pt x="12" y="5"/>
                    <a:pt x="12" y="5"/>
                    <a:pt x="12" y="5"/>
                  </a:cubicBezTo>
                  <a:cubicBezTo>
                    <a:pt x="46" y="0"/>
                    <a:pt x="46" y="0"/>
                    <a:pt x="46" y="0"/>
                  </a:cubicBezTo>
                  <a:cubicBezTo>
                    <a:pt x="46" y="31"/>
                    <a:pt x="46" y="31"/>
                    <a:pt x="46" y="31"/>
                  </a:cubicBezTo>
                  <a:cubicBezTo>
                    <a:pt x="67" y="31"/>
                    <a:pt x="67" y="31"/>
                    <a:pt x="67" y="31"/>
                  </a:cubicBezTo>
                  <a:cubicBezTo>
                    <a:pt x="67" y="57"/>
                    <a:pt x="67" y="57"/>
                    <a:pt x="67" y="57"/>
                  </a:cubicBezTo>
                  <a:cubicBezTo>
                    <a:pt x="46" y="57"/>
                    <a:pt x="46" y="57"/>
                    <a:pt x="46" y="57"/>
                  </a:cubicBezTo>
                  <a:cubicBezTo>
                    <a:pt x="46" y="96"/>
                    <a:pt x="46" y="96"/>
                    <a:pt x="46" y="96"/>
                  </a:cubicBezTo>
                  <a:cubicBezTo>
                    <a:pt x="46" y="103"/>
                    <a:pt x="49" y="106"/>
                    <a:pt x="55" y="10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8" name="Freeform 13"/>
            <p:cNvSpPr>
              <a:spLocks noEditPoints="1"/>
            </p:cNvSpPr>
            <p:nvPr/>
          </p:nvSpPr>
          <p:spPr bwMode="auto">
            <a:xfrm>
              <a:off x="2957513" y="-3883026"/>
              <a:ext cx="357188" cy="387350"/>
            </a:xfrm>
            <a:custGeom>
              <a:avLst/>
              <a:gdLst>
                <a:gd name="T0" fmla="*/ 83 w 95"/>
                <a:gd name="T1" fmla="*/ 11 h 103"/>
                <a:gd name="T2" fmla="*/ 48 w 95"/>
                <a:gd name="T3" fmla="*/ 0 h 103"/>
                <a:gd name="T4" fmla="*/ 13 w 95"/>
                <a:gd name="T5" fmla="*/ 13 h 103"/>
                <a:gd name="T6" fmla="*/ 0 w 95"/>
                <a:gd name="T7" fmla="*/ 52 h 103"/>
                <a:gd name="T8" fmla="*/ 14 w 95"/>
                <a:gd name="T9" fmla="*/ 90 h 103"/>
                <a:gd name="T10" fmla="*/ 52 w 95"/>
                <a:gd name="T11" fmla="*/ 103 h 103"/>
                <a:gd name="T12" fmla="*/ 72 w 95"/>
                <a:gd name="T13" fmla="*/ 102 h 103"/>
                <a:gd name="T14" fmla="*/ 88 w 95"/>
                <a:gd name="T15" fmla="*/ 96 h 103"/>
                <a:gd name="T16" fmla="*/ 83 w 95"/>
                <a:gd name="T17" fmla="*/ 74 h 103"/>
                <a:gd name="T18" fmla="*/ 72 w 95"/>
                <a:gd name="T19" fmla="*/ 77 h 103"/>
                <a:gd name="T20" fmla="*/ 56 w 95"/>
                <a:gd name="T21" fmla="*/ 79 h 103"/>
                <a:gd name="T22" fmla="*/ 40 w 95"/>
                <a:gd name="T23" fmla="*/ 74 h 103"/>
                <a:gd name="T24" fmla="*/ 34 w 95"/>
                <a:gd name="T25" fmla="*/ 61 h 103"/>
                <a:gd name="T26" fmla="*/ 95 w 95"/>
                <a:gd name="T27" fmla="*/ 61 h 103"/>
                <a:gd name="T28" fmla="*/ 95 w 95"/>
                <a:gd name="T29" fmla="*/ 45 h 103"/>
                <a:gd name="T30" fmla="*/ 83 w 95"/>
                <a:gd name="T31" fmla="*/ 11 h 103"/>
                <a:gd name="T32" fmla="*/ 35 w 95"/>
                <a:gd name="T33" fmla="*/ 39 h 103"/>
                <a:gd name="T34" fmla="*/ 40 w 95"/>
                <a:gd name="T35" fmla="*/ 27 h 103"/>
                <a:gd name="T36" fmla="*/ 50 w 95"/>
                <a:gd name="T37" fmla="*/ 23 h 103"/>
                <a:gd name="T38" fmla="*/ 60 w 95"/>
                <a:gd name="T39" fmla="*/ 27 h 103"/>
                <a:gd name="T40" fmla="*/ 64 w 95"/>
                <a:gd name="T41" fmla="*/ 39 h 103"/>
                <a:gd name="T42" fmla="*/ 35 w 95"/>
                <a:gd name="T43" fmla="*/ 3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5" h="103">
                  <a:moveTo>
                    <a:pt x="83" y="11"/>
                  </a:moveTo>
                  <a:cubicBezTo>
                    <a:pt x="74" y="3"/>
                    <a:pt x="63" y="0"/>
                    <a:pt x="48" y="0"/>
                  </a:cubicBezTo>
                  <a:cubicBezTo>
                    <a:pt x="33" y="0"/>
                    <a:pt x="21" y="4"/>
                    <a:pt x="13" y="13"/>
                  </a:cubicBezTo>
                  <a:cubicBezTo>
                    <a:pt x="4" y="22"/>
                    <a:pt x="0" y="35"/>
                    <a:pt x="0" y="52"/>
                  </a:cubicBezTo>
                  <a:cubicBezTo>
                    <a:pt x="0" y="69"/>
                    <a:pt x="4" y="81"/>
                    <a:pt x="14" y="90"/>
                  </a:cubicBezTo>
                  <a:cubicBezTo>
                    <a:pt x="23" y="99"/>
                    <a:pt x="35" y="103"/>
                    <a:pt x="52" y="103"/>
                  </a:cubicBezTo>
                  <a:cubicBezTo>
                    <a:pt x="59" y="103"/>
                    <a:pt x="66" y="103"/>
                    <a:pt x="72" y="102"/>
                  </a:cubicBezTo>
                  <a:cubicBezTo>
                    <a:pt x="77" y="101"/>
                    <a:pt x="83" y="99"/>
                    <a:pt x="88" y="96"/>
                  </a:cubicBezTo>
                  <a:cubicBezTo>
                    <a:pt x="83" y="74"/>
                    <a:pt x="83" y="74"/>
                    <a:pt x="83" y="74"/>
                  </a:cubicBezTo>
                  <a:cubicBezTo>
                    <a:pt x="79" y="75"/>
                    <a:pt x="75" y="76"/>
                    <a:pt x="72" y="77"/>
                  </a:cubicBezTo>
                  <a:cubicBezTo>
                    <a:pt x="67" y="78"/>
                    <a:pt x="62" y="79"/>
                    <a:pt x="56" y="79"/>
                  </a:cubicBezTo>
                  <a:cubicBezTo>
                    <a:pt x="49" y="79"/>
                    <a:pt x="44" y="77"/>
                    <a:pt x="40" y="74"/>
                  </a:cubicBezTo>
                  <a:cubicBezTo>
                    <a:pt x="36" y="71"/>
                    <a:pt x="34" y="66"/>
                    <a:pt x="34" y="61"/>
                  </a:cubicBezTo>
                  <a:cubicBezTo>
                    <a:pt x="95" y="61"/>
                    <a:pt x="95" y="61"/>
                    <a:pt x="95" y="61"/>
                  </a:cubicBezTo>
                  <a:cubicBezTo>
                    <a:pt x="95" y="45"/>
                    <a:pt x="95" y="45"/>
                    <a:pt x="95" y="45"/>
                  </a:cubicBezTo>
                  <a:cubicBezTo>
                    <a:pt x="95" y="31"/>
                    <a:pt x="91" y="19"/>
                    <a:pt x="83" y="11"/>
                  </a:cubicBezTo>
                  <a:moveTo>
                    <a:pt x="35" y="39"/>
                  </a:moveTo>
                  <a:cubicBezTo>
                    <a:pt x="35" y="34"/>
                    <a:pt x="37" y="30"/>
                    <a:pt x="40" y="27"/>
                  </a:cubicBezTo>
                  <a:cubicBezTo>
                    <a:pt x="42" y="24"/>
                    <a:pt x="46" y="23"/>
                    <a:pt x="50" y="23"/>
                  </a:cubicBezTo>
                  <a:cubicBezTo>
                    <a:pt x="54" y="23"/>
                    <a:pt x="57" y="25"/>
                    <a:pt x="60" y="27"/>
                  </a:cubicBezTo>
                  <a:cubicBezTo>
                    <a:pt x="62" y="30"/>
                    <a:pt x="64" y="34"/>
                    <a:pt x="64" y="39"/>
                  </a:cubicBezTo>
                  <a:lnTo>
                    <a:pt x="35"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9" name="Freeform 14"/>
            <p:cNvSpPr>
              <a:spLocks noEditPoints="1"/>
            </p:cNvSpPr>
            <p:nvPr/>
          </p:nvSpPr>
          <p:spPr bwMode="auto">
            <a:xfrm>
              <a:off x="1173163" y="-3883026"/>
              <a:ext cx="357188" cy="387350"/>
            </a:xfrm>
            <a:custGeom>
              <a:avLst/>
              <a:gdLst>
                <a:gd name="T0" fmla="*/ 83 w 95"/>
                <a:gd name="T1" fmla="*/ 11 h 103"/>
                <a:gd name="T2" fmla="*/ 49 w 95"/>
                <a:gd name="T3" fmla="*/ 0 h 103"/>
                <a:gd name="T4" fmla="*/ 13 w 95"/>
                <a:gd name="T5" fmla="*/ 13 h 103"/>
                <a:gd name="T6" fmla="*/ 0 w 95"/>
                <a:gd name="T7" fmla="*/ 52 h 103"/>
                <a:gd name="T8" fmla="*/ 14 w 95"/>
                <a:gd name="T9" fmla="*/ 90 h 103"/>
                <a:gd name="T10" fmla="*/ 52 w 95"/>
                <a:gd name="T11" fmla="*/ 103 h 103"/>
                <a:gd name="T12" fmla="*/ 72 w 95"/>
                <a:gd name="T13" fmla="*/ 102 h 103"/>
                <a:gd name="T14" fmla="*/ 88 w 95"/>
                <a:gd name="T15" fmla="*/ 96 h 103"/>
                <a:gd name="T16" fmla="*/ 83 w 95"/>
                <a:gd name="T17" fmla="*/ 74 h 103"/>
                <a:gd name="T18" fmla="*/ 72 w 95"/>
                <a:gd name="T19" fmla="*/ 77 h 103"/>
                <a:gd name="T20" fmla="*/ 56 w 95"/>
                <a:gd name="T21" fmla="*/ 79 h 103"/>
                <a:gd name="T22" fmla="*/ 40 w 95"/>
                <a:gd name="T23" fmla="*/ 74 h 103"/>
                <a:gd name="T24" fmla="*/ 34 w 95"/>
                <a:gd name="T25" fmla="*/ 61 h 103"/>
                <a:gd name="T26" fmla="*/ 95 w 95"/>
                <a:gd name="T27" fmla="*/ 61 h 103"/>
                <a:gd name="T28" fmla="*/ 95 w 95"/>
                <a:gd name="T29" fmla="*/ 45 h 103"/>
                <a:gd name="T30" fmla="*/ 83 w 95"/>
                <a:gd name="T31" fmla="*/ 11 h 103"/>
                <a:gd name="T32" fmla="*/ 35 w 95"/>
                <a:gd name="T33" fmla="*/ 39 h 103"/>
                <a:gd name="T34" fmla="*/ 40 w 95"/>
                <a:gd name="T35" fmla="*/ 27 h 103"/>
                <a:gd name="T36" fmla="*/ 50 w 95"/>
                <a:gd name="T37" fmla="*/ 23 h 103"/>
                <a:gd name="T38" fmla="*/ 60 w 95"/>
                <a:gd name="T39" fmla="*/ 27 h 103"/>
                <a:gd name="T40" fmla="*/ 64 w 95"/>
                <a:gd name="T41" fmla="*/ 39 h 103"/>
                <a:gd name="T42" fmla="*/ 35 w 95"/>
                <a:gd name="T43" fmla="*/ 3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5" h="103">
                  <a:moveTo>
                    <a:pt x="83" y="11"/>
                  </a:moveTo>
                  <a:cubicBezTo>
                    <a:pt x="75" y="3"/>
                    <a:pt x="63" y="0"/>
                    <a:pt x="49" y="0"/>
                  </a:cubicBezTo>
                  <a:cubicBezTo>
                    <a:pt x="33" y="0"/>
                    <a:pt x="21" y="4"/>
                    <a:pt x="13" y="13"/>
                  </a:cubicBezTo>
                  <a:cubicBezTo>
                    <a:pt x="4" y="22"/>
                    <a:pt x="0" y="35"/>
                    <a:pt x="0" y="52"/>
                  </a:cubicBezTo>
                  <a:cubicBezTo>
                    <a:pt x="0" y="69"/>
                    <a:pt x="5" y="81"/>
                    <a:pt x="14" y="90"/>
                  </a:cubicBezTo>
                  <a:cubicBezTo>
                    <a:pt x="23" y="99"/>
                    <a:pt x="35" y="103"/>
                    <a:pt x="52" y="103"/>
                  </a:cubicBezTo>
                  <a:cubicBezTo>
                    <a:pt x="60" y="103"/>
                    <a:pt x="66" y="103"/>
                    <a:pt x="72" y="102"/>
                  </a:cubicBezTo>
                  <a:cubicBezTo>
                    <a:pt x="78" y="101"/>
                    <a:pt x="83" y="99"/>
                    <a:pt x="88" y="96"/>
                  </a:cubicBezTo>
                  <a:cubicBezTo>
                    <a:pt x="83" y="74"/>
                    <a:pt x="83" y="74"/>
                    <a:pt x="83" y="74"/>
                  </a:cubicBezTo>
                  <a:cubicBezTo>
                    <a:pt x="79" y="75"/>
                    <a:pt x="76" y="76"/>
                    <a:pt x="72" y="77"/>
                  </a:cubicBezTo>
                  <a:cubicBezTo>
                    <a:pt x="67" y="78"/>
                    <a:pt x="62" y="79"/>
                    <a:pt x="56" y="79"/>
                  </a:cubicBezTo>
                  <a:cubicBezTo>
                    <a:pt x="49" y="79"/>
                    <a:pt x="44" y="77"/>
                    <a:pt x="40" y="74"/>
                  </a:cubicBezTo>
                  <a:cubicBezTo>
                    <a:pt x="37" y="71"/>
                    <a:pt x="35" y="66"/>
                    <a:pt x="34" y="61"/>
                  </a:cubicBezTo>
                  <a:cubicBezTo>
                    <a:pt x="95" y="61"/>
                    <a:pt x="95" y="61"/>
                    <a:pt x="95" y="61"/>
                  </a:cubicBezTo>
                  <a:cubicBezTo>
                    <a:pt x="95" y="45"/>
                    <a:pt x="95" y="45"/>
                    <a:pt x="95" y="45"/>
                  </a:cubicBezTo>
                  <a:cubicBezTo>
                    <a:pt x="95" y="31"/>
                    <a:pt x="91" y="19"/>
                    <a:pt x="83" y="11"/>
                  </a:cubicBezTo>
                  <a:moveTo>
                    <a:pt x="35" y="39"/>
                  </a:moveTo>
                  <a:cubicBezTo>
                    <a:pt x="36" y="34"/>
                    <a:pt x="37" y="30"/>
                    <a:pt x="40" y="27"/>
                  </a:cubicBezTo>
                  <a:cubicBezTo>
                    <a:pt x="42" y="24"/>
                    <a:pt x="46" y="23"/>
                    <a:pt x="50" y="23"/>
                  </a:cubicBezTo>
                  <a:cubicBezTo>
                    <a:pt x="54" y="23"/>
                    <a:pt x="58" y="25"/>
                    <a:pt x="60" y="27"/>
                  </a:cubicBezTo>
                  <a:cubicBezTo>
                    <a:pt x="63" y="30"/>
                    <a:pt x="64" y="34"/>
                    <a:pt x="64" y="39"/>
                  </a:cubicBezTo>
                  <a:lnTo>
                    <a:pt x="35"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60" name="Freeform 15"/>
            <p:cNvSpPr>
              <a:spLocks/>
            </p:cNvSpPr>
            <p:nvPr/>
          </p:nvSpPr>
          <p:spPr bwMode="auto">
            <a:xfrm>
              <a:off x="719138" y="-3278188"/>
              <a:ext cx="423863" cy="493713"/>
            </a:xfrm>
            <a:custGeom>
              <a:avLst/>
              <a:gdLst>
                <a:gd name="T0" fmla="*/ 267 w 267"/>
                <a:gd name="T1" fmla="*/ 311 h 311"/>
                <a:gd name="T2" fmla="*/ 182 w 267"/>
                <a:gd name="T3" fmla="*/ 311 h 311"/>
                <a:gd name="T4" fmla="*/ 182 w 267"/>
                <a:gd name="T5" fmla="*/ 185 h 311"/>
                <a:gd name="T6" fmla="*/ 85 w 267"/>
                <a:gd name="T7" fmla="*/ 185 h 311"/>
                <a:gd name="T8" fmla="*/ 85 w 267"/>
                <a:gd name="T9" fmla="*/ 311 h 311"/>
                <a:gd name="T10" fmla="*/ 0 w 267"/>
                <a:gd name="T11" fmla="*/ 311 h 311"/>
                <a:gd name="T12" fmla="*/ 0 w 267"/>
                <a:gd name="T13" fmla="*/ 0 h 311"/>
                <a:gd name="T14" fmla="*/ 85 w 267"/>
                <a:gd name="T15" fmla="*/ 0 h 311"/>
                <a:gd name="T16" fmla="*/ 85 w 267"/>
                <a:gd name="T17" fmla="*/ 116 h 311"/>
                <a:gd name="T18" fmla="*/ 182 w 267"/>
                <a:gd name="T19" fmla="*/ 116 h 311"/>
                <a:gd name="T20" fmla="*/ 182 w 267"/>
                <a:gd name="T21" fmla="*/ 0 h 311"/>
                <a:gd name="T22" fmla="*/ 267 w 267"/>
                <a:gd name="T23" fmla="*/ 0 h 311"/>
                <a:gd name="T24" fmla="*/ 267 w 267"/>
                <a:gd name="T25" fmla="*/ 311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7" h="311">
                  <a:moveTo>
                    <a:pt x="267" y="311"/>
                  </a:moveTo>
                  <a:lnTo>
                    <a:pt x="182" y="311"/>
                  </a:lnTo>
                  <a:lnTo>
                    <a:pt x="182" y="185"/>
                  </a:lnTo>
                  <a:lnTo>
                    <a:pt x="85" y="185"/>
                  </a:lnTo>
                  <a:lnTo>
                    <a:pt x="85" y="311"/>
                  </a:lnTo>
                  <a:lnTo>
                    <a:pt x="0" y="311"/>
                  </a:lnTo>
                  <a:lnTo>
                    <a:pt x="0" y="0"/>
                  </a:lnTo>
                  <a:lnTo>
                    <a:pt x="85" y="0"/>
                  </a:lnTo>
                  <a:lnTo>
                    <a:pt x="85" y="116"/>
                  </a:lnTo>
                  <a:lnTo>
                    <a:pt x="182" y="116"/>
                  </a:lnTo>
                  <a:lnTo>
                    <a:pt x="182" y="0"/>
                  </a:lnTo>
                  <a:lnTo>
                    <a:pt x="267" y="0"/>
                  </a:lnTo>
                  <a:lnTo>
                    <a:pt x="267" y="3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61" name="Freeform 16"/>
            <p:cNvSpPr>
              <a:spLocks/>
            </p:cNvSpPr>
            <p:nvPr/>
          </p:nvSpPr>
          <p:spPr bwMode="auto">
            <a:xfrm>
              <a:off x="719138" y="-3278188"/>
              <a:ext cx="423863" cy="493713"/>
            </a:xfrm>
            <a:custGeom>
              <a:avLst/>
              <a:gdLst>
                <a:gd name="T0" fmla="*/ 267 w 267"/>
                <a:gd name="T1" fmla="*/ 311 h 311"/>
                <a:gd name="T2" fmla="*/ 182 w 267"/>
                <a:gd name="T3" fmla="*/ 311 h 311"/>
                <a:gd name="T4" fmla="*/ 182 w 267"/>
                <a:gd name="T5" fmla="*/ 185 h 311"/>
                <a:gd name="T6" fmla="*/ 85 w 267"/>
                <a:gd name="T7" fmla="*/ 185 h 311"/>
                <a:gd name="T8" fmla="*/ 85 w 267"/>
                <a:gd name="T9" fmla="*/ 311 h 311"/>
                <a:gd name="T10" fmla="*/ 0 w 267"/>
                <a:gd name="T11" fmla="*/ 311 h 311"/>
                <a:gd name="T12" fmla="*/ 0 w 267"/>
                <a:gd name="T13" fmla="*/ 0 h 311"/>
                <a:gd name="T14" fmla="*/ 85 w 267"/>
                <a:gd name="T15" fmla="*/ 0 h 311"/>
                <a:gd name="T16" fmla="*/ 85 w 267"/>
                <a:gd name="T17" fmla="*/ 116 h 311"/>
                <a:gd name="T18" fmla="*/ 182 w 267"/>
                <a:gd name="T19" fmla="*/ 116 h 311"/>
                <a:gd name="T20" fmla="*/ 182 w 267"/>
                <a:gd name="T21" fmla="*/ 0 h 311"/>
                <a:gd name="T22" fmla="*/ 267 w 267"/>
                <a:gd name="T23" fmla="*/ 0 h 311"/>
                <a:gd name="T24" fmla="*/ 267 w 267"/>
                <a:gd name="T25" fmla="*/ 311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7" h="311">
                  <a:moveTo>
                    <a:pt x="267" y="311"/>
                  </a:moveTo>
                  <a:lnTo>
                    <a:pt x="182" y="311"/>
                  </a:lnTo>
                  <a:lnTo>
                    <a:pt x="182" y="185"/>
                  </a:lnTo>
                  <a:lnTo>
                    <a:pt x="85" y="185"/>
                  </a:lnTo>
                  <a:lnTo>
                    <a:pt x="85" y="311"/>
                  </a:lnTo>
                  <a:lnTo>
                    <a:pt x="0" y="311"/>
                  </a:lnTo>
                  <a:lnTo>
                    <a:pt x="0" y="0"/>
                  </a:lnTo>
                  <a:lnTo>
                    <a:pt x="85" y="0"/>
                  </a:lnTo>
                  <a:lnTo>
                    <a:pt x="85" y="116"/>
                  </a:lnTo>
                  <a:lnTo>
                    <a:pt x="182" y="116"/>
                  </a:lnTo>
                  <a:lnTo>
                    <a:pt x="182" y="0"/>
                  </a:lnTo>
                  <a:lnTo>
                    <a:pt x="267" y="0"/>
                  </a:lnTo>
                  <a:lnTo>
                    <a:pt x="267" y="311"/>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62" name="Freeform 17"/>
            <p:cNvSpPr>
              <a:spLocks noEditPoints="1"/>
            </p:cNvSpPr>
            <p:nvPr/>
          </p:nvSpPr>
          <p:spPr bwMode="auto">
            <a:xfrm>
              <a:off x="1192213" y="-3171826"/>
              <a:ext cx="360363" cy="393700"/>
            </a:xfrm>
            <a:custGeom>
              <a:avLst/>
              <a:gdLst>
                <a:gd name="T0" fmla="*/ 72 w 96"/>
                <a:gd name="T1" fmla="*/ 103 h 105"/>
                <a:gd name="T2" fmla="*/ 65 w 96"/>
                <a:gd name="T3" fmla="*/ 90 h 105"/>
                <a:gd name="T4" fmla="*/ 65 w 96"/>
                <a:gd name="T5" fmla="*/ 90 h 105"/>
                <a:gd name="T6" fmla="*/ 50 w 96"/>
                <a:gd name="T7" fmla="*/ 102 h 105"/>
                <a:gd name="T8" fmla="*/ 31 w 96"/>
                <a:gd name="T9" fmla="*/ 105 h 105"/>
                <a:gd name="T10" fmla="*/ 9 w 96"/>
                <a:gd name="T11" fmla="*/ 97 h 105"/>
                <a:gd name="T12" fmla="*/ 0 w 96"/>
                <a:gd name="T13" fmla="*/ 72 h 105"/>
                <a:gd name="T14" fmla="*/ 12 w 96"/>
                <a:gd name="T15" fmla="*/ 48 h 105"/>
                <a:gd name="T16" fmla="*/ 44 w 96"/>
                <a:gd name="T17" fmla="*/ 39 h 105"/>
                <a:gd name="T18" fmla="*/ 61 w 96"/>
                <a:gd name="T19" fmla="*/ 39 h 105"/>
                <a:gd name="T20" fmla="*/ 61 w 96"/>
                <a:gd name="T21" fmla="*/ 37 h 105"/>
                <a:gd name="T22" fmla="*/ 49 w 96"/>
                <a:gd name="T23" fmla="*/ 25 h 105"/>
                <a:gd name="T24" fmla="*/ 21 w 96"/>
                <a:gd name="T25" fmla="*/ 32 h 105"/>
                <a:gd name="T26" fmla="*/ 10 w 96"/>
                <a:gd name="T27" fmla="*/ 9 h 105"/>
                <a:gd name="T28" fmla="*/ 55 w 96"/>
                <a:gd name="T29" fmla="*/ 0 h 105"/>
                <a:gd name="T30" fmla="*/ 86 w 96"/>
                <a:gd name="T31" fmla="*/ 10 h 105"/>
                <a:gd name="T32" fmla="*/ 96 w 96"/>
                <a:gd name="T33" fmla="*/ 37 h 105"/>
                <a:gd name="T34" fmla="*/ 96 w 96"/>
                <a:gd name="T35" fmla="*/ 103 h 105"/>
                <a:gd name="T36" fmla="*/ 72 w 96"/>
                <a:gd name="T37" fmla="*/ 103 h 105"/>
                <a:gd name="T38" fmla="*/ 46 w 96"/>
                <a:gd name="T39" fmla="*/ 80 h 105"/>
                <a:gd name="T40" fmla="*/ 57 w 96"/>
                <a:gd name="T41" fmla="*/ 76 h 105"/>
                <a:gd name="T42" fmla="*/ 62 w 96"/>
                <a:gd name="T43" fmla="*/ 66 h 105"/>
                <a:gd name="T44" fmla="*/ 62 w 96"/>
                <a:gd name="T45" fmla="*/ 58 h 105"/>
                <a:gd name="T46" fmla="*/ 53 w 96"/>
                <a:gd name="T47" fmla="*/ 58 h 105"/>
                <a:gd name="T48" fmla="*/ 36 w 96"/>
                <a:gd name="T49" fmla="*/ 71 h 105"/>
                <a:gd name="T50" fmla="*/ 46 w 96"/>
                <a:gd name="T51" fmla="*/ 8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105">
                  <a:moveTo>
                    <a:pt x="72" y="103"/>
                  </a:moveTo>
                  <a:cubicBezTo>
                    <a:pt x="65" y="90"/>
                    <a:pt x="65" y="90"/>
                    <a:pt x="65" y="90"/>
                  </a:cubicBezTo>
                  <a:cubicBezTo>
                    <a:pt x="65" y="90"/>
                    <a:pt x="65" y="90"/>
                    <a:pt x="65" y="90"/>
                  </a:cubicBezTo>
                  <a:cubicBezTo>
                    <a:pt x="60" y="96"/>
                    <a:pt x="55" y="100"/>
                    <a:pt x="50" y="102"/>
                  </a:cubicBezTo>
                  <a:cubicBezTo>
                    <a:pt x="45" y="104"/>
                    <a:pt x="39" y="105"/>
                    <a:pt x="31" y="105"/>
                  </a:cubicBezTo>
                  <a:cubicBezTo>
                    <a:pt x="22" y="105"/>
                    <a:pt x="14" y="102"/>
                    <a:pt x="9" y="97"/>
                  </a:cubicBezTo>
                  <a:cubicBezTo>
                    <a:pt x="3" y="91"/>
                    <a:pt x="0" y="83"/>
                    <a:pt x="0" y="72"/>
                  </a:cubicBezTo>
                  <a:cubicBezTo>
                    <a:pt x="0" y="61"/>
                    <a:pt x="4" y="53"/>
                    <a:pt x="12" y="48"/>
                  </a:cubicBezTo>
                  <a:cubicBezTo>
                    <a:pt x="19" y="43"/>
                    <a:pt x="30" y="40"/>
                    <a:pt x="44" y="39"/>
                  </a:cubicBezTo>
                  <a:cubicBezTo>
                    <a:pt x="61" y="39"/>
                    <a:pt x="61" y="39"/>
                    <a:pt x="61" y="39"/>
                  </a:cubicBezTo>
                  <a:cubicBezTo>
                    <a:pt x="61" y="37"/>
                    <a:pt x="61" y="37"/>
                    <a:pt x="61" y="37"/>
                  </a:cubicBezTo>
                  <a:cubicBezTo>
                    <a:pt x="61" y="29"/>
                    <a:pt x="57" y="25"/>
                    <a:pt x="49" y="25"/>
                  </a:cubicBezTo>
                  <a:cubicBezTo>
                    <a:pt x="42" y="25"/>
                    <a:pt x="32" y="27"/>
                    <a:pt x="21" y="32"/>
                  </a:cubicBezTo>
                  <a:cubicBezTo>
                    <a:pt x="10" y="9"/>
                    <a:pt x="10" y="9"/>
                    <a:pt x="10" y="9"/>
                  </a:cubicBezTo>
                  <a:cubicBezTo>
                    <a:pt x="22" y="3"/>
                    <a:pt x="37" y="0"/>
                    <a:pt x="55" y="0"/>
                  </a:cubicBezTo>
                  <a:cubicBezTo>
                    <a:pt x="68" y="0"/>
                    <a:pt x="79" y="3"/>
                    <a:pt x="86" y="10"/>
                  </a:cubicBezTo>
                  <a:cubicBezTo>
                    <a:pt x="93" y="16"/>
                    <a:pt x="96" y="25"/>
                    <a:pt x="96" y="37"/>
                  </a:cubicBezTo>
                  <a:cubicBezTo>
                    <a:pt x="96" y="103"/>
                    <a:pt x="96" y="103"/>
                    <a:pt x="96" y="103"/>
                  </a:cubicBezTo>
                  <a:cubicBezTo>
                    <a:pt x="72" y="103"/>
                    <a:pt x="72" y="103"/>
                    <a:pt x="72" y="103"/>
                  </a:cubicBezTo>
                  <a:moveTo>
                    <a:pt x="46" y="80"/>
                  </a:moveTo>
                  <a:cubicBezTo>
                    <a:pt x="50" y="80"/>
                    <a:pt x="54" y="79"/>
                    <a:pt x="57" y="76"/>
                  </a:cubicBezTo>
                  <a:cubicBezTo>
                    <a:pt x="60" y="74"/>
                    <a:pt x="62" y="70"/>
                    <a:pt x="62" y="66"/>
                  </a:cubicBezTo>
                  <a:cubicBezTo>
                    <a:pt x="62" y="58"/>
                    <a:pt x="62" y="58"/>
                    <a:pt x="62" y="58"/>
                  </a:cubicBezTo>
                  <a:cubicBezTo>
                    <a:pt x="53" y="58"/>
                    <a:pt x="53" y="58"/>
                    <a:pt x="53" y="58"/>
                  </a:cubicBezTo>
                  <a:cubicBezTo>
                    <a:pt x="42" y="59"/>
                    <a:pt x="36" y="63"/>
                    <a:pt x="36" y="71"/>
                  </a:cubicBezTo>
                  <a:cubicBezTo>
                    <a:pt x="36" y="77"/>
                    <a:pt x="39" y="80"/>
                    <a:pt x="4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63" name="Freeform 18"/>
            <p:cNvSpPr>
              <a:spLocks/>
            </p:cNvSpPr>
            <p:nvPr/>
          </p:nvSpPr>
          <p:spPr bwMode="auto">
            <a:xfrm>
              <a:off x="1612901" y="-3171826"/>
              <a:ext cx="300038" cy="393700"/>
            </a:xfrm>
            <a:custGeom>
              <a:avLst/>
              <a:gdLst>
                <a:gd name="T0" fmla="*/ 80 w 80"/>
                <a:gd name="T1" fmla="*/ 72 h 105"/>
                <a:gd name="T2" fmla="*/ 69 w 80"/>
                <a:gd name="T3" fmla="*/ 97 h 105"/>
                <a:gd name="T4" fmla="*/ 37 w 80"/>
                <a:gd name="T5" fmla="*/ 105 h 105"/>
                <a:gd name="T6" fmla="*/ 17 w 80"/>
                <a:gd name="T7" fmla="*/ 104 h 105"/>
                <a:gd name="T8" fmla="*/ 0 w 80"/>
                <a:gd name="T9" fmla="*/ 100 h 105"/>
                <a:gd name="T10" fmla="*/ 0 w 80"/>
                <a:gd name="T11" fmla="*/ 71 h 105"/>
                <a:gd name="T12" fmla="*/ 18 w 80"/>
                <a:gd name="T13" fmla="*/ 77 h 105"/>
                <a:gd name="T14" fmla="*/ 35 w 80"/>
                <a:gd name="T15" fmla="*/ 80 h 105"/>
                <a:gd name="T16" fmla="*/ 47 w 80"/>
                <a:gd name="T17" fmla="*/ 74 h 105"/>
                <a:gd name="T18" fmla="*/ 43 w 80"/>
                <a:gd name="T19" fmla="*/ 70 h 105"/>
                <a:gd name="T20" fmla="*/ 25 w 80"/>
                <a:gd name="T21" fmla="*/ 61 h 105"/>
                <a:gd name="T22" fmla="*/ 5 w 80"/>
                <a:gd name="T23" fmla="*/ 48 h 105"/>
                <a:gd name="T24" fmla="*/ 0 w 80"/>
                <a:gd name="T25" fmla="*/ 30 h 105"/>
                <a:gd name="T26" fmla="*/ 11 w 80"/>
                <a:gd name="T27" fmla="*/ 8 h 105"/>
                <a:gd name="T28" fmla="*/ 42 w 80"/>
                <a:gd name="T29" fmla="*/ 0 h 105"/>
                <a:gd name="T30" fmla="*/ 61 w 80"/>
                <a:gd name="T31" fmla="*/ 2 h 105"/>
                <a:gd name="T32" fmla="*/ 79 w 80"/>
                <a:gd name="T33" fmla="*/ 8 h 105"/>
                <a:gd name="T34" fmla="*/ 69 w 80"/>
                <a:gd name="T35" fmla="*/ 31 h 105"/>
                <a:gd name="T36" fmla="*/ 55 w 80"/>
                <a:gd name="T37" fmla="*/ 26 h 105"/>
                <a:gd name="T38" fmla="*/ 42 w 80"/>
                <a:gd name="T39" fmla="*/ 24 h 105"/>
                <a:gd name="T40" fmla="*/ 33 w 80"/>
                <a:gd name="T41" fmla="*/ 28 h 105"/>
                <a:gd name="T42" fmla="*/ 36 w 80"/>
                <a:gd name="T43" fmla="*/ 32 h 105"/>
                <a:gd name="T44" fmla="*/ 54 w 80"/>
                <a:gd name="T45" fmla="*/ 40 h 105"/>
                <a:gd name="T46" fmla="*/ 70 w 80"/>
                <a:gd name="T47" fmla="*/ 48 h 105"/>
                <a:gd name="T48" fmla="*/ 77 w 80"/>
                <a:gd name="T49" fmla="*/ 58 h 105"/>
                <a:gd name="T50" fmla="*/ 80 w 80"/>
                <a:gd name="T51" fmla="*/ 7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05">
                  <a:moveTo>
                    <a:pt x="80" y="72"/>
                  </a:moveTo>
                  <a:cubicBezTo>
                    <a:pt x="80" y="83"/>
                    <a:pt x="76" y="91"/>
                    <a:pt x="69" y="97"/>
                  </a:cubicBezTo>
                  <a:cubicBezTo>
                    <a:pt x="61" y="102"/>
                    <a:pt x="51" y="105"/>
                    <a:pt x="37" y="105"/>
                  </a:cubicBezTo>
                  <a:cubicBezTo>
                    <a:pt x="29" y="105"/>
                    <a:pt x="23" y="105"/>
                    <a:pt x="17" y="104"/>
                  </a:cubicBezTo>
                  <a:cubicBezTo>
                    <a:pt x="11" y="103"/>
                    <a:pt x="6" y="102"/>
                    <a:pt x="0" y="100"/>
                  </a:cubicBezTo>
                  <a:cubicBezTo>
                    <a:pt x="0" y="71"/>
                    <a:pt x="0" y="71"/>
                    <a:pt x="0" y="71"/>
                  </a:cubicBezTo>
                  <a:cubicBezTo>
                    <a:pt x="5" y="74"/>
                    <a:pt x="11" y="76"/>
                    <a:pt x="18" y="77"/>
                  </a:cubicBezTo>
                  <a:cubicBezTo>
                    <a:pt x="24" y="79"/>
                    <a:pt x="30" y="80"/>
                    <a:pt x="35" y="80"/>
                  </a:cubicBezTo>
                  <a:cubicBezTo>
                    <a:pt x="43" y="80"/>
                    <a:pt x="47" y="78"/>
                    <a:pt x="47" y="74"/>
                  </a:cubicBezTo>
                  <a:cubicBezTo>
                    <a:pt x="47" y="73"/>
                    <a:pt x="46" y="71"/>
                    <a:pt x="43" y="70"/>
                  </a:cubicBezTo>
                  <a:cubicBezTo>
                    <a:pt x="41" y="68"/>
                    <a:pt x="35" y="66"/>
                    <a:pt x="25" y="61"/>
                  </a:cubicBezTo>
                  <a:cubicBezTo>
                    <a:pt x="16" y="58"/>
                    <a:pt x="9" y="53"/>
                    <a:pt x="5" y="48"/>
                  </a:cubicBezTo>
                  <a:cubicBezTo>
                    <a:pt x="2" y="43"/>
                    <a:pt x="0" y="37"/>
                    <a:pt x="0" y="30"/>
                  </a:cubicBezTo>
                  <a:cubicBezTo>
                    <a:pt x="0" y="20"/>
                    <a:pt x="3" y="13"/>
                    <a:pt x="11" y="8"/>
                  </a:cubicBezTo>
                  <a:cubicBezTo>
                    <a:pt x="18" y="2"/>
                    <a:pt x="28" y="0"/>
                    <a:pt x="42" y="0"/>
                  </a:cubicBezTo>
                  <a:cubicBezTo>
                    <a:pt x="48" y="0"/>
                    <a:pt x="55" y="1"/>
                    <a:pt x="61" y="2"/>
                  </a:cubicBezTo>
                  <a:cubicBezTo>
                    <a:pt x="67" y="3"/>
                    <a:pt x="73" y="6"/>
                    <a:pt x="79" y="8"/>
                  </a:cubicBezTo>
                  <a:cubicBezTo>
                    <a:pt x="69" y="31"/>
                    <a:pt x="69" y="31"/>
                    <a:pt x="69" y="31"/>
                  </a:cubicBezTo>
                  <a:cubicBezTo>
                    <a:pt x="65" y="29"/>
                    <a:pt x="60" y="27"/>
                    <a:pt x="55" y="26"/>
                  </a:cubicBezTo>
                  <a:cubicBezTo>
                    <a:pt x="49" y="24"/>
                    <a:pt x="45" y="24"/>
                    <a:pt x="42" y="24"/>
                  </a:cubicBezTo>
                  <a:cubicBezTo>
                    <a:pt x="36" y="24"/>
                    <a:pt x="33" y="25"/>
                    <a:pt x="33" y="28"/>
                  </a:cubicBezTo>
                  <a:cubicBezTo>
                    <a:pt x="33" y="29"/>
                    <a:pt x="34" y="31"/>
                    <a:pt x="36" y="32"/>
                  </a:cubicBezTo>
                  <a:cubicBezTo>
                    <a:pt x="38" y="33"/>
                    <a:pt x="44" y="36"/>
                    <a:pt x="54" y="40"/>
                  </a:cubicBezTo>
                  <a:cubicBezTo>
                    <a:pt x="61" y="43"/>
                    <a:pt x="66" y="46"/>
                    <a:pt x="70" y="48"/>
                  </a:cubicBezTo>
                  <a:cubicBezTo>
                    <a:pt x="73" y="51"/>
                    <a:pt x="76" y="54"/>
                    <a:pt x="77" y="58"/>
                  </a:cubicBezTo>
                  <a:cubicBezTo>
                    <a:pt x="79" y="62"/>
                    <a:pt x="80" y="67"/>
                    <a:pt x="80"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64" name="Freeform 19"/>
            <p:cNvSpPr>
              <a:spLocks/>
            </p:cNvSpPr>
            <p:nvPr/>
          </p:nvSpPr>
          <p:spPr bwMode="auto">
            <a:xfrm>
              <a:off x="1958976" y="-3308351"/>
              <a:ext cx="409575" cy="523875"/>
            </a:xfrm>
            <a:custGeom>
              <a:avLst/>
              <a:gdLst>
                <a:gd name="T0" fmla="*/ 34 w 109"/>
                <a:gd name="T1" fmla="*/ 82 h 139"/>
                <a:gd name="T2" fmla="*/ 45 w 109"/>
                <a:gd name="T3" fmla="*/ 66 h 139"/>
                <a:gd name="T4" fmla="*/ 68 w 109"/>
                <a:gd name="T5" fmla="*/ 38 h 139"/>
                <a:gd name="T6" fmla="*/ 107 w 109"/>
                <a:gd name="T7" fmla="*/ 38 h 139"/>
                <a:gd name="T8" fmla="*/ 72 w 109"/>
                <a:gd name="T9" fmla="*/ 81 h 139"/>
                <a:gd name="T10" fmla="*/ 109 w 109"/>
                <a:gd name="T11" fmla="*/ 139 h 139"/>
                <a:gd name="T12" fmla="*/ 69 w 109"/>
                <a:gd name="T13" fmla="*/ 139 h 139"/>
                <a:gd name="T14" fmla="*/ 47 w 109"/>
                <a:gd name="T15" fmla="*/ 103 h 139"/>
                <a:gd name="T16" fmla="*/ 35 w 109"/>
                <a:gd name="T17" fmla="*/ 112 h 139"/>
                <a:gd name="T18" fmla="*/ 35 w 109"/>
                <a:gd name="T19" fmla="*/ 139 h 139"/>
                <a:gd name="T20" fmla="*/ 0 w 109"/>
                <a:gd name="T21" fmla="*/ 139 h 139"/>
                <a:gd name="T22" fmla="*/ 0 w 109"/>
                <a:gd name="T23" fmla="*/ 0 h 139"/>
                <a:gd name="T24" fmla="*/ 35 w 109"/>
                <a:gd name="T25" fmla="*/ 0 h 139"/>
                <a:gd name="T26" fmla="*/ 35 w 109"/>
                <a:gd name="T27" fmla="*/ 55 h 139"/>
                <a:gd name="T28" fmla="*/ 33 w 109"/>
                <a:gd name="T29" fmla="*/ 82 h 139"/>
                <a:gd name="T30" fmla="*/ 34 w 109"/>
                <a:gd name="T31" fmla="*/ 8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9" h="139">
                  <a:moveTo>
                    <a:pt x="34" y="82"/>
                  </a:moveTo>
                  <a:cubicBezTo>
                    <a:pt x="38" y="75"/>
                    <a:pt x="42" y="70"/>
                    <a:pt x="45" y="66"/>
                  </a:cubicBezTo>
                  <a:cubicBezTo>
                    <a:pt x="68" y="38"/>
                    <a:pt x="68" y="38"/>
                    <a:pt x="68" y="38"/>
                  </a:cubicBezTo>
                  <a:cubicBezTo>
                    <a:pt x="107" y="38"/>
                    <a:pt x="107" y="38"/>
                    <a:pt x="107" y="38"/>
                  </a:cubicBezTo>
                  <a:cubicBezTo>
                    <a:pt x="72" y="81"/>
                    <a:pt x="72" y="81"/>
                    <a:pt x="72" y="81"/>
                  </a:cubicBezTo>
                  <a:cubicBezTo>
                    <a:pt x="109" y="139"/>
                    <a:pt x="109" y="139"/>
                    <a:pt x="109" y="139"/>
                  </a:cubicBezTo>
                  <a:cubicBezTo>
                    <a:pt x="69" y="139"/>
                    <a:pt x="69" y="139"/>
                    <a:pt x="69" y="139"/>
                  </a:cubicBezTo>
                  <a:cubicBezTo>
                    <a:pt x="47" y="103"/>
                    <a:pt x="47" y="103"/>
                    <a:pt x="47" y="103"/>
                  </a:cubicBezTo>
                  <a:cubicBezTo>
                    <a:pt x="35" y="112"/>
                    <a:pt x="35" y="112"/>
                    <a:pt x="35" y="112"/>
                  </a:cubicBezTo>
                  <a:cubicBezTo>
                    <a:pt x="35" y="139"/>
                    <a:pt x="35" y="139"/>
                    <a:pt x="35" y="139"/>
                  </a:cubicBezTo>
                  <a:cubicBezTo>
                    <a:pt x="0" y="139"/>
                    <a:pt x="0" y="139"/>
                    <a:pt x="0" y="139"/>
                  </a:cubicBezTo>
                  <a:cubicBezTo>
                    <a:pt x="0" y="0"/>
                    <a:pt x="0" y="0"/>
                    <a:pt x="0" y="0"/>
                  </a:cubicBezTo>
                  <a:cubicBezTo>
                    <a:pt x="35" y="0"/>
                    <a:pt x="35" y="0"/>
                    <a:pt x="35" y="0"/>
                  </a:cubicBezTo>
                  <a:cubicBezTo>
                    <a:pt x="35" y="55"/>
                    <a:pt x="35" y="55"/>
                    <a:pt x="35" y="55"/>
                  </a:cubicBezTo>
                  <a:cubicBezTo>
                    <a:pt x="35" y="64"/>
                    <a:pt x="35" y="73"/>
                    <a:pt x="33" y="82"/>
                  </a:cubicBezTo>
                  <a:cubicBezTo>
                    <a:pt x="34" y="82"/>
                    <a:pt x="34" y="82"/>
                    <a:pt x="34" y="8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65" name="Rectangle 20"/>
            <p:cNvSpPr>
              <a:spLocks noChangeArrowheads="1"/>
            </p:cNvSpPr>
            <p:nvPr/>
          </p:nvSpPr>
          <p:spPr bwMode="auto">
            <a:xfrm>
              <a:off x="2401888" y="-3165476"/>
              <a:ext cx="120650" cy="381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66" name="Freeform 21"/>
            <p:cNvSpPr>
              <a:spLocks/>
            </p:cNvSpPr>
            <p:nvPr/>
          </p:nvSpPr>
          <p:spPr bwMode="auto">
            <a:xfrm>
              <a:off x="2586038" y="-3171826"/>
              <a:ext cx="371475" cy="387350"/>
            </a:xfrm>
            <a:custGeom>
              <a:avLst/>
              <a:gdLst>
                <a:gd name="T0" fmla="*/ 64 w 99"/>
                <a:gd name="T1" fmla="*/ 103 h 103"/>
                <a:gd name="T2" fmla="*/ 64 w 99"/>
                <a:gd name="T3" fmla="*/ 48 h 103"/>
                <a:gd name="T4" fmla="*/ 61 w 99"/>
                <a:gd name="T5" fmla="*/ 33 h 103"/>
                <a:gd name="T6" fmla="*/ 52 w 99"/>
                <a:gd name="T7" fmla="*/ 27 h 103"/>
                <a:gd name="T8" fmla="*/ 39 w 99"/>
                <a:gd name="T9" fmla="*/ 35 h 103"/>
                <a:gd name="T10" fmla="*/ 35 w 99"/>
                <a:gd name="T11" fmla="*/ 59 h 103"/>
                <a:gd name="T12" fmla="*/ 35 w 99"/>
                <a:gd name="T13" fmla="*/ 103 h 103"/>
                <a:gd name="T14" fmla="*/ 0 w 99"/>
                <a:gd name="T15" fmla="*/ 103 h 103"/>
                <a:gd name="T16" fmla="*/ 0 w 99"/>
                <a:gd name="T17" fmla="*/ 2 h 103"/>
                <a:gd name="T18" fmla="*/ 26 w 99"/>
                <a:gd name="T19" fmla="*/ 2 h 103"/>
                <a:gd name="T20" fmla="*/ 31 w 99"/>
                <a:gd name="T21" fmla="*/ 14 h 103"/>
                <a:gd name="T22" fmla="*/ 33 w 99"/>
                <a:gd name="T23" fmla="*/ 14 h 103"/>
                <a:gd name="T24" fmla="*/ 45 w 99"/>
                <a:gd name="T25" fmla="*/ 3 h 103"/>
                <a:gd name="T26" fmla="*/ 64 w 99"/>
                <a:gd name="T27" fmla="*/ 0 h 103"/>
                <a:gd name="T28" fmla="*/ 90 w 99"/>
                <a:gd name="T29" fmla="*/ 10 h 103"/>
                <a:gd name="T30" fmla="*/ 99 w 99"/>
                <a:gd name="T31" fmla="*/ 37 h 103"/>
                <a:gd name="T32" fmla="*/ 99 w 99"/>
                <a:gd name="T33" fmla="*/ 103 h 103"/>
                <a:gd name="T34" fmla="*/ 64 w 99"/>
                <a:gd name="T35"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03">
                  <a:moveTo>
                    <a:pt x="64" y="103"/>
                  </a:moveTo>
                  <a:cubicBezTo>
                    <a:pt x="64" y="48"/>
                    <a:pt x="64" y="48"/>
                    <a:pt x="64" y="48"/>
                  </a:cubicBezTo>
                  <a:cubicBezTo>
                    <a:pt x="64" y="41"/>
                    <a:pt x="63" y="36"/>
                    <a:pt x="61" y="33"/>
                  </a:cubicBezTo>
                  <a:cubicBezTo>
                    <a:pt x="59" y="29"/>
                    <a:pt x="56" y="27"/>
                    <a:pt x="52" y="27"/>
                  </a:cubicBezTo>
                  <a:cubicBezTo>
                    <a:pt x="46" y="27"/>
                    <a:pt x="42" y="30"/>
                    <a:pt x="39" y="35"/>
                  </a:cubicBezTo>
                  <a:cubicBezTo>
                    <a:pt x="36" y="39"/>
                    <a:pt x="35" y="47"/>
                    <a:pt x="35" y="59"/>
                  </a:cubicBezTo>
                  <a:cubicBezTo>
                    <a:pt x="35" y="103"/>
                    <a:pt x="35" y="103"/>
                    <a:pt x="35" y="103"/>
                  </a:cubicBezTo>
                  <a:cubicBezTo>
                    <a:pt x="0" y="103"/>
                    <a:pt x="0" y="103"/>
                    <a:pt x="0" y="103"/>
                  </a:cubicBezTo>
                  <a:cubicBezTo>
                    <a:pt x="0" y="2"/>
                    <a:pt x="0" y="2"/>
                    <a:pt x="0" y="2"/>
                  </a:cubicBezTo>
                  <a:cubicBezTo>
                    <a:pt x="26" y="2"/>
                    <a:pt x="26" y="2"/>
                    <a:pt x="26" y="2"/>
                  </a:cubicBezTo>
                  <a:cubicBezTo>
                    <a:pt x="31" y="14"/>
                    <a:pt x="31" y="14"/>
                    <a:pt x="31" y="14"/>
                  </a:cubicBezTo>
                  <a:cubicBezTo>
                    <a:pt x="33" y="14"/>
                    <a:pt x="33" y="14"/>
                    <a:pt x="33" y="14"/>
                  </a:cubicBezTo>
                  <a:cubicBezTo>
                    <a:pt x="36" y="9"/>
                    <a:pt x="40" y="6"/>
                    <a:pt x="45" y="3"/>
                  </a:cubicBezTo>
                  <a:cubicBezTo>
                    <a:pt x="51" y="1"/>
                    <a:pt x="57" y="0"/>
                    <a:pt x="64" y="0"/>
                  </a:cubicBezTo>
                  <a:cubicBezTo>
                    <a:pt x="75" y="0"/>
                    <a:pt x="84" y="3"/>
                    <a:pt x="90" y="10"/>
                  </a:cubicBezTo>
                  <a:cubicBezTo>
                    <a:pt x="96" y="16"/>
                    <a:pt x="99" y="25"/>
                    <a:pt x="99" y="37"/>
                  </a:cubicBezTo>
                  <a:cubicBezTo>
                    <a:pt x="99" y="103"/>
                    <a:pt x="99" y="103"/>
                    <a:pt x="99" y="103"/>
                  </a:cubicBezTo>
                  <a:cubicBezTo>
                    <a:pt x="64" y="103"/>
                    <a:pt x="64" y="103"/>
                    <a:pt x="64" y="10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67" name="Freeform 22"/>
            <p:cNvSpPr>
              <a:spLocks/>
            </p:cNvSpPr>
            <p:nvPr/>
          </p:nvSpPr>
          <p:spPr bwMode="auto">
            <a:xfrm>
              <a:off x="3017838" y="-3171826"/>
              <a:ext cx="300038" cy="393700"/>
            </a:xfrm>
            <a:custGeom>
              <a:avLst/>
              <a:gdLst>
                <a:gd name="T0" fmla="*/ 80 w 80"/>
                <a:gd name="T1" fmla="*/ 72 h 105"/>
                <a:gd name="T2" fmla="*/ 68 w 80"/>
                <a:gd name="T3" fmla="*/ 97 h 105"/>
                <a:gd name="T4" fmla="*/ 36 w 80"/>
                <a:gd name="T5" fmla="*/ 105 h 105"/>
                <a:gd name="T6" fmla="*/ 17 w 80"/>
                <a:gd name="T7" fmla="*/ 104 h 105"/>
                <a:gd name="T8" fmla="*/ 0 w 80"/>
                <a:gd name="T9" fmla="*/ 100 h 105"/>
                <a:gd name="T10" fmla="*/ 0 w 80"/>
                <a:gd name="T11" fmla="*/ 71 h 105"/>
                <a:gd name="T12" fmla="*/ 18 w 80"/>
                <a:gd name="T13" fmla="*/ 77 h 105"/>
                <a:gd name="T14" fmla="*/ 35 w 80"/>
                <a:gd name="T15" fmla="*/ 80 h 105"/>
                <a:gd name="T16" fmla="*/ 46 w 80"/>
                <a:gd name="T17" fmla="*/ 74 h 105"/>
                <a:gd name="T18" fmla="*/ 43 w 80"/>
                <a:gd name="T19" fmla="*/ 70 h 105"/>
                <a:gd name="T20" fmla="*/ 25 w 80"/>
                <a:gd name="T21" fmla="*/ 61 h 105"/>
                <a:gd name="T22" fmla="*/ 5 w 80"/>
                <a:gd name="T23" fmla="*/ 48 h 105"/>
                <a:gd name="T24" fmla="*/ 0 w 80"/>
                <a:gd name="T25" fmla="*/ 30 h 105"/>
                <a:gd name="T26" fmla="*/ 11 w 80"/>
                <a:gd name="T27" fmla="*/ 8 h 105"/>
                <a:gd name="T28" fmla="*/ 42 w 80"/>
                <a:gd name="T29" fmla="*/ 0 h 105"/>
                <a:gd name="T30" fmla="*/ 60 w 80"/>
                <a:gd name="T31" fmla="*/ 2 h 105"/>
                <a:gd name="T32" fmla="*/ 79 w 80"/>
                <a:gd name="T33" fmla="*/ 8 h 105"/>
                <a:gd name="T34" fmla="*/ 69 w 80"/>
                <a:gd name="T35" fmla="*/ 31 h 105"/>
                <a:gd name="T36" fmla="*/ 54 w 80"/>
                <a:gd name="T37" fmla="*/ 26 h 105"/>
                <a:gd name="T38" fmla="*/ 42 w 80"/>
                <a:gd name="T39" fmla="*/ 24 h 105"/>
                <a:gd name="T40" fmla="*/ 33 w 80"/>
                <a:gd name="T41" fmla="*/ 28 h 105"/>
                <a:gd name="T42" fmla="*/ 36 w 80"/>
                <a:gd name="T43" fmla="*/ 32 h 105"/>
                <a:gd name="T44" fmla="*/ 53 w 80"/>
                <a:gd name="T45" fmla="*/ 40 h 105"/>
                <a:gd name="T46" fmla="*/ 69 w 80"/>
                <a:gd name="T47" fmla="*/ 48 h 105"/>
                <a:gd name="T48" fmla="*/ 77 w 80"/>
                <a:gd name="T49" fmla="*/ 58 h 105"/>
                <a:gd name="T50" fmla="*/ 80 w 80"/>
                <a:gd name="T51" fmla="*/ 7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05">
                  <a:moveTo>
                    <a:pt x="80" y="72"/>
                  </a:moveTo>
                  <a:cubicBezTo>
                    <a:pt x="80" y="83"/>
                    <a:pt x="76" y="91"/>
                    <a:pt x="68" y="97"/>
                  </a:cubicBezTo>
                  <a:cubicBezTo>
                    <a:pt x="61" y="102"/>
                    <a:pt x="50" y="105"/>
                    <a:pt x="36" y="105"/>
                  </a:cubicBezTo>
                  <a:cubicBezTo>
                    <a:pt x="29" y="105"/>
                    <a:pt x="22" y="105"/>
                    <a:pt x="17" y="104"/>
                  </a:cubicBezTo>
                  <a:cubicBezTo>
                    <a:pt x="11" y="103"/>
                    <a:pt x="6" y="102"/>
                    <a:pt x="0" y="100"/>
                  </a:cubicBezTo>
                  <a:cubicBezTo>
                    <a:pt x="0" y="71"/>
                    <a:pt x="0" y="71"/>
                    <a:pt x="0" y="71"/>
                  </a:cubicBezTo>
                  <a:cubicBezTo>
                    <a:pt x="5" y="74"/>
                    <a:pt x="11" y="76"/>
                    <a:pt x="18" y="77"/>
                  </a:cubicBezTo>
                  <a:cubicBezTo>
                    <a:pt x="24" y="79"/>
                    <a:pt x="30" y="80"/>
                    <a:pt x="35" y="80"/>
                  </a:cubicBezTo>
                  <a:cubicBezTo>
                    <a:pt x="43" y="80"/>
                    <a:pt x="46" y="78"/>
                    <a:pt x="46" y="74"/>
                  </a:cubicBezTo>
                  <a:cubicBezTo>
                    <a:pt x="46" y="73"/>
                    <a:pt x="45" y="71"/>
                    <a:pt x="43" y="70"/>
                  </a:cubicBezTo>
                  <a:cubicBezTo>
                    <a:pt x="41" y="68"/>
                    <a:pt x="35" y="66"/>
                    <a:pt x="25" y="61"/>
                  </a:cubicBezTo>
                  <a:cubicBezTo>
                    <a:pt x="15" y="58"/>
                    <a:pt x="9" y="53"/>
                    <a:pt x="5" y="48"/>
                  </a:cubicBezTo>
                  <a:cubicBezTo>
                    <a:pt x="1" y="43"/>
                    <a:pt x="0" y="37"/>
                    <a:pt x="0" y="30"/>
                  </a:cubicBezTo>
                  <a:cubicBezTo>
                    <a:pt x="0" y="20"/>
                    <a:pt x="3" y="13"/>
                    <a:pt x="11" y="8"/>
                  </a:cubicBezTo>
                  <a:cubicBezTo>
                    <a:pt x="18" y="2"/>
                    <a:pt x="28" y="0"/>
                    <a:pt x="42" y="0"/>
                  </a:cubicBezTo>
                  <a:cubicBezTo>
                    <a:pt x="48" y="0"/>
                    <a:pt x="55" y="1"/>
                    <a:pt x="60" y="2"/>
                  </a:cubicBezTo>
                  <a:cubicBezTo>
                    <a:pt x="66" y="3"/>
                    <a:pt x="72" y="6"/>
                    <a:pt x="79" y="8"/>
                  </a:cubicBezTo>
                  <a:cubicBezTo>
                    <a:pt x="69" y="31"/>
                    <a:pt x="69" y="31"/>
                    <a:pt x="69" y="31"/>
                  </a:cubicBezTo>
                  <a:cubicBezTo>
                    <a:pt x="65" y="29"/>
                    <a:pt x="60" y="27"/>
                    <a:pt x="54" y="26"/>
                  </a:cubicBezTo>
                  <a:cubicBezTo>
                    <a:pt x="49" y="24"/>
                    <a:pt x="45" y="24"/>
                    <a:pt x="42" y="24"/>
                  </a:cubicBezTo>
                  <a:cubicBezTo>
                    <a:pt x="36" y="24"/>
                    <a:pt x="33" y="25"/>
                    <a:pt x="33" y="28"/>
                  </a:cubicBezTo>
                  <a:cubicBezTo>
                    <a:pt x="33" y="29"/>
                    <a:pt x="34" y="31"/>
                    <a:pt x="36" y="32"/>
                  </a:cubicBezTo>
                  <a:cubicBezTo>
                    <a:pt x="38" y="33"/>
                    <a:pt x="44" y="36"/>
                    <a:pt x="53" y="40"/>
                  </a:cubicBezTo>
                  <a:cubicBezTo>
                    <a:pt x="61" y="43"/>
                    <a:pt x="66" y="46"/>
                    <a:pt x="69" y="48"/>
                  </a:cubicBezTo>
                  <a:cubicBezTo>
                    <a:pt x="73" y="51"/>
                    <a:pt x="75" y="54"/>
                    <a:pt x="77" y="58"/>
                  </a:cubicBezTo>
                  <a:cubicBezTo>
                    <a:pt x="79" y="62"/>
                    <a:pt x="80" y="67"/>
                    <a:pt x="80"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68" name="Freeform 23"/>
            <p:cNvSpPr>
              <a:spLocks noEditPoints="1"/>
            </p:cNvSpPr>
            <p:nvPr/>
          </p:nvSpPr>
          <p:spPr bwMode="auto">
            <a:xfrm>
              <a:off x="3494088" y="-3284538"/>
              <a:ext cx="530225" cy="506413"/>
            </a:xfrm>
            <a:custGeom>
              <a:avLst/>
              <a:gdLst>
                <a:gd name="T0" fmla="*/ 96 w 141"/>
                <a:gd name="T1" fmla="*/ 133 h 135"/>
                <a:gd name="T2" fmla="*/ 87 w 141"/>
                <a:gd name="T3" fmla="*/ 124 h 135"/>
                <a:gd name="T4" fmla="*/ 74 w 141"/>
                <a:gd name="T5" fmla="*/ 131 h 135"/>
                <a:gd name="T6" fmla="*/ 62 w 141"/>
                <a:gd name="T7" fmla="*/ 134 h 135"/>
                <a:gd name="T8" fmla="*/ 47 w 141"/>
                <a:gd name="T9" fmla="*/ 135 h 135"/>
                <a:gd name="T10" fmla="*/ 22 w 141"/>
                <a:gd name="T11" fmla="*/ 130 h 135"/>
                <a:gd name="T12" fmla="*/ 6 w 141"/>
                <a:gd name="T13" fmla="*/ 117 h 135"/>
                <a:gd name="T14" fmla="*/ 0 w 141"/>
                <a:gd name="T15" fmla="*/ 97 h 135"/>
                <a:gd name="T16" fmla="*/ 24 w 141"/>
                <a:gd name="T17" fmla="*/ 61 h 135"/>
                <a:gd name="T18" fmla="*/ 16 w 141"/>
                <a:gd name="T19" fmla="*/ 48 h 135"/>
                <a:gd name="T20" fmla="*/ 13 w 141"/>
                <a:gd name="T21" fmla="*/ 32 h 135"/>
                <a:gd name="T22" fmla="*/ 24 w 141"/>
                <a:gd name="T23" fmla="*/ 9 h 135"/>
                <a:gd name="T24" fmla="*/ 54 w 141"/>
                <a:gd name="T25" fmla="*/ 0 h 135"/>
                <a:gd name="T26" fmla="*/ 84 w 141"/>
                <a:gd name="T27" fmla="*/ 9 h 135"/>
                <a:gd name="T28" fmla="*/ 94 w 141"/>
                <a:gd name="T29" fmla="*/ 32 h 135"/>
                <a:gd name="T30" fmla="*/ 89 w 141"/>
                <a:gd name="T31" fmla="*/ 50 h 135"/>
                <a:gd name="T32" fmla="*/ 70 w 141"/>
                <a:gd name="T33" fmla="*/ 66 h 135"/>
                <a:gd name="T34" fmla="*/ 88 w 141"/>
                <a:gd name="T35" fmla="*/ 83 h 135"/>
                <a:gd name="T36" fmla="*/ 98 w 141"/>
                <a:gd name="T37" fmla="*/ 60 h 135"/>
                <a:gd name="T38" fmla="*/ 134 w 141"/>
                <a:gd name="T39" fmla="*/ 60 h 135"/>
                <a:gd name="T40" fmla="*/ 126 w 141"/>
                <a:gd name="T41" fmla="*/ 84 h 135"/>
                <a:gd name="T42" fmla="*/ 113 w 141"/>
                <a:gd name="T43" fmla="*/ 106 h 135"/>
                <a:gd name="T44" fmla="*/ 141 w 141"/>
                <a:gd name="T45" fmla="*/ 133 h 135"/>
                <a:gd name="T46" fmla="*/ 96 w 141"/>
                <a:gd name="T47" fmla="*/ 133 h 135"/>
                <a:gd name="T48" fmla="*/ 36 w 141"/>
                <a:gd name="T49" fmla="*/ 94 h 135"/>
                <a:gd name="T50" fmla="*/ 40 w 141"/>
                <a:gd name="T51" fmla="*/ 104 h 135"/>
                <a:gd name="T52" fmla="*/ 51 w 141"/>
                <a:gd name="T53" fmla="*/ 107 h 135"/>
                <a:gd name="T54" fmla="*/ 60 w 141"/>
                <a:gd name="T55" fmla="*/ 106 h 135"/>
                <a:gd name="T56" fmla="*/ 66 w 141"/>
                <a:gd name="T57" fmla="*/ 103 h 135"/>
                <a:gd name="T58" fmla="*/ 43 w 141"/>
                <a:gd name="T59" fmla="*/ 80 h 135"/>
                <a:gd name="T60" fmla="*/ 36 w 141"/>
                <a:gd name="T61" fmla="*/ 94 h 135"/>
                <a:gd name="T62" fmla="*/ 63 w 141"/>
                <a:gd name="T63" fmla="*/ 32 h 135"/>
                <a:gd name="T64" fmla="*/ 60 w 141"/>
                <a:gd name="T65" fmla="*/ 25 h 135"/>
                <a:gd name="T66" fmla="*/ 54 w 141"/>
                <a:gd name="T67" fmla="*/ 23 h 135"/>
                <a:gd name="T68" fmla="*/ 47 w 141"/>
                <a:gd name="T69" fmla="*/ 26 h 135"/>
                <a:gd name="T70" fmla="*/ 44 w 141"/>
                <a:gd name="T71" fmla="*/ 33 h 135"/>
                <a:gd name="T72" fmla="*/ 52 w 141"/>
                <a:gd name="T73" fmla="*/ 47 h 135"/>
                <a:gd name="T74" fmla="*/ 60 w 141"/>
                <a:gd name="T75" fmla="*/ 40 h 135"/>
                <a:gd name="T76" fmla="*/ 63 w 141"/>
                <a:gd name="T77" fmla="*/ 3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1" h="135">
                  <a:moveTo>
                    <a:pt x="96" y="133"/>
                  </a:moveTo>
                  <a:cubicBezTo>
                    <a:pt x="87" y="124"/>
                    <a:pt x="87" y="124"/>
                    <a:pt x="87" y="124"/>
                  </a:cubicBezTo>
                  <a:cubicBezTo>
                    <a:pt x="82" y="128"/>
                    <a:pt x="77" y="130"/>
                    <a:pt x="74" y="131"/>
                  </a:cubicBezTo>
                  <a:cubicBezTo>
                    <a:pt x="70" y="133"/>
                    <a:pt x="66" y="134"/>
                    <a:pt x="62" y="134"/>
                  </a:cubicBezTo>
                  <a:cubicBezTo>
                    <a:pt x="58" y="135"/>
                    <a:pt x="53" y="135"/>
                    <a:pt x="47" y="135"/>
                  </a:cubicBezTo>
                  <a:cubicBezTo>
                    <a:pt x="38" y="135"/>
                    <a:pt x="30" y="134"/>
                    <a:pt x="22" y="130"/>
                  </a:cubicBezTo>
                  <a:cubicBezTo>
                    <a:pt x="15" y="127"/>
                    <a:pt x="10" y="123"/>
                    <a:pt x="6" y="117"/>
                  </a:cubicBezTo>
                  <a:cubicBezTo>
                    <a:pt x="2" y="111"/>
                    <a:pt x="0" y="104"/>
                    <a:pt x="0" y="97"/>
                  </a:cubicBezTo>
                  <a:cubicBezTo>
                    <a:pt x="0" y="81"/>
                    <a:pt x="8" y="69"/>
                    <a:pt x="24" y="61"/>
                  </a:cubicBezTo>
                  <a:cubicBezTo>
                    <a:pt x="21" y="57"/>
                    <a:pt x="18" y="52"/>
                    <a:pt x="16" y="48"/>
                  </a:cubicBezTo>
                  <a:cubicBezTo>
                    <a:pt x="14" y="43"/>
                    <a:pt x="13" y="38"/>
                    <a:pt x="13" y="32"/>
                  </a:cubicBezTo>
                  <a:cubicBezTo>
                    <a:pt x="13" y="22"/>
                    <a:pt x="16" y="14"/>
                    <a:pt x="24" y="9"/>
                  </a:cubicBezTo>
                  <a:cubicBezTo>
                    <a:pt x="31" y="3"/>
                    <a:pt x="41" y="0"/>
                    <a:pt x="54" y="0"/>
                  </a:cubicBezTo>
                  <a:cubicBezTo>
                    <a:pt x="67" y="0"/>
                    <a:pt x="77" y="3"/>
                    <a:pt x="84" y="9"/>
                  </a:cubicBezTo>
                  <a:cubicBezTo>
                    <a:pt x="91" y="14"/>
                    <a:pt x="94" y="22"/>
                    <a:pt x="94" y="32"/>
                  </a:cubicBezTo>
                  <a:cubicBezTo>
                    <a:pt x="94" y="38"/>
                    <a:pt x="92" y="44"/>
                    <a:pt x="89" y="50"/>
                  </a:cubicBezTo>
                  <a:cubicBezTo>
                    <a:pt x="85" y="56"/>
                    <a:pt x="79" y="61"/>
                    <a:pt x="70" y="66"/>
                  </a:cubicBezTo>
                  <a:cubicBezTo>
                    <a:pt x="88" y="83"/>
                    <a:pt x="88" y="83"/>
                    <a:pt x="88" y="83"/>
                  </a:cubicBezTo>
                  <a:cubicBezTo>
                    <a:pt x="93" y="76"/>
                    <a:pt x="96" y="68"/>
                    <a:pt x="98" y="60"/>
                  </a:cubicBezTo>
                  <a:cubicBezTo>
                    <a:pt x="134" y="60"/>
                    <a:pt x="134" y="60"/>
                    <a:pt x="134" y="60"/>
                  </a:cubicBezTo>
                  <a:cubicBezTo>
                    <a:pt x="132" y="68"/>
                    <a:pt x="130" y="76"/>
                    <a:pt x="126" y="84"/>
                  </a:cubicBezTo>
                  <a:cubicBezTo>
                    <a:pt x="122" y="93"/>
                    <a:pt x="117" y="100"/>
                    <a:pt x="113" y="106"/>
                  </a:cubicBezTo>
                  <a:cubicBezTo>
                    <a:pt x="141" y="133"/>
                    <a:pt x="141" y="133"/>
                    <a:pt x="141" y="133"/>
                  </a:cubicBezTo>
                  <a:cubicBezTo>
                    <a:pt x="96" y="133"/>
                    <a:pt x="96" y="133"/>
                    <a:pt x="96" y="133"/>
                  </a:cubicBezTo>
                  <a:moveTo>
                    <a:pt x="36" y="94"/>
                  </a:moveTo>
                  <a:cubicBezTo>
                    <a:pt x="36" y="98"/>
                    <a:pt x="37" y="101"/>
                    <a:pt x="40" y="104"/>
                  </a:cubicBezTo>
                  <a:cubicBezTo>
                    <a:pt x="43" y="106"/>
                    <a:pt x="46" y="107"/>
                    <a:pt x="51" y="107"/>
                  </a:cubicBezTo>
                  <a:cubicBezTo>
                    <a:pt x="54" y="107"/>
                    <a:pt x="57" y="107"/>
                    <a:pt x="60" y="106"/>
                  </a:cubicBezTo>
                  <a:cubicBezTo>
                    <a:pt x="62" y="105"/>
                    <a:pt x="64" y="104"/>
                    <a:pt x="66" y="103"/>
                  </a:cubicBezTo>
                  <a:cubicBezTo>
                    <a:pt x="43" y="80"/>
                    <a:pt x="43" y="80"/>
                    <a:pt x="43" y="80"/>
                  </a:cubicBezTo>
                  <a:cubicBezTo>
                    <a:pt x="39" y="84"/>
                    <a:pt x="36" y="89"/>
                    <a:pt x="36" y="94"/>
                  </a:cubicBezTo>
                  <a:close/>
                  <a:moveTo>
                    <a:pt x="63" y="32"/>
                  </a:moveTo>
                  <a:cubicBezTo>
                    <a:pt x="63" y="29"/>
                    <a:pt x="62" y="27"/>
                    <a:pt x="60" y="25"/>
                  </a:cubicBezTo>
                  <a:cubicBezTo>
                    <a:pt x="58" y="24"/>
                    <a:pt x="56" y="23"/>
                    <a:pt x="54" y="23"/>
                  </a:cubicBezTo>
                  <a:cubicBezTo>
                    <a:pt x="51" y="23"/>
                    <a:pt x="49" y="24"/>
                    <a:pt x="47" y="26"/>
                  </a:cubicBezTo>
                  <a:cubicBezTo>
                    <a:pt x="45" y="27"/>
                    <a:pt x="44" y="29"/>
                    <a:pt x="44" y="33"/>
                  </a:cubicBezTo>
                  <a:cubicBezTo>
                    <a:pt x="44" y="37"/>
                    <a:pt x="47" y="42"/>
                    <a:pt x="52" y="47"/>
                  </a:cubicBezTo>
                  <a:cubicBezTo>
                    <a:pt x="55" y="45"/>
                    <a:pt x="58" y="43"/>
                    <a:pt x="60" y="40"/>
                  </a:cubicBezTo>
                  <a:cubicBezTo>
                    <a:pt x="62" y="37"/>
                    <a:pt x="63" y="34"/>
                    <a:pt x="63"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69" name="Freeform 24"/>
            <p:cNvSpPr>
              <a:spLocks/>
            </p:cNvSpPr>
            <p:nvPr/>
          </p:nvSpPr>
          <p:spPr bwMode="auto">
            <a:xfrm>
              <a:off x="4178301" y="-3284538"/>
              <a:ext cx="344488" cy="506413"/>
            </a:xfrm>
            <a:custGeom>
              <a:avLst/>
              <a:gdLst>
                <a:gd name="T0" fmla="*/ 92 w 92"/>
                <a:gd name="T1" fmla="*/ 94 h 135"/>
                <a:gd name="T2" fmla="*/ 86 w 92"/>
                <a:gd name="T3" fmla="*/ 115 h 135"/>
                <a:gd name="T4" fmla="*/ 68 w 92"/>
                <a:gd name="T5" fmla="*/ 130 h 135"/>
                <a:gd name="T6" fmla="*/ 40 w 92"/>
                <a:gd name="T7" fmla="*/ 135 h 135"/>
                <a:gd name="T8" fmla="*/ 18 w 92"/>
                <a:gd name="T9" fmla="*/ 133 h 135"/>
                <a:gd name="T10" fmla="*/ 0 w 92"/>
                <a:gd name="T11" fmla="*/ 127 h 135"/>
                <a:gd name="T12" fmla="*/ 0 w 92"/>
                <a:gd name="T13" fmla="*/ 95 h 135"/>
                <a:gd name="T14" fmla="*/ 21 w 92"/>
                <a:gd name="T15" fmla="*/ 103 h 135"/>
                <a:gd name="T16" fmla="*/ 41 w 92"/>
                <a:gd name="T17" fmla="*/ 106 h 135"/>
                <a:gd name="T18" fmla="*/ 53 w 92"/>
                <a:gd name="T19" fmla="*/ 104 h 135"/>
                <a:gd name="T20" fmla="*/ 56 w 92"/>
                <a:gd name="T21" fmla="*/ 97 h 135"/>
                <a:gd name="T22" fmla="*/ 55 w 92"/>
                <a:gd name="T23" fmla="*/ 92 h 135"/>
                <a:gd name="T24" fmla="*/ 50 w 92"/>
                <a:gd name="T25" fmla="*/ 88 h 135"/>
                <a:gd name="T26" fmla="*/ 33 w 92"/>
                <a:gd name="T27" fmla="*/ 79 h 135"/>
                <a:gd name="T28" fmla="*/ 13 w 92"/>
                <a:gd name="T29" fmla="*/ 68 h 135"/>
                <a:gd name="T30" fmla="*/ 4 w 92"/>
                <a:gd name="T31" fmla="*/ 55 h 135"/>
                <a:gd name="T32" fmla="*/ 1 w 92"/>
                <a:gd name="T33" fmla="*/ 39 h 135"/>
                <a:gd name="T34" fmla="*/ 14 w 92"/>
                <a:gd name="T35" fmla="*/ 10 h 135"/>
                <a:gd name="T36" fmla="*/ 50 w 92"/>
                <a:gd name="T37" fmla="*/ 0 h 135"/>
                <a:gd name="T38" fmla="*/ 92 w 92"/>
                <a:gd name="T39" fmla="*/ 10 h 135"/>
                <a:gd name="T40" fmla="*/ 81 w 92"/>
                <a:gd name="T41" fmla="*/ 37 h 135"/>
                <a:gd name="T42" fmla="*/ 49 w 92"/>
                <a:gd name="T43" fmla="*/ 29 h 135"/>
                <a:gd name="T44" fmla="*/ 39 w 92"/>
                <a:gd name="T45" fmla="*/ 31 h 135"/>
                <a:gd name="T46" fmla="*/ 36 w 92"/>
                <a:gd name="T47" fmla="*/ 37 h 135"/>
                <a:gd name="T48" fmla="*/ 40 w 92"/>
                <a:gd name="T49" fmla="*/ 44 h 135"/>
                <a:gd name="T50" fmla="*/ 62 w 92"/>
                <a:gd name="T51" fmla="*/ 55 h 135"/>
                <a:gd name="T52" fmla="*/ 85 w 92"/>
                <a:gd name="T53" fmla="*/ 71 h 135"/>
                <a:gd name="T54" fmla="*/ 92 w 92"/>
                <a:gd name="T55" fmla="*/ 9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2" h="135">
                  <a:moveTo>
                    <a:pt x="92" y="94"/>
                  </a:moveTo>
                  <a:cubicBezTo>
                    <a:pt x="92" y="102"/>
                    <a:pt x="90" y="109"/>
                    <a:pt x="86" y="115"/>
                  </a:cubicBezTo>
                  <a:cubicBezTo>
                    <a:pt x="82" y="122"/>
                    <a:pt x="76" y="126"/>
                    <a:pt x="68" y="130"/>
                  </a:cubicBezTo>
                  <a:cubicBezTo>
                    <a:pt x="60" y="133"/>
                    <a:pt x="51" y="135"/>
                    <a:pt x="40" y="135"/>
                  </a:cubicBezTo>
                  <a:cubicBezTo>
                    <a:pt x="32" y="135"/>
                    <a:pt x="24" y="135"/>
                    <a:pt x="18" y="133"/>
                  </a:cubicBezTo>
                  <a:cubicBezTo>
                    <a:pt x="13" y="132"/>
                    <a:pt x="6" y="130"/>
                    <a:pt x="0" y="127"/>
                  </a:cubicBezTo>
                  <a:cubicBezTo>
                    <a:pt x="0" y="95"/>
                    <a:pt x="0" y="95"/>
                    <a:pt x="0" y="95"/>
                  </a:cubicBezTo>
                  <a:cubicBezTo>
                    <a:pt x="7" y="99"/>
                    <a:pt x="14" y="102"/>
                    <a:pt x="21" y="103"/>
                  </a:cubicBezTo>
                  <a:cubicBezTo>
                    <a:pt x="28" y="105"/>
                    <a:pt x="35" y="106"/>
                    <a:pt x="41" y="106"/>
                  </a:cubicBezTo>
                  <a:cubicBezTo>
                    <a:pt x="46" y="106"/>
                    <a:pt x="50" y="105"/>
                    <a:pt x="53" y="104"/>
                  </a:cubicBezTo>
                  <a:cubicBezTo>
                    <a:pt x="55" y="102"/>
                    <a:pt x="56" y="99"/>
                    <a:pt x="56" y="97"/>
                  </a:cubicBezTo>
                  <a:cubicBezTo>
                    <a:pt x="56" y="95"/>
                    <a:pt x="56" y="93"/>
                    <a:pt x="55" y="92"/>
                  </a:cubicBezTo>
                  <a:cubicBezTo>
                    <a:pt x="54" y="91"/>
                    <a:pt x="52" y="89"/>
                    <a:pt x="50" y="88"/>
                  </a:cubicBezTo>
                  <a:cubicBezTo>
                    <a:pt x="48" y="86"/>
                    <a:pt x="42" y="84"/>
                    <a:pt x="33" y="79"/>
                  </a:cubicBezTo>
                  <a:cubicBezTo>
                    <a:pt x="24" y="75"/>
                    <a:pt x="18" y="72"/>
                    <a:pt x="13" y="68"/>
                  </a:cubicBezTo>
                  <a:cubicBezTo>
                    <a:pt x="9" y="64"/>
                    <a:pt x="6" y="60"/>
                    <a:pt x="4" y="55"/>
                  </a:cubicBezTo>
                  <a:cubicBezTo>
                    <a:pt x="2" y="51"/>
                    <a:pt x="1" y="45"/>
                    <a:pt x="1" y="39"/>
                  </a:cubicBezTo>
                  <a:cubicBezTo>
                    <a:pt x="1" y="27"/>
                    <a:pt x="5" y="17"/>
                    <a:pt x="14" y="10"/>
                  </a:cubicBezTo>
                  <a:cubicBezTo>
                    <a:pt x="23" y="4"/>
                    <a:pt x="35" y="0"/>
                    <a:pt x="50" y="0"/>
                  </a:cubicBezTo>
                  <a:cubicBezTo>
                    <a:pt x="64" y="0"/>
                    <a:pt x="78" y="3"/>
                    <a:pt x="92" y="10"/>
                  </a:cubicBezTo>
                  <a:cubicBezTo>
                    <a:pt x="81" y="37"/>
                    <a:pt x="81" y="37"/>
                    <a:pt x="81" y="37"/>
                  </a:cubicBezTo>
                  <a:cubicBezTo>
                    <a:pt x="69" y="31"/>
                    <a:pt x="58" y="29"/>
                    <a:pt x="49" y="29"/>
                  </a:cubicBezTo>
                  <a:cubicBezTo>
                    <a:pt x="45" y="29"/>
                    <a:pt x="41" y="29"/>
                    <a:pt x="39" y="31"/>
                  </a:cubicBezTo>
                  <a:cubicBezTo>
                    <a:pt x="37" y="33"/>
                    <a:pt x="36" y="35"/>
                    <a:pt x="36" y="37"/>
                  </a:cubicBezTo>
                  <a:cubicBezTo>
                    <a:pt x="36" y="40"/>
                    <a:pt x="37" y="42"/>
                    <a:pt x="40" y="44"/>
                  </a:cubicBezTo>
                  <a:cubicBezTo>
                    <a:pt x="43" y="46"/>
                    <a:pt x="50" y="50"/>
                    <a:pt x="62" y="55"/>
                  </a:cubicBezTo>
                  <a:cubicBezTo>
                    <a:pt x="73" y="60"/>
                    <a:pt x="81" y="66"/>
                    <a:pt x="85" y="71"/>
                  </a:cubicBezTo>
                  <a:cubicBezTo>
                    <a:pt x="90" y="77"/>
                    <a:pt x="92" y="85"/>
                    <a:pt x="92" y="9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70" name="Freeform 25"/>
            <p:cNvSpPr>
              <a:spLocks noEditPoints="1"/>
            </p:cNvSpPr>
            <p:nvPr/>
          </p:nvSpPr>
          <p:spPr bwMode="auto">
            <a:xfrm>
              <a:off x="4549776" y="-3171826"/>
              <a:ext cx="368300" cy="393700"/>
            </a:xfrm>
            <a:custGeom>
              <a:avLst/>
              <a:gdLst>
                <a:gd name="T0" fmla="*/ 53 w 98"/>
                <a:gd name="T1" fmla="*/ 105 h 105"/>
                <a:gd name="T2" fmla="*/ 14 w 98"/>
                <a:gd name="T3" fmla="*/ 92 h 105"/>
                <a:gd name="T4" fmla="*/ 0 w 98"/>
                <a:gd name="T5" fmla="*/ 53 h 105"/>
                <a:gd name="T6" fmla="*/ 13 w 98"/>
                <a:gd name="T7" fmla="*/ 14 h 105"/>
                <a:gd name="T8" fmla="*/ 50 w 98"/>
                <a:gd name="T9" fmla="*/ 0 h 105"/>
                <a:gd name="T10" fmla="*/ 85 w 98"/>
                <a:gd name="T11" fmla="*/ 12 h 105"/>
                <a:gd name="T12" fmla="*/ 98 w 98"/>
                <a:gd name="T13" fmla="*/ 46 h 105"/>
                <a:gd name="T14" fmla="*/ 98 w 98"/>
                <a:gd name="T15" fmla="*/ 62 h 105"/>
                <a:gd name="T16" fmla="*/ 35 w 98"/>
                <a:gd name="T17" fmla="*/ 62 h 105"/>
                <a:gd name="T18" fmla="*/ 41 w 98"/>
                <a:gd name="T19" fmla="*/ 75 h 105"/>
                <a:gd name="T20" fmla="*/ 57 w 98"/>
                <a:gd name="T21" fmla="*/ 80 h 105"/>
                <a:gd name="T22" fmla="*/ 74 w 98"/>
                <a:gd name="T23" fmla="*/ 78 h 105"/>
                <a:gd name="T24" fmla="*/ 91 w 98"/>
                <a:gd name="T25" fmla="*/ 73 h 105"/>
                <a:gd name="T26" fmla="*/ 91 w 98"/>
                <a:gd name="T27" fmla="*/ 98 h 105"/>
                <a:gd name="T28" fmla="*/ 74 w 98"/>
                <a:gd name="T29" fmla="*/ 104 h 105"/>
                <a:gd name="T30" fmla="*/ 53 w 98"/>
                <a:gd name="T31" fmla="*/ 105 h 105"/>
                <a:gd name="T32" fmla="*/ 51 w 98"/>
                <a:gd name="T33" fmla="*/ 24 h 105"/>
                <a:gd name="T34" fmla="*/ 41 w 98"/>
                <a:gd name="T35" fmla="*/ 28 h 105"/>
                <a:gd name="T36" fmla="*/ 36 w 98"/>
                <a:gd name="T37" fmla="*/ 40 h 105"/>
                <a:gd name="T38" fmla="*/ 66 w 98"/>
                <a:gd name="T39" fmla="*/ 40 h 105"/>
                <a:gd name="T40" fmla="*/ 62 w 98"/>
                <a:gd name="T41" fmla="*/ 28 h 105"/>
                <a:gd name="T42" fmla="*/ 51 w 98"/>
                <a:gd name="T43" fmla="*/ 2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8" h="105">
                  <a:moveTo>
                    <a:pt x="53" y="105"/>
                  </a:moveTo>
                  <a:cubicBezTo>
                    <a:pt x="36" y="105"/>
                    <a:pt x="23" y="101"/>
                    <a:pt x="14" y="92"/>
                  </a:cubicBezTo>
                  <a:cubicBezTo>
                    <a:pt x="4" y="83"/>
                    <a:pt x="0" y="70"/>
                    <a:pt x="0" y="53"/>
                  </a:cubicBezTo>
                  <a:cubicBezTo>
                    <a:pt x="0" y="36"/>
                    <a:pt x="4" y="23"/>
                    <a:pt x="13" y="14"/>
                  </a:cubicBezTo>
                  <a:cubicBezTo>
                    <a:pt x="21" y="4"/>
                    <a:pt x="34" y="0"/>
                    <a:pt x="50" y="0"/>
                  </a:cubicBezTo>
                  <a:cubicBezTo>
                    <a:pt x="65" y="0"/>
                    <a:pt x="77" y="4"/>
                    <a:pt x="85" y="12"/>
                  </a:cubicBezTo>
                  <a:cubicBezTo>
                    <a:pt x="94" y="20"/>
                    <a:pt x="98" y="31"/>
                    <a:pt x="98" y="46"/>
                  </a:cubicBezTo>
                  <a:cubicBezTo>
                    <a:pt x="98" y="62"/>
                    <a:pt x="98" y="62"/>
                    <a:pt x="98" y="62"/>
                  </a:cubicBezTo>
                  <a:cubicBezTo>
                    <a:pt x="35" y="62"/>
                    <a:pt x="35" y="62"/>
                    <a:pt x="35" y="62"/>
                  </a:cubicBezTo>
                  <a:cubicBezTo>
                    <a:pt x="35" y="68"/>
                    <a:pt x="37" y="72"/>
                    <a:pt x="41" y="75"/>
                  </a:cubicBezTo>
                  <a:cubicBezTo>
                    <a:pt x="45" y="79"/>
                    <a:pt x="51" y="80"/>
                    <a:pt x="57" y="80"/>
                  </a:cubicBezTo>
                  <a:cubicBezTo>
                    <a:pt x="64" y="80"/>
                    <a:pt x="69" y="80"/>
                    <a:pt x="74" y="78"/>
                  </a:cubicBezTo>
                  <a:cubicBezTo>
                    <a:pt x="80" y="77"/>
                    <a:pt x="85" y="75"/>
                    <a:pt x="91" y="73"/>
                  </a:cubicBezTo>
                  <a:cubicBezTo>
                    <a:pt x="91" y="98"/>
                    <a:pt x="91" y="98"/>
                    <a:pt x="91" y="98"/>
                  </a:cubicBezTo>
                  <a:cubicBezTo>
                    <a:pt x="86" y="101"/>
                    <a:pt x="80" y="103"/>
                    <a:pt x="74" y="104"/>
                  </a:cubicBezTo>
                  <a:cubicBezTo>
                    <a:pt x="68" y="105"/>
                    <a:pt x="61" y="105"/>
                    <a:pt x="53" y="105"/>
                  </a:cubicBezTo>
                  <a:moveTo>
                    <a:pt x="51" y="24"/>
                  </a:moveTo>
                  <a:cubicBezTo>
                    <a:pt x="47" y="24"/>
                    <a:pt x="43" y="25"/>
                    <a:pt x="41" y="28"/>
                  </a:cubicBezTo>
                  <a:cubicBezTo>
                    <a:pt x="38" y="30"/>
                    <a:pt x="36" y="34"/>
                    <a:pt x="36" y="40"/>
                  </a:cubicBezTo>
                  <a:cubicBezTo>
                    <a:pt x="66" y="40"/>
                    <a:pt x="66" y="40"/>
                    <a:pt x="66" y="40"/>
                  </a:cubicBezTo>
                  <a:cubicBezTo>
                    <a:pt x="66" y="35"/>
                    <a:pt x="64" y="31"/>
                    <a:pt x="62" y="28"/>
                  </a:cubicBezTo>
                  <a:cubicBezTo>
                    <a:pt x="59" y="25"/>
                    <a:pt x="56" y="24"/>
                    <a:pt x="5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71" name="Rectangle 26"/>
            <p:cNvSpPr>
              <a:spLocks noChangeArrowheads="1"/>
            </p:cNvSpPr>
            <p:nvPr/>
          </p:nvSpPr>
          <p:spPr bwMode="auto">
            <a:xfrm>
              <a:off x="4967288" y="-3308351"/>
              <a:ext cx="130175" cy="523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72" name="Rectangle 27"/>
            <p:cNvSpPr>
              <a:spLocks noChangeArrowheads="1"/>
            </p:cNvSpPr>
            <p:nvPr/>
          </p:nvSpPr>
          <p:spPr bwMode="auto">
            <a:xfrm>
              <a:off x="5162551" y="-3308351"/>
              <a:ext cx="130175" cy="523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73" name="Freeform 28"/>
            <p:cNvSpPr>
              <a:spLocks/>
            </p:cNvSpPr>
            <p:nvPr/>
          </p:nvSpPr>
          <p:spPr bwMode="auto">
            <a:xfrm>
              <a:off x="5353051" y="-3171826"/>
              <a:ext cx="301625" cy="393700"/>
            </a:xfrm>
            <a:custGeom>
              <a:avLst/>
              <a:gdLst>
                <a:gd name="T0" fmla="*/ 80 w 80"/>
                <a:gd name="T1" fmla="*/ 72 h 105"/>
                <a:gd name="T2" fmla="*/ 69 w 80"/>
                <a:gd name="T3" fmla="*/ 97 h 105"/>
                <a:gd name="T4" fmla="*/ 37 w 80"/>
                <a:gd name="T5" fmla="*/ 105 h 105"/>
                <a:gd name="T6" fmla="*/ 17 w 80"/>
                <a:gd name="T7" fmla="*/ 104 h 105"/>
                <a:gd name="T8" fmla="*/ 0 w 80"/>
                <a:gd name="T9" fmla="*/ 100 h 105"/>
                <a:gd name="T10" fmla="*/ 0 w 80"/>
                <a:gd name="T11" fmla="*/ 71 h 105"/>
                <a:gd name="T12" fmla="*/ 18 w 80"/>
                <a:gd name="T13" fmla="*/ 77 h 105"/>
                <a:gd name="T14" fmla="*/ 35 w 80"/>
                <a:gd name="T15" fmla="*/ 80 h 105"/>
                <a:gd name="T16" fmla="*/ 47 w 80"/>
                <a:gd name="T17" fmla="*/ 74 h 105"/>
                <a:gd name="T18" fmla="*/ 43 w 80"/>
                <a:gd name="T19" fmla="*/ 70 h 105"/>
                <a:gd name="T20" fmla="*/ 25 w 80"/>
                <a:gd name="T21" fmla="*/ 61 h 105"/>
                <a:gd name="T22" fmla="*/ 5 w 80"/>
                <a:gd name="T23" fmla="*/ 48 h 105"/>
                <a:gd name="T24" fmla="*/ 0 w 80"/>
                <a:gd name="T25" fmla="*/ 30 h 105"/>
                <a:gd name="T26" fmla="*/ 11 w 80"/>
                <a:gd name="T27" fmla="*/ 8 h 105"/>
                <a:gd name="T28" fmla="*/ 42 w 80"/>
                <a:gd name="T29" fmla="*/ 0 h 105"/>
                <a:gd name="T30" fmla="*/ 61 w 80"/>
                <a:gd name="T31" fmla="*/ 2 h 105"/>
                <a:gd name="T32" fmla="*/ 79 w 80"/>
                <a:gd name="T33" fmla="*/ 8 h 105"/>
                <a:gd name="T34" fmla="*/ 69 w 80"/>
                <a:gd name="T35" fmla="*/ 31 h 105"/>
                <a:gd name="T36" fmla="*/ 55 w 80"/>
                <a:gd name="T37" fmla="*/ 26 h 105"/>
                <a:gd name="T38" fmla="*/ 42 w 80"/>
                <a:gd name="T39" fmla="*/ 24 h 105"/>
                <a:gd name="T40" fmla="*/ 33 w 80"/>
                <a:gd name="T41" fmla="*/ 28 h 105"/>
                <a:gd name="T42" fmla="*/ 36 w 80"/>
                <a:gd name="T43" fmla="*/ 32 h 105"/>
                <a:gd name="T44" fmla="*/ 54 w 80"/>
                <a:gd name="T45" fmla="*/ 40 h 105"/>
                <a:gd name="T46" fmla="*/ 70 w 80"/>
                <a:gd name="T47" fmla="*/ 48 h 105"/>
                <a:gd name="T48" fmla="*/ 77 w 80"/>
                <a:gd name="T49" fmla="*/ 58 h 105"/>
                <a:gd name="T50" fmla="*/ 80 w 80"/>
                <a:gd name="T51" fmla="*/ 7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05">
                  <a:moveTo>
                    <a:pt x="80" y="72"/>
                  </a:moveTo>
                  <a:cubicBezTo>
                    <a:pt x="80" y="83"/>
                    <a:pt x="76" y="91"/>
                    <a:pt x="69" y="97"/>
                  </a:cubicBezTo>
                  <a:cubicBezTo>
                    <a:pt x="61" y="102"/>
                    <a:pt x="51" y="105"/>
                    <a:pt x="37" y="105"/>
                  </a:cubicBezTo>
                  <a:cubicBezTo>
                    <a:pt x="29" y="105"/>
                    <a:pt x="23" y="105"/>
                    <a:pt x="17" y="104"/>
                  </a:cubicBezTo>
                  <a:cubicBezTo>
                    <a:pt x="11" y="103"/>
                    <a:pt x="6" y="102"/>
                    <a:pt x="0" y="100"/>
                  </a:cubicBezTo>
                  <a:cubicBezTo>
                    <a:pt x="0" y="71"/>
                    <a:pt x="0" y="71"/>
                    <a:pt x="0" y="71"/>
                  </a:cubicBezTo>
                  <a:cubicBezTo>
                    <a:pt x="5" y="74"/>
                    <a:pt x="11" y="76"/>
                    <a:pt x="18" y="77"/>
                  </a:cubicBezTo>
                  <a:cubicBezTo>
                    <a:pt x="24" y="79"/>
                    <a:pt x="30" y="80"/>
                    <a:pt x="35" y="80"/>
                  </a:cubicBezTo>
                  <a:cubicBezTo>
                    <a:pt x="43" y="80"/>
                    <a:pt x="47" y="78"/>
                    <a:pt x="47" y="74"/>
                  </a:cubicBezTo>
                  <a:cubicBezTo>
                    <a:pt x="47" y="73"/>
                    <a:pt x="46" y="71"/>
                    <a:pt x="43" y="70"/>
                  </a:cubicBezTo>
                  <a:cubicBezTo>
                    <a:pt x="41" y="68"/>
                    <a:pt x="35" y="66"/>
                    <a:pt x="25" y="61"/>
                  </a:cubicBezTo>
                  <a:cubicBezTo>
                    <a:pt x="16" y="58"/>
                    <a:pt x="9" y="53"/>
                    <a:pt x="5" y="48"/>
                  </a:cubicBezTo>
                  <a:cubicBezTo>
                    <a:pt x="2" y="43"/>
                    <a:pt x="0" y="37"/>
                    <a:pt x="0" y="30"/>
                  </a:cubicBezTo>
                  <a:cubicBezTo>
                    <a:pt x="0" y="20"/>
                    <a:pt x="3" y="13"/>
                    <a:pt x="11" y="8"/>
                  </a:cubicBezTo>
                  <a:cubicBezTo>
                    <a:pt x="18" y="2"/>
                    <a:pt x="28" y="0"/>
                    <a:pt x="42" y="0"/>
                  </a:cubicBezTo>
                  <a:cubicBezTo>
                    <a:pt x="48" y="0"/>
                    <a:pt x="55" y="1"/>
                    <a:pt x="61" y="2"/>
                  </a:cubicBezTo>
                  <a:cubicBezTo>
                    <a:pt x="66" y="3"/>
                    <a:pt x="73" y="6"/>
                    <a:pt x="79" y="8"/>
                  </a:cubicBezTo>
                  <a:cubicBezTo>
                    <a:pt x="69" y="31"/>
                    <a:pt x="69" y="31"/>
                    <a:pt x="69" y="31"/>
                  </a:cubicBezTo>
                  <a:cubicBezTo>
                    <a:pt x="65" y="29"/>
                    <a:pt x="60" y="27"/>
                    <a:pt x="55" y="26"/>
                  </a:cubicBezTo>
                  <a:cubicBezTo>
                    <a:pt x="49" y="24"/>
                    <a:pt x="45" y="24"/>
                    <a:pt x="42" y="24"/>
                  </a:cubicBezTo>
                  <a:cubicBezTo>
                    <a:pt x="36" y="24"/>
                    <a:pt x="33" y="25"/>
                    <a:pt x="33" y="28"/>
                  </a:cubicBezTo>
                  <a:cubicBezTo>
                    <a:pt x="33" y="29"/>
                    <a:pt x="34" y="31"/>
                    <a:pt x="36" y="32"/>
                  </a:cubicBezTo>
                  <a:cubicBezTo>
                    <a:pt x="38" y="33"/>
                    <a:pt x="44" y="36"/>
                    <a:pt x="54" y="40"/>
                  </a:cubicBezTo>
                  <a:cubicBezTo>
                    <a:pt x="61" y="43"/>
                    <a:pt x="66" y="46"/>
                    <a:pt x="70" y="48"/>
                  </a:cubicBezTo>
                  <a:cubicBezTo>
                    <a:pt x="73" y="51"/>
                    <a:pt x="76" y="54"/>
                    <a:pt x="77" y="58"/>
                  </a:cubicBezTo>
                  <a:cubicBezTo>
                    <a:pt x="79" y="62"/>
                    <a:pt x="80" y="67"/>
                    <a:pt x="80"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74" name="Freeform 29"/>
            <p:cNvSpPr>
              <a:spLocks/>
            </p:cNvSpPr>
            <p:nvPr/>
          </p:nvSpPr>
          <p:spPr bwMode="auto">
            <a:xfrm>
              <a:off x="5808663"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75" name="Freeform 30"/>
            <p:cNvSpPr>
              <a:spLocks/>
            </p:cNvSpPr>
            <p:nvPr/>
          </p:nvSpPr>
          <p:spPr bwMode="auto">
            <a:xfrm>
              <a:off x="5808663"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76" name="Freeform 31"/>
            <p:cNvSpPr>
              <a:spLocks/>
            </p:cNvSpPr>
            <p:nvPr/>
          </p:nvSpPr>
          <p:spPr bwMode="auto">
            <a:xfrm>
              <a:off x="6199188"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77" name="Freeform 32"/>
            <p:cNvSpPr>
              <a:spLocks/>
            </p:cNvSpPr>
            <p:nvPr/>
          </p:nvSpPr>
          <p:spPr bwMode="auto">
            <a:xfrm>
              <a:off x="6199188"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78" name="Freeform 33"/>
            <p:cNvSpPr>
              <a:spLocks noEditPoints="1"/>
            </p:cNvSpPr>
            <p:nvPr/>
          </p:nvSpPr>
          <p:spPr bwMode="auto">
            <a:xfrm>
              <a:off x="6584951" y="-3303588"/>
              <a:ext cx="368300" cy="522288"/>
            </a:xfrm>
            <a:custGeom>
              <a:avLst/>
              <a:gdLst>
                <a:gd name="T0" fmla="*/ 98 w 98"/>
                <a:gd name="T1" fmla="*/ 44 h 139"/>
                <a:gd name="T2" fmla="*/ 85 w 98"/>
                <a:gd name="T3" fmla="*/ 80 h 139"/>
                <a:gd name="T4" fmla="*/ 47 w 98"/>
                <a:gd name="T5" fmla="*/ 93 h 139"/>
                <a:gd name="T6" fmla="*/ 37 w 98"/>
                <a:gd name="T7" fmla="*/ 93 h 139"/>
                <a:gd name="T8" fmla="*/ 37 w 98"/>
                <a:gd name="T9" fmla="*/ 139 h 139"/>
                <a:gd name="T10" fmla="*/ 0 w 98"/>
                <a:gd name="T11" fmla="*/ 139 h 139"/>
                <a:gd name="T12" fmla="*/ 0 w 98"/>
                <a:gd name="T13" fmla="*/ 0 h 139"/>
                <a:gd name="T14" fmla="*/ 47 w 98"/>
                <a:gd name="T15" fmla="*/ 0 h 139"/>
                <a:gd name="T16" fmla="*/ 85 w 98"/>
                <a:gd name="T17" fmla="*/ 12 h 139"/>
                <a:gd name="T18" fmla="*/ 98 w 98"/>
                <a:gd name="T19" fmla="*/ 44 h 139"/>
                <a:gd name="T20" fmla="*/ 37 w 98"/>
                <a:gd name="T21" fmla="*/ 62 h 139"/>
                <a:gd name="T22" fmla="*/ 43 w 98"/>
                <a:gd name="T23" fmla="*/ 62 h 139"/>
                <a:gd name="T24" fmla="*/ 56 w 98"/>
                <a:gd name="T25" fmla="*/ 58 h 139"/>
                <a:gd name="T26" fmla="*/ 61 w 98"/>
                <a:gd name="T27" fmla="*/ 44 h 139"/>
                <a:gd name="T28" fmla="*/ 46 w 98"/>
                <a:gd name="T29" fmla="*/ 30 h 139"/>
                <a:gd name="T30" fmla="*/ 37 w 98"/>
                <a:gd name="T31" fmla="*/ 30 h 139"/>
                <a:gd name="T32" fmla="*/ 37 w 98"/>
                <a:gd name="T33" fmla="*/ 6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8" h="139">
                  <a:moveTo>
                    <a:pt x="98" y="44"/>
                  </a:moveTo>
                  <a:cubicBezTo>
                    <a:pt x="98" y="60"/>
                    <a:pt x="94" y="72"/>
                    <a:pt x="85" y="80"/>
                  </a:cubicBezTo>
                  <a:cubicBezTo>
                    <a:pt x="76" y="89"/>
                    <a:pt x="63" y="93"/>
                    <a:pt x="47" y="93"/>
                  </a:cubicBezTo>
                  <a:cubicBezTo>
                    <a:pt x="37" y="93"/>
                    <a:pt x="37" y="93"/>
                    <a:pt x="37" y="93"/>
                  </a:cubicBezTo>
                  <a:cubicBezTo>
                    <a:pt x="37" y="139"/>
                    <a:pt x="37" y="139"/>
                    <a:pt x="37" y="139"/>
                  </a:cubicBezTo>
                  <a:cubicBezTo>
                    <a:pt x="0" y="139"/>
                    <a:pt x="0" y="139"/>
                    <a:pt x="0" y="139"/>
                  </a:cubicBezTo>
                  <a:cubicBezTo>
                    <a:pt x="0" y="0"/>
                    <a:pt x="0" y="0"/>
                    <a:pt x="0" y="0"/>
                  </a:cubicBezTo>
                  <a:cubicBezTo>
                    <a:pt x="47" y="0"/>
                    <a:pt x="47" y="0"/>
                    <a:pt x="47" y="0"/>
                  </a:cubicBezTo>
                  <a:cubicBezTo>
                    <a:pt x="64" y="0"/>
                    <a:pt x="77" y="4"/>
                    <a:pt x="85" y="12"/>
                  </a:cubicBezTo>
                  <a:cubicBezTo>
                    <a:pt x="94" y="19"/>
                    <a:pt x="98" y="30"/>
                    <a:pt x="98" y="44"/>
                  </a:cubicBezTo>
                  <a:moveTo>
                    <a:pt x="37" y="62"/>
                  </a:moveTo>
                  <a:cubicBezTo>
                    <a:pt x="43" y="62"/>
                    <a:pt x="43" y="62"/>
                    <a:pt x="43" y="62"/>
                  </a:cubicBezTo>
                  <a:cubicBezTo>
                    <a:pt x="49" y="62"/>
                    <a:pt x="53" y="61"/>
                    <a:pt x="56" y="58"/>
                  </a:cubicBezTo>
                  <a:cubicBezTo>
                    <a:pt x="60" y="54"/>
                    <a:pt x="61" y="50"/>
                    <a:pt x="61" y="44"/>
                  </a:cubicBezTo>
                  <a:cubicBezTo>
                    <a:pt x="61" y="35"/>
                    <a:pt x="56" y="30"/>
                    <a:pt x="46" y="30"/>
                  </a:cubicBezTo>
                  <a:cubicBezTo>
                    <a:pt x="37" y="30"/>
                    <a:pt x="37" y="30"/>
                    <a:pt x="37" y="30"/>
                  </a:cubicBezTo>
                  <a:lnTo>
                    <a:pt x="37"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grpSp>
    </p:spTree>
    <p:extLst>
      <p:ext uri="{BB962C8B-B14F-4D97-AF65-F5344CB8AC3E}">
        <p14:creationId xmlns:p14="http://schemas.microsoft.com/office/powerpoint/2010/main" val="364547874"/>
      </p:ext>
    </p:extLst>
  </p:cSld>
  <p:clrMapOvr>
    <a:masterClrMapping/>
  </p:clrMapOvr>
  <p:transition>
    <p:fade/>
  </p:transition>
  <p:extLst>
    <p:ext uri="{DCECCB84-F9BA-43D5-87BE-67443E8EF086}">
      <p15:sldGuideLst xmlns:p15="http://schemas.microsoft.com/office/powerpoint/2012/main">
        <p15:guide id="1" orient="horz" pos="4508">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itle, subtitle &amp; 1 column - large">
    <p:spTree>
      <p:nvGrpSpPr>
        <p:cNvPr id="1" name=""/>
        <p:cNvGrpSpPr/>
        <p:nvPr/>
      </p:nvGrpSpPr>
      <p:grpSpPr>
        <a:xfrm>
          <a:off x="0" y="0"/>
          <a:ext cx="0" cy="0"/>
          <a:chOff x="0" y="0"/>
          <a:chExt cx="0" cy="0"/>
        </a:xfrm>
      </p:grpSpPr>
      <p:sp>
        <p:nvSpPr>
          <p:cNvPr id="9" name="Text Placeholder 8"/>
          <p:cNvSpPr>
            <a:spLocks noGrp="1"/>
          </p:cNvSpPr>
          <p:nvPr>
            <p:ph type="body" sz="quarter" idx="13" hasCustomPrompt="1"/>
          </p:nvPr>
        </p:nvSpPr>
        <p:spPr>
          <a:xfrm>
            <a:off x="501650" y="651601"/>
            <a:ext cx="11162350"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
        <p:nvSpPr>
          <p:cNvPr id="14" name="Title Placeholder 1"/>
          <p:cNvSpPr>
            <a:spLocks noGrp="1"/>
          </p:cNvSpPr>
          <p:nvPr>
            <p:ph type="title"/>
          </p:nvPr>
        </p:nvSpPr>
        <p:spPr>
          <a:xfrm>
            <a:off x="501650" y="317500"/>
            <a:ext cx="11162350" cy="334101"/>
          </a:xfrm>
          <a:prstGeom prst="rect">
            <a:avLst/>
          </a:prstGeom>
        </p:spPr>
        <p:txBody>
          <a:bodyPr vert="horz" lIns="0" tIns="0" rIns="0" bIns="0" rtlCol="0" anchor="t" anchorCtr="0">
            <a:noAutofit/>
          </a:bodyPr>
          <a:lstStyle>
            <a:lvl1pPr>
              <a:defRPr/>
            </a:lvl1pPr>
          </a:lstStyle>
          <a:p>
            <a:r>
              <a:rPr lang="en-US" noProof="0"/>
              <a:t>Click to edit Master title style</a:t>
            </a:r>
            <a:endParaRPr lang="en-US" noProof="0" dirty="0"/>
          </a:p>
        </p:txBody>
      </p:sp>
      <p:sp>
        <p:nvSpPr>
          <p:cNvPr id="8" name="Text Placeholder 18"/>
          <p:cNvSpPr>
            <a:spLocks noGrp="1"/>
          </p:cNvSpPr>
          <p:nvPr>
            <p:ph idx="1"/>
          </p:nvPr>
        </p:nvSpPr>
        <p:spPr>
          <a:xfrm>
            <a:off x="501652" y="1700213"/>
            <a:ext cx="11165416" cy="4678986"/>
          </a:xfrm>
          <a:prstGeom prst="rect">
            <a:avLst/>
          </a:prstGeom>
        </p:spPr>
        <p:txBody>
          <a:bodyPr vert="horz" lIns="0" tIns="0" rIns="0" bIns="0" rtlCol="0">
            <a:no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931825574"/>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 subtitle &amp; chart">
    <p:spTree>
      <p:nvGrpSpPr>
        <p:cNvPr id="1" name=""/>
        <p:cNvGrpSpPr/>
        <p:nvPr/>
      </p:nvGrpSpPr>
      <p:grpSpPr>
        <a:xfrm>
          <a:off x="0" y="0"/>
          <a:ext cx="0" cy="0"/>
          <a:chOff x="0" y="0"/>
          <a:chExt cx="0" cy="0"/>
        </a:xfrm>
      </p:grpSpPr>
      <p:sp>
        <p:nvSpPr>
          <p:cNvPr id="15" name="Text Placeholder 8"/>
          <p:cNvSpPr>
            <a:spLocks noGrp="1"/>
          </p:cNvSpPr>
          <p:nvPr>
            <p:ph type="body" sz="quarter" idx="13" hasCustomPrompt="1"/>
          </p:nvPr>
        </p:nvSpPr>
        <p:spPr>
          <a:xfrm>
            <a:off x="501650" y="651601"/>
            <a:ext cx="11188700"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
        <p:nvSpPr>
          <p:cNvPr id="16" name="Title Placeholder 1"/>
          <p:cNvSpPr>
            <a:spLocks noGrp="1"/>
          </p:cNvSpPr>
          <p:nvPr>
            <p:ph type="title" hasCustomPrompt="1"/>
          </p:nvPr>
        </p:nvSpPr>
        <p:spPr>
          <a:xfrm>
            <a:off x="501650" y="317500"/>
            <a:ext cx="11188700" cy="334101"/>
          </a:xfrm>
          <a:prstGeom prst="rect">
            <a:avLst/>
          </a:prstGeom>
        </p:spPr>
        <p:txBody>
          <a:bodyPr vert="horz" lIns="0" tIns="0" rIns="0" bIns="0" rtlCol="0" anchor="t" anchorCtr="0">
            <a:noAutofit/>
          </a:bodyPr>
          <a:lstStyle>
            <a:lvl1pPr>
              <a:defRPr/>
            </a:lvl1pPr>
          </a:lstStyle>
          <a:p>
            <a:r>
              <a:rPr lang="en-US" noProof="0" dirty="0"/>
              <a:t>Click to add title</a:t>
            </a:r>
          </a:p>
        </p:txBody>
      </p:sp>
      <p:sp>
        <p:nvSpPr>
          <p:cNvPr id="17" name="Chart Placeholder 3"/>
          <p:cNvSpPr>
            <a:spLocks noGrp="1"/>
          </p:cNvSpPr>
          <p:nvPr>
            <p:ph type="chart" sz="quarter" idx="15"/>
          </p:nvPr>
        </p:nvSpPr>
        <p:spPr>
          <a:xfrm>
            <a:off x="501653" y="2052000"/>
            <a:ext cx="11188699" cy="4069013"/>
          </a:xfrm>
          <a:prstGeom prst="rect">
            <a:avLst/>
          </a:prstGeom>
        </p:spPr>
        <p:txBody>
          <a:bodyPr/>
          <a:lstStyle/>
          <a:p>
            <a:r>
              <a:rPr lang="en-US" noProof="0" dirty="0"/>
              <a:t>Click icon to add chart</a:t>
            </a:r>
          </a:p>
        </p:txBody>
      </p:sp>
      <p:sp>
        <p:nvSpPr>
          <p:cNvPr id="18" name="Text Placeholder 8"/>
          <p:cNvSpPr>
            <a:spLocks noGrp="1"/>
          </p:cNvSpPr>
          <p:nvPr>
            <p:ph type="body" sz="quarter" idx="18"/>
          </p:nvPr>
        </p:nvSpPr>
        <p:spPr>
          <a:xfrm>
            <a:off x="501653" y="1665289"/>
            <a:ext cx="11188699" cy="392112"/>
          </a:xfrm>
        </p:spPr>
        <p:txBody>
          <a:bodyPr/>
          <a:lstStyle/>
          <a:p>
            <a:pPr lvl="0"/>
            <a:r>
              <a:rPr lang="en-US" noProof="0"/>
              <a:t>Click to edit Master text styles</a:t>
            </a:r>
          </a:p>
        </p:txBody>
      </p:sp>
      <p:sp>
        <p:nvSpPr>
          <p:cNvPr id="19" name="Text Placeholder 7"/>
          <p:cNvSpPr>
            <a:spLocks noGrp="1"/>
          </p:cNvSpPr>
          <p:nvPr>
            <p:ph type="body" sz="quarter" idx="23"/>
          </p:nvPr>
        </p:nvSpPr>
        <p:spPr>
          <a:xfrm>
            <a:off x="501651" y="6121014"/>
            <a:ext cx="11188700" cy="260737"/>
          </a:xfrm>
        </p:spPr>
        <p:txBody>
          <a:bodyPr>
            <a:noAutofit/>
          </a:bodyPr>
          <a:lstStyle>
            <a:lvl1pPr>
              <a:spcAft>
                <a:spcPts val="0"/>
              </a:spcAft>
              <a:defRPr sz="907"/>
            </a:lvl1pPr>
          </a:lstStyle>
          <a:p>
            <a:pPr lvl="0"/>
            <a:r>
              <a:rPr lang="en-US" noProof="0"/>
              <a:t>Click to edit Master text styles</a:t>
            </a:r>
          </a:p>
        </p:txBody>
      </p:sp>
    </p:spTree>
    <p:extLst>
      <p:ext uri="{BB962C8B-B14F-4D97-AF65-F5344CB8AC3E}">
        <p14:creationId xmlns:p14="http://schemas.microsoft.com/office/powerpoint/2010/main" val="654207500"/>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3 chart">
    <p:spTree>
      <p:nvGrpSpPr>
        <p:cNvPr id="1" name=""/>
        <p:cNvGrpSpPr/>
        <p:nvPr/>
      </p:nvGrpSpPr>
      <p:grpSpPr>
        <a:xfrm>
          <a:off x="0" y="0"/>
          <a:ext cx="0" cy="0"/>
          <a:chOff x="0" y="0"/>
          <a:chExt cx="0" cy="0"/>
        </a:xfrm>
      </p:grpSpPr>
      <p:sp>
        <p:nvSpPr>
          <p:cNvPr id="15" name="Text Placeholder 8"/>
          <p:cNvSpPr>
            <a:spLocks noGrp="1"/>
          </p:cNvSpPr>
          <p:nvPr>
            <p:ph type="body" sz="quarter" idx="13" hasCustomPrompt="1"/>
          </p:nvPr>
        </p:nvSpPr>
        <p:spPr>
          <a:xfrm>
            <a:off x="501651" y="651601"/>
            <a:ext cx="11188700"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
        <p:nvSpPr>
          <p:cNvPr id="16" name="Title Placeholder 1"/>
          <p:cNvSpPr>
            <a:spLocks noGrp="1"/>
          </p:cNvSpPr>
          <p:nvPr>
            <p:ph type="title" hasCustomPrompt="1"/>
          </p:nvPr>
        </p:nvSpPr>
        <p:spPr>
          <a:xfrm>
            <a:off x="501650" y="317500"/>
            <a:ext cx="11188700" cy="334101"/>
          </a:xfrm>
          <a:prstGeom prst="rect">
            <a:avLst/>
          </a:prstGeom>
        </p:spPr>
        <p:txBody>
          <a:bodyPr vert="horz" lIns="0" tIns="0" rIns="0" bIns="0" rtlCol="0" anchor="t" anchorCtr="0">
            <a:noAutofit/>
          </a:bodyPr>
          <a:lstStyle>
            <a:lvl1pPr>
              <a:defRPr/>
            </a:lvl1pPr>
          </a:lstStyle>
          <a:p>
            <a:r>
              <a:rPr lang="en-US" noProof="0" dirty="0"/>
              <a:t>Click to add title</a:t>
            </a:r>
          </a:p>
        </p:txBody>
      </p:sp>
      <p:sp>
        <p:nvSpPr>
          <p:cNvPr id="17" name="Chart Placeholder 3"/>
          <p:cNvSpPr>
            <a:spLocks noGrp="1"/>
          </p:cNvSpPr>
          <p:nvPr>
            <p:ph type="chart" sz="quarter" idx="15"/>
          </p:nvPr>
        </p:nvSpPr>
        <p:spPr>
          <a:xfrm>
            <a:off x="504000" y="2051999"/>
            <a:ext cx="3549549" cy="4069014"/>
          </a:xfrm>
          <a:prstGeom prst="rect">
            <a:avLst/>
          </a:prstGeom>
        </p:spPr>
        <p:txBody>
          <a:bodyPr/>
          <a:lstStyle/>
          <a:p>
            <a:r>
              <a:rPr lang="en-US" noProof="0" dirty="0"/>
              <a:t>Click icon to add chart</a:t>
            </a:r>
          </a:p>
        </p:txBody>
      </p:sp>
      <p:sp>
        <p:nvSpPr>
          <p:cNvPr id="18" name="Text Placeholder 8"/>
          <p:cNvSpPr>
            <a:spLocks noGrp="1"/>
          </p:cNvSpPr>
          <p:nvPr>
            <p:ph type="body" sz="quarter" idx="18"/>
          </p:nvPr>
        </p:nvSpPr>
        <p:spPr>
          <a:xfrm>
            <a:off x="501650" y="1665289"/>
            <a:ext cx="3562351" cy="392112"/>
          </a:xfrm>
        </p:spPr>
        <p:txBody>
          <a:bodyPr/>
          <a:lstStyle/>
          <a:p>
            <a:pPr lvl="0"/>
            <a:r>
              <a:rPr lang="en-US" noProof="0"/>
              <a:t>Click to edit Master text styles</a:t>
            </a:r>
          </a:p>
        </p:txBody>
      </p:sp>
      <p:sp>
        <p:nvSpPr>
          <p:cNvPr id="7" name="Chart Placeholder 3"/>
          <p:cNvSpPr>
            <a:spLocks noGrp="1"/>
          </p:cNvSpPr>
          <p:nvPr>
            <p:ph type="chart" sz="quarter" idx="19"/>
          </p:nvPr>
        </p:nvSpPr>
        <p:spPr>
          <a:xfrm>
            <a:off x="4303184" y="2051999"/>
            <a:ext cx="3561616" cy="4069014"/>
          </a:xfrm>
          <a:prstGeom prst="rect">
            <a:avLst/>
          </a:prstGeom>
        </p:spPr>
        <p:txBody>
          <a:bodyPr/>
          <a:lstStyle/>
          <a:p>
            <a:r>
              <a:rPr lang="en-US" noProof="0" dirty="0"/>
              <a:t>Click icon to add chart</a:t>
            </a:r>
          </a:p>
        </p:txBody>
      </p:sp>
      <p:sp>
        <p:nvSpPr>
          <p:cNvPr id="8" name="Text Placeholder 8"/>
          <p:cNvSpPr>
            <a:spLocks noGrp="1"/>
          </p:cNvSpPr>
          <p:nvPr>
            <p:ph type="body" sz="quarter" idx="20"/>
          </p:nvPr>
        </p:nvSpPr>
        <p:spPr>
          <a:xfrm>
            <a:off x="4303185" y="1665289"/>
            <a:ext cx="3561615" cy="392112"/>
          </a:xfrm>
        </p:spPr>
        <p:txBody>
          <a:bodyPr/>
          <a:lstStyle/>
          <a:p>
            <a:pPr lvl="0"/>
            <a:r>
              <a:rPr lang="en-US" noProof="0"/>
              <a:t>Click to edit Master text styles</a:t>
            </a:r>
          </a:p>
        </p:txBody>
      </p:sp>
      <p:sp>
        <p:nvSpPr>
          <p:cNvPr id="9" name="Chart Placeholder 3"/>
          <p:cNvSpPr>
            <a:spLocks noGrp="1"/>
          </p:cNvSpPr>
          <p:nvPr>
            <p:ph type="chart" sz="quarter" idx="21"/>
          </p:nvPr>
        </p:nvSpPr>
        <p:spPr>
          <a:xfrm>
            <a:off x="8126397" y="2051999"/>
            <a:ext cx="3563953" cy="4069014"/>
          </a:xfrm>
          <a:prstGeom prst="rect">
            <a:avLst/>
          </a:prstGeom>
        </p:spPr>
        <p:txBody>
          <a:bodyPr/>
          <a:lstStyle/>
          <a:p>
            <a:r>
              <a:rPr lang="en-US" noProof="0" dirty="0"/>
              <a:t>Click icon to add chart</a:t>
            </a:r>
          </a:p>
        </p:txBody>
      </p:sp>
      <p:sp>
        <p:nvSpPr>
          <p:cNvPr id="10" name="Text Placeholder 8"/>
          <p:cNvSpPr>
            <a:spLocks noGrp="1"/>
          </p:cNvSpPr>
          <p:nvPr>
            <p:ph type="body" sz="quarter" idx="22"/>
          </p:nvPr>
        </p:nvSpPr>
        <p:spPr>
          <a:xfrm>
            <a:off x="8126397" y="1659145"/>
            <a:ext cx="3563954" cy="398256"/>
          </a:xfrm>
        </p:spPr>
        <p:txBody>
          <a:bodyPr/>
          <a:lstStyle/>
          <a:p>
            <a:pPr lvl="0"/>
            <a:r>
              <a:rPr lang="en-US" noProof="0"/>
              <a:t>Click to edit Master text styles</a:t>
            </a:r>
          </a:p>
        </p:txBody>
      </p:sp>
      <p:sp>
        <p:nvSpPr>
          <p:cNvPr id="12" name="Text Placeholder 7"/>
          <p:cNvSpPr>
            <a:spLocks noGrp="1"/>
          </p:cNvSpPr>
          <p:nvPr>
            <p:ph type="body" sz="quarter" idx="23"/>
          </p:nvPr>
        </p:nvSpPr>
        <p:spPr>
          <a:xfrm>
            <a:off x="501649" y="6121014"/>
            <a:ext cx="11165419" cy="260737"/>
          </a:xfrm>
        </p:spPr>
        <p:txBody>
          <a:bodyPr>
            <a:noAutofit/>
          </a:bodyPr>
          <a:lstStyle>
            <a:lvl1pPr>
              <a:spcAft>
                <a:spcPts val="0"/>
              </a:spcAft>
              <a:defRPr sz="907"/>
            </a:lvl1pPr>
          </a:lstStyle>
          <a:p>
            <a:pPr lvl="0"/>
            <a:r>
              <a:rPr lang="en-US" noProof="0"/>
              <a:t>Click to edit Master text styles</a:t>
            </a:r>
          </a:p>
        </p:txBody>
      </p:sp>
    </p:spTree>
    <p:extLst>
      <p:ext uri="{BB962C8B-B14F-4D97-AF65-F5344CB8AC3E}">
        <p14:creationId xmlns:p14="http://schemas.microsoft.com/office/powerpoint/2010/main" val="1665124572"/>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2 columns of text">
    <p:spTree>
      <p:nvGrpSpPr>
        <p:cNvPr id="1" name=""/>
        <p:cNvGrpSpPr/>
        <p:nvPr/>
      </p:nvGrpSpPr>
      <p:grpSpPr>
        <a:xfrm>
          <a:off x="0" y="0"/>
          <a:ext cx="0" cy="0"/>
          <a:chOff x="0" y="0"/>
          <a:chExt cx="0" cy="0"/>
        </a:xfrm>
      </p:grpSpPr>
      <p:sp>
        <p:nvSpPr>
          <p:cNvPr id="14" name="Title Placeholder 1"/>
          <p:cNvSpPr>
            <a:spLocks noGrp="1"/>
          </p:cNvSpPr>
          <p:nvPr>
            <p:ph type="title" hasCustomPrompt="1"/>
          </p:nvPr>
        </p:nvSpPr>
        <p:spPr>
          <a:xfrm>
            <a:off x="501651" y="317500"/>
            <a:ext cx="11202669" cy="334101"/>
          </a:xfrm>
          <a:prstGeom prst="rect">
            <a:avLst/>
          </a:prstGeom>
        </p:spPr>
        <p:txBody>
          <a:bodyPr vert="horz" lIns="0" tIns="0" rIns="0" bIns="0" rtlCol="0" anchor="t" anchorCtr="0">
            <a:noAutofit/>
          </a:bodyPr>
          <a:lstStyle>
            <a:lvl1pPr>
              <a:defRPr/>
            </a:lvl1pPr>
          </a:lstStyle>
          <a:p>
            <a:r>
              <a:rPr lang="en-US" noProof="0" dirty="0"/>
              <a:t>Click to add title</a:t>
            </a:r>
          </a:p>
        </p:txBody>
      </p:sp>
      <p:sp>
        <p:nvSpPr>
          <p:cNvPr id="9" name="Text Placeholder 8"/>
          <p:cNvSpPr>
            <a:spLocks noGrp="1"/>
          </p:cNvSpPr>
          <p:nvPr>
            <p:ph type="body" sz="quarter" idx="13" hasCustomPrompt="1"/>
          </p:nvPr>
        </p:nvSpPr>
        <p:spPr>
          <a:xfrm>
            <a:off x="501651" y="651601"/>
            <a:ext cx="11202669"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
        <p:nvSpPr>
          <p:cNvPr id="13" name="Content Placeholder 3"/>
          <p:cNvSpPr>
            <a:spLocks noGrp="1"/>
          </p:cNvSpPr>
          <p:nvPr>
            <p:ph sz="quarter" idx="10"/>
          </p:nvPr>
        </p:nvSpPr>
        <p:spPr>
          <a:xfrm>
            <a:off x="501651" y="1665288"/>
            <a:ext cx="5305578" cy="4716461"/>
          </a:xfrm>
          <a:prstGeom prst="rect">
            <a:avLst/>
          </a:prstGeom>
        </p:spPr>
        <p:txBody>
          <a:bodyPr/>
          <a:lstStyle>
            <a:lvl1pPr>
              <a:tabLst>
                <a:tab pos="5029296" algn="r"/>
              </a:tabLst>
              <a:defRPr/>
            </a:lvl1pPr>
            <a:lvl2pPr>
              <a:tabLst>
                <a:tab pos="5029296" algn="r"/>
              </a:tabLst>
              <a:defRPr/>
            </a:lvl2pPr>
            <a:lvl3pPr>
              <a:tabLst>
                <a:tab pos="5029296" algn="r"/>
              </a:tabLst>
              <a:defRPr/>
            </a:lvl3pPr>
            <a:lvl4pPr>
              <a:tabLst>
                <a:tab pos="5029296" algn="r"/>
              </a:tabLst>
              <a:defRPr/>
            </a:lvl4pPr>
            <a:lvl5pPr>
              <a:tabLst>
                <a:tab pos="5029296" algn="r"/>
              </a:tabLst>
              <a:defRPr baseline="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5" name="Content Placeholder 3"/>
          <p:cNvSpPr>
            <a:spLocks noGrp="1"/>
          </p:cNvSpPr>
          <p:nvPr>
            <p:ph sz="quarter" idx="20"/>
          </p:nvPr>
        </p:nvSpPr>
        <p:spPr>
          <a:xfrm>
            <a:off x="6381539" y="1665288"/>
            <a:ext cx="5322782" cy="4716461"/>
          </a:xfrm>
          <a:prstGeom prst="rect">
            <a:avLst/>
          </a:prstGeom>
        </p:spPr>
        <p:txBody>
          <a:bodyPr/>
          <a:lstStyle>
            <a:lvl1pPr>
              <a:tabLst>
                <a:tab pos="5029296" algn="r"/>
              </a:tabLst>
              <a:defRPr/>
            </a:lvl1pPr>
            <a:lvl2pPr>
              <a:tabLst>
                <a:tab pos="5029296" algn="r"/>
              </a:tabLst>
              <a:defRPr/>
            </a:lvl2pPr>
            <a:lvl3pPr>
              <a:tabLst>
                <a:tab pos="5029296" algn="r"/>
              </a:tabLst>
              <a:defRPr/>
            </a:lvl3pPr>
            <a:lvl4pPr>
              <a:tabLst>
                <a:tab pos="5029296" algn="r"/>
              </a:tabLst>
              <a:defRPr/>
            </a:lvl4pPr>
            <a:lvl5pPr>
              <a:tabLst>
                <a:tab pos="5029296" algn="r"/>
              </a:tabLst>
              <a:defRPr baseline="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1962791627"/>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2 columns - large">
    <p:spTree>
      <p:nvGrpSpPr>
        <p:cNvPr id="1" name=""/>
        <p:cNvGrpSpPr/>
        <p:nvPr/>
      </p:nvGrpSpPr>
      <p:grpSpPr>
        <a:xfrm>
          <a:off x="0" y="0"/>
          <a:ext cx="0" cy="0"/>
          <a:chOff x="0" y="0"/>
          <a:chExt cx="0" cy="0"/>
        </a:xfrm>
      </p:grpSpPr>
      <p:sp>
        <p:nvSpPr>
          <p:cNvPr id="7" name="Text Placeholder 8"/>
          <p:cNvSpPr>
            <a:spLocks noGrp="1"/>
          </p:cNvSpPr>
          <p:nvPr>
            <p:ph type="body" sz="quarter" idx="13" hasCustomPrompt="1"/>
          </p:nvPr>
        </p:nvSpPr>
        <p:spPr>
          <a:xfrm>
            <a:off x="501650" y="651601"/>
            <a:ext cx="11188700"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
        <p:nvSpPr>
          <p:cNvPr id="8" name="Title Placeholder 1"/>
          <p:cNvSpPr>
            <a:spLocks noGrp="1"/>
          </p:cNvSpPr>
          <p:nvPr>
            <p:ph type="title" hasCustomPrompt="1"/>
          </p:nvPr>
        </p:nvSpPr>
        <p:spPr>
          <a:xfrm>
            <a:off x="501650" y="317500"/>
            <a:ext cx="11188700" cy="334100"/>
          </a:xfrm>
          <a:prstGeom prst="rect">
            <a:avLst/>
          </a:prstGeom>
        </p:spPr>
        <p:txBody>
          <a:bodyPr vert="horz" lIns="0" tIns="0" rIns="0" bIns="0" rtlCol="0" anchor="t" anchorCtr="0">
            <a:noAutofit/>
          </a:bodyPr>
          <a:lstStyle>
            <a:lvl1pPr>
              <a:defRPr/>
            </a:lvl1pPr>
          </a:lstStyle>
          <a:p>
            <a:r>
              <a:rPr lang="en-US" noProof="0" dirty="0"/>
              <a:t>Click to add title</a:t>
            </a:r>
          </a:p>
        </p:txBody>
      </p:sp>
      <p:sp>
        <p:nvSpPr>
          <p:cNvPr id="11" name="Content Placeholder 3"/>
          <p:cNvSpPr>
            <a:spLocks noGrp="1"/>
          </p:cNvSpPr>
          <p:nvPr>
            <p:ph sz="quarter" idx="10"/>
          </p:nvPr>
        </p:nvSpPr>
        <p:spPr>
          <a:xfrm>
            <a:off x="501650" y="1665288"/>
            <a:ext cx="5305581" cy="4716461"/>
          </a:xfrm>
          <a:prstGeom prst="rect">
            <a:avLst/>
          </a:prstGeom>
        </p:spPr>
        <p:txBody>
          <a:bodyPr>
            <a:noAutofit/>
          </a:bodyPr>
          <a:lstStyle>
            <a:lvl1pPr>
              <a:tabLst>
                <a:tab pos="5029296" algn="r"/>
              </a:tabLst>
              <a:defRPr sz="1600"/>
            </a:lvl1pPr>
            <a:lvl2pPr>
              <a:tabLst>
                <a:tab pos="5029296" algn="r"/>
              </a:tabLst>
              <a:defRPr sz="1600"/>
            </a:lvl2pPr>
            <a:lvl3pPr>
              <a:tabLst>
                <a:tab pos="5029296" algn="r"/>
              </a:tabLst>
              <a:defRPr sz="1600"/>
            </a:lvl3pPr>
            <a:lvl4pPr>
              <a:tabLst>
                <a:tab pos="5029296" algn="r"/>
              </a:tabLst>
              <a:defRPr sz="1600"/>
            </a:lvl4pPr>
            <a:lvl5pPr>
              <a:tabLst>
                <a:tab pos="5029296" algn="r"/>
              </a:tabLst>
              <a:defRPr baseline="0"/>
            </a:lvl5pPr>
            <a:lvl6pPr>
              <a:defRPr sz="1600"/>
            </a:lvl6pPr>
            <a:lvl7pPr>
              <a:defRPr sz="1600"/>
            </a:lvl7pPr>
            <a:lvl8pPr>
              <a:defRPr sz="1600"/>
            </a:lvl8pPr>
            <a:lvl9pPr>
              <a:defRPr sz="1600"/>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3" name="Content Placeholder 3"/>
          <p:cNvSpPr>
            <a:spLocks noGrp="1"/>
          </p:cNvSpPr>
          <p:nvPr>
            <p:ph sz="quarter" idx="20"/>
          </p:nvPr>
        </p:nvSpPr>
        <p:spPr>
          <a:xfrm>
            <a:off x="6384000" y="1665288"/>
            <a:ext cx="5306350" cy="4716461"/>
          </a:xfrm>
          <a:prstGeom prst="rect">
            <a:avLst/>
          </a:prstGeom>
        </p:spPr>
        <p:txBody>
          <a:bodyPr>
            <a:noAutofit/>
          </a:bodyPr>
          <a:lstStyle>
            <a:lvl1pPr>
              <a:tabLst>
                <a:tab pos="5029296" algn="r"/>
              </a:tabLst>
              <a:defRPr sz="1600"/>
            </a:lvl1pPr>
            <a:lvl2pPr>
              <a:tabLst>
                <a:tab pos="5029296" algn="r"/>
              </a:tabLst>
              <a:defRPr sz="1600"/>
            </a:lvl2pPr>
            <a:lvl3pPr>
              <a:tabLst>
                <a:tab pos="5029296" algn="r"/>
              </a:tabLst>
              <a:defRPr sz="1600"/>
            </a:lvl3pPr>
            <a:lvl4pPr>
              <a:tabLst>
                <a:tab pos="5029296" algn="r"/>
              </a:tabLst>
              <a:defRPr sz="1600"/>
            </a:lvl4pPr>
            <a:lvl5pPr>
              <a:tabLst>
                <a:tab pos="5029296" algn="r"/>
              </a:tabLst>
              <a:defRPr baseline="0"/>
            </a:lvl5pPr>
            <a:lvl6pPr>
              <a:defRPr sz="1600"/>
            </a:lvl6pPr>
            <a:lvl7pPr>
              <a:defRPr sz="1600"/>
            </a:lvl7pPr>
            <a:lvl8pPr>
              <a:defRPr sz="1600"/>
            </a:lvl8pPr>
            <a:lvl9pPr>
              <a:defRPr sz="1600"/>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2001911186"/>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ext and chart">
    <p:spTree>
      <p:nvGrpSpPr>
        <p:cNvPr id="1" name=""/>
        <p:cNvGrpSpPr/>
        <p:nvPr/>
      </p:nvGrpSpPr>
      <p:grpSpPr>
        <a:xfrm>
          <a:off x="0" y="0"/>
          <a:ext cx="0" cy="0"/>
          <a:chOff x="0" y="0"/>
          <a:chExt cx="0" cy="0"/>
        </a:xfrm>
      </p:grpSpPr>
      <p:sp>
        <p:nvSpPr>
          <p:cNvPr id="10" name="Content Placeholder 3"/>
          <p:cNvSpPr>
            <a:spLocks noGrp="1"/>
          </p:cNvSpPr>
          <p:nvPr>
            <p:ph sz="quarter" idx="10"/>
          </p:nvPr>
        </p:nvSpPr>
        <p:spPr>
          <a:xfrm>
            <a:off x="501652" y="1665289"/>
            <a:ext cx="5355166" cy="4455725"/>
          </a:xfrm>
          <a:prstGeom prst="rect">
            <a:avLst/>
          </a:prstGeom>
        </p:spPr>
        <p:txBody>
          <a:bodyPr/>
          <a:lstStyle>
            <a:lvl1pPr>
              <a:tabLst>
                <a:tab pos="5029296" algn="r"/>
              </a:tabLst>
              <a:defRPr/>
            </a:lvl1pPr>
            <a:lvl2pPr>
              <a:tabLst>
                <a:tab pos="5029296" algn="r"/>
              </a:tabLst>
              <a:defRPr/>
            </a:lvl2pPr>
            <a:lvl3pPr>
              <a:tabLst>
                <a:tab pos="5029296" algn="r"/>
              </a:tabLst>
              <a:defRPr/>
            </a:lvl3pPr>
            <a:lvl4pPr>
              <a:tabLst>
                <a:tab pos="5029296" algn="r"/>
              </a:tabLst>
              <a:defRPr/>
            </a:lvl4pPr>
            <a:lvl5pPr>
              <a:tabLst>
                <a:tab pos="5029296" algn="r"/>
              </a:tabLst>
              <a:defRPr baseline="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3" name="Chart Placeholder 2"/>
          <p:cNvSpPr>
            <a:spLocks noGrp="1"/>
          </p:cNvSpPr>
          <p:nvPr>
            <p:ph type="chart" sz="quarter" idx="21"/>
          </p:nvPr>
        </p:nvSpPr>
        <p:spPr>
          <a:xfrm>
            <a:off x="6341223" y="2125013"/>
            <a:ext cx="5349128" cy="3996000"/>
          </a:xfrm>
        </p:spPr>
        <p:txBody>
          <a:bodyPr/>
          <a:lstStyle/>
          <a:p>
            <a:r>
              <a:rPr lang="en-US" noProof="0" dirty="0"/>
              <a:t>Click icon to add chart</a:t>
            </a:r>
          </a:p>
        </p:txBody>
      </p:sp>
      <p:sp>
        <p:nvSpPr>
          <p:cNvPr id="6" name="Text Placeholder 5"/>
          <p:cNvSpPr>
            <a:spLocks noGrp="1"/>
          </p:cNvSpPr>
          <p:nvPr>
            <p:ph type="body" sz="quarter" idx="22"/>
          </p:nvPr>
        </p:nvSpPr>
        <p:spPr>
          <a:xfrm>
            <a:off x="6341223" y="1665288"/>
            <a:ext cx="5349128" cy="420687"/>
          </a:xfrm>
        </p:spPr>
        <p:txBody>
          <a:bodyPr/>
          <a:lstStyle/>
          <a:p>
            <a:pPr lvl="0"/>
            <a:r>
              <a:rPr lang="en-US" noProof="0"/>
              <a:t>Click to edit Master text styles</a:t>
            </a:r>
          </a:p>
        </p:txBody>
      </p:sp>
      <p:sp>
        <p:nvSpPr>
          <p:cNvPr id="11" name="Text Placeholder 8"/>
          <p:cNvSpPr>
            <a:spLocks noGrp="1"/>
          </p:cNvSpPr>
          <p:nvPr>
            <p:ph type="body" sz="quarter" idx="13" hasCustomPrompt="1"/>
          </p:nvPr>
        </p:nvSpPr>
        <p:spPr>
          <a:xfrm>
            <a:off x="501650" y="651601"/>
            <a:ext cx="11188700"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
        <p:nvSpPr>
          <p:cNvPr id="13" name="Title Placeholder 1"/>
          <p:cNvSpPr>
            <a:spLocks noGrp="1"/>
          </p:cNvSpPr>
          <p:nvPr>
            <p:ph type="title" hasCustomPrompt="1"/>
          </p:nvPr>
        </p:nvSpPr>
        <p:spPr>
          <a:xfrm>
            <a:off x="501650" y="317500"/>
            <a:ext cx="11188700" cy="334101"/>
          </a:xfrm>
          <a:prstGeom prst="rect">
            <a:avLst/>
          </a:prstGeom>
        </p:spPr>
        <p:txBody>
          <a:bodyPr vert="horz" lIns="0" tIns="0" rIns="0" bIns="0" rtlCol="0" anchor="t" anchorCtr="0">
            <a:noAutofit/>
          </a:bodyPr>
          <a:lstStyle>
            <a:lvl1pPr>
              <a:defRPr/>
            </a:lvl1pPr>
          </a:lstStyle>
          <a:p>
            <a:r>
              <a:rPr lang="en-US" noProof="0" dirty="0"/>
              <a:t>Click to add title</a:t>
            </a:r>
          </a:p>
        </p:txBody>
      </p:sp>
      <p:sp>
        <p:nvSpPr>
          <p:cNvPr id="15" name="Text Placeholder 7"/>
          <p:cNvSpPr>
            <a:spLocks noGrp="1"/>
          </p:cNvSpPr>
          <p:nvPr>
            <p:ph type="body" sz="quarter" idx="23"/>
          </p:nvPr>
        </p:nvSpPr>
        <p:spPr>
          <a:xfrm>
            <a:off x="501650" y="6121014"/>
            <a:ext cx="11188700" cy="260737"/>
          </a:xfrm>
        </p:spPr>
        <p:txBody>
          <a:bodyPr>
            <a:normAutofit/>
          </a:bodyPr>
          <a:lstStyle>
            <a:lvl1pPr>
              <a:spcAft>
                <a:spcPts val="0"/>
              </a:spcAft>
              <a:defRPr sz="907"/>
            </a:lvl1pPr>
          </a:lstStyle>
          <a:p>
            <a:pPr lvl="0"/>
            <a:r>
              <a:rPr lang="en-US" noProof="0"/>
              <a:t>Click to edit Master text styles</a:t>
            </a:r>
          </a:p>
        </p:txBody>
      </p:sp>
    </p:spTree>
    <p:extLst>
      <p:ext uri="{BB962C8B-B14F-4D97-AF65-F5344CB8AC3E}">
        <p14:creationId xmlns:p14="http://schemas.microsoft.com/office/powerpoint/2010/main" val="4058467789"/>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2 chart">
    <p:spTree>
      <p:nvGrpSpPr>
        <p:cNvPr id="1" name=""/>
        <p:cNvGrpSpPr/>
        <p:nvPr/>
      </p:nvGrpSpPr>
      <p:grpSpPr>
        <a:xfrm>
          <a:off x="0" y="0"/>
          <a:ext cx="0" cy="0"/>
          <a:chOff x="0" y="0"/>
          <a:chExt cx="0" cy="0"/>
        </a:xfrm>
      </p:grpSpPr>
      <p:sp>
        <p:nvSpPr>
          <p:cNvPr id="3" name="Chart Placeholder 2"/>
          <p:cNvSpPr>
            <a:spLocks noGrp="1"/>
          </p:cNvSpPr>
          <p:nvPr>
            <p:ph type="chart" sz="quarter" idx="21"/>
          </p:nvPr>
        </p:nvSpPr>
        <p:spPr>
          <a:xfrm>
            <a:off x="6341221" y="2125013"/>
            <a:ext cx="5349129" cy="3996000"/>
          </a:xfrm>
        </p:spPr>
        <p:txBody>
          <a:bodyPr/>
          <a:lstStyle/>
          <a:p>
            <a:r>
              <a:rPr lang="en-US" noProof="0" dirty="0"/>
              <a:t>Click icon to add chart</a:t>
            </a:r>
          </a:p>
        </p:txBody>
      </p:sp>
      <p:sp>
        <p:nvSpPr>
          <p:cNvPr id="6" name="Text Placeholder 5"/>
          <p:cNvSpPr>
            <a:spLocks noGrp="1"/>
          </p:cNvSpPr>
          <p:nvPr>
            <p:ph type="body" sz="quarter" idx="22"/>
          </p:nvPr>
        </p:nvSpPr>
        <p:spPr>
          <a:xfrm>
            <a:off x="6341222" y="1665288"/>
            <a:ext cx="5349129" cy="420687"/>
          </a:xfrm>
        </p:spPr>
        <p:txBody>
          <a:bodyPr/>
          <a:lstStyle/>
          <a:p>
            <a:pPr lvl="0"/>
            <a:r>
              <a:rPr lang="en-US" noProof="0"/>
              <a:t>Click to edit Master text styles</a:t>
            </a:r>
          </a:p>
        </p:txBody>
      </p:sp>
      <p:sp>
        <p:nvSpPr>
          <p:cNvPr id="11" name="Text Placeholder 8"/>
          <p:cNvSpPr>
            <a:spLocks noGrp="1"/>
          </p:cNvSpPr>
          <p:nvPr>
            <p:ph type="body" sz="quarter" idx="13" hasCustomPrompt="1"/>
          </p:nvPr>
        </p:nvSpPr>
        <p:spPr>
          <a:xfrm>
            <a:off x="501650" y="651601"/>
            <a:ext cx="11188700"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
        <p:nvSpPr>
          <p:cNvPr id="13" name="Title Placeholder 1"/>
          <p:cNvSpPr>
            <a:spLocks noGrp="1"/>
          </p:cNvSpPr>
          <p:nvPr>
            <p:ph type="title" hasCustomPrompt="1"/>
          </p:nvPr>
        </p:nvSpPr>
        <p:spPr>
          <a:xfrm>
            <a:off x="501650" y="317500"/>
            <a:ext cx="11188700" cy="334101"/>
          </a:xfrm>
          <a:prstGeom prst="rect">
            <a:avLst/>
          </a:prstGeom>
        </p:spPr>
        <p:txBody>
          <a:bodyPr vert="horz" lIns="0" tIns="0" rIns="0" bIns="0" rtlCol="0" anchor="t" anchorCtr="0">
            <a:noAutofit/>
          </a:bodyPr>
          <a:lstStyle>
            <a:lvl1pPr>
              <a:defRPr/>
            </a:lvl1pPr>
          </a:lstStyle>
          <a:p>
            <a:r>
              <a:rPr lang="en-US" noProof="0" dirty="0"/>
              <a:t>Click to add title</a:t>
            </a:r>
          </a:p>
        </p:txBody>
      </p:sp>
      <p:sp>
        <p:nvSpPr>
          <p:cNvPr id="15" name="Text Placeholder 7"/>
          <p:cNvSpPr>
            <a:spLocks noGrp="1"/>
          </p:cNvSpPr>
          <p:nvPr>
            <p:ph type="body" sz="quarter" idx="23"/>
          </p:nvPr>
        </p:nvSpPr>
        <p:spPr>
          <a:xfrm>
            <a:off x="501649" y="6121014"/>
            <a:ext cx="11165419" cy="260737"/>
          </a:xfrm>
        </p:spPr>
        <p:txBody>
          <a:bodyPr>
            <a:normAutofit/>
          </a:bodyPr>
          <a:lstStyle>
            <a:lvl1pPr>
              <a:spcAft>
                <a:spcPts val="0"/>
              </a:spcAft>
              <a:defRPr sz="907"/>
            </a:lvl1pPr>
          </a:lstStyle>
          <a:p>
            <a:pPr lvl="0"/>
            <a:r>
              <a:rPr lang="en-US" noProof="0"/>
              <a:t>Click to edit Master text styles</a:t>
            </a:r>
          </a:p>
        </p:txBody>
      </p:sp>
      <p:sp>
        <p:nvSpPr>
          <p:cNvPr id="9" name="Chart Placeholder 2"/>
          <p:cNvSpPr>
            <a:spLocks noGrp="1"/>
          </p:cNvSpPr>
          <p:nvPr>
            <p:ph type="chart" sz="quarter" idx="24"/>
          </p:nvPr>
        </p:nvSpPr>
        <p:spPr>
          <a:xfrm>
            <a:off x="501651" y="2125013"/>
            <a:ext cx="5339063" cy="3996000"/>
          </a:xfrm>
        </p:spPr>
        <p:txBody>
          <a:bodyPr/>
          <a:lstStyle/>
          <a:p>
            <a:r>
              <a:rPr lang="en-US" noProof="0" dirty="0"/>
              <a:t>Click icon to add chart</a:t>
            </a:r>
          </a:p>
        </p:txBody>
      </p:sp>
      <p:sp>
        <p:nvSpPr>
          <p:cNvPr id="12" name="Text Placeholder 5"/>
          <p:cNvSpPr>
            <a:spLocks noGrp="1"/>
          </p:cNvSpPr>
          <p:nvPr>
            <p:ph type="body" sz="quarter" idx="25"/>
          </p:nvPr>
        </p:nvSpPr>
        <p:spPr>
          <a:xfrm>
            <a:off x="501650" y="1665288"/>
            <a:ext cx="5339064" cy="420687"/>
          </a:xfrm>
        </p:spPr>
        <p:txBody>
          <a:bodyPr/>
          <a:lstStyle/>
          <a:p>
            <a:pPr lvl="0"/>
            <a:r>
              <a:rPr lang="en-US" noProof="0"/>
              <a:t>Click to edit Master text styles</a:t>
            </a:r>
          </a:p>
        </p:txBody>
      </p:sp>
    </p:spTree>
    <p:extLst>
      <p:ext uri="{BB962C8B-B14F-4D97-AF65-F5344CB8AC3E}">
        <p14:creationId xmlns:p14="http://schemas.microsoft.com/office/powerpoint/2010/main" val="3621641157"/>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2 column content">
    <p:spTree>
      <p:nvGrpSpPr>
        <p:cNvPr id="1" name=""/>
        <p:cNvGrpSpPr/>
        <p:nvPr/>
      </p:nvGrpSpPr>
      <p:grpSpPr>
        <a:xfrm>
          <a:off x="0" y="0"/>
          <a:ext cx="0" cy="0"/>
          <a:chOff x="0" y="0"/>
          <a:chExt cx="0" cy="0"/>
        </a:xfrm>
      </p:grpSpPr>
      <p:sp>
        <p:nvSpPr>
          <p:cNvPr id="7" name="Title Placeholder 1"/>
          <p:cNvSpPr>
            <a:spLocks noGrp="1"/>
          </p:cNvSpPr>
          <p:nvPr>
            <p:ph type="title" hasCustomPrompt="1"/>
          </p:nvPr>
        </p:nvSpPr>
        <p:spPr>
          <a:xfrm>
            <a:off x="501653" y="317500"/>
            <a:ext cx="11188699" cy="334101"/>
          </a:xfrm>
          <a:prstGeom prst="rect">
            <a:avLst/>
          </a:prstGeom>
        </p:spPr>
        <p:txBody>
          <a:bodyPr vert="horz" lIns="0" tIns="0" rIns="0" bIns="0" rtlCol="0" anchor="t" anchorCtr="0">
            <a:noAutofit/>
          </a:bodyPr>
          <a:lstStyle>
            <a:lvl1pPr>
              <a:defRPr/>
            </a:lvl1pPr>
          </a:lstStyle>
          <a:p>
            <a:r>
              <a:rPr lang="en-US" noProof="0" dirty="0"/>
              <a:t>Click to add title</a:t>
            </a:r>
          </a:p>
        </p:txBody>
      </p:sp>
      <p:sp>
        <p:nvSpPr>
          <p:cNvPr id="6" name="Content Placeholder 3"/>
          <p:cNvSpPr>
            <a:spLocks noGrp="1"/>
          </p:cNvSpPr>
          <p:nvPr>
            <p:ph sz="quarter" idx="10"/>
          </p:nvPr>
        </p:nvSpPr>
        <p:spPr>
          <a:xfrm>
            <a:off x="501651" y="1665289"/>
            <a:ext cx="4431857" cy="4716463"/>
          </a:xfrm>
          <a:prstGeom prst="rect">
            <a:avLst/>
          </a:prstGeom>
        </p:spPr>
        <p:txBody>
          <a:bodyPr/>
          <a:lstStyle>
            <a:lvl1pPr>
              <a:tabLst>
                <a:tab pos="5029296" algn="r"/>
              </a:tabLst>
              <a:defRPr/>
            </a:lvl1pPr>
            <a:lvl2pPr>
              <a:tabLst>
                <a:tab pos="5029296" algn="r"/>
              </a:tabLst>
              <a:defRPr/>
            </a:lvl2pPr>
            <a:lvl3pPr>
              <a:tabLst>
                <a:tab pos="5029296" algn="r"/>
              </a:tabLst>
              <a:defRPr/>
            </a:lvl3pPr>
            <a:lvl4pPr>
              <a:tabLst>
                <a:tab pos="5029296" algn="r"/>
              </a:tabLst>
              <a:defRPr/>
            </a:lvl4pPr>
            <a:lvl5pPr>
              <a:tabLst>
                <a:tab pos="5029296" algn="r"/>
              </a:tabLst>
              <a:defRPr baseline="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8" name="Content Placeholder 3"/>
          <p:cNvSpPr>
            <a:spLocks noGrp="1"/>
          </p:cNvSpPr>
          <p:nvPr>
            <p:ph sz="quarter" idx="16"/>
          </p:nvPr>
        </p:nvSpPr>
        <p:spPr>
          <a:xfrm>
            <a:off x="5450350" y="1700214"/>
            <a:ext cx="6240000" cy="4681537"/>
          </a:xfrm>
          <a:prstGeom prst="rect">
            <a:avLst/>
          </a:prstGeom>
        </p:spPr>
        <p:txBody>
          <a:bodyPr/>
          <a:lstStyle>
            <a:lvl1pPr>
              <a:tabLst>
                <a:tab pos="5029296" algn="r"/>
              </a:tabLst>
              <a:defRPr/>
            </a:lvl1pPr>
            <a:lvl2pPr>
              <a:tabLst>
                <a:tab pos="5029296" algn="r"/>
              </a:tabLst>
              <a:defRPr/>
            </a:lvl2pPr>
            <a:lvl3pPr>
              <a:tabLst>
                <a:tab pos="5029296" algn="r"/>
              </a:tabLst>
              <a:defRPr/>
            </a:lvl3pPr>
            <a:lvl4pPr>
              <a:tabLst>
                <a:tab pos="5029296" algn="r"/>
              </a:tabLst>
              <a:defRPr/>
            </a:lvl4pPr>
            <a:lvl5pPr>
              <a:tabLst>
                <a:tab pos="5029296" algn="r"/>
              </a:tabLst>
              <a:defRPr baseline="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9" name="Text Placeholder 8"/>
          <p:cNvSpPr>
            <a:spLocks noGrp="1"/>
          </p:cNvSpPr>
          <p:nvPr>
            <p:ph type="body" sz="quarter" idx="13" hasCustomPrompt="1"/>
          </p:nvPr>
        </p:nvSpPr>
        <p:spPr>
          <a:xfrm>
            <a:off x="501650" y="651601"/>
            <a:ext cx="11188700"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Tree>
    <p:extLst>
      <p:ext uri="{BB962C8B-B14F-4D97-AF65-F5344CB8AC3E}">
        <p14:creationId xmlns:p14="http://schemas.microsoft.com/office/powerpoint/2010/main" val="2092849128"/>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2 content with quote ">
    <p:spTree>
      <p:nvGrpSpPr>
        <p:cNvPr id="1" name=""/>
        <p:cNvGrpSpPr/>
        <p:nvPr/>
      </p:nvGrpSpPr>
      <p:grpSpPr>
        <a:xfrm>
          <a:off x="0" y="0"/>
          <a:ext cx="0" cy="0"/>
          <a:chOff x="0" y="0"/>
          <a:chExt cx="0" cy="0"/>
        </a:xfrm>
      </p:grpSpPr>
      <p:sp>
        <p:nvSpPr>
          <p:cNvPr id="7" name="Title Placeholder 1"/>
          <p:cNvSpPr>
            <a:spLocks noGrp="1"/>
          </p:cNvSpPr>
          <p:nvPr>
            <p:ph type="title" hasCustomPrompt="1"/>
          </p:nvPr>
        </p:nvSpPr>
        <p:spPr>
          <a:xfrm>
            <a:off x="501651" y="317500"/>
            <a:ext cx="11188700" cy="334100"/>
          </a:xfrm>
          <a:prstGeom prst="rect">
            <a:avLst/>
          </a:prstGeom>
        </p:spPr>
        <p:txBody>
          <a:bodyPr vert="horz" lIns="0" tIns="0" rIns="0" bIns="0" rtlCol="0" anchor="t" anchorCtr="0">
            <a:noAutofit/>
          </a:bodyPr>
          <a:lstStyle>
            <a:lvl1pPr>
              <a:defRPr/>
            </a:lvl1pPr>
          </a:lstStyle>
          <a:p>
            <a:r>
              <a:rPr lang="en-US" noProof="0" dirty="0"/>
              <a:t>Click to add title</a:t>
            </a:r>
          </a:p>
        </p:txBody>
      </p:sp>
      <p:sp>
        <p:nvSpPr>
          <p:cNvPr id="6" name="Content Placeholder 3"/>
          <p:cNvSpPr>
            <a:spLocks noGrp="1"/>
          </p:cNvSpPr>
          <p:nvPr>
            <p:ph sz="quarter" idx="10"/>
          </p:nvPr>
        </p:nvSpPr>
        <p:spPr>
          <a:xfrm>
            <a:off x="7577882" y="1658680"/>
            <a:ext cx="4112468" cy="4723072"/>
          </a:xfrm>
          <a:prstGeom prst="rect">
            <a:avLst/>
          </a:prstGeom>
        </p:spPr>
        <p:txBody>
          <a:bodyPr>
            <a:noAutofit/>
          </a:bodyPr>
          <a:lstStyle>
            <a:lvl1pPr>
              <a:tabLst>
                <a:tab pos="5029296" algn="r"/>
              </a:tabLst>
              <a:defRPr sz="2400">
                <a:solidFill>
                  <a:schemeClr val="accent3"/>
                </a:solidFill>
              </a:defRPr>
            </a:lvl1pPr>
            <a:lvl2pPr>
              <a:tabLst>
                <a:tab pos="5029296" algn="r"/>
              </a:tabLst>
              <a:defRPr/>
            </a:lvl2pPr>
            <a:lvl3pPr>
              <a:tabLst>
                <a:tab pos="5029296" algn="r"/>
              </a:tabLst>
              <a:defRPr/>
            </a:lvl3pPr>
            <a:lvl4pPr>
              <a:tabLst>
                <a:tab pos="5029296" algn="r"/>
              </a:tabLst>
              <a:defRPr/>
            </a:lvl4pPr>
            <a:lvl5pPr>
              <a:tabLst>
                <a:tab pos="5029296" algn="r"/>
              </a:tabLst>
              <a:defRPr baseline="0"/>
            </a:lvl5pPr>
          </a:lstStyle>
          <a:p>
            <a:pPr lvl="0"/>
            <a:r>
              <a:rPr lang="en-US" noProof="0"/>
              <a:t>Click to edit Master text styles</a:t>
            </a:r>
          </a:p>
        </p:txBody>
      </p:sp>
      <p:sp>
        <p:nvSpPr>
          <p:cNvPr id="8" name="Content Placeholder 3"/>
          <p:cNvSpPr>
            <a:spLocks noGrp="1"/>
          </p:cNvSpPr>
          <p:nvPr>
            <p:ph sz="quarter" idx="16"/>
          </p:nvPr>
        </p:nvSpPr>
        <p:spPr>
          <a:xfrm>
            <a:off x="501651" y="1665289"/>
            <a:ext cx="6506348" cy="4716462"/>
          </a:xfrm>
          <a:prstGeom prst="rect">
            <a:avLst/>
          </a:prstGeom>
        </p:spPr>
        <p:txBody>
          <a:bodyPr/>
          <a:lstStyle>
            <a:lvl1pPr>
              <a:tabLst>
                <a:tab pos="5029296" algn="r"/>
              </a:tabLst>
              <a:defRPr/>
            </a:lvl1pPr>
            <a:lvl2pPr>
              <a:tabLst>
                <a:tab pos="5029296" algn="r"/>
              </a:tabLst>
              <a:defRPr/>
            </a:lvl2pPr>
            <a:lvl3pPr>
              <a:tabLst>
                <a:tab pos="5029296" algn="r"/>
              </a:tabLst>
              <a:defRPr/>
            </a:lvl3pPr>
            <a:lvl4pPr>
              <a:tabLst>
                <a:tab pos="5029296" algn="r"/>
              </a:tabLst>
              <a:defRPr/>
            </a:lvl4pPr>
            <a:lvl5pPr>
              <a:tabLst>
                <a:tab pos="5029296" algn="r"/>
              </a:tabLst>
              <a:defRPr baseline="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9" name="Text Placeholder 8"/>
          <p:cNvSpPr>
            <a:spLocks noGrp="1"/>
          </p:cNvSpPr>
          <p:nvPr>
            <p:ph type="body" sz="quarter" idx="13" hasCustomPrompt="1"/>
          </p:nvPr>
        </p:nvSpPr>
        <p:spPr>
          <a:xfrm>
            <a:off x="501653" y="651601"/>
            <a:ext cx="11188699"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Tree>
    <p:extLst>
      <p:ext uri="{BB962C8B-B14F-4D97-AF65-F5344CB8AC3E}">
        <p14:creationId xmlns:p14="http://schemas.microsoft.com/office/powerpoint/2010/main" val="1946775828"/>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eam profile">
    <p:spTree>
      <p:nvGrpSpPr>
        <p:cNvPr id="1" name=""/>
        <p:cNvGrpSpPr/>
        <p:nvPr/>
      </p:nvGrpSpPr>
      <p:grpSpPr>
        <a:xfrm>
          <a:off x="0" y="0"/>
          <a:ext cx="0" cy="0"/>
          <a:chOff x="0" y="0"/>
          <a:chExt cx="0" cy="0"/>
        </a:xfrm>
      </p:grpSpPr>
      <p:sp>
        <p:nvSpPr>
          <p:cNvPr id="2" name="Title 1"/>
          <p:cNvSpPr>
            <a:spLocks noGrp="1"/>
          </p:cNvSpPr>
          <p:nvPr>
            <p:ph type="title"/>
          </p:nvPr>
        </p:nvSpPr>
        <p:spPr>
          <a:xfrm>
            <a:off x="501651" y="317500"/>
            <a:ext cx="11188700" cy="334100"/>
          </a:xfrm>
        </p:spPr>
        <p:txBody>
          <a:bodyPr/>
          <a:lstStyle/>
          <a:p>
            <a:r>
              <a:rPr lang="en-US" noProof="0"/>
              <a:t>Click to edit Master title style</a:t>
            </a:r>
            <a:endParaRPr lang="en-US" noProof="0" dirty="0"/>
          </a:p>
        </p:txBody>
      </p:sp>
      <p:sp>
        <p:nvSpPr>
          <p:cNvPr id="4" name="Picture Placeholder 6"/>
          <p:cNvSpPr>
            <a:spLocks noGrp="1"/>
          </p:cNvSpPr>
          <p:nvPr>
            <p:ph type="pic" sz="quarter" idx="13"/>
          </p:nvPr>
        </p:nvSpPr>
        <p:spPr>
          <a:xfrm>
            <a:off x="501650" y="1700213"/>
            <a:ext cx="2712000" cy="1260000"/>
          </a:xfrm>
        </p:spPr>
        <p:txBody>
          <a:bodyPr lIns="0" tIns="0" rIns="0" bIns="0">
            <a:noAutofit/>
          </a:bodyPr>
          <a:lstStyle/>
          <a:p>
            <a:r>
              <a:rPr lang="en-US" noProof="0" dirty="0"/>
              <a:t>Click icon to add picture</a:t>
            </a:r>
          </a:p>
        </p:txBody>
      </p:sp>
      <p:sp>
        <p:nvSpPr>
          <p:cNvPr id="5" name="Picture Placeholder 6"/>
          <p:cNvSpPr>
            <a:spLocks noGrp="1"/>
          </p:cNvSpPr>
          <p:nvPr>
            <p:ph type="pic" sz="quarter" idx="14"/>
          </p:nvPr>
        </p:nvSpPr>
        <p:spPr>
          <a:xfrm>
            <a:off x="3327217" y="1700213"/>
            <a:ext cx="2712000" cy="1260000"/>
          </a:xfrm>
        </p:spPr>
        <p:txBody>
          <a:bodyPr lIns="0" tIns="0" rIns="0" bIns="0">
            <a:noAutofit/>
          </a:bodyPr>
          <a:lstStyle/>
          <a:p>
            <a:r>
              <a:rPr lang="en-US" noProof="0" dirty="0"/>
              <a:t>Click icon to add picture</a:t>
            </a:r>
          </a:p>
        </p:txBody>
      </p:sp>
      <p:sp>
        <p:nvSpPr>
          <p:cNvPr id="6" name="Picture Placeholder 6"/>
          <p:cNvSpPr>
            <a:spLocks noGrp="1"/>
          </p:cNvSpPr>
          <p:nvPr>
            <p:ph type="pic" sz="quarter" idx="15"/>
          </p:nvPr>
        </p:nvSpPr>
        <p:spPr>
          <a:xfrm>
            <a:off x="6152783" y="1700213"/>
            <a:ext cx="2712000" cy="1260000"/>
          </a:xfrm>
        </p:spPr>
        <p:txBody>
          <a:bodyPr lIns="0" tIns="0" rIns="0" bIns="0">
            <a:noAutofit/>
          </a:bodyPr>
          <a:lstStyle/>
          <a:p>
            <a:r>
              <a:rPr lang="en-US" noProof="0" dirty="0"/>
              <a:t>Click icon to add picture</a:t>
            </a:r>
          </a:p>
        </p:txBody>
      </p:sp>
      <p:sp>
        <p:nvSpPr>
          <p:cNvPr id="7" name="Picture Placeholder 6"/>
          <p:cNvSpPr>
            <a:spLocks noGrp="1"/>
          </p:cNvSpPr>
          <p:nvPr>
            <p:ph type="pic" sz="quarter" idx="16"/>
          </p:nvPr>
        </p:nvSpPr>
        <p:spPr>
          <a:xfrm>
            <a:off x="8978351" y="1700213"/>
            <a:ext cx="2712000" cy="1260000"/>
          </a:xfrm>
        </p:spPr>
        <p:txBody>
          <a:bodyPr lIns="0" tIns="0" rIns="0" bIns="0">
            <a:noAutofit/>
          </a:bodyPr>
          <a:lstStyle/>
          <a:p>
            <a:r>
              <a:rPr lang="en-US" noProof="0" dirty="0"/>
              <a:t>Click icon to add picture</a:t>
            </a:r>
          </a:p>
        </p:txBody>
      </p:sp>
      <p:sp>
        <p:nvSpPr>
          <p:cNvPr id="9" name="Text Placeholder 8"/>
          <p:cNvSpPr>
            <a:spLocks noGrp="1"/>
          </p:cNvSpPr>
          <p:nvPr>
            <p:ph type="body" sz="quarter" idx="17"/>
          </p:nvPr>
        </p:nvSpPr>
        <p:spPr>
          <a:xfrm>
            <a:off x="501651" y="3124200"/>
            <a:ext cx="2720468" cy="3257548"/>
          </a:xfrm>
        </p:spPr>
        <p:txBody>
          <a:bodyPr/>
          <a:lstStyle>
            <a:lvl1pPr>
              <a:defRPr b="1">
                <a:solidFill>
                  <a:schemeClr val="accent1"/>
                </a:solidFill>
              </a:defRPr>
            </a:lvl1pPr>
            <a:lvl2pPr>
              <a:spcAft>
                <a:spcPts val="0"/>
              </a:spcAft>
              <a:defRPr/>
            </a:lvl2pPr>
            <a:lvl3pPr marL="0" indent="0">
              <a:spcAft>
                <a:spcPts val="0"/>
              </a:spcAft>
              <a:buNone/>
              <a:defRPr/>
            </a:lvl3pPr>
            <a:lvl4pPr marL="176403" indent="-176403">
              <a:spcAft>
                <a:spcPts val="0"/>
              </a:spcAft>
              <a:buFont typeface="Arial" panose="020B0604020202020204" pitchFamily="34" charset="0"/>
              <a:buChar char="•"/>
              <a:defRPr/>
            </a:lvl4pPr>
            <a:lvl5pPr marL="356407" indent="-176403">
              <a:spcAft>
                <a:spcPts val="0"/>
              </a:spcAft>
              <a:defRPr baseline="0"/>
            </a:lvl5pPr>
            <a:lvl6pPr marL="356407" indent="-176403">
              <a:spcAft>
                <a:spcPts val="0"/>
              </a:spcAft>
              <a:buFont typeface="Verdana" panose="020B0604030504040204" pitchFamily="34" charset="0"/>
              <a:buChar char="−"/>
              <a:defRPr/>
            </a:lvl6pPr>
            <a:lvl7pPr marL="356407" indent="-176403">
              <a:spcAft>
                <a:spcPts val="0"/>
              </a:spcAft>
              <a:defRPr/>
            </a:lvl7pPr>
            <a:lvl8pPr marL="356407" indent="-176403">
              <a:spcAft>
                <a:spcPts val="0"/>
              </a:spcAft>
              <a:defRPr/>
            </a:lvl8pPr>
            <a:lvl9pPr marL="356407" indent="-176403">
              <a:spcAft>
                <a:spcPts val="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0" name="Text Placeholder 8"/>
          <p:cNvSpPr>
            <a:spLocks noGrp="1"/>
          </p:cNvSpPr>
          <p:nvPr>
            <p:ph type="body" sz="quarter" idx="18"/>
          </p:nvPr>
        </p:nvSpPr>
        <p:spPr>
          <a:xfrm>
            <a:off x="6149964" y="3120551"/>
            <a:ext cx="2712000" cy="3261199"/>
          </a:xfrm>
        </p:spPr>
        <p:txBody>
          <a:bodyPr/>
          <a:lstStyle>
            <a:lvl1pPr>
              <a:defRPr b="1">
                <a:solidFill>
                  <a:schemeClr val="accent1"/>
                </a:solidFill>
              </a:defRPr>
            </a:lvl1pPr>
            <a:lvl2pPr>
              <a:spcAft>
                <a:spcPts val="0"/>
              </a:spcAft>
              <a:defRPr/>
            </a:lvl2pPr>
            <a:lvl3pPr marL="0" indent="0">
              <a:spcAft>
                <a:spcPts val="0"/>
              </a:spcAft>
              <a:buNone/>
              <a:defRPr/>
            </a:lvl3pPr>
            <a:lvl4pPr marL="176403" indent="-176403">
              <a:spcAft>
                <a:spcPts val="0"/>
              </a:spcAft>
              <a:buFont typeface="Arial" panose="020B0604020202020204" pitchFamily="34" charset="0"/>
              <a:buChar char="•"/>
              <a:defRPr/>
            </a:lvl4pPr>
            <a:lvl5pPr marL="356407" indent="-176403">
              <a:spcAft>
                <a:spcPts val="0"/>
              </a:spcAft>
              <a:defRPr baseline="0"/>
            </a:lvl5pPr>
            <a:lvl6pPr marL="356407" indent="-176403">
              <a:spcAft>
                <a:spcPts val="0"/>
              </a:spcAft>
              <a:buFont typeface="Verdana" panose="020B0604030504040204" pitchFamily="34" charset="0"/>
              <a:buChar char="−"/>
              <a:defRPr/>
            </a:lvl6pPr>
            <a:lvl7pPr marL="356407" indent="-176403">
              <a:spcAft>
                <a:spcPts val="0"/>
              </a:spcAft>
              <a:defRPr/>
            </a:lvl7pPr>
            <a:lvl8pPr marL="356407" indent="-176403">
              <a:spcAft>
                <a:spcPts val="0"/>
              </a:spcAft>
              <a:defRPr/>
            </a:lvl8pPr>
            <a:lvl9pPr marL="356407" indent="-176403">
              <a:spcAft>
                <a:spcPts val="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1" name="Text Placeholder 8"/>
          <p:cNvSpPr>
            <a:spLocks noGrp="1"/>
          </p:cNvSpPr>
          <p:nvPr>
            <p:ph type="body" sz="quarter" idx="19"/>
          </p:nvPr>
        </p:nvSpPr>
        <p:spPr>
          <a:xfrm>
            <a:off x="3330041" y="3124200"/>
            <a:ext cx="2712000" cy="3257549"/>
          </a:xfrm>
        </p:spPr>
        <p:txBody>
          <a:bodyPr/>
          <a:lstStyle>
            <a:lvl1pPr>
              <a:defRPr b="1">
                <a:solidFill>
                  <a:schemeClr val="accent1"/>
                </a:solidFill>
              </a:defRPr>
            </a:lvl1pPr>
            <a:lvl2pPr>
              <a:spcAft>
                <a:spcPts val="0"/>
              </a:spcAft>
              <a:defRPr/>
            </a:lvl2pPr>
            <a:lvl3pPr marL="0" indent="0">
              <a:spcAft>
                <a:spcPts val="0"/>
              </a:spcAft>
              <a:buNone/>
              <a:defRPr/>
            </a:lvl3pPr>
            <a:lvl4pPr marL="176403" indent="-176403">
              <a:spcAft>
                <a:spcPts val="0"/>
              </a:spcAft>
              <a:buFont typeface="Arial" panose="020B0604020202020204" pitchFamily="34" charset="0"/>
              <a:buChar char="•"/>
              <a:defRPr/>
            </a:lvl4pPr>
            <a:lvl5pPr marL="356407" indent="-176403">
              <a:spcAft>
                <a:spcPts val="0"/>
              </a:spcAft>
              <a:defRPr baseline="0"/>
            </a:lvl5pPr>
            <a:lvl6pPr marL="356407" indent="-176403">
              <a:spcAft>
                <a:spcPts val="0"/>
              </a:spcAft>
              <a:buFont typeface="Verdana" panose="020B0604030504040204" pitchFamily="34" charset="0"/>
              <a:buChar char="−"/>
              <a:defRPr/>
            </a:lvl6pPr>
            <a:lvl7pPr marL="356407" indent="-176403">
              <a:spcAft>
                <a:spcPts val="0"/>
              </a:spcAft>
              <a:defRPr/>
            </a:lvl7pPr>
            <a:lvl8pPr marL="356407" indent="-176403">
              <a:spcAft>
                <a:spcPts val="0"/>
              </a:spcAft>
              <a:defRPr/>
            </a:lvl8pPr>
            <a:lvl9pPr marL="356407" indent="-176403">
              <a:spcAft>
                <a:spcPts val="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2" name="Text Placeholder 8"/>
          <p:cNvSpPr>
            <a:spLocks noGrp="1"/>
          </p:cNvSpPr>
          <p:nvPr>
            <p:ph type="body" sz="quarter" idx="20"/>
          </p:nvPr>
        </p:nvSpPr>
        <p:spPr>
          <a:xfrm>
            <a:off x="8993169" y="3108508"/>
            <a:ext cx="2697182" cy="3273240"/>
          </a:xfrm>
        </p:spPr>
        <p:txBody>
          <a:bodyPr/>
          <a:lstStyle>
            <a:lvl1pPr>
              <a:defRPr b="1">
                <a:solidFill>
                  <a:schemeClr val="accent1"/>
                </a:solidFill>
              </a:defRPr>
            </a:lvl1pPr>
            <a:lvl2pPr>
              <a:spcAft>
                <a:spcPts val="0"/>
              </a:spcAft>
              <a:defRPr/>
            </a:lvl2pPr>
            <a:lvl3pPr marL="0" indent="0">
              <a:spcAft>
                <a:spcPts val="0"/>
              </a:spcAft>
              <a:buNone/>
              <a:defRPr/>
            </a:lvl3pPr>
            <a:lvl4pPr marL="176403" indent="-176403">
              <a:spcAft>
                <a:spcPts val="0"/>
              </a:spcAft>
              <a:buFont typeface="Arial" panose="020B0604020202020204" pitchFamily="34" charset="0"/>
              <a:buChar char="•"/>
              <a:defRPr/>
            </a:lvl4pPr>
            <a:lvl5pPr marL="356407" indent="-176403">
              <a:spcAft>
                <a:spcPts val="0"/>
              </a:spcAft>
              <a:defRPr baseline="0"/>
            </a:lvl5pPr>
            <a:lvl6pPr marL="356407" indent="-176403">
              <a:spcAft>
                <a:spcPts val="0"/>
              </a:spcAft>
              <a:buFont typeface="Verdana" panose="020B0604030504040204" pitchFamily="34" charset="0"/>
              <a:buChar char="−"/>
              <a:defRPr/>
            </a:lvl6pPr>
            <a:lvl7pPr marL="356407" indent="-176403">
              <a:spcAft>
                <a:spcPts val="0"/>
              </a:spcAft>
              <a:defRPr/>
            </a:lvl7pPr>
            <a:lvl8pPr marL="356407" indent="-176403">
              <a:spcAft>
                <a:spcPts val="0"/>
              </a:spcAft>
              <a:defRPr/>
            </a:lvl8pPr>
            <a:lvl9pPr marL="356407" indent="-176403">
              <a:spcAft>
                <a:spcPts val="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3" name="Text Placeholder 8"/>
          <p:cNvSpPr>
            <a:spLocks noGrp="1"/>
          </p:cNvSpPr>
          <p:nvPr>
            <p:ph type="body" sz="quarter" idx="21" hasCustomPrompt="1"/>
          </p:nvPr>
        </p:nvSpPr>
        <p:spPr>
          <a:xfrm>
            <a:off x="501651" y="651601"/>
            <a:ext cx="11188701"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Tree>
    <p:extLst>
      <p:ext uri="{BB962C8B-B14F-4D97-AF65-F5344CB8AC3E}">
        <p14:creationId xmlns:p14="http://schemas.microsoft.com/office/powerpoint/2010/main" val="2621622342"/>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 Circle Black">
    <p:spTree>
      <p:nvGrpSpPr>
        <p:cNvPr id="1" name=""/>
        <p:cNvGrpSpPr/>
        <p:nvPr/>
      </p:nvGrpSpPr>
      <p:grpSpPr>
        <a:xfrm>
          <a:off x="0" y="0"/>
          <a:ext cx="0" cy="0"/>
          <a:chOff x="0" y="0"/>
          <a:chExt cx="0" cy="0"/>
        </a:xfrm>
      </p:grpSpPr>
      <p:sp>
        <p:nvSpPr>
          <p:cNvPr id="2" name="Title 1"/>
          <p:cNvSpPr>
            <a:spLocks noGrp="1"/>
          </p:cNvSpPr>
          <p:nvPr>
            <p:ph type="ctrTitle"/>
          </p:nvPr>
        </p:nvSpPr>
        <p:spPr bwMode="gray">
          <a:xfrm>
            <a:off x="3336000" y="1368000"/>
            <a:ext cx="5079463" cy="4038101"/>
          </a:xfrm>
          <a:prstGeom prst="ellipse">
            <a:avLst/>
          </a:prstGeom>
          <a:ln w="25400">
            <a:solidFill>
              <a:schemeClr val="accent1"/>
            </a:solidFill>
          </a:ln>
        </p:spPr>
        <p:txBody>
          <a:bodyPr lIns="108000" tIns="108000" rIns="108000" bIns="108000" anchor="ctr" anchorCtr="0">
            <a:normAutofit/>
          </a:bodyPr>
          <a:lstStyle>
            <a:lvl1pPr algn="ctr">
              <a:lnSpc>
                <a:spcPts val="4200"/>
              </a:lnSpc>
              <a:defRPr sz="3600" b="0">
                <a:solidFill>
                  <a:schemeClr val="bg1"/>
                </a:solidFill>
                <a:latin typeface="+mj-lt"/>
                <a:ea typeface="Open Sans" panose="020B0606030504020204" pitchFamily="34" charset="0"/>
                <a:cs typeface="Open Sans" panose="020B0606030504020204" pitchFamily="34" charset="0"/>
              </a:defRPr>
            </a:lvl1pPr>
          </a:lstStyle>
          <a:p>
            <a:r>
              <a:rPr lang="en-US" noProof="0"/>
              <a:t>Click to edit Master title style</a:t>
            </a:r>
            <a:endParaRPr lang="en-US" noProof="0" dirty="0"/>
          </a:p>
        </p:txBody>
      </p:sp>
      <p:sp>
        <p:nvSpPr>
          <p:cNvPr id="3" name="Subtitle 2"/>
          <p:cNvSpPr>
            <a:spLocks noGrp="1"/>
          </p:cNvSpPr>
          <p:nvPr>
            <p:ph type="subTitle" idx="1"/>
          </p:nvPr>
        </p:nvSpPr>
        <p:spPr bwMode="gray">
          <a:xfrm>
            <a:off x="503990" y="5864229"/>
            <a:ext cx="5592010" cy="505645"/>
          </a:xfrm>
          <a:prstGeom prst="rect">
            <a:avLst/>
          </a:prstGeom>
        </p:spPr>
        <p:txBody>
          <a:bodyPr lIns="0" tIns="0" rIns="0" bIns="0" anchor="b" anchorCtr="0">
            <a:noAutofit/>
          </a:bodyPr>
          <a:lstStyle>
            <a:lvl1pPr marL="0" indent="0" algn="l">
              <a:lnSpc>
                <a:spcPct val="100000"/>
              </a:lnSpc>
              <a:spcAft>
                <a:spcPts val="0"/>
              </a:spcAft>
              <a:buNone/>
              <a:defRPr sz="1600">
                <a:solidFill>
                  <a:schemeClr val="bg1"/>
                </a:solidFill>
              </a:defRPr>
            </a:lvl1pPr>
            <a:lvl2pPr marL="457209" indent="0" algn="ctr">
              <a:buNone/>
              <a:defRPr sz="2000"/>
            </a:lvl2pPr>
            <a:lvl3pPr marL="914417" indent="0" algn="ctr">
              <a:buNone/>
              <a:defRPr sz="1800"/>
            </a:lvl3pPr>
            <a:lvl4pPr marL="1371626" indent="0" algn="ctr">
              <a:buNone/>
              <a:defRPr sz="1600"/>
            </a:lvl4pPr>
            <a:lvl5pPr marL="1828835" indent="0" algn="ctr">
              <a:buNone/>
              <a:defRPr sz="1600"/>
            </a:lvl5pPr>
            <a:lvl6pPr marL="2286044" indent="0" algn="ctr">
              <a:buNone/>
              <a:defRPr sz="1600"/>
            </a:lvl6pPr>
            <a:lvl7pPr marL="2743252" indent="0" algn="ctr">
              <a:buNone/>
              <a:defRPr sz="1600"/>
            </a:lvl7pPr>
            <a:lvl8pPr marL="3200461" indent="0" algn="ctr">
              <a:buNone/>
              <a:defRPr sz="1600"/>
            </a:lvl8pPr>
            <a:lvl9pPr marL="3657669" indent="0" algn="ctr">
              <a:buNone/>
              <a:defRPr sz="1600"/>
            </a:lvl9pPr>
          </a:lstStyle>
          <a:p>
            <a:r>
              <a:rPr lang="en-US" noProof="0"/>
              <a:t>Click to edit Master subtitle style</a:t>
            </a:r>
            <a:endParaRPr lang="en-US" noProof="0" dirty="0"/>
          </a:p>
        </p:txBody>
      </p:sp>
      <p:sp>
        <p:nvSpPr>
          <p:cNvPr id="5" name="Text Placeholder 4"/>
          <p:cNvSpPr>
            <a:spLocks noGrp="1"/>
          </p:cNvSpPr>
          <p:nvPr>
            <p:ph type="body" sz="quarter" idx="10"/>
          </p:nvPr>
        </p:nvSpPr>
        <p:spPr>
          <a:xfrm>
            <a:off x="501652" y="6381750"/>
            <a:ext cx="5594349" cy="298450"/>
          </a:xfrm>
          <a:prstGeom prst="rect">
            <a:avLst/>
          </a:prstGeom>
        </p:spPr>
        <p:txBody>
          <a:bodyPr/>
          <a:lstStyle>
            <a:lvl1pPr>
              <a:spcAft>
                <a:spcPts val="0"/>
              </a:spcAft>
              <a:defRPr sz="10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Click to edit Master text styles</a:t>
            </a:r>
          </a:p>
        </p:txBody>
      </p:sp>
      <p:grpSp>
        <p:nvGrpSpPr>
          <p:cNvPr id="16" name="Group 15"/>
          <p:cNvGrpSpPr>
            <a:grpSpLocks noChangeAspect="1"/>
          </p:cNvGrpSpPr>
          <p:nvPr/>
        </p:nvGrpSpPr>
        <p:grpSpPr>
          <a:xfrm>
            <a:off x="501588" y="384728"/>
            <a:ext cx="3650538" cy="572001"/>
            <a:chOff x="719138" y="-4006851"/>
            <a:chExt cx="6234113" cy="1228726"/>
          </a:xfrm>
          <a:solidFill>
            <a:schemeClr val="bg1"/>
          </a:solidFill>
        </p:grpSpPr>
        <p:sp>
          <p:nvSpPr>
            <p:cNvPr id="17" name="Freeform 5"/>
            <p:cNvSpPr>
              <a:spLocks noEditPoints="1"/>
            </p:cNvSpPr>
            <p:nvPr/>
          </p:nvSpPr>
          <p:spPr bwMode="auto">
            <a:xfrm>
              <a:off x="719138" y="-4006851"/>
              <a:ext cx="420688" cy="506413"/>
            </a:xfrm>
            <a:custGeom>
              <a:avLst/>
              <a:gdLst>
                <a:gd name="T0" fmla="*/ 112 w 112"/>
                <a:gd name="T1" fmla="*/ 65 h 135"/>
                <a:gd name="T2" fmla="*/ 93 w 112"/>
                <a:gd name="T3" fmla="*/ 116 h 135"/>
                <a:gd name="T4" fmla="*/ 43 w 112"/>
                <a:gd name="T5" fmla="*/ 135 h 135"/>
                <a:gd name="T6" fmla="*/ 0 w 112"/>
                <a:gd name="T7" fmla="*/ 135 h 135"/>
                <a:gd name="T8" fmla="*/ 0 w 112"/>
                <a:gd name="T9" fmla="*/ 0 h 135"/>
                <a:gd name="T10" fmla="*/ 45 w 112"/>
                <a:gd name="T11" fmla="*/ 0 h 135"/>
                <a:gd name="T12" fmla="*/ 94 w 112"/>
                <a:gd name="T13" fmla="*/ 17 h 135"/>
                <a:gd name="T14" fmla="*/ 112 w 112"/>
                <a:gd name="T15" fmla="*/ 65 h 135"/>
                <a:gd name="T16" fmla="*/ 75 w 112"/>
                <a:gd name="T17" fmla="*/ 66 h 135"/>
                <a:gd name="T18" fmla="*/ 68 w 112"/>
                <a:gd name="T19" fmla="*/ 38 h 135"/>
                <a:gd name="T20" fmla="*/ 46 w 112"/>
                <a:gd name="T21" fmla="*/ 29 h 135"/>
                <a:gd name="T22" fmla="*/ 35 w 112"/>
                <a:gd name="T23" fmla="*/ 29 h 135"/>
                <a:gd name="T24" fmla="*/ 35 w 112"/>
                <a:gd name="T25" fmla="*/ 105 h 135"/>
                <a:gd name="T26" fmla="*/ 43 w 112"/>
                <a:gd name="T27" fmla="*/ 105 h 135"/>
                <a:gd name="T28" fmla="*/ 67 w 112"/>
                <a:gd name="T29" fmla="*/ 95 h 135"/>
                <a:gd name="T30" fmla="*/ 75 w 112"/>
                <a:gd name="T31" fmla="*/ 6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135">
                  <a:moveTo>
                    <a:pt x="112" y="65"/>
                  </a:moveTo>
                  <a:cubicBezTo>
                    <a:pt x="112" y="87"/>
                    <a:pt x="105" y="104"/>
                    <a:pt x="93" y="116"/>
                  </a:cubicBezTo>
                  <a:cubicBezTo>
                    <a:pt x="81" y="129"/>
                    <a:pt x="64" y="135"/>
                    <a:pt x="43" y="135"/>
                  </a:cubicBezTo>
                  <a:cubicBezTo>
                    <a:pt x="0" y="135"/>
                    <a:pt x="0" y="135"/>
                    <a:pt x="0" y="135"/>
                  </a:cubicBezTo>
                  <a:cubicBezTo>
                    <a:pt x="0" y="0"/>
                    <a:pt x="0" y="0"/>
                    <a:pt x="0" y="0"/>
                  </a:cubicBezTo>
                  <a:cubicBezTo>
                    <a:pt x="45" y="0"/>
                    <a:pt x="45" y="0"/>
                    <a:pt x="45" y="0"/>
                  </a:cubicBezTo>
                  <a:cubicBezTo>
                    <a:pt x="67" y="0"/>
                    <a:pt x="83" y="6"/>
                    <a:pt x="94" y="17"/>
                  </a:cubicBezTo>
                  <a:cubicBezTo>
                    <a:pt x="106" y="28"/>
                    <a:pt x="112" y="44"/>
                    <a:pt x="112" y="65"/>
                  </a:cubicBezTo>
                  <a:moveTo>
                    <a:pt x="75" y="66"/>
                  </a:moveTo>
                  <a:cubicBezTo>
                    <a:pt x="75" y="53"/>
                    <a:pt x="72" y="44"/>
                    <a:pt x="68" y="38"/>
                  </a:cubicBezTo>
                  <a:cubicBezTo>
                    <a:pt x="63" y="32"/>
                    <a:pt x="56" y="29"/>
                    <a:pt x="46" y="29"/>
                  </a:cubicBezTo>
                  <a:cubicBezTo>
                    <a:pt x="35" y="29"/>
                    <a:pt x="35" y="29"/>
                    <a:pt x="35" y="29"/>
                  </a:cubicBezTo>
                  <a:cubicBezTo>
                    <a:pt x="35" y="105"/>
                    <a:pt x="35" y="105"/>
                    <a:pt x="35" y="105"/>
                  </a:cubicBezTo>
                  <a:cubicBezTo>
                    <a:pt x="43" y="105"/>
                    <a:pt x="43" y="105"/>
                    <a:pt x="43" y="105"/>
                  </a:cubicBezTo>
                  <a:cubicBezTo>
                    <a:pt x="54" y="105"/>
                    <a:pt x="62" y="102"/>
                    <a:pt x="67" y="95"/>
                  </a:cubicBezTo>
                  <a:cubicBezTo>
                    <a:pt x="72" y="89"/>
                    <a:pt x="75" y="79"/>
                    <a:pt x="75" y="6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18" name="Rectangle 6"/>
            <p:cNvSpPr>
              <a:spLocks noChangeArrowheads="1"/>
            </p:cNvSpPr>
            <p:nvPr/>
          </p:nvSpPr>
          <p:spPr bwMode="auto">
            <a:xfrm>
              <a:off x="1593851" y="-4006851"/>
              <a:ext cx="128588" cy="506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19" name="Freeform 7"/>
            <p:cNvSpPr>
              <a:spLocks noEditPoints="1"/>
            </p:cNvSpPr>
            <p:nvPr/>
          </p:nvSpPr>
          <p:spPr bwMode="auto">
            <a:xfrm>
              <a:off x="1770063" y="-3883026"/>
              <a:ext cx="368300" cy="387350"/>
            </a:xfrm>
            <a:custGeom>
              <a:avLst/>
              <a:gdLst>
                <a:gd name="T0" fmla="*/ 98 w 98"/>
                <a:gd name="T1" fmla="*/ 51 h 103"/>
                <a:gd name="T2" fmla="*/ 85 w 98"/>
                <a:gd name="T3" fmla="*/ 90 h 103"/>
                <a:gd name="T4" fmla="*/ 49 w 98"/>
                <a:gd name="T5" fmla="*/ 103 h 103"/>
                <a:gd name="T6" fmla="*/ 13 w 98"/>
                <a:gd name="T7" fmla="*/ 89 h 103"/>
                <a:gd name="T8" fmla="*/ 0 w 98"/>
                <a:gd name="T9" fmla="*/ 51 h 103"/>
                <a:gd name="T10" fmla="*/ 13 w 98"/>
                <a:gd name="T11" fmla="*/ 13 h 103"/>
                <a:gd name="T12" fmla="*/ 49 w 98"/>
                <a:gd name="T13" fmla="*/ 0 h 103"/>
                <a:gd name="T14" fmla="*/ 75 w 98"/>
                <a:gd name="T15" fmla="*/ 6 h 103"/>
                <a:gd name="T16" fmla="*/ 92 w 98"/>
                <a:gd name="T17" fmla="*/ 24 h 103"/>
                <a:gd name="T18" fmla="*/ 98 w 98"/>
                <a:gd name="T19" fmla="*/ 51 h 103"/>
                <a:gd name="T20" fmla="*/ 34 w 98"/>
                <a:gd name="T21" fmla="*/ 51 h 103"/>
                <a:gd name="T22" fmla="*/ 38 w 98"/>
                <a:gd name="T23" fmla="*/ 71 h 103"/>
                <a:gd name="T24" fmla="*/ 49 w 98"/>
                <a:gd name="T25" fmla="*/ 78 h 103"/>
                <a:gd name="T26" fmla="*/ 60 w 98"/>
                <a:gd name="T27" fmla="*/ 71 h 103"/>
                <a:gd name="T28" fmla="*/ 63 w 98"/>
                <a:gd name="T29" fmla="*/ 51 h 103"/>
                <a:gd name="T30" fmla="*/ 60 w 98"/>
                <a:gd name="T31" fmla="*/ 32 h 103"/>
                <a:gd name="T32" fmla="*/ 49 w 98"/>
                <a:gd name="T33" fmla="*/ 25 h 103"/>
                <a:gd name="T34" fmla="*/ 38 w 98"/>
                <a:gd name="T35" fmla="*/ 32 h 103"/>
                <a:gd name="T36" fmla="*/ 34 w 98"/>
                <a:gd name="T37" fmla="*/ 5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8" h="103">
                  <a:moveTo>
                    <a:pt x="98" y="51"/>
                  </a:moveTo>
                  <a:cubicBezTo>
                    <a:pt x="98" y="68"/>
                    <a:pt x="93" y="80"/>
                    <a:pt x="85" y="90"/>
                  </a:cubicBezTo>
                  <a:cubicBezTo>
                    <a:pt x="76" y="99"/>
                    <a:pt x="64" y="103"/>
                    <a:pt x="49" y="103"/>
                  </a:cubicBezTo>
                  <a:cubicBezTo>
                    <a:pt x="34" y="103"/>
                    <a:pt x="22" y="99"/>
                    <a:pt x="13" y="89"/>
                  </a:cubicBezTo>
                  <a:cubicBezTo>
                    <a:pt x="4" y="80"/>
                    <a:pt x="0" y="67"/>
                    <a:pt x="0" y="51"/>
                  </a:cubicBezTo>
                  <a:cubicBezTo>
                    <a:pt x="0" y="35"/>
                    <a:pt x="4" y="22"/>
                    <a:pt x="13" y="13"/>
                  </a:cubicBezTo>
                  <a:cubicBezTo>
                    <a:pt x="21" y="4"/>
                    <a:pt x="34" y="0"/>
                    <a:pt x="49" y="0"/>
                  </a:cubicBezTo>
                  <a:cubicBezTo>
                    <a:pt x="59" y="0"/>
                    <a:pt x="67" y="2"/>
                    <a:pt x="75" y="6"/>
                  </a:cubicBezTo>
                  <a:cubicBezTo>
                    <a:pt x="82" y="10"/>
                    <a:pt x="88" y="16"/>
                    <a:pt x="92" y="24"/>
                  </a:cubicBezTo>
                  <a:cubicBezTo>
                    <a:pt x="96" y="32"/>
                    <a:pt x="98" y="41"/>
                    <a:pt x="98" y="51"/>
                  </a:cubicBezTo>
                  <a:moveTo>
                    <a:pt x="34" y="51"/>
                  </a:moveTo>
                  <a:cubicBezTo>
                    <a:pt x="34" y="60"/>
                    <a:pt x="35" y="66"/>
                    <a:pt x="38" y="71"/>
                  </a:cubicBezTo>
                  <a:cubicBezTo>
                    <a:pt x="40" y="75"/>
                    <a:pt x="44" y="78"/>
                    <a:pt x="49" y="78"/>
                  </a:cubicBezTo>
                  <a:cubicBezTo>
                    <a:pt x="54" y="78"/>
                    <a:pt x="58" y="75"/>
                    <a:pt x="60" y="71"/>
                  </a:cubicBezTo>
                  <a:cubicBezTo>
                    <a:pt x="62" y="66"/>
                    <a:pt x="63" y="60"/>
                    <a:pt x="63" y="51"/>
                  </a:cubicBezTo>
                  <a:cubicBezTo>
                    <a:pt x="63" y="43"/>
                    <a:pt x="62" y="36"/>
                    <a:pt x="60" y="32"/>
                  </a:cubicBezTo>
                  <a:cubicBezTo>
                    <a:pt x="58" y="27"/>
                    <a:pt x="54" y="25"/>
                    <a:pt x="49" y="25"/>
                  </a:cubicBezTo>
                  <a:cubicBezTo>
                    <a:pt x="44" y="25"/>
                    <a:pt x="40" y="27"/>
                    <a:pt x="38" y="32"/>
                  </a:cubicBezTo>
                  <a:cubicBezTo>
                    <a:pt x="35" y="36"/>
                    <a:pt x="34" y="43"/>
                    <a:pt x="34" y="5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20" name="Rectangle 8"/>
            <p:cNvSpPr>
              <a:spLocks noChangeArrowheads="1"/>
            </p:cNvSpPr>
            <p:nvPr/>
          </p:nvSpPr>
          <p:spPr bwMode="auto">
            <a:xfrm>
              <a:off x="2187576" y="-3879851"/>
              <a:ext cx="127000" cy="379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21" name="Rectangle 9"/>
            <p:cNvSpPr>
              <a:spLocks noChangeArrowheads="1"/>
            </p:cNvSpPr>
            <p:nvPr/>
          </p:nvSpPr>
          <p:spPr bwMode="auto">
            <a:xfrm>
              <a:off x="2187576" y="-4006851"/>
              <a:ext cx="127000" cy="825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3" name="Rectangle 10"/>
            <p:cNvSpPr>
              <a:spLocks noChangeArrowheads="1"/>
            </p:cNvSpPr>
            <p:nvPr/>
          </p:nvSpPr>
          <p:spPr bwMode="auto">
            <a:xfrm>
              <a:off x="2401888" y="-3297238"/>
              <a:ext cx="120650"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4" name="Freeform 11"/>
            <p:cNvSpPr>
              <a:spLocks/>
            </p:cNvSpPr>
            <p:nvPr/>
          </p:nvSpPr>
          <p:spPr bwMode="auto">
            <a:xfrm>
              <a:off x="2363788" y="-3995738"/>
              <a:ext cx="271463" cy="500063"/>
            </a:xfrm>
            <a:custGeom>
              <a:avLst/>
              <a:gdLst>
                <a:gd name="T0" fmla="*/ 56 w 72"/>
                <a:gd name="T1" fmla="*/ 106 h 133"/>
                <a:gd name="T2" fmla="*/ 72 w 72"/>
                <a:gd name="T3" fmla="*/ 103 h 133"/>
                <a:gd name="T4" fmla="*/ 72 w 72"/>
                <a:gd name="T5" fmla="*/ 128 h 133"/>
                <a:gd name="T6" fmla="*/ 59 w 72"/>
                <a:gd name="T7" fmla="*/ 132 h 133"/>
                <a:gd name="T8" fmla="*/ 44 w 72"/>
                <a:gd name="T9" fmla="*/ 133 h 133"/>
                <a:gd name="T10" fmla="*/ 20 w 72"/>
                <a:gd name="T11" fmla="*/ 125 h 133"/>
                <a:gd name="T12" fmla="*/ 12 w 72"/>
                <a:gd name="T13" fmla="*/ 99 h 133"/>
                <a:gd name="T14" fmla="*/ 12 w 72"/>
                <a:gd name="T15" fmla="*/ 57 h 133"/>
                <a:gd name="T16" fmla="*/ 0 w 72"/>
                <a:gd name="T17" fmla="*/ 57 h 133"/>
                <a:gd name="T18" fmla="*/ 0 w 72"/>
                <a:gd name="T19" fmla="*/ 31 h 133"/>
                <a:gd name="T20" fmla="*/ 12 w 72"/>
                <a:gd name="T21" fmla="*/ 31 h 133"/>
                <a:gd name="T22" fmla="*/ 12 w 72"/>
                <a:gd name="T23" fmla="*/ 6 h 133"/>
                <a:gd name="T24" fmla="*/ 46 w 72"/>
                <a:gd name="T25" fmla="*/ 0 h 133"/>
                <a:gd name="T26" fmla="*/ 46 w 72"/>
                <a:gd name="T27" fmla="*/ 31 h 133"/>
                <a:gd name="T28" fmla="*/ 68 w 72"/>
                <a:gd name="T29" fmla="*/ 31 h 133"/>
                <a:gd name="T30" fmla="*/ 68 w 72"/>
                <a:gd name="T31" fmla="*/ 57 h 133"/>
                <a:gd name="T32" fmla="*/ 46 w 72"/>
                <a:gd name="T33" fmla="*/ 57 h 133"/>
                <a:gd name="T34" fmla="*/ 46 w 72"/>
                <a:gd name="T35" fmla="*/ 96 h 133"/>
                <a:gd name="T36" fmla="*/ 56 w 72"/>
                <a:gd name="T37"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 h="133">
                  <a:moveTo>
                    <a:pt x="56" y="106"/>
                  </a:moveTo>
                  <a:cubicBezTo>
                    <a:pt x="60" y="106"/>
                    <a:pt x="66" y="105"/>
                    <a:pt x="72" y="103"/>
                  </a:cubicBezTo>
                  <a:cubicBezTo>
                    <a:pt x="72" y="128"/>
                    <a:pt x="72" y="128"/>
                    <a:pt x="72" y="128"/>
                  </a:cubicBezTo>
                  <a:cubicBezTo>
                    <a:pt x="67" y="130"/>
                    <a:pt x="63" y="131"/>
                    <a:pt x="59" y="132"/>
                  </a:cubicBezTo>
                  <a:cubicBezTo>
                    <a:pt x="55" y="133"/>
                    <a:pt x="50" y="133"/>
                    <a:pt x="44" y="133"/>
                  </a:cubicBezTo>
                  <a:cubicBezTo>
                    <a:pt x="33" y="133"/>
                    <a:pt x="25" y="131"/>
                    <a:pt x="20" y="125"/>
                  </a:cubicBezTo>
                  <a:cubicBezTo>
                    <a:pt x="15" y="119"/>
                    <a:pt x="12" y="110"/>
                    <a:pt x="12" y="99"/>
                  </a:cubicBezTo>
                  <a:cubicBezTo>
                    <a:pt x="12" y="57"/>
                    <a:pt x="12" y="57"/>
                    <a:pt x="12" y="57"/>
                  </a:cubicBezTo>
                  <a:cubicBezTo>
                    <a:pt x="0" y="57"/>
                    <a:pt x="0" y="57"/>
                    <a:pt x="0" y="57"/>
                  </a:cubicBezTo>
                  <a:cubicBezTo>
                    <a:pt x="0" y="31"/>
                    <a:pt x="0" y="31"/>
                    <a:pt x="0" y="31"/>
                  </a:cubicBezTo>
                  <a:cubicBezTo>
                    <a:pt x="12" y="31"/>
                    <a:pt x="12" y="31"/>
                    <a:pt x="12" y="31"/>
                  </a:cubicBezTo>
                  <a:cubicBezTo>
                    <a:pt x="12" y="6"/>
                    <a:pt x="12" y="6"/>
                    <a:pt x="12" y="6"/>
                  </a:cubicBezTo>
                  <a:cubicBezTo>
                    <a:pt x="46" y="0"/>
                    <a:pt x="46" y="0"/>
                    <a:pt x="46" y="0"/>
                  </a:cubicBezTo>
                  <a:cubicBezTo>
                    <a:pt x="46" y="31"/>
                    <a:pt x="46" y="31"/>
                    <a:pt x="46" y="31"/>
                  </a:cubicBezTo>
                  <a:cubicBezTo>
                    <a:pt x="68" y="31"/>
                    <a:pt x="68" y="31"/>
                    <a:pt x="68" y="31"/>
                  </a:cubicBezTo>
                  <a:cubicBezTo>
                    <a:pt x="68" y="57"/>
                    <a:pt x="68" y="57"/>
                    <a:pt x="68" y="57"/>
                  </a:cubicBezTo>
                  <a:cubicBezTo>
                    <a:pt x="46" y="57"/>
                    <a:pt x="46" y="57"/>
                    <a:pt x="46" y="57"/>
                  </a:cubicBezTo>
                  <a:cubicBezTo>
                    <a:pt x="46" y="96"/>
                    <a:pt x="46" y="96"/>
                    <a:pt x="46" y="96"/>
                  </a:cubicBezTo>
                  <a:cubicBezTo>
                    <a:pt x="46" y="103"/>
                    <a:pt x="49" y="106"/>
                    <a:pt x="56" y="10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5" name="Freeform 12"/>
            <p:cNvSpPr>
              <a:spLocks/>
            </p:cNvSpPr>
            <p:nvPr/>
          </p:nvSpPr>
          <p:spPr bwMode="auto">
            <a:xfrm>
              <a:off x="2660651" y="-3995738"/>
              <a:ext cx="266700" cy="500063"/>
            </a:xfrm>
            <a:custGeom>
              <a:avLst/>
              <a:gdLst>
                <a:gd name="T0" fmla="*/ 55 w 71"/>
                <a:gd name="T1" fmla="*/ 106 h 133"/>
                <a:gd name="T2" fmla="*/ 71 w 71"/>
                <a:gd name="T3" fmla="*/ 103 h 133"/>
                <a:gd name="T4" fmla="*/ 71 w 71"/>
                <a:gd name="T5" fmla="*/ 128 h 133"/>
                <a:gd name="T6" fmla="*/ 58 w 71"/>
                <a:gd name="T7" fmla="*/ 132 h 133"/>
                <a:gd name="T8" fmla="*/ 44 w 71"/>
                <a:gd name="T9" fmla="*/ 133 h 133"/>
                <a:gd name="T10" fmla="*/ 19 w 71"/>
                <a:gd name="T11" fmla="*/ 125 h 133"/>
                <a:gd name="T12" fmla="*/ 12 w 71"/>
                <a:gd name="T13" fmla="*/ 99 h 133"/>
                <a:gd name="T14" fmla="*/ 12 w 71"/>
                <a:gd name="T15" fmla="*/ 57 h 133"/>
                <a:gd name="T16" fmla="*/ 0 w 71"/>
                <a:gd name="T17" fmla="*/ 57 h 133"/>
                <a:gd name="T18" fmla="*/ 0 w 71"/>
                <a:gd name="T19" fmla="*/ 31 h 133"/>
                <a:gd name="T20" fmla="*/ 12 w 71"/>
                <a:gd name="T21" fmla="*/ 31 h 133"/>
                <a:gd name="T22" fmla="*/ 12 w 71"/>
                <a:gd name="T23" fmla="*/ 5 h 133"/>
                <a:gd name="T24" fmla="*/ 46 w 71"/>
                <a:gd name="T25" fmla="*/ 0 h 133"/>
                <a:gd name="T26" fmla="*/ 46 w 71"/>
                <a:gd name="T27" fmla="*/ 31 h 133"/>
                <a:gd name="T28" fmla="*/ 67 w 71"/>
                <a:gd name="T29" fmla="*/ 31 h 133"/>
                <a:gd name="T30" fmla="*/ 67 w 71"/>
                <a:gd name="T31" fmla="*/ 57 h 133"/>
                <a:gd name="T32" fmla="*/ 46 w 71"/>
                <a:gd name="T33" fmla="*/ 57 h 133"/>
                <a:gd name="T34" fmla="*/ 46 w 71"/>
                <a:gd name="T35" fmla="*/ 96 h 133"/>
                <a:gd name="T36" fmla="*/ 55 w 71"/>
                <a:gd name="T37"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1" h="133">
                  <a:moveTo>
                    <a:pt x="55" y="106"/>
                  </a:moveTo>
                  <a:cubicBezTo>
                    <a:pt x="59" y="106"/>
                    <a:pt x="65" y="105"/>
                    <a:pt x="71" y="103"/>
                  </a:cubicBezTo>
                  <a:cubicBezTo>
                    <a:pt x="71" y="128"/>
                    <a:pt x="71" y="128"/>
                    <a:pt x="71" y="128"/>
                  </a:cubicBezTo>
                  <a:cubicBezTo>
                    <a:pt x="67" y="130"/>
                    <a:pt x="62" y="131"/>
                    <a:pt x="58" y="132"/>
                  </a:cubicBezTo>
                  <a:cubicBezTo>
                    <a:pt x="54" y="133"/>
                    <a:pt x="49" y="133"/>
                    <a:pt x="44" y="133"/>
                  </a:cubicBezTo>
                  <a:cubicBezTo>
                    <a:pt x="32" y="133"/>
                    <a:pt x="24" y="131"/>
                    <a:pt x="19" y="125"/>
                  </a:cubicBezTo>
                  <a:cubicBezTo>
                    <a:pt x="14" y="119"/>
                    <a:pt x="12" y="110"/>
                    <a:pt x="12" y="99"/>
                  </a:cubicBezTo>
                  <a:cubicBezTo>
                    <a:pt x="12" y="57"/>
                    <a:pt x="12" y="57"/>
                    <a:pt x="12" y="57"/>
                  </a:cubicBezTo>
                  <a:cubicBezTo>
                    <a:pt x="0" y="57"/>
                    <a:pt x="0" y="57"/>
                    <a:pt x="0" y="57"/>
                  </a:cubicBezTo>
                  <a:cubicBezTo>
                    <a:pt x="0" y="31"/>
                    <a:pt x="0" y="31"/>
                    <a:pt x="0" y="31"/>
                  </a:cubicBezTo>
                  <a:cubicBezTo>
                    <a:pt x="12" y="31"/>
                    <a:pt x="12" y="31"/>
                    <a:pt x="12" y="31"/>
                  </a:cubicBezTo>
                  <a:cubicBezTo>
                    <a:pt x="12" y="5"/>
                    <a:pt x="12" y="5"/>
                    <a:pt x="12" y="5"/>
                  </a:cubicBezTo>
                  <a:cubicBezTo>
                    <a:pt x="46" y="0"/>
                    <a:pt x="46" y="0"/>
                    <a:pt x="46" y="0"/>
                  </a:cubicBezTo>
                  <a:cubicBezTo>
                    <a:pt x="46" y="31"/>
                    <a:pt x="46" y="31"/>
                    <a:pt x="46" y="31"/>
                  </a:cubicBezTo>
                  <a:cubicBezTo>
                    <a:pt x="67" y="31"/>
                    <a:pt x="67" y="31"/>
                    <a:pt x="67" y="31"/>
                  </a:cubicBezTo>
                  <a:cubicBezTo>
                    <a:pt x="67" y="57"/>
                    <a:pt x="67" y="57"/>
                    <a:pt x="67" y="57"/>
                  </a:cubicBezTo>
                  <a:cubicBezTo>
                    <a:pt x="46" y="57"/>
                    <a:pt x="46" y="57"/>
                    <a:pt x="46" y="57"/>
                  </a:cubicBezTo>
                  <a:cubicBezTo>
                    <a:pt x="46" y="96"/>
                    <a:pt x="46" y="96"/>
                    <a:pt x="46" y="96"/>
                  </a:cubicBezTo>
                  <a:cubicBezTo>
                    <a:pt x="46" y="103"/>
                    <a:pt x="49" y="106"/>
                    <a:pt x="55" y="10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6" name="Freeform 13"/>
            <p:cNvSpPr>
              <a:spLocks noEditPoints="1"/>
            </p:cNvSpPr>
            <p:nvPr/>
          </p:nvSpPr>
          <p:spPr bwMode="auto">
            <a:xfrm>
              <a:off x="2957513" y="-3883026"/>
              <a:ext cx="357188" cy="387350"/>
            </a:xfrm>
            <a:custGeom>
              <a:avLst/>
              <a:gdLst>
                <a:gd name="T0" fmla="*/ 83 w 95"/>
                <a:gd name="T1" fmla="*/ 11 h 103"/>
                <a:gd name="T2" fmla="*/ 48 w 95"/>
                <a:gd name="T3" fmla="*/ 0 h 103"/>
                <a:gd name="T4" fmla="*/ 13 w 95"/>
                <a:gd name="T5" fmla="*/ 13 h 103"/>
                <a:gd name="T6" fmla="*/ 0 w 95"/>
                <a:gd name="T7" fmla="*/ 52 h 103"/>
                <a:gd name="T8" fmla="*/ 14 w 95"/>
                <a:gd name="T9" fmla="*/ 90 h 103"/>
                <a:gd name="T10" fmla="*/ 52 w 95"/>
                <a:gd name="T11" fmla="*/ 103 h 103"/>
                <a:gd name="T12" fmla="*/ 72 w 95"/>
                <a:gd name="T13" fmla="*/ 102 h 103"/>
                <a:gd name="T14" fmla="*/ 88 w 95"/>
                <a:gd name="T15" fmla="*/ 96 h 103"/>
                <a:gd name="T16" fmla="*/ 83 w 95"/>
                <a:gd name="T17" fmla="*/ 74 h 103"/>
                <a:gd name="T18" fmla="*/ 72 w 95"/>
                <a:gd name="T19" fmla="*/ 77 h 103"/>
                <a:gd name="T20" fmla="*/ 56 w 95"/>
                <a:gd name="T21" fmla="*/ 79 h 103"/>
                <a:gd name="T22" fmla="*/ 40 w 95"/>
                <a:gd name="T23" fmla="*/ 74 h 103"/>
                <a:gd name="T24" fmla="*/ 34 w 95"/>
                <a:gd name="T25" fmla="*/ 61 h 103"/>
                <a:gd name="T26" fmla="*/ 95 w 95"/>
                <a:gd name="T27" fmla="*/ 61 h 103"/>
                <a:gd name="T28" fmla="*/ 95 w 95"/>
                <a:gd name="T29" fmla="*/ 45 h 103"/>
                <a:gd name="T30" fmla="*/ 83 w 95"/>
                <a:gd name="T31" fmla="*/ 11 h 103"/>
                <a:gd name="T32" fmla="*/ 35 w 95"/>
                <a:gd name="T33" fmla="*/ 39 h 103"/>
                <a:gd name="T34" fmla="*/ 40 w 95"/>
                <a:gd name="T35" fmla="*/ 27 h 103"/>
                <a:gd name="T36" fmla="*/ 50 w 95"/>
                <a:gd name="T37" fmla="*/ 23 h 103"/>
                <a:gd name="T38" fmla="*/ 60 w 95"/>
                <a:gd name="T39" fmla="*/ 27 h 103"/>
                <a:gd name="T40" fmla="*/ 64 w 95"/>
                <a:gd name="T41" fmla="*/ 39 h 103"/>
                <a:gd name="T42" fmla="*/ 35 w 95"/>
                <a:gd name="T43" fmla="*/ 3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5" h="103">
                  <a:moveTo>
                    <a:pt x="83" y="11"/>
                  </a:moveTo>
                  <a:cubicBezTo>
                    <a:pt x="74" y="3"/>
                    <a:pt x="63" y="0"/>
                    <a:pt x="48" y="0"/>
                  </a:cubicBezTo>
                  <a:cubicBezTo>
                    <a:pt x="33" y="0"/>
                    <a:pt x="21" y="4"/>
                    <a:pt x="13" y="13"/>
                  </a:cubicBezTo>
                  <a:cubicBezTo>
                    <a:pt x="4" y="22"/>
                    <a:pt x="0" y="35"/>
                    <a:pt x="0" y="52"/>
                  </a:cubicBezTo>
                  <a:cubicBezTo>
                    <a:pt x="0" y="69"/>
                    <a:pt x="4" y="81"/>
                    <a:pt x="14" y="90"/>
                  </a:cubicBezTo>
                  <a:cubicBezTo>
                    <a:pt x="23" y="99"/>
                    <a:pt x="35" y="103"/>
                    <a:pt x="52" y="103"/>
                  </a:cubicBezTo>
                  <a:cubicBezTo>
                    <a:pt x="59" y="103"/>
                    <a:pt x="66" y="103"/>
                    <a:pt x="72" y="102"/>
                  </a:cubicBezTo>
                  <a:cubicBezTo>
                    <a:pt x="77" y="101"/>
                    <a:pt x="83" y="99"/>
                    <a:pt x="88" y="96"/>
                  </a:cubicBezTo>
                  <a:cubicBezTo>
                    <a:pt x="83" y="74"/>
                    <a:pt x="83" y="74"/>
                    <a:pt x="83" y="74"/>
                  </a:cubicBezTo>
                  <a:cubicBezTo>
                    <a:pt x="79" y="75"/>
                    <a:pt x="75" y="76"/>
                    <a:pt x="72" y="77"/>
                  </a:cubicBezTo>
                  <a:cubicBezTo>
                    <a:pt x="67" y="78"/>
                    <a:pt x="62" y="79"/>
                    <a:pt x="56" y="79"/>
                  </a:cubicBezTo>
                  <a:cubicBezTo>
                    <a:pt x="49" y="79"/>
                    <a:pt x="44" y="77"/>
                    <a:pt x="40" y="74"/>
                  </a:cubicBezTo>
                  <a:cubicBezTo>
                    <a:pt x="36" y="71"/>
                    <a:pt x="34" y="66"/>
                    <a:pt x="34" y="61"/>
                  </a:cubicBezTo>
                  <a:cubicBezTo>
                    <a:pt x="95" y="61"/>
                    <a:pt x="95" y="61"/>
                    <a:pt x="95" y="61"/>
                  </a:cubicBezTo>
                  <a:cubicBezTo>
                    <a:pt x="95" y="45"/>
                    <a:pt x="95" y="45"/>
                    <a:pt x="95" y="45"/>
                  </a:cubicBezTo>
                  <a:cubicBezTo>
                    <a:pt x="95" y="31"/>
                    <a:pt x="91" y="19"/>
                    <a:pt x="83" y="11"/>
                  </a:cubicBezTo>
                  <a:moveTo>
                    <a:pt x="35" y="39"/>
                  </a:moveTo>
                  <a:cubicBezTo>
                    <a:pt x="35" y="34"/>
                    <a:pt x="37" y="30"/>
                    <a:pt x="40" y="27"/>
                  </a:cubicBezTo>
                  <a:cubicBezTo>
                    <a:pt x="42" y="24"/>
                    <a:pt x="46" y="23"/>
                    <a:pt x="50" y="23"/>
                  </a:cubicBezTo>
                  <a:cubicBezTo>
                    <a:pt x="54" y="23"/>
                    <a:pt x="57" y="25"/>
                    <a:pt x="60" y="27"/>
                  </a:cubicBezTo>
                  <a:cubicBezTo>
                    <a:pt x="62" y="30"/>
                    <a:pt x="64" y="34"/>
                    <a:pt x="64" y="39"/>
                  </a:cubicBezTo>
                  <a:lnTo>
                    <a:pt x="35"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7" name="Freeform 14"/>
            <p:cNvSpPr>
              <a:spLocks noEditPoints="1"/>
            </p:cNvSpPr>
            <p:nvPr/>
          </p:nvSpPr>
          <p:spPr bwMode="auto">
            <a:xfrm>
              <a:off x="1173163" y="-3883026"/>
              <a:ext cx="357188" cy="387350"/>
            </a:xfrm>
            <a:custGeom>
              <a:avLst/>
              <a:gdLst>
                <a:gd name="T0" fmla="*/ 83 w 95"/>
                <a:gd name="T1" fmla="*/ 11 h 103"/>
                <a:gd name="T2" fmla="*/ 49 w 95"/>
                <a:gd name="T3" fmla="*/ 0 h 103"/>
                <a:gd name="T4" fmla="*/ 13 w 95"/>
                <a:gd name="T5" fmla="*/ 13 h 103"/>
                <a:gd name="T6" fmla="*/ 0 w 95"/>
                <a:gd name="T7" fmla="*/ 52 h 103"/>
                <a:gd name="T8" fmla="*/ 14 w 95"/>
                <a:gd name="T9" fmla="*/ 90 h 103"/>
                <a:gd name="T10" fmla="*/ 52 w 95"/>
                <a:gd name="T11" fmla="*/ 103 h 103"/>
                <a:gd name="T12" fmla="*/ 72 w 95"/>
                <a:gd name="T13" fmla="*/ 102 h 103"/>
                <a:gd name="T14" fmla="*/ 88 w 95"/>
                <a:gd name="T15" fmla="*/ 96 h 103"/>
                <a:gd name="T16" fmla="*/ 83 w 95"/>
                <a:gd name="T17" fmla="*/ 74 h 103"/>
                <a:gd name="T18" fmla="*/ 72 w 95"/>
                <a:gd name="T19" fmla="*/ 77 h 103"/>
                <a:gd name="T20" fmla="*/ 56 w 95"/>
                <a:gd name="T21" fmla="*/ 79 h 103"/>
                <a:gd name="T22" fmla="*/ 40 w 95"/>
                <a:gd name="T23" fmla="*/ 74 h 103"/>
                <a:gd name="T24" fmla="*/ 34 w 95"/>
                <a:gd name="T25" fmla="*/ 61 h 103"/>
                <a:gd name="T26" fmla="*/ 95 w 95"/>
                <a:gd name="T27" fmla="*/ 61 h 103"/>
                <a:gd name="T28" fmla="*/ 95 w 95"/>
                <a:gd name="T29" fmla="*/ 45 h 103"/>
                <a:gd name="T30" fmla="*/ 83 w 95"/>
                <a:gd name="T31" fmla="*/ 11 h 103"/>
                <a:gd name="T32" fmla="*/ 35 w 95"/>
                <a:gd name="T33" fmla="*/ 39 h 103"/>
                <a:gd name="T34" fmla="*/ 40 w 95"/>
                <a:gd name="T35" fmla="*/ 27 h 103"/>
                <a:gd name="T36" fmla="*/ 50 w 95"/>
                <a:gd name="T37" fmla="*/ 23 h 103"/>
                <a:gd name="T38" fmla="*/ 60 w 95"/>
                <a:gd name="T39" fmla="*/ 27 h 103"/>
                <a:gd name="T40" fmla="*/ 64 w 95"/>
                <a:gd name="T41" fmla="*/ 39 h 103"/>
                <a:gd name="T42" fmla="*/ 35 w 95"/>
                <a:gd name="T43" fmla="*/ 3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5" h="103">
                  <a:moveTo>
                    <a:pt x="83" y="11"/>
                  </a:moveTo>
                  <a:cubicBezTo>
                    <a:pt x="75" y="3"/>
                    <a:pt x="63" y="0"/>
                    <a:pt x="49" y="0"/>
                  </a:cubicBezTo>
                  <a:cubicBezTo>
                    <a:pt x="33" y="0"/>
                    <a:pt x="21" y="4"/>
                    <a:pt x="13" y="13"/>
                  </a:cubicBezTo>
                  <a:cubicBezTo>
                    <a:pt x="4" y="22"/>
                    <a:pt x="0" y="35"/>
                    <a:pt x="0" y="52"/>
                  </a:cubicBezTo>
                  <a:cubicBezTo>
                    <a:pt x="0" y="69"/>
                    <a:pt x="5" y="81"/>
                    <a:pt x="14" y="90"/>
                  </a:cubicBezTo>
                  <a:cubicBezTo>
                    <a:pt x="23" y="99"/>
                    <a:pt x="35" y="103"/>
                    <a:pt x="52" y="103"/>
                  </a:cubicBezTo>
                  <a:cubicBezTo>
                    <a:pt x="60" y="103"/>
                    <a:pt x="66" y="103"/>
                    <a:pt x="72" y="102"/>
                  </a:cubicBezTo>
                  <a:cubicBezTo>
                    <a:pt x="78" y="101"/>
                    <a:pt x="83" y="99"/>
                    <a:pt x="88" y="96"/>
                  </a:cubicBezTo>
                  <a:cubicBezTo>
                    <a:pt x="83" y="74"/>
                    <a:pt x="83" y="74"/>
                    <a:pt x="83" y="74"/>
                  </a:cubicBezTo>
                  <a:cubicBezTo>
                    <a:pt x="79" y="75"/>
                    <a:pt x="76" y="76"/>
                    <a:pt x="72" y="77"/>
                  </a:cubicBezTo>
                  <a:cubicBezTo>
                    <a:pt x="67" y="78"/>
                    <a:pt x="62" y="79"/>
                    <a:pt x="56" y="79"/>
                  </a:cubicBezTo>
                  <a:cubicBezTo>
                    <a:pt x="49" y="79"/>
                    <a:pt x="44" y="77"/>
                    <a:pt x="40" y="74"/>
                  </a:cubicBezTo>
                  <a:cubicBezTo>
                    <a:pt x="37" y="71"/>
                    <a:pt x="35" y="66"/>
                    <a:pt x="34" y="61"/>
                  </a:cubicBezTo>
                  <a:cubicBezTo>
                    <a:pt x="95" y="61"/>
                    <a:pt x="95" y="61"/>
                    <a:pt x="95" y="61"/>
                  </a:cubicBezTo>
                  <a:cubicBezTo>
                    <a:pt x="95" y="45"/>
                    <a:pt x="95" y="45"/>
                    <a:pt x="95" y="45"/>
                  </a:cubicBezTo>
                  <a:cubicBezTo>
                    <a:pt x="95" y="31"/>
                    <a:pt x="91" y="19"/>
                    <a:pt x="83" y="11"/>
                  </a:cubicBezTo>
                  <a:moveTo>
                    <a:pt x="35" y="39"/>
                  </a:moveTo>
                  <a:cubicBezTo>
                    <a:pt x="36" y="34"/>
                    <a:pt x="37" y="30"/>
                    <a:pt x="40" y="27"/>
                  </a:cubicBezTo>
                  <a:cubicBezTo>
                    <a:pt x="42" y="24"/>
                    <a:pt x="46" y="23"/>
                    <a:pt x="50" y="23"/>
                  </a:cubicBezTo>
                  <a:cubicBezTo>
                    <a:pt x="54" y="23"/>
                    <a:pt x="58" y="25"/>
                    <a:pt x="60" y="27"/>
                  </a:cubicBezTo>
                  <a:cubicBezTo>
                    <a:pt x="63" y="30"/>
                    <a:pt x="64" y="34"/>
                    <a:pt x="64" y="39"/>
                  </a:cubicBezTo>
                  <a:lnTo>
                    <a:pt x="35"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8" name="Freeform 15"/>
            <p:cNvSpPr>
              <a:spLocks/>
            </p:cNvSpPr>
            <p:nvPr/>
          </p:nvSpPr>
          <p:spPr bwMode="auto">
            <a:xfrm>
              <a:off x="719138" y="-3278188"/>
              <a:ext cx="423863" cy="493713"/>
            </a:xfrm>
            <a:custGeom>
              <a:avLst/>
              <a:gdLst>
                <a:gd name="T0" fmla="*/ 267 w 267"/>
                <a:gd name="T1" fmla="*/ 311 h 311"/>
                <a:gd name="T2" fmla="*/ 182 w 267"/>
                <a:gd name="T3" fmla="*/ 311 h 311"/>
                <a:gd name="T4" fmla="*/ 182 w 267"/>
                <a:gd name="T5" fmla="*/ 185 h 311"/>
                <a:gd name="T6" fmla="*/ 85 w 267"/>
                <a:gd name="T7" fmla="*/ 185 h 311"/>
                <a:gd name="T8" fmla="*/ 85 w 267"/>
                <a:gd name="T9" fmla="*/ 311 h 311"/>
                <a:gd name="T10" fmla="*/ 0 w 267"/>
                <a:gd name="T11" fmla="*/ 311 h 311"/>
                <a:gd name="T12" fmla="*/ 0 w 267"/>
                <a:gd name="T13" fmla="*/ 0 h 311"/>
                <a:gd name="T14" fmla="*/ 85 w 267"/>
                <a:gd name="T15" fmla="*/ 0 h 311"/>
                <a:gd name="T16" fmla="*/ 85 w 267"/>
                <a:gd name="T17" fmla="*/ 116 h 311"/>
                <a:gd name="T18" fmla="*/ 182 w 267"/>
                <a:gd name="T19" fmla="*/ 116 h 311"/>
                <a:gd name="T20" fmla="*/ 182 w 267"/>
                <a:gd name="T21" fmla="*/ 0 h 311"/>
                <a:gd name="T22" fmla="*/ 267 w 267"/>
                <a:gd name="T23" fmla="*/ 0 h 311"/>
                <a:gd name="T24" fmla="*/ 267 w 267"/>
                <a:gd name="T25" fmla="*/ 311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7" h="311">
                  <a:moveTo>
                    <a:pt x="267" y="311"/>
                  </a:moveTo>
                  <a:lnTo>
                    <a:pt x="182" y="311"/>
                  </a:lnTo>
                  <a:lnTo>
                    <a:pt x="182" y="185"/>
                  </a:lnTo>
                  <a:lnTo>
                    <a:pt x="85" y="185"/>
                  </a:lnTo>
                  <a:lnTo>
                    <a:pt x="85" y="311"/>
                  </a:lnTo>
                  <a:lnTo>
                    <a:pt x="0" y="311"/>
                  </a:lnTo>
                  <a:lnTo>
                    <a:pt x="0" y="0"/>
                  </a:lnTo>
                  <a:lnTo>
                    <a:pt x="85" y="0"/>
                  </a:lnTo>
                  <a:lnTo>
                    <a:pt x="85" y="116"/>
                  </a:lnTo>
                  <a:lnTo>
                    <a:pt x="182" y="116"/>
                  </a:lnTo>
                  <a:lnTo>
                    <a:pt x="182" y="0"/>
                  </a:lnTo>
                  <a:lnTo>
                    <a:pt x="267" y="0"/>
                  </a:lnTo>
                  <a:lnTo>
                    <a:pt x="267" y="3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9" name="Freeform 16"/>
            <p:cNvSpPr>
              <a:spLocks/>
            </p:cNvSpPr>
            <p:nvPr/>
          </p:nvSpPr>
          <p:spPr bwMode="auto">
            <a:xfrm>
              <a:off x="719138" y="-3278188"/>
              <a:ext cx="423863" cy="493713"/>
            </a:xfrm>
            <a:custGeom>
              <a:avLst/>
              <a:gdLst>
                <a:gd name="T0" fmla="*/ 267 w 267"/>
                <a:gd name="T1" fmla="*/ 311 h 311"/>
                <a:gd name="T2" fmla="*/ 182 w 267"/>
                <a:gd name="T3" fmla="*/ 311 h 311"/>
                <a:gd name="T4" fmla="*/ 182 w 267"/>
                <a:gd name="T5" fmla="*/ 185 h 311"/>
                <a:gd name="T6" fmla="*/ 85 w 267"/>
                <a:gd name="T7" fmla="*/ 185 h 311"/>
                <a:gd name="T8" fmla="*/ 85 w 267"/>
                <a:gd name="T9" fmla="*/ 311 h 311"/>
                <a:gd name="T10" fmla="*/ 0 w 267"/>
                <a:gd name="T11" fmla="*/ 311 h 311"/>
                <a:gd name="T12" fmla="*/ 0 w 267"/>
                <a:gd name="T13" fmla="*/ 0 h 311"/>
                <a:gd name="T14" fmla="*/ 85 w 267"/>
                <a:gd name="T15" fmla="*/ 0 h 311"/>
                <a:gd name="T16" fmla="*/ 85 w 267"/>
                <a:gd name="T17" fmla="*/ 116 h 311"/>
                <a:gd name="T18" fmla="*/ 182 w 267"/>
                <a:gd name="T19" fmla="*/ 116 h 311"/>
                <a:gd name="T20" fmla="*/ 182 w 267"/>
                <a:gd name="T21" fmla="*/ 0 h 311"/>
                <a:gd name="T22" fmla="*/ 267 w 267"/>
                <a:gd name="T23" fmla="*/ 0 h 311"/>
                <a:gd name="T24" fmla="*/ 267 w 267"/>
                <a:gd name="T25" fmla="*/ 311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7" h="311">
                  <a:moveTo>
                    <a:pt x="267" y="311"/>
                  </a:moveTo>
                  <a:lnTo>
                    <a:pt x="182" y="311"/>
                  </a:lnTo>
                  <a:lnTo>
                    <a:pt x="182" y="185"/>
                  </a:lnTo>
                  <a:lnTo>
                    <a:pt x="85" y="185"/>
                  </a:lnTo>
                  <a:lnTo>
                    <a:pt x="85" y="311"/>
                  </a:lnTo>
                  <a:lnTo>
                    <a:pt x="0" y="311"/>
                  </a:lnTo>
                  <a:lnTo>
                    <a:pt x="0" y="0"/>
                  </a:lnTo>
                  <a:lnTo>
                    <a:pt x="85" y="0"/>
                  </a:lnTo>
                  <a:lnTo>
                    <a:pt x="85" y="116"/>
                  </a:lnTo>
                  <a:lnTo>
                    <a:pt x="182" y="116"/>
                  </a:lnTo>
                  <a:lnTo>
                    <a:pt x="182" y="0"/>
                  </a:lnTo>
                  <a:lnTo>
                    <a:pt x="267" y="0"/>
                  </a:lnTo>
                  <a:lnTo>
                    <a:pt x="267" y="311"/>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0" name="Freeform 17"/>
            <p:cNvSpPr>
              <a:spLocks noEditPoints="1"/>
            </p:cNvSpPr>
            <p:nvPr/>
          </p:nvSpPr>
          <p:spPr bwMode="auto">
            <a:xfrm>
              <a:off x="1192213" y="-3171826"/>
              <a:ext cx="360363" cy="393700"/>
            </a:xfrm>
            <a:custGeom>
              <a:avLst/>
              <a:gdLst>
                <a:gd name="T0" fmla="*/ 72 w 96"/>
                <a:gd name="T1" fmla="*/ 103 h 105"/>
                <a:gd name="T2" fmla="*/ 65 w 96"/>
                <a:gd name="T3" fmla="*/ 90 h 105"/>
                <a:gd name="T4" fmla="*/ 65 w 96"/>
                <a:gd name="T5" fmla="*/ 90 h 105"/>
                <a:gd name="T6" fmla="*/ 50 w 96"/>
                <a:gd name="T7" fmla="*/ 102 h 105"/>
                <a:gd name="T8" fmla="*/ 31 w 96"/>
                <a:gd name="T9" fmla="*/ 105 h 105"/>
                <a:gd name="T10" fmla="*/ 9 w 96"/>
                <a:gd name="T11" fmla="*/ 97 h 105"/>
                <a:gd name="T12" fmla="*/ 0 w 96"/>
                <a:gd name="T13" fmla="*/ 72 h 105"/>
                <a:gd name="T14" fmla="*/ 12 w 96"/>
                <a:gd name="T15" fmla="*/ 48 h 105"/>
                <a:gd name="T16" fmla="*/ 44 w 96"/>
                <a:gd name="T17" fmla="*/ 39 h 105"/>
                <a:gd name="T18" fmla="*/ 61 w 96"/>
                <a:gd name="T19" fmla="*/ 39 h 105"/>
                <a:gd name="T20" fmla="*/ 61 w 96"/>
                <a:gd name="T21" fmla="*/ 37 h 105"/>
                <a:gd name="T22" fmla="*/ 49 w 96"/>
                <a:gd name="T23" fmla="*/ 25 h 105"/>
                <a:gd name="T24" fmla="*/ 21 w 96"/>
                <a:gd name="T25" fmla="*/ 32 h 105"/>
                <a:gd name="T26" fmla="*/ 10 w 96"/>
                <a:gd name="T27" fmla="*/ 9 h 105"/>
                <a:gd name="T28" fmla="*/ 55 w 96"/>
                <a:gd name="T29" fmla="*/ 0 h 105"/>
                <a:gd name="T30" fmla="*/ 86 w 96"/>
                <a:gd name="T31" fmla="*/ 10 h 105"/>
                <a:gd name="T32" fmla="*/ 96 w 96"/>
                <a:gd name="T33" fmla="*/ 37 h 105"/>
                <a:gd name="T34" fmla="*/ 96 w 96"/>
                <a:gd name="T35" fmla="*/ 103 h 105"/>
                <a:gd name="T36" fmla="*/ 72 w 96"/>
                <a:gd name="T37" fmla="*/ 103 h 105"/>
                <a:gd name="T38" fmla="*/ 46 w 96"/>
                <a:gd name="T39" fmla="*/ 80 h 105"/>
                <a:gd name="T40" fmla="*/ 57 w 96"/>
                <a:gd name="T41" fmla="*/ 76 h 105"/>
                <a:gd name="T42" fmla="*/ 62 w 96"/>
                <a:gd name="T43" fmla="*/ 66 h 105"/>
                <a:gd name="T44" fmla="*/ 62 w 96"/>
                <a:gd name="T45" fmla="*/ 58 h 105"/>
                <a:gd name="T46" fmla="*/ 53 w 96"/>
                <a:gd name="T47" fmla="*/ 58 h 105"/>
                <a:gd name="T48" fmla="*/ 36 w 96"/>
                <a:gd name="T49" fmla="*/ 71 h 105"/>
                <a:gd name="T50" fmla="*/ 46 w 96"/>
                <a:gd name="T51" fmla="*/ 8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105">
                  <a:moveTo>
                    <a:pt x="72" y="103"/>
                  </a:moveTo>
                  <a:cubicBezTo>
                    <a:pt x="65" y="90"/>
                    <a:pt x="65" y="90"/>
                    <a:pt x="65" y="90"/>
                  </a:cubicBezTo>
                  <a:cubicBezTo>
                    <a:pt x="65" y="90"/>
                    <a:pt x="65" y="90"/>
                    <a:pt x="65" y="90"/>
                  </a:cubicBezTo>
                  <a:cubicBezTo>
                    <a:pt x="60" y="96"/>
                    <a:pt x="55" y="100"/>
                    <a:pt x="50" y="102"/>
                  </a:cubicBezTo>
                  <a:cubicBezTo>
                    <a:pt x="45" y="104"/>
                    <a:pt x="39" y="105"/>
                    <a:pt x="31" y="105"/>
                  </a:cubicBezTo>
                  <a:cubicBezTo>
                    <a:pt x="22" y="105"/>
                    <a:pt x="14" y="102"/>
                    <a:pt x="9" y="97"/>
                  </a:cubicBezTo>
                  <a:cubicBezTo>
                    <a:pt x="3" y="91"/>
                    <a:pt x="0" y="83"/>
                    <a:pt x="0" y="72"/>
                  </a:cubicBezTo>
                  <a:cubicBezTo>
                    <a:pt x="0" y="61"/>
                    <a:pt x="4" y="53"/>
                    <a:pt x="12" y="48"/>
                  </a:cubicBezTo>
                  <a:cubicBezTo>
                    <a:pt x="19" y="43"/>
                    <a:pt x="30" y="40"/>
                    <a:pt x="44" y="39"/>
                  </a:cubicBezTo>
                  <a:cubicBezTo>
                    <a:pt x="61" y="39"/>
                    <a:pt x="61" y="39"/>
                    <a:pt x="61" y="39"/>
                  </a:cubicBezTo>
                  <a:cubicBezTo>
                    <a:pt x="61" y="37"/>
                    <a:pt x="61" y="37"/>
                    <a:pt x="61" y="37"/>
                  </a:cubicBezTo>
                  <a:cubicBezTo>
                    <a:pt x="61" y="29"/>
                    <a:pt x="57" y="25"/>
                    <a:pt x="49" y="25"/>
                  </a:cubicBezTo>
                  <a:cubicBezTo>
                    <a:pt x="42" y="25"/>
                    <a:pt x="32" y="27"/>
                    <a:pt x="21" y="32"/>
                  </a:cubicBezTo>
                  <a:cubicBezTo>
                    <a:pt x="10" y="9"/>
                    <a:pt x="10" y="9"/>
                    <a:pt x="10" y="9"/>
                  </a:cubicBezTo>
                  <a:cubicBezTo>
                    <a:pt x="22" y="3"/>
                    <a:pt x="37" y="0"/>
                    <a:pt x="55" y="0"/>
                  </a:cubicBezTo>
                  <a:cubicBezTo>
                    <a:pt x="68" y="0"/>
                    <a:pt x="79" y="3"/>
                    <a:pt x="86" y="10"/>
                  </a:cubicBezTo>
                  <a:cubicBezTo>
                    <a:pt x="93" y="16"/>
                    <a:pt x="96" y="25"/>
                    <a:pt x="96" y="37"/>
                  </a:cubicBezTo>
                  <a:cubicBezTo>
                    <a:pt x="96" y="103"/>
                    <a:pt x="96" y="103"/>
                    <a:pt x="96" y="103"/>
                  </a:cubicBezTo>
                  <a:cubicBezTo>
                    <a:pt x="72" y="103"/>
                    <a:pt x="72" y="103"/>
                    <a:pt x="72" y="103"/>
                  </a:cubicBezTo>
                  <a:moveTo>
                    <a:pt x="46" y="80"/>
                  </a:moveTo>
                  <a:cubicBezTo>
                    <a:pt x="50" y="80"/>
                    <a:pt x="54" y="79"/>
                    <a:pt x="57" y="76"/>
                  </a:cubicBezTo>
                  <a:cubicBezTo>
                    <a:pt x="60" y="74"/>
                    <a:pt x="62" y="70"/>
                    <a:pt x="62" y="66"/>
                  </a:cubicBezTo>
                  <a:cubicBezTo>
                    <a:pt x="62" y="58"/>
                    <a:pt x="62" y="58"/>
                    <a:pt x="62" y="58"/>
                  </a:cubicBezTo>
                  <a:cubicBezTo>
                    <a:pt x="53" y="58"/>
                    <a:pt x="53" y="58"/>
                    <a:pt x="53" y="58"/>
                  </a:cubicBezTo>
                  <a:cubicBezTo>
                    <a:pt x="42" y="59"/>
                    <a:pt x="36" y="63"/>
                    <a:pt x="36" y="71"/>
                  </a:cubicBezTo>
                  <a:cubicBezTo>
                    <a:pt x="36" y="77"/>
                    <a:pt x="39" y="80"/>
                    <a:pt x="4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1" name="Freeform 18"/>
            <p:cNvSpPr>
              <a:spLocks/>
            </p:cNvSpPr>
            <p:nvPr/>
          </p:nvSpPr>
          <p:spPr bwMode="auto">
            <a:xfrm>
              <a:off x="1612901" y="-3171826"/>
              <a:ext cx="300038" cy="393700"/>
            </a:xfrm>
            <a:custGeom>
              <a:avLst/>
              <a:gdLst>
                <a:gd name="T0" fmla="*/ 80 w 80"/>
                <a:gd name="T1" fmla="*/ 72 h 105"/>
                <a:gd name="T2" fmla="*/ 69 w 80"/>
                <a:gd name="T3" fmla="*/ 97 h 105"/>
                <a:gd name="T4" fmla="*/ 37 w 80"/>
                <a:gd name="T5" fmla="*/ 105 h 105"/>
                <a:gd name="T6" fmla="*/ 17 w 80"/>
                <a:gd name="T7" fmla="*/ 104 h 105"/>
                <a:gd name="T8" fmla="*/ 0 w 80"/>
                <a:gd name="T9" fmla="*/ 100 h 105"/>
                <a:gd name="T10" fmla="*/ 0 w 80"/>
                <a:gd name="T11" fmla="*/ 71 h 105"/>
                <a:gd name="T12" fmla="*/ 18 w 80"/>
                <a:gd name="T13" fmla="*/ 77 h 105"/>
                <a:gd name="T14" fmla="*/ 35 w 80"/>
                <a:gd name="T15" fmla="*/ 80 h 105"/>
                <a:gd name="T16" fmla="*/ 47 w 80"/>
                <a:gd name="T17" fmla="*/ 74 h 105"/>
                <a:gd name="T18" fmla="*/ 43 w 80"/>
                <a:gd name="T19" fmla="*/ 70 h 105"/>
                <a:gd name="T20" fmla="*/ 25 w 80"/>
                <a:gd name="T21" fmla="*/ 61 h 105"/>
                <a:gd name="T22" fmla="*/ 5 w 80"/>
                <a:gd name="T23" fmla="*/ 48 h 105"/>
                <a:gd name="T24" fmla="*/ 0 w 80"/>
                <a:gd name="T25" fmla="*/ 30 h 105"/>
                <a:gd name="T26" fmla="*/ 11 w 80"/>
                <a:gd name="T27" fmla="*/ 8 h 105"/>
                <a:gd name="T28" fmla="*/ 42 w 80"/>
                <a:gd name="T29" fmla="*/ 0 h 105"/>
                <a:gd name="T30" fmla="*/ 61 w 80"/>
                <a:gd name="T31" fmla="*/ 2 h 105"/>
                <a:gd name="T32" fmla="*/ 79 w 80"/>
                <a:gd name="T33" fmla="*/ 8 h 105"/>
                <a:gd name="T34" fmla="*/ 69 w 80"/>
                <a:gd name="T35" fmla="*/ 31 h 105"/>
                <a:gd name="T36" fmla="*/ 55 w 80"/>
                <a:gd name="T37" fmla="*/ 26 h 105"/>
                <a:gd name="T38" fmla="*/ 42 w 80"/>
                <a:gd name="T39" fmla="*/ 24 h 105"/>
                <a:gd name="T40" fmla="*/ 33 w 80"/>
                <a:gd name="T41" fmla="*/ 28 h 105"/>
                <a:gd name="T42" fmla="*/ 36 w 80"/>
                <a:gd name="T43" fmla="*/ 32 h 105"/>
                <a:gd name="T44" fmla="*/ 54 w 80"/>
                <a:gd name="T45" fmla="*/ 40 h 105"/>
                <a:gd name="T46" fmla="*/ 70 w 80"/>
                <a:gd name="T47" fmla="*/ 48 h 105"/>
                <a:gd name="T48" fmla="*/ 77 w 80"/>
                <a:gd name="T49" fmla="*/ 58 h 105"/>
                <a:gd name="T50" fmla="*/ 80 w 80"/>
                <a:gd name="T51" fmla="*/ 7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05">
                  <a:moveTo>
                    <a:pt x="80" y="72"/>
                  </a:moveTo>
                  <a:cubicBezTo>
                    <a:pt x="80" y="83"/>
                    <a:pt x="76" y="91"/>
                    <a:pt x="69" y="97"/>
                  </a:cubicBezTo>
                  <a:cubicBezTo>
                    <a:pt x="61" y="102"/>
                    <a:pt x="51" y="105"/>
                    <a:pt x="37" y="105"/>
                  </a:cubicBezTo>
                  <a:cubicBezTo>
                    <a:pt x="29" y="105"/>
                    <a:pt x="23" y="105"/>
                    <a:pt x="17" y="104"/>
                  </a:cubicBezTo>
                  <a:cubicBezTo>
                    <a:pt x="11" y="103"/>
                    <a:pt x="6" y="102"/>
                    <a:pt x="0" y="100"/>
                  </a:cubicBezTo>
                  <a:cubicBezTo>
                    <a:pt x="0" y="71"/>
                    <a:pt x="0" y="71"/>
                    <a:pt x="0" y="71"/>
                  </a:cubicBezTo>
                  <a:cubicBezTo>
                    <a:pt x="5" y="74"/>
                    <a:pt x="11" y="76"/>
                    <a:pt x="18" y="77"/>
                  </a:cubicBezTo>
                  <a:cubicBezTo>
                    <a:pt x="24" y="79"/>
                    <a:pt x="30" y="80"/>
                    <a:pt x="35" y="80"/>
                  </a:cubicBezTo>
                  <a:cubicBezTo>
                    <a:pt x="43" y="80"/>
                    <a:pt x="47" y="78"/>
                    <a:pt x="47" y="74"/>
                  </a:cubicBezTo>
                  <a:cubicBezTo>
                    <a:pt x="47" y="73"/>
                    <a:pt x="46" y="71"/>
                    <a:pt x="43" y="70"/>
                  </a:cubicBezTo>
                  <a:cubicBezTo>
                    <a:pt x="41" y="68"/>
                    <a:pt x="35" y="66"/>
                    <a:pt x="25" y="61"/>
                  </a:cubicBezTo>
                  <a:cubicBezTo>
                    <a:pt x="16" y="58"/>
                    <a:pt x="9" y="53"/>
                    <a:pt x="5" y="48"/>
                  </a:cubicBezTo>
                  <a:cubicBezTo>
                    <a:pt x="2" y="43"/>
                    <a:pt x="0" y="37"/>
                    <a:pt x="0" y="30"/>
                  </a:cubicBezTo>
                  <a:cubicBezTo>
                    <a:pt x="0" y="20"/>
                    <a:pt x="3" y="13"/>
                    <a:pt x="11" y="8"/>
                  </a:cubicBezTo>
                  <a:cubicBezTo>
                    <a:pt x="18" y="2"/>
                    <a:pt x="28" y="0"/>
                    <a:pt x="42" y="0"/>
                  </a:cubicBezTo>
                  <a:cubicBezTo>
                    <a:pt x="48" y="0"/>
                    <a:pt x="55" y="1"/>
                    <a:pt x="61" y="2"/>
                  </a:cubicBezTo>
                  <a:cubicBezTo>
                    <a:pt x="67" y="3"/>
                    <a:pt x="73" y="6"/>
                    <a:pt x="79" y="8"/>
                  </a:cubicBezTo>
                  <a:cubicBezTo>
                    <a:pt x="69" y="31"/>
                    <a:pt x="69" y="31"/>
                    <a:pt x="69" y="31"/>
                  </a:cubicBezTo>
                  <a:cubicBezTo>
                    <a:pt x="65" y="29"/>
                    <a:pt x="60" y="27"/>
                    <a:pt x="55" y="26"/>
                  </a:cubicBezTo>
                  <a:cubicBezTo>
                    <a:pt x="49" y="24"/>
                    <a:pt x="45" y="24"/>
                    <a:pt x="42" y="24"/>
                  </a:cubicBezTo>
                  <a:cubicBezTo>
                    <a:pt x="36" y="24"/>
                    <a:pt x="33" y="25"/>
                    <a:pt x="33" y="28"/>
                  </a:cubicBezTo>
                  <a:cubicBezTo>
                    <a:pt x="33" y="29"/>
                    <a:pt x="34" y="31"/>
                    <a:pt x="36" y="32"/>
                  </a:cubicBezTo>
                  <a:cubicBezTo>
                    <a:pt x="38" y="33"/>
                    <a:pt x="44" y="36"/>
                    <a:pt x="54" y="40"/>
                  </a:cubicBezTo>
                  <a:cubicBezTo>
                    <a:pt x="61" y="43"/>
                    <a:pt x="66" y="46"/>
                    <a:pt x="70" y="48"/>
                  </a:cubicBezTo>
                  <a:cubicBezTo>
                    <a:pt x="73" y="51"/>
                    <a:pt x="76" y="54"/>
                    <a:pt x="77" y="58"/>
                  </a:cubicBezTo>
                  <a:cubicBezTo>
                    <a:pt x="79" y="62"/>
                    <a:pt x="80" y="67"/>
                    <a:pt x="80"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2" name="Freeform 19"/>
            <p:cNvSpPr>
              <a:spLocks/>
            </p:cNvSpPr>
            <p:nvPr/>
          </p:nvSpPr>
          <p:spPr bwMode="auto">
            <a:xfrm>
              <a:off x="1958976" y="-3308351"/>
              <a:ext cx="409575" cy="523875"/>
            </a:xfrm>
            <a:custGeom>
              <a:avLst/>
              <a:gdLst>
                <a:gd name="T0" fmla="*/ 34 w 109"/>
                <a:gd name="T1" fmla="*/ 82 h 139"/>
                <a:gd name="T2" fmla="*/ 45 w 109"/>
                <a:gd name="T3" fmla="*/ 66 h 139"/>
                <a:gd name="T4" fmla="*/ 68 w 109"/>
                <a:gd name="T5" fmla="*/ 38 h 139"/>
                <a:gd name="T6" fmla="*/ 107 w 109"/>
                <a:gd name="T7" fmla="*/ 38 h 139"/>
                <a:gd name="T8" fmla="*/ 72 w 109"/>
                <a:gd name="T9" fmla="*/ 81 h 139"/>
                <a:gd name="T10" fmla="*/ 109 w 109"/>
                <a:gd name="T11" fmla="*/ 139 h 139"/>
                <a:gd name="T12" fmla="*/ 69 w 109"/>
                <a:gd name="T13" fmla="*/ 139 h 139"/>
                <a:gd name="T14" fmla="*/ 47 w 109"/>
                <a:gd name="T15" fmla="*/ 103 h 139"/>
                <a:gd name="T16" fmla="*/ 35 w 109"/>
                <a:gd name="T17" fmla="*/ 112 h 139"/>
                <a:gd name="T18" fmla="*/ 35 w 109"/>
                <a:gd name="T19" fmla="*/ 139 h 139"/>
                <a:gd name="T20" fmla="*/ 0 w 109"/>
                <a:gd name="T21" fmla="*/ 139 h 139"/>
                <a:gd name="T22" fmla="*/ 0 w 109"/>
                <a:gd name="T23" fmla="*/ 0 h 139"/>
                <a:gd name="T24" fmla="*/ 35 w 109"/>
                <a:gd name="T25" fmla="*/ 0 h 139"/>
                <a:gd name="T26" fmla="*/ 35 w 109"/>
                <a:gd name="T27" fmla="*/ 55 h 139"/>
                <a:gd name="T28" fmla="*/ 33 w 109"/>
                <a:gd name="T29" fmla="*/ 82 h 139"/>
                <a:gd name="T30" fmla="*/ 34 w 109"/>
                <a:gd name="T31" fmla="*/ 8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9" h="139">
                  <a:moveTo>
                    <a:pt x="34" y="82"/>
                  </a:moveTo>
                  <a:cubicBezTo>
                    <a:pt x="38" y="75"/>
                    <a:pt x="42" y="70"/>
                    <a:pt x="45" y="66"/>
                  </a:cubicBezTo>
                  <a:cubicBezTo>
                    <a:pt x="68" y="38"/>
                    <a:pt x="68" y="38"/>
                    <a:pt x="68" y="38"/>
                  </a:cubicBezTo>
                  <a:cubicBezTo>
                    <a:pt x="107" y="38"/>
                    <a:pt x="107" y="38"/>
                    <a:pt x="107" y="38"/>
                  </a:cubicBezTo>
                  <a:cubicBezTo>
                    <a:pt x="72" y="81"/>
                    <a:pt x="72" y="81"/>
                    <a:pt x="72" y="81"/>
                  </a:cubicBezTo>
                  <a:cubicBezTo>
                    <a:pt x="109" y="139"/>
                    <a:pt x="109" y="139"/>
                    <a:pt x="109" y="139"/>
                  </a:cubicBezTo>
                  <a:cubicBezTo>
                    <a:pt x="69" y="139"/>
                    <a:pt x="69" y="139"/>
                    <a:pt x="69" y="139"/>
                  </a:cubicBezTo>
                  <a:cubicBezTo>
                    <a:pt x="47" y="103"/>
                    <a:pt x="47" y="103"/>
                    <a:pt x="47" y="103"/>
                  </a:cubicBezTo>
                  <a:cubicBezTo>
                    <a:pt x="35" y="112"/>
                    <a:pt x="35" y="112"/>
                    <a:pt x="35" y="112"/>
                  </a:cubicBezTo>
                  <a:cubicBezTo>
                    <a:pt x="35" y="139"/>
                    <a:pt x="35" y="139"/>
                    <a:pt x="35" y="139"/>
                  </a:cubicBezTo>
                  <a:cubicBezTo>
                    <a:pt x="0" y="139"/>
                    <a:pt x="0" y="139"/>
                    <a:pt x="0" y="139"/>
                  </a:cubicBezTo>
                  <a:cubicBezTo>
                    <a:pt x="0" y="0"/>
                    <a:pt x="0" y="0"/>
                    <a:pt x="0" y="0"/>
                  </a:cubicBezTo>
                  <a:cubicBezTo>
                    <a:pt x="35" y="0"/>
                    <a:pt x="35" y="0"/>
                    <a:pt x="35" y="0"/>
                  </a:cubicBezTo>
                  <a:cubicBezTo>
                    <a:pt x="35" y="55"/>
                    <a:pt x="35" y="55"/>
                    <a:pt x="35" y="55"/>
                  </a:cubicBezTo>
                  <a:cubicBezTo>
                    <a:pt x="35" y="64"/>
                    <a:pt x="35" y="73"/>
                    <a:pt x="33" y="82"/>
                  </a:cubicBezTo>
                  <a:cubicBezTo>
                    <a:pt x="34" y="82"/>
                    <a:pt x="34" y="82"/>
                    <a:pt x="34" y="8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3" name="Rectangle 20"/>
            <p:cNvSpPr>
              <a:spLocks noChangeArrowheads="1"/>
            </p:cNvSpPr>
            <p:nvPr/>
          </p:nvSpPr>
          <p:spPr bwMode="auto">
            <a:xfrm>
              <a:off x="2401888" y="-3165476"/>
              <a:ext cx="120650" cy="381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4" name="Freeform 21"/>
            <p:cNvSpPr>
              <a:spLocks/>
            </p:cNvSpPr>
            <p:nvPr/>
          </p:nvSpPr>
          <p:spPr bwMode="auto">
            <a:xfrm>
              <a:off x="2586038" y="-3171826"/>
              <a:ext cx="371475" cy="387350"/>
            </a:xfrm>
            <a:custGeom>
              <a:avLst/>
              <a:gdLst>
                <a:gd name="T0" fmla="*/ 64 w 99"/>
                <a:gd name="T1" fmla="*/ 103 h 103"/>
                <a:gd name="T2" fmla="*/ 64 w 99"/>
                <a:gd name="T3" fmla="*/ 48 h 103"/>
                <a:gd name="T4" fmla="*/ 61 w 99"/>
                <a:gd name="T5" fmla="*/ 33 h 103"/>
                <a:gd name="T6" fmla="*/ 52 w 99"/>
                <a:gd name="T7" fmla="*/ 27 h 103"/>
                <a:gd name="T8" fmla="*/ 39 w 99"/>
                <a:gd name="T9" fmla="*/ 35 h 103"/>
                <a:gd name="T10" fmla="*/ 35 w 99"/>
                <a:gd name="T11" fmla="*/ 59 h 103"/>
                <a:gd name="T12" fmla="*/ 35 w 99"/>
                <a:gd name="T13" fmla="*/ 103 h 103"/>
                <a:gd name="T14" fmla="*/ 0 w 99"/>
                <a:gd name="T15" fmla="*/ 103 h 103"/>
                <a:gd name="T16" fmla="*/ 0 w 99"/>
                <a:gd name="T17" fmla="*/ 2 h 103"/>
                <a:gd name="T18" fmla="*/ 26 w 99"/>
                <a:gd name="T19" fmla="*/ 2 h 103"/>
                <a:gd name="T20" fmla="*/ 31 w 99"/>
                <a:gd name="T21" fmla="*/ 14 h 103"/>
                <a:gd name="T22" fmla="*/ 33 w 99"/>
                <a:gd name="T23" fmla="*/ 14 h 103"/>
                <a:gd name="T24" fmla="*/ 45 w 99"/>
                <a:gd name="T25" fmla="*/ 3 h 103"/>
                <a:gd name="T26" fmla="*/ 64 w 99"/>
                <a:gd name="T27" fmla="*/ 0 h 103"/>
                <a:gd name="T28" fmla="*/ 90 w 99"/>
                <a:gd name="T29" fmla="*/ 10 h 103"/>
                <a:gd name="T30" fmla="*/ 99 w 99"/>
                <a:gd name="T31" fmla="*/ 37 h 103"/>
                <a:gd name="T32" fmla="*/ 99 w 99"/>
                <a:gd name="T33" fmla="*/ 103 h 103"/>
                <a:gd name="T34" fmla="*/ 64 w 99"/>
                <a:gd name="T35"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03">
                  <a:moveTo>
                    <a:pt x="64" y="103"/>
                  </a:moveTo>
                  <a:cubicBezTo>
                    <a:pt x="64" y="48"/>
                    <a:pt x="64" y="48"/>
                    <a:pt x="64" y="48"/>
                  </a:cubicBezTo>
                  <a:cubicBezTo>
                    <a:pt x="64" y="41"/>
                    <a:pt x="63" y="36"/>
                    <a:pt x="61" y="33"/>
                  </a:cubicBezTo>
                  <a:cubicBezTo>
                    <a:pt x="59" y="29"/>
                    <a:pt x="56" y="27"/>
                    <a:pt x="52" y="27"/>
                  </a:cubicBezTo>
                  <a:cubicBezTo>
                    <a:pt x="46" y="27"/>
                    <a:pt x="42" y="30"/>
                    <a:pt x="39" y="35"/>
                  </a:cubicBezTo>
                  <a:cubicBezTo>
                    <a:pt x="36" y="39"/>
                    <a:pt x="35" y="47"/>
                    <a:pt x="35" y="59"/>
                  </a:cubicBezTo>
                  <a:cubicBezTo>
                    <a:pt x="35" y="103"/>
                    <a:pt x="35" y="103"/>
                    <a:pt x="35" y="103"/>
                  </a:cubicBezTo>
                  <a:cubicBezTo>
                    <a:pt x="0" y="103"/>
                    <a:pt x="0" y="103"/>
                    <a:pt x="0" y="103"/>
                  </a:cubicBezTo>
                  <a:cubicBezTo>
                    <a:pt x="0" y="2"/>
                    <a:pt x="0" y="2"/>
                    <a:pt x="0" y="2"/>
                  </a:cubicBezTo>
                  <a:cubicBezTo>
                    <a:pt x="26" y="2"/>
                    <a:pt x="26" y="2"/>
                    <a:pt x="26" y="2"/>
                  </a:cubicBezTo>
                  <a:cubicBezTo>
                    <a:pt x="31" y="14"/>
                    <a:pt x="31" y="14"/>
                    <a:pt x="31" y="14"/>
                  </a:cubicBezTo>
                  <a:cubicBezTo>
                    <a:pt x="33" y="14"/>
                    <a:pt x="33" y="14"/>
                    <a:pt x="33" y="14"/>
                  </a:cubicBezTo>
                  <a:cubicBezTo>
                    <a:pt x="36" y="9"/>
                    <a:pt x="40" y="6"/>
                    <a:pt x="45" y="3"/>
                  </a:cubicBezTo>
                  <a:cubicBezTo>
                    <a:pt x="51" y="1"/>
                    <a:pt x="57" y="0"/>
                    <a:pt x="64" y="0"/>
                  </a:cubicBezTo>
                  <a:cubicBezTo>
                    <a:pt x="75" y="0"/>
                    <a:pt x="84" y="3"/>
                    <a:pt x="90" y="10"/>
                  </a:cubicBezTo>
                  <a:cubicBezTo>
                    <a:pt x="96" y="16"/>
                    <a:pt x="99" y="25"/>
                    <a:pt x="99" y="37"/>
                  </a:cubicBezTo>
                  <a:cubicBezTo>
                    <a:pt x="99" y="103"/>
                    <a:pt x="99" y="103"/>
                    <a:pt x="99" y="103"/>
                  </a:cubicBezTo>
                  <a:cubicBezTo>
                    <a:pt x="64" y="103"/>
                    <a:pt x="64" y="103"/>
                    <a:pt x="64" y="10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5" name="Freeform 22"/>
            <p:cNvSpPr>
              <a:spLocks/>
            </p:cNvSpPr>
            <p:nvPr/>
          </p:nvSpPr>
          <p:spPr bwMode="auto">
            <a:xfrm>
              <a:off x="3017838" y="-3171826"/>
              <a:ext cx="300038" cy="393700"/>
            </a:xfrm>
            <a:custGeom>
              <a:avLst/>
              <a:gdLst>
                <a:gd name="T0" fmla="*/ 80 w 80"/>
                <a:gd name="T1" fmla="*/ 72 h 105"/>
                <a:gd name="T2" fmla="*/ 68 w 80"/>
                <a:gd name="T3" fmla="*/ 97 h 105"/>
                <a:gd name="T4" fmla="*/ 36 w 80"/>
                <a:gd name="T5" fmla="*/ 105 h 105"/>
                <a:gd name="T6" fmla="*/ 17 w 80"/>
                <a:gd name="T7" fmla="*/ 104 h 105"/>
                <a:gd name="T8" fmla="*/ 0 w 80"/>
                <a:gd name="T9" fmla="*/ 100 h 105"/>
                <a:gd name="T10" fmla="*/ 0 w 80"/>
                <a:gd name="T11" fmla="*/ 71 h 105"/>
                <a:gd name="T12" fmla="*/ 18 w 80"/>
                <a:gd name="T13" fmla="*/ 77 h 105"/>
                <a:gd name="T14" fmla="*/ 35 w 80"/>
                <a:gd name="T15" fmla="*/ 80 h 105"/>
                <a:gd name="T16" fmla="*/ 46 w 80"/>
                <a:gd name="T17" fmla="*/ 74 h 105"/>
                <a:gd name="T18" fmla="*/ 43 w 80"/>
                <a:gd name="T19" fmla="*/ 70 h 105"/>
                <a:gd name="T20" fmla="*/ 25 w 80"/>
                <a:gd name="T21" fmla="*/ 61 h 105"/>
                <a:gd name="T22" fmla="*/ 5 w 80"/>
                <a:gd name="T23" fmla="*/ 48 h 105"/>
                <a:gd name="T24" fmla="*/ 0 w 80"/>
                <a:gd name="T25" fmla="*/ 30 h 105"/>
                <a:gd name="T26" fmla="*/ 11 w 80"/>
                <a:gd name="T27" fmla="*/ 8 h 105"/>
                <a:gd name="T28" fmla="*/ 42 w 80"/>
                <a:gd name="T29" fmla="*/ 0 h 105"/>
                <a:gd name="T30" fmla="*/ 60 w 80"/>
                <a:gd name="T31" fmla="*/ 2 h 105"/>
                <a:gd name="T32" fmla="*/ 79 w 80"/>
                <a:gd name="T33" fmla="*/ 8 h 105"/>
                <a:gd name="T34" fmla="*/ 69 w 80"/>
                <a:gd name="T35" fmla="*/ 31 h 105"/>
                <a:gd name="T36" fmla="*/ 54 w 80"/>
                <a:gd name="T37" fmla="*/ 26 h 105"/>
                <a:gd name="T38" fmla="*/ 42 w 80"/>
                <a:gd name="T39" fmla="*/ 24 h 105"/>
                <a:gd name="T40" fmla="*/ 33 w 80"/>
                <a:gd name="T41" fmla="*/ 28 h 105"/>
                <a:gd name="T42" fmla="*/ 36 w 80"/>
                <a:gd name="T43" fmla="*/ 32 h 105"/>
                <a:gd name="T44" fmla="*/ 53 w 80"/>
                <a:gd name="T45" fmla="*/ 40 h 105"/>
                <a:gd name="T46" fmla="*/ 69 w 80"/>
                <a:gd name="T47" fmla="*/ 48 h 105"/>
                <a:gd name="T48" fmla="*/ 77 w 80"/>
                <a:gd name="T49" fmla="*/ 58 h 105"/>
                <a:gd name="T50" fmla="*/ 80 w 80"/>
                <a:gd name="T51" fmla="*/ 7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05">
                  <a:moveTo>
                    <a:pt x="80" y="72"/>
                  </a:moveTo>
                  <a:cubicBezTo>
                    <a:pt x="80" y="83"/>
                    <a:pt x="76" y="91"/>
                    <a:pt x="68" y="97"/>
                  </a:cubicBezTo>
                  <a:cubicBezTo>
                    <a:pt x="61" y="102"/>
                    <a:pt x="50" y="105"/>
                    <a:pt x="36" y="105"/>
                  </a:cubicBezTo>
                  <a:cubicBezTo>
                    <a:pt x="29" y="105"/>
                    <a:pt x="22" y="105"/>
                    <a:pt x="17" y="104"/>
                  </a:cubicBezTo>
                  <a:cubicBezTo>
                    <a:pt x="11" y="103"/>
                    <a:pt x="6" y="102"/>
                    <a:pt x="0" y="100"/>
                  </a:cubicBezTo>
                  <a:cubicBezTo>
                    <a:pt x="0" y="71"/>
                    <a:pt x="0" y="71"/>
                    <a:pt x="0" y="71"/>
                  </a:cubicBezTo>
                  <a:cubicBezTo>
                    <a:pt x="5" y="74"/>
                    <a:pt x="11" y="76"/>
                    <a:pt x="18" y="77"/>
                  </a:cubicBezTo>
                  <a:cubicBezTo>
                    <a:pt x="24" y="79"/>
                    <a:pt x="30" y="80"/>
                    <a:pt x="35" y="80"/>
                  </a:cubicBezTo>
                  <a:cubicBezTo>
                    <a:pt x="43" y="80"/>
                    <a:pt x="46" y="78"/>
                    <a:pt x="46" y="74"/>
                  </a:cubicBezTo>
                  <a:cubicBezTo>
                    <a:pt x="46" y="73"/>
                    <a:pt x="45" y="71"/>
                    <a:pt x="43" y="70"/>
                  </a:cubicBezTo>
                  <a:cubicBezTo>
                    <a:pt x="41" y="68"/>
                    <a:pt x="35" y="66"/>
                    <a:pt x="25" y="61"/>
                  </a:cubicBezTo>
                  <a:cubicBezTo>
                    <a:pt x="15" y="58"/>
                    <a:pt x="9" y="53"/>
                    <a:pt x="5" y="48"/>
                  </a:cubicBezTo>
                  <a:cubicBezTo>
                    <a:pt x="1" y="43"/>
                    <a:pt x="0" y="37"/>
                    <a:pt x="0" y="30"/>
                  </a:cubicBezTo>
                  <a:cubicBezTo>
                    <a:pt x="0" y="20"/>
                    <a:pt x="3" y="13"/>
                    <a:pt x="11" y="8"/>
                  </a:cubicBezTo>
                  <a:cubicBezTo>
                    <a:pt x="18" y="2"/>
                    <a:pt x="28" y="0"/>
                    <a:pt x="42" y="0"/>
                  </a:cubicBezTo>
                  <a:cubicBezTo>
                    <a:pt x="48" y="0"/>
                    <a:pt x="55" y="1"/>
                    <a:pt x="60" y="2"/>
                  </a:cubicBezTo>
                  <a:cubicBezTo>
                    <a:pt x="66" y="3"/>
                    <a:pt x="72" y="6"/>
                    <a:pt x="79" y="8"/>
                  </a:cubicBezTo>
                  <a:cubicBezTo>
                    <a:pt x="69" y="31"/>
                    <a:pt x="69" y="31"/>
                    <a:pt x="69" y="31"/>
                  </a:cubicBezTo>
                  <a:cubicBezTo>
                    <a:pt x="65" y="29"/>
                    <a:pt x="60" y="27"/>
                    <a:pt x="54" y="26"/>
                  </a:cubicBezTo>
                  <a:cubicBezTo>
                    <a:pt x="49" y="24"/>
                    <a:pt x="45" y="24"/>
                    <a:pt x="42" y="24"/>
                  </a:cubicBezTo>
                  <a:cubicBezTo>
                    <a:pt x="36" y="24"/>
                    <a:pt x="33" y="25"/>
                    <a:pt x="33" y="28"/>
                  </a:cubicBezTo>
                  <a:cubicBezTo>
                    <a:pt x="33" y="29"/>
                    <a:pt x="34" y="31"/>
                    <a:pt x="36" y="32"/>
                  </a:cubicBezTo>
                  <a:cubicBezTo>
                    <a:pt x="38" y="33"/>
                    <a:pt x="44" y="36"/>
                    <a:pt x="53" y="40"/>
                  </a:cubicBezTo>
                  <a:cubicBezTo>
                    <a:pt x="61" y="43"/>
                    <a:pt x="66" y="46"/>
                    <a:pt x="69" y="48"/>
                  </a:cubicBezTo>
                  <a:cubicBezTo>
                    <a:pt x="73" y="51"/>
                    <a:pt x="75" y="54"/>
                    <a:pt x="77" y="58"/>
                  </a:cubicBezTo>
                  <a:cubicBezTo>
                    <a:pt x="79" y="62"/>
                    <a:pt x="80" y="67"/>
                    <a:pt x="80"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6" name="Freeform 23"/>
            <p:cNvSpPr>
              <a:spLocks noEditPoints="1"/>
            </p:cNvSpPr>
            <p:nvPr/>
          </p:nvSpPr>
          <p:spPr bwMode="auto">
            <a:xfrm>
              <a:off x="3494088" y="-3284538"/>
              <a:ext cx="530225" cy="506413"/>
            </a:xfrm>
            <a:custGeom>
              <a:avLst/>
              <a:gdLst>
                <a:gd name="T0" fmla="*/ 96 w 141"/>
                <a:gd name="T1" fmla="*/ 133 h 135"/>
                <a:gd name="T2" fmla="*/ 87 w 141"/>
                <a:gd name="T3" fmla="*/ 124 h 135"/>
                <a:gd name="T4" fmla="*/ 74 w 141"/>
                <a:gd name="T5" fmla="*/ 131 h 135"/>
                <a:gd name="T6" fmla="*/ 62 w 141"/>
                <a:gd name="T7" fmla="*/ 134 h 135"/>
                <a:gd name="T8" fmla="*/ 47 w 141"/>
                <a:gd name="T9" fmla="*/ 135 h 135"/>
                <a:gd name="T10" fmla="*/ 22 w 141"/>
                <a:gd name="T11" fmla="*/ 130 h 135"/>
                <a:gd name="T12" fmla="*/ 6 w 141"/>
                <a:gd name="T13" fmla="*/ 117 h 135"/>
                <a:gd name="T14" fmla="*/ 0 w 141"/>
                <a:gd name="T15" fmla="*/ 97 h 135"/>
                <a:gd name="T16" fmla="*/ 24 w 141"/>
                <a:gd name="T17" fmla="*/ 61 h 135"/>
                <a:gd name="T18" fmla="*/ 16 w 141"/>
                <a:gd name="T19" fmla="*/ 48 h 135"/>
                <a:gd name="T20" fmla="*/ 13 w 141"/>
                <a:gd name="T21" fmla="*/ 32 h 135"/>
                <a:gd name="T22" fmla="*/ 24 w 141"/>
                <a:gd name="T23" fmla="*/ 9 h 135"/>
                <a:gd name="T24" fmla="*/ 54 w 141"/>
                <a:gd name="T25" fmla="*/ 0 h 135"/>
                <a:gd name="T26" fmla="*/ 84 w 141"/>
                <a:gd name="T27" fmla="*/ 9 h 135"/>
                <a:gd name="T28" fmla="*/ 94 w 141"/>
                <a:gd name="T29" fmla="*/ 32 h 135"/>
                <a:gd name="T30" fmla="*/ 89 w 141"/>
                <a:gd name="T31" fmla="*/ 50 h 135"/>
                <a:gd name="T32" fmla="*/ 70 w 141"/>
                <a:gd name="T33" fmla="*/ 66 h 135"/>
                <a:gd name="T34" fmla="*/ 88 w 141"/>
                <a:gd name="T35" fmla="*/ 83 h 135"/>
                <a:gd name="T36" fmla="*/ 98 w 141"/>
                <a:gd name="T37" fmla="*/ 60 h 135"/>
                <a:gd name="T38" fmla="*/ 134 w 141"/>
                <a:gd name="T39" fmla="*/ 60 h 135"/>
                <a:gd name="T40" fmla="*/ 126 w 141"/>
                <a:gd name="T41" fmla="*/ 84 h 135"/>
                <a:gd name="T42" fmla="*/ 113 w 141"/>
                <a:gd name="T43" fmla="*/ 106 h 135"/>
                <a:gd name="T44" fmla="*/ 141 w 141"/>
                <a:gd name="T45" fmla="*/ 133 h 135"/>
                <a:gd name="T46" fmla="*/ 96 w 141"/>
                <a:gd name="T47" fmla="*/ 133 h 135"/>
                <a:gd name="T48" fmla="*/ 36 w 141"/>
                <a:gd name="T49" fmla="*/ 94 h 135"/>
                <a:gd name="T50" fmla="*/ 40 w 141"/>
                <a:gd name="T51" fmla="*/ 104 h 135"/>
                <a:gd name="T52" fmla="*/ 51 w 141"/>
                <a:gd name="T53" fmla="*/ 107 h 135"/>
                <a:gd name="T54" fmla="*/ 60 w 141"/>
                <a:gd name="T55" fmla="*/ 106 h 135"/>
                <a:gd name="T56" fmla="*/ 66 w 141"/>
                <a:gd name="T57" fmla="*/ 103 h 135"/>
                <a:gd name="T58" fmla="*/ 43 w 141"/>
                <a:gd name="T59" fmla="*/ 80 h 135"/>
                <a:gd name="T60" fmla="*/ 36 w 141"/>
                <a:gd name="T61" fmla="*/ 94 h 135"/>
                <a:gd name="T62" fmla="*/ 63 w 141"/>
                <a:gd name="T63" fmla="*/ 32 h 135"/>
                <a:gd name="T64" fmla="*/ 60 w 141"/>
                <a:gd name="T65" fmla="*/ 25 h 135"/>
                <a:gd name="T66" fmla="*/ 54 w 141"/>
                <a:gd name="T67" fmla="*/ 23 h 135"/>
                <a:gd name="T68" fmla="*/ 47 w 141"/>
                <a:gd name="T69" fmla="*/ 26 h 135"/>
                <a:gd name="T70" fmla="*/ 44 w 141"/>
                <a:gd name="T71" fmla="*/ 33 h 135"/>
                <a:gd name="T72" fmla="*/ 52 w 141"/>
                <a:gd name="T73" fmla="*/ 47 h 135"/>
                <a:gd name="T74" fmla="*/ 60 w 141"/>
                <a:gd name="T75" fmla="*/ 40 h 135"/>
                <a:gd name="T76" fmla="*/ 63 w 141"/>
                <a:gd name="T77" fmla="*/ 3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1" h="135">
                  <a:moveTo>
                    <a:pt x="96" y="133"/>
                  </a:moveTo>
                  <a:cubicBezTo>
                    <a:pt x="87" y="124"/>
                    <a:pt x="87" y="124"/>
                    <a:pt x="87" y="124"/>
                  </a:cubicBezTo>
                  <a:cubicBezTo>
                    <a:pt x="82" y="128"/>
                    <a:pt x="77" y="130"/>
                    <a:pt x="74" y="131"/>
                  </a:cubicBezTo>
                  <a:cubicBezTo>
                    <a:pt x="70" y="133"/>
                    <a:pt x="66" y="134"/>
                    <a:pt x="62" y="134"/>
                  </a:cubicBezTo>
                  <a:cubicBezTo>
                    <a:pt x="58" y="135"/>
                    <a:pt x="53" y="135"/>
                    <a:pt x="47" y="135"/>
                  </a:cubicBezTo>
                  <a:cubicBezTo>
                    <a:pt x="38" y="135"/>
                    <a:pt x="30" y="134"/>
                    <a:pt x="22" y="130"/>
                  </a:cubicBezTo>
                  <a:cubicBezTo>
                    <a:pt x="15" y="127"/>
                    <a:pt x="10" y="123"/>
                    <a:pt x="6" y="117"/>
                  </a:cubicBezTo>
                  <a:cubicBezTo>
                    <a:pt x="2" y="111"/>
                    <a:pt x="0" y="104"/>
                    <a:pt x="0" y="97"/>
                  </a:cubicBezTo>
                  <a:cubicBezTo>
                    <a:pt x="0" y="81"/>
                    <a:pt x="8" y="69"/>
                    <a:pt x="24" y="61"/>
                  </a:cubicBezTo>
                  <a:cubicBezTo>
                    <a:pt x="21" y="57"/>
                    <a:pt x="18" y="52"/>
                    <a:pt x="16" y="48"/>
                  </a:cubicBezTo>
                  <a:cubicBezTo>
                    <a:pt x="14" y="43"/>
                    <a:pt x="13" y="38"/>
                    <a:pt x="13" y="32"/>
                  </a:cubicBezTo>
                  <a:cubicBezTo>
                    <a:pt x="13" y="22"/>
                    <a:pt x="16" y="14"/>
                    <a:pt x="24" y="9"/>
                  </a:cubicBezTo>
                  <a:cubicBezTo>
                    <a:pt x="31" y="3"/>
                    <a:pt x="41" y="0"/>
                    <a:pt x="54" y="0"/>
                  </a:cubicBezTo>
                  <a:cubicBezTo>
                    <a:pt x="67" y="0"/>
                    <a:pt x="77" y="3"/>
                    <a:pt x="84" y="9"/>
                  </a:cubicBezTo>
                  <a:cubicBezTo>
                    <a:pt x="91" y="14"/>
                    <a:pt x="94" y="22"/>
                    <a:pt x="94" y="32"/>
                  </a:cubicBezTo>
                  <a:cubicBezTo>
                    <a:pt x="94" y="38"/>
                    <a:pt x="92" y="44"/>
                    <a:pt x="89" y="50"/>
                  </a:cubicBezTo>
                  <a:cubicBezTo>
                    <a:pt x="85" y="56"/>
                    <a:pt x="79" y="61"/>
                    <a:pt x="70" y="66"/>
                  </a:cubicBezTo>
                  <a:cubicBezTo>
                    <a:pt x="88" y="83"/>
                    <a:pt x="88" y="83"/>
                    <a:pt x="88" y="83"/>
                  </a:cubicBezTo>
                  <a:cubicBezTo>
                    <a:pt x="93" y="76"/>
                    <a:pt x="96" y="68"/>
                    <a:pt x="98" y="60"/>
                  </a:cubicBezTo>
                  <a:cubicBezTo>
                    <a:pt x="134" y="60"/>
                    <a:pt x="134" y="60"/>
                    <a:pt x="134" y="60"/>
                  </a:cubicBezTo>
                  <a:cubicBezTo>
                    <a:pt x="132" y="68"/>
                    <a:pt x="130" y="76"/>
                    <a:pt x="126" y="84"/>
                  </a:cubicBezTo>
                  <a:cubicBezTo>
                    <a:pt x="122" y="93"/>
                    <a:pt x="117" y="100"/>
                    <a:pt x="113" y="106"/>
                  </a:cubicBezTo>
                  <a:cubicBezTo>
                    <a:pt x="141" y="133"/>
                    <a:pt x="141" y="133"/>
                    <a:pt x="141" y="133"/>
                  </a:cubicBezTo>
                  <a:cubicBezTo>
                    <a:pt x="96" y="133"/>
                    <a:pt x="96" y="133"/>
                    <a:pt x="96" y="133"/>
                  </a:cubicBezTo>
                  <a:moveTo>
                    <a:pt x="36" y="94"/>
                  </a:moveTo>
                  <a:cubicBezTo>
                    <a:pt x="36" y="98"/>
                    <a:pt x="37" y="101"/>
                    <a:pt x="40" y="104"/>
                  </a:cubicBezTo>
                  <a:cubicBezTo>
                    <a:pt x="43" y="106"/>
                    <a:pt x="46" y="107"/>
                    <a:pt x="51" y="107"/>
                  </a:cubicBezTo>
                  <a:cubicBezTo>
                    <a:pt x="54" y="107"/>
                    <a:pt x="57" y="107"/>
                    <a:pt x="60" y="106"/>
                  </a:cubicBezTo>
                  <a:cubicBezTo>
                    <a:pt x="62" y="105"/>
                    <a:pt x="64" y="104"/>
                    <a:pt x="66" y="103"/>
                  </a:cubicBezTo>
                  <a:cubicBezTo>
                    <a:pt x="43" y="80"/>
                    <a:pt x="43" y="80"/>
                    <a:pt x="43" y="80"/>
                  </a:cubicBezTo>
                  <a:cubicBezTo>
                    <a:pt x="39" y="84"/>
                    <a:pt x="36" y="89"/>
                    <a:pt x="36" y="94"/>
                  </a:cubicBezTo>
                  <a:close/>
                  <a:moveTo>
                    <a:pt x="63" y="32"/>
                  </a:moveTo>
                  <a:cubicBezTo>
                    <a:pt x="63" y="29"/>
                    <a:pt x="62" y="27"/>
                    <a:pt x="60" y="25"/>
                  </a:cubicBezTo>
                  <a:cubicBezTo>
                    <a:pt x="58" y="24"/>
                    <a:pt x="56" y="23"/>
                    <a:pt x="54" y="23"/>
                  </a:cubicBezTo>
                  <a:cubicBezTo>
                    <a:pt x="51" y="23"/>
                    <a:pt x="49" y="24"/>
                    <a:pt x="47" y="26"/>
                  </a:cubicBezTo>
                  <a:cubicBezTo>
                    <a:pt x="45" y="27"/>
                    <a:pt x="44" y="29"/>
                    <a:pt x="44" y="33"/>
                  </a:cubicBezTo>
                  <a:cubicBezTo>
                    <a:pt x="44" y="37"/>
                    <a:pt x="47" y="42"/>
                    <a:pt x="52" y="47"/>
                  </a:cubicBezTo>
                  <a:cubicBezTo>
                    <a:pt x="55" y="45"/>
                    <a:pt x="58" y="43"/>
                    <a:pt x="60" y="40"/>
                  </a:cubicBezTo>
                  <a:cubicBezTo>
                    <a:pt x="62" y="37"/>
                    <a:pt x="63" y="34"/>
                    <a:pt x="63"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7" name="Freeform 24"/>
            <p:cNvSpPr>
              <a:spLocks/>
            </p:cNvSpPr>
            <p:nvPr/>
          </p:nvSpPr>
          <p:spPr bwMode="auto">
            <a:xfrm>
              <a:off x="4178301" y="-3284538"/>
              <a:ext cx="344488" cy="506413"/>
            </a:xfrm>
            <a:custGeom>
              <a:avLst/>
              <a:gdLst>
                <a:gd name="T0" fmla="*/ 92 w 92"/>
                <a:gd name="T1" fmla="*/ 94 h 135"/>
                <a:gd name="T2" fmla="*/ 86 w 92"/>
                <a:gd name="T3" fmla="*/ 115 h 135"/>
                <a:gd name="T4" fmla="*/ 68 w 92"/>
                <a:gd name="T5" fmla="*/ 130 h 135"/>
                <a:gd name="T6" fmla="*/ 40 w 92"/>
                <a:gd name="T7" fmla="*/ 135 h 135"/>
                <a:gd name="T8" fmla="*/ 18 w 92"/>
                <a:gd name="T9" fmla="*/ 133 h 135"/>
                <a:gd name="T10" fmla="*/ 0 w 92"/>
                <a:gd name="T11" fmla="*/ 127 h 135"/>
                <a:gd name="T12" fmla="*/ 0 w 92"/>
                <a:gd name="T13" fmla="*/ 95 h 135"/>
                <a:gd name="T14" fmla="*/ 21 w 92"/>
                <a:gd name="T15" fmla="*/ 103 h 135"/>
                <a:gd name="T16" fmla="*/ 41 w 92"/>
                <a:gd name="T17" fmla="*/ 106 h 135"/>
                <a:gd name="T18" fmla="*/ 53 w 92"/>
                <a:gd name="T19" fmla="*/ 104 h 135"/>
                <a:gd name="T20" fmla="*/ 56 w 92"/>
                <a:gd name="T21" fmla="*/ 97 h 135"/>
                <a:gd name="T22" fmla="*/ 55 w 92"/>
                <a:gd name="T23" fmla="*/ 92 h 135"/>
                <a:gd name="T24" fmla="*/ 50 w 92"/>
                <a:gd name="T25" fmla="*/ 88 h 135"/>
                <a:gd name="T26" fmla="*/ 33 w 92"/>
                <a:gd name="T27" fmla="*/ 79 h 135"/>
                <a:gd name="T28" fmla="*/ 13 w 92"/>
                <a:gd name="T29" fmla="*/ 68 h 135"/>
                <a:gd name="T30" fmla="*/ 4 w 92"/>
                <a:gd name="T31" fmla="*/ 55 h 135"/>
                <a:gd name="T32" fmla="*/ 1 w 92"/>
                <a:gd name="T33" fmla="*/ 39 h 135"/>
                <a:gd name="T34" fmla="*/ 14 w 92"/>
                <a:gd name="T35" fmla="*/ 10 h 135"/>
                <a:gd name="T36" fmla="*/ 50 w 92"/>
                <a:gd name="T37" fmla="*/ 0 h 135"/>
                <a:gd name="T38" fmla="*/ 92 w 92"/>
                <a:gd name="T39" fmla="*/ 10 h 135"/>
                <a:gd name="T40" fmla="*/ 81 w 92"/>
                <a:gd name="T41" fmla="*/ 37 h 135"/>
                <a:gd name="T42" fmla="*/ 49 w 92"/>
                <a:gd name="T43" fmla="*/ 29 h 135"/>
                <a:gd name="T44" fmla="*/ 39 w 92"/>
                <a:gd name="T45" fmla="*/ 31 h 135"/>
                <a:gd name="T46" fmla="*/ 36 w 92"/>
                <a:gd name="T47" fmla="*/ 37 h 135"/>
                <a:gd name="T48" fmla="*/ 40 w 92"/>
                <a:gd name="T49" fmla="*/ 44 h 135"/>
                <a:gd name="T50" fmla="*/ 62 w 92"/>
                <a:gd name="T51" fmla="*/ 55 h 135"/>
                <a:gd name="T52" fmla="*/ 85 w 92"/>
                <a:gd name="T53" fmla="*/ 71 h 135"/>
                <a:gd name="T54" fmla="*/ 92 w 92"/>
                <a:gd name="T55" fmla="*/ 9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2" h="135">
                  <a:moveTo>
                    <a:pt x="92" y="94"/>
                  </a:moveTo>
                  <a:cubicBezTo>
                    <a:pt x="92" y="102"/>
                    <a:pt x="90" y="109"/>
                    <a:pt x="86" y="115"/>
                  </a:cubicBezTo>
                  <a:cubicBezTo>
                    <a:pt x="82" y="122"/>
                    <a:pt x="76" y="126"/>
                    <a:pt x="68" y="130"/>
                  </a:cubicBezTo>
                  <a:cubicBezTo>
                    <a:pt x="60" y="133"/>
                    <a:pt x="51" y="135"/>
                    <a:pt x="40" y="135"/>
                  </a:cubicBezTo>
                  <a:cubicBezTo>
                    <a:pt x="32" y="135"/>
                    <a:pt x="24" y="135"/>
                    <a:pt x="18" y="133"/>
                  </a:cubicBezTo>
                  <a:cubicBezTo>
                    <a:pt x="13" y="132"/>
                    <a:pt x="6" y="130"/>
                    <a:pt x="0" y="127"/>
                  </a:cubicBezTo>
                  <a:cubicBezTo>
                    <a:pt x="0" y="95"/>
                    <a:pt x="0" y="95"/>
                    <a:pt x="0" y="95"/>
                  </a:cubicBezTo>
                  <a:cubicBezTo>
                    <a:pt x="7" y="99"/>
                    <a:pt x="14" y="102"/>
                    <a:pt x="21" y="103"/>
                  </a:cubicBezTo>
                  <a:cubicBezTo>
                    <a:pt x="28" y="105"/>
                    <a:pt x="35" y="106"/>
                    <a:pt x="41" y="106"/>
                  </a:cubicBezTo>
                  <a:cubicBezTo>
                    <a:pt x="46" y="106"/>
                    <a:pt x="50" y="105"/>
                    <a:pt x="53" y="104"/>
                  </a:cubicBezTo>
                  <a:cubicBezTo>
                    <a:pt x="55" y="102"/>
                    <a:pt x="56" y="99"/>
                    <a:pt x="56" y="97"/>
                  </a:cubicBezTo>
                  <a:cubicBezTo>
                    <a:pt x="56" y="95"/>
                    <a:pt x="56" y="93"/>
                    <a:pt x="55" y="92"/>
                  </a:cubicBezTo>
                  <a:cubicBezTo>
                    <a:pt x="54" y="91"/>
                    <a:pt x="52" y="89"/>
                    <a:pt x="50" y="88"/>
                  </a:cubicBezTo>
                  <a:cubicBezTo>
                    <a:pt x="48" y="86"/>
                    <a:pt x="42" y="84"/>
                    <a:pt x="33" y="79"/>
                  </a:cubicBezTo>
                  <a:cubicBezTo>
                    <a:pt x="24" y="75"/>
                    <a:pt x="18" y="72"/>
                    <a:pt x="13" y="68"/>
                  </a:cubicBezTo>
                  <a:cubicBezTo>
                    <a:pt x="9" y="64"/>
                    <a:pt x="6" y="60"/>
                    <a:pt x="4" y="55"/>
                  </a:cubicBezTo>
                  <a:cubicBezTo>
                    <a:pt x="2" y="51"/>
                    <a:pt x="1" y="45"/>
                    <a:pt x="1" y="39"/>
                  </a:cubicBezTo>
                  <a:cubicBezTo>
                    <a:pt x="1" y="27"/>
                    <a:pt x="5" y="17"/>
                    <a:pt x="14" y="10"/>
                  </a:cubicBezTo>
                  <a:cubicBezTo>
                    <a:pt x="23" y="4"/>
                    <a:pt x="35" y="0"/>
                    <a:pt x="50" y="0"/>
                  </a:cubicBezTo>
                  <a:cubicBezTo>
                    <a:pt x="64" y="0"/>
                    <a:pt x="78" y="3"/>
                    <a:pt x="92" y="10"/>
                  </a:cubicBezTo>
                  <a:cubicBezTo>
                    <a:pt x="81" y="37"/>
                    <a:pt x="81" y="37"/>
                    <a:pt x="81" y="37"/>
                  </a:cubicBezTo>
                  <a:cubicBezTo>
                    <a:pt x="69" y="31"/>
                    <a:pt x="58" y="29"/>
                    <a:pt x="49" y="29"/>
                  </a:cubicBezTo>
                  <a:cubicBezTo>
                    <a:pt x="45" y="29"/>
                    <a:pt x="41" y="29"/>
                    <a:pt x="39" y="31"/>
                  </a:cubicBezTo>
                  <a:cubicBezTo>
                    <a:pt x="37" y="33"/>
                    <a:pt x="36" y="35"/>
                    <a:pt x="36" y="37"/>
                  </a:cubicBezTo>
                  <a:cubicBezTo>
                    <a:pt x="36" y="40"/>
                    <a:pt x="37" y="42"/>
                    <a:pt x="40" y="44"/>
                  </a:cubicBezTo>
                  <a:cubicBezTo>
                    <a:pt x="43" y="46"/>
                    <a:pt x="50" y="50"/>
                    <a:pt x="62" y="55"/>
                  </a:cubicBezTo>
                  <a:cubicBezTo>
                    <a:pt x="73" y="60"/>
                    <a:pt x="81" y="66"/>
                    <a:pt x="85" y="71"/>
                  </a:cubicBezTo>
                  <a:cubicBezTo>
                    <a:pt x="90" y="77"/>
                    <a:pt x="92" y="85"/>
                    <a:pt x="92" y="9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8" name="Freeform 25"/>
            <p:cNvSpPr>
              <a:spLocks noEditPoints="1"/>
            </p:cNvSpPr>
            <p:nvPr/>
          </p:nvSpPr>
          <p:spPr bwMode="auto">
            <a:xfrm>
              <a:off x="4549776" y="-3171826"/>
              <a:ext cx="368300" cy="393700"/>
            </a:xfrm>
            <a:custGeom>
              <a:avLst/>
              <a:gdLst>
                <a:gd name="T0" fmla="*/ 53 w 98"/>
                <a:gd name="T1" fmla="*/ 105 h 105"/>
                <a:gd name="T2" fmla="*/ 14 w 98"/>
                <a:gd name="T3" fmla="*/ 92 h 105"/>
                <a:gd name="T4" fmla="*/ 0 w 98"/>
                <a:gd name="T5" fmla="*/ 53 h 105"/>
                <a:gd name="T6" fmla="*/ 13 w 98"/>
                <a:gd name="T7" fmla="*/ 14 h 105"/>
                <a:gd name="T8" fmla="*/ 50 w 98"/>
                <a:gd name="T9" fmla="*/ 0 h 105"/>
                <a:gd name="T10" fmla="*/ 85 w 98"/>
                <a:gd name="T11" fmla="*/ 12 h 105"/>
                <a:gd name="T12" fmla="*/ 98 w 98"/>
                <a:gd name="T13" fmla="*/ 46 h 105"/>
                <a:gd name="T14" fmla="*/ 98 w 98"/>
                <a:gd name="T15" fmla="*/ 62 h 105"/>
                <a:gd name="T16" fmla="*/ 35 w 98"/>
                <a:gd name="T17" fmla="*/ 62 h 105"/>
                <a:gd name="T18" fmla="*/ 41 w 98"/>
                <a:gd name="T19" fmla="*/ 75 h 105"/>
                <a:gd name="T20" fmla="*/ 57 w 98"/>
                <a:gd name="T21" fmla="*/ 80 h 105"/>
                <a:gd name="T22" fmla="*/ 74 w 98"/>
                <a:gd name="T23" fmla="*/ 78 h 105"/>
                <a:gd name="T24" fmla="*/ 91 w 98"/>
                <a:gd name="T25" fmla="*/ 73 h 105"/>
                <a:gd name="T26" fmla="*/ 91 w 98"/>
                <a:gd name="T27" fmla="*/ 98 h 105"/>
                <a:gd name="T28" fmla="*/ 74 w 98"/>
                <a:gd name="T29" fmla="*/ 104 h 105"/>
                <a:gd name="T30" fmla="*/ 53 w 98"/>
                <a:gd name="T31" fmla="*/ 105 h 105"/>
                <a:gd name="T32" fmla="*/ 51 w 98"/>
                <a:gd name="T33" fmla="*/ 24 h 105"/>
                <a:gd name="T34" fmla="*/ 41 w 98"/>
                <a:gd name="T35" fmla="*/ 28 h 105"/>
                <a:gd name="T36" fmla="*/ 36 w 98"/>
                <a:gd name="T37" fmla="*/ 40 h 105"/>
                <a:gd name="T38" fmla="*/ 66 w 98"/>
                <a:gd name="T39" fmla="*/ 40 h 105"/>
                <a:gd name="T40" fmla="*/ 62 w 98"/>
                <a:gd name="T41" fmla="*/ 28 h 105"/>
                <a:gd name="T42" fmla="*/ 51 w 98"/>
                <a:gd name="T43" fmla="*/ 2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8" h="105">
                  <a:moveTo>
                    <a:pt x="53" y="105"/>
                  </a:moveTo>
                  <a:cubicBezTo>
                    <a:pt x="36" y="105"/>
                    <a:pt x="23" y="101"/>
                    <a:pt x="14" y="92"/>
                  </a:cubicBezTo>
                  <a:cubicBezTo>
                    <a:pt x="4" y="83"/>
                    <a:pt x="0" y="70"/>
                    <a:pt x="0" y="53"/>
                  </a:cubicBezTo>
                  <a:cubicBezTo>
                    <a:pt x="0" y="36"/>
                    <a:pt x="4" y="23"/>
                    <a:pt x="13" y="14"/>
                  </a:cubicBezTo>
                  <a:cubicBezTo>
                    <a:pt x="21" y="4"/>
                    <a:pt x="34" y="0"/>
                    <a:pt x="50" y="0"/>
                  </a:cubicBezTo>
                  <a:cubicBezTo>
                    <a:pt x="65" y="0"/>
                    <a:pt x="77" y="4"/>
                    <a:pt x="85" y="12"/>
                  </a:cubicBezTo>
                  <a:cubicBezTo>
                    <a:pt x="94" y="20"/>
                    <a:pt x="98" y="31"/>
                    <a:pt x="98" y="46"/>
                  </a:cubicBezTo>
                  <a:cubicBezTo>
                    <a:pt x="98" y="62"/>
                    <a:pt x="98" y="62"/>
                    <a:pt x="98" y="62"/>
                  </a:cubicBezTo>
                  <a:cubicBezTo>
                    <a:pt x="35" y="62"/>
                    <a:pt x="35" y="62"/>
                    <a:pt x="35" y="62"/>
                  </a:cubicBezTo>
                  <a:cubicBezTo>
                    <a:pt x="35" y="68"/>
                    <a:pt x="37" y="72"/>
                    <a:pt x="41" y="75"/>
                  </a:cubicBezTo>
                  <a:cubicBezTo>
                    <a:pt x="45" y="79"/>
                    <a:pt x="51" y="80"/>
                    <a:pt x="57" y="80"/>
                  </a:cubicBezTo>
                  <a:cubicBezTo>
                    <a:pt x="64" y="80"/>
                    <a:pt x="69" y="80"/>
                    <a:pt x="74" y="78"/>
                  </a:cubicBezTo>
                  <a:cubicBezTo>
                    <a:pt x="80" y="77"/>
                    <a:pt x="85" y="75"/>
                    <a:pt x="91" y="73"/>
                  </a:cubicBezTo>
                  <a:cubicBezTo>
                    <a:pt x="91" y="98"/>
                    <a:pt x="91" y="98"/>
                    <a:pt x="91" y="98"/>
                  </a:cubicBezTo>
                  <a:cubicBezTo>
                    <a:pt x="86" y="101"/>
                    <a:pt x="80" y="103"/>
                    <a:pt x="74" y="104"/>
                  </a:cubicBezTo>
                  <a:cubicBezTo>
                    <a:pt x="68" y="105"/>
                    <a:pt x="61" y="105"/>
                    <a:pt x="53" y="105"/>
                  </a:cubicBezTo>
                  <a:moveTo>
                    <a:pt x="51" y="24"/>
                  </a:moveTo>
                  <a:cubicBezTo>
                    <a:pt x="47" y="24"/>
                    <a:pt x="43" y="25"/>
                    <a:pt x="41" y="28"/>
                  </a:cubicBezTo>
                  <a:cubicBezTo>
                    <a:pt x="38" y="30"/>
                    <a:pt x="36" y="34"/>
                    <a:pt x="36" y="40"/>
                  </a:cubicBezTo>
                  <a:cubicBezTo>
                    <a:pt x="66" y="40"/>
                    <a:pt x="66" y="40"/>
                    <a:pt x="66" y="40"/>
                  </a:cubicBezTo>
                  <a:cubicBezTo>
                    <a:pt x="66" y="35"/>
                    <a:pt x="64" y="31"/>
                    <a:pt x="62" y="28"/>
                  </a:cubicBezTo>
                  <a:cubicBezTo>
                    <a:pt x="59" y="25"/>
                    <a:pt x="56" y="24"/>
                    <a:pt x="5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9" name="Rectangle 26"/>
            <p:cNvSpPr>
              <a:spLocks noChangeArrowheads="1"/>
            </p:cNvSpPr>
            <p:nvPr/>
          </p:nvSpPr>
          <p:spPr bwMode="auto">
            <a:xfrm>
              <a:off x="4967288" y="-3308351"/>
              <a:ext cx="130175" cy="523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0" name="Rectangle 27"/>
            <p:cNvSpPr>
              <a:spLocks noChangeArrowheads="1"/>
            </p:cNvSpPr>
            <p:nvPr/>
          </p:nvSpPr>
          <p:spPr bwMode="auto">
            <a:xfrm>
              <a:off x="5162551" y="-3308351"/>
              <a:ext cx="130175" cy="523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1" name="Freeform 28"/>
            <p:cNvSpPr>
              <a:spLocks/>
            </p:cNvSpPr>
            <p:nvPr/>
          </p:nvSpPr>
          <p:spPr bwMode="auto">
            <a:xfrm>
              <a:off x="5353051" y="-3171826"/>
              <a:ext cx="301625" cy="393700"/>
            </a:xfrm>
            <a:custGeom>
              <a:avLst/>
              <a:gdLst>
                <a:gd name="T0" fmla="*/ 80 w 80"/>
                <a:gd name="T1" fmla="*/ 72 h 105"/>
                <a:gd name="T2" fmla="*/ 69 w 80"/>
                <a:gd name="T3" fmla="*/ 97 h 105"/>
                <a:gd name="T4" fmla="*/ 37 w 80"/>
                <a:gd name="T5" fmla="*/ 105 h 105"/>
                <a:gd name="T6" fmla="*/ 17 w 80"/>
                <a:gd name="T7" fmla="*/ 104 h 105"/>
                <a:gd name="T8" fmla="*/ 0 w 80"/>
                <a:gd name="T9" fmla="*/ 100 h 105"/>
                <a:gd name="T10" fmla="*/ 0 w 80"/>
                <a:gd name="T11" fmla="*/ 71 h 105"/>
                <a:gd name="T12" fmla="*/ 18 w 80"/>
                <a:gd name="T13" fmla="*/ 77 h 105"/>
                <a:gd name="T14" fmla="*/ 35 w 80"/>
                <a:gd name="T15" fmla="*/ 80 h 105"/>
                <a:gd name="T16" fmla="*/ 47 w 80"/>
                <a:gd name="T17" fmla="*/ 74 h 105"/>
                <a:gd name="T18" fmla="*/ 43 w 80"/>
                <a:gd name="T19" fmla="*/ 70 h 105"/>
                <a:gd name="T20" fmla="*/ 25 w 80"/>
                <a:gd name="T21" fmla="*/ 61 h 105"/>
                <a:gd name="T22" fmla="*/ 5 w 80"/>
                <a:gd name="T23" fmla="*/ 48 h 105"/>
                <a:gd name="T24" fmla="*/ 0 w 80"/>
                <a:gd name="T25" fmla="*/ 30 h 105"/>
                <a:gd name="T26" fmla="*/ 11 w 80"/>
                <a:gd name="T27" fmla="*/ 8 h 105"/>
                <a:gd name="T28" fmla="*/ 42 w 80"/>
                <a:gd name="T29" fmla="*/ 0 h 105"/>
                <a:gd name="T30" fmla="*/ 61 w 80"/>
                <a:gd name="T31" fmla="*/ 2 h 105"/>
                <a:gd name="T32" fmla="*/ 79 w 80"/>
                <a:gd name="T33" fmla="*/ 8 h 105"/>
                <a:gd name="T34" fmla="*/ 69 w 80"/>
                <a:gd name="T35" fmla="*/ 31 h 105"/>
                <a:gd name="T36" fmla="*/ 55 w 80"/>
                <a:gd name="T37" fmla="*/ 26 h 105"/>
                <a:gd name="T38" fmla="*/ 42 w 80"/>
                <a:gd name="T39" fmla="*/ 24 h 105"/>
                <a:gd name="T40" fmla="*/ 33 w 80"/>
                <a:gd name="T41" fmla="*/ 28 h 105"/>
                <a:gd name="T42" fmla="*/ 36 w 80"/>
                <a:gd name="T43" fmla="*/ 32 h 105"/>
                <a:gd name="T44" fmla="*/ 54 w 80"/>
                <a:gd name="T45" fmla="*/ 40 h 105"/>
                <a:gd name="T46" fmla="*/ 70 w 80"/>
                <a:gd name="T47" fmla="*/ 48 h 105"/>
                <a:gd name="T48" fmla="*/ 77 w 80"/>
                <a:gd name="T49" fmla="*/ 58 h 105"/>
                <a:gd name="T50" fmla="*/ 80 w 80"/>
                <a:gd name="T51" fmla="*/ 7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05">
                  <a:moveTo>
                    <a:pt x="80" y="72"/>
                  </a:moveTo>
                  <a:cubicBezTo>
                    <a:pt x="80" y="83"/>
                    <a:pt x="76" y="91"/>
                    <a:pt x="69" y="97"/>
                  </a:cubicBezTo>
                  <a:cubicBezTo>
                    <a:pt x="61" y="102"/>
                    <a:pt x="51" y="105"/>
                    <a:pt x="37" y="105"/>
                  </a:cubicBezTo>
                  <a:cubicBezTo>
                    <a:pt x="29" y="105"/>
                    <a:pt x="23" y="105"/>
                    <a:pt x="17" y="104"/>
                  </a:cubicBezTo>
                  <a:cubicBezTo>
                    <a:pt x="11" y="103"/>
                    <a:pt x="6" y="102"/>
                    <a:pt x="0" y="100"/>
                  </a:cubicBezTo>
                  <a:cubicBezTo>
                    <a:pt x="0" y="71"/>
                    <a:pt x="0" y="71"/>
                    <a:pt x="0" y="71"/>
                  </a:cubicBezTo>
                  <a:cubicBezTo>
                    <a:pt x="5" y="74"/>
                    <a:pt x="11" y="76"/>
                    <a:pt x="18" y="77"/>
                  </a:cubicBezTo>
                  <a:cubicBezTo>
                    <a:pt x="24" y="79"/>
                    <a:pt x="30" y="80"/>
                    <a:pt x="35" y="80"/>
                  </a:cubicBezTo>
                  <a:cubicBezTo>
                    <a:pt x="43" y="80"/>
                    <a:pt x="47" y="78"/>
                    <a:pt x="47" y="74"/>
                  </a:cubicBezTo>
                  <a:cubicBezTo>
                    <a:pt x="47" y="73"/>
                    <a:pt x="46" y="71"/>
                    <a:pt x="43" y="70"/>
                  </a:cubicBezTo>
                  <a:cubicBezTo>
                    <a:pt x="41" y="68"/>
                    <a:pt x="35" y="66"/>
                    <a:pt x="25" y="61"/>
                  </a:cubicBezTo>
                  <a:cubicBezTo>
                    <a:pt x="16" y="58"/>
                    <a:pt x="9" y="53"/>
                    <a:pt x="5" y="48"/>
                  </a:cubicBezTo>
                  <a:cubicBezTo>
                    <a:pt x="2" y="43"/>
                    <a:pt x="0" y="37"/>
                    <a:pt x="0" y="30"/>
                  </a:cubicBezTo>
                  <a:cubicBezTo>
                    <a:pt x="0" y="20"/>
                    <a:pt x="3" y="13"/>
                    <a:pt x="11" y="8"/>
                  </a:cubicBezTo>
                  <a:cubicBezTo>
                    <a:pt x="18" y="2"/>
                    <a:pt x="28" y="0"/>
                    <a:pt x="42" y="0"/>
                  </a:cubicBezTo>
                  <a:cubicBezTo>
                    <a:pt x="48" y="0"/>
                    <a:pt x="55" y="1"/>
                    <a:pt x="61" y="2"/>
                  </a:cubicBezTo>
                  <a:cubicBezTo>
                    <a:pt x="66" y="3"/>
                    <a:pt x="73" y="6"/>
                    <a:pt x="79" y="8"/>
                  </a:cubicBezTo>
                  <a:cubicBezTo>
                    <a:pt x="69" y="31"/>
                    <a:pt x="69" y="31"/>
                    <a:pt x="69" y="31"/>
                  </a:cubicBezTo>
                  <a:cubicBezTo>
                    <a:pt x="65" y="29"/>
                    <a:pt x="60" y="27"/>
                    <a:pt x="55" y="26"/>
                  </a:cubicBezTo>
                  <a:cubicBezTo>
                    <a:pt x="49" y="24"/>
                    <a:pt x="45" y="24"/>
                    <a:pt x="42" y="24"/>
                  </a:cubicBezTo>
                  <a:cubicBezTo>
                    <a:pt x="36" y="24"/>
                    <a:pt x="33" y="25"/>
                    <a:pt x="33" y="28"/>
                  </a:cubicBezTo>
                  <a:cubicBezTo>
                    <a:pt x="33" y="29"/>
                    <a:pt x="34" y="31"/>
                    <a:pt x="36" y="32"/>
                  </a:cubicBezTo>
                  <a:cubicBezTo>
                    <a:pt x="38" y="33"/>
                    <a:pt x="44" y="36"/>
                    <a:pt x="54" y="40"/>
                  </a:cubicBezTo>
                  <a:cubicBezTo>
                    <a:pt x="61" y="43"/>
                    <a:pt x="66" y="46"/>
                    <a:pt x="70" y="48"/>
                  </a:cubicBezTo>
                  <a:cubicBezTo>
                    <a:pt x="73" y="51"/>
                    <a:pt x="76" y="54"/>
                    <a:pt x="77" y="58"/>
                  </a:cubicBezTo>
                  <a:cubicBezTo>
                    <a:pt x="79" y="62"/>
                    <a:pt x="80" y="67"/>
                    <a:pt x="80"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2" name="Freeform 29"/>
            <p:cNvSpPr>
              <a:spLocks/>
            </p:cNvSpPr>
            <p:nvPr/>
          </p:nvSpPr>
          <p:spPr bwMode="auto">
            <a:xfrm>
              <a:off x="5808663"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3" name="Freeform 30"/>
            <p:cNvSpPr>
              <a:spLocks/>
            </p:cNvSpPr>
            <p:nvPr/>
          </p:nvSpPr>
          <p:spPr bwMode="auto">
            <a:xfrm>
              <a:off x="5808663"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4" name="Freeform 31"/>
            <p:cNvSpPr>
              <a:spLocks/>
            </p:cNvSpPr>
            <p:nvPr/>
          </p:nvSpPr>
          <p:spPr bwMode="auto">
            <a:xfrm>
              <a:off x="6199188"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5" name="Freeform 32"/>
            <p:cNvSpPr>
              <a:spLocks/>
            </p:cNvSpPr>
            <p:nvPr/>
          </p:nvSpPr>
          <p:spPr bwMode="auto">
            <a:xfrm>
              <a:off x="6199188"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6" name="Freeform 33"/>
            <p:cNvSpPr>
              <a:spLocks noEditPoints="1"/>
            </p:cNvSpPr>
            <p:nvPr/>
          </p:nvSpPr>
          <p:spPr bwMode="auto">
            <a:xfrm>
              <a:off x="6584951" y="-3303588"/>
              <a:ext cx="368300" cy="522288"/>
            </a:xfrm>
            <a:custGeom>
              <a:avLst/>
              <a:gdLst>
                <a:gd name="T0" fmla="*/ 98 w 98"/>
                <a:gd name="T1" fmla="*/ 44 h 139"/>
                <a:gd name="T2" fmla="*/ 85 w 98"/>
                <a:gd name="T3" fmla="*/ 80 h 139"/>
                <a:gd name="T4" fmla="*/ 47 w 98"/>
                <a:gd name="T5" fmla="*/ 93 h 139"/>
                <a:gd name="T6" fmla="*/ 37 w 98"/>
                <a:gd name="T7" fmla="*/ 93 h 139"/>
                <a:gd name="T8" fmla="*/ 37 w 98"/>
                <a:gd name="T9" fmla="*/ 139 h 139"/>
                <a:gd name="T10" fmla="*/ 0 w 98"/>
                <a:gd name="T11" fmla="*/ 139 h 139"/>
                <a:gd name="T12" fmla="*/ 0 w 98"/>
                <a:gd name="T13" fmla="*/ 0 h 139"/>
                <a:gd name="T14" fmla="*/ 47 w 98"/>
                <a:gd name="T15" fmla="*/ 0 h 139"/>
                <a:gd name="T16" fmla="*/ 85 w 98"/>
                <a:gd name="T17" fmla="*/ 12 h 139"/>
                <a:gd name="T18" fmla="*/ 98 w 98"/>
                <a:gd name="T19" fmla="*/ 44 h 139"/>
                <a:gd name="T20" fmla="*/ 37 w 98"/>
                <a:gd name="T21" fmla="*/ 62 h 139"/>
                <a:gd name="T22" fmla="*/ 43 w 98"/>
                <a:gd name="T23" fmla="*/ 62 h 139"/>
                <a:gd name="T24" fmla="*/ 56 w 98"/>
                <a:gd name="T25" fmla="*/ 58 h 139"/>
                <a:gd name="T26" fmla="*/ 61 w 98"/>
                <a:gd name="T27" fmla="*/ 44 h 139"/>
                <a:gd name="T28" fmla="*/ 46 w 98"/>
                <a:gd name="T29" fmla="*/ 30 h 139"/>
                <a:gd name="T30" fmla="*/ 37 w 98"/>
                <a:gd name="T31" fmla="*/ 30 h 139"/>
                <a:gd name="T32" fmla="*/ 37 w 98"/>
                <a:gd name="T33" fmla="*/ 6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8" h="139">
                  <a:moveTo>
                    <a:pt x="98" y="44"/>
                  </a:moveTo>
                  <a:cubicBezTo>
                    <a:pt x="98" y="60"/>
                    <a:pt x="94" y="72"/>
                    <a:pt x="85" y="80"/>
                  </a:cubicBezTo>
                  <a:cubicBezTo>
                    <a:pt x="76" y="89"/>
                    <a:pt x="63" y="93"/>
                    <a:pt x="47" y="93"/>
                  </a:cubicBezTo>
                  <a:cubicBezTo>
                    <a:pt x="37" y="93"/>
                    <a:pt x="37" y="93"/>
                    <a:pt x="37" y="93"/>
                  </a:cubicBezTo>
                  <a:cubicBezTo>
                    <a:pt x="37" y="139"/>
                    <a:pt x="37" y="139"/>
                    <a:pt x="37" y="139"/>
                  </a:cubicBezTo>
                  <a:cubicBezTo>
                    <a:pt x="0" y="139"/>
                    <a:pt x="0" y="139"/>
                    <a:pt x="0" y="139"/>
                  </a:cubicBezTo>
                  <a:cubicBezTo>
                    <a:pt x="0" y="0"/>
                    <a:pt x="0" y="0"/>
                    <a:pt x="0" y="0"/>
                  </a:cubicBezTo>
                  <a:cubicBezTo>
                    <a:pt x="47" y="0"/>
                    <a:pt x="47" y="0"/>
                    <a:pt x="47" y="0"/>
                  </a:cubicBezTo>
                  <a:cubicBezTo>
                    <a:pt x="64" y="0"/>
                    <a:pt x="77" y="4"/>
                    <a:pt x="85" y="12"/>
                  </a:cubicBezTo>
                  <a:cubicBezTo>
                    <a:pt x="94" y="19"/>
                    <a:pt x="98" y="30"/>
                    <a:pt x="98" y="44"/>
                  </a:cubicBezTo>
                  <a:moveTo>
                    <a:pt x="37" y="62"/>
                  </a:moveTo>
                  <a:cubicBezTo>
                    <a:pt x="43" y="62"/>
                    <a:pt x="43" y="62"/>
                    <a:pt x="43" y="62"/>
                  </a:cubicBezTo>
                  <a:cubicBezTo>
                    <a:pt x="49" y="62"/>
                    <a:pt x="53" y="61"/>
                    <a:pt x="56" y="58"/>
                  </a:cubicBezTo>
                  <a:cubicBezTo>
                    <a:pt x="60" y="54"/>
                    <a:pt x="61" y="50"/>
                    <a:pt x="61" y="44"/>
                  </a:cubicBezTo>
                  <a:cubicBezTo>
                    <a:pt x="61" y="35"/>
                    <a:pt x="56" y="30"/>
                    <a:pt x="46" y="30"/>
                  </a:cubicBezTo>
                  <a:cubicBezTo>
                    <a:pt x="37" y="30"/>
                    <a:pt x="37" y="30"/>
                    <a:pt x="37" y="30"/>
                  </a:cubicBezTo>
                  <a:lnTo>
                    <a:pt x="37"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grpSp>
    </p:spTree>
    <p:extLst>
      <p:ext uri="{BB962C8B-B14F-4D97-AF65-F5344CB8AC3E}">
        <p14:creationId xmlns:p14="http://schemas.microsoft.com/office/powerpoint/2010/main" val="211271857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4508">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eam profile 2">
    <p:spTree>
      <p:nvGrpSpPr>
        <p:cNvPr id="1" name=""/>
        <p:cNvGrpSpPr/>
        <p:nvPr/>
      </p:nvGrpSpPr>
      <p:grpSpPr>
        <a:xfrm>
          <a:off x="0" y="0"/>
          <a:ext cx="0" cy="0"/>
          <a:chOff x="0" y="0"/>
          <a:chExt cx="0" cy="0"/>
        </a:xfrm>
      </p:grpSpPr>
      <p:sp>
        <p:nvSpPr>
          <p:cNvPr id="2" name="Title 1"/>
          <p:cNvSpPr>
            <a:spLocks noGrp="1"/>
          </p:cNvSpPr>
          <p:nvPr>
            <p:ph type="title"/>
          </p:nvPr>
        </p:nvSpPr>
        <p:spPr>
          <a:xfrm>
            <a:off x="501651" y="317500"/>
            <a:ext cx="11188700" cy="334100"/>
          </a:xfrm>
        </p:spPr>
        <p:txBody>
          <a:bodyPr/>
          <a:lstStyle/>
          <a:p>
            <a:r>
              <a:rPr lang="en-US" noProof="0"/>
              <a:t>Click to edit Master title style</a:t>
            </a:r>
            <a:endParaRPr lang="en-US" noProof="0" dirty="0"/>
          </a:p>
        </p:txBody>
      </p:sp>
      <p:sp>
        <p:nvSpPr>
          <p:cNvPr id="4" name="Rectangle 3"/>
          <p:cNvSpPr/>
          <p:nvPr/>
        </p:nvSpPr>
        <p:spPr>
          <a:xfrm>
            <a:off x="504000" y="1707173"/>
            <a:ext cx="54960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100" noProof="0" dirty="0">
              <a:solidFill>
                <a:schemeClr val="bg1"/>
              </a:solidFill>
            </a:endParaRPr>
          </a:p>
        </p:txBody>
      </p:sp>
      <p:sp>
        <p:nvSpPr>
          <p:cNvPr id="5" name="Rectangle 4"/>
          <p:cNvSpPr/>
          <p:nvPr/>
        </p:nvSpPr>
        <p:spPr>
          <a:xfrm>
            <a:off x="6224087" y="1700213"/>
            <a:ext cx="5475066" cy="609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100" noProof="0" dirty="0">
              <a:solidFill>
                <a:schemeClr val="bg1"/>
              </a:solidFill>
            </a:endParaRPr>
          </a:p>
        </p:txBody>
      </p:sp>
      <p:sp>
        <p:nvSpPr>
          <p:cNvPr id="6" name="Rectangle 5"/>
          <p:cNvSpPr/>
          <p:nvPr/>
        </p:nvSpPr>
        <p:spPr>
          <a:xfrm>
            <a:off x="504000" y="4065173"/>
            <a:ext cx="54960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100" noProof="0" dirty="0">
              <a:solidFill>
                <a:schemeClr val="bg1"/>
              </a:solidFill>
            </a:endParaRPr>
          </a:p>
        </p:txBody>
      </p:sp>
      <p:sp>
        <p:nvSpPr>
          <p:cNvPr id="7" name="Rectangle 6"/>
          <p:cNvSpPr/>
          <p:nvPr/>
        </p:nvSpPr>
        <p:spPr>
          <a:xfrm>
            <a:off x="6224087" y="4065173"/>
            <a:ext cx="5475066"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100" noProof="0" dirty="0">
              <a:solidFill>
                <a:schemeClr val="bg1"/>
              </a:solidFill>
            </a:endParaRPr>
          </a:p>
        </p:txBody>
      </p:sp>
      <p:sp>
        <p:nvSpPr>
          <p:cNvPr id="8" name="Picture Placeholder 11"/>
          <p:cNvSpPr>
            <a:spLocks noGrp="1"/>
          </p:cNvSpPr>
          <p:nvPr>
            <p:ph type="pic" sz="quarter" idx="25"/>
          </p:nvPr>
        </p:nvSpPr>
        <p:spPr>
          <a:xfrm>
            <a:off x="504000" y="1880213"/>
            <a:ext cx="1968000" cy="1476000"/>
          </a:xfrm>
        </p:spPr>
        <p:txBody>
          <a:bodyPr/>
          <a:lstStyle>
            <a:lvl1pPr algn="ctr">
              <a:defRPr/>
            </a:lvl1pPr>
          </a:lstStyle>
          <a:p>
            <a:r>
              <a:rPr lang="en-US" noProof="0" dirty="0"/>
              <a:t>Click icon to add picture</a:t>
            </a:r>
          </a:p>
        </p:txBody>
      </p:sp>
      <p:sp>
        <p:nvSpPr>
          <p:cNvPr id="9" name="Picture Placeholder 11"/>
          <p:cNvSpPr>
            <a:spLocks noGrp="1"/>
          </p:cNvSpPr>
          <p:nvPr>
            <p:ph type="pic" sz="quarter" idx="27"/>
          </p:nvPr>
        </p:nvSpPr>
        <p:spPr>
          <a:xfrm>
            <a:off x="6224086" y="1880213"/>
            <a:ext cx="1968000" cy="1476000"/>
          </a:xfrm>
        </p:spPr>
        <p:txBody>
          <a:bodyPr/>
          <a:lstStyle>
            <a:lvl1pPr algn="ctr">
              <a:defRPr/>
            </a:lvl1pPr>
          </a:lstStyle>
          <a:p>
            <a:r>
              <a:rPr lang="en-US" noProof="0" dirty="0"/>
              <a:t>Click icon to add picture</a:t>
            </a:r>
          </a:p>
        </p:txBody>
      </p:sp>
      <p:sp>
        <p:nvSpPr>
          <p:cNvPr id="10" name="Picture Placeholder 11"/>
          <p:cNvSpPr>
            <a:spLocks noGrp="1"/>
          </p:cNvSpPr>
          <p:nvPr>
            <p:ph type="pic" sz="quarter" idx="29"/>
          </p:nvPr>
        </p:nvSpPr>
        <p:spPr>
          <a:xfrm>
            <a:off x="504000" y="4256213"/>
            <a:ext cx="1968000" cy="1476000"/>
          </a:xfrm>
        </p:spPr>
        <p:txBody>
          <a:bodyPr/>
          <a:lstStyle>
            <a:lvl1pPr algn="ctr">
              <a:defRPr/>
            </a:lvl1pPr>
          </a:lstStyle>
          <a:p>
            <a:r>
              <a:rPr lang="en-US" noProof="0" dirty="0"/>
              <a:t>Click icon to add picture</a:t>
            </a:r>
          </a:p>
        </p:txBody>
      </p:sp>
      <p:sp>
        <p:nvSpPr>
          <p:cNvPr id="11" name="Picture Placeholder 11"/>
          <p:cNvSpPr>
            <a:spLocks noGrp="1"/>
          </p:cNvSpPr>
          <p:nvPr>
            <p:ph type="pic" sz="quarter" idx="31"/>
          </p:nvPr>
        </p:nvSpPr>
        <p:spPr>
          <a:xfrm>
            <a:off x="6224086" y="4256213"/>
            <a:ext cx="1968000" cy="1476000"/>
          </a:xfrm>
        </p:spPr>
        <p:txBody>
          <a:bodyPr/>
          <a:lstStyle>
            <a:lvl1pPr algn="ctr">
              <a:defRPr/>
            </a:lvl1pPr>
          </a:lstStyle>
          <a:p>
            <a:r>
              <a:rPr lang="en-US" noProof="0" dirty="0"/>
              <a:t>Click icon to add picture</a:t>
            </a:r>
          </a:p>
        </p:txBody>
      </p:sp>
      <p:sp>
        <p:nvSpPr>
          <p:cNvPr id="13" name="Text Placeholder 12"/>
          <p:cNvSpPr>
            <a:spLocks noGrp="1"/>
          </p:cNvSpPr>
          <p:nvPr>
            <p:ph type="body" sz="quarter" idx="32"/>
          </p:nvPr>
        </p:nvSpPr>
        <p:spPr>
          <a:xfrm>
            <a:off x="2683483" y="1880213"/>
            <a:ext cx="3288000" cy="1944000"/>
          </a:xfrm>
        </p:spPr>
        <p:txBody>
          <a:bodyPr/>
          <a:lstStyle>
            <a:lvl1pPr>
              <a:spcAft>
                <a:spcPts val="0"/>
              </a:spcAft>
              <a:defRPr b="1"/>
            </a:lvl1pPr>
            <a:lvl2pPr>
              <a:spcAft>
                <a:spcPts val="0"/>
              </a:spcAft>
              <a:defRPr b="0"/>
            </a:lvl2pPr>
          </a:lstStyle>
          <a:p>
            <a:pPr lvl="0"/>
            <a:r>
              <a:rPr lang="en-US" noProof="0" dirty="0"/>
              <a:t>Click to edit Master text styles</a:t>
            </a:r>
          </a:p>
          <a:p>
            <a:pPr lvl="1"/>
            <a:r>
              <a:rPr lang="en-US" noProof="0" dirty="0"/>
              <a:t>Second level</a:t>
            </a:r>
          </a:p>
        </p:txBody>
      </p:sp>
      <p:sp>
        <p:nvSpPr>
          <p:cNvPr id="14" name="Text Placeholder 12"/>
          <p:cNvSpPr>
            <a:spLocks noGrp="1"/>
          </p:cNvSpPr>
          <p:nvPr>
            <p:ph type="body" sz="quarter" idx="33"/>
          </p:nvPr>
        </p:nvSpPr>
        <p:spPr>
          <a:xfrm>
            <a:off x="8396561" y="1880213"/>
            <a:ext cx="3302591" cy="1944000"/>
          </a:xfrm>
        </p:spPr>
        <p:txBody>
          <a:bodyPr/>
          <a:lstStyle>
            <a:lvl1pPr>
              <a:spcAft>
                <a:spcPts val="0"/>
              </a:spcAft>
              <a:defRPr b="1"/>
            </a:lvl1pPr>
            <a:lvl2pPr>
              <a:spcAft>
                <a:spcPts val="0"/>
              </a:spcAft>
              <a:defRPr b="0"/>
            </a:lvl2pPr>
          </a:lstStyle>
          <a:p>
            <a:pPr lvl="0"/>
            <a:r>
              <a:rPr lang="en-US" noProof="0"/>
              <a:t>Click to edit Master text styles</a:t>
            </a:r>
          </a:p>
          <a:p>
            <a:pPr lvl="1"/>
            <a:r>
              <a:rPr lang="en-US" noProof="0"/>
              <a:t>Second level</a:t>
            </a:r>
          </a:p>
        </p:txBody>
      </p:sp>
      <p:sp>
        <p:nvSpPr>
          <p:cNvPr id="15" name="Text Placeholder 12"/>
          <p:cNvSpPr>
            <a:spLocks noGrp="1"/>
          </p:cNvSpPr>
          <p:nvPr>
            <p:ph type="body" sz="quarter" idx="34"/>
          </p:nvPr>
        </p:nvSpPr>
        <p:spPr>
          <a:xfrm>
            <a:off x="2683483" y="4256213"/>
            <a:ext cx="3288000" cy="1944000"/>
          </a:xfrm>
        </p:spPr>
        <p:txBody>
          <a:bodyPr/>
          <a:lstStyle>
            <a:lvl1pPr>
              <a:spcAft>
                <a:spcPts val="0"/>
              </a:spcAft>
              <a:defRPr b="1"/>
            </a:lvl1pPr>
            <a:lvl2pPr>
              <a:spcAft>
                <a:spcPts val="0"/>
              </a:spcAft>
              <a:defRPr b="0"/>
            </a:lvl2pPr>
          </a:lstStyle>
          <a:p>
            <a:pPr lvl="0"/>
            <a:r>
              <a:rPr lang="en-US" noProof="0"/>
              <a:t>Click to edit Master text styles</a:t>
            </a:r>
          </a:p>
          <a:p>
            <a:pPr lvl="1"/>
            <a:r>
              <a:rPr lang="en-US" noProof="0"/>
              <a:t>Second level</a:t>
            </a:r>
          </a:p>
        </p:txBody>
      </p:sp>
      <p:sp>
        <p:nvSpPr>
          <p:cNvPr id="16" name="Text Placeholder 12"/>
          <p:cNvSpPr>
            <a:spLocks noGrp="1"/>
          </p:cNvSpPr>
          <p:nvPr>
            <p:ph type="body" sz="quarter" idx="35"/>
          </p:nvPr>
        </p:nvSpPr>
        <p:spPr>
          <a:xfrm>
            <a:off x="8396561" y="4256213"/>
            <a:ext cx="3302591" cy="1944000"/>
          </a:xfrm>
        </p:spPr>
        <p:txBody>
          <a:bodyPr/>
          <a:lstStyle>
            <a:lvl1pPr>
              <a:spcAft>
                <a:spcPts val="0"/>
              </a:spcAft>
              <a:defRPr b="1"/>
            </a:lvl1pPr>
            <a:lvl2pPr>
              <a:spcAft>
                <a:spcPts val="0"/>
              </a:spcAft>
              <a:defRPr b="0"/>
            </a:lvl2pPr>
          </a:lstStyle>
          <a:p>
            <a:pPr lvl="0"/>
            <a:r>
              <a:rPr lang="en-US" noProof="0"/>
              <a:t>Click to edit Master text styles</a:t>
            </a:r>
          </a:p>
          <a:p>
            <a:pPr lvl="1"/>
            <a:r>
              <a:rPr lang="en-US" noProof="0"/>
              <a:t>Second level</a:t>
            </a:r>
          </a:p>
        </p:txBody>
      </p:sp>
      <p:sp>
        <p:nvSpPr>
          <p:cNvPr id="17" name="Text Placeholder 8"/>
          <p:cNvSpPr>
            <a:spLocks noGrp="1"/>
          </p:cNvSpPr>
          <p:nvPr>
            <p:ph type="body" sz="quarter" idx="13" hasCustomPrompt="1"/>
          </p:nvPr>
        </p:nvSpPr>
        <p:spPr>
          <a:xfrm>
            <a:off x="501650" y="651601"/>
            <a:ext cx="11162350"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Tree>
    <p:extLst>
      <p:ext uri="{BB962C8B-B14F-4D97-AF65-F5344CB8AC3E}">
        <p14:creationId xmlns:p14="http://schemas.microsoft.com/office/powerpoint/2010/main" val="119619961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3 picture and text">
    <p:spTree>
      <p:nvGrpSpPr>
        <p:cNvPr id="1" name=""/>
        <p:cNvGrpSpPr/>
        <p:nvPr/>
      </p:nvGrpSpPr>
      <p:grpSpPr>
        <a:xfrm>
          <a:off x="0" y="0"/>
          <a:ext cx="0" cy="0"/>
          <a:chOff x="0" y="0"/>
          <a:chExt cx="0" cy="0"/>
        </a:xfrm>
      </p:grpSpPr>
      <p:sp>
        <p:nvSpPr>
          <p:cNvPr id="2" name="Title 1"/>
          <p:cNvSpPr>
            <a:spLocks noGrp="1"/>
          </p:cNvSpPr>
          <p:nvPr>
            <p:ph type="title"/>
          </p:nvPr>
        </p:nvSpPr>
        <p:spPr>
          <a:xfrm>
            <a:off x="501651" y="317502"/>
            <a:ext cx="11188700" cy="334099"/>
          </a:xfrm>
        </p:spPr>
        <p:txBody>
          <a:bodyPr/>
          <a:lstStyle/>
          <a:p>
            <a:r>
              <a:rPr lang="en-US" noProof="0"/>
              <a:t>Click to edit Master title style</a:t>
            </a:r>
            <a:endParaRPr lang="en-US" noProof="0" dirty="0"/>
          </a:p>
        </p:txBody>
      </p:sp>
      <p:sp>
        <p:nvSpPr>
          <p:cNvPr id="4" name="Picture Placeholder 7"/>
          <p:cNvSpPr>
            <a:spLocks noGrp="1"/>
          </p:cNvSpPr>
          <p:nvPr>
            <p:ph type="pic" sz="quarter" idx="13"/>
          </p:nvPr>
        </p:nvSpPr>
        <p:spPr>
          <a:xfrm>
            <a:off x="501652" y="1700214"/>
            <a:ext cx="3695700" cy="1971675"/>
          </a:xfrm>
        </p:spPr>
        <p:txBody>
          <a:bodyPr/>
          <a:lstStyle/>
          <a:p>
            <a:r>
              <a:rPr lang="en-US" noProof="0" dirty="0"/>
              <a:t>Click icon to add picture</a:t>
            </a:r>
          </a:p>
        </p:txBody>
      </p:sp>
      <p:sp>
        <p:nvSpPr>
          <p:cNvPr id="5" name="Picture Placeholder 7"/>
          <p:cNvSpPr>
            <a:spLocks noGrp="1"/>
          </p:cNvSpPr>
          <p:nvPr>
            <p:ph type="pic" sz="quarter" idx="14"/>
          </p:nvPr>
        </p:nvSpPr>
        <p:spPr>
          <a:xfrm>
            <a:off x="8006399" y="1700214"/>
            <a:ext cx="3683953" cy="1971675"/>
          </a:xfrm>
        </p:spPr>
        <p:txBody>
          <a:bodyPr/>
          <a:lstStyle/>
          <a:p>
            <a:r>
              <a:rPr lang="en-US" noProof="0" dirty="0"/>
              <a:t>Click icon to add picture</a:t>
            </a:r>
          </a:p>
        </p:txBody>
      </p:sp>
      <p:sp>
        <p:nvSpPr>
          <p:cNvPr id="6" name="Picture Placeholder 7"/>
          <p:cNvSpPr>
            <a:spLocks noGrp="1"/>
          </p:cNvSpPr>
          <p:nvPr>
            <p:ph type="pic" sz="quarter" idx="15"/>
          </p:nvPr>
        </p:nvSpPr>
        <p:spPr>
          <a:xfrm>
            <a:off x="4273075" y="1700214"/>
            <a:ext cx="3657600" cy="1971675"/>
          </a:xfrm>
        </p:spPr>
        <p:txBody>
          <a:bodyPr/>
          <a:lstStyle/>
          <a:p>
            <a:r>
              <a:rPr lang="en-US" noProof="0" dirty="0"/>
              <a:t>Click icon to add picture</a:t>
            </a:r>
          </a:p>
        </p:txBody>
      </p:sp>
      <p:sp>
        <p:nvSpPr>
          <p:cNvPr id="9" name="Text Placeholder 18"/>
          <p:cNvSpPr>
            <a:spLocks noGrp="1"/>
          </p:cNvSpPr>
          <p:nvPr>
            <p:ph idx="1" hasCustomPrompt="1"/>
          </p:nvPr>
        </p:nvSpPr>
        <p:spPr>
          <a:xfrm>
            <a:off x="501650" y="3832225"/>
            <a:ext cx="3683950" cy="2095200"/>
          </a:xfrm>
          <a:prstGeom prst="rect">
            <a:avLst/>
          </a:prstGeom>
        </p:spPr>
        <p:txBody>
          <a:bodyPr vert="horz" lIns="0" tIns="0" rIns="0" bIns="0" rtlCol="0">
            <a:no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3" name="Text Placeholder 18"/>
          <p:cNvSpPr>
            <a:spLocks noGrp="1"/>
          </p:cNvSpPr>
          <p:nvPr>
            <p:ph idx="16" hasCustomPrompt="1"/>
          </p:nvPr>
        </p:nvSpPr>
        <p:spPr>
          <a:xfrm>
            <a:off x="4267201" y="3832225"/>
            <a:ext cx="3657600" cy="2095200"/>
          </a:xfrm>
          <a:prstGeom prst="rect">
            <a:avLst/>
          </a:prstGeom>
        </p:spPr>
        <p:txBody>
          <a:bodyPr vert="horz" lIns="0" tIns="0" rIns="0" bIns="0" rtlCol="0">
            <a:no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4" name="Text Placeholder 18"/>
          <p:cNvSpPr>
            <a:spLocks noGrp="1"/>
          </p:cNvSpPr>
          <p:nvPr>
            <p:ph idx="17" hasCustomPrompt="1"/>
          </p:nvPr>
        </p:nvSpPr>
        <p:spPr>
          <a:xfrm>
            <a:off x="8006399" y="3832225"/>
            <a:ext cx="3683953" cy="2095200"/>
          </a:xfrm>
          <a:prstGeom prst="rect">
            <a:avLst/>
          </a:prstGeom>
        </p:spPr>
        <p:txBody>
          <a:bodyPr vert="horz" lIns="0" tIns="0" rIns="0" bIns="0" rtlCol="0">
            <a:no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0" name="Text Placeholder 8"/>
          <p:cNvSpPr>
            <a:spLocks noGrp="1"/>
          </p:cNvSpPr>
          <p:nvPr>
            <p:ph type="body" sz="quarter" idx="18" hasCustomPrompt="1"/>
          </p:nvPr>
        </p:nvSpPr>
        <p:spPr>
          <a:xfrm>
            <a:off x="501650" y="651601"/>
            <a:ext cx="11162350"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Tree>
    <p:extLst>
      <p:ext uri="{BB962C8B-B14F-4D97-AF65-F5344CB8AC3E}">
        <p14:creationId xmlns:p14="http://schemas.microsoft.com/office/powerpoint/2010/main" val="3947751288"/>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itle &amp; subtitle">
    <p:spTree>
      <p:nvGrpSpPr>
        <p:cNvPr id="1" name=""/>
        <p:cNvGrpSpPr/>
        <p:nvPr/>
      </p:nvGrpSpPr>
      <p:grpSpPr>
        <a:xfrm>
          <a:off x="0" y="0"/>
          <a:ext cx="0" cy="0"/>
          <a:chOff x="0" y="0"/>
          <a:chExt cx="0" cy="0"/>
        </a:xfrm>
      </p:grpSpPr>
      <p:sp>
        <p:nvSpPr>
          <p:cNvPr id="10" name="Text Placeholder 8"/>
          <p:cNvSpPr>
            <a:spLocks noGrp="1"/>
          </p:cNvSpPr>
          <p:nvPr>
            <p:ph type="body" sz="quarter" idx="13" hasCustomPrompt="1"/>
          </p:nvPr>
        </p:nvSpPr>
        <p:spPr>
          <a:xfrm>
            <a:off x="501650" y="651601"/>
            <a:ext cx="11188700"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
        <p:nvSpPr>
          <p:cNvPr id="11" name="Title Placeholder 1"/>
          <p:cNvSpPr>
            <a:spLocks noGrp="1"/>
          </p:cNvSpPr>
          <p:nvPr>
            <p:ph type="title" hasCustomPrompt="1"/>
          </p:nvPr>
        </p:nvSpPr>
        <p:spPr>
          <a:xfrm>
            <a:off x="501650" y="317500"/>
            <a:ext cx="11188700" cy="334101"/>
          </a:xfrm>
          <a:prstGeom prst="rect">
            <a:avLst/>
          </a:prstGeom>
        </p:spPr>
        <p:txBody>
          <a:bodyPr vert="horz" lIns="0" tIns="0" rIns="0" bIns="0" rtlCol="0" anchor="t" anchorCtr="0">
            <a:noAutofit/>
          </a:bodyPr>
          <a:lstStyle>
            <a:lvl1pPr>
              <a:defRPr/>
            </a:lvl1pPr>
          </a:lstStyle>
          <a:p>
            <a:r>
              <a:rPr lang="en-US" noProof="0" dirty="0"/>
              <a:t>Click to add title</a:t>
            </a:r>
          </a:p>
        </p:txBody>
      </p:sp>
    </p:spTree>
    <p:extLst>
      <p:ext uri="{BB962C8B-B14F-4D97-AF65-F5344CB8AC3E}">
        <p14:creationId xmlns:p14="http://schemas.microsoft.com/office/powerpoint/2010/main" val="1071241802"/>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Qualifications 2 x 1">
    <p:spTree>
      <p:nvGrpSpPr>
        <p:cNvPr id="1" name=""/>
        <p:cNvGrpSpPr/>
        <p:nvPr/>
      </p:nvGrpSpPr>
      <p:grpSpPr>
        <a:xfrm>
          <a:off x="0" y="0"/>
          <a:ext cx="0" cy="0"/>
          <a:chOff x="0" y="0"/>
          <a:chExt cx="0" cy="0"/>
        </a:xfrm>
      </p:grpSpPr>
      <p:sp>
        <p:nvSpPr>
          <p:cNvPr id="8" name="Text Placeholder 8"/>
          <p:cNvSpPr>
            <a:spLocks noGrp="1"/>
          </p:cNvSpPr>
          <p:nvPr>
            <p:ph type="body" sz="quarter" idx="17"/>
          </p:nvPr>
        </p:nvSpPr>
        <p:spPr>
          <a:xfrm>
            <a:off x="504000" y="1857893"/>
            <a:ext cx="5466824" cy="1695450"/>
          </a:xfrm>
        </p:spPr>
        <p:txBody>
          <a:bodyPr/>
          <a:lstStyle>
            <a:lvl1pPr>
              <a:spcAft>
                <a:spcPts val="1000"/>
              </a:spcAft>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9" name="Text Placeholder 8"/>
          <p:cNvSpPr>
            <a:spLocks noGrp="1"/>
          </p:cNvSpPr>
          <p:nvPr>
            <p:ph type="body" sz="quarter" idx="21"/>
          </p:nvPr>
        </p:nvSpPr>
        <p:spPr>
          <a:xfrm>
            <a:off x="6246195" y="1857893"/>
            <a:ext cx="5444156" cy="1695450"/>
          </a:xfrm>
        </p:spPr>
        <p:txBody>
          <a:bodyPr/>
          <a:lstStyle>
            <a:lvl1pPr>
              <a:spcAft>
                <a:spcPts val="1000"/>
              </a:spcAft>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2" name="Title 1"/>
          <p:cNvSpPr>
            <a:spLocks noGrp="1"/>
          </p:cNvSpPr>
          <p:nvPr>
            <p:ph type="title"/>
          </p:nvPr>
        </p:nvSpPr>
        <p:spPr>
          <a:xfrm>
            <a:off x="501651" y="317502"/>
            <a:ext cx="11188700" cy="334099"/>
          </a:xfrm>
        </p:spPr>
        <p:txBody>
          <a:bodyPr/>
          <a:lstStyle/>
          <a:p>
            <a:r>
              <a:rPr lang="en-US" noProof="0"/>
              <a:t>Click to edit Master title style</a:t>
            </a:r>
            <a:endParaRPr lang="en-US" noProof="0" dirty="0"/>
          </a:p>
        </p:txBody>
      </p:sp>
      <p:sp>
        <p:nvSpPr>
          <p:cNvPr id="4" name="Rectangle 3"/>
          <p:cNvSpPr/>
          <p:nvPr/>
        </p:nvSpPr>
        <p:spPr>
          <a:xfrm>
            <a:off x="504000" y="1705378"/>
            <a:ext cx="5466824"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US" sz="1100" noProof="0" dirty="0">
              <a:solidFill>
                <a:schemeClr val="bg1"/>
              </a:solidFill>
            </a:endParaRPr>
          </a:p>
        </p:txBody>
      </p:sp>
      <p:sp>
        <p:nvSpPr>
          <p:cNvPr id="5" name="Rectangle 4"/>
          <p:cNvSpPr/>
          <p:nvPr/>
        </p:nvSpPr>
        <p:spPr>
          <a:xfrm>
            <a:off x="6246195" y="1705378"/>
            <a:ext cx="5452957"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US" sz="1100" noProof="0" dirty="0">
              <a:solidFill>
                <a:schemeClr val="bg1"/>
              </a:solidFill>
            </a:endParaRPr>
          </a:p>
        </p:txBody>
      </p:sp>
      <p:sp>
        <p:nvSpPr>
          <p:cNvPr id="6" name="Picture Placeholder 29"/>
          <p:cNvSpPr>
            <a:spLocks noGrp="1"/>
          </p:cNvSpPr>
          <p:nvPr>
            <p:ph type="pic" sz="quarter" idx="19" hasCustomPrompt="1"/>
          </p:nvPr>
        </p:nvSpPr>
        <p:spPr>
          <a:xfrm>
            <a:off x="4769493" y="1863917"/>
            <a:ext cx="1210206" cy="549275"/>
          </a:xfrm>
        </p:spPr>
        <p:txBody>
          <a:bodyPr/>
          <a:lstStyle>
            <a:lvl1pPr marL="0" marR="0" indent="0" algn="l" defTabSz="914417" rtl="0" eaLnBrk="1" fontAlgn="auto" latinLnBrk="0" hangingPunct="1">
              <a:lnSpc>
                <a:spcPct val="100000"/>
              </a:lnSpc>
              <a:spcBef>
                <a:spcPts val="0"/>
              </a:spcBef>
              <a:spcAft>
                <a:spcPts val="1000"/>
              </a:spcAft>
              <a:buClrTx/>
              <a:buSzTx/>
              <a:buFont typeface="Arial" panose="020B0604020202020204" pitchFamily="34" charset="0"/>
              <a:buNone/>
              <a:tabLst/>
              <a:defRPr sz="900"/>
            </a:lvl1pPr>
          </a:lstStyle>
          <a:p>
            <a:pPr>
              <a:spcBef>
                <a:spcPct val="0"/>
              </a:spcBef>
            </a:pPr>
            <a:r>
              <a:rPr lang="en-US" sz="1200" noProof="0" dirty="0">
                <a:solidFill>
                  <a:schemeClr val="bg1"/>
                </a:solidFill>
              </a:rPr>
              <a:t>Co-brand</a:t>
            </a:r>
            <a:br>
              <a:rPr lang="en-US" sz="1200" noProof="0" dirty="0">
                <a:solidFill>
                  <a:schemeClr val="bg1"/>
                </a:solidFill>
              </a:rPr>
            </a:br>
            <a:r>
              <a:rPr lang="en-US" sz="1200" noProof="0" dirty="0">
                <a:solidFill>
                  <a:schemeClr val="bg1"/>
                </a:solidFill>
              </a:rPr>
              <a:t>Logo</a:t>
            </a:r>
          </a:p>
          <a:p>
            <a:endParaRPr lang="en-US" noProof="0" dirty="0"/>
          </a:p>
        </p:txBody>
      </p:sp>
      <p:sp>
        <p:nvSpPr>
          <p:cNvPr id="7" name="Picture Placeholder 29"/>
          <p:cNvSpPr>
            <a:spLocks noGrp="1"/>
          </p:cNvSpPr>
          <p:nvPr>
            <p:ph type="pic" sz="quarter" idx="20" hasCustomPrompt="1"/>
          </p:nvPr>
        </p:nvSpPr>
        <p:spPr>
          <a:xfrm>
            <a:off x="10424617" y="1857893"/>
            <a:ext cx="1244161" cy="549275"/>
          </a:xfrm>
        </p:spPr>
        <p:txBody>
          <a:bodyPr/>
          <a:lstStyle>
            <a:lvl1pPr marL="0" marR="0" indent="0" algn="l" defTabSz="914417" rtl="0" eaLnBrk="1" fontAlgn="auto" latinLnBrk="0" hangingPunct="1">
              <a:lnSpc>
                <a:spcPct val="100000"/>
              </a:lnSpc>
              <a:spcBef>
                <a:spcPts val="0"/>
              </a:spcBef>
              <a:spcAft>
                <a:spcPts val="1000"/>
              </a:spcAft>
              <a:buClrTx/>
              <a:buSzTx/>
              <a:buFont typeface="Arial" panose="020B0604020202020204" pitchFamily="34" charset="0"/>
              <a:buNone/>
              <a:tabLst/>
              <a:defRPr sz="900"/>
            </a:lvl1pPr>
          </a:lstStyle>
          <a:p>
            <a:pPr>
              <a:spcBef>
                <a:spcPct val="0"/>
              </a:spcBef>
            </a:pPr>
            <a:r>
              <a:rPr lang="en-US" sz="1200" noProof="0" dirty="0">
                <a:solidFill>
                  <a:schemeClr val="bg1"/>
                </a:solidFill>
              </a:rPr>
              <a:t>Co-brand</a:t>
            </a:r>
            <a:br>
              <a:rPr lang="en-US" sz="1200" noProof="0" dirty="0">
                <a:solidFill>
                  <a:schemeClr val="bg1"/>
                </a:solidFill>
              </a:rPr>
            </a:br>
            <a:r>
              <a:rPr lang="en-US" sz="1200" noProof="0" dirty="0">
                <a:solidFill>
                  <a:schemeClr val="bg1"/>
                </a:solidFill>
              </a:rPr>
              <a:t>Logo</a:t>
            </a:r>
          </a:p>
          <a:p>
            <a:endParaRPr lang="en-US" noProof="0" dirty="0"/>
          </a:p>
        </p:txBody>
      </p:sp>
      <p:sp>
        <p:nvSpPr>
          <p:cNvPr id="16" name="Text Placeholder 8"/>
          <p:cNvSpPr>
            <a:spLocks noGrp="1"/>
          </p:cNvSpPr>
          <p:nvPr>
            <p:ph type="body" sz="quarter" idx="13" hasCustomPrompt="1"/>
          </p:nvPr>
        </p:nvSpPr>
        <p:spPr>
          <a:xfrm>
            <a:off x="501650" y="651601"/>
            <a:ext cx="11188700"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Tree>
    <p:extLst>
      <p:ext uri="{BB962C8B-B14F-4D97-AF65-F5344CB8AC3E}">
        <p14:creationId xmlns:p14="http://schemas.microsoft.com/office/powerpoint/2010/main" val="1720509420"/>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Qualifications 2 x 2">
    <p:spTree>
      <p:nvGrpSpPr>
        <p:cNvPr id="1" name=""/>
        <p:cNvGrpSpPr/>
        <p:nvPr/>
      </p:nvGrpSpPr>
      <p:grpSpPr>
        <a:xfrm>
          <a:off x="0" y="0"/>
          <a:ext cx="0" cy="0"/>
          <a:chOff x="0" y="0"/>
          <a:chExt cx="0" cy="0"/>
        </a:xfrm>
      </p:grpSpPr>
      <p:sp>
        <p:nvSpPr>
          <p:cNvPr id="8" name="Text Placeholder 8"/>
          <p:cNvSpPr>
            <a:spLocks noGrp="1"/>
          </p:cNvSpPr>
          <p:nvPr>
            <p:ph type="body" sz="quarter" idx="17"/>
          </p:nvPr>
        </p:nvSpPr>
        <p:spPr>
          <a:xfrm>
            <a:off x="504000" y="1857893"/>
            <a:ext cx="5468941" cy="1695450"/>
          </a:xfrm>
        </p:spPr>
        <p:txBody>
          <a:bodyPr/>
          <a:lstStyle>
            <a:lvl1pPr>
              <a:spcAft>
                <a:spcPts val="1000"/>
              </a:spcAft>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9" name="Text Placeholder 8"/>
          <p:cNvSpPr>
            <a:spLocks noGrp="1"/>
          </p:cNvSpPr>
          <p:nvPr>
            <p:ph type="body" sz="quarter" idx="21"/>
          </p:nvPr>
        </p:nvSpPr>
        <p:spPr>
          <a:xfrm>
            <a:off x="6246195" y="1857893"/>
            <a:ext cx="5454668" cy="1695450"/>
          </a:xfrm>
        </p:spPr>
        <p:txBody>
          <a:bodyPr/>
          <a:lstStyle>
            <a:lvl1pPr>
              <a:spcAft>
                <a:spcPts val="1000"/>
              </a:spcAft>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2" name="Title 1"/>
          <p:cNvSpPr>
            <a:spLocks noGrp="1"/>
          </p:cNvSpPr>
          <p:nvPr>
            <p:ph type="title"/>
          </p:nvPr>
        </p:nvSpPr>
        <p:spPr>
          <a:xfrm>
            <a:off x="501651" y="317502"/>
            <a:ext cx="11188700" cy="334099"/>
          </a:xfrm>
        </p:spPr>
        <p:txBody>
          <a:bodyPr/>
          <a:lstStyle/>
          <a:p>
            <a:r>
              <a:rPr lang="en-US" noProof="0"/>
              <a:t>Click to edit Master title style</a:t>
            </a:r>
            <a:endParaRPr lang="en-US" noProof="0" dirty="0"/>
          </a:p>
        </p:txBody>
      </p:sp>
      <p:sp>
        <p:nvSpPr>
          <p:cNvPr id="4" name="Rectangle 3"/>
          <p:cNvSpPr/>
          <p:nvPr/>
        </p:nvSpPr>
        <p:spPr>
          <a:xfrm>
            <a:off x="504000" y="1705378"/>
            <a:ext cx="5466824"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US" sz="1100" noProof="0" dirty="0">
              <a:solidFill>
                <a:schemeClr val="bg1"/>
              </a:solidFill>
            </a:endParaRPr>
          </a:p>
        </p:txBody>
      </p:sp>
      <p:sp>
        <p:nvSpPr>
          <p:cNvPr id="5" name="Rectangle 4"/>
          <p:cNvSpPr/>
          <p:nvPr/>
        </p:nvSpPr>
        <p:spPr>
          <a:xfrm>
            <a:off x="6246195" y="1705378"/>
            <a:ext cx="5452957"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US" sz="1100" noProof="0" dirty="0">
              <a:solidFill>
                <a:schemeClr val="bg1"/>
              </a:solidFill>
            </a:endParaRPr>
          </a:p>
        </p:txBody>
      </p:sp>
      <p:sp>
        <p:nvSpPr>
          <p:cNvPr id="7" name="Picture Placeholder 29"/>
          <p:cNvSpPr>
            <a:spLocks noGrp="1"/>
          </p:cNvSpPr>
          <p:nvPr>
            <p:ph type="pic" sz="quarter" idx="20" hasCustomPrompt="1"/>
          </p:nvPr>
        </p:nvSpPr>
        <p:spPr>
          <a:xfrm>
            <a:off x="10424617" y="1857893"/>
            <a:ext cx="1244161" cy="549275"/>
          </a:xfrm>
        </p:spPr>
        <p:txBody>
          <a:bodyPr/>
          <a:lstStyle>
            <a:lvl1pPr marL="0" marR="0" indent="0" algn="l" defTabSz="914417" rtl="0" eaLnBrk="1" fontAlgn="auto" latinLnBrk="0" hangingPunct="1">
              <a:lnSpc>
                <a:spcPct val="100000"/>
              </a:lnSpc>
              <a:spcBef>
                <a:spcPts val="0"/>
              </a:spcBef>
              <a:spcAft>
                <a:spcPts val="1000"/>
              </a:spcAft>
              <a:buClrTx/>
              <a:buSzTx/>
              <a:buFont typeface="Arial" panose="020B0604020202020204" pitchFamily="34" charset="0"/>
              <a:buNone/>
              <a:tabLst/>
              <a:defRPr sz="900"/>
            </a:lvl1pPr>
          </a:lstStyle>
          <a:p>
            <a:pPr>
              <a:spcBef>
                <a:spcPct val="0"/>
              </a:spcBef>
            </a:pPr>
            <a:r>
              <a:rPr lang="en-US" sz="1200" noProof="0" dirty="0">
                <a:solidFill>
                  <a:schemeClr val="bg1"/>
                </a:solidFill>
              </a:rPr>
              <a:t>Co-brand</a:t>
            </a:r>
            <a:br>
              <a:rPr lang="en-US" sz="1200" noProof="0" dirty="0">
                <a:solidFill>
                  <a:schemeClr val="bg1"/>
                </a:solidFill>
              </a:rPr>
            </a:br>
            <a:r>
              <a:rPr lang="en-US" sz="1200" noProof="0" dirty="0">
                <a:solidFill>
                  <a:schemeClr val="bg1"/>
                </a:solidFill>
              </a:rPr>
              <a:t>Logo</a:t>
            </a:r>
          </a:p>
          <a:p>
            <a:endParaRPr lang="en-US" noProof="0" dirty="0"/>
          </a:p>
        </p:txBody>
      </p:sp>
      <p:sp>
        <p:nvSpPr>
          <p:cNvPr id="10" name="Text Placeholder 8"/>
          <p:cNvSpPr>
            <a:spLocks noGrp="1"/>
          </p:cNvSpPr>
          <p:nvPr>
            <p:ph type="body" sz="quarter" idx="22"/>
          </p:nvPr>
        </p:nvSpPr>
        <p:spPr>
          <a:xfrm>
            <a:off x="504000" y="4249683"/>
            <a:ext cx="5466824" cy="1695450"/>
          </a:xfrm>
        </p:spPr>
        <p:txBody>
          <a:bodyPr/>
          <a:lstStyle>
            <a:lvl1pPr>
              <a:spcAft>
                <a:spcPts val="1000"/>
              </a:spcAft>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1" name="Text Placeholder 8"/>
          <p:cNvSpPr>
            <a:spLocks noGrp="1"/>
          </p:cNvSpPr>
          <p:nvPr>
            <p:ph type="body" sz="quarter" idx="23"/>
          </p:nvPr>
        </p:nvSpPr>
        <p:spPr>
          <a:xfrm>
            <a:off x="6246195" y="4249683"/>
            <a:ext cx="5452958" cy="1695450"/>
          </a:xfrm>
        </p:spPr>
        <p:txBody>
          <a:bodyPr/>
          <a:lstStyle>
            <a:lvl1pPr>
              <a:spcAft>
                <a:spcPts val="1000"/>
              </a:spcAft>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2" name="Rectangle 11"/>
          <p:cNvSpPr/>
          <p:nvPr/>
        </p:nvSpPr>
        <p:spPr>
          <a:xfrm>
            <a:off x="504001" y="4103518"/>
            <a:ext cx="5468942"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US" sz="1100" noProof="0" dirty="0">
              <a:solidFill>
                <a:schemeClr val="bg1"/>
              </a:solidFill>
            </a:endParaRPr>
          </a:p>
        </p:txBody>
      </p:sp>
      <p:sp>
        <p:nvSpPr>
          <p:cNvPr id="13" name="Rectangle 12"/>
          <p:cNvSpPr/>
          <p:nvPr/>
        </p:nvSpPr>
        <p:spPr>
          <a:xfrm>
            <a:off x="6246195" y="4103518"/>
            <a:ext cx="5444716"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US" sz="1100" noProof="0" dirty="0">
              <a:solidFill>
                <a:schemeClr val="bg1"/>
              </a:solidFill>
            </a:endParaRPr>
          </a:p>
        </p:txBody>
      </p:sp>
      <p:sp>
        <p:nvSpPr>
          <p:cNvPr id="14" name="Picture Placeholder 29"/>
          <p:cNvSpPr>
            <a:spLocks noGrp="1"/>
          </p:cNvSpPr>
          <p:nvPr>
            <p:ph type="pic" sz="quarter" idx="24" hasCustomPrompt="1"/>
          </p:nvPr>
        </p:nvSpPr>
        <p:spPr>
          <a:xfrm>
            <a:off x="4754494" y="4255707"/>
            <a:ext cx="1239382" cy="549275"/>
          </a:xfrm>
        </p:spPr>
        <p:txBody>
          <a:bodyPr/>
          <a:lstStyle>
            <a:lvl1pPr marL="0" marR="0" indent="0" algn="l" defTabSz="914417" rtl="0" eaLnBrk="1" fontAlgn="auto" latinLnBrk="0" hangingPunct="1">
              <a:lnSpc>
                <a:spcPct val="100000"/>
              </a:lnSpc>
              <a:spcBef>
                <a:spcPts val="0"/>
              </a:spcBef>
              <a:spcAft>
                <a:spcPts val="1000"/>
              </a:spcAft>
              <a:buClrTx/>
              <a:buSzTx/>
              <a:buFont typeface="Arial" panose="020B0604020202020204" pitchFamily="34" charset="0"/>
              <a:buNone/>
              <a:tabLst/>
              <a:defRPr sz="900"/>
            </a:lvl1pPr>
          </a:lstStyle>
          <a:p>
            <a:pPr>
              <a:spcBef>
                <a:spcPct val="0"/>
              </a:spcBef>
            </a:pPr>
            <a:r>
              <a:rPr lang="en-US" sz="1200" noProof="0" dirty="0">
                <a:solidFill>
                  <a:schemeClr val="bg1"/>
                </a:solidFill>
              </a:rPr>
              <a:t>Co-brand</a:t>
            </a:r>
            <a:br>
              <a:rPr lang="en-US" sz="1200" noProof="0" dirty="0">
                <a:solidFill>
                  <a:schemeClr val="bg1"/>
                </a:solidFill>
              </a:rPr>
            </a:br>
            <a:r>
              <a:rPr lang="en-US" sz="1200" noProof="0" dirty="0">
                <a:solidFill>
                  <a:schemeClr val="bg1"/>
                </a:solidFill>
              </a:rPr>
              <a:t>Logo</a:t>
            </a:r>
          </a:p>
          <a:p>
            <a:endParaRPr lang="en-US" noProof="0" dirty="0"/>
          </a:p>
        </p:txBody>
      </p:sp>
      <p:sp>
        <p:nvSpPr>
          <p:cNvPr id="15" name="Picture Placeholder 29"/>
          <p:cNvSpPr>
            <a:spLocks noGrp="1"/>
          </p:cNvSpPr>
          <p:nvPr>
            <p:ph type="pic" sz="quarter" idx="25" hasCustomPrompt="1"/>
          </p:nvPr>
        </p:nvSpPr>
        <p:spPr>
          <a:xfrm>
            <a:off x="10424617" y="4249683"/>
            <a:ext cx="1244160" cy="549275"/>
          </a:xfrm>
        </p:spPr>
        <p:txBody>
          <a:bodyPr/>
          <a:lstStyle>
            <a:lvl1pPr marL="0" marR="0" indent="0" algn="l" defTabSz="914417" rtl="0" eaLnBrk="1" fontAlgn="auto" latinLnBrk="0" hangingPunct="1">
              <a:lnSpc>
                <a:spcPct val="100000"/>
              </a:lnSpc>
              <a:spcBef>
                <a:spcPts val="0"/>
              </a:spcBef>
              <a:spcAft>
                <a:spcPts val="1000"/>
              </a:spcAft>
              <a:buClrTx/>
              <a:buSzTx/>
              <a:buFont typeface="Arial" panose="020B0604020202020204" pitchFamily="34" charset="0"/>
              <a:buNone/>
              <a:tabLst/>
              <a:defRPr sz="900"/>
            </a:lvl1pPr>
          </a:lstStyle>
          <a:p>
            <a:pPr>
              <a:spcBef>
                <a:spcPct val="0"/>
              </a:spcBef>
            </a:pPr>
            <a:r>
              <a:rPr lang="en-US" sz="1200" noProof="0" dirty="0">
                <a:solidFill>
                  <a:schemeClr val="bg1"/>
                </a:solidFill>
              </a:rPr>
              <a:t>Co-brand</a:t>
            </a:r>
            <a:br>
              <a:rPr lang="en-US" sz="1200" noProof="0" dirty="0">
                <a:solidFill>
                  <a:schemeClr val="bg1"/>
                </a:solidFill>
              </a:rPr>
            </a:br>
            <a:r>
              <a:rPr lang="en-US" sz="1200" noProof="0" dirty="0">
                <a:solidFill>
                  <a:schemeClr val="bg1"/>
                </a:solidFill>
              </a:rPr>
              <a:t>Logo</a:t>
            </a:r>
          </a:p>
          <a:p>
            <a:endParaRPr lang="en-US" noProof="0" dirty="0"/>
          </a:p>
        </p:txBody>
      </p:sp>
      <p:sp>
        <p:nvSpPr>
          <p:cNvPr id="16" name="Text Placeholder 8"/>
          <p:cNvSpPr>
            <a:spLocks noGrp="1"/>
          </p:cNvSpPr>
          <p:nvPr>
            <p:ph type="body" sz="quarter" idx="13" hasCustomPrompt="1"/>
          </p:nvPr>
        </p:nvSpPr>
        <p:spPr>
          <a:xfrm>
            <a:off x="501651" y="651601"/>
            <a:ext cx="11197501"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
        <p:nvSpPr>
          <p:cNvPr id="17" name="Picture Placeholder 29"/>
          <p:cNvSpPr>
            <a:spLocks noGrp="1"/>
          </p:cNvSpPr>
          <p:nvPr>
            <p:ph type="pic" sz="quarter" idx="19" hasCustomPrompt="1"/>
          </p:nvPr>
        </p:nvSpPr>
        <p:spPr>
          <a:xfrm>
            <a:off x="4769493" y="1863917"/>
            <a:ext cx="1210206" cy="549275"/>
          </a:xfrm>
        </p:spPr>
        <p:txBody>
          <a:bodyPr/>
          <a:lstStyle>
            <a:lvl1pPr marL="0" marR="0" indent="0" algn="l" defTabSz="914417" rtl="0" eaLnBrk="1" fontAlgn="auto" latinLnBrk="0" hangingPunct="1">
              <a:lnSpc>
                <a:spcPct val="100000"/>
              </a:lnSpc>
              <a:spcBef>
                <a:spcPts val="0"/>
              </a:spcBef>
              <a:spcAft>
                <a:spcPts val="1000"/>
              </a:spcAft>
              <a:buClrTx/>
              <a:buSzTx/>
              <a:buFont typeface="Arial" panose="020B0604020202020204" pitchFamily="34" charset="0"/>
              <a:buNone/>
              <a:tabLst/>
              <a:defRPr sz="900"/>
            </a:lvl1pPr>
          </a:lstStyle>
          <a:p>
            <a:pPr>
              <a:spcBef>
                <a:spcPct val="0"/>
              </a:spcBef>
            </a:pPr>
            <a:r>
              <a:rPr lang="en-US" sz="1200" noProof="0" dirty="0">
                <a:solidFill>
                  <a:schemeClr val="bg1"/>
                </a:solidFill>
              </a:rPr>
              <a:t>Co-brand</a:t>
            </a:r>
            <a:br>
              <a:rPr lang="en-US" sz="1200" noProof="0" dirty="0">
                <a:solidFill>
                  <a:schemeClr val="bg1"/>
                </a:solidFill>
              </a:rPr>
            </a:br>
            <a:r>
              <a:rPr lang="en-US" sz="1200" noProof="0" dirty="0">
                <a:solidFill>
                  <a:schemeClr val="bg1"/>
                </a:solidFill>
              </a:rPr>
              <a:t>Logo</a:t>
            </a:r>
          </a:p>
          <a:p>
            <a:endParaRPr lang="en-US" noProof="0" dirty="0"/>
          </a:p>
        </p:txBody>
      </p:sp>
    </p:spTree>
    <p:extLst>
      <p:ext uri="{BB962C8B-B14F-4D97-AF65-F5344CB8AC3E}">
        <p14:creationId xmlns:p14="http://schemas.microsoft.com/office/powerpoint/2010/main" val="1380079963"/>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3 column green line">
    <p:spTree>
      <p:nvGrpSpPr>
        <p:cNvPr id="1" name=""/>
        <p:cNvGrpSpPr/>
        <p:nvPr/>
      </p:nvGrpSpPr>
      <p:grpSpPr>
        <a:xfrm>
          <a:off x="0" y="0"/>
          <a:ext cx="0" cy="0"/>
          <a:chOff x="0" y="0"/>
          <a:chExt cx="0" cy="0"/>
        </a:xfrm>
      </p:grpSpPr>
      <p:sp>
        <p:nvSpPr>
          <p:cNvPr id="2" name="Title 1"/>
          <p:cNvSpPr>
            <a:spLocks noGrp="1"/>
          </p:cNvSpPr>
          <p:nvPr>
            <p:ph type="title"/>
          </p:nvPr>
        </p:nvSpPr>
        <p:spPr>
          <a:xfrm>
            <a:off x="501651" y="317502"/>
            <a:ext cx="11188700" cy="334099"/>
          </a:xfrm>
        </p:spPr>
        <p:txBody>
          <a:bodyPr/>
          <a:lstStyle/>
          <a:p>
            <a:r>
              <a:rPr lang="en-US" noProof="0"/>
              <a:t>Click to edit Master title style</a:t>
            </a:r>
            <a:endParaRPr lang="en-US" noProof="0" dirty="0"/>
          </a:p>
        </p:txBody>
      </p:sp>
      <p:sp>
        <p:nvSpPr>
          <p:cNvPr id="4" name="Rectangle 3"/>
          <p:cNvSpPr/>
          <p:nvPr/>
        </p:nvSpPr>
        <p:spPr>
          <a:xfrm>
            <a:off x="4320000" y="1705968"/>
            <a:ext cx="3556117"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100" noProof="0" dirty="0">
              <a:solidFill>
                <a:schemeClr val="bg1"/>
              </a:solidFill>
            </a:endParaRPr>
          </a:p>
        </p:txBody>
      </p:sp>
      <p:sp>
        <p:nvSpPr>
          <p:cNvPr id="5" name="Rectangle 4"/>
          <p:cNvSpPr/>
          <p:nvPr/>
        </p:nvSpPr>
        <p:spPr>
          <a:xfrm>
            <a:off x="504000" y="1700214"/>
            <a:ext cx="3560000" cy="597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100" noProof="0" dirty="0">
              <a:solidFill>
                <a:schemeClr val="bg1"/>
              </a:solidFill>
            </a:endParaRPr>
          </a:p>
        </p:txBody>
      </p:sp>
      <p:sp>
        <p:nvSpPr>
          <p:cNvPr id="6" name="Rectangle 5"/>
          <p:cNvSpPr/>
          <p:nvPr/>
        </p:nvSpPr>
        <p:spPr>
          <a:xfrm>
            <a:off x="8115300" y="1705968"/>
            <a:ext cx="3583853"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100" noProof="0" dirty="0">
              <a:solidFill>
                <a:schemeClr val="bg1"/>
              </a:solidFill>
            </a:endParaRPr>
          </a:p>
        </p:txBody>
      </p:sp>
      <p:sp>
        <p:nvSpPr>
          <p:cNvPr id="7" name="Text Placeholder 8"/>
          <p:cNvSpPr>
            <a:spLocks noGrp="1"/>
          </p:cNvSpPr>
          <p:nvPr>
            <p:ph type="body" sz="quarter" idx="17"/>
          </p:nvPr>
        </p:nvSpPr>
        <p:spPr>
          <a:xfrm>
            <a:off x="4325712" y="1851441"/>
            <a:ext cx="3540577" cy="3845754"/>
          </a:xfrm>
        </p:spPr>
        <p:txBody>
          <a:bodyPr/>
          <a:lstStyle>
            <a:lvl1pPr>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8" name="Text Placeholder 8"/>
          <p:cNvSpPr>
            <a:spLocks noGrp="1"/>
          </p:cNvSpPr>
          <p:nvPr>
            <p:ph type="body" sz="quarter" idx="18"/>
          </p:nvPr>
        </p:nvSpPr>
        <p:spPr>
          <a:xfrm>
            <a:off x="504000" y="1851441"/>
            <a:ext cx="3560000" cy="3845754"/>
          </a:xfrm>
        </p:spPr>
        <p:txBody>
          <a:bodyPr/>
          <a:lstStyle>
            <a:lvl1pPr>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9" name="Text Placeholder 8"/>
          <p:cNvSpPr>
            <a:spLocks noGrp="1"/>
          </p:cNvSpPr>
          <p:nvPr>
            <p:ph type="body" sz="quarter" idx="19"/>
          </p:nvPr>
        </p:nvSpPr>
        <p:spPr>
          <a:xfrm>
            <a:off x="8127999" y="1851441"/>
            <a:ext cx="3571153" cy="3845754"/>
          </a:xfrm>
        </p:spPr>
        <p:txBody>
          <a:bodyPr/>
          <a:lstStyle>
            <a:lvl1pPr>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0" name="Text Placeholder 8"/>
          <p:cNvSpPr>
            <a:spLocks noGrp="1"/>
          </p:cNvSpPr>
          <p:nvPr>
            <p:ph type="body" sz="quarter" idx="13" hasCustomPrompt="1"/>
          </p:nvPr>
        </p:nvSpPr>
        <p:spPr>
          <a:xfrm>
            <a:off x="501650" y="651601"/>
            <a:ext cx="11162350"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Tree>
    <p:extLst>
      <p:ext uri="{BB962C8B-B14F-4D97-AF65-F5344CB8AC3E}">
        <p14:creationId xmlns:p14="http://schemas.microsoft.com/office/powerpoint/2010/main" val="1541610479"/>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4 column icon">
    <p:spTree>
      <p:nvGrpSpPr>
        <p:cNvPr id="1" name=""/>
        <p:cNvGrpSpPr/>
        <p:nvPr/>
      </p:nvGrpSpPr>
      <p:grpSpPr>
        <a:xfrm>
          <a:off x="0" y="0"/>
          <a:ext cx="0" cy="0"/>
          <a:chOff x="0" y="0"/>
          <a:chExt cx="0" cy="0"/>
        </a:xfrm>
      </p:grpSpPr>
      <p:sp>
        <p:nvSpPr>
          <p:cNvPr id="2" name="Title 1"/>
          <p:cNvSpPr>
            <a:spLocks noGrp="1"/>
          </p:cNvSpPr>
          <p:nvPr>
            <p:ph type="title"/>
          </p:nvPr>
        </p:nvSpPr>
        <p:spPr>
          <a:xfrm>
            <a:off x="501651" y="317502"/>
            <a:ext cx="11188700" cy="334099"/>
          </a:xfrm>
        </p:spPr>
        <p:txBody>
          <a:bodyPr/>
          <a:lstStyle/>
          <a:p>
            <a:r>
              <a:rPr lang="en-US" noProof="0"/>
              <a:t>Click to edit Master title style</a:t>
            </a:r>
            <a:endParaRPr lang="en-US" noProof="0" dirty="0"/>
          </a:p>
        </p:txBody>
      </p:sp>
      <p:sp>
        <p:nvSpPr>
          <p:cNvPr id="4" name="Text Placeholder 8"/>
          <p:cNvSpPr>
            <a:spLocks noGrp="1"/>
          </p:cNvSpPr>
          <p:nvPr>
            <p:ph type="body" sz="quarter" idx="17"/>
          </p:nvPr>
        </p:nvSpPr>
        <p:spPr>
          <a:xfrm>
            <a:off x="504000" y="2556000"/>
            <a:ext cx="2592000" cy="3394800"/>
          </a:xfrm>
        </p:spPr>
        <p:txBody>
          <a:bodyPr/>
          <a:lstStyle>
            <a:lvl1pPr>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5" name="Text Placeholder 8"/>
          <p:cNvSpPr>
            <a:spLocks noGrp="1"/>
          </p:cNvSpPr>
          <p:nvPr>
            <p:ph type="body" sz="quarter" idx="18"/>
          </p:nvPr>
        </p:nvSpPr>
        <p:spPr>
          <a:xfrm>
            <a:off x="9096836" y="2556000"/>
            <a:ext cx="2592000" cy="3394800"/>
          </a:xfrm>
        </p:spPr>
        <p:txBody>
          <a:bodyPr/>
          <a:lstStyle>
            <a:lvl1pPr>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6" name="Text Placeholder 8"/>
          <p:cNvSpPr>
            <a:spLocks noGrp="1"/>
          </p:cNvSpPr>
          <p:nvPr>
            <p:ph type="body" sz="quarter" idx="19"/>
          </p:nvPr>
        </p:nvSpPr>
        <p:spPr>
          <a:xfrm>
            <a:off x="3368278" y="2556000"/>
            <a:ext cx="2592000" cy="3394800"/>
          </a:xfrm>
        </p:spPr>
        <p:txBody>
          <a:bodyPr/>
          <a:lstStyle>
            <a:lvl1pPr>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7" name="Text Placeholder 8"/>
          <p:cNvSpPr>
            <a:spLocks noGrp="1"/>
          </p:cNvSpPr>
          <p:nvPr>
            <p:ph type="body" sz="quarter" idx="20"/>
          </p:nvPr>
        </p:nvSpPr>
        <p:spPr>
          <a:xfrm>
            <a:off x="6232558" y="2556000"/>
            <a:ext cx="2592000" cy="3394800"/>
          </a:xfrm>
        </p:spPr>
        <p:txBody>
          <a:bodyPr/>
          <a:lstStyle>
            <a:lvl1pPr>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8" name="Text Placeholder 8"/>
          <p:cNvSpPr>
            <a:spLocks noGrp="1"/>
          </p:cNvSpPr>
          <p:nvPr>
            <p:ph type="body" sz="quarter" idx="13" hasCustomPrompt="1"/>
          </p:nvPr>
        </p:nvSpPr>
        <p:spPr>
          <a:xfrm>
            <a:off x="501650" y="651601"/>
            <a:ext cx="11188700"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Tree>
    <p:extLst>
      <p:ext uri="{BB962C8B-B14F-4D97-AF65-F5344CB8AC3E}">
        <p14:creationId xmlns:p14="http://schemas.microsoft.com/office/powerpoint/2010/main" val="1641718020"/>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4 column icon green">
    <p:spTree>
      <p:nvGrpSpPr>
        <p:cNvPr id="1" name=""/>
        <p:cNvGrpSpPr/>
        <p:nvPr/>
      </p:nvGrpSpPr>
      <p:grpSpPr>
        <a:xfrm>
          <a:off x="0" y="0"/>
          <a:ext cx="0" cy="0"/>
          <a:chOff x="0" y="0"/>
          <a:chExt cx="0" cy="0"/>
        </a:xfrm>
      </p:grpSpPr>
      <p:sp>
        <p:nvSpPr>
          <p:cNvPr id="2" name="Title 1"/>
          <p:cNvSpPr>
            <a:spLocks noGrp="1"/>
          </p:cNvSpPr>
          <p:nvPr>
            <p:ph type="title"/>
          </p:nvPr>
        </p:nvSpPr>
        <p:spPr>
          <a:xfrm>
            <a:off x="501651" y="317501"/>
            <a:ext cx="11188701" cy="370193"/>
          </a:xfrm>
        </p:spPr>
        <p:txBody>
          <a:bodyPr/>
          <a:lstStyle>
            <a:lvl1pPr>
              <a:defRPr>
                <a:solidFill>
                  <a:schemeClr val="bg1"/>
                </a:solidFill>
              </a:defRPr>
            </a:lvl1pPr>
          </a:lstStyle>
          <a:p>
            <a:r>
              <a:rPr lang="en-US" noProof="0" dirty="0"/>
              <a:t>Click to edit Master title style</a:t>
            </a:r>
          </a:p>
        </p:txBody>
      </p:sp>
      <p:sp>
        <p:nvSpPr>
          <p:cNvPr id="4" name="Text Placeholder 8"/>
          <p:cNvSpPr>
            <a:spLocks noGrp="1"/>
          </p:cNvSpPr>
          <p:nvPr>
            <p:ph type="body" sz="quarter" idx="17"/>
          </p:nvPr>
        </p:nvSpPr>
        <p:spPr>
          <a:xfrm>
            <a:off x="504000" y="2556000"/>
            <a:ext cx="2592000" cy="3394800"/>
          </a:xfrm>
        </p:spPr>
        <p:txBody>
          <a:bodyPr/>
          <a:lstStyle>
            <a:lvl1pPr>
              <a:defRPr b="1">
                <a:solidFill>
                  <a:schemeClr val="bg1"/>
                </a:solidFill>
              </a:defRPr>
            </a:lvl1pPr>
            <a:lvl2pPr>
              <a:spcAft>
                <a:spcPts val="1000"/>
              </a:spcAft>
              <a:defRPr>
                <a:solidFill>
                  <a:schemeClr val="bg1"/>
                </a:solidFill>
              </a:defRPr>
            </a:lvl2pPr>
            <a:lvl3pPr marL="0" indent="0">
              <a:spcAft>
                <a:spcPts val="1000"/>
              </a:spcAft>
              <a:buNone/>
              <a:defRPr>
                <a:solidFill>
                  <a:schemeClr val="bg1"/>
                </a:solidFill>
              </a:defRPr>
            </a:lvl3pPr>
            <a:lvl4pPr marL="176403" indent="-176403">
              <a:spcAft>
                <a:spcPts val="1000"/>
              </a:spcAft>
              <a:buFont typeface="Arial" panose="020B0604020202020204" pitchFamily="34" charset="0"/>
              <a:buChar char="•"/>
              <a:defRPr>
                <a:solidFill>
                  <a:schemeClr val="bg1"/>
                </a:solidFill>
              </a:defRPr>
            </a:lvl4pPr>
            <a:lvl5pPr marL="356407" indent="-176403">
              <a:spcAft>
                <a:spcPts val="1000"/>
              </a:spcAft>
              <a:defRPr baseline="0">
                <a:solidFill>
                  <a:schemeClr val="bg1"/>
                </a:solidFill>
              </a:defRPr>
            </a:lvl5pPr>
            <a:lvl6pPr marL="356407" indent="-176403">
              <a:spcAft>
                <a:spcPts val="1000"/>
              </a:spcAft>
              <a:buFont typeface="Verdana" panose="020B0604030504040204" pitchFamily="34" charset="0"/>
              <a:buChar char="−"/>
              <a:defRPr>
                <a:solidFill>
                  <a:schemeClr val="bg1"/>
                </a:solidFill>
              </a:defRPr>
            </a:lvl6pPr>
            <a:lvl7pPr marL="356407" indent="-176403">
              <a:spcAft>
                <a:spcPts val="1000"/>
              </a:spcAft>
              <a:defRPr>
                <a:solidFill>
                  <a:schemeClr val="bg1"/>
                </a:solidFill>
              </a:defRPr>
            </a:lvl7pPr>
            <a:lvl8pPr marL="356407" indent="-176403">
              <a:spcAft>
                <a:spcPts val="1000"/>
              </a:spcAft>
              <a:defRPr>
                <a:solidFill>
                  <a:schemeClr val="bg1"/>
                </a:solidFill>
              </a:defRPr>
            </a:lvl8pPr>
            <a:lvl9pPr marL="356407" indent="-176403">
              <a:spcAft>
                <a:spcPts val="1000"/>
              </a:spcAft>
              <a:defRPr>
                <a:solidFill>
                  <a:schemeClr val="bg1"/>
                </a:solidFill>
              </a:defRPr>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5" name="Text Placeholder 8"/>
          <p:cNvSpPr>
            <a:spLocks noGrp="1"/>
          </p:cNvSpPr>
          <p:nvPr>
            <p:ph type="body" sz="quarter" idx="18"/>
          </p:nvPr>
        </p:nvSpPr>
        <p:spPr>
          <a:xfrm>
            <a:off x="9100752" y="2556000"/>
            <a:ext cx="2592000" cy="3394800"/>
          </a:xfrm>
        </p:spPr>
        <p:txBody>
          <a:bodyPr/>
          <a:lstStyle>
            <a:lvl1pPr>
              <a:defRPr b="1">
                <a:solidFill>
                  <a:schemeClr val="bg1"/>
                </a:solidFill>
              </a:defRPr>
            </a:lvl1pPr>
            <a:lvl2pPr>
              <a:spcAft>
                <a:spcPts val="1000"/>
              </a:spcAft>
              <a:defRPr>
                <a:solidFill>
                  <a:schemeClr val="bg1"/>
                </a:solidFill>
              </a:defRPr>
            </a:lvl2pPr>
            <a:lvl3pPr marL="0" indent="0">
              <a:spcAft>
                <a:spcPts val="1000"/>
              </a:spcAft>
              <a:buNone/>
              <a:defRPr>
                <a:solidFill>
                  <a:schemeClr val="bg1"/>
                </a:solidFill>
              </a:defRPr>
            </a:lvl3pPr>
            <a:lvl4pPr marL="176403" indent="-176403">
              <a:spcAft>
                <a:spcPts val="1000"/>
              </a:spcAft>
              <a:buFont typeface="Arial" panose="020B0604020202020204" pitchFamily="34" charset="0"/>
              <a:buChar char="•"/>
              <a:defRPr>
                <a:solidFill>
                  <a:schemeClr val="bg1"/>
                </a:solidFill>
              </a:defRPr>
            </a:lvl4pPr>
            <a:lvl5pPr marL="356407" indent="-176403">
              <a:spcAft>
                <a:spcPts val="1000"/>
              </a:spcAft>
              <a:defRPr baseline="0">
                <a:solidFill>
                  <a:schemeClr val="bg1"/>
                </a:solidFill>
              </a:defRPr>
            </a:lvl5pPr>
            <a:lvl6pPr marL="356407" indent="-176403">
              <a:spcAft>
                <a:spcPts val="1000"/>
              </a:spcAft>
              <a:buFont typeface="Verdana" panose="020B0604030504040204" pitchFamily="34" charset="0"/>
              <a:buChar char="−"/>
              <a:defRPr>
                <a:solidFill>
                  <a:schemeClr val="bg1"/>
                </a:solidFill>
              </a:defRPr>
            </a:lvl6pPr>
            <a:lvl7pPr marL="356407" indent="-176403">
              <a:spcAft>
                <a:spcPts val="1000"/>
              </a:spcAft>
              <a:defRPr>
                <a:solidFill>
                  <a:schemeClr val="bg1"/>
                </a:solidFill>
              </a:defRPr>
            </a:lvl7pPr>
            <a:lvl8pPr marL="356407" indent="-176403">
              <a:spcAft>
                <a:spcPts val="1000"/>
              </a:spcAft>
              <a:defRPr>
                <a:solidFill>
                  <a:schemeClr val="bg1"/>
                </a:solidFill>
              </a:defRPr>
            </a:lvl8pPr>
            <a:lvl9pPr marL="356407" indent="-176403">
              <a:spcAft>
                <a:spcPts val="1000"/>
              </a:spcAft>
              <a:defRPr>
                <a:solidFill>
                  <a:schemeClr val="bg1"/>
                </a:solidFill>
              </a:defRPr>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6" name="Text Placeholder 8"/>
          <p:cNvSpPr>
            <a:spLocks noGrp="1"/>
          </p:cNvSpPr>
          <p:nvPr>
            <p:ph type="body" sz="quarter" idx="19"/>
          </p:nvPr>
        </p:nvSpPr>
        <p:spPr>
          <a:xfrm>
            <a:off x="3369584" y="2556000"/>
            <a:ext cx="2592000" cy="3394800"/>
          </a:xfrm>
        </p:spPr>
        <p:txBody>
          <a:bodyPr/>
          <a:lstStyle>
            <a:lvl1pPr>
              <a:defRPr b="1">
                <a:solidFill>
                  <a:schemeClr val="bg1"/>
                </a:solidFill>
              </a:defRPr>
            </a:lvl1pPr>
            <a:lvl2pPr>
              <a:spcAft>
                <a:spcPts val="1000"/>
              </a:spcAft>
              <a:defRPr>
                <a:solidFill>
                  <a:schemeClr val="bg1"/>
                </a:solidFill>
              </a:defRPr>
            </a:lvl2pPr>
            <a:lvl3pPr marL="0" indent="0">
              <a:spcAft>
                <a:spcPts val="1000"/>
              </a:spcAft>
              <a:buNone/>
              <a:defRPr>
                <a:solidFill>
                  <a:schemeClr val="bg1"/>
                </a:solidFill>
              </a:defRPr>
            </a:lvl3pPr>
            <a:lvl4pPr marL="176403" indent="-176403">
              <a:spcAft>
                <a:spcPts val="1000"/>
              </a:spcAft>
              <a:buFont typeface="Arial" panose="020B0604020202020204" pitchFamily="34" charset="0"/>
              <a:buChar char="•"/>
              <a:defRPr>
                <a:solidFill>
                  <a:schemeClr val="bg1"/>
                </a:solidFill>
              </a:defRPr>
            </a:lvl4pPr>
            <a:lvl5pPr marL="356407" indent="-176403">
              <a:spcAft>
                <a:spcPts val="1000"/>
              </a:spcAft>
              <a:defRPr baseline="0">
                <a:solidFill>
                  <a:schemeClr val="bg1"/>
                </a:solidFill>
              </a:defRPr>
            </a:lvl5pPr>
            <a:lvl6pPr marL="356407" indent="-176403">
              <a:spcAft>
                <a:spcPts val="1000"/>
              </a:spcAft>
              <a:buFont typeface="Verdana" panose="020B0604030504040204" pitchFamily="34" charset="0"/>
              <a:buChar char="−"/>
              <a:defRPr>
                <a:solidFill>
                  <a:schemeClr val="bg1"/>
                </a:solidFill>
              </a:defRPr>
            </a:lvl6pPr>
            <a:lvl7pPr marL="356407" indent="-176403">
              <a:spcAft>
                <a:spcPts val="1000"/>
              </a:spcAft>
              <a:defRPr>
                <a:solidFill>
                  <a:schemeClr val="bg1"/>
                </a:solidFill>
              </a:defRPr>
            </a:lvl7pPr>
            <a:lvl8pPr marL="356407" indent="-176403">
              <a:spcAft>
                <a:spcPts val="1000"/>
              </a:spcAft>
              <a:defRPr>
                <a:solidFill>
                  <a:schemeClr val="bg1"/>
                </a:solidFill>
              </a:defRPr>
            </a:lvl8pPr>
            <a:lvl9pPr marL="356407" indent="-176403">
              <a:spcAft>
                <a:spcPts val="1000"/>
              </a:spcAft>
              <a:defRPr>
                <a:solidFill>
                  <a:schemeClr val="bg1"/>
                </a:solidFill>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7" name="Text Placeholder 8"/>
          <p:cNvSpPr>
            <a:spLocks noGrp="1"/>
          </p:cNvSpPr>
          <p:nvPr>
            <p:ph type="body" sz="quarter" idx="20"/>
          </p:nvPr>
        </p:nvSpPr>
        <p:spPr>
          <a:xfrm>
            <a:off x="6235168" y="2556000"/>
            <a:ext cx="2592000" cy="3394800"/>
          </a:xfrm>
        </p:spPr>
        <p:txBody>
          <a:bodyPr/>
          <a:lstStyle>
            <a:lvl1pPr>
              <a:defRPr b="1">
                <a:solidFill>
                  <a:schemeClr val="bg1"/>
                </a:solidFill>
              </a:defRPr>
            </a:lvl1pPr>
            <a:lvl2pPr>
              <a:spcAft>
                <a:spcPts val="1000"/>
              </a:spcAft>
              <a:defRPr>
                <a:solidFill>
                  <a:schemeClr val="bg1"/>
                </a:solidFill>
              </a:defRPr>
            </a:lvl2pPr>
            <a:lvl3pPr marL="0" indent="0">
              <a:spcAft>
                <a:spcPts val="1000"/>
              </a:spcAft>
              <a:buNone/>
              <a:defRPr>
                <a:solidFill>
                  <a:schemeClr val="bg1"/>
                </a:solidFill>
              </a:defRPr>
            </a:lvl3pPr>
            <a:lvl4pPr marL="176403" indent="-176403">
              <a:spcAft>
                <a:spcPts val="1000"/>
              </a:spcAft>
              <a:buFont typeface="Arial" panose="020B0604020202020204" pitchFamily="34" charset="0"/>
              <a:buChar char="•"/>
              <a:defRPr>
                <a:solidFill>
                  <a:schemeClr val="bg1"/>
                </a:solidFill>
              </a:defRPr>
            </a:lvl4pPr>
            <a:lvl5pPr marL="356407" indent="-176403">
              <a:spcAft>
                <a:spcPts val="1000"/>
              </a:spcAft>
              <a:defRPr baseline="0">
                <a:solidFill>
                  <a:schemeClr val="bg1"/>
                </a:solidFill>
              </a:defRPr>
            </a:lvl5pPr>
            <a:lvl6pPr marL="356407" indent="-176403">
              <a:spcAft>
                <a:spcPts val="1000"/>
              </a:spcAft>
              <a:buFont typeface="Verdana" panose="020B0604030504040204" pitchFamily="34" charset="0"/>
              <a:buChar char="−"/>
              <a:defRPr>
                <a:solidFill>
                  <a:schemeClr val="bg1"/>
                </a:solidFill>
              </a:defRPr>
            </a:lvl6pPr>
            <a:lvl7pPr marL="356407" indent="-176403">
              <a:spcAft>
                <a:spcPts val="1000"/>
              </a:spcAft>
              <a:defRPr>
                <a:solidFill>
                  <a:schemeClr val="bg1"/>
                </a:solidFill>
              </a:defRPr>
            </a:lvl7pPr>
            <a:lvl8pPr marL="356407" indent="-176403">
              <a:spcAft>
                <a:spcPts val="1000"/>
              </a:spcAft>
              <a:defRPr>
                <a:solidFill>
                  <a:schemeClr val="bg1"/>
                </a:solidFill>
              </a:defRPr>
            </a:lvl8pPr>
            <a:lvl9pPr marL="356407" indent="-176403">
              <a:spcAft>
                <a:spcPts val="1000"/>
              </a:spcAft>
              <a:defRPr>
                <a:solidFill>
                  <a:schemeClr val="bg1"/>
                </a:solidFill>
              </a:defRPr>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8" name="Text Placeholder 8"/>
          <p:cNvSpPr>
            <a:spLocks noGrp="1"/>
          </p:cNvSpPr>
          <p:nvPr>
            <p:ph type="body" sz="quarter" idx="13" hasCustomPrompt="1"/>
          </p:nvPr>
        </p:nvSpPr>
        <p:spPr>
          <a:xfrm>
            <a:off x="501651" y="687694"/>
            <a:ext cx="11188701" cy="757255"/>
          </a:xfrm>
          <a:prstGeom prst="rect">
            <a:avLst/>
          </a:prstGeom>
        </p:spPr>
        <p:txBody>
          <a:bodyPr lIns="0" tIns="0" rIns="0" bIns="0">
            <a:noAutofit/>
          </a:bodyPr>
          <a:lstStyle>
            <a:lvl1pPr marL="0" indent="0">
              <a:buNone/>
              <a:defRPr sz="1814" b="0">
                <a:solidFill>
                  <a:schemeClr val="bg1"/>
                </a:solidFill>
              </a:defRPr>
            </a:lvl1pPr>
          </a:lstStyle>
          <a:p>
            <a:pPr lvl="0"/>
            <a:r>
              <a:rPr lang="en-US" noProof="0" dirty="0"/>
              <a:t>Click to add subtitle</a:t>
            </a:r>
          </a:p>
        </p:txBody>
      </p:sp>
      <p:sp>
        <p:nvSpPr>
          <p:cNvPr id="13" name="TextBox 12"/>
          <p:cNvSpPr txBox="1"/>
          <p:nvPr/>
        </p:nvSpPr>
        <p:spPr>
          <a:xfrm>
            <a:off x="6335185" y="6477001"/>
            <a:ext cx="4896560" cy="200055"/>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dirty="0">
                <a:solidFill>
                  <a:schemeClr val="bg1"/>
                </a:solidFill>
              </a:rPr>
              <a:t>Presentation title</a:t>
            </a:r>
            <a:br>
              <a:rPr lang="en-US" sz="650" noProof="0" dirty="0">
                <a:solidFill>
                  <a:schemeClr val="bg1"/>
                </a:solidFill>
              </a:rPr>
            </a:br>
            <a:r>
              <a:rPr lang="en-US" sz="650" noProof="0" dirty="0">
                <a:solidFill>
                  <a:schemeClr val="bg1"/>
                </a:solidFill>
              </a:rPr>
              <a:t>[To edit, click View &gt; Slide Master &gt; Slide Master]</a:t>
            </a:r>
          </a:p>
        </p:txBody>
      </p:sp>
      <p:sp>
        <p:nvSpPr>
          <p:cNvPr id="14" name="TextBox 13"/>
          <p:cNvSpPr txBox="1"/>
          <p:nvPr/>
        </p:nvSpPr>
        <p:spPr>
          <a:xfrm>
            <a:off x="501651" y="6477001"/>
            <a:ext cx="5355167" cy="100027"/>
          </a:xfrm>
          <a:prstGeom prst="rect">
            <a:avLst/>
          </a:prstGeom>
          <a:noFill/>
        </p:spPr>
        <p:txBody>
          <a:bodyPr wrap="square" lIns="0" tIns="0" rIns="0" bIns="0" rtlCol="0">
            <a:spAutoFit/>
          </a:bodyPr>
          <a:lstStyle/>
          <a:p>
            <a:pPr marL="0" indent="0">
              <a:spcBef>
                <a:spcPts val="600"/>
              </a:spcBef>
              <a:buSzPct val="100000"/>
              <a:buFont typeface="Arial"/>
              <a:buNone/>
            </a:pPr>
            <a:r>
              <a:rPr lang="fr-FR" sz="650" noProof="0" dirty="0">
                <a:solidFill>
                  <a:schemeClr val="bg1"/>
                </a:solidFill>
              </a:rPr>
              <a:t>©2020 Deloitte Haskins &amp; Sells LLP</a:t>
            </a:r>
          </a:p>
        </p:txBody>
      </p:sp>
      <p:sp>
        <p:nvSpPr>
          <p:cNvPr id="15" name="TextBox 14"/>
          <p:cNvSpPr txBox="1"/>
          <p:nvPr/>
        </p:nvSpPr>
        <p:spPr>
          <a:xfrm>
            <a:off x="11382377" y="6477001"/>
            <a:ext cx="307974" cy="100027"/>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650" noProof="0" smtClean="0">
                <a:solidFill>
                  <a:schemeClr val="bg1"/>
                </a:solidFill>
              </a:rPr>
              <a:pPr marL="0" indent="0" algn="r">
                <a:spcBef>
                  <a:spcPts val="600"/>
                </a:spcBef>
                <a:buSzPct val="100000"/>
                <a:buFont typeface="Arial"/>
                <a:buNone/>
              </a:pPr>
              <a:t>‹#›</a:t>
            </a:fld>
            <a:endParaRPr lang="en-US" sz="650" noProof="0" dirty="0">
              <a:solidFill>
                <a:schemeClr val="bg1"/>
              </a:solidFill>
            </a:endParaRPr>
          </a:p>
        </p:txBody>
      </p:sp>
    </p:spTree>
    <p:extLst>
      <p:ext uri="{BB962C8B-B14F-4D97-AF65-F5344CB8AC3E}">
        <p14:creationId xmlns:p14="http://schemas.microsoft.com/office/powerpoint/2010/main" val="2844749960"/>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itle, subtitle, 1 column text with charts">
    <p:spTree>
      <p:nvGrpSpPr>
        <p:cNvPr id="1" name=""/>
        <p:cNvGrpSpPr/>
        <p:nvPr/>
      </p:nvGrpSpPr>
      <p:grpSpPr>
        <a:xfrm>
          <a:off x="0" y="0"/>
          <a:ext cx="0" cy="0"/>
          <a:chOff x="0" y="0"/>
          <a:chExt cx="0" cy="0"/>
        </a:xfrm>
      </p:grpSpPr>
      <p:sp>
        <p:nvSpPr>
          <p:cNvPr id="8" name="Text Placeholder 8"/>
          <p:cNvSpPr>
            <a:spLocks noGrp="1"/>
          </p:cNvSpPr>
          <p:nvPr>
            <p:ph type="body" sz="quarter" idx="13" hasCustomPrompt="1"/>
          </p:nvPr>
        </p:nvSpPr>
        <p:spPr>
          <a:xfrm>
            <a:off x="501650" y="651601"/>
            <a:ext cx="11188700"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
        <p:nvSpPr>
          <p:cNvPr id="9" name="Title Placeholder 1"/>
          <p:cNvSpPr>
            <a:spLocks noGrp="1"/>
          </p:cNvSpPr>
          <p:nvPr>
            <p:ph type="title" hasCustomPrompt="1"/>
          </p:nvPr>
        </p:nvSpPr>
        <p:spPr>
          <a:xfrm>
            <a:off x="501650" y="317500"/>
            <a:ext cx="11188700" cy="334101"/>
          </a:xfrm>
          <a:prstGeom prst="rect">
            <a:avLst/>
          </a:prstGeom>
        </p:spPr>
        <p:txBody>
          <a:bodyPr vert="horz" lIns="0" tIns="0" rIns="0" bIns="0" rtlCol="0" anchor="t" anchorCtr="0">
            <a:noAutofit/>
          </a:bodyPr>
          <a:lstStyle>
            <a:lvl1pPr>
              <a:defRPr/>
            </a:lvl1pPr>
          </a:lstStyle>
          <a:p>
            <a:r>
              <a:rPr lang="en-US" noProof="0" dirty="0"/>
              <a:t>Click to add title</a:t>
            </a:r>
          </a:p>
        </p:txBody>
      </p:sp>
      <p:sp>
        <p:nvSpPr>
          <p:cNvPr id="10" name="Text Placeholder 18"/>
          <p:cNvSpPr>
            <a:spLocks noGrp="1"/>
          </p:cNvSpPr>
          <p:nvPr>
            <p:ph idx="1"/>
          </p:nvPr>
        </p:nvSpPr>
        <p:spPr>
          <a:xfrm>
            <a:off x="501651" y="1665289"/>
            <a:ext cx="5594351" cy="4716463"/>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966505998"/>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Click to edit Master title style</a:t>
            </a:r>
          </a:p>
        </p:txBody>
      </p:sp>
    </p:spTree>
    <p:extLst>
      <p:ext uri="{BB962C8B-B14F-4D97-AF65-F5344CB8AC3E}">
        <p14:creationId xmlns:p14="http://schemas.microsoft.com/office/powerpoint/2010/main" val="248695535"/>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Slide - Circle White">
    <p:spTree>
      <p:nvGrpSpPr>
        <p:cNvPr id="1" name=""/>
        <p:cNvGrpSpPr/>
        <p:nvPr/>
      </p:nvGrpSpPr>
      <p:grpSpPr>
        <a:xfrm>
          <a:off x="0" y="0"/>
          <a:ext cx="0" cy="0"/>
          <a:chOff x="0" y="0"/>
          <a:chExt cx="0" cy="0"/>
        </a:xfrm>
      </p:grpSpPr>
      <p:sp>
        <p:nvSpPr>
          <p:cNvPr id="2" name="Title 1"/>
          <p:cNvSpPr>
            <a:spLocks noGrp="1"/>
          </p:cNvSpPr>
          <p:nvPr>
            <p:ph type="ctrTitle"/>
          </p:nvPr>
        </p:nvSpPr>
        <p:spPr bwMode="gray">
          <a:xfrm>
            <a:off x="3336000" y="1368000"/>
            <a:ext cx="5079463" cy="4038101"/>
          </a:xfrm>
          <a:prstGeom prst="ellipse">
            <a:avLst/>
          </a:prstGeom>
          <a:ln w="25400">
            <a:solidFill>
              <a:schemeClr val="accent1"/>
            </a:solidFill>
          </a:ln>
        </p:spPr>
        <p:txBody>
          <a:bodyPr lIns="108000" tIns="108000" rIns="108000" bIns="108000" anchor="ctr" anchorCtr="0">
            <a:normAutofit/>
          </a:bodyPr>
          <a:lstStyle>
            <a:lvl1pPr algn="ctr">
              <a:lnSpc>
                <a:spcPts val="4200"/>
              </a:lnSpc>
              <a:defRPr sz="3600" b="0">
                <a:solidFill>
                  <a:schemeClr val="tx1"/>
                </a:solidFill>
                <a:latin typeface="+mj-lt"/>
                <a:ea typeface="Open Sans" panose="020B0606030504020204" pitchFamily="34" charset="0"/>
                <a:cs typeface="Open Sans" panose="020B0606030504020204" pitchFamily="34" charset="0"/>
              </a:defRPr>
            </a:lvl1pPr>
          </a:lstStyle>
          <a:p>
            <a:r>
              <a:rPr lang="en-US" noProof="0"/>
              <a:t>Click to edit Master title style</a:t>
            </a:r>
            <a:endParaRPr lang="en-US" noProof="0" dirty="0"/>
          </a:p>
        </p:txBody>
      </p:sp>
      <p:sp>
        <p:nvSpPr>
          <p:cNvPr id="3" name="Subtitle 2"/>
          <p:cNvSpPr>
            <a:spLocks noGrp="1"/>
          </p:cNvSpPr>
          <p:nvPr>
            <p:ph type="subTitle" idx="1"/>
          </p:nvPr>
        </p:nvSpPr>
        <p:spPr bwMode="gray">
          <a:xfrm>
            <a:off x="501651" y="5864229"/>
            <a:ext cx="5594348" cy="505645"/>
          </a:xfrm>
          <a:prstGeom prst="rect">
            <a:avLst/>
          </a:prstGeom>
        </p:spPr>
        <p:txBody>
          <a:bodyPr lIns="0" tIns="0" rIns="0" bIns="0" anchor="b" anchorCtr="0">
            <a:noAutofit/>
          </a:bodyPr>
          <a:lstStyle>
            <a:lvl1pPr marL="0" indent="0" algn="l">
              <a:lnSpc>
                <a:spcPct val="100000"/>
              </a:lnSpc>
              <a:spcAft>
                <a:spcPts val="0"/>
              </a:spcAft>
              <a:buNone/>
              <a:defRPr sz="1600">
                <a:solidFill>
                  <a:schemeClr val="tx1"/>
                </a:solidFill>
              </a:defRPr>
            </a:lvl1pPr>
            <a:lvl2pPr marL="457209" indent="0" algn="ctr">
              <a:buNone/>
              <a:defRPr sz="2000"/>
            </a:lvl2pPr>
            <a:lvl3pPr marL="914417" indent="0" algn="ctr">
              <a:buNone/>
              <a:defRPr sz="1800"/>
            </a:lvl3pPr>
            <a:lvl4pPr marL="1371626" indent="0" algn="ctr">
              <a:buNone/>
              <a:defRPr sz="1600"/>
            </a:lvl4pPr>
            <a:lvl5pPr marL="1828835" indent="0" algn="ctr">
              <a:buNone/>
              <a:defRPr sz="1600"/>
            </a:lvl5pPr>
            <a:lvl6pPr marL="2286044" indent="0" algn="ctr">
              <a:buNone/>
              <a:defRPr sz="1600"/>
            </a:lvl6pPr>
            <a:lvl7pPr marL="2743252" indent="0" algn="ctr">
              <a:buNone/>
              <a:defRPr sz="1600"/>
            </a:lvl7pPr>
            <a:lvl8pPr marL="3200461" indent="0" algn="ctr">
              <a:buNone/>
              <a:defRPr sz="1600"/>
            </a:lvl8pPr>
            <a:lvl9pPr marL="3657669" indent="0" algn="ctr">
              <a:buNone/>
              <a:defRPr sz="1600"/>
            </a:lvl9pPr>
          </a:lstStyle>
          <a:p>
            <a:r>
              <a:rPr lang="en-US" noProof="0"/>
              <a:t>Click to edit Master subtitle style</a:t>
            </a:r>
            <a:endParaRPr lang="en-US" noProof="0" dirty="0"/>
          </a:p>
        </p:txBody>
      </p:sp>
      <p:sp>
        <p:nvSpPr>
          <p:cNvPr id="5" name="Text Placeholder 4"/>
          <p:cNvSpPr>
            <a:spLocks noGrp="1"/>
          </p:cNvSpPr>
          <p:nvPr>
            <p:ph type="body" sz="quarter" idx="10"/>
          </p:nvPr>
        </p:nvSpPr>
        <p:spPr>
          <a:xfrm>
            <a:off x="501652" y="6381750"/>
            <a:ext cx="5594349" cy="298450"/>
          </a:xfrm>
          <a:prstGeom prst="rect">
            <a:avLst/>
          </a:prstGeom>
        </p:spPr>
        <p:txBody>
          <a:bodyPr/>
          <a:lstStyle>
            <a:lvl1pPr>
              <a:spcAft>
                <a:spcPts val="0"/>
              </a:spcAft>
              <a:defRPr sz="100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Click to edit Master text styles</a:t>
            </a:r>
          </a:p>
        </p:txBody>
      </p:sp>
      <p:grpSp>
        <p:nvGrpSpPr>
          <p:cNvPr id="16" name="Group 15"/>
          <p:cNvGrpSpPr>
            <a:grpSpLocks noChangeAspect="1"/>
          </p:cNvGrpSpPr>
          <p:nvPr/>
        </p:nvGrpSpPr>
        <p:grpSpPr>
          <a:xfrm>
            <a:off x="501588" y="384728"/>
            <a:ext cx="3650538" cy="572001"/>
            <a:chOff x="719138" y="-4006851"/>
            <a:chExt cx="6234113" cy="1228726"/>
          </a:xfrm>
          <a:solidFill>
            <a:schemeClr val="tx1"/>
          </a:solidFill>
        </p:grpSpPr>
        <p:sp>
          <p:nvSpPr>
            <p:cNvPr id="17" name="Freeform 5"/>
            <p:cNvSpPr>
              <a:spLocks noEditPoints="1"/>
            </p:cNvSpPr>
            <p:nvPr/>
          </p:nvSpPr>
          <p:spPr bwMode="auto">
            <a:xfrm>
              <a:off x="719138" y="-4006851"/>
              <a:ext cx="420688" cy="506413"/>
            </a:xfrm>
            <a:custGeom>
              <a:avLst/>
              <a:gdLst>
                <a:gd name="T0" fmla="*/ 112 w 112"/>
                <a:gd name="T1" fmla="*/ 65 h 135"/>
                <a:gd name="T2" fmla="*/ 93 w 112"/>
                <a:gd name="T3" fmla="*/ 116 h 135"/>
                <a:gd name="T4" fmla="*/ 43 w 112"/>
                <a:gd name="T5" fmla="*/ 135 h 135"/>
                <a:gd name="T6" fmla="*/ 0 w 112"/>
                <a:gd name="T7" fmla="*/ 135 h 135"/>
                <a:gd name="T8" fmla="*/ 0 w 112"/>
                <a:gd name="T9" fmla="*/ 0 h 135"/>
                <a:gd name="T10" fmla="*/ 45 w 112"/>
                <a:gd name="T11" fmla="*/ 0 h 135"/>
                <a:gd name="T12" fmla="*/ 94 w 112"/>
                <a:gd name="T13" fmla="*/ 17 h 135"/>
                <a:gd name="T14" fmla="*/ 112 w 112"/>
                <a:gd name="T15" fmla="*/ 65 h 135"/>
                <a:gd name="T16" fmla="*/ 75 w 112"/>
                <a:gd name="T17" fmla="*/ 66 h 135"/>
                <a:gd name="T18" fmla="*/ 68 w 112"/>
                <a:gd name="T19" fmla="*/ 38 h 135"/>
                <a:gd name="T20" fmla="*/ 46 w 112"/>
                <a:gd name="T21" fmla="*/ 29 h 135"/>
                <a:gd name="T22" fmla="*/ 35 w 112"/>
                <a:gd name="T23" fmla="*/ 29 h 135"/>
                <a:gd name="T24" fmla="*/ 35 w 112"/>
                <a:gd name="T25" fmla="*/ 105 h 135"/>
                <a:gd name="T26" fmla="*/ 43 w 112"/>
                <a:gd name="T27" fmla="*/ 105 h 135"/>
                <a:gd name="T28" fmla="*/ 67 w 112"/>
                <a:gd name="T29" fmla="*/ 95 h 135"/>
                <a:gd name="T30" fmla="*/ 75 w 112"/>
                <a:gd name="T31" fmla="*/ 6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135">
                  <a:moveTo>
                    <a:pt x="112" y="65"/>
                  </a:moveTo>
                  <a:cubicBezTo>
                    <a:pt x="112" y="87"/>
                    <a:pt x="105" y="104"/>
                    <a:pt x="93" y="116"/>
                  </a:cubicBezTo>
                  <a:cubicBezTo>
                    <a:pt x="81" y="129"/>
                    <a:pt x="64" y="135"/>
                    <a:pt x="43" y="135"/>
                  </a:cubicBezTo>
                  <a:cubicBezTo>
                    <a:pt x="0" y="135"/>
                    <a:pt x="0" y="135"/>
                    <a:pt x="0" y="135"/>
                  </a:cubicBezTo>
                  <a:cubicBezTo>
                    <a:pt x="0" y="0"/>
                    <a:pt x="0" y="0"/>
                    <a:pt x="0" y="0"/>
                  </a:cubicBezTo>
                  <a:cubicBezTo>
                    <a:pt x="45" y="0"/>
                    <a:pt x="45" y="0"/>
                    <a:pt x="45" y="0"/>
                  </a:cubicBezTo>
                  <a:cubicBezTo>
                    <a:pt x="67" y="0"/>
                    <a:pt x="83" y="6"/>
                    <a:pt x="94" y="17"/>
                  </a:cubicBezTo>
                  <a:cubicBezTo>
                    <a:pt x="106" y="28"/>
                    <a:pt x="112" y="44"/>
                    <a:pt x="112" y="65"/>
                  </a:cubicBezTo>
                  <a:moveTo>
                    <a:pt x="75" y="66"/>
                  </a:moveTo>
                  <a:cubicBezTo>
                    <a:pt x="75" y="53"/>
                    <a:pt x="72" y="44"/>
                    <a:pt x="68" y="38"/>
                  </a:cubicBezTo>
                  <a:cubicBezTo>
                    <a:pt x="63" y="32"/>
                    <a:pt x="56" y="29"/>
                    <a:pt x="46" y="29"/>
                  </a:cubicBezTo>
                  <a:cubicBezTo>
                    <a:pt x="35" y="29"/>
                    <a:pt x="35" y="29"/>
                    <a:pt x="35" y="29"/>
                  </a:cubicBezTo>
                  <a:cubicBezTo>
                    <a:pt x="35" y="105"/>
                    <a:pt x="35" y="105"/>
                    <a:pt x="35" y="105"/>
                  </a:cubicBezTo>
                  <a:cubicBezTo>
                    <a:pt x="43" y="105"/>
                    <a:pt x="43" y="105"/>
                    <a:pt x="43" y="105"/>
                  </a:cubicBezTo>
                  <a:cubicBezTo>
                    <a:pt x="54" y="105"/>
                    <a:pt x="62" y="102"/>
                    <a:pt x="67" y="95"/>
                  </a:cubicBezTo>
                  <a:cubicBezTo>
                    <a:pt x="72" y="89"/>
                    <a:pt x="75" y="79"/>
                    <a:pt x="75" y="6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18" name="Rectangle 6"/>
            <p:cNvSpPr>
              <a:spLocks noChangeArrowheads="1"/>
            </p:cNvSpPr>
            <p:nvPr/>
          </p:nvSpPr>
          <p:spPr bwMode="auto">
            <a:xfrm>
              <a:off x="1593851" y="-4006851"/>
              <a:ext cx="128588" cy="506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19" name="Freeform 7"/>
            <p:cNvSpPr>
              <a:spLocks noEditPoints="1"/>
            </p:cNvSpPr>
            <p:nvPr/>
          </p:nvSpPr>
          <p:spPr bwMode="auto">
            <a:xfrm>
              <a:off x="1770063" y="-3883026"/>
              <a:ext cx="368300" cy="387350"/>
            </a:xfrm>
            <a:custGeom>
              <a:avLst/>
              <a:gdLst>
                <a:gd name="T0" fmla="*/ 98 w 98"/>
                <a:gd name="T1" fmla="*/ 51 h 103"/>
                <a:gd name="T2" fmla="*/ 85 w 98"/>
                <a:gd name="T3" fmla="*/ 90 h 103"/>
                <a:gd name="T4" fmla="*/ 49 w 98"/>
                <a:gd name="T5" fmla="*/ 103 h 103"/>
                <a:gd name="T6" fmla="*/ 13 w 98"/>
                <a:gd name="T7" fmla="*/ 89 h 103"/>
                <a:gd name="T8" fmla="*/ 0 w 98"/>
                <a:gd name="T9" fmla="*/ 51 h 103"/>
                <a:gd name="T10" fmla="*/ 13 w 98"/>
                <a:gd name="T11" fmla="*/ 13 h 103"/>
                <a:gd name="T12" fmla="*/ 49 w 98"/>
                <a:gd name="T13" fmla="*/ 0 h 103"/>
                <a:gd name="T14" fmla="*/ 75 w 98"/>
                <a:gd name="T15" fmla="*/ 6 h 103"/>
                <a:gd name="T16" fmla="*/ 92 w 98"/>
                <a:gd name="T17" fmla="*/ 24 h 103"/>
                <a:gd name="T18" fmla="*/ 98 w 98"/>
                <a:gd name="T19" fmla="*/ 51 h 103"/>
                <a:gd name="T20" fmla="*/ 34 w 98"/>
                <a:gd name="T21" fmla="*/ 51 h 103"/>
                <a:gd name="T22" fmla="*/ 38 w 98"/>
                <a:gd name="T23" fmla="*/ 71 h 103"/>
                <a:gd name="T24" fmla="*/ 49 w 98"/>
                <a:gd name="T25" fmla="*/ 78 h 103"/>
                <a:gd name="T26" fmla="*/ 60 w 98"/>
                <a:gd name="T27" fmla="*/ 71 h 103"/>
                <a:gd name="T28" fmla="*/ 63 w 98"/>
                <a:gd name="T29" fmla="*/ 51 h 103"/>
                <a:gd name="T30" fmla="*/ 60 w 98"/>
                <a:gd name="T31" fmla="*/ 32 h 103"/>
                <a:gd name="T32" fmla="*/ 49 w 98"/>
                <a:gd name="T33" fmla="*/ 25 h 103"/>
                <a:gd name="T34" fmla="*/ 38 w 98"/>
                <a:gd name="T35" fmla="*/ 32 h 103"/>
                <a:gd name="T36" fmla="*/ 34 w 98"/>
                <a:gd name="T37" fmla="*/ 5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8" h="103">
                  <a:moveTo>
                    <a:pt x="98" y="51"/>
                  </a:moveTo>
                  <a:cubicBezTo>
                    <a:pt x="98" y="68"/>
                    <a:pt x="93" y="80"/>
                    <a:pt x="85" y="90"/>
                  </a:cubicBezTo>
                  <a:cubicBezTo>
                    <a:pt x="76" y="99"/>
                    <a:pt x="64" y="103"/>
                    <a:pt x="49" y="103"/>
                  </a:cubicBezTo>
                  <a:cubicBezTo>
                    <a:pt x="34" y="103"/>
                    <a:pt x="22" y="99"/>
                    <a:pt x="13" y="89"/>
                  </a:cubicBezTo>
                  <a:cubicBezTo>
                    <a:pt x="4" y="80"/>
                    <a:pt x="0" y="67"/>
                    <a:pt x="0" y="51"/>
                  </a:cubicBezTo>
                  <a:cubicBezTo>
                    <a:pt x="0" y="35"/>
                    <a:pt x="4" y="22"/>
                    <a:pt x="13" y="13"/>
                  </a:cubicBezTo>
                  <a:cubicBezTo>
                    <a:pt x="21" y="4"/>
                    <a:pt x="34" y="0"/>
                    <a:pt x="49" y="0"/>
                  </a:cubicBezTo>
                  <a:cubicBezTo>
                    <a:pt x="59" y="0"/>
                    <a:pt x="67" y="2"/>
                    <a:pt x="75" y="6"/>
                  </a:cubicBezTo>
                  <a:cubicBezTo>
                    <a:pt x="82" y="10"/>
                    <a:pt x="88" y="16"/>
                    <a:pt x="92" y="24"/>
                  </a:cubicBezTo>
                  <a:cubicBezTo>
                    <a:pt x="96" y="32"/>
                    <a:pt x="98" y="41"/>
                    <a:pt x="98" y="51"/>
                  </a:cubicBezTo>
                  <a:moveTo>
                    <a:pt x="34" y="51"/>
                  </a:moveTo>
                  <a:cubicBezTo>
                    <a:pt x="34" y="60"/>
                    <a:pt x="35" y="66"/>
                    <a:pt x="38" y="71"/>
                  </a:cubicBezTo>
                  <a:cubicBezTo>
                    <a:pt x="40" y="75"/>
                    <a:pt x="44" y="78"/>
                    <a:pt x="49" y="78"/>
                  </a:cubicBezTo>
                  <a:cubicBezTo>
                    <a:pt x="54" y="78"/>
                    <a:pt x="58" y="75"/>
                    <a:pt x="60" y="71"/>
                  </a:cubicBezTo>
                  <a:cubicBezTo>
                    <a:pt x="62" y="66"/>
                    <a:pt x="63" y="60"/>
                    <a:pt x="63" y="51"/>
                  </a:cubicBezTo>
                  <a:cubicBezTo>
                    <a:pt x="63" y="43"/>
                    <a:pt x="62" y="36"/>
                    <a:pt x="60" y="32"/>
                  </a:cubicBezTo>
                  <a:cubicBezTo>
                    <a:pt x="58" y="27"/>
                    <a:pt x="54" y="25"/>
                    <a:pt x="49" y="25"/>
                  </a:cubicBezTo>
                  <a:cubicBezTo>
                    <a:pt x="44" y="25"/>
                    <a:pt x="40" y="27"/>
                    <a:pt x="38" y="32"/>
                  </a:cubicBezTo>
                  <a:cubicBezTo>
                    <a:pt x="35" y="36"/>
                    <a:pt x="34" y="43"/>
                    <a:pt x="34" y="5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0" name="Rectangle 8"/>
            <p:cNvSpPr>
              <a:spLocks noChangeArrowheads="1"/>
            </p:cNvSpPr>
            <p:nvPr/>
          </p:nvSpPr>
          <p:spPr bwMode="auto">
            <a:xfrm>
              <a:off x="2187576" y="-3879851"/>
              <a:ext cx="127000" cy="379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1" name="Rectangle 9"/>
            <p:cNvSpPr>
              <a:spLocks noChangeArrowheads="1"/>
            </p:cNvSpPr>
            <p:nvPr/>
          </p:nvSpPr>
          <p:spPr bwMode="auto">
            <a:xfrm>
              <a:off x="2187576" y="-4006851"/>
              <a:ext cx="127000" cy="825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2" name="Rectangle 10"/>
            <p:cNvSpPr>
              <a:spLocks noChangeArrowheads="1"/>
            </p:cNvSpPr>
            <p:nvPr/>
          </p:nvSpPr>
          <p:spPr bwMode="auto">
            <a:xfrm>
              <a:off x="2401888" y="-3297238"/>
              <a:ext cx="120650"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3" name="Freeform 11"/>
            <p:cNvSpPr>
              <a:spLocks/>
            </p:cNvSpPr>
            <p:nvPr/>
          </p:nvSpPr>
          <p:spPr bwMode="auto">
            <a:xfrm>
              <a:off x="2363788" y="-3995738"/>
              <a:ext cx="271463" cy="500063"/>
            </a:xfrm>
            <a:custGeom>
              <a:avLst/>
              <a:gdLst>
                <a:gd name="T0" fmla="*/ 56 w 72"/>
                <a:gd name="T1" fmla="*/ 106 h 133"/>
                <a:gd name="T2" fmla="*/ 72 w 72"/>
                <a:gd name="T3" fmla="*/ 103 h 133"/>
                <a:gd name="T4" fmla="*/ 72 w 72"/>
                <a:gd name="T5" fmla="*/ 128 h 133"/>
                <a:gd name="T6" fmla="*/ 59 w 72"/>
                <a:gd name="T7" fmla="*/ 132 h 133"/>
                <a:gd name="T8" fmla="*/ 44 w 72"/>
                <a:gd name="T9" fmla="*/ 133 h 133"/>
                <a:gd name="T10" fmla="*/ 20 w 72"/>
                <a:gd name="T11" fmla="*/ 125 h 133"/>
                <a:gd name="T12" fmla="*/ 12 w 72"/>
                <a:gd name="T13" fmla="*/ 99 h 133"/>
                <a:gd name="T14" fmla="*/ 12 w 72"/>
                <a:gd name="T15" fmla="*/ 57 h 133"/>
                <a:gd name="T16" fmla="*/ 0 w 72"/>
                <a:gd name="T17" fmla="*/ 57 h 133"/>
                <a:gd name="T18" fmla="*/ 0 w 72"/>
                <a:gd name="T19" fmla="*/ 31 h 133"/>
                <a:gd name="T20" fmla="*/ 12 w 72"/>
                <a:gd name="T21" fmla="*/ 31 h 133"/>
                <a:gd name="T22" fmla="*/ 12 w 72"/>
                <a:gd name="T23" fmla="*/ 6 h 133"/>
                <a:gd name="T24" fmla="*/ 46 w 72"/>
                <a:gd name="T25" fmla="*/ 0 h 133"/>
                <a:gd name="T26" fmla="*/ 46 w 72"/>
                <a:gd name="T27" fmla="*/ 31 h 133"/>
                <a:gd name="T28" fmla="*/ 68 w 72"/>
                <a:gd name="T29" fmla="*/ 31 h 133"/>
                <a:gd name="T30" fmla="*/ 68 w 72"/>
                <a:gd name="T31" fmla="*/ 57 h 133"/>
                <a:gd name="T32" fmla="*/ 46 w 72"/>
                <a:gd name="T33" fmla="*/ 57 h 133"/>
                <a:gd name="T34" fmla="*/ 46 w 72"/>
                <a:gd name="T35" fmla="*/ 96 h 133"/>
                <a:gd name="T36" fmla="*/ 56 w 72"/>
                <a:gd name="T37"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 h="133">
                  <a:moveTo>
                    <a:pt x="56" y="106"/>
                  </a:moveTo>
                  <a:cubicBezTo>
                    <a:pt x="60" y="106"/>
                    <a:pt x="66" y="105"/>
                    <a:pt x="72" y="103"/>
                  </a:cubicBezTo>
                  <a:cubicBezTo>
                    <a:pt x="72" y="128"/>
                    <a:pt x="72" y="128"/>
                    <a:pt x="72" y="128"/>
                  </a:cubicBezTo>
                  <a:cubicBezTo>
                    <a:pt x="67" y="130"/>
                    <a:pt x="63" y="131"/>
                    <a:pt x="59" y="132"/>
                  </a:cubicBezTo>
                  <a:cubicBezTo>
                    <a:pt x="55" y="133"/>
                    <a:pt x="50" y="133"/>
                    <a:pt x="44" y="133"/>
                  </a:cubicBezTo>
                  <a:cubicBezTo>
                    <a:pt x="33" y="133"/>
                    <a:pt x="25" y="131"/>
                    <a:pt x="20" y="125"/>
                  </a:cubicBezTo>
                  <a:cubicBezTo>
                    <a:pt x="15" y="119"/>
                    <a:pt x="12" y="110"/>
                    <a:pt x="12" y="99"/>
                  </a:cubicBezTo>
                  <a:cubicBezTo>
                    <a:pt x="12" y="57"/>
                    <a:pt x="12" y="57"/>
                    <a:pt x="12" y="57"/>
                  </a:cubicBezTo>
                  <a:cubicBezTo>
                    <a:pt x="0" y="57"/>
                    <a:pt x="0" y="57"/>
                    <a:pt x="0" y="57"/>
                  </a:cubicBezTo>
                  <a:cubicBezTo>
                    <a:pt x="0" y="31"/>
                    <a:pt x="0" y="31"/>
                    <a:pt x="0" y="31"/>
                  </a:cubicBezTo>
                  <a:cubicBezTo>
                    <a:pt x="12" y="31"/>
                    <a:pt x="12" y="31"/>
                    <a:pt x="12" y="31"/>
                  </a:cubicBezTo>
                  <a:cubicBezTo>
                    <a:pt x="12" y="6"/>
                    <a:pt x="12" y="6"/>
                    <a:pt x="12" y="6"/>
                  </a:cubicBezTo>
                  <a:cubicBezTo>
                    <a:pt x="46" y="0"/>
                    <a:pt x="46" y="0"/>
                    <a:pt x="46" y="0"/>
                  </a:cubicBezTo>
                  <a:cubicBezTo>
                    <a:pt x="46" y="31"/>
                    <a:pt x="46" y="31"/>
                    <a:pt x="46" y="31"/>
                  </a:cubicBezTo>
                  <a:cubicBezTo>
                    <a:pt x="68" y="31"/>
                    <a:pt x="68" y="31"/>
                    <a:pt x="68" y="31"/>
                  </a:cubicBezTo>
                  <a:cubicBezTo>
                    <a:pt x="68" y="57"/>
                    <a:pt x="68" y="57"/>
                    <a:pt x="68" y="57"/>
                  </a:cubicBezTo>
                  <a:cubicBezTo>
                    <a:pt x="46" y="57"/>
                    <a:pt x="46" y="57"/>
                    <a:pt x="46" y="57"/>
                  </a:cubicBezTo>
                  <a:cubicBezTo>
                    <a:pt x="46" y="96"/>
                    <a:pt x="46" y="96"/>
                    <a:pt x="46" y="96"/>
                  </a:cubicBezTo>
                  <a:cubicBezTo>
                    <a:pt x="46" y="103"/>
                    <a:pt x="49" y="106"/>
                    <a:pt x="56" y="10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4" name="Freeform 12"/>
            <p:cNvSpPr>
              <a:spLocks/>
            </p:cNvSpPr>
            <p:nvPr/>
          </p:nvSpPr>
          <p:spPr bwMode="auto">
            <a:xfrm>
              <a:off x="2660651" y="-3995738"/>
              <a:ext cx="266700" cy="500063"/>
            </a:xfrm>
            <a:custGeom>
              <a:avLst/>
              <a:gdLst>
                <a:gd name="T0" fmla="*/ 55 w 71"/>
                <a:gd name="T1" fmla="*/ 106 h 133"/>
                <a:gd name="T2" fmla="*/ 71 w 71"/>
                <a:gd name="T3" fmla="*/ 103 h 133"/>
                <a:gd name="T4" fmla="*/ 71 w 71"/>
                <a:gd name="T5" fmla="*/ 128 h 133"/>
                <a:gd name="T6" fmla="*/ 58 w 71"/>
                <a:gd name="T7" fmla="*/ 132 h 133"/>
                <a:gd name="T8" fmla="*/ 44 w 71"/>
                <a:gd name="T9" fmla="*/ 133 h 133"/>
                <a:gd name="T10" fmla="*/ 19 w 71"/>
                <a:gd name="T11" fmla="*/ 125 h 133"/>
                <a:gd name="T12" fmla="*/ 12 w 71"/>
                <a:gd name="T13" fmla="*/ 99 h 133"/>
                <a:gd name="T14" fmla="*/ 12 w 71"/>
                <a:gd name="T15" fmla="*/ 57 h 133"/>
                <a:gd name="T16" fmla="*/ 0 w 71"/>
                <a:gd name="T17" fmla="*/ 57 h 133"/>
                <a:gd name="T18" fmla="*/ 0 w 71"/>
                <a:gd name="T19" fmla="*/ 31 h 133"/>
                <a:gd name="T20" fmla="*/ 12 w 71"/>
                <a:gd name="T21" fmla="*/ 31 h 133"/>
                <a:gd name="T22" fmla="*/ 12 w 71"/>
                <a:gd name="T23" fmla="*/ 5 h 133"/>
                <a:gd name="T24" fmla="*/ 46 w 71"/>
                <a:gd name="T25" fmla="*/ 0 h 133"/>
                <a:gd name="T26" fmla="*/ 46 w 71"/>
                <a:gd name="T27" fmla="*/ 31 h 133"/>
                <a:gd name="T28" fmla="*/ 67 w 71"/>
                <a:gd name="T29" fmla="*/ 31 h 133"/>
                <a:gd name="T30" fmla="*/ 67 w 71"/>
                <a:gd name="T31" fmla="*/ 57 h 133"/>
                <a:gd name="T32" fmla="*/ 46 w 71"/>
                <a:gd name="T33" fmla="*/ 57 h 133"/>
                <a:gd name="T34" fmla="*/ 46 w 71"/>
                <a:gd name="T35" fmla="*/ 96 h 133"/>
                <a:gd name="T36" fmla="*/ 55 w 71"/>
                <a:gd name="T37"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1" h="133">
                  <a:moveTo>
                    <a:pt x="55" y="106"/>
                  </a:moveTo>
                  <a:cubicBezTo>
                    <a:pt x="59" y="106"/>
                    <a:pt x="65" y="105"/>
                    <a:pt x="71" y="103"/>
                  </a:cubicBezTo>
                  <a:cubicBezTo>
                    <a:pt x="71" y="128"/>
                    <a:pt x="71" y="128"/>
                    <a:pt x="71" y="128"/>
                  </a:cubicBezTo>
                  <a:cubicBezTo>
                    <a:pt x="67" y="130"/>
                    <a:pt x="62" y="131"/>
                    <a:pt x="58" y="132"/>
                  </a:cubicBezTo>
                  <a:cubicBezTo>
                    <a:pt x="54" y="133"/>
                    <a:pt x="49" y="133"/>
                    <a:pt x="44" y="133"/>
                  </a:cubicBezTo>
                  <a:cubicBezTo>
                    <a:pt x="32" y="133"/>
                    <a:pt x="24" y="131"/>
                    <a:pt x="19" y="125"/>
                  </a:cubicBezTo>
                  <a:cubicBezTo>
                    <a:pt x="14" y="119"/>
                    <a:pt x="12" y="110"/>
                    <a:pt x="12" y="99"/>
                  </a:cubicBezTo>
                  <a:cubicBezTo>
                    <a:pt x="12" y="57"/>
                    <a:pt x="12" y="57"/>
                    <a:pt x="12" y="57"/>
                  </a:cubicBezTo>
                  <a:cubicBezTo>
                    <a:pt x="0" y="57"/>
                    <a:pt x="0" y="57"/>
                    <a:pt x="0" y="57"/>
                  </a:cubicBezTo>
                  <a:cubicBezTo>
                    <a:pt x="0" y="31"/>
                    <a:pt x="0" y="31"/>
                    <a:pt x="0" y="31"/>
                  </a:cubicBezTo>
                  <a:cubicBezTo>
                    <a:pt x="12" y="31"/>
                    <a:pt x="12" y="31"/>
                    <a:pt x="12" y="31"/>
                  </a:cubicBezTo>
                  <a:cubicBezTo>
                    <a:pt x="12" y="5"/>
                    <a:pt x="12" y="5"/>
                    <a:pt x="12" y="5"/>
                  </a:cubicBezTo>
                  <a:cubicBezTo>
                    <a:pt x="46" y="0"/>
                    <a:pt x="46" y="0"/>
                    <a:pt x="46" y="0"/>
                  </a:cubicBezTo>
                  <a:cubicBezTo>
                    <a:pt x="46" y="31"/>
                    <a:pt x="46" y="31"/>
                    <a:pt x="46" y="31"/>
                  </a:cubicBezTo>
                  <a:cubicBezTo>
                    <a:pt x="67" y="31"/>
                    <a:pt x="67" y="31"/>
                    <a:pt x="67" y="31"/>
                  </a:cubicBezTo>
                  <a:cubicBezTo>
                    <a:pt x="67" y="57"/>
                    <a:pt x="67" y="57"/>
                    <a:pt x="67" y="57"/>
                  </a:cubicBezTo>
                  <a:cubicBezTo>
                    <a:pt x="46" y="57"/>
                    <a:pt x="46" y="57"/>
                    <a:pt x="46" y="57"/>
                  </a:cubicBezTo>
                  <a:cubicBezTo>
                    <a:pt x="46" y="96"/>
                    <a:pt x="46" y="96"/>
                    <a:pt x="46" y="96"/>
                  </a:cubicBezTo>
                  <a:cubicBezTo>
                    <a:pt x="46" y="103"/>
                    <a:pt x="49" y="106"/>
                    <a:pt x="55" y="10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5" name="Freeform 13"/>
            <p:cNvSpPr>
              <a:spLocks noEditPoints="1"/>
            </p:cNvSpPr>
            <p:nvPr/>
          </p:nvSpPr>
          <p:spPr bwMode="auto">
            <a:xfrm>
              <a:off x="2957513" y="-3883026"/>
              <a:ext cx="357188" cy="387350"/>
            </a:xfrm>
            <a:custGeom>
              <a:avLst/>
              <a:gdLst>
                <a:gd name="T0" fmla="*/ 83 w 95"/>
                <a:gd name="T1" fmla="*/ 11 h 103"/>
                <a:gd name="T2" fmla="*/ 48 w 95"/>
                <a:gd name="T3" fmla="*/ 0 h 103"/>
                <a:gd name="T4" fmla="*/ 13 w 95"/>
                <a:gd name="T5" fmla="*/ 13 h 103"/>
                <a:gd name="T6" fmla="*/ 0 w 95"/>
                <a:gd name="T7" fmla="*/ 52 h 103"/>
                <a:gd name="T8" fmla="*/ 14 w 95"/>
                <a:gd name="T9" fmla="*/ 90 h 103"/>
                <a:gd name="T10" fmla="*/ 52 w 95"/>
                <a:gd name="T11" fmla="*/ 103 h 103"/>
                <a:gd name="T12" fmla="*/ 72 w 95"/>
                <a:gd name="T13" fmla="*/ 102 h 103"/>
                <a:gd name="T14" fmla="*/ 88 w 95"/>
                <a:gd name="T15" fmla="*/ 96 h 103"/>
                <a:gd name="T16" fmla="*/ 83 w 95"/>
                <a:gd name="T17" fmla="*/ 74 h 103"/>
                <a:gd name="T18" fmla="*/ 72 w 95"/>
                <a:gd name="T19" fmla="*/ 77 h 103"/>
                <a:gd name="T20" fmla="*/ 56 w 95"/>
                <a:gd name="T21" fmla="*/ 79 h 103"/>
                <a:gd name="T22" fmla="*/ 40 w 95"/>
                <a:gd name="T23" fmla="*/ 74 h 103"/>
                <a:gd name="T24" fmla="*/ 34 w 95"/>
                <a:gd name="T25" fmla="*/ 61 h 103"/>
                <a:gd name="T26" fmla="*/ 95 w 95"/>
                <a:gd name="T27" fmla="*/ 61 h 103"/>
                <a:gd name="T28" fmla="*/ 95 w 95"/>
                <a:gd name="T29" fmla="*/ 45 h 103"/>
                <a:gd name="T30" fmla="*/ 83 w 95"/>
                <a:gd name="T31" fmla="*/ 11 h 103"/>
                <a:gd name="T32" fmla="*/ 35 w 95"/>
                <a:gd name="T33" fmla="*/ 39 h 103"/>
                <a:gd name="T34" fmla="*/ 40 w 95"/>
                <a:gd name="T35" fmla="*/ 27 h 103"/>
                <a:gd name="T36" fmla="*/ 50 w 95"/>
                <a:gd name="T37" fmla="*/ 23 h 103"/>
                <a:gd name="T38" fmla="*/ 60 w 95"/>
                <a:gd name="T39" fmla="*/ 27 h 103"/>
                <a:gd name="T40" fmla="*/ 64 w 95"/>
                <a:gd name="T41" fmla="*/ 39 h 103"/>
                <a:gd name="T42" fmla="*/ 35 w 95"/>
                <a:gd name="T43" fmla="*/ 3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5" h="103">
                  <a:moveTo>
                    <a:pt x="83" y="11"/>
                  </a:moveTo>
                  <a:cubicBezTo>
                    <a:pt x="74" y="3"/>
                    <a:pt x="63" y="0"/>
                    <a:pt x="48" y="0"/>
                  </a:cubicBezTo>
                  <a:cubicBezTo>
                    <a:pt x="33" y="0"/>
                    <a:pt x="21" y="4"/>
                    <a:pt x="13" y="13"/>
                  </a:cubicBezTo>
                  <a:cubicBezTo>
                    <a:pt x="4" y="22"/>
                    <a:pt x="0" y="35"/>
                    <a:pt x="0" y="52"/>
                  </a:cubicBezTo>
                  <a:cubicBezTo>
                    <a:pt x="0" y="69"/>
                    <a:pt x="4" y="81"/>
                    <a:pt x="14" y="90"/>
                  </a:cubicBezTo>
                  <a:cubicBezTo>
                    <a:pt x="23" y="99"/>
                    <a:pt x="35" y="103"/>
                    <a:pt x="52" y="103"/>
                  </a:cubicBezTo>
                  <a:cubicBezTo>
                    <a:pt x="59" y="103"/>
                    <a:pt x="66" y="103"/>
                    <a:pt x="72" y="102"/>
                  </a:cubicBezTo>
                  <a:cubicBezTo>
                    <a:pt x="77" y="101"/>
                    <a:pt x="83" y="99"/>
                    <a:pt x="88" y="96"/>
                  </a:cubicBezTo>
                  <a:cubicBezTo>
                    <a:pt x="83" y="74"/>
                    <a:pt x="83" y="74"/>
                    <a:pt x="83" y="74"/>
                  </a:cubicBezTo>
                  <a:cubicBezTo>
                    <a:pt x="79" y="75"/>
                    <a:pt x="75" y="76"/>
                    <a:pt x="72" y="77"/>
                  </a:cubicBezTo>
                  <a:cubicBezTo>
                    <a:pt x="67" y="78"/>
                    <a:pt x="62" y="79"/>
                    <a:pt x="56" y="79"/>
                  </a:cubicBezTo>
                  <a:cubicBezTo>
                    <a:pt x="49" y="79"/>
                    <a:pt x="44" y="77"/>
                    <a:pt x="40" y="74"/>
                  </a:cubicBezTo>
                  <a:cubicBezTo>
                    <a:pt x="36" y="71"/>
                    <a:pt x="34" y="66"/>
                    <a:pt x="34" y="61"/>
                  </a:cubicBezTo>
                  <a:cubicBezTo>
                    <a:pt x="95" y="61"/>
                    <a:pt x="95" y="61"/>
                    <a:pt x="95" y="61"/>
                  </a:cubicBezTo>
                  <a:cubicBezTo>
                    <a:pt x="95" y="45"/>
                    <a:pt x="95" y="45"/>
                    <a:pt x="95" y="45"/>
                  </a:cubicBezTo>
                  <a:cubicBezTo>
                    <a:pt x="95" y="31"/>
                    <a:pt x="91" y="19"/>
                    <a:pt x="83" y="11"/>
                  </a:cubicBezTo>
                  <a:moveTo>
                    <a:pt x="35" y="39"/>
                  </a:moveTo>
                  <a:cubicBezTo>
                    <a:pt x="35" y="34"/>
                    <a:pt x="37" y="30"/>
                    <a:pt x="40" y="27"/>
                  </a:cubicBezTo>
                  <a:cubicBezTo>
                    <a:pt x="42" y="24"/>
                    <a:pt x="46" y="23"/>
                    <a:pt x="50" y="23"/>
                  </a:cubicBezTo>
                  <a:cubicBezTo>
                    <a:pt x="54" y="23"/>
                    <a:pt x="57" y="25"/>
                    <a:pt x="60" y="27"/>
                  </a:cubicBezTo>
                  <a:cubicBezTo>
                    <a:pt x="62" y="30"/>
                    <a:pt x="64" y="34"/>
                    <a:pt x="64" y="39"/>
                  </a:cubicBezTo>
                  <a:lnTo>
                    <a:pt x="35"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6" name="Freeform 14"/>
            <p:cNvSpPr>
              <a:spLocks noEditPoints="1"/>
            </p:cNvSpPr>
            <p:nvPr/>
          </p:nvSpPr>
          <p:spPr bwMode="auto">
            <a:xfrm>
              <a:off x="1173163" y="-3883026"/>
              <a:ext cx="357188" cy="387350"/>
            </a:xfrm>
            <a:custGeom>
              <a:avLst/>
              <a:gdLst>
                <a:gd name="T0" fmla="*/ 83 w 95"/>
                <a:gd name="T1" fmla="*/ 11 h 103"/>
                <a:gd name="T2" fmla="*/ 49 w 95"/>
                <a:gd name="T3" fmla="*/ 0 h 103"/>
                <a:gd name="T4" fmla="*/ 13 w 95"/>
                <a:gd name="T5" fmla="*/ 13 h 103"/>
                <a:gd name="T6" fmla="*/ 0 w 95"/>
                <a:gd name="T7" fmla="*/ 52 h 103"/>
                <a:gd name="T8" fmla="*/ 14 w 95"/>
                <a:gd name="T9" fmla="*/ 90 h 103"/>
                <a:gd name="T10" fmla="*/ 52 w 95"/>
                <a:gd name="T11" fmla="*/ 103 h 103"/>
                <a:gd name="T12" fmla="*/ 72 w 95"/>
                <a:gd name="T13" fmla="*/ 102 h 103"/>
                <a:gd name="T14" fmla="*/ 88 w 95"/>
                <a:gd name="T15" fmla="*/ 96 h 103"/>
                <a:gd name="T16" fmla="*/ 83 w 95"/>
                <a:gd name="T17" fmla="*/ 74 h 103"/>
                <a:gd name="T18" fmla="*/ 72 w 95"/>
                <a:gd name="T19" fmla="*/ 77 h 103"/>
                <a:gd name="T20" fmla="*/ 56 w 95"/>
                <a:gd name="T21" fmla="*/ 79 h 103"/>
                <a:gd name="T22" fmla="*/ 40 w 95"/>
                <a:gd name="T23" fmla="*/ 74 h 103"/>
                <a:gd name="T24" fmla="*/ 34 w 95"/>
                <a:gd name="T25" fmla="*/ 61 h 103"/>
                <a:gd name="T26" fmla="*/ 95 w 95"/>
                <a:gd name="T27" fmla="*/ 61 h 103"/>
                <a:gd name="T28" fmla="*/ 95 w 95"/>
                <a:gd name="T29" fmla="*/ 45 h 103"/>
                <a:gd name="T30" fmla="*/ 83 w 95"/>
                <a:gd name="T31" fmla="*/ 11 h 103"/>
                <a:gd name="T32" fmla="*/ 35 w 95"/>
                <a:gd name="T33" fmla="*/ 39 h 103"/>
                <a:gd name="T34" fmla="*/ 40 w 95"/>
                <a:gd name="T35" fmla="*/ 27 h 103"/>
                <a:gd name="T36" fmla="*/ 50 w 95"/>
                <a:gd name="T37" fmla="*/ 23 h 103"/>
                <a:gd name="T38" fmla="*/ 60 w 95"/>
                <a:gd name="T39" fmla="*/ 27 h 103"/>
                <a:gd name="T40" fmla="*/ 64 w 95"/>
                <a:gd name="T41" fmla="*/ 39 h 103"/>
                <a:gd name="T42" fmla="*/ 35 w 95"/>
                <a:gd name="T43" fmla="*/ 3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5" h="103">
                  <a:moveTo>
                    <a:pt x="83" y="11"/>
                  </a:moveTo>
                  <a:cubicBezTo>
                    <a:pt x="75" y="3"/>
                    <a:pt x="63" y="0"/>
                    <a:pt x="49" y="0"/>
                  </a:cubicBezTo>
                  <a:cubicBezTo>
                    <a:pt x="33" y="0"/>
                    <a:pt x="21" y="4"/>
                    <a:pt x="13" y="13"/>
                  </a:cubicBezTo>
                  <a:cubicBezTo>
                    <a:pt x="4" y="22"/>
                    <a:pt x="0" y="35"/>
                    <a:pt x="0" y="52"/>
                  </a:cubicBezTo>
                  <a:cubicBezTo>
                    <a:pt x="0" y="69"/>
                    <a:pt x="5" y="81"/>
                    <a:pt x="14" y="90"/>
                  </a:cubicBezTo>
                  <a:cubicBezTo>
                    <a:pt x="23" y="99"/>
                    <a:pt x="35" y="103"/>
                    <a:pt x="52" y="103"/>
                  </a:cubicBezTo>
                  <a:cubicBezTo>
                    <a:pt x="60" y="103"/>
                    <a:pt x="66" y="103"/>
                    <a:pt x="72" y="102"/>
                  </a:cubicBezTo>
                  <a:cubicBezTo>
                    <a:pt x="78" y="101"/>
                    <a:pt x="83" y="99"/>
                    <a:pt x="88" y="96"/>
                  </a:cubicBezTo>
                  <a:cubicBezTo>
                    <a:pt x="83" y="74"/>
                    <a:pt x="83" y="74"/>
                    <a:pt x="83" y="74"/>
                  </a:cubicBezTo>
                  <a:cubicBezTo>
                    <a:pt x="79" y="75"/>
                    <a:pt x="76" y="76"/>
                    <a:pt x="72" y="77"/>
                  </a:cubicBezTo>
                  <a:cubicBezTo>
                    <a:pt x="67" y="78"/>
                    <a:pt x="62" y="79"/>
                    <a:pt x="56" y="79"/>
                  </a:cubicBezTo>
                  <a:cubicBezTo>
                    <a:pt x="49" y="79"/>
                    <a:pt x="44" y="77"/>
                    <a:pt x="40" y="74"/>
                  </a:cubicBezTo>
                  <a:cubicBezTo>
                    <a:pt x="37" y="71"/>
                    <a:pt x="35" y="66"/>
                    <a:pt x="34" y="61"/>
                  </a:cubicBezTo>
                  <a:cubicBezTo>
                    <a:pt x="95" y="61"/>
                    <a:pt x="95" y="61"/>
                    <a:pt x="95" y="61"/>
                  </a:cubicBezTo>
                  <a:cubicBezTo>
                    <a:pt x="95" y="45"/>
                    <a:pt x="95" y="45"/>
                    <a:pt x="95" y="45"/>
                  </a:cubicBezTo>
                  <a:cubicBezTo>
                    <a:pt x="95" y="31"/>
                    <a:pt x="91" y="19"/>
                    <a:pt x="83" y="11"/>
                  </a:cubicBezTo>
                  <a:moveTo>
                    <a:pt x="35" y="39"/>
                  </a:moveTo>
                  <a:cubicBezTo>
                    <a:pt x="36" y="34"/>
                    <a:pt x="37" y="30"/>
                    <a:pt x="40" y="27"/>
                  </a:cubicBezTo>
                  <a:cubicBezTo>
                    <a:pt x="42" y="24"/>
                    <a:pt x="46" y="23"/>
                    <a:pt x="50" y="23"/>
                  </a:cubicBezTo>
                  <a:cubicBezTo>
                    <a:pt x="54" y="23"/>
                    <a:pt x="58" y="25"/>
                    <a:pt x="60" y="27"/>
                  </a:cubicBezTo>
                  <a:cubicBezTo>
                    <a:pt x="63" y="30"/>
                    <a:pt x="64" y="34"/>
                    <a:pt x="64" y="39"/>
                  </a:cubicBezTo>
                  <a:lnTo>
                    <a:pt x="35"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7" name="Freeform 15"/>
            <p:cNvSpPr>
              <a:spLocks/>
            </p:cNvSpPr>
            <p:nvPr/>
          </p:nvSpPr>
          <p:spPr bwMode="auto">
            <a:xfrm>
              <a:off x="719138" y="-3278188"/>
              <a:ext cx="423863" cy="493713"/>
            </a:xfrm>
            <a:custGeom>
              <a:avLst/>
              <a:gdLst>
                <a:gd name="T0" fmla="*/ 267 w 267"/>
                <a:gd name="T1" fmla="*/ 311 h 311"/>
                <a:gd name="T2" fmla="*/ 182 w 267"/>
                <a:gd name="T3" fmla="*/ 311 h 311"/>
                <a:gd name="T4" fmla="*/ 182 w 267"/>
                <a:gd name="T5" fmla="*/ 185 h 311"/>
                <a:gd name="T6" fmla="*/ 85 w 267"/>
                <a:gd name="T7" fmla="*/ 185 h 311"/>
                <a:gd name="T8" fmla="*/ 85 w 267"/>
                <a:gd name="T9" fmla="*/ 311 h 311"/>
                <a:gd name="T10" fmla="*/ 0 w 267"/>
                <a:gd name="T11" fmla="*/ 311 h 311"/>
                <a:gd name="T12" fmla="*/ 0 w 267"/>
                <a:gd name="T13" fmla="*/ 0 h 311"/>
                <a:gd name="T14" fmla="*/ 85 w 267"/>
                <a:gd name="T15" fmla="*/ 0 h 311"/>
                <a:gd name="T16" fmla="*/ 85 w 267"/>
                <a:gd name="T17" fmla="*/ 116 h 311"/>
                <a:gd name="T18" fmla="*/ 182 w 267"/>
                <a:gd name="T19" fmla="*/ 116 h 311"/>
                <a:gd name="T20" fmla="*/ 182 w 267"/>
                <a:gd name="T21" fmla="*/ 0 h 311"/>
                <a:gd name="T22" fmla="*/ 267 w 267"/>
                <a:gd name="T23" fmla="*/ 0 h 311"/>
                <a:gd name="T24" fmla="*/ 267 w 267"/>
                <a:gd name="T25" fmla="*/ 311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7" h="311">
                  <a:moveTo>
                    <a:pt x="267" y="311"/>
                  </a:moveTo>
                  <a:lnTo>
                    <a:pt x="182" y="311"/>
                  </a:lnTo>
                  <a:lnTo>
                    <a:pt x="182" y="185"/>
                  </a:lnTo>
                  <a:lnTo>
                    <a:pt x="85" y="185"/>
                  </a:lnTo>
                  <a:lnTo>
                    <a:pt x="85" y="311"/>
                  </a:lnTo>
                  <a:lnTo>
                    <a:pt x="0" y="311"/>
                  </a:lnTo>
                  <a:lnTo>
                    <a:pt x="0" y="0"/>
                  </a:lnTo>
                  <a:lnTo>
                    <a:pt x="85" y="0"/>
                  </a:lnTo>
                  <a:lnTo>
                    <a:pt x="85" y="116"/>
                  </a:lnTo>
                  <a:lnTo>
                    <a:pt x="182" y="116"/>
                  </a:lnTo>
                  <a:lnTo>
                    <a:pt x="182" y="0"/>
                  </a:lnTo>
                  <a:lnTo>
                    <a:pt x="267" y="0"/>
                  </a:lnTo>
                  <a:lnTo>
                    <a:pt x="267" y="3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8" name="Freeform 16"/>
            <p:cNvSpPr>
              <a:spLocks/>
            </p:cNvSpPr>
            <p:nvPr/>
          </p:nvSpPr>
          <p:spPr bwMode="auto">
            <a:xfrm>
              <a:off x="719138" y="-3278188"/>
              <a:ext cx="423863" cy="493713"/>
            </a:xfrm>
            <a:custGeom>
              <a:avLst/>
              <a:gdLst>
                <a:gd name="T0" fmla="*/ 267 w 267"/>
                <a:gd name="T1" fmla="*/ 311 h 311"/>
                <a:gd name="T2" fmla="*/ 182 w 267"/>
                <a:gd name="T3" fmla="*/ 311 h 311"/>
                <a:gd name="T4" fmla="*/ 182 w 267"/>
                <a:gd name="T5" fmla="*/ 185 h 311"/>
                <a:gd name="T6" fmla="*/ 85 w 267"/>
                <a:gd name="T7" fmla="*/ 185 h 311"/>
                <a:gd name="T8" fmla="*/ 85 w 267"/>
                <a:gd name="T9" fmla="*/ 311 h 311"/>
                <a:gd name="T10" fmla="*/ 0 w 267"/>
                <a:gd name="T11" fmla="*/ 311 h 311"/>
                <a:gd name="T12" fmla="*/ 0 w 267"/>
                <a:gd name="T13" fmla="*/ 0 h 311"/>
                <a:gd name="T14" fmla="*/ 85 w 267"/>
                <a:gd name="T15" fmla="*/ 0 h 311"/>
                <a:gd name="T16" fmla="*/ 85 w 267"/>
                <a:gd name="T17" fmla="*/ 116 h 311"/>
                <a:gd name="T18" fmla="*/ 182 w 267"/>
                <a:gd name="T19" fmla="*/ 116 h 311"/>
                <a:gd name="T20" fmla="*/ 182 w 267"/>
                <a:gd name="T21" fmla="*/ 0 h 311"/>
                <a:gd name="T22" fmla="*/ 267 w 267"/>
                <a:gd name="T23" fmla="*/ 0 h 311"/>
                <a:gd name="T24" fmla="*/ 267 w 267"/>
                <a:gd name="T25" fmla="*/ 311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7" h="311">
                  <a:moveTo>
                    <a:pt x="267" y="311"/>
                  </a:moveTo>
                  <a:lnTo>
                    <a:pt x="182" y="311"/>
                  </a:lnTo>
                  <a:lnTo>
                    <a:pt x="182" y="185"/>
                  </a:lnTo>
                  <a:lnTo>
                    <a:pt x="85" y="185"/>
                  </a:lnTo>
                  <a:lnTo>
                    <a:pt x="85" y="311"/>
                  </a:lnTo>
                  <a:lnTo>
                    <a:pt x="0" y="311"/>
                  </a:lnTo>
                  <a:lnTo>
                    <a:pt x="0" y="0"/>
                  </a:lnTo>
                  <a:lnTo>
                    <a:pt x="85" y="0"/>
                  </a:lnTo>
                  <a:lnTo>
                    <a:pt x="85" y="116"/>
                  </a:lnTo>
                  <a:lnTo>
                    <a:pt x="182" y="116"/>
                  </a:lnTo>
                  <a:lnTo>
                    <a:pt x="182" y="0"/>
                  </a:lnTo>
                  <a:lnTo>
                    <a:pt x="267" y="0"/>
                  </a:lnTo>
                  <a:lnTo>
                    <a:pt x="267" y="311"/>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9" name="Freeform 17"/>
            <p:cNvSpPr>
              <a:spLocks noEditPoints="1"/>
            </p:cNvSpPr>
            <p:nvPr/>
          </p:nvSpPr>
          <p:spPr bwMode="auto">
            <a:xfrm>
              <a:off x="1192213" y="-3171826"/>
              <a:ext cx="360363" cy="393700"/>
            </a:xfrm>
            <a:custGeom>
              <a:avLst/>
              <a:gdLst>
                <a:gd name="T0" fmla="*/ 72 w 96"/>
                <a:gd name="T1" fmla="*/ 103 h 105"/>
                <a:gd name="T2" fmla="*/ 65 w 96"/>
                <a:gd name="T3" fmla="*/ 90 h 105"/>
                <a:gd name="T4" fmla="*/ 65 w 96"/>
                <a:gd name="T5" fmla="*/ 90 h 105"/>
                <a:gd name="T6" fmla="*/ 50 w 96"/>
                <a:gd name="T7" fmla="*/ 102 h 105"/>
                <a:gd name="T8" fmla="*/ 31 w 96"/>
                <a:gd name="T9" fmla="*/ 105 h 105"/>
                <a:gd name="T10" fmla="*/ 9 w 96"/>
                <a:gd name="T11" fmla="*/ 97 h 105"/>
                <a:gd name="T12" fmla="*/ 0 w 96"/>
                <a:gd name="T13" fmla="*/ 72 h 105"/>
                <a:gd name="T14" fmla="*/ 12 w 96"/>
                <a:gd name="T15" fmla="*/ 48 h 105"/>
                <a:gd name="T16" fmla="*/ 44 w 96"/>
                <a:gd name="T17" fmla="*/ 39 h 105"/>
                <a:gd name="T18" fmla="*/ 61 w 96"/>
                <a:gd name="T19" fmla="*/ 39 h 105"/>
                <a:gd name="T20" fmla="*/ 61 w 96"/>
                <a:gd name="T21" fmla="*/ 37 h 105"/>
                <a:gd name="T22" fmla="*/ 49 w 96"/>
                <a:gd name="T23" fmla="*/ 25 h 105"/>
                <a:gd name="T24" fmla="*/ 21 w 96"/>
                <a:gd name="T25" fmla="*/ 32 h 105"/>
                <a:gd name="T26" fmla="*/ 10 w 96"/>
                <a:gd name="T27" fmla="*/ 9 h 105"/>
                <a:gd name="T28" fmla="*/ 55 w 96"/>
                <a:gd name="T29" fmla="*/ 0 h 105"/>
                <a:gd name="T30" fmla="*/ 86 w 96"/>
                <a:gd name="T31" fmla="*/ 10 h 105"/>
                <a:gd name="T32" fmla="*/ 96 w 96"/>
                <a:gd name="T33" fmla="*/ 37 h 105"/>
                <a:gd name="T34" fmla="*/ 96 w 96"/>
                <a:gd name="T35" fmla="*/ 103 h 105"/>
                <a:gd name="T36" fmla="*/ 72 w 96"/>
                <a:gd name="T37" fmla="*/ 103 h 105"/>
                <a:gd name="T38" fmla="*/ 46 w 96"/>
                <a:gd name="T39" fmla="*/ 80 h 105"/>
                <a:gd name="T40" fmla="*/ 57 w 96"/>
                <a:gd name="T41" fmla="*/ 76 h 105"/>
                <a:gd name="T42" fmla="*/ 62 w 96"/>
                <a:gd name="T43" fmla="*/ 66 h 105"/>
                <a:gd name="T44" fmla="*/ 62 w 96"/>
                <a:gd name="T45" fmla="*/ 58 h 105"/>
                <a:gd name="T46" fmla="*/ 53 w 96"/>
                <a:gd name="T47" fmla="*/ 58 h 105"/>
                <a:gd name="T48" fmla="*/ 36 w 96"/>
                <a:gd name="T49" fmla="*/ 71 h 105"/>
                <a:gd name="T50" fmla="*/ 46 w 96"/>
                <a:gd name="T51" fmla="*/ 8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105">
                  <a:moveTo>
                    <a:pt x="72" y="103"/>
                  </a:moveTo>
                  <a:cubicBezTo>
                    <a:pt x="65" y="90"/>
                    <a:pt x="65" y="90"/>
                    <a:pt x="65" y="90"/>
                  </a:cubicBezTo>
                  <a:cubicBezTo>
                    <a:pt x="65" y="90"/>
                    <a:pt x="65" y="90"/>
                    <a:pt x="65" y="90"/>
                  </a:cubicBezTo>
                  <a:cubicBezTo>
                    <a:pt x="60" y="96"/>
                    <a:pt x="55" y="100"/>
                    <a:pt x="50" y="102"/>
                  </a:cubicBezTo>
                  <a:cubicBezTo>
                    <a:pt x="45" y="104"/>
                    <a:pt x="39" y="105"/>
                    <a:pt x="31" y="105"/>
                  </a:cubicBezTo>
                  <a:cubicBezTo>
                    <a:pt x="22" y="105"/>
                    <a:pt x="14" y="102"/>
                    <a:pt x="9" y="97"/>
                  </a:cubicBezTo>
                  <a:cubicBezTo>
                    <a:pt x="3" y="91"/>
                    <a:pt x="0" y="83"/>
                    <a:pt x="0" y="72"/>
                  </a:cubicBezTo>
                  <a:cubicBezTo>
                    <a:pt x="0" y="61"/>
                    <a:pt x="4" y="53"/>
                    <a:pt x="12" y="48"/>
                  </a:cubicBezTo>
                  <a:cubicBezTo>
                    <a:pt x="19" y="43"/>
                    <a:pt x="30" y="40"/>
                    <a:pt x="44" y="39"/>
                  </a:cubicBezTo>
                  <a:cubicBezTo>
                    <a:pt x="61" y="39"/>
                    <a:pt x="61" y="39"/>
                    <a:pt x="61" y="39"/>
                  </a:cubicBezTo>
                  <a:cubicBezTo>
                    <a:pt x="61" y="37"/>
                    <a:pt x="61" y="37"/>
                    <a:pt x="61" y="37"/>
                  </a:cubicBezTo>
                  <a:cubicBezTo>
                    <a:pt x="61" y="29"/>
                    <a:pt x="57" y="25"/>
                    <a:pt x="49" y="25"/>
                  </a:cubicBezTo>
                  <a:cubicBezTo>
                    <a:pt x="42" y="25"/>
                    <a:pt x="32" y="27"/>
                    <a:pt x="21" y="32"/>
                  </a:cubicBezTo>
                  <a:cubicBezTo>
                    <a:pt x="10" y="9"/>
                    <a:pt x="10" y="9"/>
                    <a:pt x="10" y="9"/>
                  </a:cubicBezTo>
                  <a:cubicBezTo>
                    <a:pt x="22" y="3"/>
                    <a:pt x="37" y="0"/>
                    <a:pt x="55" y="0"/>
                  </a:cubicBezTo>
                  <a:cubicBezTo>
                    <a:pt x="68" y="0"/>
                    <a:pt x="79" y="3"/>
                    <a:pt x="86" y="10"/>
                  </a:cubicBezTo>
                  <a:cubicBezTo>
                    <a:pt x="93" y="16"/>
                    <a:pt x="96" y="25"/>
                    <a:pt x="96" y="37"/>
                  </a:cubicBezTo>
                  <a:cubicBezTo>
                    <a:pt x="96" y="103"/>
                    <a:pt x="96" y="103"/>
                    <a:pt x="96" y="103"/>
                  </a:cubicBezTo>
                  <a:cubicBezTo>
                    <a:pt x="72" y="103"/>
                    <a:pt x="72" y="103"/>
                    <a:pt x="72" y="103"/>
                  </a:cubicBezTo>
                  <a:moveTo>
                    <a:pt x="46" y="80"/>
                  </a:moveTo>
                  <a:cubicBezTo>
                    <a:pt x="50" y="80"/>
                    <a:pt x="54" y="79"/>
                    <a:pt x="57" y="76"/>
                  </a:cubicBezTo>
                  <a:cubicBezTo>
                    <a:pt x="60" y="74"/>
                    <a:pt x="62" y="70"/>
                    <a:pt x="62" y="66"/>
                  </a:cubicBezTo>
                  <a:cubicBezTo>
                    <a:pt x="62" y="58"/>
                    <a:pt x="62" y="58"/>
                    <a:pt x="62" y="58"/>
                  </a:cubicBezTo>
                  <a:cubicBezTo>
                    <a:pt x="53" y="58"/>
                    <a:pt x="53" y="58"/>
                    <a:pt x="53" y="58"/>
                  </a:cubicBezTo>
                  <a:cubicBezTo>
                    <a:pt x="42" y="59"/>
                    <a:pt x="36" y="63"/>
                    <a:pt x="36" y="71"/>
                  </a:cubicBezTo>
                  <a:cubicBezTo>
                    <a:pt x="36" y="77"/>
                    <a:pt x="39" y="80"/>
                    <a:pt x="4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0" name="Freeform 18"/>
            <p:cNvSpPr>
              <a:spLocks/>
            </p:cNvSpPr>
            <p:nvPr/>
          </p:nvSpPr>
          <p:spPr bwMode="auto">
            <a:xfrm>
              <a:off x="1612901" y="-3171826"/>
              <a:ext cx="300038" cy="393700"/>
            </a:xfrm>
            <a:custGeom>
              <a:avLst/>
              <a:gdLst>
                <a:gd name="T0" fmla="*/ 80 w 80"/>
                <a:gd name="T1" fmla="*/ 72 h 105"/>
                <a:gd name="T2" fmla="*/ 69 w 80"/>
                <a:gd name="T3" fmla="*/ 97 h 105"/>
                <a:gd name="T4" fmla="*/ 37 w 80"/>
                <a:gd name="T5" fmla="*/ 105 h 105"/>
                <a:gd name="T6" fmla="*/ 17 w 80"/>
                <a:gd name="T7" fmla="*/ 104 h 105"/>
                <a:gd name="T8" fmla="*/ 0 w 80"/>
                <a:gd name="T9" fmla="*/ 100 h 105"/>
                <a:gd name="T10" fmla="*/ 0 w 80"/>
                <a:gd name="T11" fmla="*/ 71 h 105"/>
                <a:gd name="T12" fmla="*/ 18 w 80"/>
                <a:gd name="T13" fmla="*/ 77 h 105"/>
                <a:gd name="T14" fmla="*/ 35 w 80"/>
                <a:gd name="T15" fmla="*/ 80 h 105"/>
                <a:gd name="T16" fmla="*/ 47 w 80"/>
                <a:gd name="T17" fmla="*/ 74 h 105"/>
                <a:gd name="T18" fmla="*/ 43 w 80"/>
                <a:gd name="T19" fmla="*/ 70 h 105"/>
                <a:gd name="T20" fmla="*/ 25 w 80"/>
                <a:gd name="T21" fmla="*/ 61 h 105"/>
                <a:gd name="T22" fmla="*/ 5 w 80"/>
                <a:gd name="T23" fmla="*/ 48 h 105"/>
                <a:gd name="T24" fmla="*/ 0 w 80"/>
                <a:gd name="T25" fmla="*/ 30 h 105"/>
                <a:gd name="T26" fmla="*/ 11 w 80"/>
                <a:gd name="T27" fmla="*/ 8 h 105"/>
                <a:gd name="T28" fmla="*/ 42 w 80"/>
                <a:gd name="T29" fmla="*/ 0 h 105"/>
                <a:gd name="T30" fmla="*/ 61 w 80"/>
                <a:gd name="T31" fmla="*/ 2 h 105"/>
                <a:gd name="T32" fmla="*/ 79 w 80"/>
                <a:gd name="T33" fmla="*/ 8 h 105"/>
                <a:gd name="T34" fmla="*/ 69 w 80"/>
                <a:gd name="T35" fmla="*/ 31 h 105"/>
                <a:gd name="T36" fmla="*/ 55 w 80"/>
                <a:gd name="T37" fmla="*/ 26 h 105"/>
                <a:gd name="T38" fmla="*/ 42 w 80"/>
                <a:gd name="T39" fmla="*/ 24 h 105"/>
                <a:gd name="T40" fmla="*/ 33 w 80"/>
                <a:gd name="T41" fmla="*/ 28 h 105"/>
                <a:gd name="T42" fmla="*/ 36 w 80"/>
                <a:gd name="T43" fmla="*/ 32 h 105"/>
                <a:gd name="T44" fmla="*/ 54 w 80"/>
                <a:gd name="T45" fmla="*/ 40 h 105"/>
                <a:gd name="T46" fmla="*/ 70 w 80"/>
                <a:gd name="T47" fmla="*/ 48 h 105"/>
                <a:gd name="T48" fmla="*/ 77 w 80"/>
                <a:gd name="T49" fmla="*/ 58 h 105"/>
                <a:gd name="T50" fmla="*/ 80 w 80"/>
                <a:gd name="T51" fmla="*/ 7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05">
                  <a:moveTo>
                    <a:pt x="80" y="72"/>
                  </a:moveTo>
                  <a:cubicBezTo>
                    <a:pt x="80" y="83"/>
                    <a:pt x="76" y="91"/>
                    <a:pt x="69" y="97"/>
                  </a:cubicBezTo>
                  <a:cubicBezTo>
                    <a:pt x="61" y="102"/>
                    <a:pt x="51" y="105"/>
                    <a:pt x="37" y="105"/>
                  </a:cubicBezTo>
                  <a:cubicBezTo>
                    <a:pt x="29" y="105"/>
                    <a:pt x="23" y="105"/>
                    <a:pt x="17" y="104"/>
                  </a:cubicBezTo>
                  <a:cubicBezTo>
                    <a:pt x="11" y="103"/>
                    <a:pt x="6" y="102"/>
                    <a:pt x="0" y="100"/>
                  </a:cubicBezTo>
                  <a:cubicBezTo>
                    <a:pt x="0" y="71"/>
                    <a:pt x="0" y="71"/>
                    <a:pt x="0" y="71"/>
                  </a:cubicBezTo>
                  <a:cubicBezTo>
                    <a:pt x="5" y="74"/>
                    <a:pt x="11" y="76"/>
                    <a:pt x="18" y="77"/>
                  </a:cubicBezTo>
                  <a:cubicBezTo>
                    <a:pt x="24" y="79"/>
                    <a:pt x="30" y="80"/>
                    <a:pt x="35" y="80"/>
                  </a:cubicBezTo>
                  <a:cubicBezTo>
                    <a:pt x="43" y="80"/>
                    <a:pt x="47" y="78"/>
                    <a:pt x="47" y="74"/>
                  </a:cubicBezTo>
                  <a:cubicBezTo>
                    <a:pt x="47" y="73"/>
                    <a:pt x="46" y="71"/>
                    <a:pt x="43" y="70"/>
                  </a:cubicBezTo>
                  <a:cubicBezTo>
                    <a:pt x="41" y="68"/>
                    <a:pt x="35" y="66"/>
                    <a:pt x="25" y="61"/>
                  </a:cubicBezTo>
                  <a:cubicBezTo>
                    <a:pt x="16" y="58"/>
                    <a:pt x="9" y="53"/>
                    <a:pt x="5" y="48"/>
                  </a:cubicBezTo>
                  <a:cubicBezTo>
                    <a:pt x="2" y="43"/>
                    <a:pt x="0" y="37"/>
                    <a:pt x="0" y="30"/>
                  </a:cubicBezTo>
                  <a:cubicBezTo>
                    <a:pt x="0" y="20"/>
                    <a:pt x="3" y="13"/>
                    <a:pt x="11" y="8"/>
                  </a:cubicBezTo>
                  <a:cubicBezTo>
                    <a:pt x="18" y="2"/>
                    <a:pt x="28" y="0"/>
                    <a:pt x="42" y="0"/>
                  </a:cubicBezTo>
                  <a:cubicBezTo>
                    <a:pt x="48" y="0"/>
                    <a:pt x="55" y="1"/>
                    <a:pt x="61" y="2"/>
                  </a:cubicBezTo>
                  <a:cubicBezTo>
                    <a:pt x="67" y="3"/>
                    <a:pt x="73" y="6"/>
                    <a:pt x="79" y="8"/>
                  </a:cubicBezTo>
                  <a:cubicBezTo>
                    <a:pt x="69" y="31"/>
                    <a:pt x="69" y="31"/>
                    <a:pt x="69" y="31"/>
                  </a:cubicBezTo>
                  <a:cubicBezTo>
                    <a:pt x="65" y="29"/>
                    <a:pt x="60" y="27"/>
                    <a:pt x="55" y="26"/>
                  </a:cubicBezTo>
                  <a:cubicBezTo>
                    <a:pt x="49" y="24"/>
                    <a:pt x="45" y="24"/>
                    <a:pt x="42" y="24"/>
                  </a:cubicBezTo>
                  <a:cubicBezTo>
                    <a:pt x="36" y="24"/>
                    <a:pt x="33" y="25"/>
                    <a:pt x="33" y="28"/>
                  </a:cubicBezTo>
                  <a:cubicBezTo>
                    <a:pt x="33" y="29"/>
                    <a:pt x="34" y="31"/>
                    <a:pt x="36" y="32"/>
                  </a:cubicBezTo>
                  <a:cubicBezTo>
                    <a:pt x="38" y="33"/>
                    <a:pt x="44" y="36"/>
                    <a:pt x="54" y="40"/>
                  </a:cubicBezTo>
                  <a:cubicBezTo>
                    <a:pt x="61" y="43"/>
                    <a:pt x="66" y="46"/>
                    <a:pt x="70" y="48"/>
                  </a:cubicBezTo>
                  <a:cubicBezTo>
                    <a:pt x="73" y="51"/>
                    <a:pt x="76" y="54"/>
                    <a:pt x="77" y="58"/>
                  </a:cubicBezTo>
                  <a:cubicBezTo>
                    <a:pt x="79" y="62"/>
                    <a:pt x="80" y="67"/>
                    <a:pt x="80"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1" name="Freeform 19"/>
            <p:cNvSpPr>
              <a:spLocks/>
            </p:cNvSpPr>
            <p:nvPr/>
          </p:nvSpPr>
          <p:spPr bwMode="auto">
            <a:xfrm>
              <a:off x="1958976" y="-3308351"/>
              <a:ext cx="409575" cy="523875"/>
            </a:xfrm>
            <a:custGeom>
              <a:avLst/>
              <a:gdLst>
                <a:gd name="T0" fmla="*/ 34 w 109"/>
                <a:gd name="T1" fmla="*/ 82 h 139"/>
                <a:gd name="T2" fmla="*/ 45 w 109"/>
                <a:gd name="T3" fmla="*/ 66 h 139"/>
                <a:gd name="T4" fmla="*/ 68 w 109"/>
                <a:gd name="T5" fmla="*/ 38 h 139"/>
                <a:gd name="T6" fmla="*/ 107 w 109"/>
                <a:gd name="T7" fmla="*/ 38 h 139"/>
                <a:gd name="T8" fmla="*/ 72 w 109"/>
                <a:gd name="T9" fmla="*/ 81 h 139"/>
                <a:gd name="T10" fmla="*/ 109 w 109"/>
                <a:gd name="T11" fmla="*/ 139 h 139"/>
                <a:gd name="T12" fmla="*/ 69 w 109"/>
                <a:gd name="T13" fmla="*/ 139 h 139"/>
                <a:gd name="T14" fmla="*/ 47 w 109"/>
                <a:gd name="T15" fmla="*/ 103 h 139"/>
                <a:gd name="T16" fmla="*/ 35 w 109"/>
                <a:gd name="T17" fmla="*/ 112 h 139"/>
                <a:gd name="T18" fmla="*/ 35 w 109"/>
                <a:gd name="T19" fmla="*/ 139 h 139"/>
                <a:gd name="T20" fmla="*/ 0 w 109"/>
                <a:gd name="T21" fmla="*/ 139 h 139"/>
                <a:gd name="T22" fmla="*/ 0 w 109"/>
                <a:gd name="T23" fmla="*/ 0 h 139"/>
                <a:gd name="T24" fmla="*/ 35 w 109"/>
                <a:gd name="T25" fmla="*/ 0 h 139"/>
                <a:gd name="T26" fmla="*/ 35 w 109"/>
                <a:gd name="T27" fmla="*/ 55 h 139"/>
                <a:gd name="T28" fmla="*/ 33 w 109"/>
                <a:gd name="T29" fmla="*/ 82 h 139"/>
                <a:gd name="T30" fmla="*/ 34 w 109"/>
                <a:gd name="T31" fmla="*/ 8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9" h="139">
                  <a:moveTo>
                    <a:pt x="34" y="82"/>
                  </a:moveTo>
                  <a:cubicBezTo>
                    <a:pt x="38" y="75"/>
                    <a:pt x="42" y="70"/>
                    <a:pt x="45" y="66"/>
                  </a:cubicBezTo>
                  <a:cubicBezTo>
                    <a:pt x="68" y="38"/>
                    <a:pt x="68" y="38"/>
                    <a:pt x="68" y="38"/>
                  </a:cubicBezTo>
                  <a:cubicBezTo>
                    <a:pt x="107" y="38"/>
                    <a:pt x="107" y="38"/>
                    <a:pt x="107" y="38"/>
                  </a:cubicBezTo>
                  <a:cubicBezTo>
                    <a:pt x="72" y="81"/>
                    <a:pt x="72" y="81"/>
                    <a:pt x="72" y="81"/>
                  </a:cubicBezTo>
                  <a:cubicBezTo>
                    <a:pt x="109" y="139"/>
                    <a:pt x="109" y="139"/>
                    <a:pt x="109" y="139"/>
                  </a:cubicBezTo>
                  <a:cubicBezTo>
                    <a:pt x="69" y="139"/>
                    <a:pt x="69" y="139"/>
                    <a:pt x="69" y="139"/>
                  </a:cubicBezTo>
                  <a:cubicBezTo>
                    <a:pt x="47" y="103"/>
                    <a:pt x="47" y="103"/>
                    <a:pt x="47" y="103"/>
                  </a:cubicBezTo>
                  <a:cubicBezTo>
                    <a:pt x="35" y="112"/>
                    <a:pt x="35" y="112"/>
                    <a:pt x="35" y="112"/>
                  </a:cubicBezTo>
                  <a:cubicBezTo>
                    <a:pt x="35" y="139"/>
                    <a:pt x="35" y="139"/>
                    <a:pt x="35" y="139"/>
                  </a:cubicBezTo>
                  <a:cubicBezTo>
                    <a:pt x="0" y="139"/>
                    <a:pt x="0" y="139"/>
                    <a:pt x="0" y="139"/>
                  </a:cubicBezTo>
                  <a:cubicBezTo>
                    <a:pt x="0" y="0"/>
                    <a:pt x="0" y="0"/>
                    <a:pt x="0" y="0"/>
                  </a:cubicBezTo>
                  <a:cubicBezTo>
                    <a:pt x="35" y="0"/>
                    <a:pt x="35" y="0"/>
                    <a:pt x="35" y="0"/>
                  </a:cubicBezTo>
                  <a:cubicBezTo>
                    <a:pt x="35" y="55"/>
                    <a:pt x="35" y="55"/>
                    <a:pt x="35" y="55"/>
                  </a:cubicBezTo>
                  <a:cubicBezTo>
                    <a:pt x="35" y="64"/>
                    <a:pt x="35" y="73"/>
                    <a:pt x="33" y="82"/>
                  </a:cubicBezTo>
                  <a:cubicBezTo>
                    <a:pt x="34" y="82"/>
                    <a:pt x="34" y="82"/>
                    <a:pt x="34" y="8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2" name="Rectangle 20"/>
            <p:cNvSpPr>
              <a:spLocks noChangeArrowheads="1"/>
            </p:cNvSpPr>
            <p:nvPr/>
          </p:nvSpPr>
          <p:spPr bwMode="auto">
            <a:xfrm>
              <a:off x="2401888" y="-3165476"/>
              <a:ext cx="120650" cy="381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3" name="Freeform 21"/>
            <p:cNvSpPr>
              <a:spLocks/>
            </p:cNvSpPr>
            <p:nvPr/>
          </p:nvSpPr>
          <p:spPr bwMode="auto">
            <a:xfrm>
              <a:off x="2586038" y="-3171826"/>
              <a:ext cx="371475" cy="387350"/>
            </a:xfrm>
            <a:custGeom>
              <a:avLst/>
              <a:gdLst>
                <a:gd name="T0" fmla="*/ 64 w 99"/>
                <a:gd name="T1" fmla="*/ 103 h 103"/>
                <a:gd name="T2" fmla="*/ 64 w 99"/>
                <a:gd name="T3" fmla="*/ 48 h 103"/>
                <a:gd name="T4" fmla="*/ 61 w 99"/>
                <a:gd name="T5" fmla="*/ 33 h 103"/>
                <a:gd name="T6" fmla="*/ 52 w 99"/>
                <a:gd name="T7" fmla="*/ 27 h 103"/>
                <a:gd name="T8" fmla="*/ 39 w 99"/>
                <a:gd name="T9" fmla="*/ 35 h 103"/>
                <a:gd name="T10" fmla="*/ 35 w 99"/>
                <a:gd name="T11" fmla="*/ 59 h 103"/>
                <a:gd name="T12" fmla="*/ 35 w 99"/>
                <a:gd name="T13" fmla="*/ 103 h 103"/>
                <a:gd name="T14" fmla="*/ 0 w 99"/>
                <a:gd name="T15" fmla="*/ 103 h 103"/>
                <a:gd name="T16" fmla="*/ 0 w 99"/>
                <a:gd name="T17" fmla="*/ 2 h 103"/>
                <a:gd name="T18" fmla="*/ 26 w 99"/>
                <a:gd name="T19" fmla="*/ 2 h 103"/>
                <a:gd name="T20" fmla="*/ 31 w 99"/>
                <a:gd name="T21" fmla="*/ 14 h 103"/>
                <a:gd name="T22" fmla="*/ 33 w 99"/>
                <a:gd name="T23" fmla="*/ 14 h 103"/>
                <a:gd name="T24" fmla="*/ 45 w 99"/>
                <a:gd name="T25" fmla="*/ 3 h 103"/>
                <a:gd name="T26" fmla="*/ 64 w 99"/>
                <a:gd name="T27" fmla="*/ 0 h 103"/>
                <a:gd name="T28" fmla="*/ 90 w 99"/>
                <a:gd name="T29" fmla="*/ 10 h 103"/>
                <a:gd name="T30" fmla="*/ 99 w 99"/>
                <a:gd name="T31" fmla="*/ 37 h 103"/>
                <a:gd name="T32" fmla="*/ 99 w 99"/>
                <a:gd name="T33" fmla="*/ 103 h 103"/>
                <a:gd name="T34" fmla="*/ 64 w 99"/>
                <a:gd name="T35"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03">
                  <a:moveTo>
                    <a:pt x="64" y="103"/>
                  </a:moveTo>
                  <a:cubicBezTo>
                    <a:pt x="64" y="48"/>
                    <a:pt x="64" y="48"/>
                    <a:pt x="64" y="48"/>
                  </a:cubicBezTo>
                  <a:cubicBezTo>
                    <a:pt x="64" y="41"/>
                    <a:pt x="63" y="36"/>
                    <a:pt x="61" y="33"/>
                  </a:cubicBezTo>
                  <a:cubicBezTo>
                    <a:pt x="59" y="29"/>
                    <a:pt x="56" y="27"/>
                    <a:pt x="52" y="27"/>
                  </a:cubicBezTo>
                  <a:cubicBezTo>
                    <a:pt x="46" y="27"/>
                    <a:pt x="42" y="30"/>
                    <a:pt x="39" y="35"/>
                  </a:cubicBezTo>
                  <a:cubicBezTo>
                    <a:pt x="36" y="39"/>
                    <a:pt x="35" y="47"/>
                    <a:pt x="35" y="59"/>
                  </a:cubicBezTo>
                  <a:cubicBezTo>
                    <a:pt x="35" y="103"/>
                    <a:pt x="35" y="103"/>
                    <a:pt x="35" y="103"/>
                  </a:cubicBezTo>
                  <a:cubicBezTo>
                    <a:pt x="0" y="103"/>
                    <a:pt x="0" y="103"/>
                    <a:pt x="0" y="103"/>
                  </a:cubicBezTo>
                  <a:cubicBezTo>
                    <a:pt x="0" y="2"/>
                    <a:pt x="0" y="2"/>
                    <a:pt x="0" y="2"/>
                  </a:cubicBezTo>
                  <a:cubicBezTo>
                    <a:pt x="26" y="2"/>
                    <a:pt x="26" y="2"/>
                    <a:pt x="26" y="2"/>
                  </a:cubicBezTo>
                  <a:cubicBezTo>
                    <a:pt x="31" y="14"/>
                    <a:pt x="31" y="14"/>
                    <a:pt x="31" y="14"/>
                  </a:cubicBezTo>
                  <a:cubicBezTo>
                    <a:pt x="33" y="14"/>
                    <a:pt x="33" y="14"/>
                    <a:pt x="33" y="14"/>
                  </a:cubicBezTo>
                  <a:cubicBezTo>
                    <a:pt x="36" y="9"/>
                    <a:pt x="40" y="6"/>
                    <a:pt x="45" y="3"/>
                  </a:cubicBezTo>
                  <a:cubicBezTo>
                    <a:pt x="51" y="1"/>
                    <a:pt x="57" y="0"/>
                    <a:pt x="64" y="0"/>
                  </a:cubicBezTo>
                  <a:cubicBezTo>
                    <a:pt x="75" y="0"/>
                    <a:pt x="84" y="3"/>
                    <a:pt x="90" y="10"/>
                  </a:cubicBezTo>
                  <a:cubicBezTo>
                    <a:pt x="96" y="16"/>
                    <a:pt x="99" y="25"/>
                    <a:pt x="99" y="37"/>
                  </a:cubicBezTo>
                  <a:cubicBezTo>
                    <a:pt x="99" y="103"/>
                    <a:pt x="99" y="103"/>
                    <a:pt x="99" y="103"/>
                  </a:cubicBezTo>
                  <a:cubicBezTo>
                    <a:pt x="64" y="103"/>
                    <a:pt x="64" y="103"/>
                    <a:pt x="64" y="10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4" name="Freeform 22"/>
            <p:cNvSpPr>
              <a:spLocks/>
            </p:cNvSpPr>
            <p:nvPr/>
          </p:nvSpPr>
          <p:spPr bwMode="auto">
            <a:xfrm>
              <a:off x="3017838" y="-3171826"/>
              <a:ext cx="300038" cy="393700"/>
            </a:xfrm>
            <a:custGeom>
              <a:avLst/>
              <a:gdLst>
                <a:gd name="T0" fmla="*/ 80 w 80"/>
                <a:gd name="T1" fmla="*/ 72 h 105"/>
                <a:gd name="T2" fmla="*/ 68 w 80"/>
                <a:gd name="T3" fmla="*/ 97 h 105"/>
                <a:gd name="T4" fmla="*/ 36 w 80"/>
                <a:gd name="T5" fmla="*/ 105 h 105"/>
                <a:gd name="T6" fmla="*/ 17 w 80"/>
                <a:gd name="T7" fmla="*/ 104 h 105"/>
                <a:gd name="T8" fmla="*/ 0 w 80"/>
                <a:gd name="T9" fmla="*/ 100 h 105"/>
                <a:gd name="T10" fmla="*/ 0 w 80"/>
                <a:gd name="T11" fmla="*/ 71 h 105"/>
                <a:gd name="T12" fmla="*/ 18 w 80"/>
                <a:gd name="T13" fmla="*/ 77 h 105"/>
                <a:gd name="T14" fmla="*/ 35 w 80"/>
                <a:gd name="T15" fmla="*/ 80 h 105"/>
                <a:gd name="T16" fmla="*/ 46 w 80"/>
                <a:gd name="T17" fmla="*/ 74 h 105"/>
                <a:gd name="T18" fmla="*/ 43 w 80"/>
                <a:gd name="T19" fmla="*/ 70 h 105"/>
                <a:gd name="T20" fmla="*/ 25 w 80"/>
                <a:gd name="T21" fmla="*/ 61 h 105"/>
                <a:gd name="T22" fmla="*/ 5 w 80"/>
                <a:gd name="T23" fmla="*/ 48 h 105"/>
                <a:gd name="T24" fmla="*/ 0 w 80"/>
                <a:gd name="T25" fmla="*/ 30 h 105"/>
                <a:gd name="T26" fmla="*/ 11 w 80"/>
                <a:gd name="T27" fmla="*/ 8 h 105"/>
                <a:gd name="T28" fmla="*/ 42 w 80"/>
                <a:gd name="T29" fmla="*/ 0 h 105"/>
                <a:gd name="T30" fmla="*/ 60 w 80"/>
                <a:gd name="T31" fmla="*/ 2 h 105"/>
                <a:gd name="T32" fmla="*/ 79 w 80"/>
                <a:gd name="T33" fmla="*/ 8 h 105"/>
                <a:gd name="T34" fmla="*/ 69 w 80"/>
                <a:gd name="T35" fmla="*/ 31 h 105"/>
                <a:gd name="T36" fmla="*/ 54 w 80"/>
                <a:gd name="T37" fmla="*/ 26 h 105"/>
                <a:gd name="T38" fmla="*/ 42 w 80"/>
                <a:gd name="T39" fmla="*/ 24 h 105"/>
                <a:gd name="T40" fmla="*/ 33 w 80"/>
                <a:gd name="T41" fmla="*/ 28 h 105"/>
                <a:gd name="T42" fmla="*/ 36 w 80"/>
                <a:gd name="T43" fmla="*/ 32 h 105"/>
                <a:gd name="T44" fmla="*/ 53 w 80"/>
                <a:gd name="T45" fmla="*/ 40 h 105"/>
                <a:gd name="T46" fmla="*/ 69 w 80"/>
                <a:gd name="T47" fmla="*/ 48 h 105"/>
                <a:gd name="T48" fmla="*/ 77 w 80"/>
                <a:gd name="T49" fmla="*/ 58 h 105"/>
                <a:gd name="T50" fmla="*/ 80 w 80"/>
                <a:gd name="T51" fmla="*/ 7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05">
                  <a:moveTo>
                    <a:pt x="80" y="72"/>
                  </a:moveTo>
                  <a:cubicBezTo>
                    <a:pt x="80" y="83"/>
                    <a:pt x="76" y="91"/>
                    <a:pt x="68" y="97"/>
                  </a:cubicBezTo>
                  <a:cubicBezTo>
                    <a:pt x="61" y="102"/>
                    <a:pt x="50" y="105"/>
                    <a:pt x="36" y="105"/>
                  </a:cubicBezTo>
                  <a:cubicBezTo>
                    <a:pt x="29" y="105"/>
                    <a:pt x="22" y="105"/>
                    <a:pt x="17" y="104"/>
                  </a:cubicBezTo>
                  <a:cubicBezTo>
                    <a:pt x="11" y="103"/>
                    <a:pt x="6" y="102"/>
                    <a:pt x="0" y="100"/>
                  </a:cubicBezTo>
                  <a:cubicBezTo>
                    <a:pt x="0" y="71"/>
                    <a:pt x="0" y="71"/>
                    <a:pt x="0" y="71"/>
                  </a:cubicBezTo>
                  <a:cubicBezTo>
                    <a:pt x="5" y="74"/>
                    <a:pt x="11" y="76"/>
                    <a:pt x="18" y="77"/>
                  </a:cubicBezTo>
                  <a:cubicBezTo>
                    <a:pt x="24" y="79"/>
                    <a:pt x="30" y="80"/>
                    <a:pt x="35" y="80"/>
                  </a:cubicBezTo>
                  <a:cubicBezTo>
                    <a:pt x="43" y="80"/>
                    <a:pt x="46" y="78"/>
                    <a:pt x="46" y="74"/>
                  </a:cubicBezTo>
                  <a:cubicBezTo>
                    <a:pt x="46" y="73"/>
                    <a:pt x="45" y="71"/>
                    <a:pt x="43" y="70"/>
                  </a:cubicBezTo>
                  <a:cubicBezTo>
                    <a:pt x="41" y="68"/>
                    <a:pt x="35" y="66"/>
                    <a:pt x="25" y="61"/>
                  </a:cubicBezTo>
                  <a:cubicBezTo>
                    <a:pt x="15" y="58"/>
                    <a:pt x="9" y="53"/>
                    <a:pt x="5" y="48"/>
                  </a:cubicBezTo>
                  <a:cubicBezTo>
                    <a:pt x="1" y="43"/>
                    <a:pt x="0" y="37"/>
                    <a:pt x="0" y="30"/>
                  </a:cubicBezTo>
                  <a:cubicBezTo>
                    <a:pt x="0" y="20"/>
                    <a:pt x="3" y="13"/>
                    <a:pt x="11" y="8"/>
                  </a:cubicBezTo>
                  <a:cubicBezTo>
                    <a:pt x="18" y="2"/>
                    <a:pt x="28" y="0"/>
                    <a:pt x="42" y="0"/>
                  </a:cubicBezTo>
                  <a:cubicBezTo>
                    <a:pt x="48" y="0"/>
                    <a:pt x="55" y="1"/>
                    <a:pt x="60" y="2"/>
                  </a:cubicBezTo>
                  <a:cubicBezTo>
                    <a:pt x="66" y="3"/>
                    <a:pt x="72" y="6"/>
                    <a:pt x="79" y="8"/>
                  </a:cubicBezTo>
                  <a:cubicBezTo>
                    <a:pt x="69" y="31"/>
                    <a:pt x="69" y="31"/>
                    <a:pt x="69" y="31"/>
                  </a:cubicBezTo>
                  <a:cubicBezTo>
                    <a:pt x="65" y="29"/>
                    <a:pt x="60" y="27"/>
                    <a:pt x="54" y="26"/>
                  </a:cubicBezTo>
                  <a:cubicBezTo>
                    <a:pt x="49" y="24"/>
                    <a:pt x="45" y="24"/>
                    <a:pt x="42" y="24"/>
                  </a:cubicBezTo>
                  <a:cubicBezTo>
                    <a:pt x="36" y="24"/>
                    <a:pt x="33" y="25"/>
                    <a:pt x="33" y="28"/>
                  </a:cubicBezTo>
                  <a:cubicBezTo>
                    <a:pt x="33" y="29"/>
                    <a:pt x="34" y="31"/>
                    <a:pt x="36" y="32"/>
                  </a:cubicBezTo>
                  <a:cubicBezTo>
                    <a:pt x="38" y="33"/>
                    <a:pt x="44" y="36"/>
                    <a:pt x="53" y="40"/>
                  </a:cubicBezTo>
                  <a:cubicBezTo>
                    <a:pt x="61" y="43"/>
                    <a:pt x="66" y="46"/>
                    <a:pt x="69" y="48"/>
                  </a:cubicBezTo>
                  <a:cubicBezTo>
                    <a:pt x="73" y="51"/>
                    <a:pt x="75" y="54"/>
                    <a:pt x="77" y="58"/>
                  </a:cubicBezTo>
                  <a:cubicBezTo>
                    <a:pt x="79" y="62"/>
                    <a:pt x="80" y="67"/>
                    <a:pt x="80"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5" name="Freeform 23"/>
            <p:cNvSpPr>
              <a:spLocks noEditPoints="1"/>
            </p:cNvSpPr>
            <p:nvPr/>
          </p:nvSpPr>
          <p:spPr bwMode="auto">
            <a:xfrm>
              <a:off x="3494088" y="-3284538"/>
              <a:ext cx="530225" cy="506413"/>
            </a:xfrm>
            <a:custGeom>
              <a:avLst/>
              <a:gdLst>
                <a:gd name="T0" fmla="*/ 96 w 141"/>
                <a:gd name="T1" fmla="*/ 133 h 135"/>
                <a:gd name="T2" fmla="*/ 87 w 141"/>
                <a:gd name="T3" fmla="*/ 124 h 135"/>
                <a:gd name="T4" fmla="*/ 74 w 141"/>
                <a:gd name="T5" fmla="*/ 131 h 135"/>
                <a:gd name="T6" fmla="*/ 62 w 141"/>
                <a:gd name="T7" fmla="*/ 134 h 135"/>
                <a:gd name="T8" fmla="*/ 47 w 141"/>
                <a:gd name="T9" fmla="*/ 135 h 135"/>
                <a:gd name="T10" fmla="*/ 22 w 141"/>
                <a:gd name="T11" fmla="*/ 130 h 135"/>
                <a:gd name="T12" fmla="*/ 6 w 141"/>
                <a:gd name="T13" fmla="*/ 117 h 135"/>
                <a:gd name="T14" fmla="*/ 0 w 141"/>
                <a:gd name="T15" fmla="*/ 97 h 135"/>
                <a:gd name="T16" fmla="*/ 24 w 141"/>
                <a:gd name="T17" fmla="*/ 61 h 135"/>
                <a:gd name="T18" fmla="*/ 16 w 141"/>
                <a:gd name="T19" fmla="*/ 48 h 135"/>
                <a:gd name="T20" fmla="*/ 13 w 141"/>
                <a:gd name="T21" fmla="*/ 32 h 135"/>
                <a:gd name="T22" fmla="*/ 24 w 141"/>
                <a:gd name="T23" fmla="*/ 9 h 135"/>
                <a:gd name="T24" fmla="*/ 54 w 141"/>
                <a:gd name="T25" fmla="*/ 0 h 135"/>
                <a:gd name="T26" fmla="*/ 84 w 141"/>
                <a:gd name="T27" fmla="*/ 9 h 135"/>
                <a:gd name="T28" fmla="*/ 94 w 141"/>
                <a:gd name="T29" fmla="*/ 32 h 135"/>
                <a:gd name="T30" fmla="*/ 89 w 141"/>
                <a:gd name="T31" fmla="*/ 50 h 135"/>
                <a:gd name="T32" fmla="*/ 70 w 141"/>
                <a:gd name="T33" fmla="*/ 66 h 135"/>
                <a:gd name="T34" fmla="*/ 88 w 141"/>
                <a:gd name="T35" fmla="*/ 83 h 135"/>
                <a:gd name="T36" fmla="*/ 98 w 141"/>
                <a:gd name="T37" fmla="*/ 60 h 135"/>
                <a:gd name="T38" fmla="*/ 134 w 141"/>
                <a:gd name="T39" fmla="*/ 60 h 135"/>
                <a:gd name="T40" fmla="*/ 126 w 141"/>
                <a:gd name="T41" fmla="*/ 84 h 135"/>
                <a:gd name="T42" fmla="*/ 113 w 141"/>
                <a:gd name="T43" fmla="*/ 106 h 135"/>
                <a:gd name="T44" fmla="*/ 141 w 141"/>
                <a:gd name="T45" fmla="*/ 133 h 135"/>
                <a:gd name="T46" fmla="*/ 96 w 141"/>
                <a:gd name="T47" fmla="*/ 133 h 135"/>
                <a:gd name="T48" fmla="*/ 36 w 141"/>
                <a:gd name="T49" fmla="*/ 94 h 135"/>
                <a:gd name="T50" fmla="*/ 40 w 141"/>
                <a:gd name="T51" fmla="*/ 104 h 135"/>
                <a:gd name="T52" fmla="*/ 51 w 141"/>
                <a:gd name="T53" fmla="*/ 107 h 135"/>
                <a:gd name="T54" fmla="*/ 60 w 141"/>
                <a:gd name="T55" fmla="*/ 106 h 135"/>
                <a:gd name="T56" fmla="*/ 66 w 141"/>
                <a:gd name="T57" fmla="*/ 103 h 135"/>
                <a:gd name="T58" fmla="*/ 43 w 141"/>
                <a:gd name="T59" fmla="*/ 80 h 135"/>
                <a:gd name="T60" fmla="*/ 36 w 141"/>
                <a:gd name="T61" fmla="*/ 94 h 135"/>
                <a:gd name="T62" fmla="*/ 63 w 141"/>
                <a:gd name="T63" fmla="*/ 32 h 135"/>
                <a:gd name="T64" fmla="*/ 60 w 141"/>
                <a:gd name="T65" fmla="*/ 25 h 135"/>
                <a:gd name="T66" fmla="*/ 54 w 141"/>
                <a:gd name="T67" fmla="*/ 23 h 135"/>
                <a:gd name="T68" fmla="*/ 47 w 141"/>
                <a:gd name="T69" fmla="*/ 26 h 135"/>
                <a:gd name="T70" fmla="*/ 44 w 141"/>
                <a:gd name="T71" fmla="*/ 33 h 135"/>
                <a:gd name="T72" fmla="*/ 52 w 141"/>
                <a:gd name="T73" fmla="*/ 47 h 135"/>
                <a:gd name="T74" fmla="*/ 60 w 141"/>
                <a:gd name="T75" fmla="*/ 40 h 135"/>
                <a:gd name="T76" fmla="*/ 63 w 141"/>
                <a:gd name="T77" fmla="*/ 3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1" h="135">
                  <a:moveTo>
                    <a:pt x="96" y="133"/>
                  </a:moveTo>
                  <a:cubicBezTo>
                    <a:pt x="87" y="124"/>
                    <a:pt x="87" y="124"/>
                    <a:pt x="87" y="124"/>
                  </a:cubicBezTo>
                  <a:cubicBezTo>
                    <a:pt x="82" y="128"/>
                    <a:pt x="77" y="130"/>
                    <a:pt x="74" y="131"/>
                  </a:cubicBezTo>
                  <a:cubicBezTo>
                    <a:pt x="70" y="133"/>
                    <a:pt x="66" y="134"/>
                    <a:pt x="62" y="134"/>
                  </a:cubicBezTo>
                  <a:cubicBezTo>
                    <a:pt x="58" y="135"/>
                    <a:pt x="53" y="135"/>
                    <a:pt x="47" y="135"/>
                  </a:cubicBezTo>
                  <a:cubicBezTo>
                    <a:pt x="38" y="135"/>
                    <a:pt x="30" y="134"/>
                    <a:pt x="22" y="130"/>
                  </a:cubicBezTo>
                  <a:cubicBezTo>
                    <a:pt x="15" y="127"/>
                    <a:pt x="10" y="123"/>
                    <a:pt x="6" y="117"/>
                  </a:cubicBezTo>
                  <a:cubicBezTo>
                    <a:pt x="2" y="111"/>
                    <a:pt x="0" y="104"/>
                    <a:pt x="0" y="97"/>
                  </a:cubicBezTo>
                  <a:cubicBezTo>
                    <a:pt x="0" y="81"/>
                    <a:pt x="8" y="69"/>
                    <a:pt x="24" y="61"/>
                  </a:cubicBezTo>
                  <a:cubicBezTo>
                    <a:pt x="21" y="57"/>
                    <a:pt x="18" y="52"/>
                    <a:pt x="16" y="48"/>
                  </a:cubicBezTo>
                  <a:cubicBezTo>
                    <a:pt x="14" y="43"/>
                    <a:pt x="13" y="38"/>
                    <a:pt x="13" y="32"/>
                  </a:cubicBezTo>
                  <a:cubicBezTo>
                    <a:pt x="13" y="22"/>
                    <a:pt x="16" y="14"/>
                    <a:pt x="24" y="9"/>
                  </a:cubicBezTo>
                  <a:cubicBezTo>
                    <a:pt x="31" y="3"/>
                    <a:pt x="41" y="0"/>
                    <a:pt x="54" y="0"/>
                  </a:cubicBezTo>
                  <a:cubicBezTo>
                    <a:pt x="67" y="0"/>
                    <a:pt x="77" y="3"/>
                    <a:pt x="84" y="9"/>
                  </a:cubicBezTo>
                  <a:cubicBezTo>
                    <a:pt x="91" y="14"/>
                    <a:pt x="94" y="22"/>
                    <a:pt x="94" y="32"/>
                  </a:cubicBezTo>
                  <a:cubicBezTo>
                    <a:pt x="94" y="38"/>
                    <a:pt x="92" y="44"/>
                    <a:pt x="89" y="50"/>
                  </a:cubicBezTo>
                  <a:cubicBezTo>
                    <a:pt x="85" y="56"/>
                    <a:pt x="79" y="61"/>
                    <a:pt x="70" y="66"/>
                  </a:cubicBezTo>
                  <a:cubicBezTo>
                    <a:pt x="88" y="83"/>
                    <a:pt x="88" y="83"/>
                    <a:pt x="88" y="83"/>
                  </a:cubicBezTo>
                  <a:cubicBezTo>
                    <a:pt x="93" y="76"/>
                    <a:pt x="96" y="68"/>
                    <a:pt x="98" y="60"/>
                  </a:cubicBezTo>
                  <a:cubicBezTo>
                    <a:pt x="134" y="60"/>
                    <a:pt x="134" y="60"/>
                    <a:pt x="134" y="60"/>
                  </a:cubicBezTo>
                  <a:cubicBezTo>
                    <a:pt x="132" y="68"/>
                    <a:pt x="130" y="76"/>
                    <a:pt x="126" y="84"/>
                  </a:cubicBezTo>
                  <a:cubicBezTo>
                    <a:pt x="122" y="93"/>
                    <a:pt x="117" y="100"/>
                    <a:pt x="113" y="106"/>
                  </a:cubicBezTo>
                  <a:cubicBezTo>
                    <a:pt x="141" y="133"/>
                    <a:pt x="141" y="133"/>
                    <a:pt x="141" y="133"/>
                  </a:cubicBezTo>
                  <a:cubicBezTo>
                    <a:pt x="96" y="133"/>
                    <a:pt x="96" y="133"/>
                    <a:pt x="96" y="133"/>
                  </a:cubicBezTo>
                  <a:moveTo>
                    <a:pt x="36" y="94"/>
                  </a:moveTo>
                  <a:cubicBezTo>
                    <a:pt x="36" y="98"/>
                    <a:pt x="37" y="101"/>
                    <a:pt x="40" y="104"/>
                  </a:cubicBezTo>
                  <a:cubicBezTo>
                    <a:pt x="43" y="106"/>
                    <a:pt x="46" y="107"/>
                    <a:pt x="51" y="107"/>
                  </a:cubicBezTo>
                  <a:cubicBezTo>
                    <a:pt x="54" y="107"/>
                    <a:pt x="57" y="107"/>
                    <a:pt x="60" y="106"/>
                  </a:cubicBezTo>
                  <a:cubicBezTo>
                    <a:pt x="62" y="105"/>
                    <a:pt x="64" y="104"/>
                    <a:pt x="66" y="103"/>
                  </a:cubicBezTo>
                  <a:cubicBezTo>
                    <a:pt x="43" y="80"/>
                    <a:pt x="43" y="80"/>
                    <a:pt x="43" y="80"/>
                  </a:cubicBezTo>
                  <a:cubicBezTo>
                    <a:pt x="39" y="84"/>
                    <a:pt x="36" y="89"/>
                    <a:pt x="36" y="94"/>
                  </a:cubicBezTo>
                  <a:close/>
                  <a:moveTo>
                    <a:pt x="63" y="32"/>
                  </a:moveTo>
                  <a:cubicBezTo>
                    <a:pt x="63" y="29"/>
                    <a:pt x="62" y="27"/>
                    <a:pt x="60" y="25"/>
                  </a:cubicBezTo>
                  <a:cubicBezTo>
                    <a:pt x="58" y="24"/>
                    <a:pt x="56" y="23"/>
                    <a:pt x="54" y="23"/>
                  </a:cubicBezTo>
                  <a:cubicBezTo>
                    <a:pt x="51" y="23"/>
                    <a:pt x="49" y="24"/>
                    <a:pt x="47" y="26"/>
                  </a:cubicBezTo>
                  <a:cubicBezTo>
                    <a:pt x="45" y="27"/>
                    <a:pt x="44" y="29"/>
                    <a:pt x="44" y="33"/>
                  </a:cubicBezTo>
                  <a:cubicBezTo>
                    <a:pt x="44" y="37"/>
                    <a:pt x="47" y="42"/>
                    <a:pt x="52" y="47"/>
                  </a:cubicBezTo>
                  <a:cubicBezTo>
                    <a:pt x="55" y="45"/>
                    <a:pt x="58" y="43"/>
                    <a:pt x="60" y="40"/>
                  </a:cubicBezTo>
                  <a:cubicBezTo>
                    <a:pt x="62" y="37"/>
                    <a:pt x="63" y="34"/>
                    <a:pt x="63"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6" name="Freeform 24"/>
            <p:cNvSpPr>
              <a:spLocks/>
            </p:cNvSpPr>
            <p:nvPr/>
          </p:nvSpPr>
          <p:spPr bwMode="auto">
            <a:xfrm>
              <a:off x="4178301" y="-3284538"/>
              <a:ext cx="344488" cy="506413"/>
            </a:xfrm>
            <a:custGeom>
              <a:avLst/>
              <a:gdLst>
                <a:gd name="T0" fmla="*/ 92 w 92"/>
                <a:gd name="T1" fmla="*/ 94 h 135"/>
                <a:gd name="T2" fmla="*/ 86 w 92"/>
                <a:gd name="T3" fmla="*/ 115 h 135"/>
                <a:gd name="T4" fmla="*/ 68 w 92"/>
                <a:gd name="T5" fmla="*/ 130 h 135"/>
                <a:gd name="T6" fmla="*/ 40 w 92"/>
                <a:gd name="T7" fmla="*/ 135 h 135"/>
                <a:gd name="T8" fmla="*/ 18 w 92"/>
                <a:gd name="T9" fmla="*/ 133 h 135"/>
                <a:gd name="T10" fmla="*/ 0 w 92"/>
                <a:gd name="T11" fmla="*/ 127 h 135"/>
                <a:gd name="T12" fmla="*/ 0 w 92"/>
                <a:gd name="T13" fmla="*/ 95 h 135"/>
                <a:gd name="T14" fmla="*/ 21 w 92"/>
                <a:gd name="T15" fmla="*/ 103 h 135"/>
                <a:gd name="T16" fmla="*/ 41 w 92"/>
                <a:gd name="T17" fmla="*/ 106 h 135"/>
                <a:gd name="T18" fmla="*/ 53 w 92"/>
                <a:gd name="T19" fmla="*/ 104 h 135"/>
                <a:gd name="T20" fmla="*/ 56 w 92"/>
                <a:gd name="T21" fmla="*/ 97 h 135"/>
                <a:gd name="T22" fmla="*/ 55 w 92"/>
                <a:gd name="T23" fmla="*/ 92 h 135"/>
                <a:gd name="T24" fmla="*/ 50 w 92"/>
                <a:gd name="T25" fmla="*/ 88 h 135"/>
                <a:gd name="T26" fmla="*/ 33 w 92"/>
                <a:gd name="T27" fmla="*/ 79 h 135"/>
                <a:gd name="T28" fmla="*/ 13 w 92"/>
                <a:gd name="T29" fmla="*/ 68 h 135"/>
                <a:gd name="T30" fmla="*/ 4 w 92"/>
                <a:gd name="T31" fmla="*/ 55 h 135"/>
                <a:gd name="T32" fmla="*/ 1 w 92"/>
                <a:gd name="T33" fmla="*/ 39 h 135"/>
                <a:gd name="T34" fmla="*/ 14 w 92"/>
                <a:gd name="T35" fmla="*/ 10 h 135"/>
                <a:gd name="T36" fmla="*/ 50 w 92"/>
                <a:gd name="T37" fmla="*/ 0 h 135"/>
                <a:gd name="T38" fmla="*/ 92 w 92"/>
                <a:gd name="T39" fmla="*/ 10 h 135"/>
                <a:gd name="T40" fmla="*/ 81 w 92"/>
                <a:gd name="T41" fmla="*/ 37 h 135"/>
                <a:gd name="T42" fmla="*/ 49 w 92"/>
                <a:gd name="T43" fmla="*/ 29 h 135"/>
                <a:gd name="T44" fmla="*/ 39 w 92"/>
                <a:gd name="T45" fmla="*/ 31 h 135"/>
                <a:gd name="T46" fmla="*/ 36 w 92"/>
                <a:gd name="T47" fmla="*/ 37 h 135"/>
                <a:gd name="T48" fmla="*/ 40 w 92"/>
                <a:gd name="T49" fmla="*/ 44 h 135"/>
                <a:gd name="T50" fmla="*/ 62 w 92"/>
                <a:gd name="T51" fmla="*/ 55 h 135"/>
                <a:gd name="T52" fmla="*/ 85 w 92"/>
                <a:gd name="T53" fmla="*/ 71 h 135"/>
                <a:gd name="T54" fmla="*/ 92 w 92"/>
                <a:gd name="T55" fmla="*/ 9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2" h="135">
                  <a:moveTo>
                    <a:pt x="92" y="94"/>
                  </a:moveTo>
                  <a:cubicBezTo>
                    <a:pt x="92" y="102"/>
                    <a:pt x="90" y="109"/>
                    <a:pt x="86" y="115"/>
                  </a:cubicBezTo>
                  <a:cubicBezTo>
                    <a:pt x="82" y="122"/>
                    <a:pt x="76" y="126"/>
                    <a:pt x="68" y="130"/>
                  </a:cubicBezTo>
                  <a:cubicBezTo>
                    <a:pt x="60" y="133"/>
                    <a:pt x="51" y="135"/>
                    <a:pt x="40" y="135"/>
                  </a:cubicBezTo>
                  <a:cubicBezTo>
                    <a:pt x="32" y="135"/>
                    <a:pt x="24" y="135"/>
                    <a:pt x="18" y="133"/>
                  </a:cubicBezTo>
                  <a:cubicBezTo>
                    <a:pt x="13" y="132"/>
                    <a:pt x="6" y="130"/>
                    <a:pt x="0" y="127"/>
                  </a:cubicBezTo>
                  <a:cubicBezTo>
                    <a:pt x="0" y="95"/>
                    <a:pt x="0" y="95"/>
                    <a:pt x="0" y="95"/>
                  </a:cubicBezTo>
                  <a:cubicBezTo>
                    <a:pt x="7" y="99"/>
                    <a:pt x="14" y="102"/>
                    <a:pt x="21" y="103"/>
                  </a:cubicBezTo>
                  <a:cubicBezTo>
                    <a:pt x="28" y="105"/>
                    <a:pt x="35" y="106"/>
                    <a:pt x="41" y="106"/>
                  </a:cubicBezTo>
                  <a:cubicBezTo>
                    <a:pt x="46" y="106"/>
                    <a:pt x="50" y="105"/>
                    <a:pt x="53" y="104"/>
                  </a:cubicBezTo>
                  <a:cubicBezTo>
                    <a:pt x="55" y="102"/>
                    <a:pt x="56" y="99"/>
                    <a:pt x="56" y="97"/>
                  </a:cubicBezTo>
                  <a:cubicBezTo>
                    <a:pt x="56" y="95"/>
                    <a:pt x="56" y="93"/>
                    <a:pt x="55" y="92"/>
                  </a:cubicBezTo>
                  <a:cubicBezTo>
                    <a:pt x="54" y="91"/>
                    <a:pt x="52" y="89"/>
                    <a:pt x="50" y="88"/>
                  </a:cubicBezTo>
                  <a:cubicBezTo>
                    <a:pt x="48" y="86"/>
                    <a:pt x="42" y="84"/>
                    <a:pt x="33" y="79"/>
                  </a:cubicBezTo>
                  <a:cubicBezTo>
                    <a:pt x="24" y="75"/>
                    <a:pt x="18" y="72"/>
                    <a:pt x="13" y="68"/>
                  </a:cubicBezTo>
                  <a:cubicBezTo>
                    <a:pt x="9" y="64"/>
                    <a:pt x="6" y="60"/>
                    <a:pt x="4" y="55"/>
                  </a:cubicBezTo>
                  <a:cubicBezTo>
                    <a:pt x="2" y="51"/>
                    <a:pt x="1" y="45"/>
                    <a:pt x="1" y="39"/>
                  </a:cubicBezTo>
                  <a:cubicBezTo>
                    <a:pt x="1" y="27"/>
                    <a:pt x="5" y="17"/>
                    <a:pt x="14" y="10"/>
                  </a:cubicBezTo>
                  <a:cubicBezTo>
                    <a:pt x="23" y="4"/>
                    <a:pt x="35" y="0"/>
                    <a:pt x="50" y="0"/>
                  </a:cubicBezTo>
                  <a:cubicBezTo>
                    <a:pt x="64" y="0"/>
                    <a:pt x="78" y="3"/>
                    <a:pt x="92" y="10"/>
                  </a:cubicBezTo>
                  <a:cubicBezTo>
                    <a:pt x="81" y="37"/>
                    <a:pt x="81" y="37"/>
                    <a:pt x="81" y="37"/>
                  </a:cubicBezTo>
                  <a:cubicBezTo>
                    <a:pt x="69" y="31"/>
                    <a:pt x="58" y="29"/>
                    <a:pt x="49" y="29"/>
                  </a:cubicBezTo>
                  <a:cubicBezTo>
                    <a:pt x="45" y="29"/>
                    <a:pt x="41" y="29"/>
                    <a:pt x="39" y="31"/>
                  </a:cubicBezTo>
                  <a:cubicBezTo>
                    <a:pt x="37" y="33"/>
                    <a:pt x="36" y="35"/>
                    <a:pt x="36" y="37"/>
                  </a:cubicBezTo>
                  <a:cubicBezTo>
                    <a:pt x="36" y="40"/>
                    <a:pt x="37" y="42"/>
                    <a:pt x="40" y="44"/>
                  </a:cubicBezTo>
                  <a:cubicBezTo>
                    <a:pt x="43" y="46"/>
                    <a:pt x="50" y="50"/>
                    <a:pt x="62" y="55"/>
                  </a:cubicBezTo>
                  <a:cubicBezTo>
                    <a:pt x="73" y="60"/>
                    <a:pt x="81" y="66"/>
                    <a:pt x="85" y="71"/>
                  </a:cubicBezTo>
                  <a:cubicBezTo>
                    <a:pt x="90" y="77"/>
                    <a:pt x="92" y="85"/>
                    <a:pt x="92" y="9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7" name="Freeform 25"/>
            <p:cNvSpPr>
              <a:spLocks noEditPoints="1"/>
            </p:cNvSpPr>
            <p:nvPr/>
          </p:nvSpPr>
          <p:spPr bwMode="auto">
            <a:xfrm>
              <a:off x="4549776" y="-3171826"/>
              <a:ext cx="368300" cy="393700"/>
            </a:xfrm>
            <a:custGeom>
              <a:avLst/>
              <a:gdLst>
                <a:gd name="T0" fmla="*/ 53 w 98"/>
                <a:gd name="T1" fmla="*/ 105 h 105"/>
                <a:gd name="T2" fmla="*/ 14 w 98"/>
                <a:gd name="T3" fmla="*/ 92 h 105"/>
                <a:gd name="T4" fmla="*/ 0 w 98"/>
                <a:gd name="T5" fmla="*/ 53 h 105"/>
                <a:gd name="T6" fmla="*/ 13 w 98"/>
                <a:gd name="T7" fmla="*/ 14 h 105"/>
                <a:gd name="T8" fmla="*/ 50 w 98"/>
                <a:gd name="T9" fmla="*/ 0 h 105"/>
                <a:gd name="T10" fmla="*/ 85 w 98"/>
                <a:gd name="T11" fmla="*/ 12 h 105"/>
                <a:gd name="T12" fmla="*/ 98 w 98"/>
                <a:gd name="T13" fmla="*/ 46 h 105"/>
                <a:gd name="T14" fmla="*/ 98 w 98"/>
                <a:gd name="T15" fmla="*/ 62 h 105"/>
                <a:gd name="T16" fmla="*/ 35 w 98"/>
                <a:gd name="T17" fmla="*/ 62 h 105"/>
                <a:gd name="T18" fmla="*/ 41 w 98"/>
                <a:gd name="T19" fmla="*/ 75 h 105"/>
                <a:gd name="T20" fmla="*/ 57 w 98"/>
                <a:gd name="T21" fmla="*/ 80 h 105"/>
                <a:gd name="T22" fmla="*/ 74 w 98"/>
                <a:gd name="T23" fmla="*/ 78 h 105"/>
                <a:gd name="T24" fmla="*/ 91 w 98"/>
                <a:gd name="T25" fmla="*/ 73 h 105"/>
                <a:gd name="T26" fmla="*/ 91 w 98"/>
                <a:gd name="T27" fmla="*/ 98 h 105"/>
                <a:gd name="T28" fmla="*/ 74 w 98"/>
                <a:gd name="T29" fmla="*/ 104 h 105"/>
                <a:gd name="T30" fmla="*/ 53 w 98"/>
                <a:gd name="T31" fmla="*/ 105 h 105"/>
                <a:gd name="T32" fmla="*/ 51 w 98"/>
                <a:gd name="T33" fmla="*/ 24 h 105"/>
                <a:gd name="T34" fmla="*/ 41 w 98"/>
                <a:gd name="T35" fmla="*/ 28 h 105"/>
                <a:gd name="T36" fmla="*/ 36 w 98"/>
                <a:gd name="T37" fmla="*/ 40 h 105"/>
                <a:gd name="T38" fmla="*/ 66 w 98"/>
                <a:gd name="T39" fmla="*/ 40 h 105"/>
                <a:gd name="T40" fmla="*/ 62 w 98"/>
                <a:gd name="T41" fmla="*/ 28 h 105"/>
                <a:gd name="T42" fmla="*/ 51 w 98"/>
                <a:gd name="T43" fmla="*/ 2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8" h="105">
                  <a:moveTo>
                    <a:pt x="53" y="105"/>
                  </a:moveTo>
                  <a:cubicBezTo>
                    <a:pt x="36" y="105"/>
                    <a:pt x="23" y="101"/>
                    <a:pt x="14" y="92"/>
                  </a:cubicBezTo>
                  <a:cubicBezTo>
                    <a:pt x="4" y="83"/>
                    <a:pt x="0" y="70"/>
                    <a:pt x="0" y="53"/>
                  </a:cubicBezTo>
                  <a:cubicBezTo>
                    <a:pt x="0" y="36"/>
                    <a:pt x="4" y="23"/>
                    <a:pt x="13" y="14"/>
                  </a:cubicBezTo>
                  <a:cubicBezTo>
                    <a:pt x="21" y="4"/>
                    <a:pt x="34" y="0"/>
                    <a:pt x="50" y="0"/>
                  </a:cubicBezTo>
                  <a:cubicBezTo>
                    <a:pt x="65" y="0"/>
                    <a:pt x="77" y="4"/>
                    <a:pt x="85" y="12"/>
                  </a:cubicBezTo>
                  <a:cubicBezTo>
                    <a:pt x="94" y="20"/>
                    <a:pt x="98" y="31"/>
                    <a:pt x="98" y="46"/>
                  </a:cubicBezTo>
                  <a:cubicBezTo>
                    <a:pt x="98" y="62"/>
                    <a:pt x="98" y="62"/>
                    <a:pt x="98" y="62"/>
                  </a:cubicBezTo>
                  <a:cubicBezTo>
                    <a:pt x="35" y="62"/>
                    <a:pt x="35" y="62"/>
                    <a:pt x="35" y="62"/>
                  </a:cubicBezTo>
                  <a:cubicBezTo>
                    <a:pt x="35" y="68"/>
                    <a:pt x="37" y="72"/>
                    <a:pt x="41" y="75"/>
                  </a:cubicBezTo>
                  <a:cubicBezTo>
                    <a:pt x="45" y="79"/>
                    <a:pt x="51" y="80"/>
                    <a:pt x="57" y="80"/>
                  </a:cubicBezTo>
                  <a:cubicBezTo>
                    <a:pt x="64" y="80"/>
                    <a:pt x="69" y="80"/>
                    <a:pt x="74" y="78"/>
                  </a:cubicBezTo>
                  <a:cubicBezTo>
                    <a:pt x="80" y="77"/>
                    <a:pt x="85" y="75"/>
                    <a:pt x="91" y="73"/>
                  </a:cubicBezTo>
                  <a:cubicBezTo>
                    <a:pt x="91" y="98"/>
                    <a:pt x="91" y="98"/>
                    <a:pt x="91" y="98"/>
                  </a:cubicBezTo>
                  <a:cubicBezTo>
                    <a:pt x="86" y="101"/>
                    <a:pt x="80" y="103"/>
                    <a:pt x="74" y="104"/>
                  </a:cubicBezTo>
                  <a:cubicBezTo>
                    <a:pt x="68" y="105"/>
                    <a:pt x="61" y="105"/>
                    <a:pt x="53" y="105"/>
                  </a:cubicBezTo>
                  <a:moveTo>
                    <a:pt x="51" y="24"/>
                  </a:moveTo>
                  <a:cubicBezTo>
                    <a:pt x="47" y="24"/>
                    <a:pt x="43" y="25"/>
                    <a:pt x="41" y="28"/>
                  </a:cubicBezTo>
                  <a:cubicBezTo>
                    <a:pt x="38" y="30"/>
                    <a:pt x="36" y="34"/>
                    <a:pt x="36" y="40"/>
                  </a:cubicBezTo>
                  <a:cubicBezTo>
                    <a:pt x="66" y="40"/>
                    <a:pt x="66" y="40"/>
                    <a:pt x="66" y="40"/>
                  </a:cubicBezTo>
                  <a:cubicBezTo>
                    <a:pt x="66" y="35"/>
                    <a:pt x="64" y="31"/>
                    <a:pt x="62" y="28"/>
                  </a:cubicBezTo>
                  <a:cubicBezTo>
                    <a:pt x="59" y="25"/>
                    <a:pt x="56" y="24"/>
                    <a:pt x="5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8" name="Rectangle 26"/>
            <p:cNvSpPr>
              <a:spLocks noChangeArrowheads="1"/>
            </p:cNvSpPr>
            <p:nvPr/>
          </p:nvSpPr>
          <p:spPr bwMode="auto">
            <a:xfrm>
              <a:off x="4967288" y="-3308351"/>
              <a:ext cx="130175" cy="523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9" name="Rectangle 27"/>
            <p:cNvSpPr>
              <a:spLocks noChangeArrowheads="1"/>
            </p:cNvSpPr>
            <p:nvPr/>
          </p:nvSpPr>
          <p:spPr bwMode="auto">
            <a:xfrm>
              <a:off x="5162551" y="-3308351"/>
              <a:ext cx="130175" cy="523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0" name="Freeform 28"/>
            <p:cNvSpPr>
              <a:spLocks/>
            </p:cNvSpPr>
            <p:nvPr/>
          </p:nvSpPr>
          <p:spPr bwMode="auto">
            <a:xfrm>
              <a:off x="5353051" y="-3171826"/>
              <a:ext cx="301625" cy="393700"/>
            </a:xfrm>
            <a:custGeom>
              <a:avLst/>
              <a:gdLst>
                <a:gd name="T0" fmla="*/ 80 w 80"/>
                <a:gd name="T1" fmla="*/ 72 h 105"/>
                <a:gd name="T2" fmla="*/ 69 w 80"/>
                <a:gd name="T3" fmla="*/ 97 h 105"/>
                <a:gd name="T4" fmla="*/ 37 w 80"/>
                <a:gd name="T5" fmla="*/ 105 h 105"/>
                <a:gd name="T6" fmla="*/ 17 w 80"/>
                <a:gd name="T7" fmla="*/ 104 h 105"/>
                <a:gd name="T8" fmla="*/ 0 w 80"/>
                <a:gd name="T9" fmla="*/ 100 h 105"/>
                <a:gd name="T10" fmla="*/ 0 w 80"/>
                <a:gd name="T11" fmla="*/ 71 h 105"/>
                <a:gd name="T12" fmla="*/ 18 w 80"/>
                <a:gd name="T13" fmla="*/ 77 h 105"/>
                <a:gd name="T14" fmla="*/ 35 w 80"/>
                <a:gd name="T15" fmla="*/ 80 h 105"/>
                <a:gd name="T16" fmla="*/ 47 w 80"/>
                <a:gd name="T17" fmla="*/ 74 h 105"/>
                <a:gd name="T18" fmla="*/ 43 w 80"/>
                <a:gd name="T19" fmla="*/ 70 h 105"/>
                <a:gd name="T20" fmla="*/ 25 w 80"/>
                <a:gd name="T21" fmla="*/ 61 h 105"/>
                <a:gd name="T22" fmla="*/ 5 w 80"/>
                <a:gd name="T23" fmla="*/ 48 h 105"/>
                <a:gd name="T24" fmla="*/ 0 w 80"/>
                <a:gd name="T25" fmla="*/ 30 h 105"/>
                <a:gd name="T26" fmla="*/ 11 w 80"/>
                <a:gd name="T27" fmla="*/ 8 h 105"/>
                <a:gd name="T28" fmla="*/ 42 w 80"/>
                <a:gd name="T29" fmla="*/ 0 h 105"/>
                <a:gd name="T30" fmla="*/ 61 w 80"/>
                <a:gd name="T31" fmla="*/ 2 h 105"/>
                <a:gd name="T32" fmla="*/ 79 w 80"/>
                <a:gd name="T33" fmla="*/ 8 h 105"/>
                <a:gd name="T34" fmla="*/ 69 w 80"/>
                <a:gd name="T35" fmla="*/ 31 h 105"/>
                <a:gd name="T36" fmla="*/ 55 w 80"/>
                <a:gd name="T37" fmla="*/ 26 h 105"/>
                <a:gd name="T38" fmla="*/ 42 w 80"/>
                <a:gd name="T39" fmla="*/ 24 h 105"/>
                <a:gd name="T40" fmla="*/ 33 w 80"/>
                <a:gd name="T41" fmla="*/ 28 h 105"/>
                <a:gd name="T42" fmla="*/ 36 w 80"/>
                <a:gd name="T43" fmla="*/ 32 h 105"/>
                <a:gd name="T44" fmla="*/ 54 w 80"/>
                <a:gd name="T45" fmla="*/ 40 h 105"/>
                <a:gd name="T46" fmla="*/ 70 w 80"/>
                <a:gd name="T47" fmla="*/ 48 h 105"/>
                <a:gd name="T48" fmla="*/ 77 w 80"/>
                <a:gd name="T49" fmla="*/ 58 h 105"/>
                <a:gd name="T50" fmla="*/ 80 w 80"/>
                <a:gd name="T51" fmla="*/ 7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05">
                  <a:moveTo>
                    <a:pt x="80" y="72"/>
                  </a:moveTo>
                  <a:cubicBezTo>
                    <a:pt x="80" y="83"/>
                    <a:pt x="76" y="91"/>
                    <a:pt x="69" y="97"/>
                  </a:cubicBezTo>
                  <a:cubicBezTo>
                    <a:pt x="61" y="102"/>
                    <a:pt x="51" y="105"/>
                    <a:pt x="37" y="105"/>
                  </a:cubicBezTo>
                  <a:cubicBezTo>
                    <a:pt x="29" y="105"/>
                    <a:pt x="23" y="105"/>
                    <a:pt x="17" y="104"/>
                  </a:cubicBezTo>
                  <a:cubicBezTo>
                    <a:pt x="11" y="103"/>
                    <a:pt x="6" y="102"/>
                    <a:pt x="0" y="100"/>
                  </a:cubicBezTo>
                  <a:cubicBezTo>
                    <a:pt x="0" y="71"/>
                    <a:pt x="0" y="71"/>
                    <a:pt x="0" y="71"/>
                  </a:cubicBezTo>
                  <a:cubicBezTo>
                    <a:pt x="5" y="74"/>
                    <a:pt x="11" y="76"/>
                    <a:pt x="18" y="77"/>
                  </a:cubicBezTo>
                  <a:cubicBezTo>
                    <a:pt x="24" y="79"/>
                    <a:pt x="30" y="80"/>
                    <a:pt x="35" y="80"/>
                  </a:cubicBezTo>
                  <a:cubicBezTo>
                    <a:pt x="43" y="80"/>
                    <a:pt x="47" y="78"/>
                    <a:pt x="47" y="74"/>
                  </a:cubicBezTo>
                  <a:cubicBezTo>
                    <a:pt x="47" y="73"/>
                    <a:pt x="46" y="71"/>
                    <a:pt x="43" y="70"/>
                  </a:cubicBezTo>
                  <a:cubicBezTo>
                    <a:pt x="41" y="68"/>
                    <a:pt x="35" y="66"/>
                    <a:pt x="25" y="61"/>
                  </a:cubicBezTo>
                  <a:cubicBezTo>
                    <a:pt x="16" y="58"/>
                    <a:pt x="9" y="53"/>
                    <a:pt x="5" y="48"/>
                  </a:cubicBezTo>
                  <a:cubicBezTo>
                    <a:pt x="2" y="43"/>
                    <a:pt x="0" y="37"/>
                    <a:pt x="0" y="30"/>
                  </a:cubicBezTo>
                  <a:cubicBezTo>
                    <a:pt x="0" y="20"/>
                    <a:pt x="3" y="13"/>
                    <a:pt x="11" y="8"/>
                  </a:cubicBezTo>
                  <a:cubicBezTo>
                    <a:pt x="18" y="2"/>
                    <a:pt x="28" y="0"/>
                    <a:pt x="42" y="0"/>
                  </a:cubicBezTo>
                  <a:cubicBezTo>
                    <a:pt x="48" y="0"/>
                    <a:pt x="55" y="1"/>
                    <a:pt x="61" y="2"/>
                  </a:cubicBezTo>
                  <a:cubicBezTo>
                    <a:pt x="66" y="3"/>
                    <a:pt x="73" y="6"/>
                    <a:pt x="79" y="8"/>
                  </a:cubicBezTo>
                  <a:cubicBezTo>
                    <a:pt x="69" y="31"/>
                    <a:pt x="69" y="31"/>
                    <a:pt x="69" y="31"/>
                  </a:cubicBezTo>
                  <a:cubicBezTo>
                    <a:pt x="65" y="29"/>
                    <a:pt x="60" y="27"/>
                    <a:pt x="55" y="26"/>
                  </a:cubicBezTo>
                  <a:cubicBezTo>
                    <a:pt x="49" y="24"/>
                    <a:pt x="45" y="24"/>
                    <a:pt x="42" y="24"/>
                  </a:cubicBezTo>
                  <a:cubicBezTo>
                    <a:pt x="36" y="24"/>
                    <a:pt x="33" y="25"/>
                    <a:pt x="33" y="28"/>
                  </a:cubicBezTo>
                  <a:cubicBezTo>
                    <a:pt x="33" y="29"/>
                    <a:pt x="34" y="31"/>
                    <a:pt x="36" y="32"/>
                  </a:cubicBezTo>
                  <a:cubicBezTo>
                    <a:pt x="38" y="33"/>
                    <a:pt x="44" y="36"/>
                    <a:pt x="54" y="40"/>
                  </a:cubicBezTo>
                  <a:cubicBezTo>
                    <a:pt x="61" y="43"/>
                    <a:pt x="66" y="46"/>
                    <a:pt x="70" y="48"/>
                  </a:cubicBezTo>
                  <a:cubicBezTo>
                    <a:pt x="73" y="51"/>
                    <a:pt x="76" y="54"/>
                    <a:pt x="77" y="58"/>
                  </a:cubicBezTo>
                  <a:cubicBezTo>
                    <a:pt x="79" y="62"/>
                    <a:pt x="80" y="67"/>
                    <a:pt x="80"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1" name="Freeform 29"/>
            <p:cNvSpPr>
              <a:spLocks/>
            </p:cNvSpPr>
            <p:nvPr/>
          </p:nvSpPr>
          <p:spPr bwMode="auto">
            <a:xfrm>
              <a:off x="5808663"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2" name="Freeform 30"/>
            <p:cNvSpPr>
              <a:spLocks/>
            </p:cNvSpPr>
            <p:nvPr/>
          </p:nvSpPr>
          <p:spPr bwMode="auto">
            <a:xfrm>
              <a:off x="5808663"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3" name="Freeform 31"/>
            <p:cNvSpPr>
              <a:spLocks/>
            </p:cNvSpPr>
            <p:nvPr/>
          </p:nvSpPr>
          <p:spPr bwMode="auto">
            <a:xfrm>
              <a:off x="6199188"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4" name="Freeform 32"/>
            <p:cNvSpPr>
              <a:spLocks/>
            </p:cNvSpPr>
            <p:nvPr/>
          </p:nvSpPr>
          <p:spPr bwMode="auto">
            <a:xfrm>
              <a:off x="6199188"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5" name="Freeform 33"/>
            <p:cNvSpPr>
              <a:spLocks noEditPoints="1"/>
            </p:cNvSpPr>
            <p:nvPr/>
          </p:nvSpPr>
          <p:spPr bwMode="auto">
            <a:xfrm>
              <a:off x="6584951" y="-3303588"/>
              <a:ext cx="368300" cy="522288"/>
            </a:xfrm>
            <a:custGeom>
              <a:avLst/>
              <a:gdLst>
                <a:gd name="T0" fmla="*/ 98 w 98"/>
                <a:gd name="T1" fmla="*/ 44 h 139"/>
                <a:gd name="T2" fmla="*/ 85 w 98"/>
                <a:gd name="T3" fmla="*/ 80 h 139"/>
                <a:gd name="T4" fmla="*/ 47 w 98"/>
                <a:gd name="T5" fmla="*/ 93 h 139"/>
                <a:gd name="T6" fmla="*/ 37 w 98"/>
                <a:gd name="T7" fmla="*/ 93 h 139"/>
                <a:gd name="T8" fmla="*/ 37 w 98"/>
                <a:gd name="T9" fmla="*/ 139 h 139"/>
                <a:gd name="T10" fmla="*/ 0 w 98"/>
                <a:gd name="T11" fmla="*/ 139 h 139"/>
                <a:gd name="T12" fmla="*/ 0 w 98"/>
                <a:gd name="T13" fmla="*/ 0 h 139"/>
                <a:gd name="T14" fmla="*/ 47 w 98"/>
                <a:gd name="T15" fmla="*/ 0 h 139"/>
                <a:gd name="T16" fmla="*/ 85 w 98"/>
                <a:gd name="T17" fmla="*/ 12 h 139"/>
                <a:gd name="T18" fmla="*/ 98 w 98"/>
                <a:gd name="T19" fmla="*/ 44 h 139"/>
                <a:gd name="T20" fmla="*/ 37 w 98"/>
                <a:gd name="T21" fmla="*/ 62 h 139"/>
                <a:gd name="T22" fmla="*/ 43 w 98"/>
                <a:gd name="T23" fmla="*/ 62 h 139"/>
                <a:gd name="T24" fmla="*/ 56 w 98"/>
                <a:gd name="T25" fmla="*/ 58 h 139"/>
                <a:gd name="T26" fmla="*/ 61 w 98"/>
                <a:gd name="T27" fmla="*/ 44 h 139"/>
                <a:gd name="T28" fmla="*/ 46 w 98"/>
                <a:gd name="T29" fmla="*/ 30 h 139"/>
                <a:gd name="T30" fmla="*/ 37 w 98"/>
                <a:gd name="T31" fmla="*/ 30 h 139"/>
                <a:gd name="T32" fmla="*/ 37 w 98"/>
                <a:gd name="T33" fmla="*/ 6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8" h="139">
                  <a:moveTo>
                    <a:pt x="98" y="44"/>
                  </a:moveTo>
                  <a:cubicBezTo>
                    <a:pt x="98" y="60"/>
                    <a:pt x="94" y="72"/>
                    <a:pt x="85" y="80"/>
                  </a:cubicBezTo>
                  <a:cubicBezTo>
                    <a:pt x="76" y="89"/>
                    <a:pt x="63" y="93"/>
                    <a:pt x="47" y="93"/>
                  </a:cubicBezTo>
                  <a:cubicBezTo>
                    <a:pt x="37" y="93"/>
                    <a:pt x="37" y="93"/>
                    <a:pt x="37" y="93"/>
                  </a:cubicBezTo>
                  <a:cubicBezTo>
                    <a:pt x="37" y="139"/>
                    <a:pt x="37" y="139"/>
                    <a:pt x="37" y="139"/>
                  </a:cubicBezTo>
                  <a:cubicBezTo>
                    <a:pt x="0" y="139"/>
                    <a:pt x="0" y="139"/>
                    <a:pt x="0" y="139"/>
                  </a:cubicBezTo>
                  <a:cubicBezTo>
                    <a:pt x="0" y="0"/>
                    <a:pt x="0" y="0"/>
                    <a:pt x="0" y="0"/>
                  </a:cubicBezTo>
                  <a:cubicBezTo>
                    <a:pt x="47" y="0"/>
                    <a:pt x="47" y="0"/>
                    <a:pt x="47" y="0"/>
                  </a:cubicBezTo>
                  <a:cubicBezTo>
                    <a:pt x="64" y="0"/>
                    <a:pt x="77" y="4"/>
                    <a:pt x="85" y="12"/>
                  </a:cubicBezTo>
                  <a:cubicBezTo>
                    <a:pt x="94" y="19"/>
                    <a:pt x="98" y="30"/>
                    <a:pt x="98" y="44"/>
                  </a:cubicBezTo>
                  <a:moveTo>
                    <a:pt x="37" y="62"/>
                  </a:moveTo>
                  <a:cubicBezTo>
                    <a:pt x="43" y="62"/>
                    <a:pt x="43" y="62"/>
                    <a:pt x="43" y="62"/>
                  </a:cubicBezTo>
                  <a:cubicBezTo>
                    <a:pt x="49" y="62"/>
                    <a:pt x="53" y="61"/>
                    <a:pt x="56" y="58"/>
                  </a:cubicBezTo>
                  <a:cubicBezTo>
                    <a:pt x="60" y="54"/>
                    <a:pt x="61" y="50"/>
                    <a:pt x="61" y="44"/>
                  </a:cubicBezTo>
                  <a:cubicBezTo>
                    <a:pt x="61" y="35"/>
                    <a:pt x="56" y="30"/>
                    <a:pt x="46" y="30"/>
                  </a:cubicBezTo>
                  <a:cubicBezTo>
                    <a:pt x="37" y="30"/>
                    <a:pt x="37" y="30"/>
                    <a:pt x="37" y="30"/>
                  </a:cubicBezTo>
                  <a:lnTo>
                    <a:pt x="37"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grpSp>
    </p:spTree>
    <p:extLst>
      <p:ext uri="{BB962C8B-B14F-4D97-AF65-F5344CB8AC3E}">
        <p14:creationId xmlns:p14="http://schemas.microsoft.com/office/powerpoint/2010/main" val="284272517"/>
      </p:ext>
    </p:extLst>
  </p:cSld>
  <p:clrMapOvr>
    <a:masterClrMapping/>
  </p:clrMapOvr>
  <p:transition>
    <p:fade/>
  </p:transition>
  <p:extLst>
    <p:ext uri="{DCECCB84-F9BA-43D5-87BE-67443E8EF086}">
      <p15:sldGuideLst xmlns:p15="http://schemas.microsoft.com/office/powerpoint/2012/main">
        <p15:guide id="1" orient="horz" pos="4508">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66947108"/>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cSld name="Preface Layout">
    <p:spTree>
      <p:nvGrpSpPr>
        <p:cNvPr id="1" name=""/>
        <p:cNvGrpSpPr/>
        <p:nvPr/>
      </p:nvGrpSpPr>
      <p:grpSpPr>
        <a:xfrm>
          <a:off x="0" y="0"/>
          <a:ext cx="0" cy="0"/>
          <a:chOff x="0" y="0"/>
          <a:chExt cx="0" cy="0"/>
        </a:xfrm>
      </p:grpSpPr>
      <p:sp>
        <p:nvSpPr>
          <p:cNvPr id="14" name="Title Placeholder 1"/>
          <p:cNvSpPr>
            <a:spLocks noGrp="1"/>
          </p:cNvSpPr>
          <p:nvPr>
            <p:ph type="title"/>
          </p:nvPr>
        </p:nvSpPr>
        <p:spPr>
          <a:xfrm>
            <a:off x="493484" y="295683"/>
            <a:ext cx="11184000" cy="990177"/>
          </a:xfrm>
          <a:prstGeom prst="rect">
            <a:avLst/>
          </a:prstGeom>
        </p:spPr>
        <p:txBody>
          <a:bodyPr vert="horz" lIns="0" tIns="0" rIns="0" bIns="0" rtlCol="0" anchor="t" anchorCtr="0">
            <a:noAutofit/>
          </a:bodyPr>
          <a:lstStyle/>
          <a:p>
            <a:r>
              <a:rPr lang="en-US"/>
              <a:t>Click to edit Master title style</a:t>
            </a:r>
            <a:endParaRPr lang="en-GB" dirty="0"/>
          </a:p>
        </p:txBody>
      </p:sp>
      <p:sp>
        <p:nvSpPr>
          <p:cNvPr id="20" name="Text Placeholder 19"/>
          <p:cNvSpPr>
            <a:spLocks noGrp="1"/>
          </p:cNvSpPr>
          <p:nvPr>
            <p:ph type="body" sz="quarter" idx="14"/>
          </p:nvPr>
        </p:nvSpPr>
        <p:spPr>
          <a:xfrm>
            <a:off x="494400" y="1357201"/>
            <a:ext cx="11184000" cy="5000758"/>
          </a:xfrm>
        </p:spPr>
        <p:txBody>
          <a:bodyPr/>
          <a:lstStyle>
            <a:lvl1pPr marL="0" indent="0" algn="l">
              <a:buNone/>
              <a:defRPr/>
            </a:lvl1pPr>
            <a:lvl2pPr marL="271468" indent="-271468">
              <a:buFont typeface="Arial" pitchFamily="34" charset="0"/>
              <a:buChar char="•"/>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p:cNvSpPr>
            <a:spLocks noGrp="1"/>
          </p:cNvSpPr>
          <p:nvPr>
            <p:ph type="ftr" sz="quarter" idx="3"/>
          </p:nvPr>
        </p:nvSpPr>
        <p:spPr>
          <a:xfrm>
            <a:off x="493485" y="6407835"/>
            <a:ext cx="10079297" cy="252000"/>
          </a:xfrm>
          <a:prstGeom prst="rect">
            <a:avLst/>
          </a:prstGeom>
        </p:spPr>
        <p:txBody>
          <a:bodyPr vert="horz" lIns="0" tIns="0" rIns="0" bIns="0" rtlCol="0" anchor="ctr" anchorCtr="0"/>
          <a:lstStyle>
            <a:lvl1pPr algn="l">
              <a:defRPr sz="800" b="0">
                <a:solidFill>
                  <a:srgbClr val="8C8C8C"/>
                </a:solidFill>
              </a:defRPr>
            </a:lvl1pPr>
          </a:lstStyle>
          <a:p>
            <a:endParaRPr lang="en-US" dirty="0"/>
          </a:p>
        </p:txBody>
      </p:sp>
      <p:sp>
        <p:nvSpPr>
          <p:cNvPr id="6" name="Slide Number Placeholder 7"/>
          <p:cNvSpPr>
            <a:spLocks noGrp="1"/>
          </p:cNvSpPr>
          <p:nvPr>
            <p:ph type="sldNum" sz="quarter" idx="4"/>
          </p:nvPr>
        </p:nvSpPr>
        <p:spPr>
          <a:xfrm>
            <a:off x="10629328" y="6407835"/>
            <a:ext cx="1056117" cy="252000"/>
          </a:xfrm>
          <a:prstGeom prst="rect">
            <a:avLst/>
          </a:prstGeom>
        </p:spPr>
        <p:txBody>
          <a:bodyPr vert="horz" lIns="0" tIns="0" rIns="0" bIns="0" rtlCol="0" anchor="ctr" anchorCtr="0"/>
          <a:lstStyle>
            <a:lvl1pPr algn="r">
              <a:defRPr sz="800" b="0">
                <a:solidFill>
                  <a:srgbClr val="8C8C8C"/>
                </a:solidFill>
              </a:defRPr>
            </a:lvl1pPr>
          </a:lstStyle>
          <a:p>
            <a:endParaRPr lang="en-GB" dirty="0"/>
          </a:p>
        </p:txBody>
      </p:sp>
    </p:spTree>
    <p:extLst>
      <p:ext uri="{BB962C8B-B14F-4D97-AF65-F5344CB8AC3E}">
        <p14:creationId xmlns:p14="http://schemas.microsoft.com/office/powerpoint/2010/main" val="484454379"/>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Title Slide - Black">
    <p:bg bwMode="gray">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Picture Placeholder 8"/>
          <p:cNvSpPr>
            <a:spLocks noGrp="1" noChangeAspect="1"/>
          </p:cNvSpPr>
          <p:nvPr>
            <p:ph type="pic" sz="quarter" idx="11"/>
          </p:nvPr>
        </p:nvSpPr>
        <p:spPr>
          <a:xfrm>
            <a:off x="2505856" y="727200"/>
            <a:ext cx="7200000" cy="5400000"/>
          </a:xfrm>
          <a:prstGeom prst="rect">
            <a:avLst/>
          </a:prstGeom>
        </p:spPr>
        <p:txBody>
          <a:bodyPr/>
          <a:lstStyle>
            <a:lvl1pPr>
              <a:defRPr>
                <a:solidFill>
                  <a:schemeClr val="bg1"/>
                </a:solidFill>
              </a:defRPr>
            </a:lvl1pPr>
          </a:lstStyle>
          <a:p>
            <a:r>
              <a:rPr lang="en-GB" noProof="0" dirty="0"/>
              <a:t>Click icon to add picture</a:t>
            </a:r>
          </a:p>
        </p:txBody>
      </p:sp>
      <p:sp>
        <p:nvSpPr>
          <p:cNvPr id="3" name="Subtitle 2"/>
          <p:cNvSpPr>
            <a:spLocks noGrp="1"/>
          </p:cNvSpPr>
          <p:nvPr>
            <p:ph type="subTitle" idx="1" hasCustomPrompt="1"/>
          </p:nvPr>
        </p:nvSpPr>
        <p:spPr bwMode="gray">
          <a:xfrm>
            <a:off x="503990" y="5864229"/>
            <a:ext cx="5592010" cy="505645"/>
          </a:xfrm>
          <a:prstGeom prst="rect">
            <a:avLst/>
          </a:prstGeom>
        </p:spPr>
        <p:txBody>
          <a:bodyPr lIns="0" tIns="0" rIns="0" bIns="0" anchor="b" anchorCtr="0">
            <a:noAutofit/>
          </a:bodyPr>
          <a:lstStyle>
            <a:lvl1pPr marL="0" indent="0" algn="l">
              <a:lnSpc>
                <a:spcPct val="100000"/>
              </a:lnSpc>
              <a:spcAft>
                <a:spcPts val="0"/>
              </a:spcAft>
              <a:buNone/>
              <a:defRPr sz="1800" b="1">
                <a:solidFill>
                  <a:schemeClr val="bg1"/>
                </a:solidFill>
              </a:defRPr>
            </a:lvl1pPr>
            <a:lvl2pPr marL="0" marR="0" indent="0" algn="l" defTabSz="914417" rtl="0" eaLnBrk="1" fontAlgn="auto" latinLnBrk="0" hangingPunct="1">
              <a:lnSpc>
                <a:spcPct val="100000"/>
              </a:lnSpc>
              <a:spcBef>
                <a:spcPts val="0"/>
              </a:spcBef>
              <a:spcAft>
                <a:spcPts val="0"/>
              </a:spcAft>
              <a:buClrTx/>
              <a:buSzPct val="100000"/>
              <a:buFont typeface="Arial"/>
              <a:buNone/>
              <a:tabLst/>
              <a:defRPr sz="1600" b="0">
                <a:solidFill>
                  <a:schemeClr val="bg1"/>
                </a:solidFill>
              </a:defRPr>
            </a:lvl2pPr>
            <a:lvl3pPr marL="0" indent="0" algn="l">
              <a:spcAft>
                <a:spcPts val="0"/>
              </a:spcAft>
              <a:buNone/>
              <a:defRPr sz="1600">
                <a:solidFill>
                  <a:schemeClr val="bg1"/>
                </a:solidFill>
              </a:defRPr>
            </a:lvl3pPr>
            <a:lvl4pPr marL="1371626" indent="0" algn="ctr">
              <a:buNone/>
              <a:defRPr sz="1600"/>
            </a:lvl4pPr>
            <a:lvl5pPr marL="1828835" indent="0" algn="ctr">
              <a:buNone/>
              <a:defRPr sz="1600"/>
            </a:lvl5pPr>
            <a:lvl6pPr marL="2286044" indent="0" algn="ctr">
              <a:buNone/>
              <a:defRPr sz="1600"/>
            </a:lvl6pPr>
            <a:lvl7pPr marL="2743252" indent="0" algn="ctr">
              <a:buNone/>
              <a:defRPr sz="1600"/>
            </a:lvl7pPr>
            <a:lvl8pPr marL="3200461" indent="0" algn="ctr">
              <a:buNone/>
              <a:defRPr sz="1600"/>
            </a:lvl8pPr>
            <a:lvl9pPr marL="3657669" indent="0" algn="ctr">
              <a:buNone/>
              <a:defRPr sz="1600"/>
            </a:lvl9pPr>
          </a:lstStyle>
          <a:p>
            <a:r>
              <a:rPr lang="en-GB" noProof="0" dirty="0"/>
              <a:t>Click to edit Master title style</a:t>
            </a:r>
          </a:p>
          <a:p>
            <a:pPr marL="0" marR="0" lvl="1" indent="0" algn="l" defTabSz="914417" rtl="0" eaLnBrk="1" fontAlgn="auto" latinLnBrk="0" hangingPunct="1">
              <a:lnSpc>
                <a:spcPct val="100000"/>
              </a:lnSpc>
              <a:spcBef>
                <a:spcPts val="0"/>
              </a:spcBef>
              <a:spcAft>
                <a:spcPts val="0"/>
              </a:spcAft>
              <a:buClrTx/>
              <a:buSzPct val="100000"/>
              <a:buFont typeface="Arial"/>
              <a:buNone/>
              <a:tabLst/>
              <a:defRPr/>
            </a:pPr>
            <a:r>
              <a:rPr lang="en-GB" noProof="0" dirty="0"/>
              <a:t>Click to edit Master subtitle style</a:t>
            </a:r>
          </a:p>
        </p:txBody>
      </p:sp>
      <p:sp>
        <p:nvSpPr>
          <p:cNvPr id="5" name="Text Placeholder 4"/>
          <p:cNvSpPr>
            <a:spLocks noGrp="1"/>
          </p:cNvSpPr>
          <p:nvPr>
            <p:ph type="body" sz="quarter" idx="10"/>
          </p:nvPr>
        </p:nvSpPr>
        <p:spPr>
          <a:xfrm>
            <a:off x="501652" y="6381750"/>
            <a:ext cx="5594349" cy="298450"/>
          </a:xfrm>
          <a:prstGeom prst="rect">
            <a:avLst/>
          </a:prstGeom>
        </p:spPr>
        <p:txBody>
          <a:bodyPr/>
          <a:lstStyle>
            <a:lvl1pPr>
              <a:spcAft>
                <a:spcPts val="0"/>
              </a:spcAft>
              <a:defRPr sz="10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noProof="0" dirty="0"/>
              <a:t>Click to edit Master text styles</a:t>
            </a:r>
          </a:p>
        </p:txBody>
      </p:sp>
    </p:spTree>
    <p:extLst>
      <p:ext uri="{BB962C8B-B14F-4D97-AF65-F5344CB8AC3E}">
        <p14:creationId xmlns:p14="http://schemas.microsoft.com/office/powerpoint/2010/main" val="61404137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4508">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Title Slide - White">
    <p:bg bwMode="gray">
      <p:bgPr>
        <a:solidFill>
          <a:schemeClr val="bg1"/>
        </a:solidFill>
        <a:effectLst/>
      </p:bgPr>
    </p:bg>
    <p:spTree>
      <p:nvGrpSpPr>
        <p:cNvPr id="1" name=""/>
        <p:cNvGrpSpPr/>
        <p:nvPr/>
      </p:nvGrpSpPr>
      <p:grpSpPr>
        <a:xfrm>
          <a:off x="0" y="0"/>
          <a:ext cx="0" cy="0"/>
          <a:chOff x="0" y="0"/>
          <a:chExt cx="0" cy="0"/>
        </a:xfrm>
      </p:grpSpPr>
      <p:sp>
        <p:nvSpPr>
          <p:cNvPr id="9" name="Picture Placeholder 8"/>
          <p:cNvSpPr>
            <a:spLocks noGrp="1" noChangeAspect="1"/>
          </p:cNvSpPr>
          <p:nvPr>
            <p:ph type="pic" sz="quarter" idx="11"/>
          </p:nvPr>
        </p:nvSpPr>
        <p:spPr>
          <a:xfrm>
            <a:off x="2489813" y="727200"/>
            <a:ext cx="7200000" cy="5400000"/>
          </a:xfrm>
          <a:prstGeom prst="rect">
            <a:avLst/>
          </a:prstGeom>
        </p:spPr>
        <p:txBody>
          <a:bodyPr/>
          <a:lstStyle/>
          <a:p>
            <a:r>
              <a:rPr lang="en-GB" noProof="0" dirty="0"/>
              <a:t>Click icon to add picture</a:t>
            </a:r>
          </a:p>
        </p:txBody>
      </p:sp>
      <p:sp>
        <p:nvSpPr>
          <p:cNvPr id="3" name="Subtitle 2"/>
          <p:cNvSpPr>
            <a:spLocks noGrp="1"/>
          </p:cNvSpPr>
          <p:nvPr>
            <p:ph type="subTitle" idx="1" hasCustomPrompt="1"/>
          </p:nvPr>
        </p:nvSpPr>
        <p:spPr bwMode="gray">
          <a:xfrm>
            <a:off x="501651" y="5864229"/>
            <a:ext cx="5594348" cy="505645"/>
          </a:xfrm>
          <a:prstGeom prst="rect">
            <a:avLst/>
          </a:prstGeom>
        </p:spPr>
        <p:txBody>
          <a:bodyPr lIns="0" tIns="0" rIns="0" bIns="0" anchor="b" anchorCtr="0">
            <a:noAutofit/>
          </a:bodyPr>
          <a:lstStyle>
            <a:lvl1pPr marL="0" indent="0" algn="l">
              <a:lnSpc>
                <a:spcPct val="100000"/>
              </a:lnSpc>
              <a:spcAft>
                <a:spcPts val="0"/>
              </a:spcAft>
              <a:buNone/>
              <a:defRPr sz="1800" b="1">
                <a:solidFill>
                  <a:schemeClr val="tx1"/>
                </a:solidFill>
              </a:defRPr>
            </a:lvl1pPr>
            <a:lvl2pPr marL="0" indent="0" algn="l">
              <a:buNone/>
              <a:defRPr sz="1600" b="0"/>
            </a:lvl2pPr>
            <a:lvl3pPr marL="914417" indent="0" algn="ctr">
              <a:buNone/>
              <a:defRPr sz="1800"/>
            </a:lvl3pPr>
            <a:lvl4pPr marL="1371626" indent="0" algn="ctr">
              <a:buNone/>
              <a:defRPr sz="1600"/>
            </a:lvl4pPr>
            <a:lvl5pPr marL="1828835" indent="0" algn="ctr">
              <a:buNone/>
              <a:defRPr sz="1600"/>
            </a:lvl5pPr>
            <a:lvl6pPr marL="2286044" indent="0" algn="ctr">
              <a:buNone/>
              <a:defRPr sz="1600"/>
            </a:lvl6pPr>
            <a:lvl7pPr marL="2743252" indent="0" algn="ctr">
              <a:buNone/>
              <a:defRPr sz="1600"/>
            </a:lvl7pPr>
            <a:lvl8pPr marL="3200461" indent="0" algn="ctr">
              <a:buNone/>
              <a:defRPr sz="1600"/>
            </a:lvl8pPr>
            <a:lvl9pPr marL="3657669" indent="0" algn="ctr">
              <a:buNone/>
              <a:defRPr sz="1600"/>
            </a:lvl9pPr>
          </a:lstStyle>
          <a:p>
            <a:r>
              <a:rPr lang="en-GB" noProof="0" dirty="0"/>
              <a:t>Click to edit Master title style</a:t>
            </a:r>
          </a:p>
          <a:p>
            <a:pPr lvl="1"/>
            <a:r>
              <a:rPr lang="en-GB" noProof="0" dirty="0"/>
              <a:t>Click to edit Master subtitle style</a:t>
            </a:r>
          </a:p>
        </p:txBody>
      </p:sp>
      <p:sp>
        <p:nvSpPr>
          <p:cNvPr id="5" name="Text Placeholder 4"/>
          <p:cNvSpPr>
            <a:spLocks noGrp="1"/>
          </p:cNvSpPr>
          <p:nvPr>
            <p:ph type="body" sz="quarter" idx="10"/>
          </p:nvPr>
        </p:nvSpPr>
        <p:spPr>
          <a:xfrm>
            <a:off x="501652" y="6381750"/>
            <a:ext cx="5594349" cy="298450"/>
          </a:xfrm>
          <a:prstGeom prst="rect">
            <a:avLst/>
          </a:prstGeom>
        </p:spPr>
        <p:txBody>
          <a:bodyPr/>
          <a:lstStyle>
            <a:lvl1pPr>
              <a:spcAft>
                <a:spcPts val="0"/>
              </a:spcAft>
              <a:defRPr sz="100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noProof="0" dirty="0"/>
              <a:t>Click to edit Master text styles</a:t>
            </a:r>
          </a:p>
        </p:txBody>
      </p:sp>
      <p:grpSp>
        <p:nvGrpSpPr>
          <p:cNvPr id="49" name="Group 48"/>
          <p:cNvGrpSpPr>
            <a:grpSpLocks noChangeAspect="1"/>
          </p:cNvGrpSpPr>
          <p:nvPr userDrawn="1"/>
        </p:nvGrpSpPr>
        <p:grpSpPr>
          <a:xfrm>
            <a:off x="501588" y="384728"/>
            <a:ext cx="3650538" cy="572001"/>
            <a:chOff x="719138" y="-4006851"/>
            <a:chExt cx="6234113" cy="1228726"/>
          </a:xfrm>
          <a:solidFill>
            <a:schemeClr val="tx1"/>
          </a:solidFill>
        </p:grpSpPr>
        <p:sp>
          <p:nvSpPr>
            <p:cNvPr id="50" name="Freeform 5"/>
            <p:cNvSpPr>
              <a:spLocks noEditPoints="1"/>
            </p:cNvSpPr>
            <p:nvPr/>
          </p:nvSpPr>
          <p:spPr bwMode="auto">
            <a:xfrm>
              <a:off x="719138" y="-4006851"/>
              <a:ext cx="420688" cy="506413"/>
            </a:xfrm>
            <a:custGeom>
              <a:avLst/>
              <a:gdLst>
                <a:gd name="T0" fmla="*/ 112 w 112"/>
                <a:gd name="T1" fmla="*/ 65 h 135"/>
                <a:gd name="T2" fmla="*/ 93 w 112"/>
                <a:gd name="T3" fmla="*/ 116 h 135"/>
                <a:gd name="T4" fmla="*/ 43 w 112"/>
                <a:gd name="T5" fmla="*/ 135 h 135"/>
                <a:gd name="T6" fmla="*/ 0 w 112"/>
                <a:gd name="T7" fmla="*/ 135 h 135"/>
                <a:gd name="T8" fmla="*/ 0 w 112"/>
                <a:gd name="T9" fmla="*/ 0 h 135"/>
                <a:gd name="T10" fmla="*/ 45 w 112"/>
                <a:gd name="T11" fmla="*/ 0 h 135"/>
                <a:gd name="T12" fmla="*/ 94 w 112"/>
                <a:gd name="T13" fmla="*/ 17 h 135"/>
                <a:gd name="T14" fmla="*/ 112 w 112"/>
                <a:gd name="T15" fmla="*/ 65 h 135"/>
                <a:gd name="T16" fmla="*/ 75 w 112"/>
                <a:gd name="T17" fmla="*/ 66 h 135"/>
                <a:gd name="T18" fmla="*/ 68 w 112"/>
                <a:gd name="T19" fmla="*/ 38 h 135"/>
                <a:gd name="T20" fmla="*/ 46 w 112"/>
                <a:gd name="T21" fmla="*/ 29 h 135"/>
                <a:gd name="T22" fmla="*/ 35 w 112"/>
                <a:gd name="T23" fmla="*/ 29 h 135"/>
                <a:gd name="T24" fmla="*/ 35 w 112"/>
                <a:gd name="T25" fmla="*/ 105 h 135"/>
                <a:gd name="T26" fmla="*/ 43 w 112"/>
                <a:gd name="T27" fmla="*/ 105 h 135"/>
                <a:gd name="T28" fmla="*/ 67 w 112"/>
                <a:gd name="T29" fmla="*/ 95 h 135"/>
                <a:gd name="T30" fmla="*/ 75 w 112"/>
                <a:gd name="T31" fmla="*/ 6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135">
                  <a:moveTo>
                    <a:pt x="112" y="65"/>
                  </a:moveTo>
                  <a:cubicBezTo>
                    <a:pt x="112" y="87"/>
                    <a:pt x="105" y="104"/>
                    <a:pt x="93" y="116"/>
                  </a:cubicBezTo>
                  <a:cubicBezTo>
                    <a:pt x="81" y="129"/>
                    <a:pt x="64" y="135"/>
                    <a:pt x="43" y="135"/>
                  </a:cubicBezTo>
                  <a:cubicBezTo>
                    <a:pt x="0" y="135"/>
                    <a:pt x="0" y="135"/>
                    <a:pt x="0" y="135"/>
                  </a:cubicBezTo>
                  <a:cubicBezTo>
                    <a:pt x="0" y="0"/>
                    <a:pt x="0" y="0"/>
                    <a:pt x="0" y="0"/>
                  </a:cubicBezTo>
                  <a:cubicBezTo>
                    <a:pt x="45" y="0"/>
                    <a:pt x="45" y="0"/>
                    <a:pt x="45" y="0"/>
                  </a:cubicBezTo>
                  <a:cubicBezTo>
                    <a:pt x="67" y="0"/>
                    <a:pt x="83" y="6"/>
                    <a:pt x="94" y="17"/>
                  </a:cubicBezTo>
                  <a:cubicBezTo>
                    <a:pt x="106" y="28"/>
                    <a:pt x="112" y="44"/>
                    <a:pt x="112" y="65"/>
                  </a:cubicBezTo>
                  <a:moveTo>
                    <a:pt x="75" y="66"/>
                  </a:moveTo>
                  <a:cubicBezTo>
                    <a:pt x="75" y="53"/>
                    <a:pt x="72" y="44"/>
                    <a:pt x="68" y="38"/>
                  </a:cubicBezTo>
                  <a:cubicBezTo>
                    <a:pt x="63" y="32"/>
                    <a:pt x="56" y="29"/>
                    <a:pt x="46" y="29"/>
                  </a:cubicBezTo>
                  <a:cubicBezTo>
                    <a:pt x="35" y="29"/>
                    <a:pt x="35" y="29"/>
                    <a:pt x="35" y="29"/>
                  </a:cubicBezTo>
                  <a:cubicBezTo>
                    <a:pt x="35" y="105"/>
                    <a:pt x="35" y="105"/>
                    <a:pt x="35" y="105"/>
                  </a:cubicBezTo>
                  <a:cubicBezTo>
                    <a:pt x="43" y="105"/>
                    <a:pt x="43" y="105"/>
                    <a:pt x="43" y="105"/>
                  </a:cubicBezTo>
                  <a:cubicBezTo>
                    <a:pt x="54" y="105"/>
                    <a:pt x="62" y="102"/>
                    <a:pt x="67" y="95"/>
                  </a:cubicBezTo>
                  <a:cubicBezTo>
                    <a:pt x="72" y="89"/>
                    <a:pt x="75" y="79"/>
                    <a:pt x="75" y="6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1" name="Rectangle 6"/>
            <p:cNvSpPr>
              <a:spLocks noChangeArrowheads="1"/>
            </p:cNvSpPr>
            <p:nvPr/>
          </p:nvSpPr>
          <p:spPr bwMode="auto">
            <a:xfrm>
              <a:off x="1593851" y="-4006851"/>
              <a:ext cx="128588" cy="506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2" name="Freeform 7"/>
            <p:cNvSpPr>
              <a:spLocks noEditPoints="1"/>
            </p:cNvSpPr>
            <p:nvPr/>
          </p:nvSpPr>
          <p:spPr bwMode="auto">
            <a:xfrm>
              <a:off x="1770063" y="-3883026"/>
              <a:ext cx="368300" cy="387350"/>
            </a:xfrm>
            <a:custGeom>
              <a:avLst/>
              <a:gdLst>
                <a:gd name="T0" fmla="*/ 98 w 98"/>
                <a:gd name="T1" fmla="*/ 51 h 103"/>
                <a:gd name="T2" fmla="*/ 85 w 98"/>
                <a:gd name="T3" fmla="*/ 90 h 103"/>
                <a:gd name="T4" fmla="*/ 49 w 98"/>
                <a:gd name="T5" fmla="*/ 103 h 103"/>
                <a:gd name="T6" fmla="*/ 13 w 98"/>
                <a:gd name="T7" fmla="*/ 89 h 103"/>
                <a:gd name="T8" fmla="*/ 0 w 98"/>
                <a:gd name="T9" fmla="*/ 51 h 103"/>
                <a:gd name="T10" fmla="*/ 13 w 98"/>
                <a:gd name="T11" fmla="*/ 13 h 103"/>
                <a:gd name="T12" fmla="*/ 49 w 98"/>
                <a:gd name="T13" fmla="*/ 0 h 103"/>
                <a:gd name="T14" fmla="*/ 75 w 98"/>
                <a:gd name="T15" fmla="*/ 6 h 103"/>
                <a:gd name="T16" fmla="*/ 92 w 98"/>
                <a:gd name="T17" fmla="*/ 24 h 103"/>
                <a:gd name="T18" fmla="*/ 98 w 98"/>
                <a:gd name="T19" fmla="*/ 51 h 103"/>
                <a:gd name="T20" fmla="*/ 34 w 98"/>
                <a:gd name="T21" fmla="*/ 51 h 103"/>
                <a:gd name="T22" fmla="*/ 38 w 98"/>
                <a:gd name="T23" fmla="*/ 71 h 103"/>
                <a:gd name="T24" fmla="*/ 49 w 98"/>
                <a:gd name="T25" fmla="*/ 78 h 103"/>
                <a:gd name="T26" fmla="*/ 60 w 98"/>
                <a:gd name="T27" fmla="*/ 71 h 103"/>
                <a:gd name="T28" fmla="*/ 63 w 98"/>
                <a:gd name="T29" fmla="*/ 51 h 103"/>
                <a:gd name="T30" fmla="*/ 60 w 98"/>
                <a:gd name="T31" fmla="*/ 32 h 103"/>
                <a:gd name="T32" fmla="*/ 49 w 98"/>
                <a:gd name="T33" fmla="*/ 25 h 103"/>
                <a:gd name="T34" fmla="*/ 38 w 98"/>
                <a:gd name="T35" fmla="*/ 32 h 103"/>
                <a:gd name="T36" fmla="*/ 34 w 98"/>
                <a:gd name="T37" fmla="*/ 5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8" h="103">
                  <a:moveTo>
                    <a:pt x="98" y="51"/>
                  </a:moveTo>
                  <a:cubicBezTo>
                    <a:pt x="98" y="68"/>
                    <a:pt x="93" y="80"/>
                    <a:pt x="85" y="90"/>
                  </a:cubicBezTo>
                  <a:cubicBezTo>
                    <a:pt x="76" y="99"/>
                    <a:pt x="64" y="103"/>
                    <a:pt x="49" y="103"/>
                  </a:cubicBezTo>
                  <a:cubicBezTo>
                    <a:pt x="34" y="103"/>
                    <a:pt x="22" y="99"/>
                    <a:pt x="13" y="89"/>
                  </a:cubicBezTo>
                  <a:cubicBezTo>
                    <a:pt x="4" y="80"/>
                    <a:pt x="0" y="67"/>
                    <a:pt x="0" y="51"/>
                  </a:cubicBezTo>
                  <a:cubicBezTo>
                    <a:pt x="0" y="35"/>
                    <a:pt x="4" y="22"/>
                    <a:pt x="13" y="13"/>
                  </a:cubicBezTo>
                  <a:cubicBezTo>
                    <a:pt x="21" y="4"/>
                    <a:pt x="34" y="0"/>
                    <a:pt x="49" y="0"/>
                  </a:cubicBezTo>
                  <a:cubicBezTo>
                    <a:pt x="59" y="0"/>
                    <a:pt x="67" y="2"/>
                    <a:pt x="75" y="6"/>
                  </a:cubicBezTo>
                  <a:cubicBezTo>
                    <a:pt x="82" y="10"/>
                    <a:pt x="88" y="16"/>
                    <a:pt x="92" y="24"/>
                  </a:cubicBezTo>
                  <a:cubicBezTo>
                    <a:pt x="96" y="32"/>
                    <a:pt x="98" y="41"/>
                    <a:pt x="98" y="51"/>
                  </a:cubicBezTo>
                  <a:moveTo>
                    <a:pt x="34" y="51"/>
                  </a:moveTo>
                  <a:cubicBezTo>
                    <a:pt x="34" y="60"/>
                    <a:pt x="35" y="66"/>
                    <a:pt x="38" y="71"/>
                  </a:cubicBezTo>
                  <a:cubicBezTo>
                    <a:pt x="40" y="75"/>
                    <a:pt x="44" y="78"/>
                    <a:pt x="49" y="78"/>
                  </a:cubicBezTo>
                  <a:cubicBezTo>
                    <a:pt x="54" y="78"/>
                    <a:pt x="58" y="75"/>
                    <a:pt x="60" y="71"/>
                  </a:cubicBezTo>
                  <a:cubicBezTo>
                    <a:pt x="62" y="66"/>
                    <a:pt x="63" y="60"/>
                    <a:pt x="63" y="51"/>
                  </a:cubicBezTo>
                  <a:cubicBezTo>
                    <a:pt x="63" y="43"/>
                    <a:pt x="62" y="36"/>
                    <a:pt x="60" y="32"/>
                  </a:cubicBezTo>
                  <a:cubicBezTo>
                    <a:pt x="58" y="27"/>
                    <a:pt x="54" y="25"/>
                    <a:pt x="49" y="25"/>
                  </a:cubicBezTo>
                  <a:cubicBezTo>
                    <a:pt x="44" y="25"/>
                    <a:pt x="40" y="27"/>
                    <a:pt x="38" y="32"/>
                  </a:cubicBezTo>
                  <a:cubicBezTo>
                    <a:pt x="35" y="36"/>
                    <a:pt x="34" y="43"/>
                    <a:pt x="34" y="5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3" name="Rectangle 8"/>
            <p:cNvSpPr>
              <a:spLocks noChangeArrowheads="1"/>
            </p:cNvSpPr>
            <p:nvPr/>
          </p:nvSpPr>
          <p:spPr bwMode="auto">
            <a:xfrm>
              <a:off x="2187576" y="-3879851"/>
              <a:ext cx="127000" cy="379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4" name="Rectangle 9"/>
            <p:cNvSpPr>
              <a:spLocks noChangeArrowheads="1"/>
            </p:cNvSpPr>
            <p:nvPr/>
          </p:nvSpPr>
          <p:spPr bwMode="auto">
            <a:xfrm>
              <a:off x="2187576" y="-4006851"/>
              <a:ext cx="127000" cy="825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5" name="Rectangle 10"/>
            <p:cNvSpPr>
              <a:spLocks noChangeArrowheads="1"/>
            </p:cNvSpPr>
            <p:nvPr/>
          </p:nvSpPr>
          <p:spPr bwMode="auto">
            <a:xfrm>
              <a:off x="2401888" y="-3297238"/>
              <a:ext cx="120650"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6" name="Freeform 11"/>
            <p:cNvSpPr>
              <a:spLocks/>
            </p:cNvSpPr>
            <p:nvPr/>
          </p:nvSpPr>
          <p:spPr bwMode="auto">
            <a:xfrm>
              <a:off x="2363788" y="-3995738"/>
              <a:ext cx="271463" cy="500063"/>
            </a:xfrm>
            <a:custGeom>
              <a:avLst/>
              <a:gdLst>
                <a:gd name="T0" fmla="*/ 56 w 72"/>
                <a:gd name="T1" fmla="*/ 106 h 133"/>
                <a:gd name="T2" fmla="*/ 72 w 72"/>
                <a:gd name="T3" fmla="*/ 103 h 133"/>
                <a:gd name="T4" fmla="*/ 72 w 72"/>
                <a:gd name="T5" fmla="*/ 128 h 133"/>
                <a:gd name="T6" fmla="*/ 59 w 72"/>
                <a:gd name="T7" fmla="*/ 132 h 133"/>
                <a:gd name="T8" fmla="*/ 44 w 72"/>
                <a:gd name="T9" fmla="*/ 133 h 133"/>
                <a:gd name="T10" fmla="*/ 20 w 72"/>
                <a:gd name="T11" fmla="*/ 125 h 133"/>
                <a:gd name="T12" fmla="*/ 12 w 72"/>
                <a:gd name="T13" fmla="*/ 99 h 133"/>
                <a:gd name="T14" fmla="*/ 12 w 72"/>
                <a:gd name="T15" fmla="*/ 57 h 133"/>
                <a:gd name="T16" fmla="*/ 0 w 72"/>
                <a:gd name="T17" fmla="*/ 57 h 133"/>
                <a:gd name="T18" fmla="*/ 0 w 72"/>
                <a:gd name="T19" fmla="*/ 31 h 133"/>
                <a:gd name="T20" fmla="*/ 12 w 72"/>
                <a:gd name="T21" fmla="*/ 31 h 133"/>
                <a:gd name="T22" fmla="*/ 12 w 72"/>
                <a:gd name="T23" fmla="*/ 6 h 133"/>
                <a:gd name="T24" fmla="*/ 46 w 72"/>
                <a:gd name="T25" fmla="*/ 0 h 133"/>
                <a:gd name="T26" fmla="*/ 46 w 72"/>
                <a:gd name="T27" fmla="*/ 31 h 133"/>
                <a:gd name="T28" fmla="*/ 68 w 72"/>
                <a:gd name="T29" fmla="*/ 31 h 133"/>
                <a:gd name="T30" fmla="*/ 68 w 72"/>
                <a:gd name="T31" fmla="*/ 57 h 133"/>
                <a:gd name="T32" fmla="*/ 46 w 72"/>
                <a:gd name="T33" fmla="*/ 57 h 133"/>
                <a:gd name="T34" fmla="*/ 46 w 72"/>
                <a:gd name="T35" fmla="*/ 96 h 133"/>
                <a:gd name="T36" fmla="*/ 56 w 72"/>
                <a:gd name="T37"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 h="133">
                  <a:moveTo>
                    <a:pt x="56" y="106"/>
                  </a:moveTo>
                  <a:cubicBezTo>
                    <a:pt x="60" y="106"/>
                    <a:pt x="66" y="105"/>
                    <a:pt x="72" y="103"/>
                  </a:cubicBezTo>
                  <a:cubicBezTo>
                    <a:pt x="72" y="128"/>
                    <a:pt x="72" y="128"/>
                    <a:pt x="72" y="128"/>
                  </a:cubicBezTo>
                  <a:cubicBezTo>
                    <a:pt x="67" y="130"/>
                    <a:pt x="63" y="131"/>
                    <a:pt x="59" y="132"/>
                  </a:cubicBezTo>
                  <a:cubicBezTo>
                    <a:pt x="55" y="133"/>
                    <a:pt x="50" y="133"/>
                    <a:pt x="44" y="133"/>
                  </a:cubicBezTo>
                  <a:cubicBezTo>
                    <a:pt x="33" y="133"/>
                    <a:pt x="25" y="131"/>
                    <a:pt x="20" y="125"/>
                  </a:cubicBezTo>
                  <a:cubicBezTo>
                    <a:pt x="15" y="119"/>
                    <a:pt x="12" y="110"/>
                    <a:pt x="12" y="99"/>
                  </a:cubicBezTo>
                  <a:cubicBezTo>
                    <a:pt x="12" y="57"/>
                    <a:pt x="12" y="57"/>
                    <a:pt x="12" y="57"/>
                  </a:cubicBezTo>
                  <a:cubicBezTo>
                    <a:pt x="0" y="57"/>
                    <a:pt x="0" y="57"/>
                    <a:pt x="0" y="57"/>
                  </a:cubicBezTo>
                  <a:cubicBezTo>
                    <a:pt x="0" y="31"/>
                    <a:pt x="0" y="31"/>
                    <a:pt x="0" y="31"/>
                  </a:cubicBezTo>
                  <a:cubicBezTo>
                    <a:pt x="12" y="31"/>
                    <a:pt x="12" y="31"/>
                    <a:pt x="12" y="31"/>
                  </a:cubicBezTo>
                  <a:cubicBezTo>
                    <a:pt x="12" y="6"/>
                    <a:pt x="12" y="6"/>
                    <a:pt x="12" y="6"/>
                  </a:cubicBezTo>
                  <a:cubicBezTo>
                    <a:pt x="46" y="0"/>
                    <a:pt x="46" y="0"/>
                    <a:pt x="46" y="0"/>
                  </a:cubicBezTo>
                  <a:cubicBezTo>
                    <a:pt x="46" y="31"/>
                    <a:pt x="46" y="31"/>
                    <a:pt x="46" y="31"/>
                  </a:cubicBezTo>
                  <a:cubicBezTo>
                    <a:pt x="68" y="31"/>
                    <a:pt x="68" y="31"/>
                    <a:pt x="68" y="31"/>
                  </a:cubicBezTo>
                  <a:cubicBezTo>
                    <a:pt x="68" y="57"/>
                    <a:pt x="68" y="57"/>
                    <a:pt x="68" y="57"/>
                  </a:cubicBezTo>
                  <a:cubicBezTo>
                    <a:pt x="46" y="57"/>
                    <a:pt x="46" y="57"/>
                    <a:pt x="46" y="57"/>
                  </a:cubicBezTo>
                  <a:cubicBezTo>
                    <a:pt x="46" y="96"/>
                    <a:pt x="46" y="96"/>
                    <a:pt x="46" y="96"/>
                  </a:cubicBezTo>
                  <a:cubicBezTo>
                    <a:pt x="46" y="103"/>
                    <a:pt x="49" y="106"/>
                    <a:pt x="56" y="10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7" name="Freeform 12"/>
            <p:cNvSpPr>
              <a:spLocks/>
            </p:cNvSpPr>
            <p:nvPr/>
          </p:nvSpPr>
          <p:spPr bwMode="auto">
            <a:xfrm>
              <a:off x="2660651" y="-3995738"/>
              <a:ext cx="266700" cy="500063"/>
            </a:xfrm>
            <a:custGeom>
              <a:avLst/>
              <a:gdLst>
                <a:gd name="T0" fmla="*/ 55 w 71"/>
                <a:gd name="T1" fmla="*/ 106 h 133"/>
                <a:gd name="T2" fmla="*/ 71 w 71"/>
                <a:gd name="T3" fmla="*/ 103 h 133"/>
                <a:gd name="T4" fmla="*/ 71 w 71"/>
                <a:gd name="T5" fmla="*/ 128 h 133"/>
                <a:gd name="T6" fmla="*/ 58 w 71"/>
                <a:gd name="T7" fmla="*/ 132 h 133"/>
                <a:gd name="T8" fmla="*/ 44 w 71"/>
                <a:gd name="T9" fmla="*/ 133 h 133"/>
                <a:gd name="T10" fmla="*/ 19 w 71"/>
                <a:gd name="T11" fmla="*/ 125 h 133"/>
                <a:gd name="T12" fmla="*/ 12 w 71"/>
                <a:gd name="T13" fmla="*/ 99 h 133"/>
                <a:gd name="T14" fmla="*/ 12 w 71"/>
                <a:gd name="T15" fmla="*/ 57 h 133"/>
                <a:gd name="T16" fmla="*/ 0 w 71"/>
                <a:gd name="T17" fmla="*/ 57 h 133"/>
                <a:gd name="T18" fmla="*/ 0 w 71"/>
                <a:gd name="T19" fmla="*/ 31 h 133"/>
                <a:gd name="T20" fmla="*/ 12 w 71"/>
                <a:gd name="T21" fmla="*/ 31 h 133"/>
                <a:gd name="T22" fmla="*/ 12 w 71"/>
                <a:gd name="T23" fmla="*/ 5 h 133"/>
                <a:gd name="T24" fmla="*/ 46 w 71"/>
                <a:gd name="T25" fmla="*/ 0 h 133"/>
                <a:gd name="T26" fmla="*/ 46 w 71"/>
                <a:gd name="T27" fmla="*/ 31 h 133"/>
                <a:gd name="T28" fmla="*/ 67 w 71"/>
                <a:gd name="T29" fmla="*/ 31 h 133"/>
                <a:gd name="T30" fmla="*/ 67 w 71"/>
                <a:gd name="T31" fmla="*/ 57 h 133"/>
                <a:gd name="T32" fmla="*/ 46 w 71"/>
                <a:gd name="T33" fmla="*/ 57 h 133"/>
                <a:gd name="T34" fmla="*/ 46 w 71"/>
                <a:gd name="T35" fmla="*/ 96 h 133"/>
                <a:gd name="T36" fmla="*/ 55 w 71"/>
                <a:gd name="T37"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1" h="133">
                  <a:moveTo>
                    <a:pt x="55" y="106"/>
                  </a:moveTo>
                  <a:cubicBezTo>
                    <a:pt x="59" y="106"/>
                    <a:pt x="65" y="105"/>
                    <a:pt x="71" y="103"/>
                  </a:cubicBezTo>
                  <a:cubicBezTo>
                    <a:pt x="71" y="128"/>
                    <a:pt x="71" y="128"/>
                    <a:pt x="71" y="128"/>
                  </a:cubicBezTo>
                  <a:cubicBezTo>
                    <a:pt x="67" y="130"/>
                    <a:pt x="62" y="131"/>
                    <a:pt x="58" y="132"/>
                  </a:cubicBezTo>
                  <a:cubicBezTo>
                    <a:pt x="54" y="133"/>
                    <a:pt x="49" y="133"/>
                    <a:pt x="44" y="133"/>
                  </a:cubicBezTo>
                  <a:cubicBezTo>
                    <a:pt x="32" y="133"/>
                    <a:pt x="24" y="131"/>
                    <a:pt x="19" y="125"/>
                  </a:cubicBezTo>
                  <a:cubicBezTo>
                    <a:pt x="14" y="119"/>
                    <a:pt x="12" y="110"/>
                    <a:pt x="12" y="99"/>
                  </a:cubicBezTo>
                  <a:cubicBezTo>
                    <a:pt x="12" y="57"/>
                    <a:pt x="12" y="57"/>
                    <a:pt x="12" y="57"/>
                  </a:cubicBezTo>
                  <a:cubicBezTo>
                    <a:pt x="0" y="57"/>
                    <a:pt x="0" y="57"/>
                    <a:pt x="0" y="57"/>
                  </a:cubicBezTo>
                  <a:cubicBezTo>
                    <a:pt x="0" y="31"/>
                    <a:pt x="0" y="31"/>
                    <a:pt x="0" y="31"/>
                  </a:cubicBezTo>
                  <a:cubicBezTo>
                    <a:pt x="12" y="31"/>
                    <a:pt x="12" y="31"/>
                    <a:pt x="12" y="31"/>
                  </a:cubicBezTo>
                  <a:cubicBezTo>
                    <a:pt x="12" y="5"/>
                    <a:pt x="12" y="5"/>
                    <a:pt x="12" y="5"/>
                  </a:cubicBezTo>
                  <a:cubicBezTo>
                    <a:pt x="46" y="0"/>
                    <a:pt x="46" y="0"/>
                    <a:pt x="46" y="0"/>
                  </a:cubicBezTo>
                  <a:cubicBezTo>
                    <a:pt x="46" y="31"/>
                    <a:pt x="46" y="31"/>
                    <a:pt x="46" y="31"/>
                  </a:cubicBezTo>
                  <a:cubicBezTo>
                    <a:pt x="67" y="31"/>
                    <a:pt x="67" y="31"/>
                    <a:pt x="67" y="31"/>
                  </a:cubicBezTo>
                  <a:cubicBezTo>
                    <a:pt x="67" y="57"/>
                    <a:pt x="67" y="57"/>
                    <a:pt x="67" y="57"/>
                  </a:cubicBezTo>
                  <a:cubicBezTo>
                    <a:pt x="46" y="57"/>
                    <a:pt x="46" y="57"/>
                    <a:pt x="46" y="57"/>
                  </a:cubicBezTo>
                  <a:cubicBezTo>
                    <a:pt x="46" y="96"/>
                    <a:pt x="46" y="96"/>
                    <a:pt x="46" y="96"/>
                  </a:cubicBezTo>
                  <a:cubicBezTo>
                    <a:pt x="46" y="103"/>
                    <a:pt x="49" y="106"/>
                    <a:pt x="55" y="10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8" name="Freeform 13"/>
            <p:cNvSpPr>
              <a:spLocks noEditPoints="1"/>
            </p:cNvSpPr>
            <p:nvPr/>
          </p:nvSpPr>
          <p:spPr bwMode="auto">
            <a:xfrm>
              <a:off x="2957513" y="-3883026"/>
              <a:ext cx="357188" cy="387350"/>
            </a:xfrm>
            <a:custGeom>
              <a:avLst/>
              <a:gdLst>
                <a:gd name="T0" fmla="*/ 83 w 95"/>
                <a:gd name="T1" fmla="*/ 11 h 103"/>
                <a:gd name="T2" fmla="*/ 48 w 95"/>
                <a:gd name="T3" fmla="*/ 0 h 103"/>
                <a:gd name="T4" fmla="*/ 13 w 95"/>
                <a:gd name="T5" fmla="*/ 13 h 103"/>
                <a:gd name="T6" fmla="*/ 0 w 95"/>
                <a:gd name="T7" fmla="*/ 52 h 103"/>
                <a:gd name="T8" fmla="*/ 14 w 95"/>
                <a:gd name="T9" fmla="*/ 90 h 103"/>
                <a:gd name="T10" fmla="*/ 52 w 95"/>
                <a:gd name="T11" fmla="*/ 103 h 103"/>
                <a:gd name="T12" fmla="*/ 72 w 95"/>
                <a:gd name="T13" fmla="*/ 102 h 103"/>
                <a:gd name="T14" fmla="*/ 88 w 95"/>
                <a:gd name="T15" fmla="*/ 96 h 103"/>
                <a:gd name="T16" fmla="*/ 83 w 95"/>
                <a:gd name="T17" fmla="*/ 74 h 103"/>
                <a:gd name="T18" fmla="*/ 72 w 95"/>
                <a:gd name="T19" fmla="*/ 77 h 103"/>
                <a:gd name="T20" fmla="*/ 56 w 95"/>
                <a:gd name="T21" fmla="*/ 79 h 103"/>
                <a:gd name="T22" fmla="*/ 40 w 95"/>
                <a:gd name="T23" fmla="*/ 74 h 103"/>
                <a:gd name="T24" fmla="*/ 34 w 95"/>
                <a:gd name="T25" fmla="*/ 61 h 103"/>
                <a:gd name="T26" fmla="*/ 95 w 95"/>
                <a:gd name="T27" fmla="*/ 61 h 103"/>
                <a:gd name="T28" fmla="*/ 95 w 95"/>
                <a:gd name="T29" fmla="*/ 45 h 103"/>
                <a:gd name="T30" fmla="*/ 83 w 95"/>
                <a:gd name="T31" fmla="*/ 11 h 103"/>
                <a:gd name="T32" fmla="*/ 35 w 95"/>
                <a:gd name="T33" fmla="*/ 39 h 103"/>
                <a:gd name="T34" fmla="*/ 40 w 95"/>
                <a:gd name="T35" fmla="*/ 27 h 103"/>
                <a:gd name="T36" fmla="*/ 50 w 95"/>
                <a:gd name="T37" fmla="*/ 23 h 103"/>
                <a:gd name="T38" fmla="*/ 60 w 95"/>
                <a:gd name="T39" fmla="*/ 27 h 103"/>
                <a:gd name="T40" fmla="*/ 64 w 95"/>
                <a:gd name="T41" fmla="*/ 39 h 103"/>
                <a:gd name="T42" fmla="*/ 35 w 95"/>
                <a:gd name="T43" fmla="*/ 3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5" h="103">
                  <a:moveTo>
                    <a:pt x="83" y="11"/>
                  </a:moveTo>
                  <a:cubicBezTo>
                    <a:pt x="74" y="3"/>
                    <a:pt x="63" y="0"/>
                    <a:pt x="48" y="0"/>
                  </a:cubicBezTo>
                  <a:cubicBezTo>
                    <a:pt x="33" y="0"/>
                    <a:pt x="21" y="4"/>
                    <a:pt x="13" y="13"/>
                  </a:cubicBezTo>
                  <a:cubicBezTo>
                    <a:pt x="4" y="22"/>
                    <a:pt x="0" y="35"/>
                    <a:pt x="0" y="52"/>
                  </a:cubicBezTo>
                  <a:cubicBezTo>
                    <a:pt x="0" y="69"/>
                    <a:pt x="4" y="81"/>
                    <a:pt x="14" y="90"/>
                  </a:cubicBezTo>
                  <a:cubicBezTo>
                    <a:pt x="23" y="99"/>
                    <a:pt x="35" y="103"/>
                    <a:pt x="52" y="103"/>
                  </a:cubicBezTo>
                  <a:cubicBezTo>
                    <a:pt x="59" y="103"/>
                    <a:pt x="66" y="103"/>
                    <a:pt x="72" y="102"/>
                  </a:cubicBezTo>
                  <a:cubicBezTo>
                    <a:pt x="77" y="101"/>
                    <a:pt x="83" y="99"/>
                    <a:pt x="88" y="96"/>
                  </a:cubicBezTo>
                  <a:cubicBezTo>
                    <a:pt x="83" y="74"/>
                    <a:pt x="83" y="74"/>
                    <a:pt x="83" y="74"/>
                  </a:cubicBezTo>
                  <a:cubicBezTo>
                    <a:pt x="79" y="75"/>
                    <a:pt x="75" y="76"/>
                    <a:pt x="72" y="77"/>
                  </a:cubicBezTo>
                  <a:cubicBezTo>
                    <a:pt x="67" y="78"/>
                    <a:pt x="62" y="79"/>
                    <a:pt x="56" y="79"/>
                  </a:cubicBezTo>
                  <a:cubicBezTo>
                    <a:pt x="49" y="79"/>
                    <a:pt x="44" y="77"/>
                    <a:pt x="40" y="74"/>
                  </a:cubicBezTo>
                  <a:cubicBezTo>
                    <a:pt x="36" y="71"/>
                    <a:pt x="34" y="66"/>
                    <a:pt x="34" y="61"/>
                  </a:cubicBezTo>
                  <a:cubicBezTo>
                    <a:pt x="95" y="61"/>
                    <a:pt x="95" y="61"/>
                    <a:pt x="95" y="61"/>
                  </a:cubicBezTo>
                  <a:cubicBezTo>
                    <a:pt x="95" y="45"/>
                    <a:pt x="95" y="45"/>
                    <a:pt x="95" y="45"/>
                  </a:cubicBezTo>
                  <a:cubicBezTo>
                    <a:pt x="95" y="31"/>
                    <a:pt x="91" y="19"/>
                    <a:pt x="83" y="11"/>
                  </a:cubicBezTo>
                  <a:moveTo>
                    <a:pt x="35" y="39"/>
                  </a:moveTo>
                  <a:cubicBezTo>
                    <a:pt x="35" y="34"/>
                    <a:pt x="37" y="30"/>
                    <a:pt x="40" y="27"/>
                  </a:cubicBezTo>
                  <a:cubicBezTo>
                    <a:pt x="42" y="24"/>
                    <a:pt x="46" y="23"/>
                    <a:pt x="50" y="23"/>
                  </a:cubicBezTo>
                  <a:cubicBezTo>
                    <a:pt x="54" y="23"/>
                    <a:pt x="57" y="25"/>
                    <a:pt x="60" y="27"/>
                  </a:cubicBezTo>
                  <a:cubicBezTo>
                    <a:pt x="62" y="30"/>
                    <a:pt x="64" y="34"/>
                    <a:pt x="64" y="39"/>
                  </a:cubicBezTo>
                  <a:lnTo>
                    <a:pt x="35"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9" name="Freeform 14"/>
            <p:cNvSpPr>
              <a:spLocks noEditPoints="1"/>
            </p:cNvSpPr>
            <p:nvPr/>
          </p:nvSpPr>
          <p:spPr bwMode="auto">
            <a:xfrm>
              <a:off x="1173163" y="-3883026"/>
              <a:ext cx="357188" cy="387350"/>
            </a:xfrm>
            <a:custGeom>
              <a:avLst/>
              <a:gdLst>
                <a:gd name="T0" fmla="*/ 83 w 95"/>
                <a:gd name="T1" fmla="*/ 11 h 103"/>
                <a:gd name="T2" fmla="*/ 49 w 95"/>
                <a:gd name="T3" fmla="*/ 0 h 103"/>
                <a:gd name="T4" fmla="*/ 13 w 95"/>
                <a:gd name="T5" fmla="*/ 13 h 103"/>
                <a:gd name="T6" fmla="*/ 0 w 95"/>
                <a:gd name="T7" fmla="*/ 52 h 103"/>
                <a:gd name="T8" fmla="*/ 14 w 95"/>
                <a:gd name="T9" fmla="*/ 90 h 103"/>
                <a:gd name="T10" fmla="*/ 52 w 95"/>
                <a:gd name="T11" fmla="*/ 103 h 103"/>
                <a:gd name="T12" fmla="*/ 72 w 95"/>
                <a:gd name="T13" fmla="*/ 102 h 103"/>
                <a:gd name="T14" fmla="*/ 88 w 95"/>
                <a:gd name="T15" fmla="*/ 96 h 103"/>
                <a:gd name="T16" fmla="*/ 83 w 95"/>
                <a:gd name="T17" fmla="*/ 74 h 103"/>
                <a:gd name="T18" fmla="*/ 72 w 95"/>
                <a:gd name="T19" fmla="*/ 77 h 103"/>
                <a:gd name="T20" fmla="*/ 56 w 95"/>
                <a:gd name="T21" fmla="*/ 79 h 103"/>
                <a:gd name="T22" fmla="*/ 40 w 95"/>
                <a:gd name="T23" fmla="*/ 74 h 103"/>
                <a:gd name="T24" fmla="*/ 34 w 95"/>
                <a:gd name="T25" fmla="*/ 61 h 103"/>
                <a:gd name="T26" fmla="*/ 95 w 95"/>
                <a:gd name="T27" fmla="*/ 61 h 103"/>
                <a:gd name="T28" fmla="*/ 95 w 95"/>
                <a:gd name="T29" fmla="*/ 45 h 103"/>
                <a:gd name="T30" fmla="*/ 83 w 95"/>
                <a:gd name="T31" fmla="*/ 11 h 103"/>
                <a:gd name="T32" fmla="*/ 35 w 95"/>
                <a:gd name="T33" fmla="*/ 39 h 103"/>
                <a:gd name="T34" fmla="*/ 40 w 95"/>
                <a:gd name="T35" fmla="*/ 27 h 103"/>
                <a:gd name="T36" fmla="*/ 50 w 95"/>
                <a:gd name="T37" fmla="*/ 23 h 103"/>
                <a:gd name="T38" fmla="*/ 60 w 95"/>
                <a:gd name="T39" fmla="*/ 27 h 103"/>
                <a:gd name="T40" fmla="*/ 64 w 95"/>
                <a:gd name="T41" fmla="*/ 39 h 103"/>
                <a:gd name="T42" fmla="*/ 35 w 95"/>
                <a:gd name="T43" fmla="*/ 3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5" h="103">
                  <a:moveTo>
                    <a:pt x="83" y="11"/>
                  </a:moveTo>
                  <a:cubicBezTo>
                    <a:pt x="75" y="3"/>
                    <a:pt x="63" y="0"/>
                    <a:pt x="49" y="0"/>
                  </a:cubicBezTo>
                  <a:cubicBezTo>
                    <a:pt x="33" y="0"/>
                    <a:pt x="21" y="4"/>
                    <a:pt x="13" y="13"/>
                  </a:cubicBezTo>
                  <a:cubicBezTo>
                    <a:pt x="4" y="22"/>
                    <a:pt x="0" y="35"/>
                    <a:pt x="0" y="52"/>
                  </a:cubicBezTo>
                  <a:cubicBezTo>
                    <a:pt x="0" y="69"/>
                    <a:pt x="5" y="81"/>
                    <a:pt x="14" y="90"/>
                  </a:cubicBezTo>
                  <a:cubicBezTo>
                    <a:pt x="23" y="99"/>
                    <a:pt x="35" y="103"/>
                    <a:pt x="52" y="103"/>
                  </a:cubicBezTo>
                  <a:cubicBezTo>
                    <a:pt x="60" y="103"/>
                    <a:pt x="66" y="103"/>
                    <a:pt x="72" y="102"/>
                  </a:cubicBezTo>
                  <a:cubicBezTo>
                    <a:pt x="78" y="101"/>
                    <a:pt x="83" y="99"/>
                    <a:pt x="88" y="96"/>
                  </a:cubicBezTo>
                  <a:cubicBezTo>
                    <a:pt x="83" y="74"/>
                    <a:pt x="83" y="74"/>
                    <a:pt x="83" y="74"/>
                  </a:cubicBezTo>
                  <a:cubicBezTo>
                    <a:pt x="79" y="75"/>
                    <a:pt x="76" y="76"/>
                    <a:pt x="72" y="77"/>
                  </a:cubicBezTo>
                  <a:cubicBezTo>
                    <a:pt x="67" y="78"/>
                    <a:pt x="62" y="79"/>
                    <a:pt x="56" y="79"/>
                  </a:cubicBezTo>
                  <a:cubicBezTo>
                    <a:pt x="49" y="79"/>
                    <a:pt x="44" y="77"/>
                    <a:pt x="40" y="74"/>
                  </a:cubicBezTo>
                  <a:cubicBezTo>
                    <a:pt x="37" y="71"/>
                    <a:pt x="35" y="66"/>
                    <a:pt x="34" y="61"/>
                  </a:cubicBezTo>
                  <a:cubicBezTo>
                    <a:pt x="95" y="61"/>
                    <a:pt x="95" y="61"/>
                    <a:pt x="95" y="61"/>
                  </a:cubicBezTo>
                  <a:cubicBezTo>
                    <a:pt x="95" y="45"/>
                    <a:pt x="95" y="45"/>
                    <a:pt x="95" y="45"/>
                  </a:cubicBezTo>
                  <a:cubicBezTo>
                    <a:pt x="95" y="31"/>
                    <a:pt x="91" y="19"/>
                    <a:pt x="83" y="11"/>
                  </a:cubicBezTo>
                  <a:moveTo>
                    <a:pt x="35" y="39"/>
                  </a:moveTo>
                  <a:cubicBezTo>
                    <a:pt x="36" y="34"/>
                    <a:pt x="37" y="30"/>
                    <a:pt x="40" y="27"/>
                  </a:cubicBezTo>
                  <a:cubicBezTo>
                    <a:pt x="42" y="24"/>
                    <a:pt x="46" y="23"/>
                    <a:pt x="50" y="23"/>
                  </a:cubicBezTo>
                  <a:cubicBezTo>
                    <a:pt x="54" y="23"/>
                    <a:pt x="58" y="25"/>
                    <a:pt x="60" y="27"/>
                  </a:cubicBezTo>
                  <a:cubicBezTo>
                    <a:pt x="63" y="30"/>
                    <a:pt x="64" y="34"/>
                    <a:pt x="64" y="39"/>
                  </a:cubicBezTo>
                  <a:lnTo>
                    <a:pt x="35"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60" name="Freeform 15"/>
            <p:cNvSpPr>
              <a:spLocks/>
            </p:cNvSpPr>
            <p:nvPr/>
          </p:nvSpPr>
          <p:spPr bwMode="auto">
            <a:xfrm>
              <a:off x="719138" y="-3278188"/>
              <a:ext cx="423863" cy="493713"/>
            </a:xfrm>
            <a:custGeom>
              <a:avLst/>
              <a:gdLst>
                <a:gd name="T0" fmla="*/ 267 w 267"/>
                <a:gd name="T1" fmla="*/ 311 h 311"/>
                <a:gd name="T2" fmla="*/ 182 w 267"/>
                <a:gd name="T3" fmla="*/ 311 h 311"/>
                <a:gd name="T4" fmla="*/ 182 w 267"/>
                <a:gd name="T5" fmla="*/ 185 h 311"/>
                <a:gd name="T6" fmla="*/ 85 w 267"/>
                <a:gd name="T7" fmla="*/ 185 h 311"/>
                <a:gd name="T8" fmla="*/ 85 w 267"/>
                <a:gd name="T9" fmla="*/ 311 h 311"/>
                <a:gd name="T10" fmla="*/ 0 w 267"/>
                <a:gd name="T11" fmla="*/ 311 h 311"/>
                <a:gd name="T12" fmla="*/ 0 w 267"/>
                <a:gd name="T13" fmla="*/ 0 h 311"/>
                <a:gd name="T14" fmla="*/ 85 w 267"/>
                <a:gd name="T15" fmla="*/ 0 h 311"/>
                <a:gd name="T16" fmla="*/ 85 w 267"/>
                <a:gd name="T17" fmla="*/ 116 h 311"/>
                <a:gd name="T18" fmla="*/ 182 w 267"/>
                <a:gd name="T19" fmla="*/ 116 h 311"/>
                <a:gd name="T20" fmla="*/ 182 w 267"/>
                <a:gd name="T21" fmla="*/ 0 h 311"/>
                <a:gd name="T22" fmla="*/ 267 w 267"/>
                <a:gd name="T23" fmla="*/ 0 h 311"/>
                <a:gd name="T24" fmla="*/ 267 w 267"/>
                <a:gd name="T25" fmla="*/ 311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7" h="311">
                  <a:moveTo>
                    <a:pt x="267" y="311"/>
                  </a:moveTo>
                  <a:lnTo>
                    <a:pt x="182" y="311"/>
                  </a:lnTo>
                  <a:lnTo>
                    <a:pt x="182" y="185"/>
                  </a:lnTo>
                  <a:lnTo>
                    <a:pt x="85" y="185"/>
                  </a:lnTo>
                  <a:lnTo>
                    <a:pt x="85" y="311"/>
                  </a:lnTo>
                  <a:lnTo>
                    <a:pt x="0" y="311"/>
                  </a:lnTo>
                  <a:lnTo>
                    <a:pt x="0" y="0"/>
                  </a:lnTo>
                  <a:lnTo>
                    <a:pt x="85" y="0"/>
                  </a:lnTo>
                  <a:lnTo>
                    <a:pt x="85" y="116"/>
                  </a:lnTo>
                  <a:lnTo>
                    <a:pt x="182" y="116"/>
                  </a:lnTo>
                  <a:lnTo>
                    <a:pt x="182" y="0"/>
                  </a:lnTo>
                  <a:lnTo>
                    <a:pt x="267" y="0"/>
                  </a:lnTo>
                  <a:lnTo>
                    <a:pt x="267" y="3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61" name="Freeform 16"/>
            <p:cNvSpPr>
              <a:spLocks/>
            </p:cNvSpPr>
            <p:nvPr/>
          </p:nvSpPr>
          <p:spPr bwMode="auto">
            <a:xfrm>
              <a:off x="719138" y="-3278188"/>
              <a:ext cx="423863" cy="493713"/>
            </a:xfrm>
            <a:custGeom>
              <a:avLst/>
              <a:gdLst>
                <a:gd name="T0" fmla="*/ 267 w 267"/>
                <a:gd name="T1" fmla="*/ 311 h 311"/>
                <a:gd name="T2" fmla="*/ 182 w 267"/>
                <a:gd name="T3" fmla="*/ 311 h 311"/>
                <a:gd name="T4" fmla="*/ 182 w 267"/>
                <a:gd name="T5" fmla="*/ 185 h 311"/>
                <a:gd name="T6" fmla="*/ 85 w 267"/>
                <a:gd name="T7" fmla="*/ 185 h 311"/>
                <a:gd name="T8" fmla="*/ 85 w 267"/>
                <a:gd name="T9" fmla="*/ 311 h 311"/>
                <a:gd name="T10" fmla="*/ 0 w 267"/>
                <a:gd name="T11" fmla="*/ 311 h 311"/>
                <a:gd name="T12" fmla="*/ 0 w 267"/>
                <a:gd name="T13" fmla="*/ 0 h 311"/>
                <a:gd name="T14" fmla="*/ 85 w 267"/>
                <a:gd name="T15" fmla="*/ 0 h 311"/>
                <a:gd name="T16" fmla="*/ 85 w 267"/>
                <a:gd name="T17" fmla="*/ 116 h 311"/>
                <a:gd name="T18" fmla="*/ 182 w 267"/>
                <a:gd name="T19" fmla="*/ 116 h 311"/>
                <a:gd name="T20" fmla="*/ 182 w 267"/>
                <a:gd name="T21" fmla="*/ 0 h 311"/>
                <a:gd name="T22" fmla="*/ 267 w 267"/>
                <a:gd name="T23" fmla="*/ 0 h 311"/>
                <a:gd name="T24" fmla="*/ 267 w 267"/>
                <a:gd name="T25" fmla="*/ 311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7" h="311">
                  <a:moveTo>
                    <a:pt x="267" y="311"/>
                  </a:moveTo>
                  <a:lnTo>
                    <a:pt x="182" y="311"/>
                  </a:lnTo>
                  <a:lnTo>
                    <a:pt x="182" y="185"/>
                  </a:lnTo>
                  <a:lnTo>
                    <a:pt x="85" y="185"/>
                  </a:lnTo>
                  <a:lnTo>
                    <a:pt x="85" y="311"/>
                  </a:lnTo>
                  <a:lnTo>
                    <a:pt x="0" y="311"/>
                  </a:lnTo>
                  <a:lnTo>
                    <a:pt x="0" y="0"/>
                  </a:lnTo>
                  <a:lnTo>
                    <a:pt x="85" y="0"/>
                  </a:lnTo>
                  <a:lnTo>
                    <a:pt x="85" y="116"/>
                  </a:lnTo>
                  <a:lnTo>
                    <a:pt x="182" y="116"/>
                  </a:lnTo>
                  <a:lnTo>
                    <a:pt x="182" y="0"/>
                  </a:lnTo>
                  <a:lnTo>
                    <a:pt x="267" y="0"/>
                  </a:lnTo>
                  <a:lnTo>
                    <a:pt x="267" y="311"/>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62" name="Freeform 17"/>
            <p:cNvSpPr>
              <a:spLocks noEditPoints="1"/>
            </p:cNvSpPr>
            <p:nvPr/>
          </p:nvSpPr>
          <p:spPr bwMode="auto">
            <a:xfrm>
              <a:off x="1192213" y="-3171826"/>
              <a:ext cx="360363" cy="393700"/>
            </a:xfrm>
            <a:custGeom>
              <a:avLst/>
              <a:gdLst>
                <a:gd name="T0" fmla="*/ 72 w 96"/>
                <a:gd name="T1" fmla="*/ 103 h 105"/>
                <a:gd name="T2" fmla="*/ 65 w 96"/>
                <a:gd name="T3" fmla="*/ 90 h 105"/>
                <a:gd name="T4" fmla="*/ 65 w 96"/>
                <a:gd name="T5" fmla="*/ 90 h 105"/>
                <a:gd name="T6" fmla="*/ 50 w 96"/>
                <a:gd name="T7" fmla="*/ 102 h 105"/>
                <a:gd name="T8" fmla="*/ 31 w 96"/>
                <a:gd name="T9" fmla="*/ 105 h 105"/>
                <a:gd name="T10" fmla="*/ 9 w 96"/>
                <a:gd name="T11" fmla="*/ 97 h 105"/>
                <a:gd name="T12" fmla="*/ 0 w 96"/>
                <a:gd name="T13" fmla="*/ 72 h 105"/>
                <a:gd name="T14" fmla="*/ 12 w 96"/>
                <a:gd name="T15" fmla="*/ 48 h 105"/>
                <a:gd name="T16" fmla="*/ 44 w 96"/>
                <a:gd name="T17" fmla="*/ 39 h 105"/>
                <a:gd name="T18" fmla="*/ 61 w 96"/>
                <a:gd name="T19" fmla="*/ 39 h 105"/>
                <a:gd name="T20" fmla="*/ 61 w 96"/>
                <a:gd name="T21" fmla="*/ 37 h 105"/>
                <a:gd name="T22" fmla="*/ 49 w 96"/>
                <a:gd name="T23" fmla="*/ 25 h 105"/>
                <a:gd name="T24" fmla="*/ 21 w 96"/>
                <a:gd name="T25" fmla="*/ 32 h 105"/>
                <a:gd name="T26" fmla="*/ 10 w 96"/>
                <a:gd name="T27" fmla="*/ 9 h 105"/>
                <a:gd name="T28" fmla="*/ 55 w 96"/>
                <a:gd name="T29" fmla="*/ 0 h 105"/>
                <a:gd name="T30" fmla="*/ 86 w 96"/>
                <a:gd name="T31" fmla="*/ 10 h 105"/>
                <a:gd name="T32" fmla="*/ 96 w 96"/>
                <a:gd name="T33" fmla="*/ 37 h 105"/>
                <a:gd name="T34" fmla="*/ 96 w 96"/>
                <a:gd name="T35" fmla="*/ 103 h 105"/>
                <a:gd name="T36" fmla="*/ 72 w 96"/>
                <a:gd name="T37" fmla="*/ 103 h 105"/>
                <a:gd name="T38" fmla="*/ 46 w 96"/>
                <a:gd name="T39" fmla="*/ 80 h 105"/>
                <a:gd name="T40" fmla="*/ 57 w 96"/>
                <a:gd name="T41" fmla="*/ 76 h 105"/>
                <a:gd name="T42" fmla="*/ 62 w 96"/>
                <a:gd name="T43" fmla="*/ 66 h 105"/>
                <a:gd name="T44" fmla="*/ 62 w 96"/>
                <a:gd name="T45" fmla="*/ 58 h 105"/>
                <a:gd name="T46" fmla="*/ 53 w 96"/>
                <a:gd name="T47" fmla="*/ 58 h 105"/>
                <a:gd name="T48" fmla="*/ 36 w 96"/>
                <a:gd name="T49" fmla="*/ 71 h 105"/>
                <a:gd name="T50" fmla="*/ 46 w 96"/>
                <a:gd name="T51" fmla="*/ 8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105">
                  <a:moveTo>
                    <a:pt x="72" y="103"/>
                  </a:moveTo>
                  <a:cubicBezTo>
                    <a:pt x="65" y="90"/>
                    <a:pt x="65" y="90"/>
                    <a:pt x="65" y="90"/>
                  </a:cubicBezTo>
                  <a:cubicBezTo>
                    <a:pt x="65" y="90"/>
                    <a:pt x="65" y="90"/>
                    <a:pt x="65" y="90"/>
                  </a:cubicBezTo>
                  <a:cubicBezTo>
                    <a:pt x="60" y="96"/>
                    <a:pt x="55" y="100"/>
                    <a:pt x="50" y="102"/>
                  </a:cubicBezTo>
                  <a:cubicBezTo>
                    <a:pt x="45" y="104"/>
                    <a:pt x="39" y="105"/>
                    <a:pt x="31" y="105"/>
                  </a:cubicBezTo>
                  <a:cubicBezTo>
                    <a:pt x="22" y="105"/>
                    <a:pt x="14" y="102"/>
                    <a:pt x="9" y="97"/>
                  </a:cubicBezTo>
                  <a:cubicBezTo>
                    <a:pt x="3" y="91"/>
                    <a:pt x="0" y="83"/>
                    <a:pt x="0" y="72"/>
                  </a:cubicBezTo>
                  <a:cubicBezTo>
                    <a:pt x="0" y="61"/>
                    <a:pt x="4" y="53"/>
                    <a:pt x="12" y="48"/>
                  </a:cubicBezTo>
                  <a:cubicBezTo>
                    <a:pt x="19" y="43"/>
                    <a:pt x="30" y="40"/>
                    <a:pt x="44" y="39"/>
                  </a:cubicBezTo>
                  <a:cubicBezTo>
                    <a:pt x="61" y="39"/>
                    <a:pt x="61" y="39"/>
                    <a:pt x="61" y="39"/>
                  </a:cubicBezTo>
                  <a:cubicBezTo>
                    <a:pt x="61" y="37"/>
                    <a:pt x="61" y="37"/>
                    <a:pt x="61" y="37"/>
                  </a:cubicBezTo>
                  <a:cubicBezTo>
                    <a:pt x="61" y="29"/>
                    <a:pt x="57" y="25"/>
                    <a:pt x="49" y="25"/>
                  </a:cubicBezTo>
                  <a:cubicBezTo>
                    <a:pt x="42" y="25"/>
                    <a:pt x="32" y="27"/>
                    <a:pt x="21" y="32"/>
                  </a:cubicBezTo>
                  <a:cubicBezTo>
                    <a:pt x="10" y="9"/>
                    <a:pt x="10" y="9"/>
                    <a:pt x="10" y="9"/>
                  </a:cubicBezTo>
                  <a:cubicBezTo>
                    <a:pt x="22" y="3"/>
                    <a:pt x="37" y="0"/>
                    <a:pt x="55" y="0"/>
                  </a:cubicBezTo>
                  <a:cubicBezTo>
                    <a:pt x="68" y="0"/>
                    <a:pt x="79" y="3"/>
                    <a:pt x="86" y="10"/>
                  </a:cubicBezTo>
                  <a:cubicBezTo>
                    <a:pt x="93" y="16"/>
                    <a:pt x="96" y="25"/>
                    <a:pt x="96" y="37"/>
                  </a:cubicBezTo>
                  <a:cubicBezTo>
                    <a:pt x="96" y="103"/>
                    <a:pt x="96" y="103"/>
                    <a:pt x="96" y="103"/>
                  </a:cubicBezTo>
                  <a:cubicBezTo>
                    <a:pt x="72" y="103"/>
                    <a:pt x="72" y="103"/>
                    <a:pt x="72" y="103"/>
                  </a:cubicBezTo>
                  <a:moveTo>
                    <a:pt x="46" y="80"/>
                  </a:moveTo>
                  <a:cubicBezTo>
                    <a:pt x="50" y="80"/>
                    <a:pt x="54" y="79"/>
                    <a:pt x="57" y="76"/>
                  </a:cubicBezTo>
                  <a:cubicBezTo>
                    <a:pt x="60" y="74"/>
                    <a:pt x="62" y="70"/>
                    <a:pt x="62" y="66"/>
                  </a:cubicBezTo>
                  <a:cubicBezTo>
                    <a:pt x="62" y="58"/>
                    <a:pt x="62" y="58"/>
                    <a:pt x="62" y="58"/>
                  </a:cubicBezTo>
                  <a:cubicBezTo>
                    <a:pt x="53" y="58"/>
                    <a:pt x="53" y="58"/>
                    <a:pt x="53" y="58"/>
                  </a:cubicBezTo>
                  <a:cubicBezTo>
                    <a:pt x="42" y="59"/>
                    <a:pt x="36" y="63"/>
                    <a:pt x="36" y="71"/>
                  </a:cubicBezTo>
                  <a:cubicBezTo>
                    <a:pt x="36" y="77"/>
                    <a:pt x="39" y="80"/>
                    <a:pt x="4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63" name="Freeform 18"/>
            <p:cNvSpPr>
              <a:spLocks/>
            </p:cNvSpPr>
            <p:nvPr/>
          </p:nvSpPr>
          <p:spPr bwMode="auto">
            <a:xfrm>
              <a:off x="1612901" y="-3171826"/>
              <a:ext cx="300038" cy="393700"/>
            </a:xfrm>
            <a:custGeom>
              <a:avLst/>
              <a:gdLst>
                <a:gd name="T0" fmla="*/ 80 w 80"/>
                <a:gd name="T1" fmla="*/ 72 h 105"/>
                <a:gd name="T2" fmla="*/ 69 w 80"/>
                <a:gd name="T3" fmla="*/ 97 h 105"/>
                <a:gd name="T4" fmla="*/ 37 w 80"/>
                <a:gd name="T5" fmla="*/ 105 h 105"/>
                <a:gd name="T6" fmla="*/ 17 w 80"/>
                <a:gd name="T7" fmla="*/ 104 h 105"/>
                <a:gd name="T8" fmla="*/ 0 w 80"/>
                <a:gd name="T9" fmla="*/ 100 h 105"/>
                <a:gd name="T10" fmla="*/ 0 w 80"/>
                <a:gd name="T11" fmla="*/ 71 h 105"/>
                <a:gd name="T12" fmla="*/ 18 w 80"/>
                <a:gd name="T13" fmla="*/ 77 h 105"/>
                <a:gd name="T14" fmla="*/ 35 w 80"/>
                <a:gd name="T15" fmla="*/ 80 h 105"/>
                <a:gd name="T16" fmla="*/ 47 w 80"/>
                <a:gd name="T17" fmla="*/ 74 h 105"/>
                <a:gd name="T18" fmla="*/ 43 w 80"/>
                <a:gd name="T19" fmla="*/ 70 h 105"/>
                <a:gd name="T20" fmla="*/ 25 w 80"/>
                <a:gd name="T21" fmla="*/ 61 h 105"/>
                <a:gd name="T22" fmla="*/ 5 w 80"/>
                <a:gd name="T23" fmla="*/ 48 h 105"/>
                <a:gd name="T24" fmla="*/ 0 w 80"/>
                <a:gd name="T25" fmla="*/ 30 h 105"/>
                <a:gd name="T26" fmla="*/ 11 w 80"/>
                <a:gd name="T27" fmla="*/ 8 h 105"/>
                <a:gd name="T28" fmla="*/ 42 w 80"/>
                <a:gd name="T29" fmla="*/ 0 h 105"/>
                <a:gd name="T30" fmla="*/ 61 w 80"/>
                <a:gd name="T31" fmla="*/ 2 h 105"/>
                <a:gd name="T32" fmla="*/ 79 w 80"/>
                <a:gd name="T33" fmla="*/ 8 h 105"/>
                <a:gd name="T34" fmla="*/ 69 w 80"/>
                <a:gd name="T35" fmla="*/ 31 h 105"/>
                <a:gd name="T36" fmla="*/ 55 w 80"/>
                <a:gd name="T37" fmla="*/ 26 h 105"/>
                <a:gd name="T38" fmla="*/ 42 w 80"/>
                <a:gd name="T39" fmla="*/ 24 h 105"/>
                <a:gd name="T40" fmla="*/ 33 w 80"/>
                <a:gd name="T41" fmla="*/ 28 h 105"/>
                <a:gd name="T42" fmla="*/ 36 w 80"/>
                <a:gd name="T43" fmla="*/ 32 h 105"/>
                <a:gd name="T44" fmla="*/ 54 w 80"/>
                <a:gd name="T45" fmla="*/ 40 h 105"/>
                <a:gd name="T46" fmla="*/ 70 w 80"/>
                <a:gd name="T47" fmla="*/ 48 h 105"/>
                <a:gd name="T48" fmla="*/ 77 w 80"/>
                <a:gd name="T49" fmla="*/ 58 h 105"/>
                <a:gd name="T50" fmla="*/ 80 w 80"/>
                <a:gd name="T51" fmla="*/ 7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05">
                  <a:moveTo>
                    <a:pt x="80" y="72"/>
                  </a:moveTo>
                  <a:cubicBezTo>
                    <a:pt x="80" y="83"/>
                    <a:pt x="76" y="91"/>
                    <a:pt x="69" y="97"/>
                  </a:cubicBezTo>
                  <a:cubicBezTo>
                    <a:pt x="61" y="102"/>
                    <a:pt x="51" y="105"/>
                    <a:pt x="37" y="105"/>
                  </a:cubicBezTo>
                  <a:cubicBezTo>
                    <a:pt x="29" y="105"/>
                    <a:pt x="23" y="105"/>
                    <a:pt x="17" y="104"/>
                  </a:cubicBezTo>
                  <a:cubicBezTo>
                    <a:pt x="11" y="103"/>
                    <a:pt x="6" y="102"/>
                    <a:pt x="0" y="100"/>
                  </a:cubicBezTo>
                  <a:cubicBezTo>
                    <a:pt x="0" y="71"/>
                    <a:pt x="0" y="71"/>
                    <a:pt x="0" y="71"/>
                  </a:cubicBezTo>
                  <a:cubicBezTo>
                    <a:pt x="5" y="74"/>
                    <a:pt x="11" y="76"/>
                    <a:pt x="18" y="77"/>
                  </a:cubicBezTo>
                  <a:cubicBezTo>
                    <a:pt x="24" y="79"/>
                    <a:pt x="30" y="80"/>
                    <a:pt x="35" y="80"/>
                  </a:cubicBezTo>
                  <a:cubicBezTo>
                    <a:pt x="43" y="80"/>
                    <a:pt x="47" y="78"/>
                    <a:pt x="47" y="74"/>
                  </a:cubicBezTo>
                  <a:cubicBezTo>
                    <a:pt x="47" y="73"/>
                    <a:pt x="46" y="71"/>
                    <a:pt x="43" y="70"/>
                  </a:cubicBezTo>
                  <a:cubicBezTo>
                    <a:pt x="41" y="68"/>
                    <a:pt x="35" y="66"/>
                    <a:pt x="25" y="61"/>
                  </a:cubicBezTo>
                  <a:cubicBezTo>
                    <a:pt x="16" y="58"/>
                    <a:pt x="9" y="53"/>
                    <a:pt x="5" y="48"/>
                  </a:cubicBezTo>
                  <a:cubicBezTo>
                    <a:pt x="2" y="43"/>
                    <a:pt x="0" y="37"/>
                    <a:pt x="0" y="30"/>
                  </a:cubicBezTo>
                  <a:cubicBezTo>
                    <a:pt x="0" y="20"/>
                    <a:pt x="3" y="13"/>
                    <a:pt x="11" y="8"/>
                  </a:cubicBezTo>
                  <a:cubicBezTo>
                    <a:pt x="18" y="2"/>
                    <a:pt x="28" y="0"/>
                    <a:pt x="42" y="0"/>
                  </a:cubicBezTo>
                  <a:cubicBezTo>
                    <a:pt x="48" y="0"/>
                    <a:pt x="55" y="1"/>
                    <a:pt x="61" y="2"/>
                  </a:cubicBezTo>
                  <a:cubicBezTo>
                    <a:pt x="67" y="3"/>
                    <a:pt x="73" y="6"/>
                    <a:pt x="79" y="8"/>
                  </a:cubicBezTo>
                  <a:cubicBezTo>
                    <a:pt x="69" y="31"/>
                    <a:pt x="69" y="31"/>
                    <a:pt x="69" y="31"/>
                  </a:cubicBezTo>
                  <a:cubicBezTo>
                    <a:pt x="65" y="29"/>
                    <a:pt x="60" y="27"/>
                    <a:pt x="55" y="26"/>
                  </a:cubicBezTo>
                  <a:cubicBezTo>
                    <a:pt x="49" y="24"/>
                    <a:pt x="45" y="24"/>
                    <a:pt x="42" y="24"/>
                  </a:cubicBezTo>
                  <a:cubicBezTo>
                    <a:pt x="36" y="24"/>
                    <a:pt x="33" y="25"/>
                    <a:pt x="33" y="28"/>
                  </a:cubicBezTo>
                  <a:cubicBezTo>
                    <a:pt x="33" y="29"/>
                    <a:pt x="34" y="31"/>
                    <a:pt x="36" y="32"/>
                  </a:cubicBezTo>
                  <a:cubicBezTo>
                    <a:pt x="38" y="33"/>
                    <a:pt x="44" y="36"/>
                    <a:pt x="54" y="40"/>
                  </a:cubicBezTo>
                  <a:cubicBezTo>
                    <a:pt x="61" y="43"/>
                    <a:pt x="66" y="46"/>
                    <a:pt x="70" y="48"/>
                  </a:cubicBezTo>
                  <a:cubicBezTo>
                    <a:pt x="73" y="51"/>
                    <a:pt x="76" y="54"/>
                    <a:pt x="77" y="58"/>
                  </a:cubicBezTo>
                  <a:cubicBezTo>
                    <a:pt x="79" y="62"/>
                    <a:pt x="80" y="67"/>
                    <a:pt x="80"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64" name="Freeform 19"/>
            <p:cNvSpPr>
              <a:spLocks/>
            </p:cNvSpPr>
            <p:nvPr/>
          </p:nvSpPr>
          <p:spPr bwMode="auto">
            <a:xfrm>
              <a:off x="1958976" y="-3308351"/>
              <a:ext cx="409575" cy="523875"/>
            </a:xfrm>
            <a:custGeom>
              <a:avLst/>
              <a:gdLst>
                <a:gd name="T0" fmla="*/ 34 w 109"/>
                <a:gd name="T1" fmla="*/ 82 h 139"/>
                <a:gd name="T2" fmla="*/ 45 w 109"/>
                <a:gd name="T3" fmla="*/ 66 h 139"/>
                <a:gd name="T4" fmla="*/ 68 w 109"/>
                <a:gd name="T5" fmla="*/ 38 h 139"/>
                <a:gd name="T6" fmla="*/ 107 w 109"/>
                <a:gd name="T7" fmla="*/ 38 h 139"/>
                <a:gd name="T8" fmla="*/ 72 w 109"/>
                <a:gd name="T9" fmla="*/ 81 h 139"/>
                <a:gd name="T10" fmla="*/ 109 w 109"/>
                <a:gd name="T11" fmla="*/ 139 h 139"/>
                <a:gd name="T12" fmla="*/ 69 w 109"/>
                <a:gd name="T13" fmla="*/ 139 h 139"/>
                <a:gd name="T14" fmla="*/ 47 w 109"/>
                <a:gd name="T15" fmla="*/ 103 h 139"/>
                <a:gd name="T16" fmla="*/ 35 w 109"/>
                <a:gd name="T17" fmla="*/ 112 h 139"/>
                <a:gd name="T18" fmla="*/ 35 w 109"/>
                <a:gd name="T19" fmla="*/ 139 h 139"/>
                <a:gd name="T20" fmla="*/ 0 w 109"/>
                <a:gd name="T21" fmla="*/ 139 h 139"/>
                <a:gd name="T22" fmla="*/ 0 w 109"/>
                <a:gd name="T23" fmla="*/ 0 h 139"/>
                <a:gd name="T24" fmla="*/ 35 w 109"/>
                <a:gd name="T25" fmla="*/ 0 h 139"/>
                <a:gd name="T26" fmla="*/ 35 w 109"/>
                <a:gd name="T27" fmla="*/ 55 h 139"/>
                <a:gd name="T28" fmla="*/ 33 w 109"/>
                <a:gd name="T29" fmla="*/ 82 h 139"/>
                <a:gd name="T30" fmla="*/ 34 w 109"/>
                <a:gd name="T31" fmla="*/ 8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9" h="139">
                  <a:moveTo>
                    <a:pt x="34" y="82"/>
                  </a:moveTo>
                  <a:cubicBezTo>
                    <a:pt x="38" y="75"/>
                    <a:pt x="42" y="70"/>
                    <a:pt x="45" y="66"/>
                  </a:cubicBezTo>
                  <a:cubicBezTo>
                    <a:pt x="68" y="38"/>
                    <a:pt x="68" y="38"/>
                    <a:pt x="68" y="38"/>
                  </a:cubicBezTo>
                  <a:cubicBezTo>
                    <a:pt x="107" y="38"/>
                    <a:pt x="107" y="38"/>
                    <a:pt x="107" y="38"/>
                  </a:cubicBezTo>
                  <a:cubicBezTo>
                    <a:pt x="72" y="81"/>
                    <a:pt x="72" y="81"/>
                    <a:pt x="72" y="81"/>
                  </a:cubicBezTo>
                  <a:cubicBezTo>
                    <a:pt x="109" y="139"/>
                    <a:pt x="109" y="139"/>
                    <a:pt x="109" y="139"/>
                  </a:cubicBezTo>
                  <a:cubicBezTo>
                    <a:pt x="69" y="139"/>
                    <a:pt x="69" y="139"/>
                    <a:pt x="69" y="139"/>
                  </a:cubicBezTo>
                  <a:cubicBezTo>
                    <a:pt x="47" y="103"/>
                    <a:pt x="47" y="103"/>
                    <a:pt x="47" y="103"/>
                  </a:cubicBezTo>
                  <a:cubicBezTo>
                    <a:pt x="35" y="112"/>
                    <a:pt x="35" y="112"/>
                    <a:pt x="35" y="112"/>
                  </a:cubicBezTo>
                  <a:cubicBezTo>
                    <a:pt x="35" y="139"/>
                    <a:pt x="35" y="139"/>
                    <a:pt x="35" y="139"/>
                  </a:cubicBezTo>
                  <a:cubicBezTo>
                    <a:pt x="0" y="139"/>
                    <a:pt x="0" y="139"/>
                    <a:pt x="0" y="139"/>
                  </a:cubicBezTo>
                  <a:cubicBezTo>
                    <a:pt x="0" y="0"/>
                    <a:pt x="0" y="0"/>
                    <a:pt x="0" y="0"/>
                  </a:cubicBezTo>
                  <a:cubicBezTo>
                    <a:pt x="35" y="0"/>
                    <a:pt x="35" y="0"/>
                    <a:pt x="35" y="0"/>
                  </a:cubicBezTo>
                  <a:cubicBezTo>
                    <a:pt x="35" y="55"/>
                    <a:pt x="35" y="55"/>
                    <a:pt x="35" y="55"/>
                  </a:cubicBezTo>
                  <a:cubicBezTo>
                    <a:pt x="35" y="64"/>
                    <a:pt x="35" y="73"/>
                    <a:pt x="33" y="82"/>
                  </a:cubicBezTo>
                  <a:cubicBezTo>
                    <a:pt x="34" y="82"/>
                    <a:pt x="34" y="82"/>
                    <a:pt x="34" y="8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65" name="Rectangle 20"/>
            <p:cNvSpPr>
              <a:spLocks noChangeArrowheads="1"/>
            </p:cNvSpPr>
            <p:nvPr/>
          </p:nvSpPr>
          <p:spPr bwMode="auto">
            <a:xfrm>
              <a:off x="2401888" y="-3165476"/>
              <a:ext cx="120650" cy="381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66" name="Freeform 21"/>
            <p:cNvSpPr>
              <a:spLocks/>
            </p:cNvSpPr>
            <p:nvPr/>
          </p:nvSpPr>
          <p:spPr bwMode="auto">
            <a:xfrm>
              <a:off x="2586038" y="-3171826"/>
              <a:ext cx="371475" cy="387350"/>
            </a:xfrm>
            <a:custGeom>
              <a:avLst/>
              <a:gdLst>
                <a:gd name="T0" fmla="*/ 64 w 99"/>
                <a:gd name="T1" fmla="*/ 103 h 103"/>
                <a:gd name="T2" fmla="*/ 64 w 99"/>
                <a:gd name="T3" fmla="*/ 48 h 103"/>
                <a:gd name="T4" fmla="*/ 61 w 99"/>
                <a:gd name="T5" fmla="*/ 33 h 103"/>
                <a:gd name="T6" fmla="*/ 52 w 99"/>
                <a:gd name="T7" fmla="*/ 27 h 103"/>
                <a:gd name="T8" fmla="*/ 39 w 99"/>
                <a:gd name="T9" fmla="*/ 35 h 103"/>
                <a:gd name="T10" fmla="*/ 35 w 99"/>
                <a:gd name="T11" fmla="*/ 59 h 103"/>
                <a:gd name="T12" fmla="*/ 35 w 99"/>
                <a:gd name="T13" fmla="*/ 103 h 103"/>
                <a:gd name="T14" fmla="*/ 0 w 99"/>
                <a:gd name="T15" fmla="*/ 103 h 103"/>
                <a:gd name="T16" fmla="*/ 0 w 99"/>
                <a:gd name="T17" fmla="*/ 2 h 103"/>
                <a:gd name="T18" fmla="*/ 26 w 99"/>
                <a:gd name="T19" fmla="*/ 2 h 103"/>
                <a:gd name="T20" fmla="*/ 31 w 99"/>
                <a:gd name="T21" fmla="*/ 14 h 103"/>
                <a:gd name="T22" fmla="*/ 33 w 99"/>
                <a:gd name="T23" fmla="*/ 14 h 103"/>
                <a:gd name="T24" fmla="*/ 45 w 99"/>
                <a:gd name="T25" fmla="*/ 3 h 103"/>
                <a:gd name="T26" fmla="*/ 64 w 99"/>
                <a:gd name="T27" fmla="*/ 0 h 103"/>
                <a:gd name="T28" fmla="*/ 90 w 99"/>
                <a:gd name="T29" fmla="*/ 10 h 103"/>
                <a:gd name="T30" fmla="*/ 99 w 99"/>
                <a:gd name="T31" fmla="*/ 37 h 103"/>
                <a:gd name="T32" fmla="*/ 99 w 99"/>
                <a:gd name="T33" fmla="*/ 103 h 103"/>
                <a:gd name="T34" fmla="*/ 64 w 99"/>
                <a:gd name="T35"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03">
                  <a:moveTo>
                    <a:pt x="64" y="103"/>
                  </a:moveTo>
                  <a:cubicBezTo>
                    <a:pt x="64" y="48"/>
                    <a:pt x="64" y="48"/>
                    <a:pt x="64" y="48"/>
                  </a:cubicBezTo>
                  <a:cubicBezTo>
                    <a:pt x="64" y="41"/>
                    <a:pt x="63" y="36"/>
                    <a:pt x="61" y="33"/>
                  </a:cubicBezTo>
                  <a:cubicBezTo>
                    <a:pt x="59" y="29"/>
                    <a:pt x="56" y="27"/>
                    <a:pt x="52" y="27"/>
                  </a:cubicBezTo>
                  <a:cubicBezTo>
                    <a:pt x="46" y="27"/>
                    <a:pt x="42" y="30"/>
                    <a:pt x="39" y="35"/>
                  </a:cubicBezTo>
                  <a:cubicBezTo>
                    <a:pt x="36" y="39"/>
                    <a:pt x="35" y="47"/>
                    <a:pt x="35" y="59"/>
                  </a:cubicBezTo>
                  <a:cubicBezTo>
                    <a:pt x="35" y="103"/>
                    <a:pt x="35" y="103"/>
                    <a:pt x="35" y="103"/>
                  </a:cubicBezTo>
                  <a:cubicBezTo>
                    <a:pt x="0" y="103"/>
                    <a:pt x="0" y="103"/>
                    <a:pt x="0" y="103"/>
                  </a:cubicBezTo>
                  <a:cubicBezTo>
                    <a:pt x="0" y="2"/>
                    <a:pt x="0" y="2"/>
                    <a:pt x="0" y="2"/>
                  </a:cubicBezTo>
                  <a:cubicBezTo>
                    <a:pt x="26" y="2"/>
                    <a:pt x="26" y="2"/>
                    <a:pt x="26" y="2"/>
                  </a:cubicBezTo>
                  <a:cubicBezTo>
                    <a:pt x="31" y="14"/>
                    <a:pt x="31" y="14"/>
                    <a:pt x="31" y="14"/>
                  </a:cubicBezTo>
                  <a:cubicBezTo>
                    <a:pt x="33" y="14"/>
                    <a:pt x="33" y="14"/>
                    <a:pt x="33" y="14"/>
                  </a:cubicBezTo>
                  <a:cubicBezTo>
                    <a:pt x="36" y="9"/>
                    <a:pt x="40" y="6"/>
                    <a:pt x="45" y="3"/>
                  </a:cubicBezTo>
                  <a:cubicBezTo>
                    <a:pt x="51" y="1"/>
                    <a:pt x="57" y="0"/>
                    <a:pt x="64" y="0"/>
                  </a:cubicBezTo>
                  <a:cubicBezTo>
                    <a:pt x="75" y="0"/>
                    <a:pt x="84" y="3"/>
                    <a:pt x="90" y="10"/>
                  </a:cubicBezTo>
                  <a:cubicBezTo>
                    <a:pt x="96" y="16"/>
                    <a:pt x="99" y="25"/>
                    <a:pt x="99" y="37"/>
                  </a:cubicBezTo>
                  <a:cubicBezTo>
                    <a:pt x="99" y="103"/>
                    <a:pt x="99" y="103"/>
                    <a:pt x="99" y="103"/>
                  </a:cubicBezTo>
                  <a:cubicBezTo>
                    <a:pt x="64" y="103"/>
                    <a:pt x="64" y="103"/>
                    <a:pt x="64" y="10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67" name="Freeform 22"/>
            <p:cNvSpPr>
              <a:spLocks/>
            </p:cNvSpPr>
            <p:nvPr/>
          </p:nvSpPr>
          <p:spPr bwMode="auto">
            <a:xfrm>
              <a:off x="3017838" y="-3171826"/>
              <a:ext cx="300038" cy="393700"/>
            </a:xfrm>
            <a:custGeom>
              <a:avLst/>
              <a:gdLst>
                <a:gd name="T0" fmla="*/ 80 w 80"/>
                <a:gd name="T1" fmla="*/ 72 h 105"/>
                <a:gd name="T2" fmla="*/ 68 w 80"/>
                <a:gd name="T3" fmla="*/ 97 h 105"/>
                <a:gd name="T4" fmla="*/ 36 w 80"/>
                <a:gd name="T5" fmla="*/ 105 h 105"/>
                <a:gd name="T6" fmla="*/ 17 w 80"/>
                <a:gd name="T7" fmla="*/ 104 h 105"/>
                <a:gd name="T8" fmla="*/ 0 w 80"/>
                <a:gd name="T9" fmla="*/ 100 h 105"/>
                <a:gd name="T10" fmla="*/ 0 w 80"/>
                <a:gd name="T11" fmla="*/ 71 h 105"/>
                <a:gd name="T12" fmla="*/ 18 w 80"/>
                <a:gd name="T13" fmla="*/ 77 h 105"/>
                <a:gd name="T14" fmla="*/ 35 w 80"/>
                <a:gd name="T15" fmla="*/ 80 h 105"/>
                <a:gd name="T16" fmla="*/ 46 w 80"/>
                <a:gd name="T17" fmla="*/ 74 h 105"/>
                <a:gd name="T18" fmla="*/ 43 w 80"/>
                <a:gd name="T19" fmla="*/ 70 h 105"/>
                <a:gd name="T20" fmla="*/ 25 w 80"/>
                <a:gd name="T21" fmla="*/ 61 h 105"/>
                <a:gd name="T22" fmla="*/ 5 w 80"/>
                <a:gd name="T23" fmla="*/ 48 h 105"/>
                <a:gd name="T24" fmla="*/ 0 w 80"/>
                <a:gd name="T25" fmla="*/ 30 h 105"/>
                <a:gd name="T26" fmla="*/ 11 w 80"/>
                <a:gd name="T27" fmla="*/ 8 h 105"/>
                <a:gd name="T28" fmla="*/ 42 w 80"/>
                <a:gd name="T29" fmla="*/ 0 h 105"/>
                <a:gd name="T30" fmla="*/ 60 w 80"/>
                <a:gd name="T31" fmla="*/ 2 h 105"/>
                <a:gd name="T32" fmla="*/ 79 w 80"/>
                <a:gd name="T33" fmla="*/ 8 h 105"/>
                <a:gd name="T34" fmla="*/ 69 w 80"/>
                <a:gd name="T35" fmla="*/ 31 h 105"/>
                <a:gd name="T36" fmla="*/ 54 w 80"/>
                <a:gd name="T37" fmla="*/ 26 h 105"/>
                <a:gd name="T38" fmla="*/ 42 w 80"/>
                <a:gd name="T39" fmla="*/ 24 h 105"/>
                <a:gd name="T40" fmla="*/ 33 w 80"/>
                <a:gd name="T41" fmla="*/ 28 h 105"/>
                <a:gd name="T42" fmla="*/ 36 w 80"/>
                <a:gd name="T43" fmla="*/ 32 h 105"/>
                <a:gd name="T44" fmla="*/ 53 w 80"/>
                <a:gd name="T45" fmla="*/ 40 h 105"/>
                <a:gd name="T46" fmla="*/ 69 w 80"/>
                <a:gd name="T47" fmla="*/ 48 h 105"/>
                <a:gd name="T48" fmla="*/ 77 w 80"/>
                <a:gd name="T49" fmla="*/ 58 h 105"/>
                <a:gd name="T50" fmla="*/ 80 w 80"/>
                <a:gd name="T51" fmla="*/ 7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05">
                  <a:moveTo>
                    <a:pt x="80" y="72"/>
                  </a:moveTo>
                  <a:cubicBezTo>
                    <a:pt x="80" y="83"/>
                    <a:pt x="76" y="91"/>
                    <a:pt x="68" y="97"/>
                  </a:cubicBezTo>
                  <a:cubicBezTo>
                    <a:pt x="61" y="102"/>
                    <a:pt x="50" y="105"/>
                    <a:pt x="36" y="105"/>
                  </a:cubicBezTo>
                  <a:cubicBezTo>
                    <a:pt x="29" y="105"/>
                    <a:pt x="22" y="105"/>
                    <a:pt x="17" y="104"/>
                  </a:cubicBezTo>
                  <a:cubicBezTo>
                    <a:pt x="11" y="103"/>
                    <a:pt x="6" y="102"/>
                    <a:pt x="0" y="100"/>
                  </a:cubicBezTo>
                  <a:cubicBezTo>
                    <a:pt x="0" y="71"/>
                    <a:pt x="0" y="71"/>
                    <a:pt x="0" y="71"/>
                  </a:cubicBezTo>
                  <a:cubicBezTo>
                    <a:pt x="5" y="74"/>
                    <a:pt x="11" y="76"/>
                    <a:pt x="18" y="77"/>
                  </a:cubicBezTo>
                  <a:cubicBezTo>
                    <a:pt x="24" y="79"/>
                    <a:pt x="30" y="80"/>
                    <a:pt x="35" y="80"/>
                  </a:cubicBezTo>
                  <a:cubicBezTo>
                    <a:pt x="43" y="80"/>
                    <a:pt x="46" y="78"/>
                    <a:pt x="46" y="74"/>
                  </a:cubicBezTo>
                  <a:cubicBezTo>
                    <a:pt x="46" y="73"/>
                    <a:pt x="45" y="71"/>
                    <a:pt x="43" y="70"/>
                  </a:cubicBezTo>
                  <a:cubicBezTo>
                    <a:pt x="41" y="68"/>
                    <a:pt x="35" y="66"/>
                    <a:pt x="25" y="61"/>
                  </a:cubicBezTo>
                  <a:cubicBezTo>
                    <a:pt x="15" y="58"/>
                    <a:pt x="9" y="53"/>
                    <a:pt x="5" y="48"/>
                  </a:cubicBezTo>
                  <a:cubicBezTo>
                    <a:pt x="1" y="43"/>
                    <a:pt x="0" y="37"/>
                    <a:pt x="0" y="30"/>
                  </a:cubicBezTo>
                  <a:cubicBezTo>
                    <a:pt x="0" y="20"/>
                    <a:pt x="3" y="13"/>
                    <a:pt x="11" y="8"/>
                  </a:cubicBezTo>
                  <a:cubicBezTo>
                    <a:pt x="18" y="2"/>
                    <a:pt x="28" y="0"/>
                    <a:pt x="42" y="0"/>
                  </a:cubicBezTo>
                  <a:cubicBezTo>
                    <a:pt x="48" y="0"/>
                    <a:pt x="55" y="1"/>
                    <a:pt x="60" y="2"/>
                  </a:cubicBezTo>
                  <a:cubicBezTo>
                    <a:pt x="66" y="3"/>
                    <a:pt x="72" y="6"/>
                    <a:pt x="79" y="8"/>
                  </a:cubicBezTo>
                  <a:cubicBezTo>
                    <a:pt x="69" y="31"/>
                    <a:pt x="69" y="31"/>
                    <a:pt x="69" y="31"/>
                  </a:cubicBezTo>
                  <a:cubicBezTo>
                    <a:pt x="65" y="29"/>
                    <a:pt x="60" y="27"/>
                    <a:pt x="54" y="26"/>
                  </a:cubicBezTo>
                  <a:cubicBezTo>
                    <a:pt x="49" y="24"/>
                    <a:pt x="45" y="24"/>
                    <a:pt x="42" y="24"/>
                  </a:cubicBezTo>
                  <a:cubicBezTo>
                    <a:pt x="36" y="24"/>
                    <a:pt x="33" y="25"/>
                    <a:pt x="33" y="28"/>
                  </a:cubicBezTo>
                  <a:cubicBezTo>
                    <a:pt x="33" y="29"/>
                    <a:pt x="34" y="31"/>
                    <a:pt x="36" y="32"/>
                  </a:cubicBezTo>
                  <a:cubicBezTo>
                    <a:pt x="38" y="33"/>
                    <a:pt x="44" y="36"/>
                    <a:pt x="53" y="40"/>
                  </a:cubicBezTo>
                  <a:cubicBezTo>
                    <a:pt x="61" y="43"/>
                    <a:pt x="66" y="46"/>
                    <a:pt x="69" y="48"/>
                  </a:cubicBezTo>
                  <a:cubicBezTo>
                    <a:pt x="73" y="51"/>
                    <a:pt x="75" y="54"/>
                    <a:pt x="77" y="58"/>
                  </a:cubicBezTo>
                  <a:cubicBezTo>
                    <a:pt x="79" y="62"/>
                    <a:pt x="80" y="67"/>
                    <a:pt x="80"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68" name="Freeform 23"/>
            <p:cNvSpPr>
              <a:spLocks noEditPoints="1"/>
            </p:cNvSpPr>
            <p:nvPr/>
          </p:nvSpPr>
          <p:spPr bwMode="auto">
            <a:xfrm>
              <a:off x="3494088" y="-3284538"/>
              <a:ext cx="530225" cy="506413"/>
            </a:xfrm>
            <a:custGeom>
              <a:avLst/>
              <a:gdLst>
                <a:gd name="T0" fmla="*/ 96 w 141"/>
                <a:gd name="T1" fmla="*/ 133 h 135"/>
                <a:gd name="T2" fmla="*/ 87 w 141"/>
                <a:gd name="T3" fmla="*/ 124 h 135"/>
                <a:gd name="T4" fmla="*/ 74 w 141"/>
                <a:gd name="T5" fmla="*/ 131 h 135"/>
                <a:gd name="T6" fmla="*/ 62 w 141"/>
                <a:gd name="T7" fmla="*/ 134 h 135"/>
                <a:gd name="T8" fmla="*/ 47 w 141"/>
                <a:gd name="T9" fmla="*/ 135 h 135"/>
                <a:gd name="T10" fmla="*/ 22 w 141"/>
                <a:gd name="T11" fmla="*/ 130 h 135"/>
                <a:gd name="T12" fmla="*/ 6 w 141"/>
                <a:gd name="T13" fmla="*/ 117 h 135"/>
                <a:gd name="T14" fmla="*/ 0 w 141"/>
                <a:gd name="T15" fmla="*/ 97 h 135"/>
                <a:gd name="T16" fmla="*/ 24 w 141"/>
                <a:gd name="T17" fmla="*/ 61 h 135"/>
                <a:gd name="T18" fmla="*/ 16 w 141"/>
                <a:gd name="T19" fmla="*/ 48 h 135"/>
                <a:gd name="T20" fmla="*/ 13 w 141"/>
                <a:gd name="T21" fmla="*/ 32 h 135"/>
                <a:gd name="T22" fmla="*/ 24 w 141"/>
                <a:gd name="T23" fmla="*/ 9 h 135"/>
                <a:gd name="T24" fmla="*/ 54 w 141"/>
                <a:gd name="T25" fmla="*/ 0 h 135"/>
                <a:gd name="T26" fmla="*/ 84 w 141"/>
                <a:gd name="T27" fmla="*/ 9 h 135"/>
                <a:gd name="T28" fmla="*/ 94 w 141"/>
                <a:gd name="T29" fmla="*/ 32 h 135"/>
                <a:gd name="T30" fmla="*/ 89 w 141"/>
                <a:gd name="T31" fmla="*/ 50 h 135"/>
                <a:gd name="T32" fmla="*/ 70 w 141"/>
                <a:gd name="T33" fmla="*/ 66 h 135"/>
                <a:gd name="T34" fmla="*/ 88 w 141"/>
                <a:gd name="T35" fmla="*/ 83 h 135"/>
                <a:gd name="T36" fmla="*/ 98 w 141"/>
                <a:gd name="T37" fmla="*/ 60 h 135"/>
                <a:gd name="T38" fmla="*/ 134 w 141"/>
                <a:gd name="T39" fmla="*/ 60 h 135"/>
                <a:gd name="T40" fmla="*/ 126 w 141"/>
                <a:gd name="T41" fmla="*/ 84 h 135"/>
                <a:gd name="T42" fmla="*/ 113 w 141"/>
                <a:gd name="T43" fmla="*/ 106 h 135"/>
                <a:gd name="T44" fmla="*/ 141 w 141"/>
                <a:gd name="T45" fmla="*/ 133 h 135"/>
                <a:gd name="T46" fmla="*/ 96 w 141"/>
                <a:gd name="T47" fmla="*/ 133 h 135"/>
                <a:gd name="T48" fmla="*/ 36 w 141"/>
                <a:gd name="T49" fmla="*/ 94 h 135"/>
                <a:gd name="T50" fmla="*/ 40 w 141"/>
                <a:gd name="T51" fmla="*/ 104 h 135"/>
                <a:gd name="T52" fmla="*/ 51 w 141"/>
                <a:gd name="T53" fmla="*/ 107 h 135"/>
                <a:gd name="T54" fmla="*/ 60 w 141"/>
                <a:gd name="T55" fmla="*/ 106 h 135"/>
                <a:gd name="T56" fmla="*/ 66 w 141"/>
                <a:gd name="T57" fmla="*/ 103 h 135"/>
                <a:gd name="T58" fmla="*/ 43 w 141"/>
                <a:gd name="T59" fmla="*/ 80 h 135"/>
                <a:gd name="T60" fmla="*/ 36 w 141"/>
                <a:gd name="T61" fmla="*/ 94 h 135"/>
                <a:gd name="T62" fmla="*/ 63 w 141"/>
                <a:gd name="T63" fmla="*/ 32 h 135"/>
                <a:gd name="T64" fmla="*/ 60 w 141"/>
                <a:gd name="T65" fmla="*/ 25 h 135"/>
                <a:gd name="T66" fmla="*/ 54 w 141"/>
                <a:gd name="T67" fmla="*/ 23 h 135"/>
                <a:gd name="T68" fmla="*/ 47 w 141"/>
                <a:gd name="T69" fmla="*/ 26 h 135"/>
                <a:gd name="T70" fmla="*/ 44 w 141"/>
                <a:gd name="T71" fmla="*/ 33 h 135"/>
                <a:gd name="T72" fmla="*/ 52 w 141"/>
                <a:gd name="T73" fmla="*/ 47 h 135"/>
                <a:gd name="T74" fmla="*/ 60 w 141"/>
                <a:gd name="T75" fmla="*/ 40 h 135"/>
                <a:gd name="T76" fmla="*/ 63 w 141"/>
                <a:gd name="T77" fmla="*/ 3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1" h="135">
                  <a:moveTo>
                    <a:pt x="96" y="133"/>
                  </a:moveTo>
                  <a:cubicBezTo>
                    <a:pt x="87" y="124"/>
                    <a:pt x="87" y="124"/>
                    <a:pt x="87" y="124"/>
                  </a:cubicBezTo>
                  <a:cubicBezTo>
                    <a:pt x="82" y="128"/>
                    <a:pt x="77" y="130"/>
                    <a:pt x="74" y="131"/>
                  </a:cubicBezTo>
                  <a:cubicBezTo>
                    <a:pt x="70" y="133"/>
                    <a:pt x="66" y="134"/>
                    <a:pt x="62" y="134"/>
                  </a:cubicBezTo>
                  <a:cubicBezTo>
                    <a:pt x="58" y="135"/>
                    <a:pt x="53" y="135"/>
                    <a:pt x="47" y="135"/>
                  </a:cubicBezTo>
                  <a:cubicBezTo>
                    <a:pt x="38" y="135"/>
                    <a:pt x="30" y="134"/>
                    <a:pt x="22" y="130"/>
                  </a:cubicBezTo>
                  <a:cubicBezTo>
                    <a:pt x="15" y="127"/>
                    <a:pt x="10" y="123"/>
                    <a:pt x="6" y="117"/>
                  </a:cubicBezTo>
                  <a:cubicBezTo>
                    <a:pt x="2" y="111"/>
                    <a:pt x="0" y="104"/>
                    <a:pt x="0" y="97"/>
                  </a:cubicBezTo>
                  <a:cubicBezTo>
                    <a:pt x="0" y="81"/>
                    <a:pt x="8" y="69"/>
                    <a:pt x="24" y="61"/>
                  </a:cubicBezTo>
                  <a:cubicBezTo>
                    <a:pt x="21" y="57"/>
                    <a:pt x="18" y="52"/>
                    <a:pt x="16" y="48"/>
                  </a:cubicBezTo>
                  <a:cubicBezTo>
                    <a:pt x="14" y="43"/>
                    <a:pt x="13" y="38"/>
                    <a:pt x="13" y="32"/>
                  </a:cubicBezTo>
                  <a:cubicBezTo>
                    <a:pt x="13" y="22"/>
                    <a:pt x="16" y="14"/>
                    <a:pt x="24" y="9"/>
                  </a:cubicBezTo>
                  <a:cubicBezTo>
                    <a:pt x="31" y="3"/>
                    <a:pt x="41" y="0"/>
                    <a:pt x="54" y="0"/>
                  </a:cubicBezTo>
                  <a:cubicBezTo>
                    <a:pt x="67" y="0"/>
                    <a:pt x="77" y="3"/>
                    <a:pt x="84" y="9"/>
                  </a:cubicBezTo>
                  <a:cubicBezTo>
                    <a:pt x="91" y="14"/>
                    <a:pt x="94" y="22"/>
                    <a:pt x="94" y="32"/>
                  </a:cubicBezTo>
                  <a:cubicBezTo>
                    <a:pt x="94" y="38"/>
                    <a:pt x="92" y="44"/>
                    <a:pt x="89" y="50"/>
                  </a:cubicBezTo>
                  <a:cubicBezTo>
                    <a:pt x="85" y="56"/>
                    <a:pt x="79" y="61"/>
                    <a:pt x="70" y="66"/>
                  </a:cubicBezTo>
                  <a:cubicBezTo>
                    <a:pt x="88" y="83"/>
                    <a:pt x="88" y="83"/>
                    <a:pt x="88" y="83"/>
                  </a:cubicBezTo>
                  <a:cubicBezTo>
                    <a:pt x="93" y="76"/>
                    <a:pt x="96" y="68"/>
                    <a:pt x="98" y="60"/>
                  </a:cubicBezTo>
                  <a:cubicBezTo>
                    <a:pt x="134" y="60"/>
                    <a:pt x="134" y="60"/>
                    <a:pt x="134" y="60"/>
                  </a:cubicBezTo>
                  <a:cubicBezTo>
                    <a:pt x="132" y="68"/>
                    <a:pt x="130" y="76"/>
                    <a:pt x="126" y="84"/>
                  </a:cubicBezTo>
                  <a:cubicBezTo>
                    <a:pt x="122" y="93"/>
                    <a:pt x="117" y="100"/>
                    <a:pt x="113" y="106"/>
                  </a:cubicBezTo>
                  <a:cubicBezTo>
                    <a:pt x="141" y="133"/>
                    <a:pt x="141" y="133"/>
                    <a:pt x="141" y="133"/>
                  </a:cubicBezTo>
                  <a:cubicBezTo>
                    <a:pt x="96" y="133"/>
                    <a:pt x="96" y="133"/>
                    <a:pt x="96" y="133"/>
                  </a:cubicBezTo>
                  <a:moveTo>
                    <a:pt x="36" y="94"/>
                  </a:moveTo>
                  <a:cubicBezTo>
                    <a:pt x="36" y="98"/>
                    <a:pt x="37" y="101"/>
                    <a:pt x="40" y="104"/>
                  </a:cubicBezTo>
                  <a:cubicBezTo>
                    <a:pt x="43" y="106"/>
                    <a:pt x="46" y="107"/>
                    <a:pt x="51" y="107"/>
                  </a:cubicBezTo>
                  <a:cubicBezTo>
                    <a:pt x="54" y="107"/>
                    <a:pt x="57" y="107"/>
                    <a:pt x="60" y="106"/>
                  </a:cubicBezTo>
                  <a:cubicBezTo>
                    <a:pt x="62" y="105"/>
                    <a:pt x="64" y="104"/>
                    <a:pt x="66" y="103"/>
                  </a:cubicBezTo>
                  <a:cubicBezTo>
                    <a:pt x="43" y="80"/>
                    <a:pt x="43" y="80"/>
                    <a:pt x="43" y="80"/>
                  </a:cubicBezTo>
                  <a:cubicBezTo>
                    <a:pt x="39" y="84"/>
                    <a:pt x="36" y="89"/>
                    <a:pt x="36" y="94"/>
                  </a:cubicBezTo>
                  <a:close/>
                  <a:moveTo>
                    <a:pt x="63" y="32"/>
                  </a:moveTo>
                  <a:cubicBezTo>
                    <a:pt x="63" y="29"/>
                    <a:pt x="62" y="27"/>
                    <a:pt x="60" y="25"/>
                  </a:cubicBezTo>
                  <a:cubicBezTo>
                    <a:pt x="58" y="24"/>
                    <a:pt x="56" y="23"/>
                    <a:pt x="54" y="23"/>
                  </a:cubicBezTo>
                  <a:cubicBezTo>
                    <a:pt x="51" y="23"/>
                    <a:pt x="49" y="24"/>
                    <a:pt x="47" y="26"/>
                  </a:cubicBezTo>
                  <a:cubicBezTo>
                    <a:pt x="45" y="27"/>
                    <a:pt x="44" y="29"/>
                    <a:pt x="44" y="33"/>
                  </a:cubicBezTo>
                  <a:cubicBezTo>
                    <a:pt x="44" y="37"/>
                    <a:pt x="47" y="42"/>
                    <a:pt x="52" y="47"/>
                  </a:cubicBezTo>
                  <a:cubicBezTo>
                    <a:pt x="55" y="45"/>
                    <a:pt x="58" y="43"/>
                    <a:pt x="60" y="40"/>
                  </a:cubicBezTo>
                  <a:cubicBezTo>
                    <a:pt x="62" y="37"/>
                    <a:pt x="63" y="34"/>
                    <a:pt x="63"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69" name="Freeform 24"/>
            <p:cNvSpPr>
              <a:spLocks/>
            </p:cNvSpPr>
            <p:nvPr/>
          </p:nvSpPr>
          <p:spPr bwMode="auto">
            <a:xfrm>
              <a:off x="4178301" y="-3284538"/>
              <a:ext cx="344488" cy="506413"/>
            </a:xfrm>
            <a:custGeom>
              <a:avLst/>
              <a:gdLst>
                <a:gd name="T0" fmla="*/ 92 w 92"/>
                <a:gd name="T1" fmla="*/ 94 h 135"/>
                <a:gd name="T2" fmla="*/ 86 w 92"/>
                <a:gd name="T3" fmla="*/ 115 h 135"/>
                <a:gd name="T4" fmla="*/ 68 w 92"/>
                <a:gd name="T5" fmla="*/ 130 h 135"/>
                <a:gd name="T6" fmla="*/ 40 w 92"/>
                <a:gd name="T7" fmla="*/ 135 h 135"/>
                <a:gd name="T8" fmla="*/ 18 w 92"/>
                <a:gd name="T9" fmla="*/ 133 h 135"/>
                <a:gd name="T10" fmla="*/ 0 w 92"/>
                <a:gd name="T11" fmla="*/ 127 h 135"/>
                <a:gd name="T12" fmla="*/ 0 w 92"/>
                <a:gd name="T13" fmla="*/ 95 h 135"/>
                <a:gd name="T14" fmla="*/ 21 w 92"/>
                <a:gd name="T15" fmla="*/ 103 h 135"/>
                <a:gd name="T16" fmla="*/ 41 w 92"/>
                <a:gd name="T17" fmla="*/ 106 h 135"/>
                <a:gd name="T18" fmla="*/ 53 w 92"/>
                <a:gd name="T19" fmla="*/ 104 h 135"/>
                <a:gd name="T20" fmla="*/ 56 w 92"/>
                <a:gd name="T21" fmla="*/ 97 h 135"/>
                <a:gd name="T22" fmla="*/ 55 w 92"/>
                <a:gd name="T23" fmla="*/ 92 h 135"/>
                <a:gd name="T24" fmla="*/ 50 w 92"/>
                <a:gd name="T25" fmla="*/ 88 h 135"/>
                <a:gd name="T26" fmla="*/ 33 w 92"/>
                <a:gd name="T27" fmla="*/ 79 h 135"/>
                <a:gd name="T28" fmla="*/ 13 w 92"/>
                <a:gd name="T29" fmla="*/ 68 h 135"/>
                <a:gd name="T30" fmla="*/ 4 w 92"/>
                <a:gd name="T31" fmla="*/ 55 h 135"/>
                <a:gd name="T32" fmla="*/ 1 w 92"/>
                <a:gd name="T33" fmla="*/ 39 h 135"/>
                <a:gd name="T34" fmla="*/ 14 w 92"/>
                <a:gd name="T35" fmla="*/ 10 h 135"/>
                <a:gd name="T36" fmla="*/ 50 w 92"/>
                <a:gd name="T37" fmla="*/ 0 h 135"/>
                <a:gd name="T38" fmla="*/ 92 w 92"/>
                <a:gd name="T39" fmla="*/ 10 h 135"/>
                <a:gd name="T40" fmla="*/ 81 w 92"/>
                <a:gd name="T41" fmla="*/ 37 h 135"/>
                <a:gd name="T42" fmla="*/ 49 w 92"/>
                <a:gd name="T43" fmla="*/ 29 h 135"/>
                <a:gd name="T44" fmla="*/ 39 w 92"/>
                <a:gd name="T45" fmla="*/ 31 h 135"/>
                <a:gd name="T46" fmla="*/ 36 w 92"/>
                <a:gd name="T47" fmla="*/ 37 h 135"/>
                <a:gd name="T48" fmla="*/ 40 w 92"/>
                <a:gd name="T49" fmla="*/ 44 h 135"/>
                <a:gd name="T50" fmla="*/ 62 w 92"/>
                <a:gd name="T51" fmla="*/ 55 h 135"/>
                <a:gd name="T52" fmla="*/ 85 w 92"/>
                <a:gd name="T53" fmla="*/ 71 h 135"/>
                <a:gd name="T54" fmla="*/ 92 w 92"/>
                <a:gd name="T55" fmla="*/ 9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2" h="135">
                  <a:moveTo>
                    <a:pt x="92" y="94"/>
                  </a:moveTo>
                  <a:cubicBezTo>
                    <a:pt x="92" y="102"/>
                    <a:pt x="90" y="109"/>
                    <a:pt x="86" y="115"/>
                  </a:cubicBezTo>
                  <a:cubicBezTo>
                    <a:pt x="82" y="122"/>
                    <a:pt x="76" y="126"/>
                    <a:pt x="68" y="130"/>
                  </a:cubicBezTo>
                  <a:cubicBezTo>
                    <a:pt x="60" y="133"/>
                    <a:pt x="51" y="135"/>
                    <a:pt x="40" y="135"/>
                  </a:cubicBezTo>
                  <a:cubicBezTo>
                    <a:pt x="32" y="135"/>
                    <a:pt x="24" y="135"/>
                    <a:pt x="18" y="133"/>
                  </a:cubicBezTo>
                  <a:cubicBezTo>
                    <a:pt x="13" y="132"/>
                    <a:pt x="6" y="130"/>
                    <a:pt x="0" y="127"/>
                  </a:cubicBezTo>
                  <a:cubicBezTo>
                    <a:pt x="0" y="95"/>
                    <a:pt x="0" y="95"/>
                    <a:pt x="0" y="95"/>
                  </a:cubicBezTo>
                  <a:cubicBezTo>
                    <a:pt x="7" y="99"/>
                    <a:pt x="14" y="102"/>
                    <a:pt x="21" y="103"/>
                  </a:cubicBezTo>
                  <a:cubicBezTo>
                    <a:pt x="28" y="105"/>
                    <a:pt x="35" y="106"/>
                    <a:pt x="41" y="106"/>
                  </a:cubicBezTo>
                  <a:cubicBezTo>
                    <a:pt x="46" y="106"/>
                    <a:pt x="50" y="105"/>
                    <a:pt x="53" y="104"/>
                  </a:cubicBezTo>
                  <a:cubicBezTo>
                    <a:pt x="55" y="102"/>
                    <a:pt x="56" y="99"/>
                    <a:pt x="56" y="97"/>
                  </a:cubicBezTo>
                  <a:cubicBezTo>
                    <a:pt x="56" y="95"/>
                    <a:pt x="56" y="93"/>
                    <a:pt x="55" y="92"/>
                  </a:cubicBezTo>
                  <a:cubicBezTo>
                    <a:pt x="54" y="91"/>
                    <a:pt x="52" y="89"/>
                    <a:pt x="50" y="88"/>
                  </a:cubicBezTo>
                  <a:cubicBezTo>
                    <a:pt x="48" y="86"/>
                    <a:pt x="42" y="84"/>
                    <a:pt x="33" y="79"/>
                  </a:cubicBezTo>
                  <a:cubicBezTo>
                    <a:pt x="24" y="75"/>
                    <a:pt x="18" y="72"/>
                    <a:pt x="13" y="68"/>
                  </a:cubicBezTo>
                  <a:cubicBezTo>
                    <a:pt x="9" y="64"/>
                    <a:pt x="6" y="60"/>
                    <a:pt x="4" y="55"/>
                  </a:cubicBezTo>
                  <a:cubicBezTo>
                    <a:pt x="2" y="51"/>
                    <a:pt x="1" y="45"/>
                    <a:pt x="1" y="39"/>
                  </a:cubicBezTo>
                  <a:cubicBezTo>
                    <a:pt x="1" y="27"/>
                    <a:pt x="5" y="17"/>
                    <a:pt x="14" y="10"/>
                  </a:cubicBezTo>
                  <a:cubicBezTo>
                    <a:pt x="23" y="4"/>
                    <a:pt x="35" y="0"/>
                    <a:pt x="50" y="0"/>
                  </a:cubicBezTo>
                  <a:cubicBezTo>
                    <a:pt x="64" y="0"/>
                    <a:pt x="78" y="3"/>
                    <a:pt x="92" y="10"/>
                  </a:cubicBezTo>
                  <a:cubicBezTo>
                    <a:pt x="81" y="37"/>
                    <a:pt x="81" y="37"/>
                    <a:pt x="81" y="37"/>
                  </a:cubicBezTo>
                  <a:cubicBezTo>
                    <a:pt x="69" y="31"/>
                    <a:pt x="58" y="29"/>
                    <a:pt x="49" y="29"/>
                  </a:cubicBezTo>
                  <a:cubicBezTo>
                    <a:pt x="45" y="29"/>
                    <a:pt x="41" y="29"/>
                    <a:pt x="39" y="31"/>
                  </a:cubicBezTo>
                  <a:cubicBezTo>
                    <a:pt x="37" y="33"/>
                    <a:pt x="36" y="35"/>
                    <a:pt x="36" y="37"/>
                  </a:cubicBezTo>
                  <a:cubicBezTo>
                    <a:pt x="36" y="40"/>
                    <a:pt x="37" y="42"/>
                    <a:pt x="40" y="44"/>
                  </a:cubicBezTo>
                  <a:cubicBezTo>
                    <a:pt x="43" y="46"/>
                    <a:pt x="50" y="50"/>
                    <a:pt x="62" y="55"/>
                  </a:cubicBezTo>
                  <a:cubicBezTo>
                    <a:pt x="73" y="60"/>
                    <a:pt x="81" y="66"/>
                    <a:pt x="85" y="71"/>
                  </a:cubicBezTo>
                  <a:cubicBezTo>
                    <a:pt x="90" y="77"/>
                    <a:pt x="92" y="85"/>
                    <a:pt x="92" y="9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70" name="Freeform 25"/>
            <p:cNvSpPr>
              <a:spLocks noEditPoints="1"/>
            </p:cNvSpPr>
            <p:nvPr/>
          </p:nvSpPr>
          <p:spPr bwMode="auto">
            <a:xfrm>
              <a:off x="4549776" y="-3171826"/>
              <a:ext cx="368300" cy="393700"/>
            </a:xfrm>
            <a:custGeom>
              <a:avLst/>
              <a:gdLst>
                <a:gd name="T0" fmla="*/ 53 w 98"/>
                <a:gd name="T1" fmla="*/ 105 h 105"/>
                <a:gd name="T2" fmla="*/ 14 w 98"/>
                <a:gd name="T3" fmla="*/ 92 h 105"/>
                <a:gd name="T4" fmla="*/ 0 w 98"/>
                <a:gd name="T5" fmla="*/ 53 h 105"/>
                <a:gd name="T6" fmla="*/ 13 w 98"/>
                <a:gd name="T7" fmla="*/ 14 h 105"/>
                <a:gd name="T8" fmla="*/ 50 w 98"/>
                <a:gd name="T9" fmla="*/ 0 h 105"/>
                <a:gd name="T10" fmla="*/ 85 w 98"/>
                <a:gd name="T11" fmla="*/ 12 h 105"/>
                <a:gd name="T12" fmla="*/ 98 w 98"/>
                <a:gd name="T13" fmla="*/ 46 h 105"/>
                <a:gd name="T14" fmla="*/ 98 w 98"/>
                <a:gd name="T15" fmla="*/ 62 h 105"/>
                <a:gd name="T16" fmla="*/ 35 w 98"/>
                <a:gd name="T17" fmla="*/ 62 h 105"/>
                <a:gd name="T18" fmla="*/ 41 w 98"/>
                <a:gd name="T19" fmla="*/ 75 h 105"/>
                <a:gd name="T20" fmla="*/ 57 w 98"/>
                <a:gd name="T21" fmla="*/ 80 h 105"/>
                <a:gd name="T22" fmla="*/ 74 w 98"/>
                <a:gd name="T23" fmla="*/ 78 h 105"/>
                <a:gd name="T24" fmla="*/ 91 w 98"/>
                <a:gd name="T25" fmla="*/ 73 h 105"/>
                <a:gd name="T26" fmla="*/ 91 w 98"/>
                <a:gd name="T27" fmla="*/ 98 h 105"/>
                <a:gd name="T28" fmla="*/ 74 w 98"/>
                <a:gd name="T29" fmla="*/ 104 h 105"/>
                <a:gd name="T30" fmla="*/ 53 w 98"/>
                <a:gd name="T31" fmla="*/ 105 h 105"/>
                <a:gd name="T32" fmla="*/ 51 w 98"/>
                <a:gd name="T33" fmla="*/ 24 h 105"/>
                <a:gd name="T34" fmla="*/ 41 w 98"/>
                <a:gd name="T35" fmla="*/ 28 h 105"/>
                <a:gd name="T36" fmla="*/ 36 w 98"/>
                <a:gd name="T37" fmla="*/ 40 h 105"/>
                <a:gd name="T38" fmla="*/ 66 w 98"/>
                <a:gd name="T39" fmla="*/ 40 h 105"/>
                <a:gd name="T40" fmla="*/ 62 w 98"/>
                <a:gd name="T41" fmla="*/ 28 h 105"/>
                <a:gd name="T42" fmla="*/ 51 w 98"/>
                <a:gd name="T43" fmla="*/ 2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8" h="105">
                  <a:moveTo>
                    <a:pt x="53" y="105"/>
                  </a:moveTo>
                  <a:cubicBezTo>
                    <a:pt x="36" y="105"/>
                    <a:pt x="23" y="101"/>
                    <a:pt x="14" y="92"/>
                  </a:cubicBezTo>
                  <a:cubicBezTo>
                    <a:pt x="4" y="83"/>
                    <a:pt x="0" y="70"/>
                    <a:pt x="0" y="53"/>
                  </a:cubicBezTo>
                  <a:cubicBezTo>
                    <a:pt x="0" y="36"/>
                    <a:pt x="4" y="23"/>
                    <a:pt x="13" y="14"/>
                  </a:cubicBezTo>
                  <a:cubicBezTo>
                    <a:pt x="21" y="4"/>
                    <a:pt x="34" y="0"/>
                    <a:pt x="50" y="0"/>
                  </a:cubicBezTo>
                  <a:cubicBezTo>
                    <a:pt x="65" y="0"/>
                    <a:pt x="77" y="4"/>
                    <a:pt x="85" y="12"/>
                  </a:cubicBezTo>
                  <a:cubicBezTo>
                    <a:pt x="94" y="20"/>
                    <a:pt x="98" y="31"/>
                    <a:pt x="98" y="46"/>
                  </a:cubicBezTo>
                  <a:cubicBezTo>
                    <a:pt x="98" y="62"/>
                    <a:pt x="98" y="62"/>
                    <a:pt x="98" y="62"/>
                  </a:cubicBezTo>
                  <a:cubicBezTo>
                    <a:pt x="35" y="62"/>
                    <a:pt x="35" y="62"/>
                    <a:pt x="35" y="62"/>
                  </a:cubicBezTo>
                  <a:cubicBezTo>
                    <a:pt x="35" y="68"/>
                    <a:pt x="37" y="72"/>
                    <a:pt x="41" y="75"/>
                  </a:cubicBezTo>
                  <a:cubicBezTo>
                    <a:pt x="45" y="79"/>
                    <a:pt x="51" y="80"/>
                    <a:pt x="57" y="80"/>
                  </a:cubicBezTo>
                  <a:cubicBezTo>
                    <a:pt x="64" y="80"/>
                    <a:pt x="69" y="80"/>
                    <a:pt x="74" y="78"/>
                  </a:cubicBezTo>
                  <a:cubicBezTo>
                    <a:pt x="80" y="77"/>
                    <a:pt x="85" y="75"/>
                    <a:pt x="91" y="73"/>
                  </a:cubicBezTo>
                  <a:cubicBezTo>
                    <a:pt x="91" y="98"/>
                    <a:pt x="91" y="98"/>
                    <a:pt x="91" y="98"/>
                  </a:cubicBezTo>
                  <a:cubicBezTo>
                    <a:pt x="86" y="101"/>
                    <a:pt x="80" y="103"/>
                    <a:pt x="74" y="104"/>
                  </a:cubicBezTo>
                  <a:cubicBezTo>
                    <a:pt x="68" y="105"/>
                    <a:pt x="61" y="105"/>
                    <a:pt x="53" y="105"/>
                  </a:cubicBezTo>
                  <a:moveTo>
                    <a:pt x="51" y="24"/>
                  </a:moveTo>
                  <a:cubicBezTo>
                    <a:pt x="47" y="24"/>
                    <a:pt x="43" y="25"/>
                    <a:pt x="41" y="28"/>
                  </a:cubicBezTo>
                  <a:cubicBezTo>
                    <a:pt x="38" y="30"/>
                    <a:pt x="36" y="34"/>
                    <a:pt x="36" y="40"/>
                  </a:cubicBezTo>
                  <a:cubicBezTo>
                    <a:pt x="66" y="40"/>
                    <a:pt x="66" y="40"/>
                    <a:pt x="66" y="40"/>
                  </a:cubicBezTo>
                  <a:cubicBezTo>
                    <a:pt x="66" y="35"/>
                    <a:pt x="64" y="31"/>
                    <a:pt x="62" y="28"/>
                  </a:cubicBezTo>
                  <a:cubicBezTo>
                    <a:pt x="59" y="25"/>
                    <a:pt x="56" y="24"/>
                    <a:pt x="5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71" name="Rectangle 26"/>
            <p:cNvSpPr>
              <a:spLocks noChangeArrowheads="1"/>
            </p:cNvSpPr>
            <p:nvPr/>
          </p:nvSpPr>
          <p:spPr bwMode="auto">
            <a:xfrm>
              <a:off x="4967288" y="-3308351"/>
              <a:ext cx="130175" cy="523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72" name="Rectangle 27"/>
            <p:cNvSpPr>
              <a:spLocks noChangeArrowheads="1"/>
            </p:cNvSpPr>
            <p:nvPr/>
          </p:nvSpPr>
          <p:spPr bwMode="auto">
            <a:xfrm>
              <a:off x="5162551" y="-3308351"/>
              <a:ext cx="130175" cy="523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73" name="Freeform 28"/>
            <p:cNvSpPr>
              <a:spLocks/>
            </p:cNvSpPr>
            <p:nvPr/>
          </p:nvSpPr>
          <p:spPr bwMode="auto">
            <a:xfrm>
              <a:off x="5353051" y="-3171826"/>
              <a:ext cx="301625" cy="393700"/>
            </a:xfrm>
            <a:custGeom>
              <a:avLst/>
              <a:gdLst>
                <a:gd name="T0" fmla="*/ 80 w 80"/>
                <a:gd name="T1" fmla="*/ 72 h 105"/>
                <a:gd name="T2" fmla="*/ 69 w 80"/>
                <a:gd name="T3" fmla="*/ 97 h 105"/>
                <a:gd name="T4" fmla="*/ 37 w 80"/>
                <a:gd name="T5" fmla="*/ 105 h 105"/>
                <a:gd name="T6" fmla="*/ 17 w 80"/>
                <a:gd name="T7" fmla="*/ 104 h 105"/>
                <a:gd name="T8" fmla="*/ 0 w 80"/>
                <a:gd name="T9" fmla="*/ 100 h 105"/>
                <a:gd name="T10" fmla="*/ 0 w 80"/>
                <a:gd name="T11" fmla="*/ 71 h 105"/>
                <a:gd name="T12" fmla="*/ 18 w 80"/>
                <a:gd name="T13" fmla="*/ 77 h 105"/>
                <a:gd name="T14" fmla="*/ 35 w 80"/>
                <a:gd name="T15" fmla="*/ 80 h 105"/>
                <a:gd name="T16" fmla="*/ 47 w 80"/>
                <a:gd name="T17" fmla="*/ 74 h 105"/>
                <a:gd name="T18" fmla="*/ 43 w 80"/>
                <a:gd name="T19" fmla="*/ 70 h 105"/>
                <a:gd name="T20" fmla="*/ 25 w 80"/>
                <a:gd name="T21" fmla="*/ 61 h 105"/>
                <a:gd name="T22" fmla="*/ 5 w 80"/>
                <a:gd name="T23" fmla="*/ 48 h 105"/>
                <a:gd name="T24" fmla="*/ 0 w 80"/>
                <a:gd name="T25" fmla="*/ 30 h 105"/>
                <a:gd name="T26" fmla="*/ 11 w 80"/>
                <a:gd name="T27" fmla="*/ 8 h 105"/>
                <a:gd name="T28" fmla="*/ 42 w 80"/>
                <a:gd name="T29" fmla="*/ 0 h 105"/>
                <a:gd name="T30" fmla="*/ 61 w 80"/>
                <a:gd name="T31" fmla="*/ 2 h 105"/>
                <a:gd name="T32" fmla="*/ 79 w 80"/>
                <a:gd name="T33" fmla="*/ 8 h 105"/>
                <a:gd name="T34" fmla="*/ 69 w 80"/>
                <a:gd name="T35" fmla="*/ 31 h 105"/>
                <a:gd name="T36" fmla="*/ 55 w 80"/>
                <a:gd name="T37" fmla="*/ 26 h 105"/>
                <a:gd name="T38" fmla="*/ 42 w 80"/>
                <a:gd name="T39" fmla="*/ 24 h 105"/>
                <a:gd name="T40" fmla="*/ 33 w 80"/>
                <a:gd name="T41" fmla="*/ 28 h 105"/>
                <a:gd name="T42" fmla="*/ 36 w 80"/>
                <a:gd name="T43" fmla="*/ 32 h 105"/>
                <a:gd name="T44" fmla="*/ 54 w 80"/>
                <a:gd name="T45" fmla="*/ 40 h 105"/>
                <a:gd name="T46" fmla="*/ 70 w 80"/>
                <a:gd name="T47" fmla="*/ 48 h 105"/>
                <a:gd name="T48" fmla="*/ 77 w 80"/>
                <a:gd name="T49" fmla="*/ 58 h 105"/>
                <a:gd name="T50" fmla="*/ 80 w 80"/>
                <a:gd name="T51" fmla="*/ 7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05">
                  <a:moveTo>
                    <a:pt x="80" y="72"/>
                  </a:moveTo>
                  <a:cubicBezTo>
                    <a:pt x="80" y="83"/>
                    <a:pt x="76" y="91"/>
                    <a:pt x="69" y="97"/>
                  </a:cubicBezTo>
                  <a:cubicBezTo>
                    <a:pt x="61" y="102"/>
                    <a:pt x="51" y="105"/>
                    <a:pt x="37" y="105"/>
                  </a:cubicBezTo>
                  <a:cubicBezTo>
                    <a:pt x="29" y="105"/>
                    <a:pt x="23" y="105"/>
                    <a:pt x="17" y="104"/>
                  </a:cubicBezTo>
                  <a:cubicBezTo>
                    <a:pt x="11" y="103"/>
                    <a:pt x="6" y="102"/>
                    <a:pt x="0" y="100"/>
                  </a:cubicBezTo>
                  <a:cubicBezTo>
                    <a:pt x="0" y="71"/>
                    <a:pt x="0" y="71"/>
                    <a:pt x="0" y="71"/>
                  </a:cubicBezTo>
                  <a:cubicBezTo>
                    <a:pt x="5" y="74"/>
                    <a:pt x="11" y="76"/>
                    <a:pt x="18" y="77"/>
                  </a:cubicBezTo>
                  <a:cubicBezTo>
                    <a:pt x="24" y="79"/>
                    <a:pt x="30" y="80"/>
                    <a:pt x="35" y="80"/>
                  </a:cubicBezTo>
                  <a:cubicBezTo>
                    <a:pt x="43" y="80"/>
                    <a:pt x="47" y="78"/>
                    <a:pt x="47" y="74"/>
                  </a:cubicBezTo>
                  <a:cubicBezTo>
                    <a:pt x="47" y="73"/>
                    <a:pt x="46" y="71"/>
                    <a:pt x="43" y="70"/>
                  </a:cubicBezTo>
                  <a:cubicBezTo>
                    <a:pt x="41" y="68"/>
                    <a:pt x="35" y="66"/>
                    <a:pt x="25" y="61"/>
                  </a:cubicBezTo>
                  <a:cubicBezTo>
                    <a:pt x="16" y="58"/>
                    <a:pt x="9" y="53"/>
                    <a:pt x="5" y="48"/>
                  </a:cubicBezTo>
                  <a:cubicBezTo>
                    <a:pt x="2" y="43"/>
                    <a:pt x="0" y="37"/>
                    <a:pt x="0" y="30"/>
                  </a:cubicBezTo>
                  <a:cubicBezTo>
                    <a:pt x="0" y="20"/>
                    <a:pt x="3" y="13"/>
                    <a:pt x="11" y="8"/>
                  </a:cubicBezTo>
                  <a:cubicBezTo>
                    <a:pt x="18" y="2"/>
                    <a:pt x="28" y="0"/>
                    <a:pt x="42" y="0"/>
                  </a:cubicBezTo>
                  <a:cubicBezTo>
                    <a:pt x="48" y="0"/>
                    <a:pt x="55" y="1"/>
                    <a:pt x="61" y="2"/>
                  </a:cubicBezTo>
                  <a:cubicBezTo>
                    <a:pt x="66" y="3"/>
                    <a:pt x="73" y="6"/>
                    <a:pt x="79" y="8"/>
                  </a:cubicBezTo>
                  <a:cubicBezTo>
                    <a:pt x="69" y="31"/>
                    <a:pt x="69" y="31"/>
                    <a:pt x="69" y="31"/>
                  </a:cubicBezTo>
                  <a:cubicBezTo>
                    <a:pt x="65" y="29"/>
                    <a:pt x="60" y="27"/>
                    <a:pt x="55" y="26"/>
                  </a:cubicBezTo>
                  <a:cubicBezTo>
                    <a:pt x="49" y="24"/>
                    <a:pt x="45" y="24"/>
                    <a:pt x="42" y="24"/>
                  </a:cubicBezTo>
                  <a:cubicBezTo>
                    <a:pt x="36" y="24"/>
                    <a:pt x="33" y="25"/>
                    <a:pt x="33" y="28"/>
                  </a:cubicBezTo>
                  <a:cubicBezTo>
                    <a:pt x="33" y="29"/>
                    <a:pt x="34" y="31"/>
                    <a:pt x="36" y="32"/>
                  </a:cubicBezTo>
                  <a:cubicBezTo>
                    <a:pt x="38" y="33"/>
                    <a:pt x="44" y="36"/>
                    <a:pt x="54" y="40"/>
                  </a:cubicBezTo>
                  <a:cubicBezTo>
                    <a:pt x="61" y="43"/>
                    <a:pt x="66" y="46"/>
                    <a:pt x="70" y="48"/>
                  </a:cubicBezTo>
                  <a:cubicBezTo>
                    <a:pt x="73" y="51"/>
                    <a:pt x="76" y="54"/>
                    <a:pt x="77" y="58"/>
                  </a:cubicBezTo>
                  <a:cubicBezTo>
                    <a:pt x="79" y="62"/>
                    <a:pt x="80" y="67"/>
                    <a:pt x="80"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74" name="Freeform 29"/>
            <p:cNvSpPr>
              <a:spLocks/>
            </p:cNvSpPr>
            <p:nvPr/>
          </p:nvSpPr>
          <p:spPr bwMode="auto">
            <a:xfrm>
              <a:off x="5808663"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75" name="Freeform 30"/>
            <p:cNvSpPr>
              <a:spLocks/>
            </p:cNvSpPr>
            <p:nvPr/>
          </p:nvSpPr>
          <p:spPr bwMode="auto">
            <a:xfrm>
              <a:off x="5808663"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76" name="Freeform 31"/>
            <p:cNvSpPr>
              <a:spLocks/>
            </p:cNvSpPr>
            <p:nvPr/>
          </p:nvSpPr>
          <p:spPr bwMode="auto">
            <a:xfrm>
              <a:off x="6199188"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77" name="Freeform 32"/>
            <p:cNvSpPr>
              <a:spLocks/>
            </p:cNvSpPr>
            <p:nvPr/>
          </p:nvSpPr>
          <p:spPr bwMode="auto">
            <a:xfrm>
              <a:off x="6199188"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78" name="Freeform 33"/>
            <p:cNvSpPr>
              <a:spLocks noEditPoints="1"/>
            </p:cNvSpPr>
            <p:nvPr/>
          </p:nvSpPr>
          <p:spPr bwMode="auto">
            <a:xfrm>
              <a:off x="6584951" y="-3303588"/>
              <a:ext cx="368300" cy="522288"/>
            </a:xfrm>
            <a:custGeom>
              <a:avLst/>
              <a:gdLst>
                <a:gd name="T0" fmla="*/ 98 w 98"/>
                <a:gd name="T1" fmla="*/ 44 h 139"/>
                <a:gd name="T2" fmla="*/ 85 w 98"/>
                <a:gd name="T3" fmla="*/ 80 h 139"/>
                <a:gd name="T4" fmla="*/ 47 w 98"/>
                <a:gd name="T5" fmla="*/ 93 h 139"/>
                <a:gd name="T6" fmla="*/ 37 w 98"/>
                <a:gd name="T7" fmla="*/ 93 h 139"/>
                <a:gd name="T8" fmla="*/ 37 w 98"/>
                <a:gd name="T9" fmla="*/ 139 h 139"/>
                <a:gd name="T10" fmla="*/ 0 w 98"/>
                <a:gd name="T11" fmla="*/ 139 h 139"/>
                <a:gd name="T12" fmla="*/ 0 w 98"/>
                <a:gd name="T13" fmla="*/ 0 h 139"/>
                <a:gd name="T14" fmla="*/ 47 w 98"/>
                <a:gd name="T15" fmla="*/ 0 h 139"/>
                <a:gd name="T16" fmla="*/ 85 w 98"/>
                <a:gd name="T17" fmla="*/ 12 h 139"/>
                <a:gd name="T18" fmla="*/ 98 w 98"/>
                <a:gd name="T19" fmla="*/ 44 h 139"/>
                <a:gd name="T20" fmla="*/ 37 w 98"/>
                <a:gd name="T21" fmla="*/ 62 h 139"/>
                <a:gd name="T22" fmla="*/ 43 w 98"/>
                <a:gd name="T23" fmla="*/ 62 h 139"/>
                <a:gd name="T24" fmla="*/ 56 w 98"/>
                <a:gd name="T25" fmla="*/ 58 h 139"/>
                <a:gd name="T26" fmla="*/ 61 w 98"/>
                <a:gd name="T27" fmla="*/ 44 h 139"/>
                <a:gd name="T28" fmla="*/ 46 w 98"/>
                <a:gd name="T29" fmla="*/ 30 h 139"/>
                <a:gd name="T30" fmla="*/ 37 w 98"/>
                <a:gd name="T31" fmla="*/ 30 h 139"/>
                <a:gd name="T32" fmla="*/ 37 w 98"/>
                <a:gd name="T33" fmla="*/ 6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8" h="139">
                  <a:moveTo>
                    <a:pt x="98" y="44"/>
                  </a:moveTo>
                  <a:cubicBezTo>
                    <a:pt x="98" y="60"/>
                    <a:pt x="94" y="72"/>
                    <a:pt x="85" y="80"/>
                  </a:cubicBezTo>
                  <a:cubicBezTo>
                    <a:pt x="76" y="89"/>
                    <a:pt x="63" y="93"/>
                    <a:pt x="47" y="93"/>
                  </a:cubicBezTo>
                  <a:cubicBezTo>
                    <a:pt x="37" y="93"/>
                    <a:pt x="37" y="93"/>
                    <a:pt x="37" y="93"/>
                  </a:cubicBezTo>
                  <a:cubicBezTo>
                    <a:pt x="37" y="139"/>
                    <a:pt x="37" y="139"/>
                    <a:pt x="37" y="139"/>
                  </a:cubicBezTo>
                  <a:cubicBezTo>
                    <a:pt x="0" y="139"/>
                    <a:pt x="0" y="139"/>
                    <a:pt x="0" y="139"/>
                  </a:cubicBezTo>
                  <a:cubicBezTo>
                    <a:pt x="0" y="0"/>
                    <a:pt x="0" y="0"/>
                    <a:pt x="0" y="0"/>
                  </a:cubicBezTo>
                  <a:cubicBezTo>
                    <a:pt x="47" y="0"/>
                    <a:pt x="47" y="0"/>
                    <a:pt x="47" y="0"/>
                  </a:cubicBezTo>
                  <a:cubicBezTo>
                    <a:pt x="64" y="0"/>
                    <a:pt x="77" y="4"/>
                    <a:pt x="85" y="12"/>
                  </a:cubicBezTo>
                  <a:cubicBezTo>
                    <a:pt x="94" y="19"/>
                    <a:pt x="98" y="30"/>
                    <a:pt x="98" y="44"/>
                  </a:cubicBezTo>
                  <a:moveTo>
                    <a:pt x="37" y="62"/>
                  </a:moveTo>
                  <a:cubicBezTo>
                    <a:pt x="43" y="62"/>
                    <a:pt x="43" y="62"/>
                    <a:pt x="43" y="62"/>
                  </a:cubicBezTo>
                  <a:cubicBezTo>
                    <a:pt x="49" y="62"/>
                    <a:pt x="53" y="61"/>
                    <a:pt x="56" y="58"/>
                  </a:cubicBezTo>
                  <a:cubicBezTo>
                    <a:pt x="60" y="54"/>
                    <a:pt x="61" y="50"/>
                    <a:pt x="61" y="44"/>
                  </a:cubicBezTo>
                  <a:cubicBezTo>
                    <a:pt x="61" y="35"/>
                    <a:pt x="56" y="30"/>
                    <a:pt x="46" y="30"/>
                  </a:cubicBezTo>
                  <a:cubicBezTo>
                    <a:pt x="37" y="30"/>
                    <a:pt x="37" y="30"/>
                    <a:pt x="37" y="30"/>
                  </a:cubicBezTo>
                  <a:lnTo>
                    <a:pt x="37"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grpSp>
    </p:spTree>
    <p:extLst>
      <p:ext uri="{BB962C8B-B14F-4D97-AF65-F5344CB8AC3E}">
        <p14:creationId xmlns:p14="http://schemas.microsoft.com/office/powerpoint/2010/main" val="847517332"/>
      </p:ext>
    </p:extLst>
  </p:cSld>
  <p:clrMapOvr>
    <a:masterClrMapping/>
  </p:clrMapOvr>
  <p:extLst>
    <p:ext uri="{DCECCB84-F9BA-43D5-87BE-67443E8EF086}">
      <p15:sldGuideLst xmlns:p15="http://schemas.microsoft.com/office/powerpoint/2012/main">
        <p15:guide id="1" orient="horz" pos="4508">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Title Slide - Circle Black">
    <p:bg bwMode="gray">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gray">
          <a:xfrm>
            <a:off x="3336000" y="1368000"/>
            <a:ext cx="5079463" cy="4038101"/>
          </a:xfrm>
          <a:prstGeom prst="ellipse">
            <a:avLst/>
          </a:prstGeom>
          <a:ln w="25400">
            <a:solidFill>
              <a:schemeClr val="accent1"/>
            </a:solidFill>
          </a:ln>
        </p:spPr>
        <p:txBody>
          <a:bodyPr lIns="108000" tIns="108000" rIns="108000" bIns="108000" anchor="ctr" anchorCtr="0">
            <a:normAutofit/>
          </a:bodyPr>
          <a:lstStyle>
            <a:lvl1pPr algn="ctr">
              <a:lnSpc>
                <a:spcPts val="4200"/>
              </a:lnSpc>
              <a:defRPr sz="3600" b="0">
                <a:solidFill>
                  <a:schemeClr val="bg1"/>
                </a:solidFill>
                <a:latin typeface="+mj-lt"/>
                <a:ea typeface="Open Sans" panose="020B0606030504020204" pitchFamily="34" charset="0"/>
                <a:cs typeface="Open Sans" panose="020B0606030504020204" pitchFamily="34" charset="0"/>
              </a:defRPr>
            </a:lvl1pPr>
          </a:lstStyle>
          <a:p>
            <a:r>
              <a:rPr lang="en-GB" noProof="0" dirty="0"/>
              <a:t>Click to edit Master title style</a:t>
            </a:r>
          </a:p>
        </p:txBody>
      </p:sp>
      <p:sp>
        <p:nvSpPr>
          <p:cNvPr id="3" name="Subtitle 2"/>
          <p:cNvSpPr>
            <a:spLocks noGrp="1"/>
          </p:cNvSpPr>
          <p:nvPr>
            <p:ph type="subTitle" idx="1"/>
          </p:nvPr>
        </p:nvSpPr>
        <p:spPr bwMode="gray">
          <a:xfrm>
            <a:off x="503990" y="5864229"/>
            <a:ext cx="5592010" cy="505645"/>
          </a:xfrm>
          <a:prstGeom prst="rect">
            <a:avLst/>
          </a:prstGeom>
        </p:spPr>
        <p:txBody>
          <a:bodyPr lIns="0" tIns="0" rIns="0" bIns="0" anchor="b" anchorCtr="0">
            <a:noAutofit/>
          </a:bodyPr>
          <a:lstStyle>
            <a:lvl1pPr marL="0" indent="0" algn="l">
              <a:lnSpc>
                <a:spcPct val="100000"/>
              </a:lnSpc>
              <a:spcAft>
                <a:spcPts val="0"/>
              </a:spcAft>
              <a:buNone/>
              <a:defRPr sz="1600">
                <a:solidFill>
                  <a:schemeClr val="bg1"/>
                </a:solidFill>
              </a:defRPr>
            </a:lvl1pPr>
            <a:lvl2pPr marL="457209" indent="0" algn="ctr">
              <a:buNone/>
              <a:defRPr sz="2000"/>
            </a:lvl2pPr>
            <a:lvl3pPr marL="914417" indent="0" algn="ctr">
              <a:buNone/>
              <a:defRPr sz="1800"/>
            </a:lvl3pPr>
            <a:lvl4pPr marL="1371626" indent="0" algn="ctr">
              <a:buNone/>
              <a:defRPr sz="1600"/>
            </a:lvl4pPr>
            <a:lvl5pPr marL="1828835" indent="0" algn="ctr">
              <a:buNone/>
              <a:defRPr sz="1600"/>
            </a:lvl5pPr>
            <a:lvl6pPr marL="2286044" indent="0" algn="ctr">
              <a:buNone/>
              <a:defRPr sz="1600"/>
            </a:lvl6pPr>
            <a:lvl7pPr marL="2743252" indent="0" algn="ctr">
              <a:buNone/>
              <a:defRPr sz="1600"/>
            </a:lvl7pPr>
            <a:lvl8pPr marL="3200461" indent="0" algn="ctr">
              <a:buNone/>
              <a:defRPr sz="1600"/>
            </a:lvl8pPr>
            <a:lvl9pPr marL="3657669" indent="0" algn="ctr">
              <a:buNone/>
              <a:defRPr sz="1600"/>
            </a:lvl9pPr>
          </a:lstStyle>
          <a:p>
            <a:r>
              <a:rPr lang="en-GB" noProof="0" dirty="0"/>
              <a:t>Click to edit Master subtitle style</a:t>
            </a:r>
          </a:p>
        </p:txBody>
      </p:sp>
      <p:sp>
        <p:nvSpPr>
          <p:cNvPr id="5" name="Text Placeholder 4"/>
          <p:cNvSpPr>
            <a:spLocks noGrp="1"/>
          </p:cNvSpPr>
          <p:nvPr>
            <p:ph type="body" sz="quarter" idx="10"/>
          </p:nvPr>
        </p:nvSpPr>
        <p:spPr>
          <a:xfrm>
            <a:off x="501652" y="6381750"/>
            <a:ext cx="5594349" cy="298450"/>
          </a:xfrm>
          <a:prstGeom prst="rect">
            <a:avLst/>
          </a:prstGeom>
        </p:spPr>
        <p:txBody>
          <a:bodyPr/>
          <a:lstStyle>
            <a:lvl1pPr>
              <a:spcAft>
                <a:spcPts val="0"/>
              </a:spcAft>
              <a:defRPr sz="10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noProof="0" dirty="0"/>
              <a:t>Click to edit Master text styles</a:t>
            </a:r>
          </a:p>
        </p:txBody>
      </p:sp>
      <p:grpSp>
        <p:nvGrpSpPr>
          <p:cNvPr id="16" name="Group 15"/>
          <p:cNvGrpSpPr>
            <a:grpSpLocks noChangeAspect="1"/>
          </p:cNvGrpSpPr>
          <p:nvPr userDrawn="1"/>
        </p:nvGrpSpPr>
        <p:grpSpPr>
          <a:xfrm>
            <a:off x="501588" y="384728"/>
            <a:ext cx="3650538" cy="572001"/>
            <a:chOff x="719138" y="-4006851"/>
            <a:chExt cx="6234113" cy="1228726"/>
          </a:xfrm>
          <a:solidFill>
            <a:schemeClr val="bg1"/>
          </a:solidFill>
        </p:grpSpPr>
        <p:sp>
          <p:nvSpPr>
            <p:cNvPr id="17" name="Freeform 5"/>
            <p:cNvSpPr>
              <a:spLocks noEditPoints="1"/>
            </p:cNvSpPr>
            <p:nvPr/>
          </p:nvSpPr>
          <p:spPr bwMode="auto">
            <a:xfrm>
              <a:off x="719138" y="-4006851"/>
              <a:ext cx="420688" cy="506413"/>
            </a:xfrm>
            <a:custGeom>
              <a:avLst/>
              <a:gdLst>
                <a:gd name="T0" fmla="*/ 112 w 112"/>
                <a:gd name="T1" fmla="*/ 65 h 135"/>
                <a:gd name="T2" fmla="*/ 93 w 112"/>
                <a:gd name="T3" fmla="*/ 116 h 135"/>
                <a:gd name="T4" fmla="*/ 43 w 112"/>
                <a:gd name="T5" fmla="*/ 135 h 135"/>
                <a:gd name="T6" fmla="*/ 0 w 112"/>
                <a:gd name="T7" fmla="*/ 135 h 135"/>
                <a:gd name="T8" fmla="*/ 0 w 112"/>
                <a:gd name="T9" fmla="*/ 0 h 135"/>
                <a:gd name="T10" fmla="*/ 45 w 112"/>
                <a:gd name="T11" fmla="*/ 0 h 135"/>
                <a:gd name="T12" fmla="*/ 94 w 112"/>
                <a:gd name="T13" fmla="*/ 17 h 135"/>
                <a:gd name="T14" fmla="*/ 112 w 112"/>
                <a:gd name="T15" fmla="*/ 65 h 135"/>
                <a:gd name="T16" fmla="*/ 75 w 112"/>
                <a:gd name="T17" fmla="*/ 66 h 135"/>
                <a:gd name="T18" fmla="*/ 68 w 112"/>
                <a:gd name="T19" fmla="*/ 38 h 135"/>
                <a:gd name="T20" fmla="*/ 46 w 112"/>
                <a:gd name="T21" fmla="*/ 29 h 135"/>
                <a:gd name="T22" fmla="*/ 35 w 112"/>
                <a:gd name="T23" fmla="*/ 29 h 135"/>
                <a:gd name="T24" fmla="*/ 35 w 112"/>
                <a:gd name="T25" fmla="*/ 105 h 135"/>
                <a:gd name="T26" fmla="*/ 43 w 112"/>
                <a:gd name="T27" fmla="*/ 105 h 135"/>
                <a:gd name="T28" fmla="*/ 67 w 112"/>
                <a:gd name="T29" fmla="*/ 95 h 135"/>
                <a:gd name="T30" fmla="*/ 75 w 112"/>
                <a:gd name="T31" fmla="*/ 6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135">
                  <a:moveTo>
                    <a:pt x="112" y="65"/>
                  </a:moveTo>
                  <a:cubicBezTo>
                    <a:pt x="112" y="87"/>
                    <a:pt x="105" y="104"/>
                    <a:pt x="93" y="116"/>
                  </a:cubicBezTo>
                  <a:cubicBezTo>
                    <a:pt x="81" y="129"/>
                    <a:pt x="64" y="135"/>
                    <a:pt x="43" y="135"/>
                  </a:cubicBezTo>
                  <a:cubicBezTo>
                    <a:pt x="0" y="135"/>
                    <a:pt x="0" y="135"/>
                    <a:pt x="0" y="135"/>
                  </a:cubicBezTo>
                  <a:cubicBezTo>
                    <a:pt x="0" y="0"/>
                    <a:pt x="0" y="0"/>
                    <a:pt x="0" y="0"/>
                  </a:cubicBezTo>
                  <a:cubicBezTo>
                    <a:pt x="45" y="0"/>
                    <a:pt x="45" y="0"/>
                    <a:pt x="45" y="0"/>
                  </a:cubicBezTo>
                  <a:cubicBezTo>
                    <a:pt x="67" y="0"/>
                    <a:pt x="83" y="6"/>
                    <a:pt x="94" y="17"/>
                  </a:cubicBezTo>
                  <a:cubicBezTo>
                    <a:pt x="106" y="28"/>
                    <a:pt x="112" y="44"/>
                    <a:pt x="112" y="65"/>
                  </a:cubicBezTo>
                  <a:moveTo>
                    <a:pt x="75" y="66"/>
                  </a:moveTo>
                  <a:cubicBezTo>
                    <a:pt x="75" y="53"/>
                    <a:pt x="72" y="44"/>
                    <a:pt x="68" y="38"/>
                  </a:cubicBezTo>
                  <a:cubicBezTo>
                    <a:pt x="63" y="32"/>
                    <a:pt x="56" y="29"/>
                    <a:pt x="46" y="29"/>
                  </a:cubicBezTo>
                  <a:cubicBezTo>
                    <a:pt x="35" y="29"/>
                    <a:pt x="35" y="29"/>
                    <a:pt x="35" y="29"/>
                  </a:cubicBezTo>
                  <a:cubicBezTo>
                    <a:pt x="35" y="105"/>
                    <a:pt x="35" y="105"/>
                    <a:pt x="35" y="105"/>
                  </a:cubicBezTo>
                  <a:cubicBezTo>
                    <a:pt x="43" y="105"/>
                    <a:pt x="43" y="105"/>
                    <a:pt x="43" y="105"/>
                  </a:cubicBezTo>
                  <a:cubicBezTo>
                    <a:pt x="54" y="105"/>
                    <a:pt x="62" y="102"/>
                    <a:pt x="67" y="95"/>
                  </a:cubicBezTo>
                  <a:cubicBezTo>
                    <a:pt x="72" y="89"/>
                    <a:pt x="75" y="79"/>
                    <a:pt x="75" y="6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18" name="Rectangle 6"/>
            <p:cNvSpPr>
              <a:spLocks noChangeArrowheads="1"/>
            </p:cNvSpPr>
            <p:nvPr/>
          </p:nvSpPr>
          <p:spPr bwMode="auto">
            <a:xfrm>
              <a:off x="1593851" y="-4006851"/>
              <a:ext cx="128588" cy="506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19" name="Freeform 7"/>
            <p:cNvSpPr>
              <a:spLocks noEditPoints="1"/>
            </p:cNvSpPr>
            <p:nvPr/>
          </p:nvSpPr>
          <p:spPr bwMode="auto">
            <a:xfrm>
              <a:off x="1770063" y="-3883026"/>
              <a:ext cx="368300" cy="387350"/>
            </a:xfrm>
            <a:custGeom>
              <a:avLst/>
              <a:gdLst>
                <a:gd name="T0" fmla="*/ 98 w 98"/>
                <a:gd name="T1" fmla="*/ 51 h 103"/>
                <a:gd name="T2" fmla="*/ 85 w 98"/>
                <a:gd name="T3" fmla="*/ 90 h 103"/>
                <a:gd name="T4" fmla="*/ 49 w 98"/>
                <a:gd name="T5" fmla="*/ 103 h 103"/>
                <a:gd name="T6" fmla="*/ 13 w 98"/>
                <a:gd name="T7" fmla="*/ 89 h 103"/>
                <a:gd name="T8" fmla="*/ 0 w 98"/>
                <a:gd name="T9" fmla="*/ 51 h 103"/>
                <a:gd name="T10" fmla="*/ 13 w 98"/>
                <a:gd name="T11" fmla="*/ 13 h 103"/>
                <a:gd name="T12" fmla="*/ 49 w 98"/>
                <a:gd name="T13" fmla="*/ 0 h 103"/>
                <a:gd name="T14" fmla="*/ 75 w 98"/>
                <a:gd name="T15" fmla="*/ 6 h 103"/>
                <a:gd name="T16" fmla="*/ 92 w 98"/>
                <a:gd name="T17" fmla="*/ 24 h 103"/>
                <a:gd name="T18" fmla="*/ 98 w 98"/>
                <a:gd name="T19" fmla="*/ 51 h 103"/>
                <a:gd name="T20" fmla="*/ 34 w 98"/>
                <a:gd name="T21" fmla="*/ 51 h 103"/>
                <a:gd name="T22" fmla="*/ 38 w 98"/>
                <a:gd name="T23" fmla="*/ 71 h 103"/>
                <a:gd name="T24" fmla="*/ 49 w 98"/>
                <a:gd name="T25" fmla="*/ 78 h 103"/>
                <a:gd name="T26" fmla="*/ 60 w 98"/>
                <a:gd name="T27" fmla="*/ 71 h 103"/>
                <a:gd name="T28" fmla="*/ 63 w 98"/>
                <a:gd name="T29" fmla="*/ 51 h 103"/>
                <a:gd name="T30" fmla="*/ 60 w 98"/>
                <a:gd name="T31" fmla="*/ 32 h 103"/>
                <a:gd name="T32" fmla="*/ 49 w 98"/>
                <a:gd name="T33" fmla="*/ 25 h 103"/>
                <a:gd name="T34" fmla="*/ 38 w 98"/>
                <a:gd name="T35" fmla="*/ 32 h 103"/>
                <a:gd name="T36" fmla="*/ 34 w 98"/>
                <a:gd name="T37" fmla="*/ 5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8" h="103">
                  <a:moveTo>
                    <a:pt x="98" y="51"/>
                  </a:moveTo>
                  <a:cubicBezTo>
                    <a:pt x="98" y="68"/>
                    <a:pt x="93" y="80"/>
                    <a:pt x="85" y="90"/>
                  </a:cubicBezTo>
                  <a:cubicBezTo>
                    <a:pt x="76" y="99"/>
                    <a:pt x="64" y="103"/>
                    <a:pt x="49" y="103"/>
                  </a:cubicBezTo>
                  <a:cubicBezTo>
                    <a:pt x="34" y="103"/>
                    <a:pt x="22" y="99"/>
                    <a:pt x="13" y="89"/>
                  </a:cubicBezTo>
                  <a:cubicBezTo>
                    <a:pt x="4" y="80"/>
                    <a:pt x="0" y="67"/>
                    <a:pt x="0" y="51"/>
                  </a:cubicBezTo>
                  <a:cubicBezTo>
                    <a:pt x="0" y="35"/>
                    <a:pt x="4" y="22"/>
                    <a:pt x="13" y="13"/>
                  </a:cubicBezTo>
                  <a:cubicBezTo>
                    <a:pt x="21" y="4"/>
                    <a:pt x="34" y="0"/>
                    <a:pt x="49" y="0"/>
                  </a:cubicBezTo>
                  <a:cubicBezTo>
                    <a:pt x="59" y="0"/>
                    <a:pt x="67" y="2"/>
                    <a:pt x="75" y="6"/>
                  </a:cubicBezTo>
                  <a:cubicBezTo>
                    <a:pt x="82" y="10"/>
                    <a:pt x="88" y="16"/>
                    <a:pt x="92" y="24"/>
                  </a:cubicBezTo>
                  <a:cubicBezTo>
                    <a:pt x="96" y="32"/>
                    <a:pt x="98" y="41"/>
                    <a:pt x="98" y="51"/>
                  </a:cubicBezTo>
                  <a:moveTo>
                    <a:pt x="34" y="51"/>
                  </a:moveTo>
                  <a:cubicBezTo>
                    <a:pt x="34" y="60"/>
                    <a:pt x="35" y="66"/>
                    <a:pt x="38" y="71"/>
                  </a:cubicBezTo>
                  <a:cubicBezTo>
                    <a:pt x="40" y="75"/>
                    <a:pt x="44" y="78"/>
                    <a:pt x="49" y="78"/>
                  </a:cubicBezTo>
                  <a:cubicBezTo>
                    <a:pt x="54" y="78"/>
                    <a:pt x="58" y="75"/>
                    <a:pt x="60" y="71"/>
                  </a:cubicBezTo>
                  <a:cubicBezTo>
                    <a:pt x="62" y="66"/>
                    <a:pt x="63" y="60"/>
                    <a:pt x="63" y="51"/>
                  </a:cubicBezTo>
                  <a:cubicBezTo>
                    <a:pt x="63" y="43"/>
                    <a:pt x="62" y="36"/>
                    <a:pt x="60" y="32"/>
                  </a:cubicBezTo>
                  <a:cubicBezTo>
                    <a:pt x="58" y="27"/>
                    <a:pt x="54" y="25"/>
                    <a:pt x="49" y="25"/>
                  </a:cubicBezTo>
                  <a:cubicBezTo>
                    <a:pt x="44" y="25"/>
                    <a:pt x="40" y="27"/>
                    <a:pt x="38" y="32"/>
                  </a:cubicBezTo>
                  <a:cubicBezTo>
                    <a:pt x="35" y="36"/>
                    <a:pt x="34" y="43"/>
                    <a:pt x="34" y="5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20" name="Rectangle 8"/>
            <p:cNvSpPr>
              <a:spLocks noChangeArrowheads="1"/>
            </p:cNvSpPr>
            <p:nvPr/>
          </p:nvSpPr>
          <p:spPr bwMode="auto">
            <a:xfrm>
              <a:off x="2187576" y="-3879851"/>
              <a:ext cx="127000" cy="379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21" name="Rectangle 9"/>
            <p:cNvSpPr>
              <a:spLocks noChangeArrowheads="1"/>
            </p:cNvSpPr>
            <p:nvPr/>
          </p:nvSpPr>
          <p:spPr bwMode="auto">
            <a:xfrm>
              <a:off x="2187576" y="-4006851"/>
              <a:ext cx="127000" cy="825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3" name="Rectangle 10"/>
            <p:cNvSpPr>
              <a:spLocks noChangeArrowheads="1"/>
            </p:cNvSpPr>
            <p:nvPr/>
          </p:nvSpPr>
          <p:spPr bwMode="auto">
            <a:xfrm>
              <a:off x="2401888" y="-3297238"/>
              <a:ext cx="120650"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4" name="Freeform 11"/>
            <p:cNvSpPr>
              <a:spLocks/>
            </p:cNvSpPr>
            <p:nvPr/>
          </p:nvSpPr>
          <p:spPr bwMode="auto">
            <a:xfrm>
              <a:off x="2363788" y="-3995738"/>
              <a:ext cx="271463" cy="500063"/>
            </a:xfrm>
            <a:custGeom>
              <a:avLst/>
              <a:gdLst>
                <a:gd name="T0" fmla="*/ 56 w 72"/>
                <a:gd name="T1" fmla="*/ 106 h 133"/>
                <a:gd name="T2" fmla="*/ 72 w 72"/>
                <a:gd name="T3" fmla="*/ 103 h 133"/>
                <a:gd name="T4" fmla="*/ 72 w 72"/>
                <a:gd name="T5" fmla="*/ 128 h 133"/>
                <a:gd name="T6" fmla="*/ 59 w 72"/>
                <a:gd name="T7" fmla="*/ 132 h 133"/>
                <a:gd name="T8" fmla="*/ 44 w 72"/>
                <a:gd name="T9" fmla="*/ 133 h 133"/>
                <a:gd name="T10" fmla="*/ 20 w 72"/>
                <a:gd name="T11" fmla="*/ 125 h 133"/>
                <a:gd name="T12" fmla="*/ 12 w 72"/>
                <a:gd name="T13" fmla="*/ 99 h 133"/>
                <a:gd name="T14" fmla="*/ 12 w 72"/>
                <a:gd name="T15" fmla="*/ 57 h 133"/>
                <a:gd name="T16" fmla="*/ 0 w 72"/>
                <a:gd name="T17" fmla="*/ 57 h 133"/>
                <a:gd name="T18" fmla="*/ 0 w 72"/>
                <a:gd name="T19" fmla="*/ 31 h 133"/>
                <a:gd name="T20" fmla="*/ 12 w 72"/>
                <a:gd name="T21" fmla="*/ 31 h 133"/>
                <a:gd name="T22" fmla="*/ 12 w 72"/>
                <a:gd name="T23" fmla="*/ 6 h 133"/>
                <a:gd name="T24" fmla="*/ 46 w 72"/>
                <a:gd name="T25" fmla="*/ 0 h 133"/>
                <a:gd name="T26" fmla="*/ 46 w 72"/>
                <a:gd name="T27" fmla="*/ 31 h 133"/>
                <a:gd name="T28" fmla="*/ 68 w 72"/>
                <a:gd name="T29" fmla="*/ 31 h 133"/>
                <a:gd name="T30" fmla="*/ 68 w 72"/>
                <a:gd name="T31" fmla="*/ 57 h 133"/>
                <a:gd name="T32" fmla="*/ 46 w 72"/>
                <a:gd name="T33" fmla="*/ 57 h 133"/>
                <a:gd name="T34" fmla="*/ 46 w 72"/>
                <a:gd name="T35" fmla="*/ 96 h 133"/>
                <a:gd name="T36" fmla="*/ 56 w 72"/>
                <a:gd name="T37"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 h="133">
                  <a:moveTo>
                    <a:pt x="56" y="106"/>
                  </a:moveTo>
                  <a:cubicBezTo>
                    <a:pt x="60" y="106"/>
                    <a:pt x="66" y="105"/>
                    <a:pt x="72" y="103"/>
                  </a:cubicBezTo>
                  <a:cubicBezTo>
                    <a:pt x="72" y="128"/>
                    <a:pt x="72" y="128"/>
                    <a:pt x="72" y="128"/>
                  </a:cubicBezTo>
                  <a:cubicBezTo>
                    <a:pt x="67" y="130"/>
                    <a:pt x="63" y="131"/>
                    <a:pt x="59" y="132"/>
                  </a:cubicBezTo>
                  <a:cubicBezTo>
                    <a:pt x="55" y="133"/>
                    <a:pt x="50" y="133"/>
                    <a:pt x="44" y="133"/>
                  </a:cubicBezTo>
                  <a:cubicBezTo>
                    <a:pt x="33" y="133"/>
                    <a:pt x="25" y="131"/>
                    <a:pt x="20" y="125"/>
                  </a:cubicBezTo>
                  <a:cubicBezTo>
                    <a:pt x="15" y="119"/>
                    <a:pt x="12" y="110"/>
                    <a:pt x="12" y="99"/>
                  </a:cubicBezTo>
                  <a:cubicBezTo>
                    <a:pt x="12" y="57"/>
                    <a:pt x="12" y="57"/>
                    <a:pt x="12" y="57"/>
                  </a:cubicBezTo>
                  <a:cubicBezTo>
                    <a:pt x="0" y="57"/>
                    <a:pt x="0" y="57"/>
                    <a:pt x="0" y="57"/>
                  </a:cubicBezTo>
                  <a:cubicBezTo>
                    <a:pt x="0" y="31"/>
                    <a:pt x="0" y="31"/>
                    <a:pt x="0" y="31"/>
                  </a:cubicBezTo>
                  <a:cubicBezTo>
                    <a:pt x="12" y="31"/>
                    <a:pt x="12" y="31"/>
                    <a:pt x="12" y="31"/>
                  </a:cubicBezTo>
                  <a:cubicBezTo>
                    <a:pt x="12" y="6"/>
                    <a:pt x="12" y="6"/>
                    <a:pt x="12" y="6"/>
                  </a:cubicBezTo>
                  <a:cubicBezTo>
                    <a:pt x="46" y="0"/>
                    <a:pt x="46" y="0"/>
                    <a:pt x="46" y="0"/>
                  </a:cubicBezTo>
                  <a:cubicBezTo>
                    <a:pt x="46" y="31"/>
                    <a:pt x="46" y="31"/>
                    <a:pt x="46" y="31"/>
                  </a:cubicBezTo>
                  <a:cubicBezTo>
                    <a:pt x="68" y="31"/>
                    <a:pt x="68" y="31"/>
                    <a:pt x="68" y="31"/>
                  </a:cubicBezTo>
                  <a:cubicBezTo>
                    <a:pt x="68" y="57"/>
                    <a:pt x="68" y="57"/>
                    <a:pt x="68" y="57"/>
                  </a:cubicBezTo>
                  <a:cubicBezTo>
                    <a:pt x="46" y="57"/>
                    <a:pt x="46" y="57"/>
                    <a:pt x="46" y="57"/>
                  </a:cubicBezTo>
                  <a:cubicBezTo>
                    <a:pt x="46" y="96"/>
                    <a:pt x="46" y="96"/>
                    <a:pt x="46" y="96"/>
                  </a:cubicBezTo>
                  <a:cubicBezTo>
                    <a:pt x="46" y="103"/>
                    <a:pt x="49" y="106"/>
                    <a:pt x="56" y="10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5" name="Freeform 12"/>
            <p:cNvSpPr>
              <a:spLocks/>
            </p:cNvSpPr>
            <p:nvPr/>
          </p:nvSpPr>
          <p:spPr bwMode="auto">
            <a:xfrm>
              <a:off x="2660651" y="-3995738"/>
              <a:ext cx="266700" cy="500063"/>
            </a:xfrm>
            <a:custGeom>
              <a:avLst/>
              <a:gdLst>
                <a:gd name="T0" fmla="*/ 55 w 71"/>
                <a:gd name="T1" fmla="*/ 106 h 133"/>
                <a:gd name="T2" fmla="*/ 71 w 71"/>
                <a:gd name="T3" fmla="*/ 103 h 133"/>
                <a:gd name="T4" fmla="*/ 71 w 71"/>
                <a:gd name="T5" fmla="*/ 128 h 133"/>
                <a:gd name="T6" fmla="*/ 58 w 71"/>
                <a:gd name="T7" fmla="*/ 132 h 133"/>
                <a:gd name="T8" fmla="*/ 44 w 71"/>
                <a:gd name="T9" fmla="*/ 133 h 133"/>
                <a:gd name="T10" fmla="*/ 19 w 71"/>
                <a:gd name="T11" fmla="*/ 125 h 133"/>
                <a:gd name="T12" fmla="*/ 12 w 71"/>
                <a:gd name="T13" fmla="*/ 99 h 133"/>
                <a:gd name="T14" fmla="*/ 12 w 71"/>
                <a:gd name="T15" fmla="*/ 57 h 133"/>
                <a:gd name="T16" fmla="*/ 0 w 71"/>
                <a:gd name="T17" fmla="*/ 57 h 133"/>
                <a:gd name="T18" fmla="*/ 0 w 71"/>
                <a:gd name="T19" fmla="*/ 31 h 133"/>
                <a:gd name="T20" fmla="*/ 12 w 71"/>
                <a:gd name="T21" fmla="*/ 31 h 133"/>
                <a:gd name="T22" fmla="*/ 12 w 71"/>
                <a:gd name="T23" fmla="*/ 5 h 133"/>
                <a:gd name="T24" fmla="*/ 46 w 71"/>
                <a:gd name="T25" fmla="*/ 0 h 133"/>
                <a:gd name="T26" fmla="*/ 46 w 71"/>
                <a:gd name="T27" fmla="*/ 31 h 133"/>
                <a:gd name="T28" fmla="*/ 67 w 71"/>
                <a:gd name="T29" fmla="*/ 31 h 133"/>
                <a:gd name="T30" fmla="*/ 67 w 71"/>
                <a:gd name="T31" fmla="*/ 57 h 133"/>
                <a:gd name="T32" fmla="*/ 46 w 71"/>
                <a:gd name="T33" fmla="*/ 57 h 133"/>
                <a:gd name="T34" fmla="*/ 46 w 71"/>
                <a:gd name="T35" fmla="*/ 96 h 133"/>
                <a:gd name="T36" fmla="*/ 55 w 71"/>
                <a:gd name="T37"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1" h="133">
                  <a:moveTo>
                    <a:pt x="55" y="106"/>
                  </a:moveTo>
                  <a:cubicBezTo>
                    <a:pt x="59" y="106"/>
                    <a:pt x="65" y="105"/>
                    <a:pt x="71" y="103"/>
                  </a:cubicBezTo>
                  <a:cubicBezTo>
                    <a:pt x="71" y="128"/>
                    <a:pt x="71" y="128"/>
                    <a:pt x="71" y="128"/>
                  </a:cubicBezTo>
                  <a:cubicBezTo>
                    <a:pt x="67" y="130"/>
                    <a:pt x="62" y="131"/>
                    <a:pt x="58" y="132"/>
                  </a:cubicBezTo>
                  <a:cubicBezTo>
                    <a:pt x="54" y="133"/>
                    <a:pt x="49" y="133"/>
                    <a:pt x="44" y="133"/>
                  </a:cubicBezTo>
                  <a:cubicBezTo>
                    <a:pt x="32" y="133"/>
                    <a:pt x="24" y="131"/>
                    <a:pt x="19" y="125"/>
                  </a:cubicBezTo>
                  <a:cubicBezTo>
                    <a:pt x="14" y="119"/>
                    <a:pt x="12" y="110"/>
                    <a:pt x="12" y="99"/>
                  </a:cubicBezTo>
                  <a:cubicBezTo>
                    <a:pt x="12" y="57"/>
                    <a:pt x="12" y="57"/>
                    <a:pt x="12" y="57"/>
                  </a:cubicBezTo>
                  <a:cubicBezTo>
                    <a:pt x="0" y="57"/>
                    <a:pt x="0" y="57"/>
                    <a:pt x="0" y="57"/>
                  </a:cubicBezTo>
                  <a:cubicBezTo>
                    <a:pt x="0" y="31"/>
                    <a:pt x="0" y="31"/>
                    <a:pt x="0" y="31"/>
                  </a:cubicBezTo>
                  <a:cubicBezTo>
                    <a:pt x="12" y="31"/>
                    <a:pt x="12" y="31"/>
                    <a:pt x="12" y="31"/>
                  </a:cubicBezTo>
                  <a:cubicBezTo>
                    <a:pt x="12" y="5"/>
                    <a:pt x="12" y="5"/>
                    <a:pt x="12" y="5"/>
                  </a:cubicBezTo>
                  <a:cubicBezTo>
                    <a:pt x="46" y="0"/>
                    <a:pt x="46" y="0"/>
                    <a:pt x="46" y="0"/>
                  </a:cubicBezTo>
                  <a:cubicBezTo>
                    <a:pt x="46" y="31"/>
                    <a:pt x="46" y="31"/>
                    <a:pt x="46" y="31"/>
                  </a:cubicBezTo>
                  <a:cubicBezTo>
                    <a:pt x="67" y="31"/>
                    <a:pt x="67" y="31"/>
                    <a:pt x="67" y="31"/>
                  </a:cubicBezTo>
                  <a:cubicBezTo>
                    <a:pt x="67" y="57"/>
                    <a:pt x="67" y="57"/>
                    <a:pt x="67" y="57"/>
                  </a:cubicBezTo>
                  <a:cubicBezTo>
                    <a:pt x="46" y="57"/>
                    <a:pt x="46" y="57"/>
                    <a:pt x="46" y="57"/>
                  </a:cubicBezTo>
                  <a:cubicBezTo>
                    <a:pt x="46" y="96"/>
                    <a:pt x="46" y="96"/>
                    <a:pt x="46" y="96"/>
                  </a:cubicBezTo>
                  <a:cubicBezTo>
                    <a:pt x="46" y="103"/>
                    <a:pt x="49" y="106"/>
                    <a:pt x="55" y="10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6" name="Freeform 13"/>
            <p:cNvSpPr>
              <a:spLocks noEditPoints="1"/>
            </p:cNvSpPr>
            <p:nvPr/>
          </p:nvSpPr>
          <p:spPr bwMode="auto">
            <a:xfrm>
              <a:off x="2957513" y="-3883026"/>
              <a:ext cx="357188" cy="387350"/>
            </a:xfrm>
            <a:custGeom>
              <a:avLst/>
              <a:gdLst>
                <a:gd name="T0" fmla="*/ 83 w 95"/>
                <a:gd name="T1" fmla="*/ 11 h 103"/>
                <a:gd name="T2" fmla="*/ 48 w 95"/>
                <a:gd name="T3" fmla="*/ 0 h 103"/>
                <a:gd name="T4" fmla="*/ 13 w 95"/>
                <a:gd name="T5" fmla="*/ 13 h 103"/>
                <a:gd name="T6" fmla="*/ 0 w 95"/>
                <a:gd name="T7" fmla="*/ 52 h 103"/>
                <a:gd name="T8" fmla="*/ 14 w 95"/>
                <a:gd name="T9" fmla="*/ 90 h 103"/>
                <a:gd name="T10" fmla="*/ 52 w 95"/>
                <a:gd name="T11" fmla="*/ 103 h 103"/>
                <a:gd name="T12" fmla="*/ 72 w 95"/>
                <a:gd name="T13" fmla="*/ 102 h 103"/>
                <a:gd name="T14" fmla="*/ 88 w 95"/>
                <a:gd name="T15" fmla="*/ 96 h 103"/>
                <a:gd name="T16" fmla="*/ 83 w 95"/>
                <a:gd name="T17" fmla="*/ 74 h 103"/>
                <a:gd name="T18" fmla="*/ 72 w 95"/>
                <a:gd name="T19" fmla="*/ 77 h 103"/>
                <a:gd name="T20" fmla="*/ 56 w 95"/>
                <a:gd name="T21" fmla="*/ 79 h 103"/>
                <a:gd name="T22" fmla="*/ 40 w 95"/>
                <a:gd name="T23" fmla="*/ 74 h 103"/>
                <a:gd name="T24" fmla="*/ 34 w 95"/>
                <a:gd name="T25" fmla="*/ 61 h 103"/>
                <a:gd name="T26" fmla="*/ 95 w 95"/>
                <a:gd name="T27" fmla="*/ 61 h 103"/>
                <a:gd name="T28" fmla="*/ 95 w 95"/>
                <a:gd name="T29" fmla="*/ 45 h 103"/>
                <a:gd name="T30" fmla="*/ 83 w 95"/>
                <a:gd name="T31" fmla="*/ 11 h 103"/>
                <a:gd name="T32" fmla="*/ 35 w 95"/>
                <a:gd name="T33" fmla="*/ 39 h 103"/>
                <a:gd name="T34" fmla="*/ 40 w 95"/>
                <a:gd name="T35" fmla="*/ 27 h 103"/>
                <a:gd name="T36" fmla="*/ 50 w 95"/>
                <a:gd name="T37" fmla="*/ 23 h 103"/>
                <a:gd name="T38" fmla="*/ 60 w 95"/>
                <a:gd name="T39" fmla="*/ 27 h 103"/>
                <a:gd name="T40" fmla="*/ 64 w 95"/>
                <a:gd name="T41" fmla="*/ 39 h 103"/>
                <a:gd name="T42" fmla="*/ 35 w 95"/>
                <a:gd name="T43" fmla="*/ 3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5" h="103">
                  <a:moveTo>
                    <a:pt x="83" y="11"/>
                  </a:moveTo>
                  <a:cubicBezTo>
                    <a:pt x="74" y="3"/>
                    <a:pt x="63" y="0"/>
                    <a:pt x="48" y="0"/>
                  </a:cubicBezTo>
                  <a:cubicBezTo>
                    <a:pt x="33" y="0"/>
                    <a:pt x="21" y="4"/>
                    <a:pt x="13" y="13"/>
                  </a:cubicBezTo>
                  <a:cubicBezTo>
                    <a:pt x="4" y="22"/>
                    <a:pt x="0" y="35"/>
                    <a:pt x="0" y="52"/>
                  </a:cubicBezTo>
                  <a:cubicBezTo>
                    <a:pt x="0" y="69"/>
                    <a:pt x="4" y="81"/>
                    <a:pt x="14" y="90"/>
                  </a:cubicBezTo>
                  <a:cubicBezTo>
                    <a:pt x="23" y="99"/>
                    <a:pt x="35" y="103"/>
                    <a:pt x="52" y="103"/>
                  </a:cubicBezTo>
                  <a:cubicBezTo>
                    <a:pt x="59" y="103"/>
                    <a:pt x="66" y="103"/>
                    <a:pt x="72" y="102"/>
                  </a:cubicBezTo>
                  <a:cubicBezTo>
                    <a:pt x="77" y="101"/>
                    <a:pt x="83" y="99"/>
                    <a:pt x="88" y="96"/>
                  </a:cubicBezTo>
                  <a:cubicBezTo>
                    <a:pt x="83" y="74"/>
                    <a:pt x="83" y="74"/>
                    <a:pt x="83" y="74"/>
                  </a:cubicBezTo>
                  <a:cubicBezTo>
                    <a:pt x="79" y="75"/>
                    <a:pt x="75" y="76"/>
                    <a:pt x="72" y="77"/>
                  </a:cubicBezTo>
                  <a:cubicBezTo>
                    <a:pt x="67" y="78"/>
                    <a:pt x="62" y="79"/>
                    <a:pt x="56" y="79"/>
                  </a:cubicBezTo>
                  <a:cubicBezTo>
                    <a:pt x="49" y="79"/>
                    <a:pt x="44" y="77"/>
                    <a:pt x="40" y="74"/>
                  </a:cubicBezTo>
                  <a:cubicBezTo>
                    <a:pt x="36" y="71"/>
                    <a:pt x="34" y="66"/>
                    <a:pt x="34" y="61"/>
                  </a:cubicBezTo>
                  <a:cubicBezTo>
                    <a:pt x="95" y="61"/>
                    <a:pt x="95" y="61"/>
                    <a:pt x="95" y="61"/>
                  </a:cubicBezTo>
                  <a:cubicBezTo>
                    <a:pt x="95" y="45"/>
                    <a:pt x="95" y="45"/>
                    <a:pt x="95" y="45"/>
                  </a:cubicBezTo>
                  <a:cubicBezTo>
                    <a:pt x="95" y="31"/>
                    <a:pt x="91" y="19"/>
                    <a:pt x="83" y="11"/>
                  </a:cubicBezTo>
                  <a:moveTo>
                    <a:pt x="35" y="39"/>
                  </a:moveTo>
                  <a:cubicBezTo>
                    <a:pt x="35" y="34"/>
                    <a:pt x="37" y="30"/>
                    <a:pt x="40" y="27"/>
                  </a:cubicBezTo>
                  <a:cubicBezTo>
                    <a:pt x="42" y="24"/>
                    <a:pt x="46" y="23"/>
                    <a:pt x="50" y="23"/>
                  </a:cubicBezTo>
                  <a:cubicBezTo>
                    <a:pt x="54" y="23"/>
                    <a:pt x="57" y="25"/>
                    <a:pt x="60" y="27"/>
                  </a:cubicBezTo>
                  <a:cubicBezTo>
                    <a:pt x="62" y="30"/>
                    <a:pt x="64" y="34"/>
                    <a:pt x="64" y="39"/>
                  </a:cubicBezTo>
                  <a:lnTo>
                    <a:pt x="35"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7" name="Freeform 14"/>
            <p:cNvSpPr>
              <a:spLocks noEditPoints="1"/>
            </p:cNvSpPr>
            <p:nvPr/>
          </p:nvSpPr>
          <p:spPr bwMode="auto">
            <a:xfrm>
              <a:off x="1173163" y="-3883026"/>
              <a:ext cx="357188" cy="387350"/>
            </a:xfrm>
            <a:custGeom>
              <a:avLst/>
              <a:gdLst>
                <a:gd name="T0" fmla="*/ 83 w 95"/>
                <a:gd name="T1" fmla="*/ 11 h 103"/>
                <a:gd name="T2" fmla="*/ 49 w 95"/>
                <a:gd name="T3" fmla="*/ 0 h 103"/>
                <a:gd name="T4" fmla="*/ 13 w 95"/>
                <a:gd name="T5" fmla="*/ 13 h 103"/>
                <a:gd name="T6" fmla="*/ 0 w 95"/>
                <a:gd name="T7" fmla="*/ 52 h 103"/>
                <a:gd name="T8" fmla="*/ 14 w 95"/>
                <a:gd name="T9" fmla="*/ 90 h 103"/>
                <a:gd name="T10" fmla="*/ 52 w 95"/>
                <a:gd name="T11" fmla="*/ 103 h 103"/>
                <a:gd name="T12" fmla="*/ 72 w 95"/>
                <a:gd name="T13" fmla="*/ 102 h 103"/>
                <a:gd name="T14" fmla="*/ 88 w 95"/>
                <a:gd name="T15" fmla="*/ 96 h 103"/>
                <a:gd name="T16" fmla="*/ 83 w 95"/>
                <a:gd name="T17" fmla="*/ 74 h 103"/>
                <a:gd name="T18" fmla="*/ 72 w 95"/>
                <a:gd name="T19" fmla="*/ 77 h 103"/>
                <a:gd name="T20" fmla="*/ 56 w 95"/>
                <a:gd name="T21" fmla="*/ 79 h 103"/>
                <a:gd name="T22" fmla="*/ 40 w 95"/>
                <a:gd name="T23" fmla="*/ 74 h 103"/>
                <a:gd name="T24" fmla="*/ 34 w 95"/>
                <a:gd name="T25" fmla="*/ 61 h 103"/>
                <a:gd name="T26" fmla="*/ 95 w 95"/>
                <a:gd name="T27" fmla="*/ 61 h 103"/>
                <a:gd name="T28" fmla="*/ 95 w 95"/>
                <a:gd name="T29" fmla="*/ 45 h 103"/>
                <a:gd name="T30" fmla="*/ 83 w 95"/>
                <a:gd name="T31" fmla="*/ 11 h 103"/>
                <a:gd name="T32" fmla="*/ 35 w 95"/>
                <a:gd name="T33" fmla="*/ 39 h 103"/>
                <a:gd name="T34" fmla="*/ 40 w 95"/>
                <a:gd name="T35" fmla="*/ 27 h 103"/>
                <a:gd name="T36" fmla="*/ 50 w 95"/>
                <a:gd name="T37" fmla="*/ 23 h 103"/>
                <a:gd name="T38" fmla="*/ 60 w 95"/>
                <a:gd name="T39" fmla="*/ 27 h 103"/>
                <a:gd name="T40" fmla="*/ 64 w 95"/>
                <a:gd name="T41" fmla="*/ 39 h 103"/>
                <a:gd name="T42" fmla="*/ 35 w 95"/>
                <a:gd name="T43" fmla="*/ 3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5" h="103">
                  <a:moveTo>
                    <a:pt x="83" y="11"/>
                  </a:moveTo>
                  <a:cubicBezTo>
                    <a:pt x="75" y="3"/>
                    <a:pt x="63" y="0"/>
                    <a:pt x="49" y="0"/>
                  </a:cubicBezTo>
                  <a:cubicBezTo>
                    <a:pt x="33" y="0"/>
                    <a:pt x="21" y="4"/>
                    <a:pt x="13" y="13"/>
                  </a:cubicBezTo>
                  <a:cubicBezTo>
                    <a:pt x="4" y="22"/>
                    <a:pt x="0" y="35"/>
                    <a:pt x="0" y="52"/>
                  </a:cubicBezTo>
                  <a:cubicBezTo>
                    <a:pt x="0" y="69"/>
                    <a:pt x="5" y="81"/>
                    <a:pt x="14" y="90"/>
                  </a:cubicBezTo>
                  <a:cubicBezTo>
                    <a:pt x="23" y="99"/>
                    <a:pt x="35" y="103"/>
                    <a:pt x="52" y="103"/>
                  </a:cubicBezTo>
                  <a:cubicBezTo>
                    <a:pt x="60" y="103"/>
                    <a:pt x="66" y="103"/>
                    <a:pt x="72" y="102"/>
                  </a:cubicBezTo>
                  <a:cubicBezTo>
                    <a:pt x="78" y="101"/>
                    <a:pt x="83" y="99"/>
                    <a:pt x="88" y="96"/>
                  </a:cubicBezTo>
                  <a:cubicBezTo>
                    <a:pt x="83" y="74"/>
                    <a:pt x="83" y="74"/>
                    <a:pt x="83" y="74"/>
                  </a:cubicBezTo>
                  <a:cubicBezTo>
                    <a:pt x="79" y="75"/>
                    <a:pt x="76" y="76"/>
                    <a:pt x="72" y="77"/>
                  </a:cubicBezTo>
                  <a:cubicBezTo>
                    <a:pt x="67" y="78"/>
                    <a:pt x="62" y="79"/>
                    <a:pt x="56" y="79"/>
                  </a:cubicBezTo>
                  <a:cubicBezTo>
                    <a:pt x="49" y="79"/>
                    <a:pt x="44" y="77"/>
                    <a:pt x="40" y="74"/>
                  </a:cubicBezTo>
                  <a:cubicBezTo>
                    <a:pt x="37" y="71"/>
                    <a:pt x="35" y="66"/>
                    <a:pt x="34" y="61"/>
                  </a:cubicBezTo>
                  <a:cubicBezTo>
                    <a:pt x="95" y="61"/>
                    <a:pt x="95" y="61"/>
                    <a:pt x="95" y="61"/>
                  </a:cubicBezTo>
                  <a:cubicBezTo>
                    <a:pt x="95" y="45"/>
                    <a:pt x="95" y="45"/>
                    <a:pt x="95" y="45"/>
                  </a:cubicBezTo>
                  <a:cubicBezTo>
                    <a:pt x="95" y="31"/>
                    <a:pt x="91" y="19"/>
                    <a:pt x="83" y="11"/>
                  </a:cubicBezTo>
                  <a:moveTo>
                    <a:pt x="35" y="39"/>
                  </a:moveTo>
                  <a:cubicBezTo>
                    <a:pt x="36" y="34"/>
                    <a:pt x="37" y="30"/>
                    <a:pt x="40" y="27"/>
                  </a:cubicBezTo>
                  <a:cubicBezTo>
                    <a:pt x="42" y="24"/>
                    <a:pt x="46" y="23"/>
                    <a:pt x="50" y="23"/>
                  </a:cubicBezTo>
                  <a:cubicBezTo>
                    <a:pt x="54" y="23"/>
                    <a:pt x="58" y="25"/>
                    <a:pt x="60" y="27"/>
                  </a:cubicBezTo>
                  <a:cubicBezTo>
                    <a:pt x="63" y="30"/>
                    <a:pt x="64" y="34"/>
                    <a:pt x="64" y="39"/>
                  </a:cubicBezTo>
                  <a:lnTo>
                    <a:pt x="35"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8" name="Freeform 15"/>
            <p:cNvSpPr>
              <a:spLocks/>
            </p:cNvSpPr>
            <p:nvPr/>
          </p:nvSpPr>
          <p:spPr bwMode="auto">
            <a:xfrm>
              <a:off x="719138" y="-3278188"/>
              <a:ext cx="423863" cy="493713"/>
            </a:xfrm>
            <a:custGeom>
              <a:avLst/>
              <a:gdLst>
                <a:gd name="T0" fmla="*/ 267 w 267"/>
                <a:gd name="T1" fmla="*/ 311 h 311"/>
                <a:gd name="T2" fmla="*/ 182 w 267"/>
                <a:gd name="T3" fmla="*/ 311 h 311"/>
                <a:gd name="T4" fmla="*/ 182 w 267"/>
                <a:gd name="T5" fmla="*/ 185 h 311"/>
                <a:gd name="T6" fmla="*/ 85 w 267"/>
                <a:gd name="T7" fmla="*/ 185 h 311"/>
                <a:gd name="T8" fmla="*/ 85 w 267"/>
                <a:gd name="T9" fmla="*/ 311 h 311"/>
                <a:gd name="T10" fmla="*/ 0 w 267"/>
                <a:gd name="T11" fmla="*/ 311 h 311"/>
                <a:gd name="T12" fmla="*/ 0 w 267"/>
                <a:gd name="T13" fmla="*/ 0 h 311"/>
                <a:gd name="T14" fmla="*/ 85 w 267"/>
                <a:gd name="T15" fmla="*/ 0 h 311"/>
                <a:gd name="T16" fmla="*/ 85 w 267"/>
                <a:gd name="T17" fmla="*/ 116 h 311"/>
                <a:gd name="T18" fmla="*/ 182 w 267"/>
                <a:gd name="T19" fmla="*/ 116 h 311"/>
                <a:gd name="T20" fmla="*/ 182 w 267"/>
                <a:gd name="T21" fmla="*/ 0 h 311"/>
                <a:gd name="T22" fmla="*/ 267 w 267"/>
                <a:gd name="T23" fmla="*/ 0 h 311"/>
                <a:gd name="T24" fmla="*/ 267 w 267"/>
                <a:gd name="T25" fmla="*/ 311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7" h="311">
                  <a:moveTo>
                    <a:pt x="267" y="311"/>
                  </a:moveTo>
                  <a:lnTo>
                    <a:pt x="182" y="311"/>
                  </a:lnTo>
                  <a:lnTo>
                    <a:pt x="182" y="185"/>
                  </a:lnTo>
                  <a:lnTo>
                    <a:pt x="85" y="185"/>
                  </a:lnTo>
                  <a:lnTo>
                    <a:pt x="85" y="311"/>
                  </a:lnTo>
                  <a:lnTo>
                    <a:pt x="0" y="311"/>
                  </a:lnTo>
                  <a:lnTo>
                    <a:pt x="0" y="0"/>
                  </a:lnTo>
                  <a:lnTo>
                    <a:pt x="85" y="0"/>
                  </a:lnTo>
                  <a:lnTo>
                    <a:pt x="85" y="116"/>
                  </a:lnTo>
                  <a:lnTo>
                    <a:pt x="182" y="116"/>
                  </a:lnTo>
                  <a:lnTo>
                    <a:pt x="182" y="0"/>
                  </a:lnTo>
                  <a:lnTo>
                    <a:pt x="267" y="0"/>
                  </a:lnTo>
                  <a:lnTo>
                    <a:pt x="267" y="3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9" name="Freeform 16"/>
            <p:cNvSpPr>
              <a:spLocks/>
            </p:cNvSpPr>
            <p:nvPr/>
          </p:nvSpPr>
          <p:spPr bwMode="auto">
            <a:xfrm>
              <a:off x="719138" y="-3278188"/>
              <a:ext cx="423863" cy="493713"/>
            </a:xfrm>
            <a:custGeom>
              <a:avLst/>
              <a:gdLst>
                <a:gd name="T0" fmla="*/ 267 w 267"/>
                <a:gd name="T1" fmla="*/ 311 h 311"/>
                <a:gd name="T2" fmla="*/ 182 w 267"/>
                <a:gd name="T3" fmla="*/ 311 h 311"/>
                <a:gd name="T4" fmla="*/ 182 w 267"/>
                <a:gd name="T5" fmla="*/ 185 h 311"/>
                <a:gd name="T6" fmla="*/ 85 w 267"/>
                <a:gd name="T7" fmla="*/ 185 h 311"/>
                <a:gd name="T8" fmla="*/ 85 w 267"/>
                <a:gd name="T9" fmla="*/ 311 h 311"/>
                <a:gd name="T10" fmla="*/ 0 w 267"/>
                <a:gd name="T11" fmla="*/ 311 h 311"/>
                <a:gd name="T12" fmla="*/ 0 w 267"/>
                <a:gd name="T13" fmla="*/ 0 h 311"/>
                <a:gd name="T14" fmla="*/ 85 w 267"/>
                <a:gd name="T15" fmla="*/ 0 h 311"/>
                <a:gd name="T16" fmla="*/ 85 w 267"/>
                <a:gd name="T17" fmla="*/ 116 h 311"/>
                <a:gd name="T18" fmla="*/ 182 w 267"/>
                <a:gd name="T19" fmla="*/ 116 h 311"/>
                <a:gd name="T20" fmla="*/ 182 w 267"/>
                <a:gd name="T21" fmla="*/ 0 h 311"/>
                <a:gd name="T22" fmla="*/ 267 w 267"/>
                <a:gd name="T23" fmla="*/ 0 h 311"/>
                <a:gd name="T24" fmla="*/ 267 w 267"/>
                <a:gd name="T25" fmla="*/ 311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7" h="311">
                  <a:moveTo>
                    <a:pt x="267" y="311"/>
                  </a:moveTo>
                  <a:lnTo>
                    <a:pt x="182" y="311"/>
                  </a:lnTo>
                  <a:lnTo>
                    <a:pt x="182" y="185"/>
                  </a:lnTo>
                  <a:lnTo>
                    <a:pt x="85" y="185"/>
                  </a:lnTo>
                  <a:lnTo>
                    <a:pt x="85" y="311"/>
                  </a:lnTo>
                  <a:lnTo>
                    <a:pt x="0" y="311"/>
                  </a:lnTo>
                  <a:lnTo>
                    <a:pt x="0" y="0"/>
                  </a:lnTo>
                  <a:lnTo>
                    <a:pt x="85" y="0"/>
                  </a:lnTo>
                  <a:lnTo>
                    <a:pt x="85" y="116"/>
                  </a:lnTo>
                  <a:lnTo>
                    <a:pt x="182" y="116"/>
                  </a:lnTo>
                  <a:lnTo>
                    <a:pt x="182" y="0"/>
                  </a:lnTo>
                  <a:lnTo>
                    <a:pt x="267" y="0"/>
                  </a:lnTo>
                  <a:lnTo>
                    <a:pt x="267" y="311"/>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0" name="Freeform 17"/>
            <p:cNvSpPr>
              <a:spLocks noEditPoints="1"/>
            </p:cNvSpPr>
            <p:nvPr/>
          </p:nvSpPr>
          <p:spPr bwMode="auto">
            <a:xfrm>
              <a:off x="1192213" y="-3171826"/>
              <a:ext cx="360363" cy="393700"/>
            </a:xfrm>
            <a:custGeom>
              <a:avLst/>
              <a:gdLst>
                <a:gd name="T0" fmla="*/ 72 w 96"/>
                <a:gd name="T1" fmla="*/ 103 h 105"/>
                <a:gd name="T2" fmla="*/ 65 w 96"/>
                <a:gd name="T3" fmla="*/ 90 h 105"/>
                <a:gd name="T4" fmla="*/ 65 w 96"/>
                <a:gd name="T5" fmla="*/ 90 h 105"/>
                <a:gd name="T6" fmla="*/ 50 w 96"/>
                <a:gd name="T7" fmla="*/ 102 h 105"/>
                <a:gd name="T8" fmla="*/ 31 w 96"/>
                <a:gd name="T9" fmla="*/ 105 h 105"/>
                <a:gd name="T10" fmla="*/ 9 w 96"/>
                <a:gd name="T11" fmla="*/ 97 h 105"/>
                <a:gd name="T12" fmla="*/ 0 w 96"/>
                <a:gd name="T13" fmla="*/ 72 h 105"/>
                <a:gd name="T14" fmla="*/ 12 w 96"/>
                <a:gd name="T15" fmla="*/ 48 h 105"/>
                <a:gd name="T16" fmla="*/ 44 w 96"/>
                <a:gd name="T17" fmla="*/ 39 h 105"/>
                <a:gd name="T18" fmla="*/ 61 w 96"/>
                <a:gd name="T19" fmla="*/ 39 h 105"/>
                <a:gd name="T20" fmla="*/ 61 w 96"/>
                <a:gd name="T21" fmla="*/ 37 h 105"/>
                <a:gd name="T22" fmla="*/ 49 w 96"/>
                <a:gd name="T23" fmla="*/ 25 h 105"/>
                <a:gd name="T24" fmla="*/ 21 w 96"/>
                <a:gd name="T25" fmla="*/ 32 h 105"/>
                <a:gd name="T26" fmla="*/ 10 w 96"/>
                <a:gd name="T27" fmla="*/ 9 h 105"/>
                <a:gd name="T28" fmla="*/ 55 w 96"/>
                <a:gd name="T29" fmla="*/ 0 h 105"/>
                <a:gd name="T30" fmla="*/ 86 w 96"/>
                <a:gd name="T31" fmla="*/ 10 h 105"/>
                <a:gd name="T32" fmla="*/ 96 w 96"/>
                <a:gd name="T33" fmla="*/ 37 h 105"/>
                <a:gd name="T34" fmla="*/ 96 w 96"/>
                <a:gd name="T35" fmla="*/ 103 h 105"/>
                <a:gd name="T36" fmla="*/ 72 w 96"/>
                <a:gd name="T37" fmla="*/ 103 h 105"/>
                <a:gd name="T38" fmla="*/ 46 w 96"/>
                <a:gd name="T39" fmla="*/ 80 h 105"/>
                <a:gd name="T40" fmla="*/ 57 w 96"/>
                <a:gd name="T41" fmla="*/ 76 h 105"/>
                <a:gd name="T42" fmla="*/ 62 w 96"/>
                <a:gd name="T43" fmla="*/ 66 h 105"/>
                <a:gd name="T44" fmla="*/ 62 w 96"/>
                <a:gd name="T45" fmla="*/ 58 h 105"/>
                <a:gd name="T46" fmla="*/ 53 w 96"/>
                <a:gd name="T47" fmla="*/ 58 h 105"/>
                <a:gd name="T48" fmla="*/ 36 w 96"/>
                <a:gd name="T49" fmla="*/ 71 h 105"/>
                <a:gd name="T50" fmla="*/ 46 w 96"/>
                <a:gd name="T51" fmla="*/ 8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105">
                  <a:moveTo>
                    <a:pt x="72" y="103"/>
                  </a:moveTo>
                  <a:cubicBezTo>
                    <a:pt x="65" y="90"/>
                    <a:pt x="65" y="90"/>
                    <a:pt x="65" y="90"/>
                  </a:cubicBezTo>
                  <a:cubicBezTo>
                    <a:pt x="65" y="90"/>
                    <a:pt x="65" y="90"/>
                    <a:pt x="65" y="90"/>
                  </a:cubicBezTo>
                  <a:cubicBezTo>
                    <a:pt x="60" y="96"/>
                    <a:pt x="55" y="100"/>
                    <a:pt x="50" y="102"/>
                  </a:cubicBezTo>
                  <a:cubicBezTo>
                    <a:pt x="45" y="104"/>
                    <a:pt x="39" y="105"/>
                    <a:pt x="31" y="105"/>
                  </a:cubicBezTo>
                  <a:cubicBezTo>
                    <a:pt x="22" y="105"/>
                    <a:pt x="14" y="102"/>
                    <a:pt x="9" y="97"/>
                  </a:cubicBezTo>
                  <a:cubicBezTo>
                    <a:pt x="3" y="91"/>
                    <a:pt x="0" y="83"/>
                    <a:pt x="0" y="72"/>
                  </a:cubicBezTo>
                  <a:cubicBezTo>
                    <a:pt x="0" y="61"/>
                    <a:pt x="4" y="53"/>
                    <a:pt x="12" y="48"/>
                  </a:cubicBezTo>
                  <a:cubicBezTo>
                    <a:pt x="19" y="43"/>
                    <a:pt x="30" y="40"/>
                    <a:pt x="44" y="39"/>
                  </a:cubicBezTo>
                  <a:cubicBezTo>
                    <a:pt x="61" y="39"/>
                    <a:pt x="61" y="39"/>
                    <a:pt x="61" y="39"/>
                  </a:cubicBezTo>
                  <a:cubicBezTo>
                    <a:pt x="61" y="37"/>
                    <a:pt x="61" y="37"/>
                    <a:pt x="61" y="37"/>
                  </a:cubicBezTo>
                  <a:cubicBezTo>
                    <a:pt x="61" y="29"/>
                    <a:pt x="57" y="25"/>
                    <a:pt x="49" y="25"/>
                  </a:cubicBezTo>
                  <a:cubicBezTo>
                    <a:pt x="42" y="25"/>
                    <a:pt x="32" y="27"/>
                    <a:pt x="21" y="32"/>
                  </a:cubicBezTo>
                  <a:cubicBezTo>
                    <a:pt x="10" y="9"/>
                    <a:pt x="10" y="9"/>
                    <a:pt x="10" y="9"/>
                  </a:cubicBezTo>
                  <a:cubicBezTo>
                    <a:pt x="22" y="3"/>
                    <a:pt x="37" y="0"/>
                    <a:pt x="55" y="0"/>
                  </a:cubicBezTo>
                  <a:cubicBezTo>
                    <a:pt x="68" y="0"/>
                    <a:pt x="79" y="3"/>
                    <a:pt x="86" y="10"/>
                  </a:cubicBezTo>
                  <a:cubicBezTo>
                    <a:pt x="93" y="16"/>
                    <a:pt x="96" y="25"/>
                    <a:pt x="96" y="37"/>
                  </a:cubicBezTo>
                  <a:cubicBezTo>
                    <a:pt x="96" y="103"/>
                    <a:pt x="96" y="103"/>
                    <a:pt x="96" y="103"/>
                  </a:cubicBezTo>
                  <a:cubicBezTo>
                    <a:pt x="72" y="103"/>
                    <a:pt x="72" y="103"/>
                    <a:pt x="72" y="103"/>
                  </a:cubicBezTo>
                  <a:moveTo>
                    <a:pt x="46" y="80"/>
                  </a:moveTo>
                  <a:cubicBezTo>
                    <a:pt x="50" y="80"/>
                    <a:pt x="54" y="79"/>
                    <a:pt x="57" y="76"/>
                  </a:cubicBezTo>
                  <a:cubicBezTo>
                    <a:pt x="60" y="74"/>
                    <a:pt x="62" y="70"/>
                    <a:pt x="62" y="66"/>
                  </a:cubicBezTo>
                  <a:cubicBezTo>
                    <a:pt x="62" y="58"/>
                    <a:pt x="62" y="58"/>
                    <a:pt x="62" y="58"/>
                  </a:cubicBezTo>
                  <a:cubicBezTo>
                    <a:pt x="53" y="58"/>
                    <a:pt x="53" y="58"/>
                    <a:pt x="53" y="58"/>
                  </a:cubicBezTo>
                  <a:cubicBezTo>
                    <a:pt x="42" y="59"/>
                    <a:pt x="36" y="63"/>
                    <a:pt x="36" y="71"/>
                  </a:cubicBezTo>
                  <a:cubicBezTo>
                    <a:pt x="36" y="77"/>
                    <a:pt x="39" y="80"/>
                    <a:pt x="4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1" name="Freeform 18"/>
            <p:cNvSpPr>
              <a:spLocks/>
            </p:cNvSpPr>
            <p:nvPr/>
          </p:nvSpPr>
          <p:spPr bwMode="auto">
            <a:xfrm>
              <a:off x="1612901" y="-3171826"/>
              <a:ext cx="300038" cy="393700"/>
            </a:xfrm>
            <a:custGeom>
              <a:avLst/>
              <a:gdLst>
                <a:gd name="T0" fmla="*/ 80 w 80"/>
                <a:gd name="T1" fmla="*/ 72 h 105"/>
                <a:gd name="T2" fmla="*/ 69 w 80"/>
                <a:gd name="T3" fmla="*/ 97 h 105"/>
                <a:gd name="T4" fmla="*/ 37 w 80"/>
                <a:gd name="T5" fmla="*/ 105 h 105"/>
                <a:gd name="T6" fmla="*/ 17 w 80"/>
                <a:gd name="T7" fmla="*/ 104 h 105"/>
                <a:gd name="T8" fmla="*/ 0 w 80"/>
                <a:gd name="T9" fmla="*/ 100 h 105"/>
                <a:gd name="T10" fmla="*/ 0 w 80"/>
                <a:gd name="T11" fmla="*/ 71 h 105"/>
                <a:gd name="T12" fmla="*/ 18 w 80"/>
                <a:gd name="T13" fmla="*/ 77 h 105"/>
                <a:gd name="T14" fmla="*/ 35 w 80"/>
                <a:gd name="T15" fmla="*/ 80 h 105"/>
                <a:gd name="T16" fmla="*/ 47 w 80"/>
                <a:gd name="T17" fmla="*/ 74 h 105"/>
                <a:gd name="T18" fmla="*/ 43 w 80"/>
                <a:gd name="T19" fmla="*/ 70 h 105"/>
                <a:gd name="T20" fmla="*/ 25 w 80"/>
                <a:gd name="T21" fmla="*/ 61 h 105"/>
                <a:gd name="T22" fmla="*/ 5 w 80"/>
                <a:gd name="T23" fmla="*/ 48 h 105"/>
                <a:gd name="T24" fmla="*/ 0 w 80"/>
                <a:gd name="T25" fmla="*/ 30 h 105"/>
                <a:gd name="T26" fmla="*/ 11 w 80"/>
                <a:gd name="T27" fmla="*/ 8 h 105"/>
                <a:gd name="T28" fmla="*/ 42 w 80"/>
                <a:gd name="T29" fmla="*/ 0 h 105"/>
                <a:gd name="T30" fmla="*/ 61 w 80"/>
                <a:gd name="T31" fmla="*/ 2 h 105"/>
                <a:gd name="T32" fmla="*/ 79 w 80"/>
                <a:gd name="T33" fmla="*/ 8 h 105"/>
                <a:gd name="T34" fmla="*/ 69 w 80"/>
                <a:gd name="T35" fmla="*/ 31 h 105"/>
                <a:gd name="T36" fmla="*/ 55 w 80"/>
                <a:gd name="T37" fmla="*/ 26 h 105"/>
                <a:gd name="T38" fmla="*/ 42 w 80"/>
                <a:gd name="T39" fmla="*/ 24 h 105"/>
                <a:gd name="T40" fmla="*/ 33 w 80"/>
                <a:gd name="T41" fmla="*/ 28 h 105"/>
                <a:gd name="T42" fmla="*/ 36 w 80"/>
                <a:gd name="T43" fmla="*/ 32 h 105"/>
                <a:gd name="T44" fmla="*/ 54 w 80"/>
                <a:gd name="T45" fmla="*/ 40 h 105"/>
                <a:gd name="T46" fmla="*/ 70 w 80"/>
                <a:gd name="T47" fmla="*/ 48 h 105"/>
                <a:gd name="T48" fmla="*/ 77 w 80"/>
                <a:gd name="T49" fmla="*/ 58 h 105"/>
                <a:gd name="T50" fmla="*/ 80 w 80"/>
                <a:gd name="T51" fmla="*/ 7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05">
                  <a:moveTo>
                    <a:pt x="80" y="72"/>
                  </a:moveTo>
                  <a:cubicBezTo>
                    <a:pt x="80" y="83"/>
                    <a:pt x="76" y="91"/>
                    <a:pt x="69" y="97"/>
                  </a:cubicBezTo>
                  <a:cubicBezTo>
                    <a:pt x="61" y="102"/>
                    <a:pt x="51" y="105"/>
                    <a:pt x="37" y="105"/>
                  </a:cubicBezTo>
                  <a:cubicBezTo>
                    <a:pt x="29" y="105"/>
                    <a:pt x="23" y="105"/>
                    <a:pt x="17" y="104"/>
                  </a:cubicBezTo>
                  <a:cubicBezTo>
                    <a:pt x="11" y="103"/>
                    <a:pt x="6" y="102"/>
                    <a:pt x="0" y="100"/>
                  </a:cubicBezTo>
                  <a:cubicBezTo>
                    <a:pt x="0" y="71"/>
                    <a:pt x="0" y="71"/>
                    <a:pt x="0" y="71"/>
                  </a:cubicBezTo>
                  <a:cubicBezTo>
                    <a:pt x="5" y="74"/>
                    <a:pt x="11" y="76"/>
                    <a:pt x="18" y="77"/>
                  </a:cubicBezTo>
                  <a:cubicBezTo>
                    <a:pt x="24" y="79"/>
                    <a:pt x="30" y="80"/>
                    <a:pt x="35" y="80"/>
                  </a:cubicBezTo>
                  <a:cubicBezTo>
                    <a:pt x="43" y="80"/>
                    <a:pt x="47" y="78"/>
                    <a:pt x="47" y="74"/>
                  </a:cubicBezTo>
                  <a:cubicBezTo>
                    <a:pt x="47" y="73"/>
                    <a:pt x="46" y="71"/>
                    <a:pt x="43" y="70"/>
                  </a:cubicBezTo>
                  <a:cubicBezTo>
                    <a:pt x="41" y="68"/>
                    <a:pt x="35" y="66"/>
                    <a:pt x="25" y="61"/>
                  </a:cubicBezTo>
                  <a:cubicBezTo>
                    <a:pt x="16" y="58"/>
                    <a:pt x="9" y="53"/>
                    <a:pt x="5" y="48"/>
                  </a:cubicBezTo>
                  <a:cubicBezTo>
                    <a:pt x="2" y="43"/>
                    <a:pt x="0" y="37"/>
                    <a:pt x="0" y="30"/>
                  </a:cubicBezTo>
                  <a:cubicBezTo>
                    <a:pt x="0" y="20"/>
                    <a:pt x="3" y="13"/>
                    <a:pt x="11" y="8"/>
                  </a:cubicBezTo>
                  <a:cubicBezTo>
                    <a:pt x="18" y="2"/>
                    <a:pt x="28" y="0"/>
                    <a:pt x="42" y="0"/>
                  </a:cubicBezTo>
                  <a:cubicBezTo>
                    <a:pt x="48" y="0"/>
                    <a:pt x="55" y="1"/>
                    <a:pt x="61" y="2"/>
                  </a:cubicBezTo>
                  <a:cubicBezTo>
                    <a:pt x="67" y="3"/>
                    <a:pt x="73" y="6"/>
                    <a:pt x="79" y="8"/>
                  </a:cubicBezTo>
                  <a:cubicBezTo>
                    <a:pt x="69" y="31"/>
                    <a:pt x="69" y="31"/>
                    <a:pt x="69" y="31"/>
                  </a:cubicBezTo>
                  <a:cubicBezTo>
                    <a:pt x="65" y="29"/>
                    <a:pt x="60" y="27"/>
                    <a:pt x="55" y="26"/>
                  </a:cubicBezTo>
                  <a:cubicBezTo>
                    <a:pt x="49" y="24"/>
                    <a:pt x="45" y="24"/>
                    <a:pt x="42" y="24"/>
                  </a:cubicBezTo>
                  <a:cubicBezTo>
                    <a:pt x="36" y="24"/>
                    <a:pt x="33" y="25"/>
                    <a:pt x="33" y="28"/>
                  </a:cubicBezTo>
                  <a:cubicBezTo>
                    <a:pt x="33" y="29"/>
                    <a:pt x="34" y="31"/>
                    <a:pt x="36" y="32"/>
                  </a:cubicBezTo>
                  <a:cubicBezTo>
                    <a:pt x="38" y="33"/>
                    <a:pt x="44" y="36"/>
                    <a:pt x="54" y="40"/>
                  </a:cubicBezTo>
                  <a:cubicBezTo>
                    <a:pt x="61" y="43"/>
                    <a:pt x="66" y="46"/>
                    <a:pt x="70" y="48"/>
                  </a:cubicBezTo>
                  <a:cubicBezTo>
                    <a:pt x="73" y="51"/>
                    <a:pt x="76" y="54"/>
                    <a:pt x="77" y="58"/>
                  </a:cubicBezTo>
                  <a:cubicBezTo>
                    <a:pt x="79" y="62"/>
                    <a:pt x="80" y="67"/>
                    <a:pt x="80"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2" name="Freeform 19"/>
            <p:cNvSpPr>
              <a:spLocks/>
            </p:cNvSpPr>
            <p:nvPr/>
          </p:nvSpPr>
          <p:spPr bwMode="auto">
            <a:xfrm>
              <a:off x="1958976" y="-3308351"/>
              <a:ext cx="409575" cy="523875"/>
            </a:xfrm>
            <a:custGeom>
              <a:avLst/>
              <a:gdLst>
                <a:gd name="T0" fmla="*/ 34 w 109"/>
                <a:gd name="T1" fmla="*/ 82 h 139"/>
                <a:gd name="T2" fmla="*/ 45 w 109"/>
                <a:gd name="T3" fmla="*/ 66 h 139"/>
                <a:gd name="T4" fmla="*/ 68 w 109"/>
                <a:gd name="T5" fmla="*/ 38 h 139"/>
                <a:gd name="T6" fmla="*/ 107 w 109"/>
                <a:gd name="T7" fmla="*/ 38 h 139"/>
                <a:gd name="T8" fmla="*/ 72 w 109"/>
                <a:gd name="T9" fmla="*/ 81 h 139"/>
                <a:gd name="T10" fmla="*/ 109 w 109"/>
                <a:gd name="T11" fmla="*/ 139 h 139"/>
                <a:gd name="T12" fmla="*/ 69 w 109"/>
                <a:gd name="T13" fmla="*/ 139 h 139"/>
                <a:gd name="T14" fmla="*/ 47 w 109"/>
                <a:gd name="T15" fmla="*/ 103 h 139"/>
                <a:gd name="T16" fmla="*/ 35 w 109"/>
                <a:gd name="T17" fmla="*/ 112 h 139"/>
                <a:gd name="T18" fmla="*/ 35 w 109"/>
                <a:gd name="T19" fmla="*/ 139 h 139"/>
                <a:gd name="T20" fmla="*/ 0 w 109"/>
                <a:gd name="T21" fmla="*/ 139 h 139"/>
                <a:gd name="T22" fmla="*/ 0 w 109"/>
                <a:gd name="T23" fmla="*/ 0 h 139"/>
                <a:gd name="T24" fmla="*/ 35 w 109"/>
                <a:gd name="T25" fmla="*/ 0 h 139"/>
                <a:gd name="T26" fmla="*/ 35 w 109"/>
                <a:gd name="T27" fmla="*/ 55 h 139"/>
                <a:gd name="T28" fmla="*/ 33 w 109"/>
                <a:gd name="T29" fmla="*/ 82 h 139"/>
                <a:gd name="T30" fmla="*/ 34 w 109"/>
                <a:gd name="T31" fmla="*/ 8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9" h="139">
                  <a:moveTo>
                    <a:pt x="34" y="82"/>
                  </a:moveTo>
                  <a:cubicBezTo>
                    <a:pt x="38" y="75"/>
                    <a:pt x="42" y="70"/>
                    <a:pt x="45" y="66"/>
                  </a:cubicBezTo>
                  <a:cubicBezTo>
                    <a:pt x="68" y="38"/>
                    <a:pt x="68" y="38"/>
                    <a:pt x="68" y="38"/>
                  </a:cubicBezTo>
                  <a:cubicBezTo>
                    <a:pt x="107" y="38"/>
                    <a:pt x="107" y="38"/>
                    <a:pt x="107" y="38"/>
                  </a:cubicBezTo>
                  <a:cubicBezTo>
                    <a:pt x="72" y="81"/>
                    <a:pt x="72" y="81"/>
                    <a:pt x="72" y="81"/>
                  </a:cubicBezTo>
                  <a:cubicBezTo>
                    <a:pt x="109" y="139"/>
                    <a:pt x="109" y="139"/>
                    <a:pt x="109" y="139"/>
                  </a:cubicBezTo>
                  <a:cubicBezTo>
                    <a:pt x="69" y="139"/>
                    <a:pt x="69" y="139"/>
                    <a:pt x="69" y="139"/>
                  </a:cubicBezTo>
                  <a:cubicBezTo>
                    <a:pt x="47" y="103"/>
                    <a:pt x="47" y="103"/>
                    <a:pt x="47" y="103"/>
                  </a:cubicBezTo>
                  <a:cubicBezTo>
                    <a:pt x="35" y="112"/>
                    <a:pt x="35" y="112"/>
                    <a:pt x="35" y="112"/>
                  </a:cubicBezTo>
                  <a:cubicBezTo>
                    <a:pt x="35" y="139"/>
                    <a:pt x="35" y="139"/>
                    <a:pt x="35" y="139"/>
                  </a:cubicBezTo>
                  <a:cubicBezTo>
                    <a:pt x="0" y="139"/>
                    <a:pt x="0" y="139"/>
                    <a:pt x="0" y="139"/>
                  </a:cubicBezTo>
                  <a:cubicBezTo>
                    <a:pt x="0" y="0"/>
                    <a:pt x="0" y="0"/>
                    <a:pt x="0" y="0"/>
                  </a:cubicBezTo>
                  <a:cubicBezTo>
                    <a:pt x="35" y="0"/>
                    <a:pt x="35" y="0"/>
                    <a:pt x="35" y="0"/>
                  </a:cubicBezTo>
                  <a:cubicBezTo>
                    <a:pt x="35" y="55"/>
                    <a:pt x="35" y="55"/>
                    <a:pt x="35" y="55"/>
                  </a:cubicBezTo>
                  <a:cubicBezTo>
                    <a:pt x="35" y="64"/>
                    <a:pt x="35" y="73"/>
                    <a:pt x="33" y="82"/>
                  </a:cubicBezTo>
                  <a:cubicBezTo>
                    <a:pt x="34" y="82"/>
                    <a:pt x="34" y="82"/>
                    <a:pt x="34" y="8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3" name="Rectangle 20"/>
            <p:cNvSpPr>
              <a:spLocks noChangeArrowheads="1"/>
            </p:cNvSpPr>
            <p:nvPr/>
          </p:nvSpPr>
          <p:spPr bwMode="auto">
            <a:xfrm>
              <a:off x="2401888" y="-3165476"/>
              <a:ext cx="120650" cy="381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4" name="Freeform 21"/>
            <p:cNvSpPr>
              <a:spLocks/>
            </p:cNvSpPr>
            <p:nvPr/>
          </p:nvSpPr>
          <p:spPr bwMode="auto">
            <a:xfrm>
              <a:off x="2586038" y="-3171826"/>
              <a:ext cx="371475" cy="387350"/>
            </a:xfrm>
            <a:custGeom>
              <a:avLst/>
              <a:gdLst>
                <a:gd name="T0" fmla="*/ 64 w 99"/>
                <a:gd name="T1" fmla="*/ 103 h 103"/>
                <a:gd name="T2" fmla="*/ 64 w 99"/>
                <a:gd name="T3" fmla="*/ 48 h 103"/>
                <a:gd name="T4" fmla="*/ 61 w 99"/>
                <a:gd name="T5" fmla="*/ 33 h 103"/>
                <a:gd name="T6" fmla="*/ 52 w 99"/>
                <a:gd name="T7" fmla="*/ 27 h 103"/>
                <a:gd name="T8" fmla="*/ 39 w 99"/>
                <a:gd name="T9" fmla="*/ 35 h 103"/>
                <a:gd name="T10" fmla="*/ 35 w 99"/>
                <a:gd name="T11" fmla="*/ 59 h 103"/>
                <a:gd name="T12" fmla="*/ 35 w 99"/>
                <a:gd name="T13" fmla="*/ 103 h 103"/>
                <a:gd name="T14" fmla="*/ 0 w 99"/>
                <a:gd name="T15" fmla="*/ 103 h 103"/>
                <a:gd name="T16" fmla="*/ 0 w 99"/>
                <a:gd name="T17" fmla="*/ 2 h 103"/>
                <a:gd name="T18" fmla="*/ 26 w 99"/>
                <a:gd name="T19" fmla="*/ 2 h 103"/>
                <a:gd name="T20" fmla="*/ 31 w 99"/>
                <a:gd name="T21" fmla="*/ 14 h 103"/>
                <a:gd name="T22" fmla="*/ 33 w 99"/>
                <a:gd name="T23" fmla="*/ 14 h 103"/>
                <a:gd name="T24" fmla="*/ 45 w 99"/>
                <a:gd name="T25" fmla="*/ 3 h 103"/>
                <a:gd name="T26" fmla="*/ 64 w 99"/>
                <a:gd name="T27" fmla="*/ 0 h 103"/>
                <a:gd name="T28" fmla="*/ 90 w 99"/>
                <a:gd name="T29" fmla="*/ 10 h 103"/>
                <a:gd name="T30" fmla="*/ 99 w 99"/>
                <a:gd name="T31" fmla="*/ 37 h 103"/>
                <a:gd name="T32" fmla="*/ 99 w 99"/>
                <a:gd name="T33" fmla="*/ 103 h 103"/>
                <a:gd name="T34" fmla="*/ 64 w 99"/>
                <a:gd name="T35"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03">
                  <a:moveTo>
                    <a:pt x="64" y="103"/>
                  </a:moveTo>
                  <a:cubicBezTo>
                    <a:pt x="64" y="48"/>
                    <a:pt x="64" y="48"/>
                    <a:pt x="64" y="48"/>
                  </a:cubicBezTo>
                  <a:cubicBezTo>
                    <a:pt x="64" y="41"/>
                    <a:pt x="63" y="36"/>
                    <a:pt x="61" y="33"/>
                  </a:cubicBezTo>
                  <a:cubicBezTo>
                    <a:pt x="59" y="29"/>
                    <a:pt x="56" y="27"/>
                    <a:pt x="52" y="27"/>
                  </a:cubicBezTo>
                  <a:cubicBezTo>
                    <a:pt x="46" y="27"/>
                    <a:pt x="42" y="30"/>
                    <a:pt x="39" y="35"/>
                  </a:cubicBezTo>
                  <a:cubicBezTo>
                    <a:pt x="36" y="39"/>
                    <a:pt x="35" y="47"/>
                    <a:pt x="35" y="59"/>
                  </a:cubicBezTo>
                  <a:cubicBezTo>
                    <a:pt x="35" y="103"/>
                    <a:pt x="35" y="103"/>
                    <a:pt x="35" y="103"/>
                  </a:cubicBezTo>
                  <a:cubicBezTo>
                    <a:pt x="0" y="103"/>
                    <a:pt x="0" y="103"/>
                    <a:pt x="0" y="103"/>
                  </a:cubicBezTo>
                  <a:cubicBezTo>
                    <a:pt x="0" y="2"/>
                    <a:pt x="0" y="2"/>
                    <a:pt x="0" y="2"/>
                  </a:cubicBezTo>
                  <a:cubicBezTo>
                    <a:pt x="26" y="2"/>
                    <a:pt x="26" y="2"/>
                    <a:pt x="26" y="2"/>
                  </a:cubicBezTo>
                  <a:cubicBezTo>
                    <a:pt x="31" y="14"/>
                    <a:pt x="31" y="14"/>
                    <a:pt x="31" y="14"/>
                  </a:cubicBezTo>
                  <a:cubicBezTo>
                    <a:pt x="33" y="14"/>
                    <a:pt x="33" y="14"/>
                    <a:pt x="33" y="14"/>
                  </a:cubicBezTo>
                  <a:cubicBezTo>
                    <a:pt x="36" y="9"/>
                    <a:pt x="40" y="6"/>
                    <a:pt x="45" y="3"/>
                  </a:cubicBezTo>
                  <a:cubicBezTo>
                    <a:pt x="51" y="1"/>
                    <a:pt x="57" y="0"/>
                    <a:pt x="64" y="0"/>
                  </a:cubicBezTo>
                  <a:cubicBezTo>
                    <a:pt x="75" y="0"/>
                    <a:pt x="84" y="3"/>
                    <a:pt x="90" y="10"/>
                  </a:cubicBezTo>
                  <a:cubicBezTo>
                    <a:pt x="96" y="16"/>
                    <a:pt x="99" y="25"/>
                    <a:pt x="99" y="37"/>
                  </a:cubicBezTo>
                  <a:cubicBezTo>
                    <a:pt x="99" y="103"/>
                    <a:pt x="99" y="103"/>
                    <a:pt x="99" y="103"/>
                  </a:cubicBezTo>
                  <a:cubicBezTo>
                    <a:pt x="64" y="103"/>
                    <a:pt x="64" y="103"/>
                    <a:pt x="64" y="10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5" name="Freeform 22"/>
            <p:cNvSpPr>
              <a:spLocks/>
            </p:cNvSpPr>
            <p:nvPr/>
          </p:nvSpPr>
          <p:spPr bwMode="auto">
            <a:xfrm>
              <a:off x="3017838" y="-3171826"/>
              <a:ext cx="300038" cy="393700"/>
            </a:xfrm>
            <a:custGeom>
              <a:avLst/>
              <a:gdLst>
                <a:gd name="T0" fmla="*/ 80 w 80"/>
                <a:gd name="T1" fmla="*/ 72 h 105"/>
                <a:gd name="T2" fmla="*/ 68 w 80"/>
                <a:gd name="T3" fmla="*/ 97 h 105"/>
                <a:gd name="T4" fmla="*/ 36 w 80"/>
                <a:gd name="T5" fmla="*/ 105 h 105"/>
                <a:gd name="T6" fmla="*/ 17 w 80"/>
                <a:gd name="T7" fmla="*/ 104 h 105"/>
                <a:gd name="T8" fmla="*/ 0 w 80"/>
                <a:gd name="T9" fmla="*/ 100 h 105"/>
                <a:gd name="T10" fmla="*/ 0 w 80"/>
                <a:gd name="T11" fmla="*/ 71 h 105"/>
                <a:gd name="T12" fmla="*/ 18 w 80"/>
                <a:gd name="T13" fmla="*/ 77 h 105"/>
                <a:gd name="T14" fmla="*/ 35 w 80"/>
                <a:gd name="T15" fmla="*/ 80 h 105"/>
                <a:gd name="T16" fmla="*/ 46 w 80"/>
                <a:gd name="T17" fmla="*/ 74 h 105"/>
                <a:gd name="T18" fmla="*/ 43 w 80"/>
                <a:gd name="T19" fmla="*/ 70 h 105"/>
                <a:gd name="T20" fmla="*/ 25 w 80"/>
                <a:gd name="T21" fmla="*/ 61 h 105"/>
                <a:gd name="T22" fmla="*/ 5 w 80"/>
                <a:gd name="T23" fmla="*/ 48 h 105"/>
                <a:gd name="T24" fmla="*/ 0 w 80"/>
                <a:gd name="T25" fmla="*/ 30 h 105"/>
                <a:gd name="T26" fmla="*/ 11 w 80"/>
                <a:gd name="T27" fmla="*/ 8 h 105"/>
                <a:gd name="T28" fmla="*/ 42 w 80"/>
                <a:gd name="T29" fmla="*/ 0 h 105"/>
                <a:gd name="T30" fmla="*/ 60 w 80"/>
                <a:gd name="T31" fmla="*/ 2 h 105"/>
                <a:gd name="T32" fmla="*/ 79 w 80"/>
                <a:gd name="T33" fmla="*/ 8 h 105"/>
                <a:gd name="T34" fmla="*/ 69 w 80"/>
                <a:gd name="T35" fmla="*/ 31 h 105"/>
                <a:gd name="T36" fmla="*/ 54 w 80"/>
                <a:gd name="T37" fmla="*/ 26 h 105"/>
                <a:gd name="T38" fmla="*/ 42 w 80"/>
                <a:gd name="T39" fmla="*/ 24 h 105"/>
                <a:gd name="T40" fmla="*/ 33 w 80"/>
                <a:gd name="T41" fmla="*/ 28 h 105"/>
                <a:gd name="T42" fmla="*/ 36 w 80"/>
                <a:gd name="T43" fmla="*/ 32 h 105"/>
                <a:gd name="T44" fmla="*/ 53 w 80"/>
                <a:gd name="T45" fmla="*/ 40 h 105"/>
                <a:gd name="T46" fmla="*/ 69 w 80"/>
                <a:gd name="T47" fmla="*/ 48 h 105"/>
                <a:gd name="T48" fmla="*/ 77 w 80"/>
                <a:gd name="T49" fmla="*/ 58 h 105"/>
                <a:gd name="T50" fmla="*/ 80 w 80"/>
                <a:gd name="T51" fmla="*/ 7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05">
                  <a:moveTo>
                    <a:pt x="80" y="72"/>
                  </a:moveTo>
                  <a:cubicBezTo>
                    <a:pt x="80" y="83"/>
                    <a:pt x="76" y="91"/>
                    <a:pt x="68" y="97"/>
                  </a:cubicBezTo>
                  <a:cubicBezTo>
                    <a:pt x="61" y="102"/>
                    <a:pt x="50" y="105"/>
                    <a:pt x="36" y="105"/>
                  </a:cubicBezTo>
                  <a:cubicBezTo>
                    <a:pt x="29" y="105"/>
                    <a:pt x="22" y="105"/>
                    <a:pt x="17" y="104"/>
                  </a:cubicBezTo>
                  <a:cubicBezTo>
                    <a:pt x="11" y="103"/>
                    <a:pt x="6" y="102"/>
                    <a:pt x="0" y="100"/>
                  </a:cubicBezTo>
                  <a:cubicBezTo>
                    <a:pt x="0" y="71"/>
                    <a:pt x="0" y="71"/>
                    <a:pt x="0" y="71"/>
                  </a:cubicBezTo>
                  <a:cubicBezTo>
                    <a:pt x="5" y="74"/>
                    <a:pt x="11" y="76"/>
                    <a:pt x="18" y="77"/>
                  </a:cubicBezTo>
                  <a:cubicBezTo>
                    <a:pt x="24" y="79"/>
                    <a:pt x="30" y="80"/>
                    <a:pt x="35" y="80"/>
                  </a:cubicBezTo>
                  <a:cubicBezTo>
                    <a:pt x="43" y="80"/>
                    <a:pt x="46" y="78"/>
                    <a:pt x="46" y="74"/>
                  </a:cubicBezTo>
                  <a:cubicBezTo>
                    <a:pt x="46" y="73"/>
                    <a:pt x="45" y="71"/>
                    <a:pt x="43" y="70"/>
                  </a:cubicBezTo>
                  <a:cubicBezTo>
                    <a:pt x="41" y="68"/>
                    <a:pt x="35" y="66"/>
                    <a:pt x="25" y="61"/>
                  </a:cubicBezTo>
                  <a:cubicBezTo>
                    <a:pt x="15" y="58"/>
                    <a:pt x="9" y="53"/>
                    <a:pt x="5" y="48"/>
                  </a:cubicBezTo>
                  <a:cubicBezTo>
                    <a:pt x="1" y="43"/>
                    <a:pt x="0" y="37"/>
                    <a:pt x="0" y="30"/>
                  </a:cubicBezTo>
                  <a:cubicBezTo>
                    <a:pt x="0" y="20"/>
                    <a:pt x="3" y="13"/>
                    <a:pt x="11" y="8"/>
                  </a:cubicBezTo>
                  <a:cubicBezTo>
                    <a:pt x="18" y="2"/>
                    <a:pt x="28" y="0"/>
                    <a:pt x="42" y="0"/>
                  </a:cubicBezTo>
                  <a:cubicBezTo>
                    <a:pt x="48" y="0"/>
                    <a:pt x="55" y="1"/>
                    <a:pt x="60" y="2"/>
                  </a:cubicBezTo>
                  <a:cubicBezTo>
                    <a:pt x="66" y="3"/>
                    <a:pt x="72" y="6"/>
                    <a:pt x="79" y="8"/>
                  </a:cubicBezTo>
                  <a:cubicBezTo>
                    <a:pt x="69" y="31"/>
                    <a:pt x="69" y="31"/>
                    <a:pt x="69" y="31"/>
                  </a:cubicBezTo>
                  <a:cubicBezTo>
                    <a:pt x="65" y="29"/>
                    <a:pt x="60" y="27"/>
                    <a:pt x="54" y="26"/>
                  </a:cubicBezTo>
                  <a:cubicBezTo>
                    <a:pt x="49" y="24"/>
                    <a:pt x="45" y="24"/>
                    <a:pt x="42" y="24"/>
                  </a:cubicBezTo>
                  <a:cubicBezTo>
                    <a:pt x="36" y="24"/>
                    <a:pt x="33" y="25"/>
                    <a:pt x="33" y="28"/>
                  </a:cubicBezTo>
                  <a:cubicBezTo>
                    <a:pt x="33" y="29"/>
                    <a:pt x="34" y="31"/>
                    <a:pt x="36" y="32"/>
                  </a:cubicBezTo>
                  <a:cubicBezTo>
                    <a:pt x="38" y="33"/>
                    <a:pt x="44" y="36"/>
                    <a:pt x="53" y="40"/>
                  </a:cubicBezTo>
                  <a:cubicBezTo>
                    <a:pt x="61" y="43"/>
                    <a:pt x="66" y="46"/>
                    <a:pt x="69" y="48"/>
                  </a:cubicBezTo>
                  <a:cubicBezTo>
                    <a:pt x="73" y="51"/>
                    <a:pt x="75" y="54"/>
                    <a:pt x="77" y="58"/>
                  </a:cubicBezTo>
                  <a:cubicBezTo>
                    <a:pt x="79" y="62"/>
                    <a:pt x="80" y="67"/>
                    <a:pt x="80"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6" name="Freeform 23"/>
            <p:cNvSpPr>
              <a:spLocks noEditPoints="1"/>
            </p:cNvSpPr>
            <p:nvPr/>
          </p:nvSpPr>
          <p:spPr bwMode="auto">
            <a:xfrm>
              <a:off x="3494088" y="-3284538"/>
              <a:ext cx="530225" cy="506413"/>
            </a:xfrm>
            <a:custGeom>
              <a:avLst/>
              <a:gdLst>
                <a:gd name="T0" fmla="*/ 96 w 141"/>
                <a:gd name="T1" fmla="*/ 133 h 135"/>
                <a:gd name="T2" fmla="*/ 87 w 141"/>
                <a:gd name="T3" fmla="*/ 124 h 135"/>
                <a:gd name="T4" fmla="*/ 74 w 141"/>
                <a:gd name="T5" fmla="*/ 131 h 135"/>
                <a:gd name="T6" fmla="*/ 62 w 141"/>
                <a:gd name="T7" fmla="*/ 134 h 135"/>
                <a:gd name="T8" fmla="*/ 47 w 141"/>
                <a:gd name="T9" fmla="*/ 135 h 135"/>
                <a:gd name="T10" fmla="*/ 22 w 141"/>
                <a:gd name="T11" fmla="*/ 130 h 135"/>
                <a:gd name="T12" fmla="*/ 6 w 141"/>
                <a:gd name="T13" fmla="*/ 117 h 135"/>
                <a:gd name="T14" fmla="*/ 0 w 141"/>
                <a:gd name="T15" fmla="*/ 97 h 135"/>
                <a:gd name="T16" fmla="*/ 24 w 141"/>
                <a:gd name="T17" fmla="*/ 61 h 135"/>
                <a:gd name="T18" fmla="*/ 16 w 141"/>
                <a:gd name="T19" fmla="*/ 48 h 135"/>
                <a:gd name="T20" fmla="*/ 13 w 141"/>
                <a:gd name="T21" fmla="*/ 32 h 135"/>
                <a:gd name="T22" fmla="*/ 24 w 141"/>
                <a:gd name="T23" fmla="*/ 9 h 135"/>
                <a:gd name="T24" fmla="*/ 54 w 141"/>
                <a:gd name="T25" fmla="*/ 0 h 135"/>
                <a:gd name="T26" fmla="*/ 84 w 141"/>
                <a:gd name="T27" fmla="*/ 9 h 135"/>
                <a:gd name="T28" fmla="*/ 94 w 141"/>
                <a:gd name="T29" fmla="*/ 32 h 135"/>
                <a:gd name="T30" fmla="*/ 89 w 141"/>
                <a:gd name="T31" fmla="*/ 50 h 135"/>
                <a:gd name="T32" fmla="*/ 70 w 141"/>
                <a:gd name="T33" fmla="*/ 66 h 135"/>
                <a:gd name="T34" fmla="*/ 88 w 141"/>
                <a:gd name="T35" fmla="*/ 83 h 135"/>
                <a:gd name="T36" fmla="*/ 98 w 141"/>
                <a:gd name="T37" fmla="*/ 60 h 135"/>
                <a:gd name="T38" fmla="*/ 134 w 141"/>
                <a:gd name="T39" fmla="*/ 60 h 135"/>
                <a:gd name="T40" fmla="*/ 126 w 141"/>
                <a:gd name="T41" fmla="*/ 84 h 135"/>
                <a:gd name="T42" fmla="*/ 113 w 141"/>
                <a:gd name="T43" fmla="*/ 106 h 135"/>
                <a:gd name="T44" fmla="*/ 141 w 141"/>
                <a:gd name="T45" fmla="*/ 133 h 135"/>
                <a:gd name="T46" fmla="*/ 96 w 141"/>
                <a:gd name="T47" fmla="*/ 133 h 135"/>
                <a:gd name="T48" fmla="*/ 36 w 141"/>
                <a:gd name="T49" fmla="*/ 94 h 135"/>
                <a:gd name="T50" fmla="*/ 40 w 141"/>
                <a:gd name="T51" fmla="*/ 104 h 135"/>
                <a:gd name="T52" fmla="*/ 51 w 141"/>
                <a:gd name="T53" fmla="*/ 107 h 135"/>
                <a:gd name="T54" fmla="*/ 60 w 141"/>
                <a:gd name="T55" fmla="*/ 106 h 135"/>
                <a:gd name="T56" fmla="*/ 66 w 141"/>
                <a:gd name="T57" fmla="*/ 103 h 135"/>
                <a:gd name="T58" fmla="*/ 43 w 141"/>
                <a:gd name="T59" fmla="*/ 80 h 135"/>
                <a:gd name="T60" fmla="*/ 36 w 141"/>
                <a:gd name="T61" fmla="*/ 94 h 135"/>
                <a:gd name="T62" fmla="*/ 63 w 141"/>
                <a:gd name="T63" fmla="*/ 32 h 135"/>
                <a:gd name="T64" fmla="*/ 60 w 141"/>
                <a:gd name="T65" fmla="*/ 25 h 135"/>
                <a:gd name="T66" fmla="*/ 54 w 141"/>
                <a:gd name="T67" fmla="*/ 23 h 135"/>
                <a:gd name="T68" fmla="*/ 47 w 141"/>
                <a:gd name="T69" fmla="*/ 26 h 135"/>
                <a:gd name="T70" fmla="*/ 44 w 141"/>
                <a:gd name="T71" fmla="*/ 33 h 135"/>
                <a:gd name="T72" fmla="*/ 52 w 141"/>
                <a:gd name="T73" fmla="*/ 47 h 135"/>
                <a:gd name="T74" fmla="*/ 60 w 141"/>
                <a:gd name="T75" fmla="*/ 40 h 135"/>
                <a:gd name="T76" fmla="*/ 63 w 141"/>
                <a:gd name="T77" fmla="*/ 3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1" h="135">
                  <a:moveTo>
                    <a:pt x="96" y="133"/>
                  </a:moveTo>
                  <a:cubicBezTo>
                    <a:pt x="87" y="124"/>
                    <a:pt x="87" y="124"/>
                    <a:pt x="87" y="124"/>
                  </a:cubicBezTo>
                  <a:cubicBezTo>
                    <a:pt x="82" y="128"/>
                    <a:pt x="77" y="130"/>
                    <a:pt x="74" y="131"/>
                  </a:cubicBezTo>
                  <a:cubicBezTo>
                    <a:pt x="70" y="133"/>
                    <a:pt x="66" y="134"/>
                    <a:pt x="62" y="134"/>
                  </a:cubicBezTo>
                  <a:cubicBezTo>
                    <a:pt x="58" y="135"/>
                    <a:pt x="53" y="135"/>
                    <a:pt x="47" y="135"/>
                  </a:cubicBezTo>
                  <a:cubicBezTo>
                    <a:pt x="38" y="135"/>
                    <a:pt x="30" y="134"/>
                    <a:pt x="22" y="130"/>
                  </a:cubicBezTo>
                  <a:cubicBezTo>
                    <a:pt x="15" y="127"/>
                    <a:pt x="10" y="123"/>
                    <a:pt x="6" y="117"/>
                  </a:cubicBezTo>
                  <a:cubicBezTo>
                    <a:pt x="2" y="111"/>
                    <a:pt x="0" y="104"/>
                    <a:pt x="0" y="97"/>
                  </a:cubicBezTo>
                  <a:cubicBezTo>
                    <a:pt x="0" y="81"/>
                    <a:pt x="8" y="69"/>
                    <a:pt x="24" y="61"/>
                  </a:cubicBezTo>
                  <a:cubicBezTo>
                    <a:pt x="21" y="57"/>
                    <a:pt x="18" y="52"/>
                    <a:pt x="16" y="48"/>
                  </a:cubicBezTo>
                  <a:cubicBezTo>
                    <a:pt x="14" y="43"/>
                    <a:pt x="13" y="38"/>
                    <a:pt x="13" y="32"/>
                  </a:cubicBezTo>
                  <a:cubicBezTo>
                    <a:pt x="13" y="22"/>
                    <a:pt x="16" y="14"/>
                    <a:pt x="24" y="9"/>
                  </a:cubicBezTo>
                  <a:cubicBezTo>
                    <a:pt x="31" y="3"/>
                    <a:pt x="41" y="0"/>
                    <a:pt x="54" y="0"/>
                  </a:cubicBezTo>
                  <a:cubicBezTo>
                    <a:pt x="67" y="0"/>
                    <a:pt x="77" y="3"/>
                    <a:pt x="84" y="9"/>
                  </a:cubicBezTo>
                  <a:cubicBezTo>
                    <a:pt x="91" y="14"/>
                    <a:pt x="94" y="22"/>
                    <a:pt x="94" y="32"/>
                  </a:cubicBezTo>
                  <a:cubicBezTo>
                    <a:pt x="94" y="38"/>
                    <a:pt x="92" y="44"/>
                    <a:pt x="89" y="50"/>
                  </a:cubicBezTo>
                  <a:cubicBezTo>
                    <a:pt x="85" y="56"/>
                    <a:pt x="79" y="61"/>
                    <a:pt x="70" y="66"/>
                  </a:cubicBezTo>
                  <a:cubicBezTo>
                    <a:pt x="88" y="83"/>
                    <a:pt x="88" y="83"/>
                    <a:pt x="88" y="83"/>
                  </a:cubicBezTo>
                  <a:cubicBezTo>
                    <a:pt x="93" y="76"/>
                    <a:pt x="96" y="68"/>
                    <a:pt x="98" y="60"/>
                  </a:cubicBezTo>
                  <a:cubicBezTo>
                    <a:pt x="134" y="60"/>
                    <a:pt x="134" y="60"/>
                    <a:pt x="134" y="60"/>
                  </a:cubicBezTo>
                  <a:cubicBezTo>
                    <a:pt x="132" y="68"/>
                    <a:pt x="130" y="76"/>
                    <a:pt x="126" y="84"/>
                  </a:cubicBezTo>
                  <a:cubicBezTo>
                    <a:pt x="122" y="93"/>
                    <a:pt x="117" y="100"/>
                    <a:pt x="113" y="106"/>
                  </a:cubicBezTo>
                  <a:cubicBezTo>
                    <a:pt x="141" y="133"/>
                    <a:pt x="141" y="133"/>
                    <a:pt x="141" y="133"/>
                  </a:cubicBezTo>
                  <a:cubicBezTo>
                    <a:pt x="96" y="133"/>
                    <a:pt x="96" y="133"/>
                    <a:pt x="96" y="133"/>
                  </a:cubicBezTo>
                  <a:moveTo>
                    <a:pt x="36" y="94"/>
                  </a:moveTo>
                  <a:cubicBezTo>
                    <a:pt x="36" y="98"/>
                    <a:pt x="37" y="101"/>
                    <a:pt x="40" y="104"/>
                  </a:cubicBezTo>
                  <a:cubicBezTo>
                    <a:pt x="43" y="106"/>
                    <a:pt x="46" y="107"/>
                    <a:pt x="51" y="107"/>
                  </a:cubicBezTo>
                  <a:cubicBezTo>
                    <a:pt x="54" y="107"/>
                    <a:pt x="57" y="107"/>
                    <a:pt x="60" y="106"/>
                  </a:cubicBezTo>
                  <a:cubicBezTo>
                    <a:pt x="62" y="105"/>
                    <a:pt x="64" y="104"/>
                    <a:pt x="66" y="103"/>
                  </a:cubicBezTo>
                  <a:cubicBezTo>
                    <a:pt x="43" y="80"/>
                    <a:pt x="43" y="80"/>
                    <a:pt x="43" y="80"/>
                  </a:cubicBezTo>
                  <a:cubicBezTo>
                    <a:pt x="39" y="84"/>
                    <a:pt x="36" y="89"/>
                    <a:pt x="36" y="94"/>
                  </a:cubicBezTo>
                  <a:close/>
                  <a:moveTo>
                    <a:pt x="63" y="32"/>
                  </a:moveTo>
                  <a:cubicBezTo>
                    <a:pt x="63" y="29"/>
                    <a:pt x="62" y="27"/>
                    <a:pt x="60" y="25"/>
                  </a:cubicBezTo>
                  <a:cubicBezTo>
                    <a:pt x="58" y="24"/>
                    <a:pt x="56" y="23"/>
                    <a:pt x="54" y="23"/>
                  </a:cubicBezTo>
                  <a:cubicBezTo>
                    <a:pt x="51" y="23"/>
                    <a:pt x="49" y="24"/>
                    <a:pt x="47" y="26"/>
                  </a:cubicBezTo>
                  <a:cubicBezTo>
                    <a:pt x="45" y="27"/>
                    <a:pt x="44" y="29"/>
                    <a:pt x="44" y="33"/>
                  </a:cubicBezTo>
                  <a:cubicBezTo>
                    <a:pt x="44" y="37"/>
                    <a:pt x="47" y="42"/>
                    <a:pt x="52" y="47"/>
                  </a:cubicBezTo>
                  <a:cubicBezTo>
                    <a:pt x="55" y="45"/>
                    <a:pt x="58" y="43"/>
                    <a:pt x="60" y="40"/>
                  </a:cubicBezTo>
                  <a:cubicBezTo>
                    <a:pt x="62" y="37"/>
                    <a:pt x="63" y="34"/>
                    <a:pt x="63"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7" name="Freeform 24"/>
            <p:cNvSpPr>
              <a:spLocks/>
            </p:cNvSpPr>
            <p:nvPr/>
          </p:nvSpPr>
          <p:spPr bwMode="auto">
            <a:xfrm>
              <a:off x="4178301" y="-3284538"/>
              <a:ext cx="344488" cy="506413"/>
            </a:xfrm>
            <a:custGeom>
              <a:avLst/>
              <a:gdLst>
                <a:gd name="T0" fmla="*/ 92 w 92"/>
                <a:gd name="T1" fmla="*/ 94 h 135"/>
                <a:gd name="T2" fmla="*/ 86 w 92"/>
                <a:gd name="T3" fmla="*/ 115 h 135"/>
                <a:gd name="T4" fmla="*/ 68 w 92"/>
                <a:gd name="T5" fmla="*/ 130 h 135"/>
                <a:gd name="T6" fmla="*/ 40 w 92"/>
                <a:gd name="T7" fmla="*/ 135 h 135"/>
                <a:gd name="T8" fmla="*/ 18 w 92"/>
                <a:gd name="T9" fmla="*/ 133 h 135"/>
                <a:gd name="T10" fmla="*/ 0 w 92"/>
                <a:gd name="T11" fmla="*/ 127 h 135"/>
                <a:gd name="T12" fmla="*/ 0 w 92"/>
                <a:gd name="T13" fmla="*/ 95 h 135"/>
                <a:gd name="T14" fmla="*/ 21 w 92"/>
                <a:gd name="T15" fmla="*/ 103 h 135"/>
                <a:gd name="T16" fmla="*/ 41 w 92"/>
                <a:gd name="T17" fmla="*/ 106 h 135"/>
                <a:gd name="T18" fmla="*/ 53 w 92"/>
                <a:gd name="T19" fmla="*/ 104 h 135"/>
                <a:gd name="T20" fmla="*/ 56 w 92"/>
                <a:gd name="T21" fmla="*/ 97 h 135"/>
                <a:gd name="T22" fmla="*/ 55 w 92"/>
                <a:gd name="T23" fmla="*/ 92 h 135"/>
                <a:gd name="T24" fmla="*/ 50 w 92"/>
                <a:gd name="T25" fmla="*/ 88 h 135"/>
                <a:gd name="T26" fmla="*/ 33 w 92"/>
                <a:gd name="T27" fmla="*/ 79 h 135"/>
                <a:gd name="T28" fmla="*/ 13 w 92"/>
                <a:gd name="T29" fmla="*/ 68 h 135"/>
                <a:gd name="T30" fmla="*/ 4 w 92"/>
                <a:gd name="T31" fmla="*/ 55 h 135"/>
                <a:gd name="T32" fmla="*/ 1 w 92"/>
                <a:gd name="T33" fmla="*/ 39 h 135"/>
                <a:gd name="T34" fmla="*/ 14 w 92"/>
                <a:gd name="T35" fmla="*/ 10 h 135"/>
                <a:gd name="T36" fmla="*/ 50 w 92"/>
                <a:gd name="T37" fmla="*/ 0 h 135"/>
                <a:gd name="T38" fmla="*/ 92 w 92"/>
                <a:gd name="T39" fmla="*/ 10 h 135"/>
                <a:gd name="T40" fmla="*/ 81 w 92"/>
                <a:gd name="T41" fmla="*/ 37 h 135"/>
                <a:gd name="T42" fmla="*/ 49 w 92"/>
                <a:gd name="T43" fmla="*/ 29 h 135"/>
                <a:gd name="T44" fmla="*/ 39 w 92"/>
                <a:gd name="T45" fmla="*/ 31 h 135"/>
                <a:gd name="T46" fmla="*/ 36 w 92"/>
                <a:gd name="T47" fmla="*/ 37 h 135"/>
                <a:gd name="T48" fmla="*/ 40 w 92"/>
                <a:gd name="T49" fmla="*/ 44 h 135"/>
                <a:gd name="T50" fmla="*/ 62 w 92"/>
                <a:gd name="T51" fmla="*/ 55 h 135"/>
                <a:gd name="T52" fmla="*/ 85 w 92"/>
                <a:gd name="T53" fmla="*/ 71 h 135"/>
                <a:gd name="T54" fmla="*/ 92 w 92"/>
                <a:gd name="T55" fmla="*/ 9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2" h="135">
                  <a:moveTo>
                    <a:pt x="92" y="94"/>
                  </a:moveTo>
                  <a:cubicBezTo>
                    <a:pt x="92" y="102"/>
                    <a:pt x="90" y="109"/>
                    <a:pt x="86" y="115"/>
                  </a:cubicBezTo>
                  <a:cubicBezTo>
                    <a:pt x="82" y="122"/>
                    <a:pt x="76" y="126"/>
                    <a:pt x="68" y="130"/>
                  </a:cubicBezTo>
                  <a:cubicBezTo>
                    <a:pt x="60" y="133"/>
                    <a:pt x="51" y="135"/>
                    <a:pt x="40" y="135"/>
                  </a:cubicBezTo>
                  <a:cubicBezTo>
                    <a:pt x="32" y="135"/>
                    <a:pt x="24" y="135"/>
                    <a:pt x="18" y="133"/>
                  </a:cubicBezTo>
                  <a:cubicBezTo>
                    <a:pt x="13" y="132"/>
                    <a:pt x="6" y="130"/>
                    <a:pt x="0" y="127"/>
                  </a:cubicBezTo>
                  <a:cubicBezTo>
                    <a:pt x="0" y="95"/>
                    <a:pt x="0" y="95"/>
                    <a:pt x="0" y="95"/>
                  </a:cubicBezTo>
                  <a:cubicBezTo>
                    <a:pt x="7" y="99"/>
                    <a:pt x="14" y="102"/>
                    <a:pt x="21" y="103"/>
                  </a:cubicBezTo>
                  <a:cubicBezTo>
                    <a:pt x="28" y="105"/>
                    <a:pt x="35" y="106"/>
                    <a:pt x="41" y="106"/>
                  </a:cubicBezTo>
                  <a:cubicBezTo>
                    <a:pt x="46" y="106"/>
                    <a:pt x="50" y="105"/>
                    <a:pt x="53" y="104"/>
                  </a:cubicBezTo>
                  <a:cubicBezTo>
                    <a:pt x="55" y="102"/>
                    <a:pt x="56" y="99"/>
                    <a:pt x="56" y="97"/>
                  </a:cubicBezTo>
                  <a:cubicBezTo>
                    <a:pt x="56" y="95"/>
                    <a:pt x="56" y="93"/>
                    <a:pt x="55" y="92"/>
                  </a:cubicBezTo>
                  <a:cubicBezTo>
                    <a:pt x="54" y="91"/>
                    <a:pt x="52" y="89"/>
                    <a:pt x="50" y="88"/>
                  </a:cubicBezTo>
                  <a:cubicBezTo>
                    <a:pt x="48" y="86"/>
                    <a:pt x="42" y="84"/>
                    <a:pt x="33" y="79"/>
                  </a:cubicBezTo>
                  <a:cubicBezTo>
                    <a:pt x="24" y="75"/>
                    <a:pt x="18" y="72"/>
                    <a:pt x="13" y="68"/>
                  </a:cubicBezTo>
                  <a:cubicBezTo>
                    <a:pt x="9" y="64"/>
                    <a:pt x="6" y="60"/>
                    <a:pt x="4" y="55"/>
                  </a:cubicBezTo>
                  <a:cubicBezTo>
                    <a:pt x="2" y="51"/>
                    <a:pt x="1" y="45"/>
                    <a:pt x="1" y="39"/>
                  </a:cubicBezTo>
                  <a:cubicBezTo>
                    <a:pt x="1" y="27"/>
                    <a:pt x="5" y="17"/>
                    <a:pt x="14" y="10"/>
                  </a:cubicBezTo>
                  <a:cubicBezTo>
                    <a:pt x="23" y="4"/>
                    <a:pt x="35" y="0"/>
                    <a:pt x="50" y="0"/>
                  </a:cubicBezTo>
                  <a:cubicBezTo>
                    <a:pt x="64" y="0"/>
                    <a:pt x="78" y="3"/>
                    <a:pt x="92" y="10"/>
                  </a:cubicBezTo>
                  <a:cubicBezTo>
                    <a:pt x="81" y="37"/>
                    <a:pt x="81" y="37"/>
                    <a:pt x="81" y="37"/>
                  </a:cubicBezTo>
                  <a:cubicBezTo>
                    <a:pt x="69" y="31"/>
                    <a:pt x="58" y="29"/>
                    <a:pt x="49" y="29"/>
                  </a:cubicBezTo>
                  <a:cubicBezTo>
                    <a:pt x="45" y="29"/>
                    <a:pt x="41" y="29"/>
                    <a:pt x="39" y="31"/>
                  </a:cubicBezTo>
                  <a:cubicBezTo>
                    <a:pt x="37" y="33"/>
                    <a:pt x="36" y="35"/>
                    <a:pt x="36" y="37"/>
                  </a:cubicBezTo>
                  <a:cubicBezTo>
                    <a:pt x="36" y="40"/>
                    <a:pt x="37" y="42"/>
                    <a:pt x="40" y="44"/>
                  </a:cubicBezTo>
                  <a:cubicBezTo>
                    <a:pt x="43" y="46"/>
                    <a:pt x="50" y="50"/>
                    <a:pt x="62" y="55"/>
                  </a:cubicBezTo>
                  <a:cubicBezTo>
                    <a:pt x="73" y="60"/>
                    <a:pt x="81" y="66"/>
                    <a:pt x="85" y="71"/>
                  </a:cubicBezTo>
                  <a:cubicBezTo>
                    <a:pt x="90" y="77"/>
                    <a:pt x="92" y="85"/>
                    <a:pt x="92" y="9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8" name="Freeform 25"/>
            <p:cNvSpPr>
              <a:spLocks noEditPoints="1"/>
            </p:cNvSpPr>
            <p:nvPr/>
          </p:nvSpPr>
          <p:spPr bwMode="auto">
            <a:xfrm>
              <a:off x="4549776" y="-3171826"/>
              <a:ext cx="368300" cy="393700"/>
            </a:xfrm>
            <a:custGeom>
              <a:avLst/>
              <a:gdLst>
                <a:gd name="T0" fmla="*/ 53 w 98"/>
                <a:gd name="T1" fmla="*/ 105 h 105"/>
                <a:gd name="T2" fmla="*/ 14 w 98"/>
                <a:gd name="T3" fmla="*/ 92 h 105"/>
                <a:gd name="T4" fmla="*/ 0 w 98"/>
                <a:gd name="T5" fmla="*/ 53 h 105"/>
                <a:gd name="T6" fmla="*/ 13 w 98"/>
                <a:gd name="T7" fmla="*/ 14 h 105"/>
                <a:gd name="T8" fmla="*/ 50 w 98"/>
                <a:gd name="T9" fmla="*/ 0 h 105"/>
                <a:gd name="T10" fmla="*/ 85 w 98"/>
                <a:gd name="T11" fmla="*/ 12 h 105"/>
                <a:gd name="T12" fmla="*/ 98 w 98"/>
                <a:gd name="T13" fmla="*/ 46 h 105"/>
                <a:gd name="T14" fmla="*/ 98 w 98"/>
                <a:gd name="T15" fmla="*/ 62 h 105"/>
                <a:gd name="T16" fmla="*/ 35 w 98"/>
                <a:gd name="T17" fmla="*/ 62 h 105"/>
                <a:gd name="T18" fmla="*/ 41 w 98"/>
                <a:gd name="T19" fmla="*/ 75 h 105"/>
                <a:gd name="T20" fmla="*/ 57 w 98"/>
                <a:gd name="T21" fmla="*/ 80 h 105"/>
                <a:gd name="T22" fmla="*/ 74 w 98"/>
                <a:gd name="T23" fmla="*/ 78 h 105"/>
                <a:gd name="T24" fmla="*/ 91 w 98"/>
                <a:gd name="T25" fmla="*/ 73 h 105"/>
                <a:gd name="T26" fmla="*/ 91 w 98"/>
                <a:gd name="T27" fmla="*/ 98 h 105"/>
                <a:gd name="T28" fmla="*/ 74 w 98"/>
                <a:gd name="T29" fmla="*/ 104 h 105"/>
                <a:gd name="T30" fmla="*/ 53 w 98"/>
                <a:gd name="T31" fmla="*/ 105 h 105"/>
                <a:gd name="T32" fmla="*/ 51 w 98"/>
                <a:gd name="T33" fmla="*/ 24 h 105"/>
                <a:gd name="T34" fmla="*/ 41 w 98"/>
                <a:gd name="T35" fmla="*/ 28 h 105"/>
                <a:gd name="T36" fmla="*/ 36 w 98"/>
                <a:gd name="T37" fmla="*/ 40 h 105"/>
                <a:gd name="T38" fmla="*/ 66 w 98"/>
                <a:gd name="T39" fmla="*/ 40 h 105"/>
                <a:gd name="T40" fmla="*/ 62 w 98"/>
                <a:gd name="T41" fmla="*/ 28 h 105"/>
                <a:gd name="T42" fmla="*/ 51 w 98"/>
                <a:gd name="T43" fmla="*/ 2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8" h="105">
                  <a:moveTo>
                    <a:pt x="53" y="105"/>
                  </a:moveTo>
                  <a:cubicBezTo>
                    <a:pt x="36" y="105"/>
                    <a:pt x="23" y="101"/>
                    <a:pt x="14" y="92"/>
                  </a:cubicBezTo>
                  <a:cubicBezTo>
                    <a:pt x="4" y="83"/>
                    <a:pt x="0" y="70"/>
                    <a:pt x="0" y="53"/>
                  </a:cubicBezTo>
                  <a:cubicBezTo>
                    <a:pt x="0" y="36"/>
                    <a:pt x="4" y="23"/>
                    <a:pt x="13" y="14"/>
                  </a:cubicBezTo>
                  <a:cubicBezTo>
                    <a:pt x="21" y="4"/>
                    <a:pt x="34" y="0"/>
                    <a:pt x="50" y="0"/>
                  </a:cubicBezTo>
                  <a:cubicBezTo>
                    <a:pt x="65" y="0"/>
                    <a:pt x="77" y="4"/>
                    <a:pt x="85" y="12"/>
                  </a:cubicBezTo>
                  <a:cubicBezTo>
                    <a:pt x="94" y="20"/>
                    <a:pt x="98" y="31"/>
                    <a:pt x="98" y="46"/>
                  </a:cubicBezTo>
                  <a:cubicBezTo>
                    <a:pt x="98" y="62"/>
                    <a:pt x="98" y="62"/>
                    <a:pt x="98" y="62"/>
                  </a:cubicBezTo>
                  <a:cubicBezTo>
                    <a:pt x="35" y="62"/>
                    <a:pt x="35" y="62"/>
                    <a:pt x="35" y="62"/>
                  </a:cubicBezTo>
                  <a:cubicBezTo>
                    <a:pt x="35" y="68"/>
                    <a:pt x="37" y="72"/>
                    <a:pt x="41" y="75"/>
                  </a:cubicBezTo>
                  <a:cubicBezTo>
                    <a:pt x="45" y="79"/>
                    <a:pt x="51" y="80"/>
                    <a:pt x="57" y="80"/>
                  </a:cubicBezTo>
                  <a:cubicBezTo>
                    <a:pt x="64" y="80"/>
                    <a:pt x="69" y="80"/>
                    <a:pt x="74" y="78"/>
                  </a:cubicBezTo>
                  <a:cubicBezTo>
                    <a:pt x="80" y="77"/>
                    <a:pt x="85" y="75"/>
                    <a:pt x="91" y="73"/>
                  </a:cubicBezTo>
                  <a:cubicBezTo>
                    <a:pt x="91" y="98"/>
                    <a:pt x="91" y="98"/>
                    <a:pt x="91" y="98"/>
                  </a:cubicBezTo>
                  <a:cubicBezTo>
                    <a:pt x="86" y="101"/>
                    <a:pt x="80" y="103"/>
                    <a:pt x="74" y="104"/>
                  </a:cubicBezTo>
                  <a:cubicBezTo>
                    <a:pt x="68" y="105"/>
                    <a:pt x="61" y="105"/>
                    <a:pt x="53" y="105"/>
                  </a:cubicBezTo>
                  <a:moveTo>
                    <a:pt x="51" y="24"/>
                  </a:moveTo>
                  <a:cubicBezTo>
                    <a:pt x="47" y="24"/>
                    <a:pt x="43" y="25"/>
                    <a:pt x="41" y="28"/>
                  </a:cubicBezTo>
                  <a:cubicBezTo>
                    <a:pt x="38" y="30"/>
                    <a:pt x="36" y="34"/>
                    <a:pt x="36" y="40"/>
                  </a:cubicBezTo>
                  <a:cubicBezTo>
                    <a:pt x="66" y="40"/>
                    <a:pt x="66" y="40"/>
                    <a:pt x="66" y="40"/>
                  </a:cubicBezTo>
                  <a:cubicBezTo>
                    <a:pt x="66" y="35"/>
                    <a:pt x="64" y="31"/>
                    <a:pt x="62" y="28"/>
                  </a:cubicBezTo>
                  <a:cubicBezTo>
                    <a:pt x="59" y="25"/>
                    <a:pt x="56" y="24"/>
                    <a:pt x="5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9" name="Rectangle 26"/>
            <p:cNvSpPr>
              <a:spLocks noChangeArrowheads="1"/>
            </p:cNvSpPr>
            <p:nvPr/>
          </p:nvSpPr>
          <p:spPr bwMode="auto">
            <a:xfrm>
              <a:off x="4967288" y="-3308351"/>
              <a:ext cx="130175" cy="523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0" name="Rectangle 27"/>
            <p:cNvSpPr>
              <a:spLocks noChangeArrowheads="1"/>
            </p:cNvSpPr>
            <p:nvPr/>
          </p:nvSpPr>
          <p:spPr bwMode="auto">
            <a:xfrm>
              <a:off x="5162551" y="-3308351"/>
              <a:ext cx="130175" cy="523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1" name="Freeform 28"/>
            <p:cNvSpPr>
              <a:spLocks/>
            </p:cNvSpPr>
            <p:nvPr/>
          </p:nvSpPr>
          <p:spPr bwMode="auto">
            <a:xfrm>
              <a:off x="5353051" y="-3171826"/>
              <a:ext cx="301625" cy="393700"/>
            </a:xfrm>
            <a:custGeom>
              <a:avLst/>
              <a:gdLst>
                <a:gd name="T0" fmla="*/ 80 w 80"/>
                <a:gd name="T1" fmla="*/ 72 h 105"/>
                <a:gd name="T2" fmla="*/ 69 w 80"/>
                <a:gd name="T3" fmla="*/ 97 h 105"/>
                <a:gd name="T4" fmla="*/ 37 w 80"/>
                <a:gd name="T5" fmla="*/ 105 h 105"/>
                <a:gd name="T6" fmla="*/ 17 w 80"/>
                <a:gd name="T7" fmla="*/ 104 h 105"/>
                <a:gd name="T8" fmla="*/ 0 w 80"/>
                <a:gd name="T9" fmla="*/ 100 h 105"/>
                <a:gd name="T10" fmla="*/ 0 w 80"/>
                <a:gd name="T11" fmla="*/ 71 h 105"/>
                <a:gd name="T12" fmla="*/ 18 w 80"/>
                <a:gd name="T13" fmla="*/ 77 h 105"/>
                <a:gd name="T14" fmla="*/ 35 w 80"/>
                <a:gd name="T15" fmla="*/ 80 h 105"/>
                <a:gd name="T16" fmla="*/ 47 w 80"/>
                <a:gd name="T17" fmla="*/ 74 h 105"/>
                <a:gd name="T18" fmla="*/ 43 w 80"/>
                <a:gd name="T19" fmla="*/ 70 h 105"/>
                <a:gd name="T20" fmla="*/ 25 w 80"/>
                <a:gd name="T21" fmla="*/ 61 h 105"/>
                <a:gd name="T22" fmla="*/ 5 w 80"/>
                <a:gd name="T23" fmla="*/ 48 h 105"/>
                <a:gd name="T24" fmla="*/ 0 w 80"/>
                <a:gd name="T25" fmla="*/ 30 h 105"/>
                <a:gd name="T26" fmla="*/ 11 w 80"/>
                <a:gd name="T27" fmla="*/ 8 h 105"/>
                <a:gd name="T28" fmla="*/ 42 w 80"/>
                <a:gd name="T29" fmla="*/ 0 h 105"/>
                <a:gd name="T30" fmla="*/ 61 w 80"/>
                <a:gd name="T31" fmla="*/ 2 h 105"/>
                <a:gd name="T32" fmla="*/ 79 w 80"/>
                <a:gd name="T33" fmla="*/ 8 h 105"/>
                <a:gd name="T34" fmla="*/ 69 w 80"/>
                <a:gd name="T35" fmla="*/ 31 h 105"/>
                <a:gd name="T36" fmla="*/ 55 w 80"/>
                <a:gd name="T37" fmla="*/ 26 h 105"/>
                <a:gd name="T38" fmla="*/ 42 w 80"/>
                <a:gd name="T39" fmla="*/ 24 h 105"/>
                <a:gd name="T40" fmla="*/ 33 w 80"/>
                <a:gd name="T41" fmla="*/ 28 h 105"/>
                <a:gd name="T42" fmla="*/ 36 w 80"/>
                <a:gd name="T43" fmla="*/ 32 h 105"/>
                <a:gd name="T44" fmla="*/ 54 w 80"/>
                <a:gd name="T45" fmla="*/ 40 h 105"/>
                <a:gd name="T46" fmla="*/ 70 w 80"/>
                <a:gd name="T47" fmla="*/ 48 h 105"/>
                <a:gd name="T48" fmla="*/ 77 w 80"/>
                <a:gd name="T49" fmla="*/ 58 h 105"/>
                <a:gd name="T50" fmla="*/ 80 w 80"/>
                <a:gd name="T51" fmla="*/ 7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05">
                  <a:moveTo>
                    <a:pt x="80" y="72"/>
                  </a:moveTo>
                  <a:cubicBezTo>
                    <a:pt x="80" y="83"/>
                    <a:pt x="76" y="91"/>
                    <a:pt x="69" y="97"/>
                  </a:cubicBezTo>
                  <a:cubicBezTo>
                    <a:pt x="61" y="102"/>
                    <a:pt x="51" y="105"/>
                    <a:pt x="37" y="105"/>
                  </a:cubicBezTo>
                  <a:cubicBezTo>
                    <a:pt x="29" y="105"/>
                    <a:pt x="23" y="105"/>
                    <a:pt x="17" y="104"/>
                  </a:cubicBezTo>
                  <a:cubicBezTo>
                    <a:pt x="11" y="103"/>
                    <a:pt x="6" y="102"/>
                    <a:pt x="0" y="100"/>
                  </a:cubicBezTo>
                  <a:cubicBezTo>
                    <a:pt x="0" y="71"/>
                    <a:pt x="0" y="71"/>
                    <a:pt x="0" y="71"/>
                  </a:cubicBezTo>
                  <a:cubicBezTo>
                    <a:pt x="5" y="74"/>
                    <a:pt x="11" y="76"/>
                    <a:pt x="18" y="77"/>
                  </a:cubicBezTo>
                  <a:cubicBezTo>
                    <a:pt x="24" y="79"/>
                    <a:pt x="30" y="80"/>
                    <a:pt x="35" y="80"/>
                  </a:cubicBezTo>
                  <a:cubicBezTo>
                    <a:pt x="43" y="80"/>
                    <a:pt x="47" y="78"/>
                    <a:pt x="47" y="74"/>
                  </a:cubicBezTo>
                  <a:cubicBezTo>
                    <a:pt x="47" y="73"/>
                    <a:pt x="46" y="71"/>
                    <a:pt x="43" y="70"/>
                  </a:cubicBezTo>
                  <a:cubicBezTo>
                    <a:pt x="41" y="68"/>
                    <a:pt x="35" y="66"/>
                    <a:pt x="25" y="61"/>
                  </a:cubicBezTo>
                  <a:cubicBezTo>
                    <a:pt x="16" y="58"/>
                    <a:pt x="9" y="53"/>
                    <a:pt x="5" y="48"/>
                  </a:cubicBezTo>
                  <a:cubicBezTo>
                    <a:pt x="2" y="43"/>
                    <a:pt x="0" y="37"/>
                    <a:pt x="0" y="30"/>
                  </a:cubicBezTo>
                  <a:cubicBezTo>
                    <a:pt x="0" y="20"/>
                    <a:pt x="3" y="13"/>
                    <a:pt x="11" y="8"/>
                  </a:cubicBezTo>
                  <a:cubicBezTo>
                    <a:pt x="18" y="2"/>
                    <a:pt x="28" y="0"/>
                    <a:pt x="42" y="0"/>
                  </a:cubicBezTo>
                  <a:cubicBezTo>
                    <a:pt x="48" y="0"/>
                    <a:pt x="55" y="1"/>
                    <a:pt x="61" y="2"/>
                  </a:cubicBezTo>
                  <a:cubicBezTo>
                    <a:pt x="66" y="3"/>
                    <a:pt x="73" y="6"/>
                    <a:pt x="79" y="8"/>
                  </a:cubicBezTo>
                  <a:cubicBezTo>
                    <a:pt x="69" y="31"/>
                    <a:pt x="69" y="31"/>
                    <a:pt x="69" y="31"/>
                  </a:cubicBezTo>
                  <a:cubicBezTo>
                    <a:pt x="65" y="29"/>
                    <a:pt x="60" y="27"/>
                    <a:pt x="55" y="26"/>
                  </a:cubicBezTo>
                  <a:cubicBezTo>
                    <a:pt x="49" y="24"/>
                    <a:pt x="45" y="24"/>
                    <a:pt x="42" y="24"/>
                  </a:cubicBezTo>
                  <a:cubicBezTo>
                    <a:pt x="36" y="24"/>
                    <a:pt x="33" y="25"/>
                    <a:pt x="33" y="28"/>
                  </a:cubicBezTo>
                  <a:cubicBezTo>
                    <a:pt x="33" y="29"/>
                    <a:pt x="34" y="31"/>
                    <a:pt x="36" y="32"/>
                  </a:cubicBezTo>
                  <a:cubicBezTo>
                    <a:pt x="38" y="33"/>
                    <a:pt x="44" y="36"/>
                    <a:pt x="54" y="40"/>
                  </a:cubicBezTo>
                  <a:cubicBezTo>
                    <a:pt x="61" y="43"/>
                    <a:pt x="66" y="46"/>
                    <a:pt x="70" y="48"/>
                  </a:cubicBezTo>
                  <a:cubicBezTo>
                    <a:pt x="73" y="51"/>
                    <a:pt x="76" y="54"/>
                    <a:pt x="77" y="58"/>
                  </a:cubicBezTo>
                  <a:cubicBezTo>
                    <a:pt x="79" y="62"/>
                    <a:pt x="80" y="67"/>
                    <a:pt x="80"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2" name="Freeform 29"/>
            <p:cNvSpPr>
              <a:spLocks/>
            </p:cNvSpPr>
            <p:nvPr/>
          </p:nvSpPr>
          <p:spPr bwMode="auto">
            <a:xfrm>
              <a:off x="5808663"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3" name="Freeform 30"/>
            <p:cNvSpPr>
              <a:spLocks/>
            </p:cNvSpPr>
            <p:nvPr/>
          </p:nvSpPr>
          <p:spPr bwMode="auto">
            <a:xfrm>
              <a:off x="5808663"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4" name="Freeform 31"/>
            <p:cNvSpPr>
              <a:spLocks/>
            </p:cNvSpPr>
            <p:nvPr/>
          </p:nvSpPr>
          <p:spPr bwMode="auto">
            <a:xfrm>
              <a:off x="6199188"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5" name="Freeform 32"/>
            <p:cNvSpPr>
              <a:spLocks/>
            </p:cNvSpPr>
            <p:nvPr/>
          </p:nvSpPr>
          <p:spPr bwMode="auto">
            <a:xfrm>
              <a:off x="6199188"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6" name="Freeform 33"/>
            <p:cNvSpPr>
              <a:spLocks noEditPoints="1"/>
            </p:cNvSpPr>
            <p:nvPr/>
          </p:nvSpPr>
          <p:spPr bwMode="auto">
            <a:xfrm>
              <a:off x="6584951" y="-3303588"/>
              <a:ext cx="368300" cy="522288"/>
            </a:xfrm>
            <a:custGeom>
              <a:avLst/>
              <a:gdLst>
                <a:gd name="T0" fmla="*/ 98 w 98"/>
                <a:gd name="T1" fmla="*/ 44 h 139"/>
                <a:gd name="T2" fmla="*/ 85 w 98"/>
                <a:gd name="T3" fmla="*/ 80 h 139"/>
                <a:gd name="T4" fmla="*/ 47 w 98"/>
                <a:gd name="T5" fmla="*/ 93 h 139"/>
                <a:gd name="T6" fmla="*/ 37 w 98"/>
                <a:gd name="T7" fmla="*/ 93 h 139"/>
                <a:gd name="T8" fmla="*/ 37 w 98"/>
                <a:gd name="T9" fmla="*/ 139 h 139"/>
                <a:gd name="T10" fmla="*/ 0 w 98"/>
                <a:gd name="T11" fmla="*/ 139 h 139"/>
                <a:gd name="T12" fmla="*/ 0 w 98"/>
                <a:gd name="T13" fmla="*/ 0 h 139"/>
                <a:gd name="T14" fmla="*/ 47 w 98"/>
                <a:gd name="T15" fmla="*/ 0 h 139"/>
                <a:gd name="T16" fmla="*/ 85 w 98"/>
                <a:gd name="T17" fmla="*/ 12 h 139"/>
                <a:gd name="T18" fmla="*/ 98 w 98"/>
                <a:gd name="T19" fmla="*/ 44 h 139"/>
                <a:gd name="T20" fmla="*/ 37 w 98"/>
                <a:gd name="T21" fmla="*/ 62 h 139"/>
                <a:gd name="T22" fmla="*/ 43 w 98"/>
                <a:gd name="T23" fmla="*/ 62 h 139"/>
                <a:gd name="T24" fmla="*/ 56 w 98"/>
                <a:gd name="T25" fmla="*/ 58 h 139"/>
                <a:gd name="T26" fmla="*/ 61 w 98"/>
                <a:gd name="T27" fmla="*/ 44 h 139"/>
                <a:gd name="T28" fmla="*/ 46 w 98"/>
                <a:gd name="T29" fmla="*/ 30 h 139"/>
                <a:gd name="T30" fmla="*/ 37 w 98"/>
                <a:gd name="T31" fmla="*/ 30 h 139"/>
                <a:gd name="T32" fmla="*/ 37 w 98"/>
                <a:gd name="T33" fmla="*/ 6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8" h="139">
                  <a:moveTo>
                    <a:pt x="98" y="44"/>
                  </a:moveTo>
                  <a:cubicBezTo>
                    <a:pt x="98" y="60"/>
                    <a:pt x="94" y="72"/>
                    <a:pt x="85" y="80"/>
                  </a:cubicBezTo>
                  <a:cubicBezTo>
                    <a:pt x="76" y="89"/>
                    <a:pt x="63" y="93"/>
                    <a:pt x="47" y="93"/>
                  </a:cubicBezTo>
                  <a:cubicBezTo>
                    <a:pt x="37" y="93"/>
                    <a:pt x="37" y="93"/>
                    <a:pt x="37" y="93"/>
                  </a:cubicBezTo>
                  <a:cubicBezTo>
                    <a:pt x="37" y="139"/>
                    <a:pt x="37" y="139"/>
                    <a:pt x="37" y="139"/>
                  </a:cubicBezTo>
                  <a:cubicBezTo>
                    <a:pt x="0" y="139"/>
                    <a:pt x="0" y="139"/>
                    <a:pt x="0" y="139"/>
                  </a:cubicBezTo>
                  <a:cubicBezTo>
                    <a:pt x="0" y="0"/>
                    <a:pt x="0" y="0"/>
                    <a:pt x="0" y="0"/>
                  </a:cubicBezTo>
                  <a:cubicBezTo>
                    <a:pt x="47" y="0"/>
                    <a:pt x="47" y="0"/>
                    <a:pt x="47" y="0"/>
                  </a:cubicBezTo>
                  <a:cubicBezTo>
                    <a:pt x="64" y="0"/>
                    <a:pt x="77" y="4"/>
                    <a:pt x="85" y="12"/>
                  </a:cubicBezTo>
                  <a:cubicBezTo>
                    <a:pt x="94" y="19"/>
                    <a:pt x="98" y="30"/>
                    <a:pt x="98" y="44"/>
                  </a:cubicBezTo>
                  <a:moveTo>
                    <a:pt x="37" y="62"/>
                  </a:moveTo>
                  <a:cubicBezTo>
                    <a:pt x="43" y="62"/>
                    <a:pt x="43" y="62"/>
                    <a:pt x="43" y="62"/>
                  </a:cubicBezTo>
                  <a:cubicBezTo>
                    <a:pt x="49" y="62"/>
                    <a:pt x="53" y="61"/>
                    <a:pt x="56" y="58"/>
                  </a:cubicBezTo>
                  <a:cubicBezTo>
                    <a:pt x="60" y="54"/>
                    <a:pt x="61" y="50"/>
                    <a:pt x="61" y="44"/>
                  </a:cubicBezTo>
                  <a:cubicBezTo>
                    <a:pt x="61" y="35"/>
                    <a:pt x="56" y="30"/>
                    <a:pt x="46" y="30"/>
                  </a:cubicBezTo>
                  <a:cubicBezTo>
                    <a:pt x="37" y="30"/>
                    <a:pt x="37" y="30"/>
                    <a:pt x="37" y="30"/>
                  </a:cubicBezTo>
                  <a:lnTo>
                    <a:pt x="37"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grpSp>
    </p:spTree>
    <p:extLst>
      <p:ext uri="{BB962C8B-B14F-4D97-AF65-F5344CB8AC3E}">
        <p14:creationId xmlns:p14="http://schemas.microsoft.com/office/powerpoint/2010/main" val="354907406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4508">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Title Slide - Circle White">
    <p:bg bwMode="gray">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gray">
          <a:xfrm>
            <a:off x="3336000" y="1368000"/>
            <a:ext cx="5079463" cy="4038101"/>
          </a:xfrm>
          <a:prstGeom prst="ellipse">
            <a:avLst/>
          </a:prstGeom>
          <a:ln w="25400">
            <a:solidFill>
              <a:schemeClr val="accent1"/>
            </a:solidFill>
          </a:ln>
        </p:spPr>
        <p:txBody>
          <a:bodyPr lIns="108000" tIns="108000" rIns="108000" bIns="108000" anchor="ctr" anchorCtr="0">
            <a:normAutofit/>
          </a:bodyPr>
          <a:lstStyle>
            <a:lvl1pPr algn="ctr">
              <a:lnSpc>
                <a:spcPts val="4200"/>
              </a:lnSpc>
              <a:defRPr sz="3600" b="0">
                <a:solidFill>
                  <a:schemeClr val="tx1"/>
                </a:solidFill>
                <a:latin typeface="+mj-lt"/>
                <a:ea typeface="Open Sans" panose="020B0606030504020204" pitchFamily="34" charset="0"/>
                <a:cs typeface="Open Sans" panose="020B0606030504020204" pitchFamily="34" charset="0"/>
              </a:defRPr>
            </a:lvl1pPr>
          </a:lstStyle>
          <a:p>
            <a:r>
              <a:rPr lang="en-GB" noProof="0" dirty="0"/>
              <a:t>Click to edit Master title style</a:t>
            </a:r>
          </a:p>
        </p:txBody>
      </p:sp>
      <p:sp>
        <p:nvSpPr>
          <p:cNvPr id="3" name="Subtitle 2"/>
          <p:cNvSpPr>
            <a:spLocks noGrp="1"/>
          </p:cNvSpPr>
          <p:nvPr>
            <p:ph type="subTitle" idx="1"/>
          </p:nvPr>
        </p:nvSpPr>
        <p:spPr bwMode="gray">
          <a:xfrm>
            <a:off x="501651" y="5864229"/>
            <a:ext cx="5594348" cy="505645"/>
          </a:xfrm>
          <a:prstGeom prst="rect">
            <a:avLst/>
          </a:prstGeom>
        </p:spPr>
        <p:txBody>
          <a:bodyPr lIns="0" tIns="0" rIns="0" bIns="0" anchor="b" anchorCtr="0">
            <a:noAutofit/>
          </a:bodyPr>
          <a:lstStyle>
            <a:lvl1pPr marL="0" indent="0" algn="l">
              <a:lnSpc>
                <a:spcPct val="100000"/>
              </a:lnSpc>
              <a:spcAft>
                <a:spcPts val="0"/>
              </a:spcAft>
              <a:buNone/>
              <a:defRPr sz="1600">
                <a:solidFill>
                  <a:schemeClr val="tx1"/>
                </a:solidFill>
              </a:defRPr>
            </a:lvl1pPr>
            <a:lvl2pPr marL="457209" indent="0" algn="ctr">
              <a:buNone/>
              <a:defRPr sz="2000"/>
            </a:lvl2pPr>
            <a:lvl3pPr marL="914417" indent="0" algn="ctr">
              <a:buNone/>
              <a:defRPr sz="1800"/>
            </a:lvl3pPr>
            <a:lvl4pPr marL="1371626" indent="0" algn="ctr">
              <a:buNone/>
              <a:defRPr sz="1600"/>
            </a:lvl4pPr>
            <a:lvl5pPr marL="1828835" indent="0" algn="ctr">
              <a:buNone/>
              <a:defRPr sz="1600"/>
            </a:lvl5pPr>
            <a:lvl6pPr marL="2286044" indent="0" algn="ctr">
              <a:buNone/>
              <a:defRPr sz="1600"/>
            </a:lvl6pPr>
            <a:lvl7pPr marL="2743252" indent="0" algn="ctr">
              <a:buNone/>
              <a:defRPr sz="1600"/>
            </a:lvl7pPr>
            <a:lvl8pPr marL="3200461" indent="0" algn="ctr">
              <a:buNone/>
              <a:defRPr sz="1600"/>
            </a:lvl8pPr>
            <a:lvl9pPr marL="3657669" indent="0" algn="ctr">
              <a:buNone/>
              <a:defRPr sz="1600"/>
            </a:lvl9pPr>
          </a:lstStyle>
          <a:p>
            <a:r>
              <a:rPr lang="en-GB" noProof="0" dirty="0"/>
              <a:t>Click to edit Master subtitle style</a:t>
            </a:r>
          </a:p>
        </p:txBody>
      </p:sp>
      <p:sp>
        <p:nvSpPr>
          <p:cNvPr id="5" name="Text Placeholder 4"/>
          <p:cNvSpPr>
            <a:spLocks noGrp="1"/>
          </p:cNvSpPr>
          <p:nvPr>
            <p:ph type="body" sz="quarter" idx="10"/>
          </p:nvPr>
        </p:nvSpPr>
        <p:spPr>
          <a:xfrm>
            <a:off x="501652" y="6381750"/>
            <a:ext cx="5594349" cy="298450"/>
          </a:xfrm>
          <a:prstGeom prst="rect">
            <a:avLst/>
          </a:prstGeom>
        </p:spPr>
        <p:txBody>
          <a:bodyPr/>
          <a:lstStyle>
            <a:lvl1pPr>
              <a:spcAft>
                <a:spcPts val="0"/>
              </a:spcAft>
              <a:defRPr sz="100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noProof="0" dirty="0"/>
              <a:t>Click to edit Master text styles</a:t>
            </a:r>
          </a:p>
        </p:txBody>
      </p:sp>
      <p:grpSp>
        <p:nvGrpSpPr>
          <p:cNvPr id="16" name="Group 15"/>
          <p:cNvGrpSpPr>
            <a:grpSpLocks noChangeAspect="1"/>
          </p:cNvGrpSpPr>
          <p:nvPr userDrawn="1"/>
        </p:nvGrpSpPr>
        <p:grpSpPr>
          <a:xfrm>
            <a:off x="501588" y="384728"/>
            <a:ext cx="3650538" cy="572001"/>
            <a:chOff x="719138" y="-4006851"/>
            <a:chExt cx="6234113" cy="1228726"/>
          </a:xfrm>
          <a:solidFill>
            <a:schemeClr val="tx1"/>
          </a:solidFill>
        </p:grpSpPr>
        <p:sp>
          <p:nvSpPr>
            <p:cNvPr id="17" name="Freeform 5"/>
            <p:cNvSpPr>
              <a:spLocks noEditPoints="1"/>
            </p:cNvSpPr>
            <p:nvPr/>
          </p:nvSpPr>
          <p:spPr bwMode="auto">
            <a:xfrm>
              <a:off x="719138" y="-4006851"/>
              <a:ext cx="420688" cy="506413"/>
            </a:xfrm>
            <a:custGeom>
              <a:avLst/>
              <a:gdLst>
                <a:gd name="T0" fmla="*/ 112 w 112"/>
                <a:gd name="T1" fmla="*/ 65 h 135"/>
                <a:gd name="T2" fmla="*/ 93 w 112"/>
                <a:gd name="T3" fmla="*/ 116 h 135"/>
                <a:gd name="T4" fmla="*/ 43 w 112"/>
                <a:gd name="T5" fmla="*/ 135 h 135"/>
                <a:gd name="T6" fmla="*/ 0 w 112"/>
                <a:gd name="T7" fmla="*/ 135 h 135"/>
                <a:gd name="T8" fmla="*/ 0 w 112"/>
                <a:gd name="T9" fmla="*/ 0 h 135"/>
                <a:gd name="T10" fmla="*/ 45 w 112"/>
                <a:gd name="T11" fmla="*/ 0 h 135"/>
                <a:gd name="T12" fmla="*/ 94 w 112"/>
                <a:gd name="T13" fmla="*/ 17 h 135"/>
                <a:gd name="T14" fmla="*/ 112 w 112"/>
                <a:gd name="T15" fmla="*/ 65 h 135"/>
                <a:gd name="T16" fmla="*/ 75 w 112"/>
                <a:gd name="T17" fmla="*/ 66 h 135"/>
                <a:gd name="T18" fmla="*/ 68 w 112"/>
                <a:gd name="T19" fmla="*/ 38 h 135"/>
                <a:gd name="T20" fmla="*/ 46 w 112"/>
                <a:gd name="T21" fmla="*/ 29 h 135"/>
                <a:gd name="T22" fmla="*/ 35 w 112"/>
                <a:gd name="T23" fmla="*/ 29 h 135"/>
                <a:gd name="T24" fmla="*/ 35 w 112"/>
                <a:gd name="T25" fmla="*/ 105 h 135"/>
                <a:gd name="T26" fmla="*/ 43 w 112"/>
                <a:gd name="T27" fmla="*/ 105 h 135"/>
                <a:gd name="T28" fmla="*/ 67 w 112"/>
                <a:gd name="T29" fmla="*/ 95 h 135"/>
                <a:gd name="T30" fmla="*/ 75 w 112"/>
                <a:gd name="T31" fmla="*/ 6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135">
                  <a:moveTo>
                    <a:pt x="112" y="65"/>
                  </a:moveTo>
                  <a:cubicBezTo>
                    <a:pt x="112" y="87"/>
                    <a:pt x="105" y="104"/>
                    <a:pt x="93" y="116"/>
                  </a:cubicBezTo>
                  <a:cubicBezTo>
                    <a:pt x="81" y="129"/>
                    <a:pt x="64" y="135"/>
                    <a:pt x="43" y="135"/>
                  </a:cubicBezTo>
                  <a:cubicBezTo>
                    <a:pt x="0" y="135"/>
                    <a:pt x="0" y="135"/>
                    <a:pt x="0" y="135"/>
                  </a:cubicBezTo>
                  <a:cubicBezTo>
                    <a:pt x="0" y="0"/>
                    <a:pt x="0" y="0"/>
                    <a:pt x="0" y="0"/>
                  </a:cubicBezTo>
                  <a:cubicBezTo>
                    <a:pt x="45" y="0"/>
                    <a:pt x="45" y="0"/>
                    <a:pt x="45" y="0"/>
                  </a:cubicBezTo>
                  <a:cubicBezTo>
                    <a:pt x="67" y="0"/>
                    <a:pt x="83" y="6"/>
                    <a:pt x="94" y="17"/>
                  </a:cubicBezTo>
                  <a:cubicBezTo>
                    <a:pt x="106" y="28"/>
                    <a:pt x="112" y="44"/>
                    <a:pt x="112" y="65"/>
                  </a:cubicBezTo>
                  <a:moveTo>
                    <a:pt x="75" y="66"/>
                  </a:moveTo>
                  <a:cubicBezTo>
                    <a:pt x="75" y="53"/>
                    <a:pt x="72" y="44"/>
                    <a:pt x="68" y="38"/>
                  </a:cubicBezTo>
                  <a:cubicBezTo>
                    <a:pt x="63" y="32"/>
                    <a:pt x="56" y="29"/>
                    <a:pt x="46" y="29"/>
                  </a:cubicBezTo>
                  <a:cubicBezTo>
                    <a:pt x="35" y="29"/>
                    <a:pt x="35" y="29"/>
                    <a:pt x="35" y="29"/>
                  </a:cubicBezTo>
                  <a:cubicBezTo>
                    <a:pt x="35" y="105"/>
                    <a:pt x="35" y="105"/>
                    <a:pt x="35" y="105"/>
                  </a:cubicBezTo>
                  <a:cubicBezTo>
                    <a:pt x="43" y="105"/>
                    <a:pt x="43" y="105"/>
                    <a:pt x="43" y="105"/>
                  </a:cubicBezTo>
                  <a:cubicBezTo>
                    <a:pt x="54" y="105"/>
                    <a:pt x="62" y="102"/>
                    <a:pt x="67" y="95"/>
                  </a:cubicBezTo>
                  <a:cubicBezTo>
                    <a:pt x="72" y="89"/>
                    <a:pt x="75" y="79"/>
                    <a:pt x="75" y="6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18" name="Rectangle 6"/>
            <p:cNvSpPr>
              <a:spLocks noChangeArrowheads="1"/>
            </p:cNvSpPr>
            <p:nvPr/>
          </p:nvSpPr>
          <p:spPr bwMode="auto">
            <a:xfrm>
              <a:off x="1593851" y="-4006851"/>
              <a:ext cx="128588" cy="506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19" name="Freeform 7"/>
            <p:cNvSpPr>
              <a:spLocks noEditPoints="1"/>
            </p:cNvSpPr>
            <p:nvPr/>
          </p:nvSpPr>
          <p:spPr bwMode="auto">
            <a:xfrm>
              <a:off x="1770063" y="-3883026"/>
              <a:ext cx="368300" cy="387350"/>
            </a:xfrm>
            <a:custGeom>
              <a:avLst/>
              <a:gdLst>
                <a:gd name="T0" fmla="*/ 98 w 98"/>
                <a:gd name="T1" fmla="*/ 51 h 103"/>
                <a:gd name="T2" fmla="*/ 85 w 98"/>
                <a:gd name="T3" fmla="*/ 90 h 103"/>
                <a:gd name="T4" fmla="*/ 49 w 98"/>
                <a:gd name="T5" fmla="*/ 103 h 103"/>
                <a:gd name="T6" fmla="*/ 13 w 98"/>
                <a:gd name="T7" fmla="*/ 89 h 103"/>
                <a:gd name="T8" fmla="*/ 0 w 98"/>
                <a:gd name="T9" fmla="*/ 51 h 103"/>
                <a:gd name="T10" fmla="*/ 13 w 98"/>
                <a:gd name="T11" fmla="*/ 13 h 103"/>
                <a:gd name="T12" fmla="*/ 49 w 98"/>
                <a:gd name="T13" fmla="*/ 0 h 103"/>
                <a:gd name="T14" fmla="*/ 75 w 98"/>
                <a:gd name="T15" fmla="*/ 6 h 103"/>
                <a:gd name="T16" fmla="*/ 92 w 98"/>
                <a:gd name="T17" fmla="*/ 24 h 103"/>
                <a:gd name="T18" fmla="*/ 98 w 98"/>
                <a:gd name="T19" fmla="*/ 51 h 103"/>
                <a:gd name="T20" fmla="*/ 34 w 98"/>
                <a:gd name="T21" fmla="*/ 51 h 103"/>
                <a:gd name="T22" fmla="*/ 38 w 98"/>
                <a:gd name="T23" fmla="*/ 71 h 103"/>
                <a:gd name="T24" fmla="*/ 49 w 98"/>
                <a:gd name="T25" fmla="*/ 78 h 103"/>
                <a:gd name="T26" fmla="*/ 60 w 98"/>
                <a:gd name="T27" fmla="*/ 71 h 103"/>
                <a:gd name="T28" fmla="*/ 63 w 98"/>
                <a:gd name="T29" fmla="*/ 51 h 103"/>
                <a:gd name="T30" fmla="*/ 60 w 98"/>
                <a:gd name="T31" fmla="*/ 32 h 103"/>
                <a:gd name="T32" fmla="*/ 49 w 98"/>
                <a:gd name="T33" fmla="*/ 25 h 103"/>
                <a:gd name="T34" fmla="*/ 38 w 98"/>
                <a:gd name="T35" fmla="*/ 32 h 103"/>
                <a:gd name="T36" fmla="*/ 34 w 98"/>
                <a:gd name="T37" fmla="*/ 5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8" h="103">
                  <a:moveTo>
                    <a:pt x="98" y="51"/>
                  </a:moveTo>
                  <a:cubicBezTo>
                    <a:pt x="98" y="68"/>
                    <a:pt x="93" y="80"/>
                    <a:pt x="85" y="90"/>
                  </a:cubicBezTo>
                  <a:cubicBezTo>
                    <a:pt x="76" y="99"/>
                    <a:pt x="64" y="103"/>
                    <a:pt x="49" y="103"/>
                  </a:cubicBezTo>
                  <a:cubicBezTo>
                    <a:pt x="34" y="103"/>
                    <a:pt x="22" y="99"/>
                    <a:pt x="13" y="89"/>
                  </a:cubicBezTo>
                  <a:cubicBezTo>
                    <a:pt x="4" y="80"/>
                    <a:pt x="0" y="67"/>
                    <a:pt x="0" y="51"/>
                  </a:cubicBezTo>
                  <a:cubicBezTo>
                    <a:pt x="0" y="35"/>
                    <a:pt x="4" y="22"/>
                    <a:pt x="13" y="13"/>
                  </a:cubicBezTo>
                  <a:cubicBezTo>
                    <a:pt x="21" y="4"/>
                    <a:pt x="34" y="0"/>
                    <a:pt x="49" y="0"/>
                  </a:cubicBezTo>
                  <a:cubicBezTo>
                    <a:pt x="59" y="0"/>
                    <a:pt x="67" y="2"/>
                    <a:pt x="75" y="6"/>
                  </a:cubicBezTo>
                  <a:cubicBezTo>
                    <a:pt x="82" y="10"/>
                    <a:pt x="88" y="16"/>
                    <a:pt x="92" y="24"/>
                  </a:cubicBezTo>
                  <a:cubicBezTo>
                    <a:pt x="96" y="32"/>
                    <a:pt x="98" y="41"/>
                    <a:pt x="98" y="51"/>
                  </a:cubicBezTo>
                  <a:moveTo>
                    <a:pt x="34" y="51"/>
                  </a:moveTo>
                  <a:cubicBezTo>
                    <a:pt x="34" y="60"/>
                    <a:pt x="35" y="66"/>
                    <a:pt x="38" y="71"/>
                  </a:cubicBezTo>
                  <a:cubicBezTo>
                    <a:pt x="40" y="75"/>
                    <a:pt x="44" y="78"/>
                    <a:pt x="49" y="78"/>
                  </a:cubicBezTo>
                  <a:cubicBezTo>
                    <a:pt x="54" y="78"/>
                    <a:pt x="58" y="75"/>
                    <a:pt x="60" y="71"/>
                  </a:cubicBezTo>
                  <a:cubicBezTo>
                    <a:pt x="62" y="66"/>
                    <a:pt x="63" y="60"/>
                    <a:pt x="63" y="51"/>
                  </a:cubicBezTo>
                  <a:cubicBezTo>
                    <a:pt x="63" y="43"/>
                    <a:pt x="62" y="36"/>
                    <a:pt x="60" y="32"/>
                  </a:cubicBezTo>
                  <a:cubicBezTo>
                    <a:pt x="58" y="27"/>
                    <a:pt x="54" y="25"/>
                    <a:pt x="49" y="25"/>
                  </a:cubicBezTo>
                  <a:cubicBezTo>
                    <a:pt x="44" y="25"/>
                    <a:pt x="40" y="27"/>
                    <a:pt x="38" y="32"/>
                  </a:cubicBezTo>
                  <a:cubicBezTo>
                    <a:pt x="35" y="36"/>
                    <a:pt x="34" y="43"/>
                    <a:pt x="34" y="5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0" name="Rectangle 8"/>
            <p:cNvSpPr>
              <a:spLocks noChangeArrowheads="1"/>
            </p:cNvSpPr>
            <p:nvPr/>
          </p:nvSpPr>
          <p:spPr bwMode="auto">
            <a:xfrm>
              <a:off x="2187576" y="-3879851"/>
              <a:ext cx="127000" cy="379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1" name="Rectangle 9"/>
            <p:cNvSpPr>
              <a:spLocks noChangeArrowheads="1"/>
            </p:cNvSpPr>
            <p:nvPr/>
          </p:nvSpPr>
          <p:spPr bwMode="auto">
            <a:xfrm>
              <a:off x="2187576" y="-4006851"/>
              <a:ext cx="127000" cy="825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2" name="Rectangle 10"/>
            <p:cNvSpPr>
              <a:spLocks noChangeArrowheads="1"/>
            </p:cNvSpPr>
            <p:nvPr/>
          </p:nvSpPr>
          <p:spPr bwMode="auto">
            <a:xfrm>
              <a:off x="2401888" y="-3297238"/>
              <a:ext cx="120650"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3" name="Freeform 11"/>
            <p:cNvSpPr>
              <a:spLocks/>
            </p:cNvSpPr>
            <p:nvPr/>
          </p:nvSpPr>
          <p:spPr bwMode="auto">
            <a:xfrm>
              <a:off x="2363788" y="-3995738"/>
              <a:ext cx="271463" cy="500063"/>
            </a:xfrm>
            <a:custGeom>
              <a:avLst/>
              <a:gdLst>
                <a:gd name="T0" fmla="*/ 56 w 72"/>
                <a:gd name="T1" fmla="*/ 106 h 133"/>
                <a:gd name="T2" fmla="*/ 72 w 72"/>
                <a:gd name="T3" fmla="*/ 103 h 133"/>
                <a:gd name="T4" fmla="*/ 72 w 72"/>
                <a:gd name="T5" fmla="*/ 128 h 133"/>
                <a:gd name="T6" fmla="*/ 59 w 72"/>
                <a:gd name="T7" fmla="*/ 132 h 133"/>
                <a:gd name="T8" fmla="*/ 44 w 72"/>
                <a:gd name="T9" fmla="*/ 133 h 133"/>
                <a:gd name="T10" fmla="*/ 20 w 72"/>
                <a:gd name="T11" fmla="*/ 125 h 133"/>
                <a:gd name="T12" fmla="*/ 12 w 72"/>
                <a:gd name="T13" fmla="*/ 99 h 133"/>
                <a:gd name="T14" fmla="*/ 12 w 72"/>
                <a:gd name="T15" fmla="*/ 57 h 133"/>
                <a:gd name="T16" fmla="*/ 0 w 72"/>
                <a:gd name="T17" fmla="*/ 57 h 133"/>
                <a:gd name="T18" fmla="*/ 0 w 72"/>
                <a:gd name="T19" fmla="*/ 31 h 133"/>
                <a:gd name="T20" fmla="*/ 12 w 72"/>
                <a:gd name="T21" fmla="*/ 31 h 133"/>
                <a:gd name="T22" fmla="*/ 12 w 72"/>
                <a:gd name="T23" fmla="*/ 6 h 133"/>
                <a:gd name="T24" fmla="*/ 46 w 72"/>
                <a:gd name="T25" fmla="*/ 0 h 133"/>
                <a:gd name="T26" fmla="*/ 46 w 72"/>
                <a:gd name="T27" fmla="*/ 31 h 133"/>
                <a:gd name="T28" fmla="*/ 68 w 72"/>
                <a:gd name="T29" fmla="*/ 31 h 133"/>
                <a:gd name="T30" fmla="*/ 68 w 72"/>
                <a:gd name="T31" fmla="*/ 57 h 133"/>
                <a:gd name="T32" fmla="*/ 46 w 72"/>
                <a:gd name="T33" fmla="*/ 57 h 133"/>
                <a:gd name="T34" fmla="*/ 46 w 72"/>
                <a:gd name="T35" fmla="*/ 96 h 133"/>
                <a:gd name="T36" fmla="*/ 56 w 72"/>
                <a:gd name="T37"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 h="133">
                  <a:moveTo>
                    <a:pt x="56" y="106"/>
                  </a:moveTo>
                  <a:cubicBezTo>
                    <a:pt x="60" y="106"/>
                    <a:pt x="66" y="105"/>
                    <a:pt x="72" y="103"/>
                  </a:cubicBezTo>
                  <a:cubicBezTo>
                    <a:pt x="72" y="128"/>
                    <a:pt x="72" y="128"/>
                    <a:pt x="72" y="128"/>
                  </a:cubicBezTo>
                  <a:cubicBezTo>
                    <a:pt x="67" y="130"/>
                    <a:pt x="63" y="131"/>
                    <a:pt x="59" y="132"/>
                  </a:cubicBezTo>
                  <a:cubicBezTo>
                    <a:pt x="55" y="133"/>
                    <a:pt x="50" y="133"/>
                    <a:pt x="44" y="133"/>
                  </a:cubicBezTo>
                  <a:cubicBezTo>
                    <a:pt x="33" y="133"/>
                    <a:pt x="25" y="131"/>
                    <a:pt x="20" y="125"/>
                  </a:cubicBezTo>
                  <a:cubicBezTo>
                    <a:pt x="15" y="119"/>
                    <a:pt x="12" y="110"/>
                    <a:pt x="12" y="99"/>
                  </a:cubicBezTo>
                  <a:cubicBezTo>
                    <a:pt x="12" y="57"/>
                    <a:pt x="12" y="57"/>
                    <a:pt x="12" y="57"/>
                  </a:cubicBezTo>
                  <a:cubicBezTo>
                    <a:pt x="0" y="57"/>
                    <a:pt x="0" y="57"/>
                    <a:pt x="0" y="57"/>
                  </a:cubicBezTo>
                  <a:cubicBezTo>
                    <a:pt x="0" y="31"/>
                    <a:pt x="0" y="31"/>
                    <a:pt x="0" y="31"/>
                  </a:cubicBezTo>
                  <a:cubicBezTo>
                    <a:pt x="12" y="31"/>
                    <a:pt x="12" y="31"/>
                    <a:pt x="12" y="31"/>
                  </a:cubicBezTo>
                  <a:cubicBezTo>
                    <a:pt x="12" y="6"/>
                    <a:pt x="12" y="6"/>
                    <a:pt x="12" y="6"/>
                  </a:cubicBezTo>
                  <a:cubicBezTo>
                    <a:pt x="46" y="0"/>
                    <a:pt x="46" y="0"/>
                    <a:pt x="46" y="0"/>
                  </a:cubicBezTo>
                  <a:cubicBezTo>
                    <a:pt x="46" y="31"/>
                    <a:pt x="46" y="31"/>
                    <a:pt x="46" y="31"/>
                  </a:cubicBezTo>
                  <a:cubicBezTo>
                    <a:pt x="68" y="31"/>
                    <a:pt x="68" y="31"/>
                    <a:pt x="68" y="31"/>
                  </a:cubicBezTo>
                  <a:cubicBezTo>
                    <a:pt x="68" y="57"/>
                    <a:pt x="68" y="57"/>
                    <a:pt x="68" y="57"/>
                  </a:cubicBezTo>
                  <a:cubicBezTo>
                    <a:pt x="46" y="57"/>
                    <a:pt x="46" y="57"/>
                    <a:pt x="46" y="57"/>
                  </a:cubicBezTo>
                  <a:cubicBezTo>
                    <a:pt x="46" y="96"/>
                    <a:pt x="46" y="96"/>
                    <a:pt x="46" y="96"/>
                  </a:cubicBezTo>
                  <a:cubicBezTo>
                    <a:pt x="46" y="103"/>
                    <a:pt x="49" y="106"/>
                    <a:pt x="56" y="10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4" name="Freeform 12"/>
            <p:cNvSpPr>
              <a:spLocks/>
            </p:cNvSpPr>
            <p:nvPr/>
          </p:nvSpPr>
          <p:spPr bwMode="auto">
            <a:xfrm>
              <a:off x="2660651" y="-3995738"/>
              <a:ext cx="266700" cy="500063"/>
            </a:xfrm>
            <a:custGeom>
              <a:avLst/>
              <a:gdLst>
                <a:gd name="T0" fmla="*/ 55 w 71"/>
                <a:gd name="T1" fmla="*/ 106 h 133"/>
                <a:gd name="T2" fmla="*/ 71 w 71"/>
                <a:gd name="T3" fmla="*/ 103 h 133"/>
                <a:gd name="T4" fmla="*/ 71 w 71"/>
                <a:gd name="T5" fmla="*/ 128 h 133"/>
                <a:gd name="T6" fmla="*/ 58 w 71"/>
                <a:gd name="T7" fmla="*/ 132 h 133"/>
                <a:gd name="T8" fmla="*/ 44 w 71"/>
                <a:gd name="T9" fmla="*/ 133 h 133"/>
                <a:gd name="T10" fmla="*/ 19 w 71"/>
                <a:gd name="T11" fmla="*/ 125 h 133"/>
                <a:gd name="T12" fmla="*/ 12 w 71"/>
                <a:gd name="T13" fmla="*/ 99 h 133"/>
                <a:gd name="T14" fmla="*/ 12 w 71"/>
                <a:gd name="T15" fmla="*/ 57 h 133"/>
                <a:gd name="T16" fmla="*/ 0 w 71"/>
                <a:gd name="T17" fmla="*/ 57 h 133"/>
                <a:gd name="T18" fmla="*/ 0 w 71"/>
                <a:gd name="T19" fmla="*/ 31 h 133"/>
                <a:gd name="T20" fmla="*/ 12 w 71"/>
                <a:gd name="T21" fmla="*/ 31 h 133"/>
                <a:gd name="T22" fmla="*/ 12 w 71"/>
                <a:gd name="T23" fmla="*/ 5 h 133"/>
                <a:gd name="T24" fmla="*/ 46 w 71"/>
                <a:gd name="T25" fmla="*/ 0 h 133"/>
                <a:gd name="T26" fmla="*/ 46 w 71"/>
                <a:gd name="T27" fmla="*/ 31 h 133"/>
                <a:gd name="T28" fmla="*/ 67 w 71"/>
                <a:gd name="T29" fmla="*/ 31 h 133"/>
                <a:gd name="T30" fmla="*/ 67 w 71"/>
                <a:gd name="T31" fmla="*/ 57 h 133"/>
                <a:gd name="T32" fmla="*/ 46 w 71"/>
                <a:gd name="T33" fmla="*/ 57 h 133"/>
                <a:gd name="T34" fmla="*/ 46 w 71"/>
                <a:gd name="T35" fmla="*/ 96 h 133"/>
                <a:gd name="T36" fmla="*/ 55 w 71"/>
                <a:gd name="T37"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1" h="133">
                  <a:moveTo>
                    <a:pt x="55" y="106"/>
                  </a:moveTo>
                  <a:cubicBezTo>
                    <a:pt x="59" y="106"/>
                    <a:pt x="65" y="105"/>
                    <a:pt x="71" y="103"/>
                  </a:cubicBezTo>
                  <a:cubicBezTo>
                    <a:pt x="71" y="128"/>
                    <a:pt x="71" y="128"/>
                    <a:pt x="71" y="128"/>
                  </a:cubicBezTo>
                  <a:cubicBezTo>
                    <a:pt x="67" y="130"/>
                    <a:pt x="62" y="131"/>
                    <a:pt x="58" y="132"/>
                  </a:cubicBezTo>
                  <a:cubicBezTo>
                    <a:pt x="54" y="133"/>
                    <a:pt x="49" y="133"/>
                    <a:pt x="44" y="133"/>
                  </a:cubicBezTo>
                  <a:cubicBezTo>
                    <a:pt x="32" y="133"/>
                    <a:pt x="24" y="131"/>
                    <a:pt x="19" y="125"/>
                  </a:cubicBezTo>
                  <a:cubicBezTo>
                    <a:pt x="14" y="119"/>
                    <a:pt x="12" y="110"/>
                    <a:pt x="12" y="99"/>
                  </a:cubicBezTo>
                  <a:cubicBezTo>
                    <a:pt x="12" y="57"/>
                    <a:pt x="12" y="57"/>
                    <a:pt x="12" y="57"/>
                  </a:cubicBezTo>
                  <a:cubicBezTo>
                    <a:pt x="0" y="57"/>
                    <a:pt x="0" y="57"/>
                    <a:pt x="0" y="57"/>
                  </a:cubicBezTo>
                  <a:cubicBezTo>
                    <a:pt x="0" y="31"/>
                    <a:pt x="0" y="31"/>
                    <a:pt x="0" y="31"/>
                  </a:cubicBezTo>
                  <a:cubicBezTo>
                    <a:pt x="12" y="31"/>
                    <a:pt x="12" y="31"/>
                    <a:pt x="12" y="31"/>
                  </a:cubicBezTo>
                  <a:cubicBezTo>
                    <a:pt x="12" y="5"/>
                    <a:pt x="12" y="5"/>
                    <a:pt x="12" y="5"/>
                  </a:cubicBezTo>
                  <a:cubicBezTo>
                    <a:pt x="46" y="0"/>
                    <a:pt x="46" y="0"/>
                    <a:pt x="46" y="0"/>
                  </a:cubicBezTo>
                  <a:cubicBezTo>
                    <a:pt x="46" y="31"/>
                    <a:pt x="46" y="31"/>
                    <a:pt x="46" y="31"/>
                  </a:cubicBezTo>
                  <a:cubicBezTo>
                    <a:pt x="67" y="31"/>
                    <a:pt x="67" y="31"/>
                    <a:pt x="67" y="31"/>
                  </a:cubicBezTo>
                  <a:cubicBezTo>
                    <a:pt x="67" y="57"/>
                    <a:pt x="67" y="57"/>
                    <a:pt x="67" y="57"/>
                  </a:cubicBezTo>
                  <a:cubicBezTo>
                    <a:pt x="46" y="57"/>
                    <a:pt x="46" y="57"/>
                    <a:pt x="46" y="57"/>
                  </a:cubicBezTo>
                  <a:cubicBezTo>
                    <a:pt x="46" y="96"/>
                    <a:pt x="46" y="96"/>
                    <a:pt x="46" y="96"/>
                  </a:cubicBezTo>
                  <a:cubicBezTo>
                    <a:pt x="46" y="103"/>
                    <a:pt x="49" y="106"/>
                    <a:pt x="55" y="10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5" name="Freeform 13"/>
            <p:cNvSpPr>
              <a:spLocks noEditPoints="1"/>
            </p:cNvSpPr>
            <p:nvPr/>
          </p:nvSpPr>
          <p:spPr bwMode="auto">
            <a:xfrm>
              <a:off x="2957513" y="-3883026"/>
              <a:ext cx="357188" cy="387350"/>
            </a:xfrm>
            <a:custGeom>
              <a:avLst/>
              <a:gdLst>
                <a:gd name="T0" fmla="*/ 83 w 95"/>
                <a:gd name="T1" fmla="*/ 11 h 103"/>
                <a:gd name="T2" fmla="*/ 48 w 95"/>
                <a:gd name="T3" fmla="*/ 0 h 103"/>
                <a:gd name="T4" fmla="*/ 13 w 95"/>
                <a:gd name="T5" fmla="*/ 13 h 103"/>
                <a:gd name="T6" fmla="*/ 0 w 95"/>
                <a:gd name="T7" fmla="*/ 52 h 103"/>
                <a:gd name="T8" fmla="*/ 14 w 95"/>
                <a:gd name="T9" fmla="*/ 90 h 103"/>
                <a:gd name="T10" fmla="*/ 52 w 95"/>
                <a:gd name="T11" fmla="*/ 103 h 103"/>
                <a:gd name="T12" fmla="*/ 72 w 95"/>
                <a:gd name="T13" fmla="*/ 102 h 103"/>
                <a:gd name="T14" fmla="*/ 88 w 95"/>
                <a:gd name="T15" fmla="*/ 96 h 103"/>
                <a:gd name="T16" fmla="*/ 83 w 95"/>
                <a:gd name="T17" fmla="*/ 74 h 103"/>
                <a:gd name="T18" fmla="*/ 72 w 95"/>
                <a:gd name="T19" fmla="*/ 77 h 103"/>
                <a:gd name="T20" fmla="*/ 56 w 95"/>
                <a:gd name="T21" fmla="*/ 79 h 103"/>
                <a:gd name="T22" fmla="*/ 40 w 95"/>
                <a:gd name="T23" fmla="*/ 74 h 103"/>
                <a:gd name="T24" fmla="*/ 34 w 95"/>
                <a:gd name="T25" fmla="*/ 61 h 103"/>
                <a:gd name="T26" fmla="*/ 95 w 95"/>
                <a:gd name="T27" fmla="*/ 61 h 103"/>
                <a:gd name="T28" fmla="*/ 95 w 95"/>
                <a:gd name="T29" fmla="*/ 45 h 103"/>
                <a:gd name="T30" fmla="*/ 83 w 95"/>
                <a:gd name="T31" fmla="*/ 11 h 103"/>
                <a:gd name="T32" fmla="*/ 35 w 95"/>
                <a:gd name="T33" fmla="*/ 39 h 103"/>
                <a:gd name="T34" fmla="*/ 40 w 95"/>
                <a:gd name="T35" fmla="*/ 27 h 103"/>
                <a:gd name="T36" fmla="*/ 50 w 95"/>
                <a:gd name="T37" fmla="*/ 23 h 103"/>
                <a:gd name="T38" fmla="*/ 60 w 95"/>
                <a:gd name="T39" fmla="*/ 27 h 103"/>
                <a:gd name="T40" fmla="*/ 64 w 95"/>
                <a:gd name="T41" fmla="*/ 39 h 103"/>
                <a:gd name="T42" fmla="*/ 35 w 95"/>
                <a:gd name="T43" fmla="*/ 3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5" h="103">
                  <a:moveTo>
                    <a:pt x="83" y="11"/>
                  </a:moveTo>
                  <a:cubicBezTo>
                    <a:pt x="74" y="3"/>
                    <a:pt x="63" y="0"/>
                    <a:pt x="48" y="0"/>
                  </a:cubicBezTo>
                  <a:cubicBezTo>
                    <a:pt x="33" y="0"/>
                    <a:pt x="21" y="4"/>
                    <a:pt x="13" y="13"/>
                  </a:cubicBezTo>
                  <a:cubicBezTo>
                    <a:pt x="4" y="22"/>
                    <a:pt x="0" y="35"/>
                    <a:pt x="0" y="52"/>
                  </a:cubicBezTo>
                  <a:cubicBezTo>
                    <a:pt x="0" y="69"/>
                    <a:pt x="4" y="81"/>
                    <a:pt x="14" y="90"/>
                  </a:cubicBezTo>
                  <a:cubicBezTo>
                    <a:pt x="23" y="99"/>
                    <a:pt x="35" y="103"/>
                    <a:pt x="52" y="103"/>
                  </a:cubicBezTo>
                  <a:cubicBezTo>
                    <a:pt x="59" y="103"/>
                    <a:pt x="66" y="103"/>
                    <a:pt x="72" y="102"/>
                  </a:cubicBezTo>
                  <a:cubicBezTo>
                    <a:pt x="77" y="101"/>
                    <a:pt x="83" y="99"/>
                    <a:pt x="88" y="96"/>
                  </a:cubicBezTo>
                  <a:cubicBezTo>
                    <a:pt x="83" y="74"/>
                    <a:pt x="83" y="74"/>
                    <a:pt x="83" y="74"/>
                  </a:cubicBezTo>
                  <a:cubicBezTo>
                    <a:pt x="79" y="75"/>
                    <a:pt x="75" y="76"/>
                    <a:pt x="72" y="77"/>
                  </a:cubicBezTo>
                  <a:cubicBezTo>
                    <a:pt x="67" y="78"/>
                    <a:pt x="62" y="79"/>
                    <a:pt x="56" y="79"/>
                  </a:cubicBezTo>
                  <a:cubicBezTo>
                    <a:pt x="49" y="79"/>
                    <a:pt x="44" y="77"/>
                    <a:pt x="40" y="74"/>
                  </a:cubicBezTo>
                  <a:cubicBezTo>
                    <a:pt x="36" y="71"/>
                    <a:pt x="34" y="66"/>
                    <a:pt x="34" y="61"/>
                  </a:cubicBezTo>
                  <a:cubicBezTo>
                    <a:pt x="95" y="61"/>
                    <a:pt x="95" y="61"/>
                    <a:pt x="95" y="61"/>
                  </a:cubicBezTo>
                  <a:cubicBezTo>
                    <a:pt x="95" y="45"/>
                    <a:pt x="95" y="45"/>
                    <a:pt x="95" y="45"/>
                  </a:cubicBezTo>
                  <a:cubicBezTo>
                    <a:pt x="95" y="31"/>
                    <a:pt x="91" y="19"/>
                    <a:pt x="83" y="11"/>
                  </a:cubicBezTo>
                  <a:moveTo>
                    <a:pt x="35" y="39"/>
                  </a:moveTo>
                  <a:cubicBezTo>
                    <a:pt x="35" y="34"/>
                    <a:pt x="37" y="30"/>
                    <a:pt x="40" y="27"/>
                  </a:cubicBezTo>
                  <a:cubicBezTo>
                    <a:pt x="42" y="24"/>
                    <a:pt x="46" y="23"/>
                    <a:pt x="50" y="23"/>
                  </a:cubicBezTo>
                  <a:cubicBezTo>
                    <a:pt x="54" y="23"/>
                    <a:pt x="57" y="25"/>
                    <a:pt x="60" y="27"/>
                  </a:cubicBezTo>
                  <a:cubicBezTo>
                    <a:pt x="62" y="30"/>
                    <a:pt x="64" y="34"/>
                    <a:pt x="64" y="39"/>
                  </a:cubicBezTo>
                  <a:lnTo>
                    <a:pt x="35"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6" name="Freeform 14"/>
            <p:cNvSpPr>
              <a:spLocks noEditPoints="1"/>
            </p:cNvSpPr>
            <p:nvPr/>
          </p:nvSpPr>
          <p:spPr bwMode="auto">
            <a:xfrm>
              <a:off x="1173163" y="-3883026"/>
              <a:ext cx="357188" cy="387350"/>
            </a:xfrm>
            <a:custGeom>
              <a:avLst/>
              <a:gdLst>
                <a:gd name="T0" fmla="*/ 83 w 95"/>
                <a:gd name="T1" fmla="*/ 11 h 103"/>
                <a:gd name="T2" fmla="*/ 49 w 95"/>
                <a:gd name="T3" fmla="*/ 0 h 103"/>
                <a:gd name="T4" fmla="*/ 13 w 95"/>
                <a:gd name="T5" fmla="*/ 13 h 103"/>
                <a:gd name="T6" fmla="*/ 0 w 95"/>
                <a:gd name="T7" fmla="*/ 52 h 103"/>
                <a:gd name="T8" fmla="*/ 14 w 95"/>
                <a:gd name="T9" fmla="*/ 90 h 103"/>
                <a:gd name="T10" fmla="*/ 52 w 95"/>
                <a:gd name="T11" fmla="*/ 103 h 103"/>
                <a:gd name="T12" fmla="*/ 72 w 95"/>
                <a:gd name="T13" fmla="*/ 102 h 103"/>
                <a:gd name="T14" fmla="*/ 88 w 95"/>
                <a:gd name="T15" fmla="*/ 96 h 103"/>
                <a:gd name="T16" fmla="*/ 83 w 95"/>
                <a:gd name="T17" fmla="*/ 74 h 103"/>
                <a:gd name="T18" fmla="*/ 72 w 95"/>
                <a:gd name="T19" fmla="*/ 77 h 103"/>
                <a:gd name="T20" fmla="*/ 56 w 95"/>
                <a:gd name="T21" fmla="*/ 79 h 103"/>
                <a:gd name="T22" fmla="*/ 40 w 95"/>
                <a:gd name="T23" fmla="*/ 74 h 103"/>
                <a:gd name="T24" fmla="*/ 34 w 95"/>
                <a:gd name="T25" fmla="*/ 61 h 103"/>
                <a:gd name="T26" fmla="*/ 95 w 95"/>
                <a:gd name="T27" fmla="*/ 61 h 103"/>
                <a:gd name="T28" fmla="*/ 95 w 95"/>
                <a:gd name="T29" fmla="*/ 45 h 103"/>
                <a:gd name="T30" fmla="*/ 83 w 95"/>
                <a:gd name="T31" fmla="*/ 11 h 103"/>
                <a:gd name="T32" fmla="*/ 35 w 95"/>
                <a:gd name="T33" fmla="*/ 39 h 103"/>
                <a:gd name="T34" fmla="*/ 40 w 95"/>
                <a:gd name="T35" fmla="*/ 27 h 103"/>
                <a:gd name="T36" fmla="*/ 50 w 95"/>
                <a:gd name="T37" fmla="*/ 23 h 103"/>
                <a:gd name="T38" fmla="*/ 60 w 95"/>
                <a:gd name="T39" fmla="*/ 27 h 103"/>
                <a:gd name="T40" fmla="*/ 64 w 95"/>
                <a:gd name="T41" fmla="*/ 39 h 103"/>
                <a:gd name="T42" fmla="*/ 35 w 95"/>
                <a:gd name="T43" fmla="*/ 3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5" h="103">
                  <a:moveTo>
                    <a:pt x="83" y="11"/>
                  </a:moveTo>
                  <a:cubicBezTo>
                    <a:pt x="75" y="3"/>
                    <a:pt x="63" y="0"/>
                    <a:pt x="49" y="0"/>
                  </a:cubicBezTo>
                  <a:cubicBezTo>
                    <a:pt x="33" y="0"/>
                    <a:pt x="21" y="4"/>
                    <a:pt x="13" y="13"/>
                  </a:cubicBezTo>
                  <a:cubicBezTo>
                    <a:pt x="4" y="22"/>
                    <a:pt x="0" y="35"/>
                    <a:pt x="0" y="52"/>
                  </a:cubicBezTo>
                  <a:cubicBezTo>
                    <a:pt x="0" y="69"/>
                    <a:pt x="5" y="81"/>
                    <a:pt x="14" y="90"/>
                  </a:cubicBezTo>
                  <a:cubicBezTo>
                    <a:pt x="23" y="99"/>
                    <a:pt x="35" y="103"/>
                    <a:pt x="52" y="103"/>
                  </a:cubicBezTo>
                  <a:cubicBezTo>
                    <a:pt x="60" y="103"/>
                    <a:pt x="66" y="103"/>
                    <a:pt x="72" y="102"/>
                  </a:cubicBezTo>
                  <a:cubicBezTo>
                    <a:pt x="78" y="101"/>
                    <a:pt x="83" y="99"/>
                    <a:pt x="88" y="96"/>
                  </a:cubicBezTo>
                  <a:cubicBezTo>
                    <a:pt x="83" y="74"/>
                    <a:pt x="83" y="74"/>
                    <a:pt x="83" y="74"/>
                  </a:cubicBezTo>
                  <a:cubicBezTo>
                    <a:pt x="79" y="75"/>
                    <a:pt x="76" y="76"/>
                    <a:pt x="72" y="77"/>
                  </a:cubicBezTo>
                  <a:cubicBezTo>
                    <a:pt x="67" y="78"/>
                    <a:pt x="62" y="79"/>
                    <a:pt x="56" y="79"/>
                  </a:cubicBezTo>
                  <a:cubicBezTo>
                    <a:pt x="49" y="79"/>
                    <a:pt x="44" y="77"/>
                    <a:pt x="40" y="74"/>
                  </a:cubicBezTo>
                  <a:cubicBezTo>
                    <a:pt x="37" y="71"/>
                    <a:pt x="35" y="66"/>
                    <a:pt x="34" y="61"/>
                  </a:cubicBezTo>
                  <a:cubicBezTo>
                    <a:pt x="95" y="61"/>
                    <a:pt x="95" y="61"/>
                    <a:pt x="95" y="61"/>
                  </a:cubicBezTo>
                  <a:cubicBezTo>
                    <a:pt x="95" y="45"/>
                    <a:pt x="95" y="45"/>
                    <a:pt x="95" y="45"/>
                  </a:cubicBezTo>
                  <a:cubicBezTo>
                    <a:pt x="95" y="31"/>
                    <a:pt x="91" y="19"/>
                    <a:pt x="83" y="11"/>
                  </a:cubicBezTo>
                  <a:moveTo>
                    <a:pt x="35" y="39"/>
                  </a:moveTo>
                  <a:cubicBezTo>
                    <a:pt x="36" y="34"/>
                    <a:pt x="37" y="30"/>
                    <a:pt x="40" y="27"/>
                  </a:cubicBezTo>
                  <a:cubicBezTo>
                    <a:pt x="42" y="24"/>
                    <a:pt x="46" y="23"/>
                    <a:pt x="50" y="23"/>
                  </a:cubicBezTo>
                  <a:cubicBezTo>
                    <a:pt x="54" y="23"/>
                    <a:pt x="58" y="25"/>
                    <a:pt x="60" y="27"/>
                  </a:cubicBezTo>
                  <a:cubicBezTo>
                    <a:pt x="63" y="30"/>
                    <a:pt x="64" y="34"/>
                    <a:pt x="64" y="39"/>
                  </a:cubicBezTo>
                  <a:lnTo>
                    <a:pt x="35"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7" name="Freeform 15"/>
            <p:cNvSpPr>
              <a:spLocks/>
            </p:cNvSpPr>
            <p:nvPr/>
          </p:nvSpPr>
          <p:spPr bwMode="auto">
            <a:xfrm>
              <a:off x="719138" y="-3278188"/>
              <a:ext cx="423863" cy="493713"/>
            </a:xfrm>
            <a:custGeom>
              <a:avLst/>
              <a:gdLst>
                <a:gd name="T0" fmla="*/ 267 w 267"/>
                <a:gd name="T1" fmla="*/ 311 h 311"/>
                <a:gd name="T2" fmla="*/ 182 w 267"/>
                <a:gd name="T3" fmla="*/ 311 h 311"/>
                <a:gd name="T4" fmla="*/ 182 w 267"/>
                <a:gd name="T5" fmla="*/ 185 h 311"/>
                <a:gd name="T6" fmla="*/ 85 w 267"/>
                <a:gd name="T7" fmla="*/ 185 h 311"/>
                <a:gd name="T8" fmla="*/ 85 w 267"/>
                <a:gd name="T9" fmla="*/ 311 h 311"/>
                <a:gd name="T10" fmla="*/ 0 w 267"/>
                <a:gd name="T11" fmla="*/ 311 h 311"/>
                <a:gd name="T12" fmla="*/ 0 w 267"/>
                <a:gd name="T13" fmla="*/ 0 h 311"/>
                <a:gd name="T14" fmla="*/ 85 w 267"/>
                <a:gd name="T15" fmla="*/ 0 h 311"/>
                <a:gd name="T16" fmla="*/ 85 w 267"/>
                <a:gd name="T17" fmla="*/ 116 h 311"/>
                <a:gd name="T18" fmla="*/ 182 w 267"/>
                <a:gd name="T19" fmla="*/ 116 h 311"/>
                <a:gd name="T20" fmla="*/ 182 w 267"/>
                <a:gd name="T21" fmla="*/ 0 h 311"/>
                <a:gd name="T22" fmla="*/ 267 w 267"/>
                <a:gd name="T23" fmla="*/ 0 h 311"/>
                <a:gd name="T24" fmla="*/ 267 w 267"/>
                <a:gd name="T25" fmla="*/ 311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7" h="311">
                  <a:moveTo>
                    <a:pt x="267" y="311"/>
                  </a:moveTo>
                  <a:lnTo>
                    <a:pt x="182" y="311"/>
                  </a:lnTo>
                  <a:lnTo>
                    <a:pt x="182" y="185"/>
                  </a:lnTo>
                  <a:lnTo>
                    <a:pt x="85" y="185"/>
                  </a:lnTo>
                  <a:lnTo>
                    <a:pt x="85" y="311"/>
                  </a:lnTo>
                  <a:lnTo>
                    <a:pt x="0" y="311"/>
                  </a:lnTo>
                  <a:lnTo>
                    <a:pt x="0" y="0"/>
                  </a:lnTo>
                  <a:lnTo>
                    <a:pt x="85" y="0"/>
                  </a:lnTo>
                  <a:lnTo>
                    <a:pt x="85" y="116"/>
                  </a:lnTo>
                  <a:lnTo>
                    <a:pt x="182" y="116"/>
                  </a:lnTo>
                  <a:lnTo>
                    <a:pt x="182" y="0"/>
                  </a:lnTo>
                  <a:lnTo>
                    <a:pt x="267" y="0"/>
                  </a:lnTo>
                  <a:lnTo>
                    <a:pt x="267" y="3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8" name="Freeform 16"/>
            <p:cNvSpPr>
              <a:spLocks/>
            </p:cNvSpPr>
            <p:nvPr/>
          </p:nvSpPr>
          <p:spPr bwMode="auto">
            <a:xfrm>
              <a:off x="719138" y="-3278188"/>
              <a:ext cx="423863" cy="493713"/>
            </a:xfrm>
            <a:custGeom>
              <a:avLst/>
              <a:gdLst>
                <a:gd name="T0" fmla="*/ 267 w 267"/>
                <a:gd name="T1" fmla="*/ 311 h 311"/>
                <a:gd name="T2" fmla="*/ 182 w 267"/>
                <a:gd name="T3" fmla="*/ 311 h 311"/>
                <a:gd name="T4" fmla="*/ 182 w 267"/>
                <a:gd name="T5" fmla="*/ 185 h 311"/>
                <a:gd name="T6" fmla="*/ 85 w 267"/>
                <a:gd name="T7" fmla="*/ 185 h 311"/>
                <a:gd name="T8" fmla="*/ 85 w 267"/>
                <a:gd name="T9" fmla="*/ 311 h 311"/>
                <a:gd name="T10" fmla="*/ 0 w 267"/>
                <a:gd name="T11" fmla="*/ 311 h 311"/>
                <a:gd name="T12" fmla="*/ 0 w 267"/>
                <a:gd name="T13" fmla="*/ 0 h 311"/>
                <a:gd name="T14" fmla="*/ 85 w 267"/>
                <a:gd name="T15" fmla="*/ 0 h 311"/>
                <a:gd name="T16" fmla="*/ 85 w 267"/>
                <a:gd name="T17" fmla="*/ 116 h 311"/>
                <a:gd name="T18" fmla="*/ 182 w 267"/>
                <a:gd name="T19" fmla="*/ 116 h 311"/>
                <a:gd name="T20" fmla="*/ 182 w 267"/>
                <a:gd name="T21" fmla="*/ 0 h 311"/>
                <a:gd name="T22" fmla="*/ 267 w 267"/>
                <a:gd name="T23" fmla="*/ 0 h 311"/>
                <a:gd name="T24" fmla="*/ 267 w 267"/>
                <a:gd name="T25" fmla="*/ 311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7" h="311">
                  <a:moveTo>
                    <a:pt x="267" y="311"/>
                  </a:moveTo>
                  <a:lnTo>
                    <a:pt x="182" y="311"/>
                  </a:lnTo>
                  <a:lnTo>
                    <a:pt x="182" y="185"/>
                  </a:lnTo>
                  <a:lnTo>
                    <a:pt x="85" y="185"/>
                  </a:lnTo>
                  <a:lnTo>
                    <a:pt x="85" y="311"/>
                  </a:lnTo>
                  <a:lnTo>
                    <a:pt x="0" y="311"/>
                  </a:lnTo>
                  <a:lnTo>
                    <a:pt x="0" y="0"/>
                  </a:lnTo>
                  <a:lnTo>
                    <a:pt x="85" y="0"/>
                  </a:lnTo>
                  <a:lnTo>
                    <a:pt x="85" y="116"/>
                  </a:lnTo>
                  <a:lnTo>
                    <a:pt x="182" y="116"/>
                  </a:lnTo>
                  <a:lnTo>
                    <a:pt x="182" y="0"/>
                  </a:lnTo>
                  <a:lnTo>
                    <a:pt x="267" y="0"/>
                  </a:lnTo>
                  <a:lnTo>
                    <a:pt x="267" y="311"/>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9" name="Freeform 17"/>
            <p:cNvSpPr>
              <a:spLocks noEditPoints="1"/>
            </p:cNvSpPr>
            <p:nvPr/>
          </p:nvSpPr>
          <p:spPr bwMode="auto">
            <a:xfrm>
              <a:off x="1192213" y="-3171826"/>
              <a:ext cx="360363" cy="393700"/>
            </a:xfrm>
            <a:custGeom>
              <a:avLst/>
              <a:gdLst>
                <a:gd name="T0" fmla="*/ 72 w 96"/>
                <a:gd name="T1" fmla="*/ 103 h 105"/>
                <a:gd name="T2" fmla="*/ 65 w 96"/>
                <a:gd name="T3" fmla="*/ 90 h 105"/>
                <a:gd name="T4" fmla="*/ 65 w 96"/>
                <a:gd name="T5" fmla="*/ 90 h 105"/>
                <a:gd name="T6" fmla="*/ 50 w 96"/>
                <a:gd name="T7" fmla="*/ 102 h 105"/>
                <a:gd name="T8" fmla="*/ 31 w 96"/>
                <a:gd name="T9" fmla="*/ 105 h 105"/>
                <a:gd name="T10" fmla="*/ 9 w 96"/>
                <a:gd name="T11" fmla="*/ 97 h 105"/>
                <a:gd name="T12" fmla="*/ 0 w 96"/>
                <a:gd name="T13" fmla="*/ 72 h 105"/>
                <a:gd name="T14" fmla="*/ 12 w 96"/>
                <a:gd name="T15" fmla="*/ 48 h 105"/>
                <a:gd name="T16" fmla="*/ 44 w 96"/>
                <a:gd name="T17" fmla="*/ 39 h 105"/>
                <a:gd name="T18" fmla="*/ 61 w 96"/>
                <a:gd name="T19" fmla="*/ 39 h 105"/>
                <a:gd name="T20" fmla="*/ 61 w 96"/>
                <a:gd name="T21" fmla="*/ 37 h 105"/>
                <a:gd name="T22" fmla="*/ 49 w 96"/>
                <a:gd name="T23" fmla="*/ 25 h 105"/>
                <a:gd name="T24" fmla="*/ 21 w 96"/>
                <a:gd name="T25" fmla="*/ 32 h 105"/>
                <a:gd name="T26" fmla="*/ 10 w 96"/>
                <a:gd name="T27" fmla="*/ 9 h 105"/>
                <a:gd name="T28" fmla="*/ 55 w 96"/>
                <a:gd name="T29" fmla="*/ 0 h 105"/>
                <a:gd name="T30" fmla="*/ 86 w 96"/>
                <a:gd name="T31" fmla="*/ 10 h 105"/>
                <a:gd name="T32" fmla="*/ 96 w 96"/>
                <a:gd name="T33" fmla="*/ 37 h 105"/>
                <a:gd name="T34" fmla="*/ 96 w 96"/>
                <a:gd name="T35" fmla="*/ 103 h 105"/>
                <a:gd name="T36" fmla="*/ 72 w 96"/>
                <a:gd name="T37" fmla="*/ 103 h 105"/>
                <a:gd name="T38" fmla="*/ 46 w 96"/>
                <a:gd name="T39" fmla="*/ 80 h 105"/>
                <a:gd name="T40" fmla="*/ 57 w 96"/>
                <a:gd name="T41" fmla="*/ 76 h 105"/>
                <a:gd name="T42" fmla="*/ 62 w 96"/>
                <a:gd name="T43" fmla="*/ 66 h 105"/>
                <a:gd name="T44" fmla="*/ 62 w 96"/>
                <a:gd name="T45" fmla="*/ 58 h 105"/>
                <a:gd name="T46" fmla="*/ 53 w 96"/>
                <a:gd name="T47" fmla="*/ 58 h 105"/>
                <a:gd name="T48" fmla="*/ 36 w 96"/>
                <a:gd name="T49" fmla="*/ 71 h 105"/>
                <a:gd name="T50" fmla="*/ 46 w 96"/>
                <a:gd name="T51" fmla="*/ 8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105">
                  <a:moveTo>
                    <a:pt x="72" y="103"/>
                  </a:moveTo>
                  <a:cubicBezTo>
                    <a:pt x="65" y="90"/>
                    <a:pt x="65" y="90"/>
                    <a:pt x="65" y="90"/>
                  </a:cubicBezTo>
                  <a:cubicBezTo>
                    <a:pt x="65" y="90"/>
                    <a:pt x="65" y="90"/>
                    <a:pt x="65" y="90"/>
                  </a:cubicBezTo>
                  <a:cubicBezTo>
                    <a:pt x="60" y="96"/>
                    <a:pt x="55" y="100"/>
                    <a:pt x="50" y="102"/>
                  </a:cubicBezTo>
                  <a:cubicBezTo>
                    <a:pt x="45" y="104"/>
                    <a:pt x="39" y="105"/>
                    <a:pt x="31" y="105"/>
                  </a:cubicBezTo>
                  <a:cubicBezTo>
                    <a:pt x="22" y="105"/>
                    <a:pt x="14" y="102"/>
                    <a:pt x="9" y="97"/>
                  </a:cubicBezTo>
                  <a:cubicBezTo>
                    <a:pt x="3" y="91"/>
                    <a:pt x="0" y="83"/>
                    <a:pt x="0" y="72"/>
                  </a:cubicBezTo>
                  <a:cubicBezTo>
                    <a:pt x="0" y="61"/>
                    <a:pt x="4" y="53"/>
                    <a:pt x="12" y="48"/>
                  </a:cubicBezTo>
                  <a:cubicBezTo>
                    <a:pt x="19" y="43"/>
                    <a:pt x="30" y="40"/>
                    <a:pt x="44" y="39"/>
                  </a:cubicBezTo>
                  <a:cubicBezTo>
                    <a:pt x="61" y="39"/>
                    <a:pt x="61" y="39"/>
                    <a:pt x="61" y="39"/>
                  </a:cubicBezTo>
                  <a:cubicBezTo>
                    <a:pt x="61" y="37"/>
                    <a:pt x="61" y="37"/>
                    <a:pt x="61" y="37"/>
                  </a:cubicBezTo>
                  <a:cubicBezTo>
                    <a:pt x="61" y="29"/>
                    <a:pt x="57" y="25"/>
                    <a:pt x="49" y="25"/>
                  </a:cubicBezTo>
                  <a:cubicBezTo>
                    <a:pt x="42" y="25"/>
                    <a:pt x="32" y="27"/>
                    <a:pt x="21" y="32"/>
                  </a:cubicBezTo>
                  <a:cubicBezTo>
                    <a:pt x="10" y="9"/>
                    <a:pt x="10" y="9"/>
                    <a:pt x="10" y="9"/>
                  </a:cubicBezTo>
                  <a:cubicBezTo>
                    <a:pt x="22" y="3"/>
                    <a:pt x="37" y="0"/>
                    <a:pt x="55" y="0"/>
                  </a:cubicBezTo>
                  <a:cubicBezTo>
                    <a:pt x="68" y="0"/>
                    <a:pt x="79" y="3"/>
                    <a:pt x="86" y="10"/>
                  </a:cubicBezTo>
                  <a:cubicBezTo>
                    <a:pt x="93" y="16"/>
                    <a:pt x="96" y="25"/>
                    <a:pt x="96" y="37"/>
                  </a:cubicBezTo>
                  <a:cubicBezTo>
                    <a:pt x="96" y="103"/>
                    <a:pt x="96" y="103"/>
                    <a:pt x="96" y="103"/>
                  </a:cubicBezTo>
                  <a:cubicBezTo>
                    <a:pt x="72" y="103"/>
                    <a:pt x="72" y="103"/>
                    <a:pt x="72" y="103"/>
                  </a:cubicBezTo>
                  <a:moveTo>
                    <a:pt x="46" y="80"/>
                  </a:moveTo>
                  <a:cubicBezTo>
                    <a:pt x="50" y="80"/>
                    <a:pt x="54" y="79"/>
                    <a:pt x="57" y="76"/>
                  </a:cubicBezTo>
                  <a:cubicBezTo>
                    <a:pt x="60" y="74"/>
                    <a:pt x="62" y="70"/>
                    <a:pt x="62" y="66"/>
                  </a:cubicBezTo>
                  <a:cubicBezTo>
                    <a:pt x="62" y="58"/>
                    <a:pt x="62" y="58"/>
                    <a:pt x="62" y="58"/>
                  </a:cubicBezTo>
                  <a:cubicBezTo>
                    <a:pt x="53" y="58"/>
                    <a:pt x="53" y="58"/>
                    <a:pt x="53" y="58"/>
                  </a:cubicBezTo>
                  <a:cubicBezTo>
                    <a:pt x="42" y="59"/>
                    <a:pt x="36" y="63"/>
                    <a:pt x="36" y="71"/>
                  </a:cubicBezTo>
                  <a:cubicBezTo>
                    <a:pt x="36" y="77"/>
                    <a:pt x="39" y="80"/>
                    <a:pt x="4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0" name="Freeform 18"/>
            <p:cNvSpPr>
              <a:spLocks/>
            </p:cNvSpPr>
            <p:nvPr/>
          </p:nvSpPr>
          <p:spPr bwMode="auto">
            <a:xfrm>
              <a:off x="1612901" y="-3171826"/>
              <a:ext cx="300038" cy="393700"/>
            </a:xfrm>
            <a:custGeom>
              <a:avLst/>
              <a:gdLst>
                <a:gd name="T0" fmla="*/ 80 w 80"/>
                <a:gd name="T1" fmla="*/ 72 h 105"/>
                <a:gd name="T2" fmla="*/ 69 w 80"/>
                <a:gd name="T3" fmla="*/ 97 h 105"/>
                <a:gd name="T4" fmla="*/ 37 w 80"/>
                <a:gd name="T5" fmla="*/ 105 h 105"/>
                <a:gd name="T6" fmla="*/ 17 w 80"/>
                <a:gd name="T7" fmla="*/ 104 h 105"/>
                <a:gd name="T8" fmla="*/ 0 w 80"/>
                <a:gd name="T9" fmla="*/ 100 h 105"/>
                <a:gd name="T10" fmla="*/ 0 w 80"/>
                <a:gd name="T11" fmla="*/ 71 h 105"/>
                <a:gd name="T12" fmla="*/ 18 w 80"/>
                <a:gd name="T13" fmla="*/ 77 h 105"/>
                <a:gd name="T14" fmla="*/ 35 w 80"/>
                <a:gd name="T15" fmla="*/ 80 h 105"/>
                <a:gd name="T16" fmla="*/ 47 w 80"/>
                <a:gd name="T17" fmla="*/ 74 h 105"/>
                <a:gd name="T18" fmla="*/ 43 w 80"/>
                <a:gd name="T19" fmla="*/ 70 h 105"/>
                <a:gd name="T20" fmla="*/ 25 w 80"/>
                <a:gd name="T21" fmla="*/ 61 h 105"/>
                <a:gd name="T22" fmla="*/ 5 w 80"/>
                <a:gd name="T23" fmla="*/ 48 h 105"/>
                <a:gd name="T24" fmla="*/ 0 w 80"/>
                <a:gd name="T25" fmla="*/ 30 h 105"/>
                <a:gd name="T26" fmla="*/ 11 w 80"/>
                <a:gd name="T27" fmla="*/ 8 h 105"/>
                <a:gd name="T28" fmla="*/ 42 w 80"/>
                <a:gd name="T29" fmla="*/ 0 h 105"/>
                <a:gd name="T30" fmla="*/ 61 w 80"/>
                <a:gd name="T31" fmla="*/ 2 h 105"/>
                <a:gd name="T32" fmla="*/ 79 w 80"/>
                <a:gd name="T33" fmla="*/ 8 h 105"/>
                <a:gd name="T34" fmla="*/ 69 w 80"/>
                <a:gd name="T35" fmla="*/ 31 h 105"/>
                <a:gd name="T36" fmla="*/ 55 w 80"/>
                <a:gd name="T37" fmla="*/ 26 h 105"/>
                <a:gd name="T38" fmla="*/ 42 w 80"/>
                <a:gd name="T39" fmla="*/ 24 h 105"/>
                <a:gd name="T40" fmla="*/ 33 w 80"/>
                <a:gd name="T41" fmla="*/ 28 h 105"/>
                <a:gd name="T42" fmla="*/ 36 w 80"/>
                <a:gd name="T43" fmla="*/ 32 h 105"/>
                <a:gd name="T44" fmla="*/ 54 w 80"/>
                <a:gd name="T45" fmla="*/ 40 h 105"/>
                <a:gd name="T46" fmla="*/ 70 w 80"/>
                <a:gd name="T47" fmla="*/ 48 h 105"/>
                <a:gd name="T48" fmla="*/ 77 w 80"/>
                <a:gd name="T49" fmla="*/ 58 h 105"/>
                <a:gd name="T50" fmla="*/ 80 w 80"/>
                <a:gd name="T51" fmla="*/ 7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05">
                  <a:moveTo>
                    <a:pt x="80" y="72"/>
                  </a:moveTo>
                  <a:cubicBezTo>
                    <a:pt x="80" y="83"/>
                    <a:pt x="76" y="91"/>
                    <a:pt x="69" y="97"/>
                  </a:cubicBezTo>
                  <a:cubicBezTo>
                    <a:pt x="61" y="102"/>
                    <a:pt x="51" y="105"/>
                    <a:pt x="37" y="105"/>
                  </a:cubicBezTo>
                  <a:cubicBezTo>
                    <a:pt x="29" y="105"/>
                    <a:pt x="23" y="105"/>
                    <a:pt x="17" y="104"/>
                  </a:cubicBezTo>
                  <a:cubicBezTo>
                    <a:pt x="11" y="103"/>
                    <a:pt x="6" y="102"/>
                    <a:pt x="0" y="100"/>
                  </a:cubicBezTo>
                  <a:cubicBezTo>
                    <a:pt x="0" y="71"/>
                    <a:pt x="0" y="71"/>
                    <a:pt x="0" y="71"/>
                  </a:cubicBezTo>
                  <a:cubicBezTo>
                    <a:pt x="5" y="74"/>
                    <a:pt x="11" y="76"/>
                    <a:pt x="18" y="77"/>
                  </a:cubicBezTo>
                  <a:cubicBezTo>
                    <a:pt x="24" y="79"/>
                    <a:pt x="30" y="80"/>
                    <a:pt x="35" y="80"/>
                  </a:cubicBezTo>
                  <a:cubicBezTo>
                    <a:pt x="43" y="80"/>
                    <a:pt x="47" y="78"/>
                    <a:pt x="47" y="74"/>
                  </a:cubicBezTo>
                  <a:cubicBezTo>
                    <a:pt x="47" y="73"/>
                    <a:pt x="46" y="71"/>
                    <a:pt x="43" y="70"/>
                  </a:cubicBezTo>
                  <a:cubicBezTo>
                    <a:pt x="41" y="68"/>
                    <a:pt x="35" y="66"/>
                    <a:pt x="25" y="61"/>
                  </a:cubicBezTo>
                  <a:cubicBezTo>
                    <a:pt x="16" y="58"/>
                    <a:pt x="9" y="53"/>
                    <a:pt x="5" y="48"/>
                  </a:cubicBezTo>
                  <a:cubicBezTo>
                    <a:pt x="2" y="43"/>
                    <a:pt x="0" y="37"/>
                    <a:pt x="0" y="30"/>
                  </a:cubicBezTo>
                  <a:cubicBezTo>
                    <a:pt x="0" y="20"/>
                    <a:pt x="3" y="13"/>
                    <a:pt x="11" y="8"/>
                  </a:cubicBezTo>
                  <a:cubicBezTo>
                    <a:pt x="18" y="2"/>
                    <a:pt x="28" y="0"/>
                    <a:pt x="42" y="0"/>
                  </a:cubicBezTo>
                  <a:cubicBezTo>
                    <a:pt x="48" y="0"/>
                    <a:pt x="55" y="1"/>
                    <a:pt x="61" y="2"/>
                  </a:cubicBezTo>
                  <a:cubicBezTo>
                    <a:pt x="67" y="3"/>
                    <a:pt x="73" y="6"/>
                    <a:pt x="79" y="8"/>
                  </a:cubicBezTo>
                  <a:cubicBezTo>
                    <a:pt x="69" y="31"/>
                    <a:pt x="69" y="31"/>
                    <a:pt x="69" y="31"/>
                  </a:cubicBezTo>
                  <a:cubicBezTo>
                    <a:pt x="65" y="29"/>
                    <a:pt x="60" y="27"/>
                    <a:pt x="55" y="26"/>
                  </a:cubicBezTo>
                  <a:cubicBezTo>
                    <a:pt x="49" y="24"/>
                    <a:pt x="45" y="24"/>
                    <a:pt x="42" y="24"/>
                  </a:cubicBezTo>
                  <a:cubicBezTo>
                    <a:pt x="36" y="24"/>
                    <a:pt x="33" y="25"/>
                    <a:pt x="33" y="28"/>
                  </a:cubicBezTo>
                  <a:cubicBezTo>
                    <a:pt x="33" y="29"/>
                    <a:pt x="34" y="31"/>
                    <a:pt x="36" y="32"/>
                  </a:cubicBezTo>
                  <a:cubicBezTo>
                    <a:pt x="38" y="33"/>
                    <a:pt x="44" y="36"/>
                    <a:pt x="54" y="40"/>
                  </a:cubicBezTo>
                  <a:cubicBezTo>
                    <a:pt x="61" y="43"/>
                    <a:pt x="66" y="46"/>
                    <a:pt x="70" y="48"/>
                  </a:cubicBezTo>
                  <a:cubicBezTo>
                    <a:pt x="73" y="51"/>
                    <a:pt x="76" y="54"/>
                    <a:pt x="77" y="58"/>
                  </a:cubicBezTo>
                  <a:cubicBezTo>
                    <a:pt x="79" y="62"/>
                    <a:pt x="80" y="67"/>
                    <a:pt x="80"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1" name="Freeform 19"/>
            <p:cNvSpPr>
              <a:spLocks/>
            </p:cNvSpPr>
            <p:nvPr/>
          </p:nvSpPr>
          <p:spPr bwMode="auto">
            <a:xfrm>
              <a:off x="1958976" y="-3308351"/>
              <a:ext cx="409575" cy="523875"/>
            </a:xfrm>
            <a:custGeom>
              <a:avLst/>
              <a:gdLst>
                <a:gd name="T0" fmla="*/ 34 w 109"/>
                <a:gd name="T1" fmla="*/ 82 h 139"/>
                <a:gd name="T2" fmla="*/ 45 w 109"/>
                <a:gd name="T3" fmla="*/ 66 h 139"/>
                <a:gd name="T4" fmla="*/ 68 w 109"/>
                <a:gd name="T5" fmla="*/ 38 h 139"/>
                <a:gd name="T6" fmla="*/ 107 w 109"/>
                <a:gd name="T7" fmla="*/ 38 h 139"/>
                <a:gd name="T8" fmla="*/ 72 w 109"/>
                <a:gd name="T9" fmla="*/ 81 h 139"/>
                <a:gd name="T10" fmla="*/ 109 w 109"/>
                <a:gd name="T11" fmla="*/ 139 h 139"/>
                <a:gd name="T12" fmla="*/ 69 w 109"/>
                <a:gd name="T13" fmla="*/ 139 h 139"/>
                <a:gd name="T14" fmla="*/ 47 w 109"/>
                <a:gd name="T15" fmla="*/ 103 h 139"/>
                <a:gd name="T16" fmla="*/ 35 w 109"/>
                <a:gd name="T17" fmla="*/ 112 h 139"/>
                <a:gd name="T18" fmla="*/ 35 w 109"/>
                <a:gd name="T19" fmla="*/ 139 h 139"/>
                <a:gd name="T20" fmla="*/ 0 w 109"/>
                <a:gd name="T21" fmla="*/ 139 h 139"/>
                <a:gd name="T22" fmla="*/ 0 w 109"/>
                <a:gd name="T23" fmla="*/ 0 h 139"/>
                <a:gd name="T24" fmla="*/ 35 w 109"/>
                <a:gd name="T25" fmla="*/ 0 h 139"/>
                <a:gd name="T26" fmla="*/ 35 w 109"/>
                <a:gd name="T27" fmla="*/ 55 h 139"/>
                <a:gd name="T28" fmla="*/ 33 w 109"/>
                <a:gd name="T29" fmla="*/ 82 h 139"/>
                <a:gd name="T30" fmla="*/ 34 w 109"/>
                <a:gd name="T31" fmla="*/ 8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9" h="139">
                  <a:moveTo>
                    <a:pt x="34" y="82"/>
                  </a:moveTo>
                  <a:cubicBezTo>
                    <a:pt x="38" y="75"/>
                    <a:pt x="42" y="70"/>
                    <a:pt x="45" y="66"/>
                  </a:cubicBezTo>
                  <a:cubicBezTo>
                    <a:pt x="68" y="38"/>
                    <a:pt x="68" y="38"/>
                    <a:pt x="68" y="38"/>
                  </a:cubicBezTo>
                  <a:cubicBezTo>
                    <a:pt x="107" y="38"/>
                    <a:pt x="107" y="38"/>
                    <a:pt x="107" y="38"/>
                  </a:cubicBezTo>
                  <a:cubicBezTo>
                    <a:pt x="72" y="81"/>
                    <a:pt x="72" y="81"/>
                    <a:pt x="72" y="81"/>
                  </a:cubicBezTo>
                  <a:cubicBezTo>
                    <a:pt x="109" y="139"/>
                    <a:pt x="109" y="139"/>
                    <a:pt x="109" y="139"/>
                  </a:cubicBezTo>
                  <a:cubicBezTo>
                    <a:pt x="69" y="139"/>
                    <a:pt x="69" y="139"/>
                    <a:pt x="69" y="139"/>
                  </a:cubicBezTo>
                  <a:cubicBezTo>
                    <a:pt x="47" y="103"/>
                    <a:pt x="47" y="103"/>
                    <a:pt x="47" y="103"/>
                  </a:cubicBezTo>
                  <a:cubicBezTo>
                    <a:pt x="35" y="112"/>
                    <a:pt x="35" y="112"/>
                    <a:pt x="35" y="112"/>
                  </a:cubicBezTo>
                  <a:cubicBezTo>
                    <a:pt x="35" y="139"/>
                    <a:pt x="35" y="139"/>
                    <a:pt x="35" y="139"/>
                  </a:cubicBezTo>
                  <a:cubicBezTo>
                    <a:pt x="0" y="139"/>
                    <a:pt x="0" y="139"/>
                    <a:pt x="0" y="139"/>
                  </a:cubicBezTo>
                  <a:cubicBezTo>
                    <a:pt x="0" y="0"/>
                    <a:pt x="0" y="0"/>
                    <a:pt x="0" y="0"/>
                  </a:cubicBezTo>
                  <a:cubicBezTo>
                    <a:pt x="35" y="0"/>
                    <a:pt x="35" y="0"/>
                    <a:pt x="35" y="0"/>
                  </a:cubicBezTo>
                  <a:cubicBezTo>
                    <a:pt x="35" y="55"/>
                    <a:pt x="35" y="55"/>
                    <a:pt x="35" y="55"/>
                  </a:cubicBezTo>
                  <a:cubicBezTo>
                    <a:pt x="35" y="64"/>
                    <a:pt x="35" y="73"/>
                    <a:pt x="33" y="82"/>
                  </a:cubicBezTo>
                  <a:cubicBezTo>
                    <a:pt x="34" y="82"/>
                    <a:pt x="34" y="82"/>
                    <a:pt x="34" y="8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2" name="Rectangle 20"/>
            <p:cNvSpPr>
              <a:spLocks noChangeArrowheads="1"/>
            </p:cNvSpPr>
            <p:nvPr/>
          </p:nvSpPr>
          <p:spPr bwMode="auto">
            <a:xfrm>
              <a:off x="2401888" y="-3165476"/>
              <a:ext cx="120650" cy="381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3" name="Freeform 21"/>
            <p:cNvSpPr>
              <a:spLocks/>
            </p:cNvSpPr>
            <p:nvPr/>
          </p:nvSpPr>
          <p:spPr bwMode="auto">
            <a:xfrm>
              <a:off x="2586038" y="-3171826"/>
              <a:ext cx="371475" cy="387350"/>
            </a:xfrm>
            <a:custGeom>
              <a:avLst/>
              <a:gdLst>
                <a:gd name="T0" fmla="*/ 64 w 99"/>
                <a:gd name="T1" fmla="*/ 103 h 103"/>
                <a:gd name="T2" fmla="*/ 64 w 99"/>
                <a:gd name="T3" fmla="*/ 48 h 103"/>
                <a:gd name="T4" fmla="*/ 61 w 99"/>
                <a:gd name="T5" fmla="*/ 33 h 103"/>
                <a:gd name="T6" fmla="*/ 52 w 99"/>
                <a:gd name="T7" fmla="*/ 27 h 103"/>
                <a:gd name="T8" fmla="*/ 39 w 99"/>
                <a:gd name="T9" fmla="*/ 35 h 103"/>
                <a:gd name="T10" fmla="*/ 35 w 99"/>
                <a:gd name="T11" fmla="*/ 59 h 103"/>
                <a:gd name="T12" fmla="*/ 35 w 99"/>
                <a:gd name="T13" fmla="*/ 103 h 103"/>
                <a:gd name="T14" fmla="*/ 0 w 99"/>
                <a:gd name="T15" fmla="*/ 103 h 103"/>
                <a:gd name="T16" fmla="*/ 0 w 99"/>
                <a:gd name="T17" fmla="*/ 2 h 103"/>
                <a:gd name="T18" fmla="*/ 26 w 99"/>
                <a:gd name="T19" fmla="*/ 2 h 103"/>
                <a:gd name="T20" fmla="*/ 31 w 99"/>
                <a:gd name="T21" fmla="*/ 14 h 103"/>
                <a:gd name="T22" fmla="*/ 33 w 99"/>
                <a:gd name="T23" fmla="*/ 14 h 103"/>
                <a:gd name="T24" fmla="*/ 45 w 99"/>
                <a:gd name="T25" fmla="*/ 3 h 103"/>
                <a:gd name="T26" fmla="*/ 64 w 99"/>
                <a:gd name="T27" fmla="*/ 0 h 103"/>
                <a:gd name="T28" fmla="*/ 90 w 99"/>
                <a:gd name="T29" fmla="*/ 10 h 103"/>
                <a:gd name="T30" fmla="*/ 99 w 99"/>
                <a:gd name="T31" fmla="*/ 37 h 103"/>
                <a:gd name="T32" fmla="*/ 99 w 99"/>
                <a:gd name="T33" fmla="*/ 103 h 103"/>
                <a:gd name="T34" fmla="*/ 64 w 99"/>
                <a:gd name="T35"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03">
                  <a:moveTo>
                    <a:pt x="64" y="103"/>
                  </a:moveTo>
                  <a:cubicBezTo>
                    <a:pt x="64" y="48"/>
                    <a:pt x="64" y="48"/>
                    <a:pt x="64" y="48"/>
                  </a:cubicBezTo>
                  <a:cubicBezTo>
                    <a:pt x="64" y="41"/>
                    <a:pt x="63" y="36"/>
                    <a:pt x="61" y="33"/>
                  </a:cubicBezTo>
                  <a:cubicBezTo>
                    <a:pt x="59" y="29"/>
                    <a:pt x="56" y="27"/>
                    <a:pt x="52" y="27"/>
                  </a:cubicBezTo>
                  <a:cubicBezTo>
                    <a:pt x="46" y="27"/>
                    <a:pt x="42" y="30"/>
                    <a:pt x="39" y="35"/>
                  </a:cubicBezTo>
                  <a:cubicBezTo>
                    <a:pt x="36" y="39"/>
                    <a:pt x="35" y="47"/>
                    <a:pt x="35" y="59"/>
                  </a:cubicBezTo>
                  <a:cubicBezTo>
                    <a:pt x="35" y="103"/>
                    <a:pt x="35" y="103"/>
                    <a:pt x="35" y="103"/>
                  </a:cubicBezTo>
                  <a:cubicBezTo>
                    <a:pt x="0" y="103"/>
                    <a:pt x="0" y="103"/>
                    <a:pt x="0" y="103"/>
                  </a:cubicBezTo>
                  <a:cubicBezTo>
                    <a:pt x="0" y="2"/>
                    <a:pt x="0" y="2"/>
                    <a:pt x="0" y="2"/>
                  </a:cubicBezTo>
                  <a:cubicBezTo>
                    <a:pt x="26" y="2"/>
                    <a:pt x="26" y="2"/>
                    <a:pt x="26" y="2"/>
                  </a:cubicBezTo>
                  <a:cubicBezTo>
                    <a:pt x="31" y="14"/>
                    <a:pt x="31" y="14"/>
                    <a:pt x="31" y="14"/>
                  </a:cubicBezTo>
                  <a:cubicBezTo>
                    <a:pt x="33" y="14"/>
                    <a:pt x="33" y="14"/>
                    <a:pt x="33" y="14"/>
                  </a:cubicBezTo>
                  <a:cubicBezTo>
                    <a:pt x="36" y="9"/>
                    <a:pt x="40" y="6"/>
                    <a:pt x="45" y="3"/>
                  </a:cubicBezTo>
                  <a:cubicBezTo>
                    <a:pt x="51" y="1"/>
                    <a:pt x="57" y="0"/>
                    <a:pt x="64" y="0"/>
                  </a:cubicBezTo>
                  <a:cubicBezTo>
                    <a:pt x="75" y="0"/>
                    <a:pt x="84" y="3"/>
                    <a:pt x="90" y="10"/>
                  </a:cubicBezTo>
                  <a:cubicBezTo>
                    <a:pt x="96" y="16"/>
                    <a:pt x="99" y="25"/>
                    <a:pt x="99" y="37"/>
                  </a:cubicBezTo>
                  <a:cubicBezTo>
                    <a:pt x="99" y="103"/>
                    <a:pt x="99" y="103"/>
                    <a:pt x="99" y="103"/>
                  </a:cubicBezTo>
                  <a:cubicBezTo>
                    <a:pt x="64" y="103"/>
                    <a:pt x="64" y="103"/>
                    <a:pt x="64" y="10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4" name="Freeform 22"/>
            <p:cNvSpPr>
              <a:spLocks/>
            </p:cNvSpPr>
            <p:nvPr/>
          </p:nvSpPr>
          <p:spPr bwMode="auto">
            <a:xfrm>
              <a:off x="3017838" y="-3171826"/>
              <a:ext cx="300038" cy="393700"/>
            </a:xfrm>
            <a:custGeom>
              <a:avLst/>
              <a:gdLst>
                <a:gd name="T0" fmla="*/ 80 w 80"/>
                <a:gd name="T1" fmla="*/ 72 h 105"/>
                <a:gd name="T2" fmla="*/ 68 w 80"/>
                <a:gd name="T3" fmla="*/ 97 h 105"/>
                <a:gd name="T4" fmla="*/ 36 w 80"/>
                <a:gd name="T5" fmla="*/ 105 h 105"/>
                <a:gd name="T6" fmla="*/ 17 w 80"/>
                <a:gd name="T7" fmla="*/ 104 h 105"/>
                <a:gd name="T8" fmla="*/ 0 w 80"/>
                <a:gd name="T9" fmla="*/ 100 h 105"/>
                <a:gd name="T10" fmla="*/ 0 w 80"/>
                <a:gd name="T11" fmla="*/ 71 h 105"/>
                <a:gd name="T12" fmla="*/ 18 w 80"/>
                <a:gd name="T13" fmla="*/ 77 h 105"/>
                <a:gd name="T14" fmla="*/ 35 w 80"/>
                <a:gd name="T15" fmla="*/ 80 h 105"/>
                <a:gd name="T16" fmla="*/ 46 w 80"/>
                <a:gd name="T17" fmla="*/ 74 h 105"/>
                <a:gd name="T18" fmla="*/ 43 w 80"/>
                <a:gd name="T19" fmla="*/ 70 h 105"/>
                <a:gd name="T20" fmla="*/ 25 w 80"/>
                <a:gd name="T21" fmla="*/ 61 h 105"/>
                <a:gd name="T22" fmla="*/ 5 w 80"/>
                <a:gd name="T23" fmla="*/ 48 h 105"/>
                <a:gd name="T24" fmla="*/ 0 w 80"/>
                <a:gd name="T25" fmla="*/ 30 h 105"/>
                <a:gd name="T26" fmla="*/ 11 w 80"/>
                <a:gd name="T27" fmla="*/ 8 h 105"/>
                <a:gd name="T28" fmla="*/ 42 w 80"/>
                <a:gd name="T29" fmla="*/ 0 h 105"/>
                <a:gd name="T30" fmla="*/ 60 w 80"/>
                <a:gd name="T31" fmla="*/ 2 h 105"/>
                <a:gd name="T32" fmla="*/ 79 w 80"/>
                <a:gd name="T33" fmla="*/ 8 h 105"/>
                <a:gd name="T34" fmla="*/ 69 w 80"/>
                <a:gd name="T35" fmla="*/ 31 h 105"/>
                <a:gd name="T36" fmla="*/ 54 w 80"/>
                <a:gd name="T37" fmla="*/ 26 h 105"/>
                <a:gd name="T38" fmla="*/ 42 w 80"/>
                <a:gd name="T39" fmla="*/ 24 h 105"/>
                <a:gd name="T40" fmla="*/ 33 w 80"/>
                <a:gd name="T41" fmla="*/ 28 h 105"/>
                <a:gd name="T42" fmla="*/ 36 w 80"/>
                <a:gd name="T43" fmla="*/ 32 h 105"/>
                <a:gd name="T44" fmla="*/ 53 w 80"/>
                <a:gd name="T45" fmla="*/ 40 h 105"/>
                <a:gd name="T46" fmla="*/ 69 w 80"/>
                <a:gd name="T47" fmla="*/ 48 h 105"/>
                <a:gd name="T48" fmla="*/ 77 w 80"/>
                <a:gd name="T49" fmla="*/ 58 h 105"/>
                <a:gd name="T50" fmla="*/ 80 w 80"/>
                <a:gd name="T51" fmla="*/ 7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05">
                  <a:moveTo>
                    <a:pt x="80" y="72"/>
                  </a:moveTo>
                  <a:cubicBezTo>
                    <a:pt x="80" y="83"/>
                    <a:pt x="76" y="91"/>
                    <a:pt x="68" y="97"/>
                  </a:cubicBezTo>
                  <a:cubicBezTo>
                    <a:pt x="61" y="102"/>
                    <a:pt x="50" y="105"/>
                    <a:pt x="36" y="105"/>
                  </a:cubicBezTo>
                  <a:cubicBezTo>
                    <a:pt x="29" y="105"/>
                    <a:pt x="22" y="105"/>
                    <a:pt x="17" y="104"/>
                  </a:cubicBezTo>
                  <a:cubicBezTo>
                    <a:pt x="11" y="103"/>
                    <a:pt x="6" y="102"/>
                    <a:pt x="0" y="100"/>
                  </a:cubicBezTo>
                  <a:cubicBezTo>
                    <a:pt x="0" y="71"/>
                    <a:pt x="0" y="71"/>
                    <a:pt x="0" y="71"/>
                  </a:cubicBezTo>
                  <a:cubicBezTo>
                    <a:pt x="5" y="74"/>
                    <a:pt x="11" y="76"/>
                    <a:pt x="18" y="77"/>
                  </a:cubicBezTo>
                  <a:cubicBezTo>
                    <a:pt x="24" y="79"/>
                    <a:pt x="30" y="80"/>
                    <a:pt x="35" y="80"/>
                  </a:cubicBezTo>
                  <a:cubicBezTo>
                    <a:pt x="43" y="80"/>
                    <a:pt x="46" y="78"/>
                    <a:pt x="46" y="74"/>
                  </a:cubicBezTo>
                  <a:cubicBezTo>
                    <a:pt x="46" y="73"/>
                    <a:pt x="45" y="71"/>
                    <a:pt x="43" y="70"/>
                  </a:cubicBezTo>
                  <a:cubicBezTo>
                    <a:pt x="41" y="68"/>
                    <a:pt x="35" y="66"/>
                    <a:pt x="25" y="61"/>
                  </a:cubicBezTo>
                  <a:cubicBezTo>
                    <a:pt x="15" y="58"/>
                    <a:pt x="9" y="53"/>
                    <a:pt x="5" y="48"/>
                  </a:cubicBezTo>
                  <a:cubicBezTo>
                    <a:pt x="1" y="43"/>
                    <a:pt x="0" y="37"/>
                    <a:pt x="0" y="30"/>
                  </a:cubicBezTo>
                  <a:cubicBezTo>
                    <a:pt x="0" y="20"/>
                    <a:pt x="3" y="13"/>
                    <a:pt x="11" y="8"/>
                  </a:cubicBezTo>
                  <a:cubicBezTo>
                    <a:pt x="18" y="2"/>
                    <a:pt x="28" y="0"/>
                    <a:pt x="42" y="0"/>
                  </a:cubicBezTo>
                  <a:cubicBezTo>
                    <a:pt x="48" y="0"/>
                    <a:pt x="55" y="1"/>
                    <a:pt x="60" y="2"/>
                  </a:cubicBezTo>
                  <a:cubicBezTo>
                    <a:pt x="66" y="3"/>
                    <a:pt x="72" y="6"/>
                    <a:pt x="79" y="8"/>
                  </a:cubicBezTo>
                  <a:cubicBezTo>
                    <a:pt x="69" y="31"/>
                    <a:pt x="69" y="31"/>
                    <a:pt x="69" y="31"/>
                  </a:cubicBezTo>
                  <a:cubicBezTo>
                    <a:pt x="65" y="29"/>
                    <a:pt x="60" y="27"/>
                    <a:pt x="54" y="26"/>
                  </a:cubicBezTo>
                  <a:cubicBezTo>
                    <a:pt x="49" y="24"/>
                    <a:pt x="45" y="24"/>
                    <a:pt x="42" y="24"/>
                  </a:cubicBezTo>
                  <a:cubicBezTo>
                    <a:pt x="36" y="24"/>
                    <a:pt x="33" y="25"/>
                    <a:pt x="33" y="28"/>
                  </a:cubicBezTo>
                  <a:cubicBezTo>
                    <a:pt x="33" y="29"/>
                    <a:pt x="34" y="31"/>
                    <a:pt x="36" y="32"/>
                  </a:cubicBezTo>
                  <a:cubicBezTo>
                    <a:pt x="38" y="33"/>
                    <a:pt x="44" y="36"/>
                    <a:pt x="53" y="40"/>
                  </a:cubicBezTo>
                  <a:cubicBezTo>
                    <a:pt x="61" y="43"/>
                    <a:pt x="66" y="46"/>
                    <a:pt x="69" y="48"/>
                  </a:cubicBezTo>
                  <a:cubicBezTo>
                    <a:pt x="73" y="51"/>
                    <a:pt x="75" y="54"/>
                    <a:pt x="77" y="58"/>
                  </a:cubicBezTo>
                  <a:cubicBezTo>
                    <a:pt x="79" y="62"/>
                    <a:pt x="80" y="67"/>
                    <a:pt x="80"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5" name="Freeform 23"/>
            <p:cNvSpPr>
              <a:spLocks noEditPoints="1"/>
            </p:cNvSpPr>
            <p:nvPr/>
          </p:nvSpPr>
          <p:spPr bwMode="auto">
            <a:xfrm>
              <a:off x="3494088" y="-3284538"/>
              <a:ext cx="530225" cy="506413"/>
            </a:xfrm>
            <a:custGeom>
              <a:avLst/>
              <a:gdLst>
                <a:gd name="T0" fmla="*/ 96 w 141"/>
                <a:gd name="T1" fmla="*/ 133 h 135"/>
                <a:gd name="T2" fmla="*/ 87 w 141"/>
                <a:gd name="T3" fmla="*/ 124 h 135"/>
                <a:gd name="T4" fmla="*/ 74 w 141"/>
                <a:gd name="T5" fmla="*/ 131 h 135"/>
                <a:gd name="T6" fmla="*/ 62 w 141"/>
                <a:gd name="T7" fmla="*/ 134 h 135"/>
                <a:gd name="T8" fmla="*/ 47 w 141"/>
                <a:gd name="T9" fmla="*/ 135 h 135"/>
                <a:gd name="T10" fmla="*/ 22 w 141"/>
                <a:gd name="T11" fmla="*/ 130 h 135"/>
                <a:gd name="T12" fmla="*/ 6 w 141"/>
                <a:gd name="T13" fmla="*/ 117 h 135"/>
                <a:gd name="T14" fmla="*/ 0 w 141"/>
                <a:gd name="T15" fmla="*/ 97 h 135"/>
                <a:gd name="T16" fmla="*/ 24 w 141"/>
                <a:gd name="T17" fmla="*/ 61 h 135"/>
                <a:gd name="T18" fmla="*/ 16 w 141"/>
                <a:gd name="T19" fmla="*/ 48 h 135"/>
                <a:gd name="T20" fmla="*/ 13 w 141"/>
                <a:gd name="T21" fmla="*/ 32 h 135"/>
                <a:gd name="T22" fmla="*/ 24 w 141"/>
                <a:gd name="T23" fmla="*/ 9 h 135"/>
                <a:gd name="T24" fmla="*/ 54 w 141"/>
                <a:gd name="T25" fmla="*/ 0 h 135"/>
                <a:gd name="T26" fmla="*/ 84 w 141"/>
                <a:gd name="T27" fmla="*/ 9 h 135"/>
                <a:gd name="T28" fmla="*/ 94 w 141"/>
                <a:gd name="T29" fmla="*/ 32 h 135"/>
                <a:gd name="T30" fmla="*/ 89 w 141"/>
                <a:gd name="T31" fmla="*/ 50 h 135"/>
                <a:gd name="T32" fmla="*/ 70 w 141"/>
                <a:gd name="T33" fmla="*/ 66 h 135"/>
                <a:gd name="T34" fmla="*/ 88 w 141"/>
                <a:gd name="T35" fmla="*/ 83 h 135"/>
                <a:gd name="T36" fmla="*/ 98 w 141"/>
                <a:gd name="T37" fmla="*/ 60 h 135"/>
                <a:gd name="T38" fmla="*/ 134 w 141"/>
                <a:gd name="T39" fmla="*/ 60 h 135"/>
                <a:gd name="T40" fmla="*/ 126 w 141"/>
                <a:gd name="T41" fmla="*/ 84 h 135"/>
                <a:gd name="T42" fmla="*/ 113 w 141"/>
                <a:gd name="T43" fmla="*/ 106 h 135"/>
                <a:gd name="T44" fmla="*/ 141 w 141"/>
                <a:gd name="T45" fmla="*/ 133 h 135"/>
                <a:gd name="T46" fmla="*/ 96 w 141"/>
                <a:gd name="T47" fmla="*/ 133 h 135"/>
                <a:gd name="T48" fmla="*/ 36 w 141"/>
                <a:gd name="T49" fmla="*/ 94 h 135"/>
                <a:gd name="T50" fmla="*/ 40 w 141"/>
                <a:gd name="T51" fmla="*/ 104 h 135"/>
                <a:gd name="T52" fmla="*/ 51 w 141"/>
                <a:gd name="T53" fmla="*/ 107 h 135"/>
                <a:gd name="T54" fmla="*/ 60 w 141"/>
                <a:gd name="T55" fmla="*/ 106 h 135"/>
                <a:gd name="T56" fmla="*/ 66 w 141"/>
                <a:gd name="T57" fmla="*/ 103 h 135"/>
                <a:gd name="T58" fmla="*/ 43 w 141"/>
                <a:gd name="T59" fmla="*/ 80 h 135"/>
                <a:gd name="T60" fmla="*/ 36 w 141"/>
                <a:gd name="T61" fmla="*/ 94 h 135"/>
                <a:gd name="T62" fmla="*/ 63 w 141"/>
                <a:gd name="T63" fmla="*/ 32 h 135"/>
                <a:gd name="T64" fmla="*/ 60 w 141"/>
                <a:gd name="T65" fmla="*/ 25 h 135"/>
                <a:gd name="T66" fmla="*/ 54 w 141"/>
                <a:gd name="T67" fmla="*/ 23 h 135"/>
                <a:gd name="T68" fmla="*/ 47 w 141"/>
                <a:gd name="T69" fmla="*/ 26 h 135"/>
                <a:gd name="T70" fmla="*/ 44 w 141"/>
                <a:gd name="T71" fmla="*/ 33 h 135"/>
                <a:gd name="T72" fmla="*/ 52 w 141"/>
                <a:gd name="T73" fmla="*/ 47 h 135"/>
                <a:gd name="T74" fmla="*/ 60 w 141"/>
                <a:gd name="T75" fmla="*/ 40 h 135"/>
                <a:gd name="T76" fmla="*/ 63 w 141"/>
                <a:gd name="T77" fmla="*/ 3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1" h="135">
                  <a:moveTo>
                    <a:pt x="96" y="133"/>
                  </a:moveTo>
                  <a:cubicBezTo>
                    <a:pt x="87" y="124"/>
                    <a:pt x="87" y="124"/>
                    <a:pt x="87" y="124"/>
                  </a:cubicBezTo>
                  <a:cubicBezTo>
                    <a:pt x="82" y="128"/>
                    <a:pt x="77" y="130"/>
                    <a:pt x="74" y="131"/>
                  </a:cubicBezTo>
                  <a:cubicBezTo>
                    <a:pt x="70" y="133"/>
                    <a:pt x="66" y="134"/>
                    <a:pt x="62" y="134"/>
                  </a:cubicBezTo>
                  <a:cubicBezTo>
                    <a:pt x="58" y="135"/>
                    <a:pt x="53" y="135"/>
                    <a:pt x="47" y="135"/>
                  </a:cubicBezTo>
                  <a:cubicBezTo>
                    <a:pt x="38" y="135"/>
                    <a:pt x="30" y="134"/>
                    <a:pt x="22" y="130"/>
                  </a:cubicBezTo>
                  <a:cubicBezTo>
                    <a:pt x="15" y="127"/>
                    <a:pt x="10" y="123"/>
                    <a:pt x="6" y="117"/>
                  </a:cubicBezTo>
                  <a:cubicBezTo>
                    <a:pt x="2" y="111"/>
                    <a:pt x="0" y="104"/>
                    <a:pt x="0" y="97"/>
                  </a:cubicBezTo>
                  <a:cubicBezTo>
                    <a:pt x="0" y="81"/>
                    <a:pt x="8" y="69"/>
                    <a:pt x="24" y="61"/>
                  </a:cubicBezTo>
                  <a:cubicBezTo>
                    <a:pt x="21" y="57"/>
                    <a:pt x="18" y="52"/>
                    <a:pt x="16" y="48"/>
                  </a:cubicBezTo>
                  <a:cubicBezTo>
                    <a:pt x="14" y="43"/>
                    <a:pt x="13" y="38"/>
                    <a:pt x="13" y="32"/>
                  </a:cubicBezTo>
                  <a:cubicBezTo>
                    <a:pt x="13" y="22"/>
                    <a:pt x="16" y="14"/>
                    <a:pt x="24" y="9"/>
                  </a:cubicBezTo>
                  <a:cubicBezTo>
                    <a:pt x="31" y="3"/>
                    <a:pt x="41" y="0"/>
                    <a:pt x="54" y="0"/>
                  </a:cubicBezTo>
                  <a:cubicBezTo>
                    <a:pt x="67" y="0"/>
                    <a:pt x="77" y="3"/>
                    <a:pt x="84" y="9"/>
                  </a:cubicBezTo>
                  <a:cubicBezTo>
                    <a:pt x="91" y="14"/>
                    <a:pt x="94" y="22"/>
                    <a:pt x="94" y="32"/>
                  </a:cubicBezTo>
                  <a:cubicBezTo>
                    <a:pt x="94" y="38"/>
                    <a:pt x="92" y="44"/>
                    <a:pt x="89" y="50"/>
                  </a:cubicBezTo>
                  <a:cubicBezTo>
                    <a:pt x="85" y="56"/>
                    <a:pt x="79" y="61"/>
                    <a:pt x="70" y="66"/>
                  </a:cubicBezTo>
                  <a:cubicBezTo>
                    <a:pt x="88" y="83"/>
                    <a:pt x="88" y="83"/>
                    <a:pt x="88" y="83"/>
                  </a:cubicBezTo>
                  <a:cubicBezTo>
                    <a:pt x="93" y="76"/>
                    <a:pt x="96" y="68"/>
                    <a:pt x="98" y="60"/>
                  </a:cubicBezTo>
                  <a:cubicBezTo>
                    <a:pt x="134" y="60"/>
                    <a:pt x="134" y="60"/>
                    <a:pt x="134" y="60"/>
                  </a:cubicBezTo>
                  <a:cubicBezTo>
                    <a:pt x="132" y="68"/>
                    <a:pt x="130" y="76"/>
                    <a:pt x="126" y="84"/>
                  </a:cubicBezTo>
                  <a:cubicBezTo>
                    <a:pt x="122" y="93"/>
                    <a:pt x="117" y="100"/>
                    <a:pt x="113" y="106"/>
                  </a:cubicBezTo>
                  <a:cubicBezTo>
                    <a:pt x="141" y="133"/>
                    <a:pt x="141" y="133"/>
                    <a:pt x="141" y="133"/>
                  </a:cubicBezTo>
                  <a:cubicBezTo>
                    <a:pt x="96" y="133"/>
                    <a:pt x="96" y="133"/>
                    <a:pt x="96" y="133"/>
                  </a:cubicBezTo>
                  <a:moveTo>
                    <a:pt x="36" y="94"/>
                  </a:moveTo>
                  <a:cubicBezTo>
                    <a:pt x="36" y="98"/>
                    <a:pt x="37" y="101"/>
                    <a:pt x="40" y="104"/>
                  </a:cubicBezTo>
                  <a:cubicBezTo>
                    <a:pt x="43" y="106"/>
                    <a:pt x="46" y="107"/>
                    <a:pt x="51" y="107"/>
                  </a:cubicBezTo>
                  <a:cubicBezTo>
                    <a:pt x="54" y="107"/>
                    <a:pt x="57" y="107"/>
                    <a:pt x="60" y="106"/>
                  </a:cubicBezTo>
                  <a:cubicBezTo>
                    <a:pt x="62" y="105"/>
                    <a:pt x="64" y="104"/>
                    <a:pt x="66" y="103"/>
                  </a:cubicBezTo>
                  <a:cubicBezTo>
                    <a:pt x="43" y="80"/>
                    <a:pt x="43" y="80"/>
                    <a:pt x="43" y="80"/>
                  </a:cubicBezTo>
                  <a:cubicBezTo>
                    <a:pt x="39" y="84"/>
                    <a:pt x="36" y="89"/>
                    <a:pt x="36" y="94"/>
                  </a:cubicBezTo>
                  <a:close/>
                  <a:moveTo>
                    <a:pt x="63" y="32"/>
                  </a:moveTo>
                  <a:cubicBezTo>
                    <a:pt x="63" y="29"/>
                    <a:pt x="62" y="27"/>
                    <a:pt x="60" y="25"/>
                  </a:cubicBezTo>
                  <a:cubicBezTo>
                    <a:pt x="58" y="24"/>
                    <a:pt x="56" y="23"/>
                    <a:pt x="54" y="23"/>
                  </a:cubicBezTo>
                  <a:cubicBezTo>
                    <a:pt x="51" y="23"/>
                    <a:pt x="49" y="24"/>
                    <a:pt x="47" y="26"/>
                  </a:cubicBezTo>
                  <a:cubicBezTo>
                    <a:pt x="45" y="27"/>
                    <a:pt x="44" y="29"/>
                    <a:pt x="44" y="33"/>
                  </a:cubicBezTo>
                  <a:cubicBezTo>
                    <a:pt x="44" y="37"/>
                    <a:pt x="47" y="42"/>
                    <a:pt x="52" y="47"/>
                  </a:cubicBezTo>
                  <a:cubicBezTo>
                    <a:pt x="55" y="45"/>
                    <a:pt x="58" y="43"/>
                    <a:pt x="60" y="40"/>
                  </a:cubicBezTo>
                  <a:cubicBezTo>
                    <a:pt x="62" y="37"/>
                    <a:pt x="63" y="34"/>
                    <a:pt x="63"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6" name="Freeform 24"/>
            <p:cNvSpPr>
              <a:spLocks/>
            </p:cNvSpPr>
            <p:nvPr/>
          </p:nvSpPr>
          <p:spPr bwMode="auto">
            <a:xfrm>
              <a:off x="4178301" y="-3284538"/>
              <a:ext cx="344488" cy="506413"/>
            </a:xfrm>
            <a:custGeom>
              <a:avLst/>
              <a:gdLst>
                <a:gd name="T0" fmla="*/ 92 w 92"/>
                <a:gd name="T1" fmla="*/ 94 h 135"/>
                <a:gd name="T2" fmla="*/ 86 w 92"/>
                <a:gd name="T3" fmla="*/ 115 h 135"/>
                <a:gd name="T4" fmla="*/ 68 w 92"/>
                <a:gd name="T5" fmla="*/ 130 h 135"/>
                <a:gd name="T6" fmla="*/ 40 w 92"/>
                <a:gd name="T7" fmla="*/ 135 h 135"/>
                <a:gd name="T8" fmla="*/ 18 w 92"/>
                <a:gd name="T9" fmla="*/ 133 h 135"/>
                <a:gd name="T10" fmla="*/ 0 w 92"/>
                <a:gd name="T11" fmla="*/ 127 h 135"/>
                <a:gd name="T12" fmla="*/ 0 w 92"/>
                <a:gd name="T13" fmla="*/ 95 h 135"/>
                <a:gd name="T14" fmla="*/ 21 w 92"/>
                <a:gd name="T15" fmla="*/ 103 h 135"/>
                <a:gd name="T16" fmla="*/ 41 w 92"/>
                <a:gd name="T17" fmla="*/ 106 h 135"/>
                <a:gd name="T18" fmla="*/ 53 w 92"/>
                <a:gd name="T19" fmla="*/ 104 h 135"/>
                <a:gd name="T20" fmla="*/ 56 w 92"/>
                <a:gd name="T21" fmla="*/ 97 h 135"/>
                <a:gd name="T22" fmla="*/ 55 w 92"/>
                <a:gd name="T23" fmla="*/ 92 h 135"/>
                <a:gd name="T24" fmla="*/ 50 w 92"/>
                <a:gd name="T25" fmla="*/ 88 h 135"/>
                <a:gd name="T26" fmla="*/ 33 w 92"/>
                <a:gd name="T27" fmla="*/ 79 h 135"/>
                <a:gd name="T28" fmla="*/ 13 w 92"/>
                <a:gd name="T29" fmla="*/ 68 h 135"/>
                <a:gd name="T30" fmla="*/ 4 w 92"/>
                <a:gd name="T31" fmla="*/ 55 h 135"/>
                <a:gd name="T32" fmla="*/ 1 w 92"/>
                <a:gd name="T33" fmla="*/ 39 h 135"/>
                <a:gd name="T34" fmla="*/ 14 w 92"/>
                <a:gd name="T35" fmla="*/ 10 h 135"/>
                <a:gd name="T36" fmla="*/ 50 w 92"/>
                <a:gd name="T37" fmla="*/ 0 h 135"/>
                <a:gd name="T38" fmla="*/ 92 w 92"/>
                <a:gd name="T39" fmla="*/ 10 h 135"/>
                <a:gd name="T40" fmla="*/ 81 w 92"/>
                <a:gd name="T41" fmla="*/ 37 h 135"/>
                <a:gd name="T42" fmla="*/ 49 w 92"/>
                <a:gd name="T43" fmla="*/ 29 h 135"/>
                <a:gd name="T44" fmla="*/ 39 w 92"/>
                <a:gd name="T45" fmla="*/ 31 h 135"/>
                <a:gd name="T46" fmla="*/ 36 w 92"/>
                <a:gd name="T47" fmla="*/ 37 h 135"/>
                <a:gd name="T48" fmla="*/ 40 w 92"/>
                <a:gd name="T49" fmla="*/ 44 h 135"/>
                <a:gd name="T50" fmla="*/ 62 w 92"/>
                <a:gd name="T51" fmla="*/ 55 h 135"/>
                <a:gd name="T52" fmla="*/ 85 w 92"/>
                <a:gd name="T53" fmla="*/ 71 h 135"/>
                <a:gd name="T54" fmla="*/ 92 w 92"/>
                <a:gd name="T55" fmla="*/ 9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2" h="135">
                  <a:moveTo>
                    <a:pt x="92" y="94"/>
                  </a:moveTo>
                  <a:cubicBezTo>
                    <a:pt x="92" y="102"/>
                    <a:pt x="90" y="109"/>
                    <a:pt x="86" y="115"/>
                  </a:cubicBezTo>
                  <a:cubicBezTo>
                    <a:pt x="82" y="122"/>
                    <a:pt x="76" y="126"/>
                    <a:pt x="68" y="130"/>
                  </a:cubicBezTo>
                  <a:cubicBezTo>
                    <a:pt x="60" y="133"/>
                    <a:pt x="51" y="135"/>
                    <a:pt x="40" y="135"/>
                  </a:cubicBezTo>
                  <a:cubicBezTo>
                    <a:pt x="32" y="135"/>
                    <a:pt x="24" y="135"/>
                    <a:pt x="18" y="133"/>
                  </a:cubicBezTo>
                  <a:cubicBezTo>
                    <a:pt x="13" y="132"/>
                    <a:pt x="6" y="130"/>
                    <a:pt x="0" y="127"/>
                  </a:cubicBezTo>
                  <a:cubicBezTo>
                    <a:pt x="0" y="95"/>
                    <a:pt x="0" y="95"/>
                    <a:pt x="0" y="95"/>
                  </a:cubicBezTo>
                  <a:cubicBezTo>
                    <a:pt x="7" y="99"/>
                    <a:pt x="14" y="102"/>
                    <a:pt x="21" y="103"/>
                  </a:cubicBezTo>
                  <a:cubicBezTo>
                    <a:pt x="28" y="105"/>
                    <a:pt x="35" y="106"/>
                    <a:pt x="41" y="106"/>
                  </a:cubicBezTo>
                  <a:cubicBezTo>
                    <a:pt x="46" y="106"/>
                    <a:pt x="50" y="105"/>
                    <a:pt x="53" y="104"/>
                  </a:cubicBezTo>
                  <a:cubicBezTo>
                    <a:pt x="55" y="102"/>
                    <a:pt x="56" y="99"/>
                    <a:pt x="56" y="97"/>
                  </a:cubicBezTo>
                  <a:cubicBezTo>
                    <a:pt x="56" y="95"/>
                    <a:pt x="56" y="93"/>
                    <a:pt x="55" y="92"/>
                  </a:cubicBezTo>
                  <a:cubicBezTo>
                    <a:pt x="54" y="91"/>
                    <a:pt x="52" y="89"/>
                    <a:pt x="50" y="88"/>
                  </a:cubicBezTo>
                  <a:cubicBezTo>
                    <a:pt x="48" y="86"/>
                    <a:pt x="42" y="84"/>
                    <a:pt x="33" y="79"/>
                  </a:cubicBezTo>
                  <a:cubicBezTo>
                    <a:pt x="24" y="75"/>
                    <a:pt x="18" y="72"/>
                    <a:pt x="13" y="68"/>
                  </a:cubicBezTo>
                  <a:cubicBezTo>
                    <a:pt x="9" y="64"/>
                    <a:pt x="6" y="60"/>
                    <a:pt x="4" y="55"/>
                  </a:cubicBezTo>
                  <a:cubicBezTo>
                    <a:pt x="2" y="51"/>
                    <a:pt x="1" y="45"/>
                    <a:pt x="1" y="39"/>
                  </a:cubicBezTo>
                  <a:cubicBezTo>
                    <a:pt x="1" y="27"/>
                    <a:pt x="5" y="17"/>
                    <a:pt x="14" y="10"/>
                  </a:cubicBezTo>
                  <a:cubicBezTo>
                    <a:pt x="23" y="4"/>
                    <a:pt x="35" y="0"/>
                    <a:pt x="50" y="0"/>
                  </a:cubicBezTo>
                  <a:cubicBezTo>
                    <a:pt x="64" y="0"/>
                    <a:pt x="78" y="3"/>
                    <a:pt x="92" y="10"/>
                  </a:cubicBezTo>
                  <a:cubicBezTo>
                    <a:pt x="81" y="37"/>
                    <a:pt x="81" y="37"/>
                    <a:pt x="81" y="37"/>
                  </a:cubicBezTo>
                  <a:cubicBezTo>
                    <a:pt x="69" y="31"/>
                    <a:pt x="58" y="29"/>
                    <a:pt x="49" y="29"/>
                  </a:cubicBezTo>
                  <a:cubicBezTo>
                    <a:pt x="45" y="29"/>
                    <a:pt x="41" y="29"/>
                    <a:pt x="39" y="31"/>
                  </a:cubicBezTo>
                  <a:cubicBezTo>
                    <a:pt x="37" y="33"/>
                    <a:pt x="36" y="35"/>
                    <a:pt x="36" y="37"/>
                  </a:cubicBezTo>
                  <a:cubicBezTo>
                    <a:pt x="36" y="40"/>
                    <a:pt x="37" y="42"/>
                    <a:pt x="40" y="44"/>
                  </a:cubicBezTo>
                  <a:cubicBezTo>
                    <a:pt x="43" y="46"/>
                    <a:pt x="50" y="50"/>
                    <a:pt x="62" y="55"/>
                  </a:cubicBezTo>
                  <a:cubicBezTo>
                    <a:pt x="73" y="60"/>
                    <a:pt x="81" y="66"/>
                    <a:pt x="85" y="71"/>
                  </a:cubicBezTo>
                  <a:cubicBezTo>
                    <a:pt x="90" y="77"/>
                    <a:pt x="92" y="85"/>
                    <a:pt x="92" y="9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7" name="Freeform 25"/>
            <p:cNvSpPr>
              <a:spLocks noEditPoints="1"/>
            </p:cNvSpPr>
            <p:nvPr/>
          </p:nvSpPr>
          <p:spPr bwMode="auto">
            <a:xfrm>
              <a:off x="4549776" y="-3171826"/>
              <a:ext cx="368300" cy="393700"/>
            </a:xfrm>
            <a:custGeom>
              <a:avLst/>
              <a:gdLst>
                <a:gd name="T0" fmla="*/ 53 w 98"/>
                <a:gd name="T1" fmla="*/ 105 h 105"/>
                <a:gd name="T2" fmla="*/ 14 w 98"/>
                <a:gd name="T3" fmla="*/ 92 h 105"/>
                <a:gd name="T4" fmla="*/ 0 w 98"/>
                <a:gd name="T5" fmla="*/ 53 h 105"/>
                <a:gd name="T6" fmla="*/ 13 w 98"/>
                <a:gd name="T7" fmla="*/ 14 h 105"/>
                <a:gd name="T8" fmla="*/ 50 w 98"/>
                <a:gd name="T9" fmla="*/ 0 h 105"/>
                <a:gd name="T10" fmla="*/ 85 w 98"/>
                <a:gd name="T11" fmla="*/ 12 h 105"/>
                <a:gd name="T12" fmla="*/ 98 w 98"/>
                <a:gd name="T13" fmla="*/ 46 h 105"/>
                <a:gd name="T14" fmla="*/ 98 w 98"/>
                <a:gd name="T15" fmla="*/ 62 h 105"/>
                <a:gd name="T16" fmla="*/ 35 w 98"/>
                <a:gd name="T17" fmla="*/ 62 h 105"/>
                <a:gd name="T18" fmla="*/ 41 w 98"/>
                <a:gd name="T19" fmla="*/ 75 h 105"/>
                <a:gd name="T20" fmla="*/ 57 w 98"/>
                <a:gd name="T21" fmla="*/ 80 h 105"/>
                <a:gd name="T22" fmla="*/ 74 w 98"/>
                <a:gd name="T23" fmla="*/ 78 h 105"/>
                <a:gd name="T24" fmla="*/ 91 w 98"/>
                <a:gd name="T25" fmla="*/ 73 h 105"/>
                <a:gd name="T26" fmla="*/ 91 w 98"/>
                <a:gd name="T27" fmla="*/ 98 h 105"/>
                <a:gd name="T28" fmla="*/ 74 w 98"/>
                <a:gd name="T29" fmla="*/ 104 h 105"/>
                <a:gd name="T30" fmla="*/ 53 w 98"/>
                <a:gd name="T31" fmla="*/ 105 h 105"/>
                <a:gd name="T32" fmla="*/ 51 w 98"/>
                <a:gd name="T33" fmla="*/ 24 h 105"/>
                <a:gd name="T34" fmla="*/ 41 w 98"/>
                <a:gd name="T35" fmla="*/ 28 h 105"/>
                <a:gd name="T36" fmla="*/ 36 w 98"/>
                <a:gd name="T37" fmla="*/ 40 h 105"/>
                <a:gd name="T38" fmla="*/ 66 w 98"/>
                <a:gd name="T39" fmla="*/ 40 h 105"/>
                <a:gd name="T40" fmla="*/ 62 w 98"/>
                <a:gd name="T41" fmla="*/ 28 h 105"/>
                <a:gd name="T42" fmla="*/ 51 w 98"/>
                <a:gd name="T43" fmla="*/ 2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8" h="105">
                  <a:moveTo>
                    <a:pt x="53" y="105"/>
                  </a:moveTo>
                  <a:cubicBezTo>
                    <a:pt x="36" y="105"/>
                    <a:pt x="23" y="101"/>
                    <a:pt x="14" y="92"/>
                  </a:cubicBezTo>
                  <a:cubicBezTo>
                    <a:pt x="4" y="83"/>
                    <a:pt x="0" y="70"/>
                    <a:pt x="0" y="53"/>
                  </a:cubicBezTo>
                  <a:cubicBezTo>
                    <a:pt x="0" y="36"/>
                    <a:pt x="4" y="23"/>
                    <a:pt x="13" y="14"/>
                  </a:cubicBezTo>
                  <a:cubicBezTo>
                    <a:pt x="21" y="4"/>
                    <a:pt x="34" y="0"/>
                    <a:pt x="50" y="0"/>
                  </a:cubicBezTo>
                  <a:cubicBezTo>
                    <a:pt x="65" y="0"/>
                    <a:pt x="77" y="4"/>
                    <a:pt x="85" y="12"/>
                  </a:cubicBezTo>
                  <a:cubicBezTo>
                    <a:pt x="94" y="20"/>
                    <a:pt x="98" y="31"/>
                    <a:pt x="98" y="46"/>
                  </a:cubicBezTo>
                  <a:cubicBezTo>
                    <a:pt x="98" y="62"/>
                    <a:pt x="98" y="62"/>
                    <a:pt x="98" y="62"/>
                  </a:cubicBezTo>
                  <a:cubicBezTo>
                    <a:pt x="35" y="62"/>
                    <a:pt x="35" y="62"/>
                    <a:pt x="35" y="62"/>
                  </a:cubicBezTo>
                  <a:cubicBezTo>
                    <a:pt x="35" y="68"/>
                    <a:pt x="37" y="72"/>
                    <a:pt x="41" y="75"/>
                  </a:cubicBezTo>
                  <a:cubicBezTo>
                    <a:pt x="45" y="79"/>
                    <a:pt x="51" y="80"/>
                    <a:pt x="57" y="80"/>
                  </a:cubicBezTo>
                  <a:cubicBezTo>
                    <a:pt x="64" y="80"/>
                    <a:pt x="69" y="80"/>
                    <a:pt x="74" y="78"/>
                  </a:cubicBezTo>
                  <a:cubicBezTo>
                    <a:pt x="80" y="77"/>
                    <a:pt x="85" y="75"/>
                    <a:pt x="91" y="73"/>
                  </a:cubicBezTo>
                  <a:cubicBezTo>
                    <a:pt x="91" y="98"/>
                    <a:pt x="91" y="98"/>
                    <a:pt x="91" y="98"/>
                  </a:cubicBezTo>
                  <a:cubicBezTo>
                    <a:pt x="86" y="101"/>
                    <a:pt x="80" y="103"/>
                    <a:pt x="74" y="104"/>
                  </a:cubicBezTo>
                  <a:cubicBezTo>
                    <a:pt x="68" y="105"/>
                    <a:pt x="61" y="105"/>
                    <a:pt x="53" y="105"/>
                  </a:cubicBezTo>
                  <a:moveTo>
                    <a:pt x="51" y="24"/>
                  </a:moveTo>
                  <a:cubicBezTo>
                    <a:pt x="47" y="24"/>
                    <a:pt x="43" y="25"/>
                    <a:pt x="41" y="28"/>
                  </a:cubicBezTo>
                  <a:cubicBezTo>
                    <a:pt x="38" y="30"/>
                    <a:pt x="36" y="34"/>
                    <a:pt x="36" y="40"/>
                  </a:cubicBezTo>
                  <a:cubicBezTo>
                    <a:pt x="66" y="40"/>
                    <a:pt x="66" y="40"/>
                    <a:pt x="66" y="40"/>
                  </a:cubicBezTo>
                  <a:cubicBezTo>
                    <a:pt x="66" y="35"/>
                    <a:pt x="64" y="31"/>
                    <a:pt x="62" y="28"/>
                  </a:cubicBezTo>
                  <a:cubicBezTo>
                    <a:pt x="59" y="25"/>
                    <a:pt x="56" y="24"/>
                    <a:pt x="5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8" name="Rectangle 26"/>
            <p:cNvSpPr>
              <a:spLocks noChangeArrowheads="1"/>
            </p:cNvSpPr>
            <p:nvPr/>
          </p:nvSpPr>
          <p:spPr bwMode="auto">
            <a:xfrm>
              <a:off x="4967288" y="-3308351"/>
              <a:ext cx="130175" cy="523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9" name="Rectangle 27"/>
            <p:cNvSpPr>
              <a:spLocks noChangeArrowheads="1"/>
            </p:cNvSpPr>
            <p:nvPr/>
          </p:nvSpPr>
          <p:spPr bwMode="auto">
            <a:xfrm>
              <a:off x="5162551" y="-3308351"/>
              <a:ext cx="130175" cy="523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0" name="Freeform 28"/>
            <p:cNvSpPr>
              <a:spLocks/>
            </p:cNvSpPr>
            <p:nvPr/>
          </p:nvSpPr>
          <p:spPr bwMode="auto">
            <a:xfrm>
              <a:off x="5353051" y="-3171826"/>
              <a:ext cx="301625" cy="393700"/>
            </a:xfrm>
            <a:custGeom>
              <a:avLst/>
              <a:gdLst>
                <a:gd name="T0" fmla="*/ 80 w 80"/>
                <a:gd name="T1" fmla="*/ 72 h 105"/>
                <a:gd name="T2" fmla="*/ 69 w 80"/>
                <a:gd name="T3" fmla="*/ 97 h 105"/>
                <a:gd name="T4" fmla="*/ 37 w 80"/>
                <a:gd name="T5" fmla="*/ 105 h 105"/>
                <a:gd name="T6" fmla="*/ 17 w 80"/>
                <a:gd name="T7" fmla="*/ 104 h 105"/>
                <a:gd name="T8" fmla="*/ 0 w 80"/>
                <a:gd name="T9" fmla="*/ 100 h 105"/>
                <a:gd name="T10" fmla="*/ 0 w 80"/>
                <a:gd name="T11" fmla="*/ 71 h 105"/>
                <a:gd name="T12" fmla="*/ 18 w 80"/>
                <a:gd name="T13" fmla="*/ 77 h 105"/>
                <a:gd name="T14" fmla="*/ 35 w 80"/>
                <a:gd name="T15" fmla="*/ 80 h 105"/>
                <a:gd name="T16" fmla="*/ 47 w 80"/>
                <a:gd name="T17" fmla="*/ 74 h 105"/>
                <a:gd name="T18" fmla="*/ 43 w 80"/>
                <a:gd name="T19" fmla="*/ 70 h 105"/>
                <a:gd name="T20" fmla="*/ 25 w 80"/>
                <a:gd name="T21" fmla="*/ 61 h 105"/>
                <a:gd name="T22" fmla="*/ 5 w 80"/>
                <a:gd name="T23" fmla="*/ 48 h 105"/>
                <a:gd name="T24" fmla="*/ 0 w 80"/>
                <a:gd name="T25" fmla="*/ 30 h 105"/>
                <a:gd name="T26" fmla="*/ 11 w 80"/>
                <a:gd name="T27" fmla="*/ 8 h 105"/>
                <a:gd name="T28" fmla="*/ 42 w 80"/>
                <a:gd name="T29" fmla="*/ 0 h 105"/>
                <a:gd name="T30" fmla="*/ 61 w 80"/>
                <a:gd name="T31" fmla="*/ 2 h 105"/>
                <a:gd name="T32" fmla="*/ 79 w 80"/>
                <a:gd name="T33" fmla="*/ 8 h 105"/>
                <a:gd name="T34" fmla="*/ 69 w 80"/>
                <a:gd name="T35" fmla="*/ 31 h 105"/>
                <a:gd name="T36" fmla="*/ 55 w 80"/>
                <a:gd name="T37" fmla="*/ 26 h 105"/>
                <a:gd name="T38" fmla="*/ 42 w 80"/>
                <a:gd name="T39" fmla="*/ 24 h 105"/>
                <a:gd name="T40" fmla="*/ 33 w 80"/>
                <a:gd name="T41" fmla="*/ 28 h 105"/>
                <a:gd name="T42" fmla="*/ 36 w 80"/>
                <a:gd name="T43" fmla="*/ 32 h 105"/>
                <a:gd name="T44" fmla="*/ 54 w 80"/>
                <a:gd name="T45" fmla="*/ 40 h 105"/>
                <a:gd name="T46" fmla="*/ 70 w 80"/>
                <a:gd name="T47" fmla="*/ 48 h 105"/>
                <a:gd name="T48" fmla="*/ 77 w 80"/>
                <a:gd name="T49" fmla="*/ 58 h 105"/>
                <a:gd name="T50" fmla="*/ 80 w 80"/>
                <a:gd name="T51" fmla="*/ 7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05">
                  <a:moveTo>
                    <a:pt x="80" y="72"/>
                  </a:moveTo>
                  <a:cubicBezTo>
                    <a:pt x="80" y="83"/>
                    <a:pt x="76" y="91"/>
                    <a:pt x="69" y="97"/>
                  </a:cubicBezTo>
                  <a:cubicBezTo>
                    <a:pt x="61" y="102"/>
                    <a:pt x="51" y="105"/>
                    <a:pt x="37" y="105"/>
                  </a:cubicBezTo>
                  <a:cubicBezTo>
                    <a:pt x="29" y="105"/>
                    <a:pt x="23" y="105"/>
                    <a:pt x="17" y="104"/>
                  </a:cubicBezTo>
                  <a:cubicBezTo>
                    <a:pt x="11" y="103"/>
                    <a:pt x="6" y="102"/>
                    <a:pt x="0" y="100"/>
                  </a:cubicBezTo>
                  <a:cubicBezTo>
                    <a:pt x="0" y="71"/>
                    <a:pt x="0" y="71"/>
                    <a:pt x="0" y="71"/>
                  </a:cubicBezTo>
                  <a:cubicBezTo>
                    <a:pt x="5" y="74"/>
                    <a:pt x="11" y="76"/>
                    <a:pt x="18" y="77"/>
                  </a:cubicBezTo>
                  <a:cubicBezTo>
                    <a:pt x="24" y="79"/>
                    <a:pt x="30" y="80"/>
                    <a:pt x="35" y="80"/>
                  </a:cubicBezTo>
                  <a:cubicBezTo>
                    <a:pt x="43" y="80"/>
                    <a:pt x="47" y="78"/>
                    <a:pt x="47" y="74"/>
                  </a:cubicBezTo>
                  <a:cubicBezTo>
                    <a:pt x="47" y="73"/>
                    <a:pt x="46" y="71"/>
                    <a:pt x="43" y="70"/>
                  </a:cubicBezTo>
                  <a:cubicBezTo>
                    <a:pt x="41" y="68"/>
                    <a:pt x="35" y="66"/>
                    <a:pt x="25" y="61"/>
                  </a:cubicBezTo>
                  <a:cubicBezTo>
                    <a:pt x="16" y="58"/>
                    <a:pt x="9" y="53"/>
                    <a:pt x="5" y="48"/>
                  </a:cubicBezTo>
                  <a:cubicBezTo>
                    <a:pt x="2" y="43"/>
                    <a:pt x="0" y="37"/>
                    <a:pt x="0" y="30"/>
                  </a:cubicBezTo>
                  <a:cubicBezTo>
                    <a:pt x="0" y="20"/>
                    <a:pt x="3" y="13"/>
                    <a:pt x="11" y="8"/>
                  </a:cubicBezTo>
                  <a:cubicBezTo>
                    <a:pt x="18" y="2"/>
                    <a:pt x="28" y="0"/>
                    <a:pt x="42" y="0"/>
                  </a:cubicBezTo>
                  <a:cubicBezTo>
                    <a:pt x="48" y="0"/>
                    <a:pt x="55" y="1"/>
                    <a:pt x="61" y="2"/>
                  </a:cubicBezTo>
                  <a:cubicBezTo>
                    <a:pt x="66" y="3"/>
                    <a:pt x="73" y="6"/>
                    <a:pt x="79" y="8"/>
                  </a:cubicBezTo>
                  <a:cubicBezTo>
                    <a:pt x="69" y="31"/>
                    <a:pt x="69" y="31"/>
                    <a:pt x="69" y="31"/>
                  </a:cubicBezTo>
                  <a:cubicBezTo>
                    <a:pt x="65" y="29"/>
                    <a:pt x="60" y="27"/>
                    <a:pt x="55" y="26"/>
                  </a:cubicBezTo>
                  <a:cubicBezTo>
                    <a:pt x="49" y="24"/>
                    <a:pt x="45" y="24"/>
                    <a:pt x="42" y="24"/>
                  </a:cubicBezTo>
                  <a:cubicBezTo>
                    <a:pt x="36" y="24"/>
                    <a:pt x="33" y="25"/>
                    <a:pt x="33" y="28"/>
                  </a:cubicBezTo>
                  <a:cubicBezTo>
                    <a:pt x="33" y="29"/>
                    <a:pt x="34" y="31"/>
                    <a:pt x="36" y="32"/>
                  </a:cubicBezTo>
                  <a:cubicBezTo>
                    <a:pt x="38" y="33"/>
                    <a:pt x="44" y="36"/>
                    <a:pt x="54" y="40"/>
                  </a:cubicBezTo>
                  <a:cubicBezTo>
                    <a:pt x="61" y="43"/>
                    <a:pt x="66" y="46"/>
                    <a:pt x="70" y="48"/>
                  </a:cubicBezTo>
                  <a:cubicBezTo>
                    <a:pt x="73" y="51"/>
                    <a:pt x="76" y="54"/>
                    <a:pt x="77" y="58"/>
                  </a:cubicBezTo>
                  <a:cubicBezTo>
                    <a:pt x="79" y="62"/>
                    <a:pt x="80" y="67"/>
                    <a:pt x="80"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1" name="Freeform 29"/>
            <p:cNvSpPr>
              <a:spLocks/>
            </p:cNvSpPr>
            <p:nvPr/>
          </p:nvSpPr>
          <p:spPr bwMode="auto">
            <a:xfrm>
              <a:off x="5808663"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2" name="Freeform 30"/>
            <p:cNvSpPr>
              <a:spLocks/>
            </p:cNvSpPr>
            <p:nvPr/>
          </p:nvSpPr>
          <p:spPr bwMode="auto">
            <a:xfrm>
              <a:off x="5808663"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3" name="Freeform 31"/>
            <p:cNvSpPr>
              <a:spLocks/>
            </p:cNvSpPr>
            <p:nvPr/>
          </p:nvSpPr>
          <p:spPr bwMode="auto">
            <a:xfrm>
              <a:off x="6199188"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4" name="Freeform 32"/>
            <p:cNvSpPr>
              <a:spLocks/>
            </p:cNvSpPr>
            <p:nvPr/>
          </p:nvSpPr>
          <p:spPr bwMode="auto">
            <a:xfrm>
              <a:off x="6199188"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5" name="Freeform 33"/>
            <p:cNvSpPr>
              <a:spLocks noEditPoints="1"/>
            </p:cNvSpPr>
            <p:nvPr/>
          </p:nvSpPr>
          <p:spPr bwMode="auto">
            <a:xfrm>
              <a:off x="6584951" y="-3303588"/>
              <a:ext cx="368300" cy="522288"/>
            </a:xfrm>
            <a:custGeom>
              <a:avLst/>
              <a:gdLst>
                <a:gd name="T0" fmla="*/ 98 w 98"/>
                <a:gd name="T1" fmla="*/ 44 h 139"/>
                <a:gd name="T2" fmla="*/ 85 w 98"/>
                <a:gd name="T3" fmla="*/ 80 h 139"/>
                <a:gd name="T4" fmla="*/ 47 w 98"/>
                <a:gd name="T5" fmla="*/ 93 h 139"/>
                <a:gd name="T6" fmla="*/ 37 w 98"/>
                <a:gd name="T7" fmla="*/ 93 h 139"/>
                <a:gd name="T8" fmla="*/ 37 w 98"/>
                <a:gd name="T9" fmla="*/ 139 h 139"/>
                <a:gd name="T10" fmla="*/ 0 w 98"/>
                <a:gd name="T11" fmla="*/ 139 h 139"/>
                <a:gd name="T12" fmla="*/ 0 w 98"/>
                <a:gd name="T13" fmla="*/ 0 h 139"/>
                <a:gd name="T14" fmla="*/ 47 w 98"/>
                <a:gd name="T15" fmla="*/ 0 h 139"/>
                <a:gd name="T16" fmla="*/ 85 w 98"/>
                <a:gd name="T17" fmla="*/ 12 h 139"/>
                <a:gd name="T18" fmla="*/ 98 w 98"/>
                <a:gd name="T19" fmla="*/ 44 h 139"/>
                <a:gd name="T20" fmla="*/ 37 w 98"/>
                <a:gd name="T21" fmla="*/ 62 h 139"/>
                <a:gd name="T22" fmla="*/ 43 w 98"/>
                <a:gd name="T23" fmla="*/ 62 h 139"/>
                <a:gd name="T24" fmla="*/ 56 w 98"/>
                <a:gd name="T25" fmla="*/ 58 h 139"/>
                <a:gd name="T26" fmla="*/ 61 w 98"/>
                <a:gd name="T27" fmla="*/ 44 h 139"/>
                <a:gd name="T28" fmla="*/ 46 w 98"/>
                <a:gd name="T29" fmla="*/ 30 h 139"/>
                <a:gd name="T30" fmla="*/ 37 w 98"/>
                <a:gd name="T31" fmla="*/ 30 h 139"/>
                <a:gd name="T32" fmla="*/ 37 w 98"/>
                <a:gd name="T33" fmla="*/ 6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8" h="139">
                  <a:moveTo>
                    <a:pt x="98" y="44"/>
                  </a:moveTo>
                  <a:cubicBezTo>
                    <a:pt x="98" y="60"/>
                    <a:pt x="94" y="72"/>
                    <a:pt x="85" y="80"/>
                  </a:cubicBezTo>
                  <a:cubicBezTo>
                    <a:pt x="76" y="89"/>
                    <a:pt x="63" y="93"/>
                    <a:pt x="47" y="93"/>
                  </a:cubicBezTo>
                  <a:cubicBezTo>
                    <a:pt x="37" y="93"/>
                    <a:pt x="37" y="93"/>
                    <a:pt x="37" y="93"/>
                  </a:cubicBezTo>
                  <a:cubicBezTo>
                    <a:pt x="37" y="139"/>
                    <a:pt x="37" y="139"/>
                    <a:pt x="37" y="139"/>
                  </a:cubicBezTo>
                  <a:cubicBezTo>
                    <a:pt x="0" y="139"/>
                    <a:pt x="0" y="139"/>
                    <a:pt x="0" y="139"/>
                  </a:cubicBezTo>
                  <a:cubicBezTo>
                    <a:pt x="0" y="0"/>
                    <a:pt x="0" y="0"/>
                    <a:pt x="0" y="0"/>
                  </a:cubicBezTo>
                  <a:cubicBezTo>
                    <a:pt x="47" y="0"/>
                    <a:pt x="47" y="0"/>
                    <a:pt x="47" y="0"/>
                  </a:cubicBezTo>
                  <a:cubicBezTo>
                    <a:pt x="64" y="0"/>
                    <a:pt x="77" y="4"/>
                    <a:pt x="85" y="12"/>
                  </a:cubicBezTo>
                  <a:cubicBezTo>
                    <a:pt x="94" y="19"/>
                    <a:pt x="98" y="30"/>
                    <a:pt x="98" y="44"/>
                  </a:cubicBezTo>
                  <a:moveTo>
                    <a:pt x="37" y="62"/>
                  </a:moveTo>
                  <a:cubicBezTo>
                    <a:pt x="43" y="62"/>
                    <a:pt x="43" y="62"/>
                    <a:pt x="43" y="62"/>
                  </a:cubicBezTo>
                  <a:cubicBezTo>
                    <a:pt x="49" y="62"/>
                    <a:pt x="53" y="61"/>
                    <a:pt x="56" y="58"/>
                  </a:cubicBezTo>
                  <a:cubicBezTo>
                    <a:pt x="60" y="54"/>
                    <a:pt x="61" y="50"/>
                    <a:pt x="61" y="44"/>
                  </a:cubicBezTo>
                  <a:cubicBezTo>
                    <a:pt x="61" y="35"/>
                    <a:pt x="56" y="30"/>
                    <a:pt x="46" y="30"/>
                  </a:cubicBezTo>
                  <a:cubicBezTo>
                    <a:pt x="37" y="30"/>
                    <a:pt x="37" y="30"/>
                    <a:pt x="37" y="30"/>
                  </a:cubicBezTo>
                  <a:lnTo>
                    <a:pt x="37"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grpSp>
    </p:spTree>
    <p:extLst>
      <p:ext uri="{BB962C8B-B14F-4D97-AF65-F5344CB8AC3E}">
        <p14:creationId xmlns:p14="http://schemas.microsoft.com/office/powerpoint/2010/main" val="1965296274"/>
      </p:ext>
    </p:extLst>
  </p:cSld>
  <p:clrMapOvr>
    <a:masterClrMapping/>
  </p:clrMapOvr>
  <p:extLst>
    <p:ext uri="{DCECCB84-F9BA-43D5-87BE-67443E8EF086}">
      <p15:sldGuideLst xmlns:p15="http://schemas.microsoft.com/office/powerpoint/2012/main">
        <p15:guide id="1" orient="horz" pos="4508">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Divider - Deloitte green">
    <p:bg bwMode="gray">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gray">
          <a:xfrm>
            <a:off x="501651" y="1705670"/>
            <a:ext cx="10541000" cy="1592403"/>
          </a:xfrm>
        </p:spPr>
        <p:txBody>
          <a:bodyPr anchor="b"/>
          <a:lstStyle>
            <a:lvl1pPr>
              <a:lnSpc>
                <a:spcPct val="95000"/>
              </a:lnSpc>
              <a:defRPr sz="3537" b="1">
                <a:solidFill>
                  <a:schemeClr val="bg1"/>
                </a:solidFill>
                <a:latin typeface="+mj-lt"/>
                <a:ea typeface="Open Sans" panose="020B0606030504020204" pitchFamily="34" charset="0"/>
                <a:cs typeface="Open Sans" panose="020B0606030504020204" pitchFamily="34" charset="0"/>
              </a:defRPr>
            </a:lvl1pPr>
          </a:lstStyle>
          <a:p>
            <a:r>
              <a:rPr lang="en-GB" noProof="0" dirty="0"/>
              <a:t>Click to edit Master title style</a:t>
            </a:r>
          </a:p>
        </p:txBody>
      </p:sp>
      <p:sp>
        <p:nvSpPr>
          <p:cNvPr id="3" name="Text Placeholder 2"/>
          <p:cNvSpPr>
            <a:spLocks noGrp="1"/>
          </p:cNvSpPr>
          <p:nvPr>
            <p:ph type="body" idx="1"/>
          </p:nvPr>
        </p:nvSpPr>
        <p:spPr bwMode="gray">
          <a:xfrm>
            <a:off x="501651" y="3429001"/>
            <a:ext cx="10541000" cy="1566532"/>
          </a:xfrm>
        </p:spPr>
        <p:txBody>
          <a:bodyPr lIns="0" tIns="0" rIns="0" bIns="0">
            <a:noAutofit/>
          </a:bodyPr>
          <a:lstStyle>
            <a:lvl1pPr marL="0" indent="0">
              <a:lnSpc>
                <a:spcPct val="95000"/>
              </a:lnSpc>
              <a:spcAft>
                <a:spcPts val="0"/>
              </a:spcAft>
              <a:buNone/>
              <a:defRPr sz="3537">
                <a:solidFill>
                  <a:schemeClr val="bg1"/>
                </a:solidFill>
              </a:defRPr>
            </a:lvl1pPr>
            <a:lvl2pPr marL="457209" indent="0">
              <a:buNone/>
              <a:defRPr sz="2000">
                <a:solidFill>
                  <a:schemeClr val="tx1">
                    <a:tint val="75000"/>
                  </a:schemeClr>
                </a:solidFill>
              </a:defRPr>
            </a:lvl2pPr>
            <a:lvl3pPr marL="914417" indent="0">
              <a:buNone/>
              <a:defRPr sz="1800">
                <a:solidFill>
                  <a:schemeClr val="tx1">
                    <a:tint val="75000"/>
                  </a:schemeClr>
                </a:solidFill>
              </a:defRPr>
            </a:lvl3pPr>
            <a:lvl4pPr marL="1371626" indent="0">
              <a:buNone/>
              <a:defRPr sz="1600">
                <a:solidFill>
                  <a:schemeClr val="tx1">
                    <a:tint val="75000"/>
                  </a:schemeClr>
                </a:solidFill>
              </a:defRPr>
            </a:lvl4pPr>
            <a:lvl5pPr marL="1828835" indent="0">
              <a:buNone/>
              <a:defRPr sz="1600">
                <a:solidFill>
                  <a:schemeClr val="tx1">
                    <a:tint val="75000"/>
                  </a:schemeClr>
                </a:solidFill>
              </a:defRPr>
            </a:lvl5pPr>
            <a:lvl6pPr marL="2286044" indent="0">
              <a:buNone/>
              <a:defRPr sz="1600">
                <a:solidFill>
                  <a:schemeClr val="tx1">
                    <a:tint val="75000"/>
                  </a:schemeClr>
                </a:solidFill>
              </a:defRPr>
            </a:lvl6pPr>
            <a:lvl7pPr marL="2743252" indent="0">
              <a:buNone/>
              <a:defRPr sz="1600">
                <a:solidFill>
                  <a:schemeClr val="tx1">
                    <a:tint val="75000"/>
                  </a:schemeClr>
                </a:solidFill>
              </a:defRPr>
            </a:lvl7pPr>
            <a:lvl8pPr marL="3200461" indent="0">
              <a:buNone/>
              <a:defRPr sz="1600">
                <a:solidFill>
                  <a:schemeClr val="tx1">
                    <a:tint val="75000"/>
                  </a:schemeClr>
                </a:solidFill>
              </a:defRPr>
            </a:lvl8pPr>
            <a:lvl9pPr marL="3657669" indent="0">
              <a:buNone/>
              <a:defRPr sz="1600">
                <a:solidFill>
                  <a:schemeClr val="tx1">
                    <a:tint val="75000"/>
                  </a:schemeClr>
                </a:solidFill>
              </a:defRPr>
            </a:lvl9pPr>
          </a:lstStyle>
          <a:p>
            <a:pPr lvl="0"/>
            <a:r>
              <a:rPr lang="en-GB" noProof="0" dirty="0"/>
              <a:t>Click to edit Master text styles</a:t>
            </a:r>
          </a:p>
        </p:txBody>
      </p:sp>
    </p:spTree>
    <p:extLst>
      <p:ext uri="{BB962C8B-B14F-4D97-AF65-F5344CB8AC3E}">
        <p14:creationId xmlns:p14="http://schemas.microsoft.com/office/powerpoint/2010/main" val="2982897973"/>
      </p:ext>
    </p:extLst>
  </p:cSld>
  <p:clrMapOvr>
    <a:masterClrMapping/>
  </p:clrMapOvr>
  <p:extLst>
    <p:ext uri="{DCECCB84-F9BA-43D5-87BE-67443E8EF086}">
      <p15:sldGuideLst xmlns:p15="http://schemas.microsoft.com/office/powerpoint/2012/main">
        <p15:guide id="1" orient="horz" pos="2382">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Divider - Deloitte dark green">
    <p:bg bwMode="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gray">
          <a:xfrm>
            <a:off x="501651" y="1705670"/>
            <a:ext cx="10541000" cy="1592403"/>
          </a:xfrm>
        </p:spPr>
        <p:txBody>
          <a:bodyPr anchor="b"/>
          <a:lstStyle>
            <a:lvl1pPr>
              <a:lnSpc>
                <a:spcPct val="95000"/>
              </a:lnSpc>
              <a:defRPr sz="3537" b="1">
                <a:solidFill>
                  <a:schemeClr val="bg1"/>
                </a:solidFill>
                <a:latin typeface="+mj-lt"/>
                <a:ea typeface="Open Sans" panose="020B0606030504020204" pitchFamily="34" charset="0"/>
                <a:cs typeface="Open Sans" panose="020B0606030504020204" pitchFamily="34" charset="0"/>
              </a:defRPr>
            </a:lvl1pPr>
          </a:lstStyle>
          <a:p>
            <a:r>
              <a:rPr lang="en-GB" noProof="0" dirty="0"/>
              <a:t>Click to edit Master title style</a:t>
            </a:r>
          </a:p>
        </p:txBody>
      </p:sp>
      <p:sp>
        <p:nvSpPr>
          <p:cNvPr id="3" name="Text Placeholder 2"/>
          <p:cNvSpPr>
            <a:spLocks noGrp="1"/>
          </p:cNvSpPr>
          <p:nvPr>
            <p:ph type="body" idx="1"/>
          </p:nvPr>
        </p:nvSpPr>
        <p:spPr bwMode="gray">
          <a:xfrm>
            <a:off x="501651" y="3429001"/>
            <a:ext cx="10544067" cy="1566532"/>
          </a:xfrm>
        </p:spPr>
        <p:txBody>
          <a:bodyPr lIns="0" tIns="0" rIns="0" bIns="0">
            <a:noAutofit/>
          </a:bodyPr>
          <a:lstStyle>
            <a:lvl1pPr marL="0" indent="0">
              <a:lnSpc>
                <a:spcPct val="95000"/>
              </a:lnSpc>
              <a:spcAft>
                <a:spcPts val="0"/>
              </a:spcAft>
              <a:buNone/>
              <a:defRPr sz="3537">
                <a:solidFill>
                  <a:schemeClr val="bg1"/>
                </a:solidFill>
              </a:defRPr>
            </a:lvl1pPr>
            <a:lvl2pPr marL="457209" indent="0">
              <a:buNone/>
              <a:defRPr sz="2000">
                <a:solidFill>
                  <a:schemeClr val="tx1">
                    <a:tint val="75000"/>
                  </a:schemeClr>
                </a:solidFill>
              </a:defRPr>
            </a:lvl2pPr>
            <a:lvl3pPr marL="914417" indent="0">
              <a:buNone/>
              <a:defRPr sz="1800">
                <a:solidFill>
                  <a:schemeClr val="tx1">
                    <a:tint val="75000"/>
                  </a:schemeClr>
                </a:solidFill>
              </a:defRPr>
            </a:lvl3pPr>
            <a:lvl4pPr marL="1371626" indent="0">
              <a:buNone/>
              <a:defRPr sz="1600">
                <a:solidFill>
                  <a:schemeClr val="tx1">
                    <a:tint val="75000"/>
                  </a:schemeClr>
                </a:solidFill>
              </a:defRPr>
            </a:lvl4pPr>
            <a:lvl5pPr marL="1828835" indent="0">
              <a:buNone/>
              <a:defRPr sz="1600">
                <a:solidFill>
                  <a:schemeClr val="tx1">
                    <a:tint val="75000"/>
                  </a:schemeClr>
                </a:solidFill>
              </a:defRPr>
            </a:lvl5pPr>
            <a:lvl6pPr marL="2286044" indent="0">
              <a:buNone/>
              <a:defRPr sz="1600">
                <a:solidFill>
                  <a:schemeClr val="tx1">
                    <a:tint val="75000"/>
                  </a:schemeClr>
                </a:solidFill>
              </a:defRPr>
            </a:lvl6pPr>
            <a:lvl7pPr marL="2743252" indent="0">
              <a:buNone/>
              <a:defRPr sz="1600">
                <a:solidFill>
                  <a:schemeClr val="tx1">
                    <a:tint val="75000"/>
                  </a:schemeClr>
                </a:solidFill>
              </a:defRPr>
            </a:lvl7pPr>
            <a:lvl8pPr marL="3200461" indent="0">
              <a:buNone/>
              <a:defRPr sz="1600">
                <a:solidFill>
                  <a:schemeClr val="tx1">
                    <a:tint val="75000"/>
                  </a:schemeClr>
                </a:solidFill>
              </a:defRPr>
            </a:lvl8pPr>
            <a:lvl9pPr marL="3657669" indent="0">
              <a:buNone/>
              <a:defRPr sz="1600">
                <a:solidFill>
                  <a:schemeClr val="tx1">
                    <a:tint val="75000"/>
                  </a:schemeClr>
                </a:solidFill>
              </a:defRPr>
            </a:lvl9pPr>
          </a:lstStyle>
          <a:p>
            <a:pPr lvl="0"/>
            <a:r>
              <a:rPr lang="en-GB" noProof="0" dirty="0"/>
              <a:t>Click to edit Master text styles</a:t>
            </a:r>
          </a:p>
        </p:txBody>
      </p:sp>
      <p:sp>
        <p:nvSpPr>
          <p:cNvPr id="15" name="TextBox 14"/>
          <p:cNvSpPr txBox="1"/>
          <p:nvPr userDrawn="1"/>
        </p:nvSpPr>
        <p:spPr>
          <a:xfrm>
            <a:off x="11382377" y="6477001"/>
            <a:ext cx="307974" cy="100027"/>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GB" sz="650" noProof="0" smtClean="0">
                <a:solidFill>
                  <a:schemeClr val="bg1"/>
                </a:solidFill>
              </a:rPr>
              <a:pPr marL="0" indent="0" algn="r">
                <a:spcBef>
                  <a:spcPts val="600"/>
                </a:spcBef>
                <a:buSzPct val="100000"/>
                <a:buFont typeface="Arial"/>
                <a:buNone/>
              </a:pPr>
              <a:t>‹#›</a:t>
            </a:fld>
            <a:endParaRPr lang="en-GB" sz="650" noProof="0" dirty="0">
              <a:solidFill>
                <a:schemeClr val="bg1"/>
              </a:solidFill>
            </a:endParaRPr>
          </a:p>
        </p:txBody>
      </p:sp>
      <p:sp>
        <p:nvSpPr>
          <p:cNvPr id="6" name="TextBox 5"/>
          <p:cNvSpPr txBox="1"/>
          <p:nvPr userDrawn="1"/>
        </p:nvSpPr>
        <p:spPr>
          <a:xfrm>
            <a:off x="501651" y="6477001"/>
            <a:ext cx="5355167" cy="100027"/>
          </a:xfrm>
          <a:prstGeom prst="rect">
            <a:avLst/>
          </a:prstGeom>
          <a:noFill/>
        </p:spPr>
        <p:txBody>
          <a:bodyPr wrap="square" lIns="0" tIns="0" rIns="0" bIns="0" rtlCol="0">
            <a:spAutoFit/>
          </a:bodyPr>
          <a:lstStyle/>
          <a:p>
            <a:pPr marL="0" indent="0">
              <a:spcBef>
                <a:spcPts val="600"/>
              </a:spcBef>
              <a:buSzPct val="100000"/>
              <a:buFont typeface="Arial"/>
              <a:buNone/>
            </a:pPr>
            <a:r>
              <a:rPr lang="en-GB" sz="650" noProof="0" dirty="0">
                <a:solidFill>
                  <a:schemeClr val="bg1"/>
                </a:solidFill>
              </a:rPr>
              <a:t>©2021 Deloitte Haskins &amp; Sells LLP</a:t>
            </a:r>
          </a:p>
        </p:txBody>
      </p:sp>
    </p:spTree>
    <p:extLst>
      <p:ext uri="{BB962C8B-B14F-4D97-AF65-F5344CB8AC3E}">
        <p14:creationId xmlns:p14="http://schemas.microsoft.com/office/powerpoint/2010/main" val="364740295"/>
      </p:ext>
    </p:extLst>
  </p:cSld>
  <p:clrMapOvr>
    <a:masterClrMapping/>
  </p:clrMapOvr>
  <p:extLst>
    <p:ext uri="{DCECCB84-F9BA-43D5-87BE-67443E8EF086}">
      <p15:sldGuideLst xmlns:p15="http://schemas.microsoft.com/office/powerpoint/2012/main">
        <p15:guide id="1" orient="horz" pos="2382">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Divider - Deloitte blue">
    <p:bg bwMode="gray">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gray">
          <a:xfrm>
            <a:off x="501651" y="1705670"/>
            <a:ext cx="10541000" cy="1592403"/>
          </a:xfrm>
        </p:spPr>
        <p:txBody>
          <a:bodyPr anchor="b"/>
          <a:lstStyle>
            <a:lvl1pPr>
              <a:lnSpc>
                <a:spcPct val="95000"/>
              </a:lnSpc>
              <a:defRPr sz="3537" b="1">
                <a:solidFill>
                  <a:schemeClr val="bg1"/>
                </a:solidFill>
                <a:latin typeface="+mj-lt"/>
                <a:ea typeface="Open Sans" panose="020B0606030504020204" pitchFamily="34" charset="0"/>
                <a:cs typeface="Open Sans" panose="020B0606030504020204" pitchFamily="34" charset="0"/>
              </a:defRPr>
            </a:lvl1pPr>
          </a:lstStyle>
          <a:p>
            <a:r>
              <a:rPr lang="en-GB" noProof="0" dirty="0"/>
              <a:t>Click to edit Master title style</a:t>
            </a:r>
          </a:p>
        </p:txBody>
      </p:sp>
      <p:sp>
        <p:nvSpPr>
          <p:cNvPr id="3" name="Text Placeholder 2"/>
          <p:cNvSpPr>
            <a:spLocks noGrp="1"/>
          </p:cNvSpPr>
          <p:nvPr>
            <p:ph type="body" idx="1"/>
          </p:nvPr>
        </p:nvSpPr>
        <p:spPr bwMode="gray">
          <a:xfrm>
            <a:off x="501651" y="3429001"/>
            <a:ext cx="10541000" cy="1566532"/>
          </a:xfrm>
        </p:spPr>
        <p:txBody>
          <a:bodyPr lIns="0" tIns="0" rIns="0" bIns="0">
            <a:noAutofit/>
          </a:bodyPr>
          <a:lstStyle>
            <a:lvl1pPr marL="0" indent="0">
              <a:lnSpc>
                <a:spcPct val="95000"/>
              </a:lnSpc>
              <a:spcAft>
                <a:spcPts val="0"/>
              </a:spcAft>
              <a:buNone/>
              <a:defRPr sz="3537">
                <a:solidFill>
                  <a:schemeClr val="bg1"/>
                </a:solidFill>
              </a:defRPr>
            </a:lvl1pPr>
            <a:lvl2pPr marL="457209" indent="0">
              <a:buNone/>
              <a:defRPr sz="2000">
                <a:solidFill>
                  <a:schemeClr val="tx1">
                    <a:tint val="75000"/>
                  </a:schemeClr>
                </a:solidFill>
              </a:defRPr>
            </a:lvl2pPr>
            <a:lvl3pPr marL="914417" indent="0">
              <a:buNone/>
              <a:defRPr sz="1800">
                <a:solidFill>
                  <a:schemeClr val="tx1">
                    <a:tint val="75000"/>
                  </a:schemeClr>
                </a:solidFill>
              </a:defRPr>
            </a:lvl3pPr>
            <a:lvl4pPr marL="1371626" indent="0">
              <a:buNone/>
              <a:defRPr sz="1600">
                <a:solidFill>
                  <a:schemeClr val="tx1">
                    <a:tint val="75000"/>
                  </a:schemeClr>
                </a:solidFill>
              </a:defRPr>
            </a:lvl4pPr>
            <a:lvl5pPr marL="1828835" indent="0">
              <a:buNone/>
              <a:defRPr sz="1600">
                <a:solidFill>
                  <a:schemeClr val="tx1">
                    <a:tint val="75000"/>
                  </a:schemeClr>
                </a:solidFill>
              </a:defRPr>
            </a:lvl5pPr>
            <a:lvl6pPr marL="2286044" indent="0">
              <a:buNone/>
              <a:defRPr sz="1600">
                <a:solidFill>
                  <a:schemeClr val="tx1">
                    <a:tint val="75000"/>
                  </a:schemeClr>
                </a:solidFill>
              </a:defRPr>
            </a:lvl6pPr>
            <a:lvl7pPr marL="2743252" indent="0">
              <a:buNone/>
              <a:defRPr sz="1600">
                <a:solidFill>
                  <a:schemeClr val="tx1">
                    <a:tint val="75000"/>
                  </a:schemeClr>
                </a:solidFill>
              </a:defRPr>
            </a:lvl7pPr>
            <a:lvl8pPr marL="3200461" indent="0">
              <a:buNone/>
              <a:defRPr sz="1600">
                <a:solidFill>
                  <a:schemeClr val="tx1">
                    <a:tint val="75000"/>
                  </a:schemeClr>
                </a:solidFill>
              </a:defRPr>
            </a:lvl8pPr>
            <a:lvl9pPr marL="3657669" indent="0">
              <a:buNone/>
              <a:defRPr sz="1600">
                <a:solidFill>
                  <a:schemeClr val="tx1">
                    <a:tint val="75000"/>
                  </a:schemeClr>
                </a:solidFill>
              </a:defRPr>
            </a:lvl9pPr>
          </a:lstStyle>
          <a:p>
            <a:pPr lvl="0"/>
            <a:r>
              <a:rPr lang="en-GB" noProof="0" dirty="0"/>
              <a:t>Click to edit Master text styles</a:t>
            </a:r>
          </a:p>
        </p:txBody>
      </p:sp>
    </p:spTree>
    <p:extLst>
      <p:ext uri="{BB962C8B-B14F-4D97-AF65-F5344CB8AC3E}">
        <p14:creationId xmlns:p14="http://schemas.microsoft.com/office/powerpoint/2010/main" val="3129394894"/>
      </p:ext>
    </p:extLst>
  </p:cSld>
  <p:clrMapOvr>
    <a:masterClrMapping/>
  </p:clrMapOvr>
  <p:extLst>
    <p:ext uri="{DCECCB84-F9BA-43D5-87BE-67443E8EF086}">
      <p15:sldGuideLst xmlns:p15="http://schemas.microsoft.com/office/powerpoint/2012/main">
        <p15:guide id="1" orient="horz" pos="2382">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Divider - Deloitte dark blue">
    <p:bg bwMode="gray">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gray">
          <a:xfrm>
            <a:off x="501651" y="1705670"/>
            <a:ext cx="10541000" cy="1592403"/>
          </a:xfrm>
        </p:spPr>
        <p:txBody>
          <a:bodyPr anchor="b"/>
          <a:lstStyle>
            <a:lvl1pPr>
              <a:lnSpc>
                <a:spcPct val="95000"/>
              </a:lnSpc>
              <a:defRPr sz="3537" b="1">
                <a:solidFill>
                  <a:schemeClr val="bg1"/>
                </a:solidFill>
                <a:latin typeface="+mj-lt"/>
                <a:ea typeface="Open Sans" panose="020B0606030504020204" pitchFamily="34" charset="0"/>
                <a:cs typeface="Open Sans" panose="020B0606030504020204" pitchFamily="34" charset="0"/>
              </a:defRPr>
            </a:lvl1pPr>
          </a:lstStyle>
          <a:p>
            <a:r>
              <a:rPr lang="en-GB" noProof="0" dirty="0"/>
              <a:t>Click to edit Master title style</a:t>
            </a:r>
          </a:p>
        </p:txBody>
      </p:sp>
      <p:sp>
        <p:nvSpPr>
          <p:cNvPr id="3" name="Text Placeholder 2"/>
          <p:cNvSpPr>
            <a:spLocks noGrp="1"/>
          </p:cNvSpPr>
          <p:nvPr>
            <p:ph type="body" idx="1"/>
          </p:nvPr>
        </p:nvSpPr>
        <p:spPr bwMode="gray">
          <a:xfrm>
            <a:off x="501651" y="3429001"/>
            <a:ext cx="10541000" cy="1566532"/>
          </a:xfrm>
        </p:spPr>
        <p:txBody>
          <a:bodyPr lIns="0" tIns="0" rIns="0" bIns="0">
            <a:noAutofit/>
          </a:bodyPr>
          <a:lstStyle>
            <a:lvl1pPr marL="0" indent="0">
              <a:lnSpc>
                <a:spcPct val="95000"/>
              </a:lnSpc>
              <a:spcAft>
                <a:spcPts val="0"/>
              </a:spcAft>
              <a:buNone/>
              <a:defRPr sz="3537">
                <a:solidFill>
                  <a:schemeClr val="bg1"/>
                </a:solidFill>
              </a:defRPr>
            </a:lvl1pPr>
            <a:lvl2pPr marL="457209" indent="0">
              <a:buNone/>
              <a:defRPr sz="2000">
                <a:solidFill>
                  <a:schemeClr val="tx1">
                    <a:tint val="75000"/>
                  </a:schemeClr>
                </a:solidFill>
              </a:defRPr>
            </a:lvl2pPr>
            <a:lvl3pPr marL="914417" indent="0">
              <a:buNone/>
              <a:defRPr sz="1800">
                <a:solidFill>
                  <a:schemeClr val="tx1">
                    <a:tint val="75000"/>
                  </a:schemeClr>
                </a:solidFill>
              </a:defRPr>
            </a:lvl3pPr>
            <a:lvl4pPr marL="1371626" indent="0">
              <a:buNone/>
              <a:defRPr sz="1600">
                <a:solidFill>
                  <a:schemeClr val="tx1">
                    <a:tint val="75000"/>
                  </a:schemeClr>
                </a:solidFill>
              </a:defRPr>
            </a:lvl4pPr>
            <a:lvl5pPr marL="1828835" indent="0">
              <a:buNone/>
              <a:defRPr sz="1600">
                <a:solidFill>
                  <a:schemeClr val="tx1">
                    <a:tint val="75000"/>
                  </a:schemeClr>
                </a:solidFill>
              </a:defRPr>
            </a:lvl5pPr>
            <a:lvl6pPr marL="2286044" indent="0">
              <a:buNone/>
              <a:defRPr sz="1600">
                <a:solidFill>
                  <a:schemeClr val="tx1">
                    <a:tint val="75000"/>
                  </a:schemeClr>
                </a:solidFill>
              </a:defRPr>
            </a:lvl6pPr>
            <a:lvl7pPr marL="2743252" indent="0">
              <a:buNone/>
              <a:defRPr sz="1600">
                <a:solidFill>
                  <a:schemeClr val="tx1">
                    <a:tint val="75000"/>
                  </a:schemeClr>
                </a:solidFill>
              </a:defRPr>
            </a:lvl7pPr>
            <a:lvl8pPr marL="3200461" indent="0">
              <a:buNone/>
              <a:defRPr sz="1600">
                <a:solidFill>
                  <a:schemeClr val="tx1">
                    <a:tint val="75000"/>
                  </a:schemeClr>
                </a:solidFill>
              </a:defRPr>
            </a:lvl8pPr>
            <a:lvl9pPr marL="3657669" indent="0">
              <a:buNone/>
              <a:defRPr sz="1600">
                <a:solidFill>
                  <a:schemeClr val="tx1">
                    <a:tint val="75000"/>
                  </a:schemeClr>
                </a:solidFill>
              </a:defRPr>
            </a:lvl9pPr>
          </a:lstStyle>
          <a:p>
            <a:pPr lvl="0"/>
            <a:r>
              <a:rPr lang="en-GB" noProof="0" dirty="0"/>
              <a:t>Click to edit Master text styles</a:t>
            </a:r>
          </a:p>
        </p:txBody>
      </p:sp>
      <p:sp>
        <p:nvSpPr>
          <p:cNvPr id="12" name="TextBox 11"/>
          <p:cNvSpPr txBox="1"/>
          <p:nvPr userDrawn="1"/>
        </p:nvSpPr>
        <p:spPr>
          <a:xfrm>
            <a:off x="11382377" y="6477001"/>
            <a:ext cx="307974" cy="100027"/>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GB" sz="650" noProof="0" smtClean="0">
                <a:solidFill>
                  <a:schemeClr val="bg1"/>
                </a:solidFill>
              </a:rPr>
              <a:pPr marL="0" indent="0" algn="r">
                <a:spcBef>
                  <a:spcPts val="600"/>
                </a:spcBef>
                <a:buSzPct val="100000"/>
                <a:buFont typeface="Arial"/>
                <a:buNone/>
              </a:pPr>
              <a:t>‹#›</a:t>
            </a:fld>
            <a:endParaRPr lang="en-GB" sz="650" noProof="0" dirty="0">
              <a:solidFill>
                <a:schemeClr val="bg1"/>
              </a:solidFill>
            </a:endParaRPr>
          </a:p>
        </p:txBody>
      </p:sp>
      <p:sp>
        <p:nvSpPr>
          <p:cNvPr id="6" name="TextBox 5"/>
          <p:cNvSpPr txBox="1"/>
          <p:nvPr userDrawn="1"/>
        </p:nvSpPr>
        <p:spPr>
          <a:xfrm>
            <a:off x="501651" y="6477001"/>
            <a:ext cx="5355167" cy="100027"/>
          </a:xfrm>
          <a:prstGeom prst="rect">
            <a:avLst/>
          </a:prstGeom>
          <a:noFill/>
        </p:spPr>
        <p:txBody>
          <a:bodyPr wrap="square" lIns="0" tIns="0" rIns="0" bIns="0" rtlCol="0">
            <a:spAutoFit/>
          </a:bodyPr>
          <a:lstStyle/>
          <a:p>
            <a:pPr marL="0" indent="0">
              <a:spcBef>
                <a:spcPts val="600"/>
              </a:spcBef>
              <a:buSzPct val="100000"/>
              <a:buFont typeface="Arial"/>
              <a:buNone/>
            </a:pPr>
            <a:r>
              <a:rPr lang="en-GB" sz="650" noProof="0" dirty="0">
                <a:solidFill>
                  <a:schemeClr val="bg1"/>
                </a:solidFill>
              </a:rPr>
              <a:t>©2021 Deloitte Haskins &amp; Sells LLP</a:t>
            </a:r>
          </a:p>
        </p:txBody>
      </p:sp>
    </p:spTree>
    <p:extLst>
      <p:ext uri="{BB962C8B-B14F-4D97-AF65-F5344CB8AC3E}">
        <p14:creationId xmlns:p14="http://schemas.microsoft.com/office/powerpoint/2010/main" val="4262371063"/>
      </p:ext>
    </p:extLst>
  </p:cSld>
  <p:clrMapOvr>
    <a:masterClrMapping/>
  </p:clrMapOvr>
  <p:extLst>
    <p:ext uri="{DCECCB84-F9BA-43D5-87BE-67443E8EF086}">
      <p15:sldGuideLst xmlns:p15="http://schemas.microsoft.com/office/powerpoint/2012/main">
        <p15:guide id="1" orient="horz" pos="238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Divider - Deloitte green">
    <p:spTree>
      <p:nvGrpSpPr>
        <p:cNvPr id="1" name=""/>
        <p:cNvGrpSpPr/>
        <p:nvPr/>
      </p:nvGrpSpPr>
      <p:grpSpPr>
        <a:xfrm>
          <a:off x="0" y="0"/>
          <a:ext cx="0" cy="0"/>
          <a:chOff x="0" y="0"/>
          <a:chExt cx="0" cy="0"/>
        </a:xfrm>
      </p:grpSpPr>
      <p:sp>
        <p:nvSpPr>
          <p:cNvPr id="2" name="Title 1"/>
          <p:cNvSpPr>
            <a:spLocks noGrp="1"/>
          </p:cNvSpPr>
          <p:nvPr>
            <p:ph type="title"/>
          </p:nvPr>
        </p:nvSpPr>
        <p:spPr bwMode="gray">
          <a:xfrm>
            <a:off x="501651" y="1705670"/>
            <a:ext cx="10541000" cy="1592403"/>
          </a:xfrm>
        </p:spPr>
        <p:txBody>
          <a:bodyPr anchor="b"/>
          <a:lstStyle>
            <a:lvl1pPr>
              <a:lnSpc>
                <a:spcPct val="95000"/>
              </a:lnSpc>
              <a:defRPr sz="3537" b="1">
                <a:solidFill>
                  <a:schemeClr val="bg1"/>
                </a:solidFill>
                <a:latin typeface="+mj-lt"/>
                <a:ea typeface="Open Sans" panose="020B0606030504020204" pitchFamily="34" charset="0"/>
                <a:cs typeface="Open Sans" panose="020B0606030504020204" pitchFamily="34" charset="0"/>
              </a:defRPr>
            </a:lvl1pPr>
          </a:lstStyle>
          <a:p>
            <a:r>
              <a:rPr lang="en-US" noProof="0" dirty="0"/>
              <a:t>Click to edit Master title style</a:t>
            </a:r>
          </a:p>
        </p:txBody>
      </p:sp>
      <p:sp>
        <p:nvSpPr>
          <p:cNvPr id="3" name="Text Placeholder 2"/>
          <p:cNvSpPr>
            <a:spLocks noGrp="1"/>
          </p:cNvSpPr>
          <p:nvPr>
            <p:ph type="body" idx="1"/>
          </p:nvPr>
        </p:nvSpPr>
        <p:spPr bwMode="gray">
          <a:xfrm>
            <a:off x="501651" y="3429001"/>
            <a:ext cx="10541000" cy="1566532"/>
          </a:xfrm>
        </p:spPr>
        <p:txBody>
          <a:bodyPr lIns="0" tIns="0" rIns="0" bIns="0">
            <a:noAutofit/>
          </a:bodyPr>
          <a:lstStyle>
            <a:lvl1pPr marL="0" indent="0">
              <a:lnSpc>
                <a:spcPct val="95000"/>
              </a:lnSpc>
              <a:spcAft>
                <a:spcPts val="0"/>
              </a:spcAft>
              <a:buNone/>
              <a:defRPr sz="3537">
                <a:solidFill>
                  <a:schemeClr val="bg1"/>
                </a:solidFill>
              </a:defRPr>
            </a:lvl1pPr>
            <a:lvl2pPr marL="457209" indent="0">
              <a:buNone/>
              <a:defRPr sz="2000">
                <a:solidFill>
                  <a:schemeClr val="tx1">
                    <a:tint val="75000"/>
                  </a:schemeClr>
                </a:solidFill>
              </a:defRPr>
            </a:lvl2pPr>
            <a:lvl3pPr marL="914417" indent="0">
              <a:buNone/>
              <a:defRPr sz="1800">
                <a:solidFill>
                  <a:schemeClr val="tx1">
                    <a:tint val="75000"/>
                  </a:schemeClr>
                </a:solidFill>
              </a:defRPr>
            </a:lvl3pPr>
            <a:lvl4pPr marL="1371626" indent="0">
              <a:buNone/>
              <a:defRPr sz="1600">
                <a:solidFill>
                  <a:schemeClr val="tx1">
                    <a:tint val="75000"/>
                  </a:schemeClr>
                </a:solidFill>
              </a:defRPr>
            </a:lvl4pPr>
            <a:lvl5pPr marL="1828835" indent="0">
              <a:buNone/>
              <a:defRPr sz="1600">
                <a:solidFill>
                  <a:schemeClr val="tx1">
                    <a:tint val="75000"/>
                  </a:schemeClr>
                </a:solidFill>
              </a:defRPr>
            </a:lvl5pPr>
            <a:lvl6pPr marL="2286044" indent="0">
              <a:buNone/>
              <a:defRPr sz="1600">
                <a:solidFill>
                  <a:schemeClr val="tx1">
                    <a:tint val="75000"/>
                  </a:schemeClr>
                </a:solidFill>
              </a:defRPr>
            </a:lvl6pPr>
            <a:lvl7pPr marL="2743252" indent="0">
              <a:buNone/>
              <a:defRPr sz="1600">
                <a:solidFill>
                  <a:schemeClr val="tx1">
                    <a:tint val="75000"/>
                  </a:schemeClr>
                </a:solidFill>
              </a:defRPr>
            </a:lvl7pPr>
            <a:lvl8pPr marL="3200461" indent="0">
              <a:buNone/>
              <a:defRPr sz="1600">
                <a:solidFill>
                  <a:schemeClr val="tx1">
                    <a:tint val="75000"/>
                  </a:schemeClr>
                </a:solidFill>
              </a:defRPr>
            </a:lvl8pPr>
            <a:lvl9pPr marL="3657669" indent="0">
              <a:buNone/>
              <a:defRPr sz="1600">
                <a:solidFill>
                  <a:schemeClr val="tx1">
                    <a:tint val="75000"/>
                  </a:schemeClr>
                </a:solidFill>
              </a:defRPr>
            </a:lvl9pPr>
          </a:lstStyle>
          <a:p>
            <a:pPr lvl="0"/>
            <a:r>
              <a:rPr lang="en-US" noProof="0" dirty="0"/>
              <a:t>Click to edit Master text styles</a:t>
            </a:r>
          </a:p>
        </p:txBody>
      </p:sp>
      <p:sp>
        <p:nvSpPr>
          <p:cNvPr id="7" name="TextBox 6"/>
          <p:cNvSpPr txBox="1"/>
          <p:nvPr/>
        </p:nvSpPr>
        <p:spPr>
          <a:xfrm>
            <a:off x="501651" y="6477001"/>
            <a:ext cx="5355167" cy="100027"/>
          </a:xfrm>
          <a:prstGeom prst="rect">
            <a:avLst/>
          </a:prstGeom>
          <a:noFill/>
        </p:spPr>
        <p:txBody>
          <a:bodyPr wrap="square" lIns="0" tIns="0" rIns="0" bIns="0" rtlCol="0">
            <a:spAutoFit/>
          </a:bodyPr>
          <a:lstStyle/>
          <a:p>
            <a:pPr marL="0" indent="0">
              <a:spcBef>
                <a:spcPts val="600"/>
              </a:spcBef>
              <a:buSzPct val="100000"/>
              <a:buFont typeface="Arial"/>
              <a:buNone/>
            </a:pPr>
            <a:r>
              <a:rPr lang="fr-FR" sz="650" noProof="0" dirty="0">
                <a:solidFill>
                  <a:schemeClr val="bg1"/>
                </a:solidFill>
              </a:rPr>
              <a:t>©2020 Deloitte Haskins &amp; Sells LLP</a:t>
            </a:r>
          </a:p>
        </p:txBody>
      </p:sp>
      <p:sp>
        <p:nvSpPr>
          <p:cNvPr id="8" name="TextBox 7"/>
          <p:cNvSpPr txBox="1"/>
          <p:nvPr/>
        </p:nvSpPr>
        <p:spPr>
          <a:xfrm>
            <a:off x="11382377" y="6477001"/>
            <a:ext cx="307974" cy="100027"/>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650" noProof="0" smtClean="0">
                <a:solidFill>
                  <a:schemeClr val="bg1"/>
                </a:solidFill>
              </a:rPr>
              <a:pPr marL="0" indent="0" algn="r">
                <a:spcBef>
                  <a:spcPts val="600"/>
                </a:spcBef>
                <a:buSzPct val="100000"/>
                <a:buFont typeface="Arial"/>
                <a:buNone/>
              </a:pPr>
              <a:t>‹#›</a:t>
            </a:fld>
            <a:endParaRPr lang="en-US" sz="650" noProof="0" dirty="0">
              <a:solidFill>
                <a:schemeClr val="bg1"/>
              </a:solidFill>
            </a:endParaRPr>
          </a:p>
        </p:txBody>
      </p:sp>
    </p:spTree>
    <p:extLst>
      <p:ext uri="{BB962C8B-B14F-4D97-AF65-F5344CB8AC3E}">
        <p14:creationId xmlns:p14="http://schemas.microsoft.com/office/powerpoint/2010/main" val="2288559457"/>
      </p:ext>
    </p:extLst>
  </p:cSld>
  <p:clrMapOvr>
    <a:masterClrMapping/>
  </p:clrMapOvr>
  <p:transition>
    <p:fade/>
  </p:transition>
  <p:extLst>
    <p:ext uri="{DCECCB84-F9BA-43D5-87BE-67443E8EF086}">
      <p15:sldGuideLst xmlns:p15="http://schemas.microsoft.com/office/powerpoint/2012/main">
        <p15:guide id="1" orient="horz" pos="2382">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Divider - Deloitte black">
    <p:bg bwMode="gray">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gray">
          <a:xfrm>
            <a:off x="501651" y="1705670"/>
            <a:ext cx="10541000" cy="1592403"/>
          </a:xfrm>
        </p:spPr>
        <p:txBody>
          <a:bodyPr anchor="b"/>
          <a:lstStyle>
            <a:lvl1pPr>
              <a:lnSpc>
                <a:spcPct val="95000"/>
              </a:lnSpc>
              <a:defRPr sz="3537" b="1">
                <a:solidFill>
                  <a:schemeClr val="bg1"/>
                </a:solidFill>
                <a:latin typeface="+mj-lt"/>
                <a:ea typeface="Open Sans" panose="020B0606030504020204" pitchFamily="34" charset="0"/>
                <a:cs typeface="Open Sans" panose="020B0606030504020204" pitchFamily="34" charset="0"/>
              </a:defRPr>
            </a:lvl1pPr>
          </a:lstStyle>
          <a:p>
            <a:r>
              <a:rPr lang="en-GB" noProof="0" dirty="0"/>
              <a:t>Click to edit Master title style</a:t>
            </a:r>
          </a:p>
        </p:txBody>
      </p:sp>
      <p:sp>
        <p:nvSpPr>
          <p:cNvPr id="3" name="Text Placeholder 2"/>
          <p:cNvSpPr>
            <a:spLocks noGrp="1"/>
          </p:cNvSpPr>
          <p:nvPr>
            <p:ph type="body" idx="1"/>
          </p:nvPr>
        </p:nvSpPr>
        <p:spPr bwMode="gray">
          <a:xfrm>
            <a:off x="501651" y="3429001"/>
            <a:ext cx="10541000" cy="1566532"/>
          </a:xfrm>
        </p:spPr>
        <p:txBody>
          <a:bodyPr lIns="0" tIns="0" rIns="0" bIns="0">
            <a:noAutofit/>
          </a:bodyPr>
          <a:lstStyle>
            <a:lvl1pPr marL="0" indent="0">
              <a:lnSpc>
                <a:spcPct val="95000"/>
              </a:lnSpc>
              <a:spcAft>
                <a:spcPts val="0"/>
              </a:spcAft>
              <a:buNone/>
              <a:defRPr sz="3537">
                <a:solidFill>
                  <a:schemeClr val="bg1"/>
                </a:solidFill>
              </a:defRPr>
            </a:lvl1pPr>
            <a:lvl2pPr marL="457209" indent="0">
              <a:buNone/>
              <a:defRPr sz="2000">
                <a:solidFill>
                  <a:schemeClr val="tx1">
                    <a:tint val="75000"/>
                  </a:schemeClr>
                </a:solidFill>
              </a:defRPr>
            </a:lvl2pPr>
            <a:lvl3pPr marL="914417" indent="0">
              <a:buNone/>
              <a:defRPr sz="1800">
                <a:solidFill>
                  <a:schemeClr val="tx1">
                    <a:tint val="75000"/>
                  </a:schemeClr>
                </a:solidFill>
              </a:defRPr>
            </a:lvl3pPr>
            <a:lvl4pPr marL="1371626" indent="0">
              <a:buNone/>
              <a:defRPr sz="1600">
                <a:solidFill>
                  <a:schemeClr val="tx1">
                    <a:tint val="75000"/>
                  </a:schemeClr>
                </a:solidFill>
              </a:defRPr>
            </a:lvl4pPr>
            <a:lvl5pPr marL="1828835" indent="0">
              <a:buNone/>
              <a:defRPr sz="1600">
                <a:solidFill>
                  <a:schemeClr val="tx1">
                    <a:tint val="75000"/>
                  </a:schemeClr>
                </a:solidFill>
              </a:defRPr>
            </a:lvl5pPr>
            <a:lvl6pPr marL="2286044" indent="0">
              <a:buNone/>
              <a:defRPr sz="1600">
                <a:solidFill>
                  <a:schemeClr val="tx1">
                    <a:tint val="75000"/>
                  </a:schemeClr>
                </a:solidFill>
              </a:defRPr>
            </a:lvl6pPr>
            <a:lvl7pPr marL="2743252" indent="0">
              <a:buNone/>
              <a:defRPr sz="1600">
                <a:solidFill>
                  <a:schemeClr val="tx1">
                    <a:tint val="75000"/>
                  </a:schemeClr>
                </a:solidFill>
              </a:defRPr>
            </a:lvl7pPr>
            <a:lvl8pPr marL="3200461" indent="0">
              <a:buNone/>
              <a:defRPr sz="1600">
                <a:solidFill>
                  <a:schemeClr val="tx1">
                    <a:tint val="75000"/>
                  </a:schemeClr>
                </a:solidFill>
              </a:defRPr>
            </a:lvl8pPr>
            <a:lvl9pPr marL="3657669" indent="0">
              <a:buNone/>
              <a:defRPr sz="1600">
                <a:solidFill>
                  <a:schemeClr val="tx1">
                    <a:tint val="75000"/>
                  </a:schemeClr>
                </a:solidFill>
              </a:defRPr>
            </a:lvl9pPr>
          </a:lstStyle>
          <a:p>
            <a:pPr lvl="0"/>
            <a:r>
              <a:rPr lang="en-GB" noProof="0" dirty="0"/>
              <a:t>Click to edit Master text styles</a:t>
            </a:r>
          </a:p>
        </p:txBody>
      </p:sp>
      <p:sp>
        <p:nvSpPr>
          <p:cNvPr id="12" name="TextBox 11"/>
          <p:cNvSpPr txBox="1"/>
          <p:nvPr userDrawn="1"/>
        </p:nvSpPr>
        <p:spPr>
          <a:xfrm>
            <a:off x="11382377" y="6477001"/>
            <a:ext cx="307974" cy="100027"/>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GB" sz="650" noProof="0" smtClean="0">
                <a:solidFill>
                  <a:schemeClr val="bg1"/>
                </a:solidFill>
              </a:rPr>
              <a:pPr marL="0" indent="0" algn="r">
                <a:spcBef>
                  <a:spcPts val="600"/>
                </a:spcBef>
                <a:buSzPct val="100000"/>
                <a:buFont typeface="Arial"/>
                <a:buNone/>
              </a:pPr>
              <a:t>‹#›</a:t>
            </a:fld>
            <a:endParaRPr lang="en-GB" sz="650" noProof="0" dirty="0">
              <a:solidFill>
                <a:schemeClr val="bg1"/>
              </a:solidFill>
            </a:endParaRPr>
          </a:p>
        </p:txBody>
      </p:sp>
    </p:spTree>
    <p:extLst>
      <p:ext uri="{BB962C8B-B14F-4D97-AF65-F5344CB8AC3E}">
        <p14:creationId xmlns:p14="http://schemas.microsoft.com/office/powerpoint/2010/main" val="3668272438"/>
      </p:ext>
    </p:extLst>
  </p:cSld>
  <p:clrMapOvr>
    <a:masterClrMapping/>
  </p:clrMapOvr>
  <p:extLst>
    <p:ext uri="{DCECCB84-F9BA-43D5-87BE-67443E8EF086}">
      <p15:sldGuideLst xmlns:p15="http://schemas.microsoft.com/office/powerpoint/2012/main">
        <p15:guide id="1" orient="horz" pos="2382">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Divider - Deloitte white">
    <p:bg bwMode="gray">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gray">
          <a:xfrm>
            <a:off x="501651" y="1705670"/>
            <a:ext cx="10541000" cy="1592403"/>
          </a:xfrm>
        </p:spPr>
        <p:txBody>
          <a:bodyPr anchor="b"/>
          <a:lstStyle>
            <a:lvl1pPr>
              <a:lnSpc>
                <a:spcPct val="95000"/>
              </a:lnSpc>
              <a:defRPr sz="3537" b="1">
                <a:solidFill>
                  <a:schemeClr val="tx1"/>
                </a:solidFill>
                <a:latin typeface="+mj-lt"/>
                <a:ea typeface="Open Sans" panose="020B0606030504020204" pitchFamily="34" charset="0"/>
                <a:cs typeface="Open Sans" panose="020B0606030504020204" pitchFamily="34" charset="0"/>
              </a:defRPr>
            </a:lvl1pPr>
          </a:lstStyle>
          <a:p>
            <a:r>
              <a:rPr lang="en-GB" noProof="0" dirty="0"/>
              <a:t>Click to edit Master title style</a:t>
            </a:r>
          </a:p>
        </p:txBody>
      </p:sp>
      <p:sp>
        <p:nvSpPr>
          <p:cNvPr id="3" name="Text Placeholder 2"/>
          <p:cNvSpPr>
            <a:spLocks noGrp="1"/>
          </p:cNvSpPr>
          <p:nvPr>
            <p:ph type="body" idx="1"/>
          </p:nvPr>
        </p:nvSpPr>
        <p:spPr bwMode="gray">
          <a:xfrm>
            <a:off x="501651" y="3429001"/>
            <a:ext cx="10541000" cy="1566532"/>
          </a:xfrm>
        </p:spPr>
        <p:txBody>
          <a:bodyPr lIns="0" tIns="0" rIns="0" bIns="0">
            <a:noAutofit/>
          </a:bodyPr>
          <a:lstStyle>
            <a:lvl1pPr marL="0" indent="0">
              <a:lnSpc>
                <a:spcPct val="95000"/>
              </a:lnSpc>
              <a:spcAft>
                <a:spcPts val="0"/>
              </a:spcAft>
              <a:buNone/>
              <a:defRPr sz="3537">
                <a:solidFill>
                  <a:schemeClr val="tx1"/>
                </a:solidFill>
              </a:defRPr>
            </a:lvl1pPr>
            <a:lvl2pPr marL="457209" indent="0">
              <a:buNone/>
              <a:defRPr sz="2000">
                <a:solidFill>
                  <a:schemeClr val="tx1">
                    <a:tint val="75000"/>
                  </a:schemeClr>
                </a:solidFill>
              </a:defRPr>
            </a:lvl2pPr>
            <a:lvl3pPr marL="914417" indent="0">
              <a:buNone/>
              <a:defRPr sz="1800">
                <a:solidFill>
                  <a:schemeClr val="tx1">
                    <a:tint val="75000"/>
                  </a:schemeClr>
                </a:solidFill>
              </a:defRPr>
            </a:lvl3pPr>
            <a:lvl4pPr marL="1371626" indent="0">
              <a:buNone/>
              <a:defRPr sz="1600">
                <a:solidFill>
                  <a:schemeClr val="tx1">
                    <a:tint val="75000"/>
                  </a:schemeClr>
                </a:solidFill>
              </a:defRPr>
            </a:lvl4pPr>
            <a:lvl5pPr marL="1828835" indent="0">
              <a:buNone/>
              <a:defRPr sz="1600">
                <a:solidFill>
                  <a:schemeClr val="tx1">
                    <a:tint val="75000"/>
                  </a:schemeClr>
                </a:solidFill>
              </a:defRPr>
            </a:lvl5pPr>
            <a:lvl6pPr marL="2286044" indent="0">
              <a:buNone/>
              <a:defRPr sz="1600">
                <a:solidFill>
                  <a:schemeClr val="tx1">
                    <a:tint val="75000"/>
                  </a:schemeClr>
                </a:solidFill>
              </a:defRPr>
            </a:lvl6pPr>
            <a:lvl7pPr marL="2743252" indent="0">
              <a:buNone/>
              <a:defRPr sz="1600">
                <a:solidFill>
                  <a:schemeClr val="tx1">
                    <a:tint val="75000"/>
                  </a:schemeClr>
                </a:solidFill>
              </a:defRPr>
            </a:lvl7pPr>
            <a:lvl8pPr marL="3200461" indent="0">
              <a:buNone/>
              <a:defRPr sz="1600">
                <a:solidFill>
                  <a:schemeClr val="tx1">
                    <a:tint val="75000"/>
                  </a:schemeClr>
                </a:solidFill>
              </a:defRPr>
            </a:lvl8pPr>
            <a:lvl9pPr marL="3657669" indent="0">
              <a:buNone/>
              <a:defRPr sz="1600">
                <a:solidFill>
                  <a:schemeClr val="tx1">
                    <a:tint val="75000"/>
                  </a:schemeClr>
                </a:solidFill>
              </a:defRPr>
            </a:lvl9pPr>
          </a:lstStyle>
          <a:p>
            <a:pPr lvl="0"/>
            <a:r>
              <a:rPr lang="en-GB" noProof="0" dirty="0"/>
              <a:t>Click to edit Master text styles</a:t>
            </a:r>
          </a:p>
        </p:txBody>
      </p:sp>
    </p:spTree>
    <p:extLst>
      <p:ext uri="{BB962C8B-B14F-4D97-AF65-F5344CB8AC3E}">
        <p14:creationId xmlns:p14="http://schemas.microsoft.com/office/powerpoint/2010/main" val="3977655272"/>
      </p:ext>
    </p:extLst>
  </p:cSld>
  <p:clrMapOvr>
    <a:masterClrMapping/>
  </p:clrMapOvr>
  <p:extLst>
    <p:ext uri="{DCECCB84-F9BA-43D5-87BE-67443E8EF086}">
      <p15:sldGuideLst xmlns:p15="http://schemas.microsoft.com/office/powerpoint/2012/main">
        <p15:guide id="1" orient="horz" pos="2382">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Key statement dark green">
    <p:bg>
      <p:bgPr>
        <a:solidFill>
          <a:schemeClr val="accent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01651" y="1628775"/>
            <a:ext cx="9152370" cy="4752975"/>
          </a:xfrm>
          <a:prstGeom prst="rect">
            <a:avLst/>
          </a:prstGeom>
        </p:spPr>
        <p:txBody>
          <a:bodyPr>
            <a:noAutofit/>
          </a:bodyPr>
          <a:lstStyle>
            <a:lvl1pPr>
              <a:spcBef>
                <a:spcPts val="3600"/>
              </a:spcBef>
              <a:defRPr sz="2720">
                <a:solidFill>
                  <a:schemeClr val="bg1"/>
                </a:solidFill>
              </a:defRPr>
            </a:lvl1pPr>
            <a:lvl2pPr marL="457209" indent="-457209">
              <a:defRPr sz="3000">
                <a:solidFill>
                  <a:schemeClr val="bg2"/>
                </a:solidFill>
              </a:defRPr>
            </a:lvl2pPr>
            <a:lvl3pPr>
              <a:defRPr sz="3000">
                <a:solidFill>
                  <a:schemeClr val="bg2"/>
                </a:solidFill>
              </a:defRPr>
            </a:lvl3pPr>
            <a:lvl4pPr>
              <a:defRPr sz="3000">
                <a:solidFill>
                  <a:schemeClr val="bg2"/>
                </a:solidFill>
              </a:defRPr>
            </a:lvl4pPr>
            <a:lvl5pPr>
              <a:defRPr sz="3000">
                <a:solidFill>
                  <a:schemeClr val="bg2"/>
                </a:solidFill>
              </a:defRPr>
            </a:lvl5pPr>
          </a:lstStyle>
          <a:p>
            <a:pPr lvl="0"/>
            <a:r>
              <a:rPr lang="en-GB" noProof="0" dirty="0"/>
              <a:t>Click to edit Master text styles</a:t>
            </a:r>
          </a:p>
        </p:txBody>
      </p:sp>
      <p:sp>
        <p:nvSpPr>
          <p:cNvPr id="12" name="TextBox 11"/>
          <p:cNvSpPr txBox="1"/>
          <p:nvPr userDrawn="1"/>
        </p:nvSpPr>
        <p:spPr>
          <a:xfrm>
            <a:off x="11382377" y="6477001"/>
            <a:ext cx="307974" cy="100027"/>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GB" sz="650" noProof="0" smtClean="0">
                <a:solidFill>
                  <a:schemeClr val="bg1"/>
                </a:solidFill>
              </a:rPr>
              <a:pPr marL="0" indent="0" algn="r">
                <a:spcBef>
                  <a:spcPts val="600"/>
                </a:spcBef>
                <a:buSzPct val="100000"/>
                <a:buFont typeface="Arial"/>
                <a:buNone/>
              </a:pPr>
              <a:t>‹#›</a:t>
            </a:fld>
            <a:endParaRPr lang="en-GB" sz="650" noProof="0" dirty="0">
              <a:solidFill>
                <a:schemeClr val="bg1"/>
              </a:solidFill>
            </a:endParaRPr>
          </a:p>
        </p:txBody>
      </p:sp>
      <p:sp>
        <p:nvSpPr>
          <p:cNvPr id="5" name="TextBox 4"/>
          <p:cNvSpPr txBox="1"/>
          <p:nvPr userDrawn="1"/>
        </p:nvSpPr>
        <p:spPr>
          <a:xfrm>
            <a:off x="501651" y="6477001"/>
            <a:ext cx="5355167" cy="100027"/>
          </a:xfrm>
          <a:prstGeom prst="rect">
            <a:avLst/>
          </a:prstGeom>
          <a:noFill/>
        </p:spPr>
        <p:txBody>
          <a:bodyPr wrap="square" lIns="0" tIns="0" rIns="0" bIns="0" rtlCol="0">
            <a:spAutoFit/>
          </a:bodyPr>
          <a:lstStyle/>
          <a:p>
            <a:pPr marL="0" indent="0">
              <a:spcBef>
                <a:spcPts val="600"/>
              </a:spcBef>
              <a:buSzPct val="100000"/>
              <a:buFont typeface="Arial"/>
              <a:buNone/>
            </a:pPr>
            <a:r>
              <a:rPr lang="en-GB" sz="650" noProof="0" dirty="0">
                <a:solidFill>
                  <a:schemeClr val="bg1"/>
                </a:solidFill>
              </a:rPr>
              <a:t>©2021 Deloitte Haskins &amp; Sells LLP</a:t>
            </a:r>
          </a:p>
        </p:txBody>
      </p:sp>
    </p:spTree>
    <p:extLst>
      <p:ext uri="{BB962C8B-B14F-4D97-AF65-F5344CB8AC3E}">
        <p14:creationId xmlns:p14="http://schemas.microsoft.com/office/powerpoint/2010/main" val="137702023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Key statement dark blue">
    <p:bg>
      <p:bgPr>
        <a:solidFill>
          <a:schemeClr val="accent4"/>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01651" y="1627200"/>
            <a:ext cx="9277349" cy="4759584"/>
          </a:xfrm>
          <a:prstGeom prst="rect">
            <a:avLst/>
          </a:prstGeom>
        </p:spPr>
        <p:txBody>
          <a:bodyPr>
            <a:noAutofit/>
          </a:bodyPr>
          <a:lstStyle>
            <a:lvl1pPr>
              <a:spcBef>
                <a:spcPts val="3600"/>
              </a:spcBef>
              <a:defRPr sz="2720">
                <a:solidFill>
                  <a:schemeClr val="bg1"/>
                </a:solidFill>
              </a:defRPr>
            </a:lvl1pPr>
            <a:lvl2pPr marL="457209" indent="-457209">
              <a:defRPr sz="3000">
                <a:solidFill>
                  <a:schemeClr val="bg2"/>
                </a:solidFill>
              </a:defRPr>
            </a:lvl2pPr>
            <a:lvl3pPr>
              <a:defRPr sz="3000">
                <a:solidFill>
                  <a:schemeClr val="bg2"/>
                </a:solidFill>
              </a:defRPr>
            </a:lvl3pPr>
            <a:lvl4pPr>
              <a:defRPr sz="3000">
                <a:solidFill>
                  <a:schemeClr val="bg2"/>
                </a:solidFill>
              </a:defRPr>
            </a:lvl4pPr>
            <a:lvl5pPr>
              <a:defRPr sz="3000">
                <a:solidFill>
                  <a:schemeClr val="bg2"/>
                </a:solidFill>
              </a:defRPr>
            </a:lvl5pPr>
          </a:lstStyle>
          <a:p>
            <a:pPr lvl="0"/>
            <a:r>
              <a:rPr lang="en-GB" noProof="0" dirty="0"/>
              <a:t>Click to edit Master text styles</a:t>
            </a:r>
          </a:p>
        </p:txBody>
      </p:sp>
      <p:sp>
        <p:nvSpPr>
          <p:cNvPr id="12" name="TextBox 11"/>
          <p:cNvSpPr txBox="1"/>
          <p:nvPr userDrawn="1"/>
        </p:nvSpPr>
        <p:spPr>
          <a:xfrm>
            <a:off x="11382377" y="6477001"/>
            <a:ext cx="307974" cy="100027"/>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GB" sz="650" noProof="0" smtClean="0">
                <a:solidFill>
                  <a:schemeClr val="bg1"/>
                </a:solidFill>
              </a:rPr>
              <a:pPr marL="0" indent="0" algn="r">
                <a:spcBef>
                  <a:spcPts val="600"/>
                </a:spcBef>
                <a:buSzPct val="100000"/>
                <a:buFont typeface="Arial"/>
                <a:buNone/>
              </a:pPr>
              <a:t>‹#›</a:t>
            </a:fld>
            <a:endParaRPr lang="en-GB" sz="650" noProof="0" dirty="0">
              <a:solidFill>
                <a:schemeClr val="bg1"/>
              </a:solidFill>
            </a:endParaRPr>
          </a:p>
        </p:txBody>
      </p:sp>
      <p:sp>
        <p:nvSpPr>
          <p:cNvPr id="5" name="TextBox 4"/>
          <p:cNvSpPr txBox="1"/>
          <p:nvPr userDrawn="1"/>
        </p:nvSpPr>
        <p:spPr>
          <a:xfrm>
            <a:off x="501651" y="6477001"/>
            <a:ext cx="5355167" cy="100027"/>
          </a:xfrm>
          <a:prstGeom prst="rect">
            <a:avLst/>
          </a:prstGeom>
          <a:noFill/>
        </p:spPr>
        <p:txBody>
          <a:bodyPr wrap="square" lIns="0" tIns="0" rIns="0" bIns="0" rtlCol="0">
            <a:spAutoFit/>
          </a:bodyPr>
          <a:lstStyle/>
          <a:p>
            <a:pPr marL="0" indent="0">
              <a:spcBef>
                <a:spcPts val="600"/>
              </a:spcBef>
              <a:buSzPct val="100000"/>
              <a:buFont typeface="Arial"/>
              <a:buNone/>
            </a:pPr>
            <a:r>
              <a:rPr lang="en-GB" sz="650" noProof="0" dirty="0">
                <a:solidFill>
                  <a:schemeClr val="bg1"/>
                </a:solidFill>
              </a:rPr>
              <a:t>©2021 Deloitte Haskins &amp; Sells LLP</a:t>
            </a:r>
          </a:p>
        </p:txBody>
      </p:sp>
    </p:spTree>
    <p:extLst>
      <p:ext uri="{BB962C8B-B14F-4D97-AF65-F5344CB8AC3E}">
        <p14:creationId xmlns:p14="http://schemas.microsoft.com/office/powerpoint/2010/main" val="347169569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Key statement teal">
    <p:bg>
      <p:bgPr>
        <a:solidFill>
          <a:schemeClr val="accent5"/>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01651" y="1628775"/>
            <a:ext cx="9277349" cy="4752975"/>
          </a:xfrm>
          <a:prstGeom prst="rect">
            <a:avLst/>
          </a:prstGeom>
        </p:spPr>
        <p:txBody>
          <a:bodyPr>
            <a:noAutofit/>
          </a:bodyPr>
          <a:lstStyle>
            <a:lvl1pPr>
              <a:spcBef>
                <a:spcPts val="3600"/>
              </a:spcBef>
              <a:defRPr sz="2720">
                <a:solidFill>
                  <a:schemeClr val="bg1"/>
                </a:solidFill>
              </a:defRPr>
            </a:lvl1pPr>
            <a:lvl2pPr marL="457209" indent="-457209">
              <a:defRPr sz="3000">
                <a:solidFill>
                  <a:schemeClr val="bg2"/>
                </a:solidFill>
              </a:defRPr>
            </a:lvl2pPr>
            <a:lvl3pPr>
              <a:defRPr sz="3000">
                <a:solidFill>
                  <a:schemeClr val="bg2"/>
                </a:solidFill>
              </a:defRPr>
            </a:lvl3pPr>
            <a:lvl4pPr>
              <a:defRPr sz="3000">
                <a:solidFill>
                  <a:schemeClr val="bg2"/>
                </a:solidFill>
              </a:defRPr>
            </a:lvl4pPr>
            <a:lvl5pPr>
              <a:defRPr sz="3000">
                <a:solidFill>
                  <a:schemeClr val="bg2"/>
                </a:solidFill>
              </a:defRPr>
            </a:lvl5pPr>
          </a:lstStyle>
          <a:p>
            <a:pPr lvl="0"/>
            <a:r>
              <a:rPr lang="en-GB" noProof="0" dirty="0"/>
              <a:t>Click to edit Master text styles</a:t>
            </a:r>
          </a:p>
        </p:txBody>
      </p:sp>
      <p:sp>
        <p:nvSpPr>
          <p:cNvPr id="12" name="TextBox 11"/>
          <p:cNvSpPr txBox="1"/>
          <p:nvPr userDrawn="1"/>
        </p:nvSpPr>
        <p:spPr>
          <a:xfrm>
            <a:off x="11382377" y="6477001"/>
            <a:ext cx="307974" cy="100027"/>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GB" sz="650" noProof="0" smtClean="0">
                <a:solidFill>
                  <a:schemeClr val="bg1"/>
                </a:solidFill>
              </a:rPr>
              <a:pPr marL="0" indent="0" algn="r">
                <a:spcBef>
                  <a:spcPts val="600"/>
                </a:spcBef>
                <a:buSzPct val="100000"/>
                <a:buFont typeface="Arial"/>
                <a:buNone/>
              </a:pPr>
              <a:t>‹#›</a:t>
            </a:fld>
            <a:endParaRPr lang="en-GB" sz="650" noProof="0" dirty="0">
              <a:solidFill>
                <a:schemeClr val="bg1"/>
              </a:solidFill>
            </a:endParaRPr>
          </a:p>
        </p:txBody>
      </p:sp>
    </p:spTree>
    <p:extLst>
      <p:ext uri="{BB962C8B-B14F-4D97-AF65-F5344CB8AC3E}">
        <p14:creationId xmlns:p14="http://schemas.microsoft.com/office/powerpoint/2010/main" val="345502742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Key statement black">
    <p:bg>
      <p:bgPr>
        <a:solidFill>
          <a:schemeClr val="tx1"/>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01651" y="1628775"/>
            <a:ext cx="9277349" cy="4752975"/>
          </a:xfrm>
          <a:prstGeom prst="rect">
            <a:avLst/>
          </a:prstGeom>
        </p:spPr>
        <p:txBody>
          <a:bodyPr>
            <a:noAutofit/>
          </a:bodyPr>
          <a:lstStyle>
            <a:lvl1pPr>
              <a:spcBef>
                <a:spcPts val="3600"/>
              </a:spcBef>
              <a:defRPr sz="2720">
                <a:solidFill>
                  <a:schemeClr val="bg1"/>
                </a:solidFill>
              </a:defRPr>
            </a:lvl1pPr>
            <a:lvl2pPr marL="457209" indent="-457209">
              <a:defRPr sz="3000">
                <a:solidFill>
                  <a:schemeClr val="bg2"/>
                </a:solidFill>
              </a:defRPr>
            </a:lvl2pPr>
            <a:lvl3pPr>
              <a:defRPr sz="3000">
                <a:solidFill>
                  <a:schemeClr val="bg2"/>
                </a:solidFill>
              </a:defRPr>
            </a:lvl3pPr>
            <a:lvl4pPr>
              <a:defRPr sz="3000">
                <a:solidFill>
                  <a:schemeClr val="bg2"/>
                </a:solidFill>
              </a:defRPr>
            </a:lvl4pPr>
            <a:lvl5pPr>
              <a:defRPr sz="3000">
                <a:solidFill>
                  <a:schemeClr val="bg2"/>
                </a:solidFill>
              </a:defRPr>
            </a:lvl5pPr>
          </a:lstStyle>
          <a:p>
            <a:pPr lvl="0"/>
            <a:r>
              <a:rPr lang="en-GB" noProof="0" dirty="0"/>
              <a:t>Click to edit Master text styles</a:t>
            </a:r>
          </a:p>
        </p:txBody>
      </p:sp>
      <p:sp>
        <p:nvSpPr>
          <p:cNvPr id="12" name="TextBox 11"/>
          <p:cNvSpPr txBox="1"/>
          <p:nvPr userDrawn="1"/>
        </p:nvSpPr>
        <p:spPr>
          <a:xfrm>
            <a:off x="11382377" y="6477001"/>
            <a:ext cx="307974" cy="100027"/>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GB" sz="650" noProof="0" smtClean="0">
                <a:solidFill>
                  <a:schemeClr val="bg1"/>
                </a:solidFill>
              </a:rPr>
              <a:pPr marL="0" indent="0" algn="r">
                <a:spcBef>
                  <a:spcPts val="600"/>
                </a:spcBef>
                <a:buSzPct val="100000"/>
                <a:buFont typeface="Arial"/>
                <a:buNone/>
              </a:pPr>
              <a:t>‹#›</a:t>
            </a:fld>
            <a:endParaRPr lang="en-GB" sz="650" noProof="0" dirty="0">
              <a:solidFill>
                <a:schemeClr val="bg1"/>
              </a:solidFill>
            </a:endParaRPr>
          </a:p>
        </p:txBody>
      </p:sp>
      <p:sp>
        <p:nvSpPr>
          <p:cNvPr id="5" name="TextBox 4"/>
          <p:cNvSpPr txBox="1"/>
          <p:nvPr userDrawn="1"/>
        </p:nvSpPr>
        <p:spPr>
          <a:xfrm>
            <a:off x="501651" y="6477001"/>
            <a:ext cx="5355167" cy="100027"/>
          </a:xfrm>
          <a:prstGeom prst="rect">
            <a:avLst/>
          </a:prstGeom>
          <a:noFill/>
        </p:spPr>
        <p:txBody>
          <a:bodyPr wrap="square" lIns="0" tIns="0" rIns="0" bIns="0" rtlCol="0">
            <a:spAutoFit/>
          </a:bodyPr>
          <a:lstStyle/>
          <a:p>
            <a:pPr marL="0" indent="0">
              <a:spcBef>
                <a:spcPts val="600"/>
              </a:spcBef>
              <a:buSzPct val="100000"/>
              <a:buFont typeface="Arial"/>
              <a:buNone/>
            </a:pPr>
            <a:r>
              <a:rPr lang="en-GB" sz="650" noProof="0" dirty="0">
                <a:solidFill>
                  <a:schemeClr val="bg1"/>
                </a:solidFill>
              </a:rPr>
              <a:t>©2021 Deloitte Haskins &amp; Sells LLP</a:t>
            </a:r>
          </a:p>
        </p:txBody>
      </p:sp>
    </p:spTree>
    <p:extLst>
      <p:ext uri="{BB962C8B-B14F-4D97-AF65-F5344CB8AC3E}">
        <p14:creationId xmlns:p14="http://schemas.microsoft.com/office/powerpoint/2010/main" val="214111194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Key statement white">
    <p:bg>
      <p:bgRef idx="1001">
        <a:schemeClr val="bg1"/>
      </p:bgRef>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01651" y="1628775"/>
            <a:ext cx="9277349" cy="4752975"/>
          </a:xfrm>
          <a:prstGeom prst="rect">
            <a:avLst/>
          </a:prstGeom>
        </p:spPr>
        <p:txBody>
          <a:bodyPr>
            <a:noAutofit/>
          </a:bodyPr>
          <a:lstStyle>
            <a:lvl1pPr>
              <a:spcBef>
                <a:spcPts val="3600"/>
              </a:spcBef>
              <a:defRPr sz="2720">
                <a:solidFill>
                  <a:schemeClr val="tx1"/>
                </a:solidFill>
              </a:defRPr>
            </a:lvl1pPr>
            <a:lvl2pPr marL="457209" indent="-457209">
              <a:defRPr sz="3000">
                <a:solidFill>
                  <a:schemeClr val="bg2"/>
                </a:solidFill>
              </a:defRPr>
            </a:lvl2pPr>
            <a:lvl3pPr>
              <a:defRPr sz="3000">
                <a:solidFill>
                  <a:schemeClr val="bg2"/>
                </a:solidFill>
              </a:defRPr>
            </a:lvl3pPr>
            <a:lvl4pPr>
              <a:defRPr sz="3000">
                <a:solidFill>
                  <a:schemeClr val="bg2"/>
                </a:solidFill>
              </a:defRPr>
            </a:lvl4pPr>
            <a:lvl5pPr>
              <a:defRPr sz="3000">
                <a:solidFill>
                  <a:schemeClr val="bg2"/>
                </a:solidFill>
              </a:defRPr>
            </a:lvl5pPr>
          </a:lstStyle>
          <a:p>
            <a:pPr lvl="0"/>
            <a:r>
              <a:rPr lang="en-GB" noProof="0" dirty="0"/>
              <a:t>Click to edit Master text styles</a:t>
            </a:r>
          </a:p>
        </p:txBody>
      </p:sp>
    </p:spTree>
    <p:extLst>
      <p:ext uri="{BB962C8B-B14F-4D97-AF65-F5344CB8AC3E}">
        <p14:creationId xmlns:p14="http://schemas.microsoft.com/office/powerpoint/2010/main" val="2354658815"/>
      </p:ext>
    </p:extLst>
  </p:cSld>
  <p:clrMapOvr>
    <a:overrideClrMapping bg1="lt1" tx1="dk1" bg2="lt2" tx2="dk2" accent1="accent1" accent2="accent2" accent3="accent3" accent4="accent4" accent5="accent5" accent6="accent6" hlink="hlink" folHlink="folHlink"/>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4" name="Content Placeholder 3"/>
          <p:cNvSpPr>
            <a:spLocks noGrp="1"/>
          </p:cNvSpPr>
          <p:nvPr>
            <p:ph sz="quarter" idx="10"/>
          </p:nvPr>
        </p:nvSpPr>
        <p:spPr>
          <a:xfrm>
            <a:off x="501651" y="1665289"/>
            <a:ext cx="9277349" cy="4716463"/>
          </a:xfrm>
          <a:prstGeom prst="rect">
            <a:avLst/>
          </a:prstGeom>
        </p:spPr>
        <p:txBody>
          <a:bodyPr/>
          <a:lstStyle>
            <a:lvl1pPr>
              <a:tabLst>
                <a:tab pos="6729541" algn="r"/>
              </a:tabLst>
              <a:defRPr/>
            </a:lvl1pPr>
            <a:lvl2pPr>
              <a:tabLst>
                <a:tab pos="6729541" algn="r"/>
              </a:tabLst>
              <a:defRPr/>
            </a:lvl2pPr>
            <a:lvl3pPr>
              <a:tabLst>
                <a:tab pos="6729541" algn="r"/>
              </a:tabLst>
              <a:defRPr/>
            </a:lvl3pPr>
            <a:lvl4pPr>
              <a:tabLst>
                <a:tab pos="6729541" algn="r"/>
              </a:tabLst>
              <a:defRPr/>
            </a:lvl4pPr>
            <a:lvl5pPr>
              <a:tabLst>
                <a:tab pos="5029296" algn="r"/>
              </a:tabLst>
              <a:defRPr baseline="0"/>
            </a:lvl5pPr>
            <a:lvl6pPr>
              <a:tabLst>
                <a:tab pos="6729541" algn="r"/>
              </a:tabLst>
              <a:defRPr/>
            </a:lvl6pPr>
            <a:lvl7pPr>
              <a:tabLst>
                <a:tab pos="6729541" algn="r"/>
              </a:tabLst>
              <a:defRPr/>
            </a:lvl7pPr>
            <a:lvl8pPr>
              <a:tabLst>
                <a:tab pos="6729541" algn="r"/>
              </a:tabLst>
              <a:defRPr/>
            </a:lvl8pPr>
            <a:lvl9pPr>
              <a:tabLst>
                <a:tab pos="6729541" algn="r"/>
              </a:tabLst>
              <a:defRPr/>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7" name="Title Placeholder 1"/>
          <p:cNvSpPr>
            <a:spLocks noGrp="1"/>
          </p:cNvSpPr>
          <p:nvPr>
            <p:ph type="title" hasCustomPrompt="1"/>
          </p:nvPr>
        </p:nvSpPr>
        <p:spPr>
          <a:xfrm>
            <a:off x="501652" y="317500"/>
            <a:ext cx="11180232" cy="698501"/>
          </a:xfrm>
          <a:prstGeom prst="rect">
            <a:avLst/>
          </a:prstGeom>
        </p:spPr>
        <p:txBody>
          <a:bodyPr vert="horz" lIns="0" tIns="0" rIns="0" bIns="0" rtlCol="0" anchor="t" anchorCtr="0">
            <a:noAutofit/>
          </a:bodyPr>
          <a:lstStyle>
            <a:lvl1pPr>
              <a:defRPr/>
            </a:lvl1pPr>
          </a:lstStyle>
          <a:p>
            <a:r>
              <a:rPr lang="en-GB" dirty="0"/>
              <a:t>Click to add title</a:t>
            </a:r>
          </a:p>
        </p:txBody>
      </p:sp>
    </p:spTree>
    <p:extLst>
      <p:ext uri="{BB962C8B-B14F-4D97-AF65-F5344CB8AC3E}">
        <p14:creationId xmlns:p14="http://schemas.microsoft.com/office/powerpoint/2010/main" val="255624517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ontents with image">
    <p:spTree>
      <p:nvGrpSpPr>
        <p:cNvPr id="1" name=""/>
        <p:cNvGrpSpPr/>
        <p:nvPr/>
      </p:nvGrpSpPr>
      <p:grpSpPr>
        <a:xfrm>
          <a:off x="0" y="0"/>
          <a:ext cx="0" cy="0"/>
          <a:chOff x="0" y="0"/>
          <a:chExt cx="0" cy="0"/>
        </a:xfrm>
      </p:grpSpPr>
      <p:sp>
        <p:nvSpPr>
          <p:cNvPr id="7" name="Title Placeholder 1"/>
          <p:cNvSpPr>
            <a:spLocks noGrp="1"/>
          </p:cNvSpPr>
          <p:nvPr>
            <p:ph type="title" hasCustomPrompt="1"/>
          </p:nvPr>
        </p:nvSpPr>
        <p:spPr>
          <a:xfrm>
            <a:off x="501651" y="317501"/>
            <a:ext cx="11188700" cy="698500"/>
          </a:xfrm>
          <a:prstGeom prst="rect">
            <a:avLst/>
          </a:prstGeom>
        </p:spPr>
        <p:txBody>
          <a:bodyPr vert="horz" lIns="0" tIns="0" rIns="0" bIns="0" rtlCol="0" anchor="t" anchorCtr="0">
            <a:noAutofit/>
          </a:bodyPr>
          <a:lstStyle>
            <a:lvl1pPr>
              <a:defRPr/>
            </a:lvl1pPr>
          </a:lstStyle>
          <a:p>
            <a:r>
              <a:rPr lang="en-GB" noProof="0" dirty="0"/>
              <a:t>Click to add title</a:t>
            </a:r>
          </a:p>
        </p:txBody>
      </p:sp>
      <p:sp>
        <p:nvSpPr>
          <p:cNvPr id="5" name="Picture Placeholder 9"/>
          <p:cNvSpPr>
            <a:spLocks noGrp="1"/>
          </p:cNvSpPr>
          <p:nvPr>
            <p:ph type="pic" sz="quarter" idx="15"/>
          </p:nvPr>
        </p:nvSpPr>
        <p:spPr>
          <a:xfrm>
            <a:off x="5450351" y="1701801"/>
            <a:ext cx="6240000" cy="4679950"/>
          </a:xfrm>
        </p:spPr>
        <p:txBody>
          <a:bodyPr/>
          <a:lstStyle/>
          <a:p>
            <a:r>
              <a:rPr lang="en-GB" noProof="0" dirty="0"/>
              <a:t>Click icon to add picture</a:t>
            </a:r>
          </a:p>
        </p:txBody>
      </p:sp>
      <p:sp>
        <p:nvSpPr>
          <p:cNvPr id="6" name="Content Placeholder 3"/>
          <p:cNvSpPr>
            <a:spLocks noGrp="1"/>
          </p:cNvSpPr>
          <p:nvPr>
            <p:ph sz="quarter" idx="10"/>
          </p:nvPr>
        </p:nvSpPr>
        <p:spPr>
          <a:xfrm>
            <a:off x="501652" y="1665289"/>
            <a:ext cx="4456429" cy="4716463"/>
          </a:xfrm>
          <a:prstGeom prst="rect">
            <a:avLst/>
          </a:prstGeom>
        </p:spPr>
        <p:txBody>
          <a:bodyPr/>
          <a:lstStyle>
            <a:lvl1pPr>
              <a:tabLst>
                <a:tab pos="5029296" algn="r"/>
              </a:tabLst>
              <a:defRPr/>
            </a:lvl1pPr>
            <a:lvl2pPr>
              <a:tabLst>
                <a:tab pos="5029296" algn="r"/>
              </a:tabLst>
              <a:defRPr/>
            </a:lvl2pPr>
            <a:lvl3pPr>
              <a:tabLst>
                <a:tab pos="5029296" algn="r"/>
              </a:tabLst>
              <a:defRPr/>
            </a:lvl3pPr>
            <a:lvl4pPr>
              <a:tabLst>
                <a:tab pos="5029296" algn="r"/>
              </a:tabLst>
              <a:defRPr/>
            </a:lvl4pPr>
            <a:lvl5pPr>
              <a:tabLst>
                <a:tab pos="5029296" algn="r"/>
              </a:tabLst>
              <a:defRPr baseline="0"/>
            </a:lvl5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401729632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mp; 1 column text">
    <p:spTree>
      <p:nvGrpSpPr>
        <p:cNvPr id="1" name=""/>
        <p:cNvGrpSpPr/>
        <p:nvPr/>
      </p:nvGrpSpPr>
      <p:grpSpPr>
        <a:xfrm>
          <a:off x="0" y="0"/>
          <a:ext cx="0" cy="0"/>
          <a:chOff x="0" y="0"/>
          <a:chExt cx="0" cy="0"/>
        </a:xfrm>
      </p:grpSpPr>
      <p:sp>
        <p:nvSpPr>
          <p:cNvPr id="2" name="Title 1"/>
          <p:cNvSpPr>
            <a:spLocks noGrp="1"/>
          </p:cNvSpPr>
          <p:nvPr>
            <p:ph type="title"/>
          </p:nvPr>
        </p:nvSpPr>
        <p:spPr>
          <a:xfrm>
            <a:off x="501651" y="317501"/>
            <a:ext cx="11188700" cy="698500"/>
          </a:xfrm>
        </p:spPr>
        <p:txBody>
          <a:bodyPr/>
          <a:lstStyle/>
          <a:p>
            <a:r>
              <a:rPr lang="en-GB" noProof="0" dirty="0"/>
              <a:t>Click to edit Master title style</a:t>
            </a:r>
          </a:p>
        </p:txBody>
      </p:sp>
      <p:sp>
        <p:nvSpPr>
          <p:cNvPr id="14" name="Text Placeholder 18"/>
          <p:cNvSpPr>
            <a:spLocks noGrp="1"/>
          </p:cNvSpPr>
          <p:nvPr>
            <p:ph idx="1"/>
          </p:nvPr>
        </p:nvSpPr>
        <p:spPr>
          <a:xfrm>
            <a:off x="501652" y="1665289"/>
            <a:ext cx="11165416" cy="4716463"/>
          </a:xfrm>
          <a:prstGeom prst="rect">
            <a:avLst/>
          </a:prstGeom>
        </p:spPr>
        <p:txBody>
          <a:bodyPr vert="horz" lIns="0" tIns="0" rIns="0" bIns="0" rtlCol="0">
            <a:no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9377985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Divider - Deloitte dark green">
    <p:spTree>
      <p:nvGrpSpPr>
        <p:cNvPr id="1" name=""/>
        <p:cNvGrpSpPr/>
        <p:nvPr/>
      </p:nvGrpSpPr>
      <p:grpSpPr>
        <a:xfrm>
          <a:off x="0" y="0"/>
          <a:ext cx="0" cy="0"/>
          <a:chOff x="0" y="0"/>
          <a:chExt cx="0" cy="0"/>
        </a:xfrm>
      </p:grpSpPr>
      <p:sp>
        <p:nvSpPr>
          <p:cNvPr id="2" name="Title 1"/>
          <p:cNvSpPr>
            <a:spLocks noGrp="1"/>
          </p:cNvSpPr>
          <p:nvPr>
            <p:ph type="title"/>
          </p:nvPr>
        </p:nvSpPr>
        <p:spPr bwMode="gray">
          <a:xfrm>
            <a:off x="501651" y="1705670"/>
            <a:ext cx="10541000" cy="1592403"/>
          </a:xfrm>
        </p:spPr>
        <p:txBody>
          <a:bodyPr anchor="b"/>
          <a:lstStyle>
            <a:lvl1pPr>
              <a:lnSpc>
                <a:spcPct val="95000"/>
              </a:lnSpc>
              <a:defRPr sz="3537" b="1">
                <a:solidFill>
                  <a:schemeClr val="bg1"/>
                </a:solidFill>
                <a:latin typeface="+mj-lt"/>
                <a:ea typeface="Open Sans" panose="020B0606030504020204" pitchFamily="34" charset="0"/>
                <a:cs typeface="Open Sans" panose="020B0606030504020204" pitchFamily="34" charset="0"/>
              </a:defRPr>
            </a:lvl1pPr>
          </a:lstStyle>
          <a:p>
            <a:r>
              <a:rPr lang="en-US" noProof="0" dirty="0"/>
              <a:t>Click to edit Master title style</a:t>
            </a:r>
          </a:p>
        </p:txBody>
      </p:sp>
      <p:sp>
        <p:nvSpPr>
          <p:cNvPr id="3" name="Text Placeholder 2"/>
          <p:cNvSpPr>
            <a:spLocks noGrp="1"/>
          </p:cNvSpPr>
          <p:nvPr>
            <p:ph type="body" idx="1"/>
          </p:nvPr>
        </p:nvSpPr>
        <p:spPr bwMode="gray">
          <a:xfrm>
            <a:off x="501651" y="3429001"/>
            <a:ext cx="10544067" cy="1566532"/>
          </a:xfrm>
        </p:spPr>
        <p:txBody>
          <a:bodyPr lIns="0" tIns="0" rIns="0" bIns="0">
            <a:noAutofit/>
          </a:bodyPr>
          <a:lstStyle>
            <a:lvl1pPr marL="0" indent="0">
              <a:lnSpc>
                <a:spcPct val="95000"/>
              </a:lnSpc>
              <a:spcAft>
                <a:spcPts val="0"/>
              </a:spcAft>
              <a:buNone/>
              <a:defRPr sz="3537">
                <a:solidFill>
                  <a:schemeClr val="bg1"/>
                </a:solidFill>
              </a:defRPr>
            </a:lvl1pPr>
            <a:lvl2pPr marL="457209" indent="0">
              <a:buNone/>
              <a:defRPr sz="2000">
                <a:solidFill>
                  <a:schemeClr val="tx1">
                    <a:tint val="75000"/>
                  </a:schemeClr>
                </a:solidFill>
              </a:defRPr>
            </a:lvl2pPr>
            <a:lvl3pPr marL="914417" indent="0">
              <a:buNone/>
              <a:defRPr sz="1800">
                <a:solidFill>
                  <a:schemeClr val="tx1">
                    <a:tint val="75000"/>
                  </a:schemeClr>
                </a:solidFill>
              </a:defRPr>
            </a:lvl3pPr>
            <a:lvl4pPr marL="1371626" indent="0">
              <a:buNone/>
              <a:defRPr sz="1600">
                <a:solidFill>
                  <a:schemeClr val="tx1">
                    <a:tint val="75000"/>
                  </a:schemeClr>
                </a:solidFill>
              </a:defRPr>
            </a:lvl4pPr>
            <a:lvl5pPr marL="1828835" indent="0">
              <a:buNone/>
              <a:defRPr sz="1600">
                <a:solidFill>
                  <a:schemeClr val="tx1">
                    <a:tint val="75000"/>
                  </a:schemeClr>
                </a:solidFill>
              </a:defRPr>
            </a:lvl5pPr>
            <a:lvl6pPr marL="2286044" indent="0">
              <a:buNone/>
              <a:defRPr sz="1600">
                <a:solidFill>
                  <a:schemeClr val="tx1">
                    <a:tint val="75000"/>
                  </a:schemeClr>
                </a:solidFill>
              </a:defRPr>
            </a:lvl6pPr>
            <a:lvl7pPr marL="2743252" indent="0">
              <a:buNone/>
              <a:defRPr sz="1600">
                <a:solidFill>
                  <a:schemeClr val="tx1">
                    <a:tint val="75000"/>
                  </a:schemeClr>
                </a:solidFill>
              </a:defRPr>
            </a:lvl7pPr>
            <a:lvl8pPr marL="3200461" indent="0">
              <a:buNone/>
              <a:defRPr sz="1600">
                <a:solidFill>
                  <a:schemeClr val="tx1">
                    <a:tint val="75000"/>
                  </a:schemeClr>
                </a:solidFill>
              </a:defRPr>
            </a:lvl8pPr>
            <a:lvl9pPr marL="3657669" indent="0">
              <a:buNone/>
              <a:defRPr sz="1600">
                <a:solidFill>
                  <a:schemeClr val="tx1">
                    <a:tint val="75000"/>
                  </a:schemeClr>
                </a:solidFill>
              </a:defRPr>
            </a:lvl9pPr>
          </a:lstStyle>
          <a:p>
            <a:pPr lvl="0"/>
            <a:r>
              <a:rPr lang="en-US" noProof="0" dirty="0"/>
              <a:t>Click to edit Master text styles</a:t>
            </a:r>
          </a:p>
        </p:txBody>
      </p:sp>
      <p:sp>
        <p:nvSpPr>
          <p:cNvPr id="13" name="TextBox 12"/>
          <p:cNvSpPr txBox="1"/>
          <p:nvPr/>
        </p:nvSpPr>
        <p:spPr>
          <a:xfrm>
            <a:off x="6335185" y="6477001"/>
            <a:ext cx="4896560" cy="200055"/>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dirty="0">
                <a:solidFill>
                  <a:schemeClr val="bg1"/>
                </a:solidFill>
              </a:rPr>
              <a:t>Presentation title</a:t>
            </a:r>
            <a:br>
              <a:rPr lang="en-US" sz="650" noProof="0" dirty="0">
                <a:solidFill>
                  <a:schemeClr val="bg1"/>
                </a:solidFill>
              </a:rPr>
            </a:br>
            <a:r>
              <a:rPr lang="en-US" sz="650" noProof="0" dirty="0">
                <a:solidFill>
                  <a:schemeClr val="bg1"/>
                </a:solidFill>
              </a:rPr>
              <a:t>[To edit, click View &gt; Slide Master &gt; Slide Master]</a:t>
            </a:r>
          </a:p>
        </p:txBody>
      </p:sp>
      <p:sp>
        <p:nvSpPr>
          <p:cNvPr id="14" name="TextBox 13"/>
          <p:cNvSpPr txBox="1"/>
          <p:nvPr/>
        </p:nvSpPr>
        <p:spPr>
          <a:xfrm>
            <a:off x="501651" y="6477001"/>
            <a:ext cx="5355167" cy="100027"/>
          </a:xfrm>
          <a:prstGeom prst="rect">
            <a:avLst/>
          </a:prstGeom>
          <a:noFill/>
        </p:spPr>
        <p:txBody>
          <a:bodyPr wrap="square" lIns="0" tIns="0" rIns="0" bIns="0" rtlCol="0">
            <a:spAutoFit/>
          </a:bodyPr>
          <a:lstStyle/>
          <a:p>
            <a:pPr marL="0" indent="0">
              <a:spcBef>
                <a:spcPts val="600"/>
              </a:spcBef>
              <a:buSzPct val="100000"/>
              <a:buFont typeface="Arial"/>
              <a:buNone/>
            </a:pPr>
            <a:r>
              <a:rPr lang="fr-FR" sz="650" noProof="0" dirty="0">
                <a:solidFill>
                  <a:schemeClr val="bg1"/>
                </a:solidFill>
              </a:rPr>
              <a:t>©2020 Deloitte Haskins &amp; Sells LLP</a:t>
            </a:r>
          </a:p>
        </p:txBody>
      </p:sp>
      <p:sp>
        <p:nvSpPr>
          <p:cNvPr id="15" name="TextBox 14"/>
          <p:cNvSpPr txBox="1"/>
          <p:nvPr/>
        </p:nvSpPr>
        <p:spPr>
          <a:xfrm>
            <a:off x="11382377" y="6477001"/>
            <a:ext cx="307974" cy="100027"/>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650" noProof="0" smtClean="0">
                <a:solidFill>
                  <a:schemeClr val="bg1"/>
                </a:solidFill>
              </a:rPr>
              <a:pPr marL="0" indent="0" algn="r">
                <a:spcBef>
                  <a:spcPts val="600"/>
                </a:spcBef>
                <a:buSzPct val="100000"/>
                <a:buFont typeface="Arial"/>
                <a:buNone/>
              </a:pPr>
              <a:t>‹#›</a:t>
            </a:fld>
            <a:endParaRPr lang="en-US" sz="650" noProof="0" dirty="0">
              <a:solidFill>
                <a:schemeClr val="bg1"/>
              </a:solidFill>
            </a:endParaRPr>
          </a:p>
        </p:txBody>
      </p:sp>
    </p:spTree>
    <p:extLst>
      <p:ext uri="{BB962C8B-B14F-4D97-AF65-F5344CB8AC3E}">
        <p14:creationId xmlns:p14="http://schemas.microsoft.com/office/powerpoint/2010/main" val="4250087928"/>
      </p:ext>
    </p:extLst>
  </p:cSld>
  <p:clrMapOvr>
    <a:masterClrMapping/>
  </p:clrMapOvr>
  <p:transition>
    <p:fade/>
  </p:transition>
  <p:extLst>
    <p:ext uri="{DCECCB84-F9BA-43D5-87BE-67443E8EF086}">
      <p15:sldGuideLst xmlns:p15="http://schemas.microsoft.com/office/powerpoint/2012/main">
        <p15:guide id="1" orient="horz" pos="2382">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subtitle &amp; 1 column text">
    <p:spTree>
      <p:nvGrpSpPr>
        <p:cNvPr id="1" name=""/>
        <p:cNvGrpSpPr/>
        <p:nvPr/>
      </p:nvGrpSpPr>
      <p:grpSpPr>
        <a:xfrm>
          <a:off x="0" y="0"/>
          <a:ext cx="0" cy="0"/>
          <a:chOff x="0" y="0"/>
          <a:chExt cx="0" cy="0"/>
        </a:xfrm>
      </p:grpSpPr>
      <p:sp>
        <p:nvSpPr>
          <p:cNvPr id="9" name="Text Placeholder 8"/>
          <p:cNvSpPr>
            <a:spLocks noGrp="1"/>
          </p:cNvSpPr>
          <p:nvPr>
            <p:ph type="body" sz="quarter" idx="13" hasCustomPrompt="1"/>
          </p:nvPr>
        </p:nvSpPr>
        <p:spPr>
          <a:xfrm>
            <a:off x="501650" y="651601"/>
            <a:ext cx="11162350" cy="757255"/>
          </a:xfrm>
          <a:prstGeom prst="rect">
            <a:avLst/>
          </a:prstGeom>
        </p:spPr>
        <p:txBody>
          <a:bodyPr lIns="0" tIns="0" rIns="0" bIns="0">
            <a:noAutofit/>
          </a:bodyPr>
          <a:lstStyle>
            <a:lvl1pPr marL="0" indent="0">
              <a:buNone/>
              <a:defRPr sz="1814" b="0">
                <a:solidFill>
                  <a:srgbClr val="575757"/>
                </a:solidFill>
              </a:defRPr>
            </a:lvl1pPr>
          </a:lstStyle>
          <a:p>
            <a:pPr lvl="0"/>
            <a:r>
              <a:rPr lang="en-GB" noProof="0" dirty="0"/>
              <a:t>Click to add subtitle</a:t>
            </a:r>
          </a:p>
        </p:txBody>
      </p:sp>
      <p:sp>
        <p:nvSpPr>
          <p:cNvPr id="14" name="Title Placeholder 1"/>
          <p:cNvSpPr>
            <a:spLocks noGrp="1"/>
          </p:cNvSpPr>
          <p:nvPr>
            <p:ph type="title"/>
          </p:nvPr>
        </p:nvSpPr>
        <p:spPr>
          <a:xfrm>
            <a:off x="501650" y="317500"/>
            <a:ext cx="11162350" cy="334101"/>
          </a:xfrm>
          <a:prstGeom prst="rect">
            <a:avLst/>
          </a:prstGeom>
        </p:spPr>
        <p:txBody>
          <a:bodyPr vert="horz" lIns="0" tIns="0" rIns="0" bIns="0" rtlCol="0" anchor="t" anchorCtr="0">
            <a:noAutofit/>
          </a:bodyPr>
          <a:lstStyle>
            <a:lvl1pPr>
              <a:defRPr/>
            </a:lvl1pPr>
          </a:lstStyle>
          <a:p>
            <a:r>
              <a:rPr lang="en-GB" noProof="0" dirty="0"/>
              <a:t>Click to edit Master title style</a:t>
            </a:r>
          </a:p>
        </p:txBody>
      </p:sp>
      <p:sp>
        <p:nvSpPr>
          <p:cNvPr id="8" name="Text Placeholder 18"/>
          <p:cNvSpPr>
            <a:spLocks noGrp="1"/>
          </p:cNvSpPr>
          <p:nvPr>
            <p:ph idx="1"/>
          </p:nvPr>
        </p:nvSpPr>
        <p:spPr>
          <a:xfrm>
            <a:off x="501652" y="1665288"/>
            <a:ext cx="11165416" cy="4713911"/>
          </a:xfrm>
          <a:prstGeom prst="rect">
            <a:avLst/>
          </a:prstGeom>
        </p:spPr>
        <p:txBody>
          <a:bodyPr vert="horz" lIns="0" tIns="0" rIns="0" bIns="0" rtlCol="0">
            <a:no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402514305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subtitle &amp; 1 column - large">
    <p:spTree>
      <p:nvGrpSpPr>
        <p:cNvPr id="1" name=""/>
        <p:cNvGrpSpPr/>
        <p:nvPr/>
      </p:nvGrpSpPr>
      <p:grpSpPr>
        <a:xfrm>
          <a:off x="0" y="0"/>
          <a:ext cx="0" cy="0"/>
          <a:chOff x="0" y="0"/>
          <a:chExt cx="0" cy="0"/>
        </a:xfrm>
      </p:grpSpPr>
      <p:sp>
        <p:nvSpPr>
          <p:cNvPr id="9" name="Text Placeholder 8"/>
          <p:cNvSpPr>
            <a:spLocks noGrp="1"/>
          </p:cNvSpPr>
          <p:nvPr>
            <p:ph type="body" sz="quarter" idx="13" hasCustomPrompt="1"/>
          </p:nvPr>
        </p:nvSpPr>
        <p:spPr>
          <a:xfrm>
            <a:off x="501650" y="651601"/>
            <a:ext cx="11162350" cy="757255"/>
          </a:xfrm>
          <a:prstGeom prst="rect">
            <a:avLst/>
          </a:prstGeom>
        </p:spPr>
        <p:txBody>
          <a:bodyPr lIns="0" tIns="0" rIns="0" bIns="0">
            <a:noAutofit/>
          </a:bodyPr>
          <a:lstStyle>
            <a:lvl1pPr marL="0" indent="0">
              <a:buNone/>
              <a:defRPr sz="1814" b="0">
                <a:solidFill>
                  <a:srgbClr val="575757"/>
                </a:solidFill>
              </a:defRPr>
            </a:lvl1pPr>
          </a:lstStyle>
          <a:p>
            <a:pPr lvl="0"/>
            <a:r>
              <a:rPr lang="en-GB" noProof="0" dirty="0"/>
              <a:t>Click to add subtitle</a:t>
            </a:r>
          </a:p>
        </p:txBody>
      </p:sp>
      <p:sp>
        <p:nvSpPr>
          <p:cNvPr id="14" name="Title Placeholder 1"/>
          <p:cNvSpPr>
            <a:spLocks noGrp="1"/>
          </p:cNvSpPr>
          <p:nvPr>
            <p:ph type="title"/>
          </p:nvPr>
        </p:nvSpPr>
        <p:spPr>
          <a:xfrm>
            <a:off x="501650" y="317500"/>
            <a:ext cx="11162350" cy="334101"/>
          </a:xfrm>
          <a:prstGeom prst="rect">
            <a:avLst/>
          </a:prstGeom>
        </p:spPr>
        <p:txBody>
          <a:bodyPr vert="horz" lIns="0" tIns="0" rIns="0" bIns="0" rtlCol="0" anchor="t" anchorCtr="0">
            <a:noAutofit/>
          </a:bodyPr>
          <a:lstStyle>
            <a:lvl1pPr>
              <a:defRPr/>
            </a:lvl1pPr>
          </a:lstStyle>
          <a:p>
            <a:r>
              <a:rPr lang="en-GB" noProof="0" dirty="0"/>
              <a:t>Click to edit Master title style</a:t>
            </a:r>
          </a:p>
        </p:txBody>
      </p:sp>
      <p:sp>
        <p:nvSpPr>
          <p:cNvPr id="8" name="Text Placeholder 18"/>
          <p:cNvSpPr>
            <a:spLocks noGrp="1"/>
          </p:cNvSpPr>
          <p:nvPr>
            <p:ph idx="1"/>
          </p:nvPr>
        </p:nvSpPr>
        <p:spPr>
          <a:xfrm>
            <a:off x="501652" y="1700213"/>
            <a:ext cx="11165416" cy="4678986"/>
          </a:xfrm>
          <a:prstGeom prst="rect">
            <a:avLst/>
          </a:prstGeom>
        </p:spPr>
        <p:txBody>
          <a:bodyPr vert="horz" lIns="0" tIns="0" rIns="0" bIns="0" rtlCol="0">
            <a:no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34853038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subtitle &amp; chart">
    <p:spTree>
      <p:nvGrpSpPr>
        <p:cNvPr id="1" name=""/>
        <p:cNvGrpSpPr/>
        <p:nvPr/>
      </p:nvGrpSpPr>
      <p:grpSpPr>
        <a:xfrm>
          <a:off x="0" y="0"/>
          <a:ext cx="0" cy="0"/>
          <a:chOff x="0" y="0"/>
          <a:chExt cx="0" cy="0"/>
        </a:xfrm>
      </p:grpSpPr>
      <p:sp>
        <p:nvSpPr>
          <p:cNvPr id="15" name="Text Placeholder 8"/>
          <p:cNvSpPr>
            <a:spLocks noGrp="1"/>
          </p:cNvSpPr>
          <p:nvPr>
            <p:ph type="body" sz="quarter" idx="13" hasCustomPrompt="1"/>
          </p:nvPr>
        </p:nvSpPr>
        <p:spPr>
          <a:xfrm>
            <a:off x="501650" y="651601"/>
            <a:ext cx="11188700" cy="757255"/>
          </a:xfrm>
          <a:prstGeom prst="rect">
            <a:avLst/>
          </a:prstGeom>
        </p:spPr>
        <p:txBody>
          <a:bodyPr lIns="0" tIns="0" rIns="0" bIns="0">
            <a:noAutofit/>
          </a:bodyPr>
          <a:lstStyle>
            <a:lvl1pPr marL="0" indent="0">
              <a:buNone/>
              <a:defRPr sz="1814" b="0">
                <a:solidFill>
                  <a:srgbClr val="575757"/>
                </a:solidFill>
              </a:defRPr>
            </a:lvl1pPr>
          </a:lstStyle>
          <a:p>
            <a:pPr lvl="0"/>
            <a:r>
              <a:rPr lang="en-GB" noProof="0" dirty="0"/>
              <a:t>Click to add subtitle</a:t>
            </a:r>
          </a:p>
        </p:txBody>
      </p:sp>
      <p:sp>
        <p:nvSpPr>
          <p:cNvPr id="16" name="Title Placeholder 1"/>
          <p:cNvSpPr>
            <a:spLocks noGrp="1"/>
          </p:cNvSpPr>
          <p:nvPr>
            <p:ph type="title" hasCustomPrompt="1"/>
          </p:nvPr>
        </p:nvSpPr>
        <p:spPr>
          <a:xfrm>
            <a:off x="501650" y="317500"/>
            <a:ext cx="11188700" cy="334101"/>
          </a:xfrm>
          <a:prstGeom prst="rect">
            <a:avLst/>
          </a:prstGeom>
        </p:spPr>
        <p:txBody>
          <a:bodyPr vert="horz" lIns="0" tIns="0" rIns="0" bIns="0" rtlCol="0" anchor="t" anchorCtr="0">
            <a:noAutofit/>
          </a:bodyPr>
          <a:lstStyle>
            <a:lvl1pPr>
              <a:defRPr/>
            </a:lvl1pPr>
          </a:lstStyle>
          <a:p>
            <a:r>
              <a:rPr lang="en-GB" noProof="0" dirty="0"/>
              <a:t>Click to add title</a:t>
            </a:r>
          </a:p>
        </p:txBody>
      </p:sp>
      <p:sp>
        <p:nvSpPr>
          <p:cNvPr id="17" name="Chart Placeholder 3"/>
          <p:cNvSpPr>
            <a:spLocks noGrp="1"/>
          </p:cNvSpPr>
          <p:nvPr>
            <p:ph type="chart" sz="quarter" idx="15"/>
          </p:nvPr>
        </p:nvSpPr>
        <p:spPr>
          <a:xfrm>
            <a:off x="501653" y="2052000"/>
            <a:ext cx="11188699" cy="4069013"/>
          </a:xfrm>
          <a:prstGeom prst="rect">
            <a:avLst/>
          </a:prstGeom>
        </p:spPr>
        <p:txBody>
          <a:bodyPr/>
          <a:lstStyle/>
          <a:p>
            <a:r>
              <a:rPr lang="en-GB" noProof="0" dirty="0"/>
              <a:t>Click icon to add chart</a:t>
            </a:r>
          </a:p>
        </p:txBody>
      </p:sp>
      <p:sp>
        <p:nvSpPr>
          <p:cNvPr id="18" name="Text Placeholder 8"/>
          <p:cNvSpPr>
            <a:spLocks noGrp="1"/>
          </p:cNvSpPr>
          <p:nvPr>
            <p:ph type="body" sz="quarter" idx="18"/>
          </p:nvPr>
        </p:nvSpPr>
        <p:spPr>
          <a:xfrm>
            <a:off x="501653" y="1665289"/>
            <a:ext cx="11188699" cy="392112"/>
          </a:xfrm>
        </p:spPr>
        <p:txBody>
          <a:bodyPr/>
          <a:lstStyle/>
          <a:p>
            <a:pPr lvl="0"/>
            <a:r>
              <a:rPr lang="en-GB" noProof="0" dirty="0"/>
              <a:t>Click to edit Master text styles</a:t>
            </a:r>
          </a:p>
        </p:txBody>
      </p:sp>
      <p:sp>
        <p:nvSpPr>
          <p:cNvPr id="19" name="Text Placeholder 7"/>
          <p:cNvSpPr>
            <a:spLocks noGrp="1"/>
          </p:cNvSpPr>
          <p:nvPr>
            <p:ph type="body" sz="quarter" idx="23"/>
          </p:nvPr>
        </p:nvSpPr>
        <p:spPr>
          <a:xfrm>
            <a:off x="501651" y="6121014"/>
            <a:ext cx="11188700" cy="260737"/>
          </a:xfrm>
        </p:spPr>
        <p:txBody>
          <a:bodyPr>
            <a:noAutofit/>
          </a:bodyPr>
          <a:lstStyle>
            <a:lvl1pPr>
              <a:spcAft>
                <a:spcPts val="0"/>
              </a:spcAft>
              <a:defRPr sz="907"/>
            </a:lvl1pPr>
          </a:lstStyle>
          <a:p>
            <a:pPr lvl="0"/>
            <a:r>
              <a:rPr lang="en-GB" noProof="0" dirty="0"/>
              <a:t>Click to edit Master text styles</a:t>
            </a:r>
          </a:p>
        </p:txBody>
      </p:sp>
    </p:spTree>
    <p:extLst>
      <p:ext uri="{BB962C8B-B14F-4D97-AF65-F5344CB8AC3E}">
        <p14:creationId xmlns:p14="http://schemas.microsoft.com/office/powerpoint/2010/main" val="92593527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 chart">
    <p:spTree>
      <p:nvGrpSpPr>
        <p:cNvPr id="1" name=""/>
        <p:cNvGrpSpPr/>
        <p:nvPr/>
      </p:nvGrpSpPr>
      <p:grpSpPr>
        <a:xfrm>
          <a:off x="0" y="0"/>
          <a:ext cx="0" cy="0"/>
          <a:chOff x="0" y="0"/>
          <a:chExt cx="0" cy="0"/>
        </a:xfrm>
      </p:grpSpPr>
      <p:sp>
        <p:nvSpPr>
          <p:cNvPr id="15" name="Text Placeholder 8"/>
          <p:cNvSpPr>
            <a:spLocks noGrp="1"/>
          </p:cNvSpPr>
          <p:nvPr>
            <p:ph type="body" sz="quarter" idx="13" hasCustomPrompt="1"/>
          </p:nvPr>
        </p:nvSpPr>
        <p:spPr>
          <a:xfrm>
            <a:off x="501651" y="651601"/>
            <a:ext cx="11188700" cy="757255"/>
          </a:xfrm>
          <a:prstGeom prst="rect">
            <a:avLst/>
          </a:prstGeom>
        </p:spPr>
        <p:txBody>
          <a:bodyPr lIns="0" tIns="0" rIns="0" bIns="0">
            <a:noAutofit/>
          </a:bodyPr>
          <a:lstStyle>
            <a:lvl1pPr marL="0" indent="0">
              <a:buNone/>
              <a:defRPr sz="1814" b="0">
                <a:solidFill>
                  <a:srgbClr val="575757"/>
                </a:solidFill>
              </a:defRPr>
            </a:lvl1pPr>
          </a:lstStyle>
          <a:p>
            <a:pPr lvl="0"/>
            <a:r>
              <a:rPr lang="en-GB" noProof="0" dirty="0"/>
              <a:t>Click to add subtitle</a:t>
            </a:r>
          </a:p>
        </p:txBody>
      </p:sp>
      <p:sp>
        <p:nvSpPr>
          <p:cNvPr id="16" name="Title Placeholder 1"/>
          <p:cNvSpPr>
            <a:spLocks noGrp="1"/>
          </p:cNvSpPr>
          <p:nvPr>
            <p:ph type="title" hasCustomPrompt="1"/>
          </p:nvPr>
        </p:nvSpPr>
        <p:spPr>
          <a:xfrm>
            <a:off x="501650" y="317500"/>
            <a:ext cx="11188700" cy="334101"/>
          </a:xfrm>
          <a:prstGeom prst="rect">
            <a:avLst/>
          </a:prstGeom>
        </p:spPr>
        <p:txBody>
          <a:bodyPr vert="horz" lIns="0" tIns="0" rIns="0" bIns="0" rtlCol="0" anchor="t" anchorCtr="0">
            <a:noAutofit/>
          </a:bodyPr>
          <a:lstStyle>
            <a:lvl1pPr>
              <a:defRPr/>
            </a:lvl1pPr>
          </a:lstStyle>
          <a:p>
            <a:r>
              <a:rPr lang="en-GB" noProof="0" dirty="0"/>
              <a:t>Click to add title</a:t>
            </a:r>
          </a:p>
        </p:txBody>
      </p:sp>
      <p:sp>
        <p:nvSpPr>
          <p:cNvPr id="17" name="Chart Placeholder 3"/>
          <p:cNvSpPr>
            <a:spLocks noGrp="1"/>
          </p:cNvSpPr>
          <p:nvPr>
            <p:ph type="chart" sz="quarter" idx="15"/>
          </p:nvPr>
        </p:nvSpPr>
        <p:spPr>
          <a:xfrm>
            <a:off x="504000" y="2051999"/>
            <a:ext cx="3549549" cy="4069014"/>
          </a:xfrm>
          <a:prstGeom prst="rect">
            <a:avLst/>
          </a:prstGeom>
        </p:spPr>
        <p:txBody>
          <a:bodyPr/>
          <a:lstStyle/>
          <a:p>
            <a:r>
              <a:rPr lang="en-GB" noProof="0" dirty="0"/>
              <a:t>Click icon to add chart</a:t>
            </a:r>
          </a:p>
        </p:txBody>
      </p:sp>
      <p:sp>
        <p:nvSpPr>
          <p:cNvPr id="18" name="Text Placeholder 8"/>
          <p:cNvSpPr>
            <a:spLocks noGrp="1"/>
          </p:cNvSpPr>
          <p:nvPr>
            <p:ph type="body" sz="quarter" idx="18"/>
          </p:nvPr>
        </p:nvSpPr>
        <p:spPr>
          <a:xfrm>
            <a:off x="501650" y="1665289"/>
            <a:ext cx="3562351" cy="392112"/>
          </a:xfrm>
        </p:spPr>
        <p:txBody>
          <a:bodyPr/>
          <a:lstStyle/>
          <a:p>
            <a:pPr lvl="0"/>
            <a:r>
              <a:rPr lang="en-GB" noProof="0" dirty="0"/>
              <a:t>Click to edit Master text styles</a:t>
            </a:r>
          </a:p>
        </p:txBody>
      </p:sp>
      <p:sp>
        <p:nvSpPr>
          <p:cNvPr id="7" name="Chart Placeholder 3"/>
          <p:cNvSpPr>
            <a:spLocks noGrp="1"/>
          </p:cNvSpPr>
          <p:nvPr>
            <p:ph type="chart" sz="quarter" idx="19"/>
          </p:nvPr>
        </p:nvSpPr>
        <p:spPr>
          <a:xfrm>
            <a:off x="4303184" y="2051999"/>
            <a:ext cx="3561616" cy="4069014"/>
          </a:xfrm>
          <a:prstGeom prst="rect">
            <a:avLst/>
          </a:prstGeom>
        </p:spPr>
        <p:txBody>
          <a:bodyPr/>
          <a:lstStyle/>
          <a:p>
            <a:r>
              <a:rPr lang="en-GB" noProof="0" dirty="0"/>
              <a:t>Click icon to add chart</a:t>
            </a:r>
          </a:p>
        </p:txBody>
      </p:sp>
      <p:sp>
        <p:nvSpPr>
          <p:cNvPr id="8" name="Text Placeholder 8"/>
          <p:cNvSpPr>
            <a:spLocks noGrp="1"/>
          </p:cNvSpPr>
          <p:nvPr>
            <p:ph type="body" sz="quarter" idx="20"/>
          </p:nvPr>
        </p:nvSpPr>
        <p:spPr>
          <a:xfrm>
            <a:off x="4303185" y="1665289"/>
            <a:ext cx="3561615" cy="392112"/>
          </a:xfrm>
        </p:spPr>
        <p:txBody>
          <a:bodyPr/>
          <a:lstStyle/>
          <a:p>
            <a:pPr lvl="0"/>
            <a:r>
              <a:rPr lang="en-GB" noProof="0" dirty="0"/>
              <a:t>Click to edit Master text styles</a:t>
            </a:r>
          </a:p>
        </p:txBody>
      </p:sp>
      <p:sp>
        <p:nvSpPr>
          <p:cNvPr id="9" name="Chart Placeholder 3"/>
          <p:cNvSpPr>
            <a:spLocks noGrp="1"/>
          </p:cNvSpPr>
          <p:nvPr>
            <p:ph type="chart" sz="quarter" idx="21"/>
          </p:nvPr>
        </p:nvSpPr>
        <p:spPr>
          <a:xfrm>
            <a:off x="8126397" y="2051999"/>
            <a:ext cx="3563953" cy="4069014"/>
          </a:xfrm>
          <a:prstGeom prst="rect">
            <a:avLst/>
          </a:prstGeom>
        </p:spPr>
        <p:txBody>
          <a:bodyPr/>
          <a:lstStyle/>
          <a:p>
            <a:r>
              <a:rPr lang="en-GB" noProof="0" dirty="0"/>
              <a:t>Click icon to add chart</a:t>
            </a:r>
          </a:p>
        </p:txBody>
      </p:sp>
      <p:sp>
        <p:nvSpPr>
          <p:cNvPr id="10" name="Text Placeholder 8"/>
          <p:cNvSpPr>
            <a:spLocks noGrp="1"/>
          </p:cNvSpPr>
          <p:nvPr>
            <p:ph type="body" sz="quarter" idx="22"/>
          </p:nvPr>
        </p:nvSpPr>
        <p:spPr>
          <a:xfrm>
            <a:off x="8126397" y="1659145"/>
            <a:ext cx="3563954" cy="398256"/>
          </a:xfrm>
        </p:spPr>
        <p:txBody>
          <a:bodyPr/>
          <a:lstStyle/>
          <a:p>
            <a:pPr lvl="0"/>
            <a:r>
              <a:rPr lang="en-GB" noProof="0" dirty="0"/>
              <a:t>Click to edit Master text styles</a:t>
            </a:r>
          </a:p>
        </p:txBody>
      </p:sp>
      <p:sp>
        <p:nvSpPr>
          <p:cNvPr id="12" name="Text Placeholder 7"/>
          <p:cNvSpPr>
            <a:spLocks noGrp="1"/>
          </p:cNvSpPr>
          <p:nvPr>
            <p:ph type="body" sz="quarter" idx="23"/>
          </p:nvPr>
        </p:nvSpPr>
        <p:spPr>
          <a:xfrm>
            <a:off x="501649" y="6121014"/>
            <a:ext cx="11165419" cy="260737"/>
          </a:xfrm>
        </p:spPr>
        <p:txBody>
          <a:bodyPr>
            <a:noAutofit/>
          </a:bodyPr>
          <a:lstStyle>
            <a:lvl1pPr>
              <a:spcAft>
                <a:spcPts val="0"/>
              </a:spcAft>
              <a:defRPr sz="907"/>
            </a:lvl1pPr>
          </a:lstStyle>
          <a:p>
            <a:pPr lvl="0"/>
            <a:r>
              <a:rPr lang="en-GB" noProof="0" dirty="0"/>
              <a:t>Click to edit Master text styles</a:t>
            </a:r>
          </a:p>
        </p:txBody>
      </p:sp>
    </p:spTree>
    <p:extLst>
      <p:ext uri="{BB962C8B-B14F-4D97-AF65-F5344CB8AC3E}">
        <p14:creationId xmlns:p14="http://schemas.microsoft.com/office/powerpoint/2010/main" val="139823902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 columns of text">
    <p:spTree>
      <p:nvGrpSpPr>
        <p:cNvPr id="1" name=""/>
        <p:cNvGrpSpPr/>
        <p:nvPr/>
      </p:nvGrpSpPr>
      <p:grpSpPr>
        <a:xfrm>
          <a:off x="0" y="0"/>
          <a:ext cx="0" cy="0"/>
          <a:chOff x="0" y="0"/>
          <a:chExt cx="0" cy="0"/>
        </a:xfrm>
      </p:grpSpPr>
      <p:sp>
        <p:nvSpPr>
          <p:cNvPr id="14" name="Title Placeholder 1"/>
          <p:cNvSpPr>
            <a:spLocks noGrp="1"/>
          </p:cNvSpPr>
          <p:nvPr>
            <p:ph type="title" hasCustomPrompt="1"/>
          </p:nvPr>
        </p:nvSpPr>
        <p:spPr>
          <a:xfrm>
            <a:off x="501651" y="317500"/>
            <a:ext cx="11202669" cy="334101"/>
          </a:xfrm>
          <a:prstGeom prst="rect">
            <a:avLst/>
          </a:prstGeom>
        </p:spPr>
        <p:txBody>
          <a:bodyPr vert="horz" lIns="0" tIns="0" rIns="0" bIns="0" rtlCol="0" anchor="t" anchorCtr="0">
            <a:noAutofit/>
          </a:bodyPr>
          <a:lstStyle>
            <a:lvl1pPr>
              <a:defRPr/>
            </a:lvl1pPr>
          </a:lstStyle>
          <a:p>
            <a:r>
              <a:rPr lang="en-GB" noProof="0" dirty="0"/>
              <a:t>Click to add title</a:t>
            </a:r>
          </a:p>
        </p:txBody>
      </p:sp>
      <p:sp>
        <p:nvSpPr>
          <p:cNvPr id="9" name="Text Placeholder 8"/>
          <p:cNvSpPr>
            <a:spLocks noGrp="1"/>
          </p:cNvSpPr>
          <p:nvPr>
            <p:ph type="body" sz="quarter" idx="13" hasCustomPrompt="1"/>
          </p:nvPr>
        </p:nvSpPr>
        <p:spPr>
          <a:xfrm>
            <a:off x="501651" y="651601"/>
            <a:ext cx="11202669" cy="757255"/>
          </a:xfrm>
          <a:prstGeom prst="rect">
            <a:avLst/>
          </a:prstGeom>
        </p:spPr>
        <p:txBody>
          <a:bodyPr lIns="0" tIns="0" rIns="0" bIns="0">
            <a:noAutofit/>
          </a:bodyPr>
          <a:lstStyle>
            <a:lvl1pPr marL="0" indent="0">
              <a:buNone/>
              <a:defRPr sz="1814" b="0">
                <a:solidFill>
                  <a:srgbClr val="575757"/>
                </a:solidFill>
              </a:defRPr>
            </a:lvl1pPr>
          </a:lstStyle>
          <a:p>
            <a:pPr lvl="0"/>
            <a:r>
              <a:rPr lang="en-GB" noProof="0" dirty="0"/>
              <a:t>Click to add subtitle</a:t>
            </a:r>
          </a:p>
        </p:txBody>
      </p:sp>
      <p:sp>
        <p:nvSpPr>
          <p:cNvPr id="13" name="Content Placeholder 3"/>
          <p:cNvSpPr>
            <a:spLocks noGrp="1"/>
          </p:cNvSpPr>
          <p:nvPr>
            <p:ph sz="quarter" idx="10"/>
          </p:nvPr>
        </p:nvSpPr>
        <p:spPr>
          <a:xfrm>
            <a:off x="501651" y="1665288"/>
            <a:ext cx="5305578" cy="4716461"/>
          </a:xfrm>
          <a:prstGeom prst="rect">
            <a:avLst/>
          </a:prstGeom>
        </p:spPr>
        <p:txBody>
          <a:bodyPr/>
          <a:lstStyle>
            <a:lvl1pPr>
              <a:tabLst>
                <a:tab pos="5029296" algn="r"/>
              </a:tabLst>
              <a:defRPr/>
            </a:lvl1pPr>
            <a:lvl2pPr>
              <a:tabLst>
                <a:tab pos="5029296" algn="r"/>
              </a:tabLst>
              <a:defRPr/>
            </a:lvl2pPr>
            <a:lvl3pPr>
              <a:tabLst>
                <a:tab pos="5029296" algn="r"/>
              </a:tabLst>
              <a:defRPr/>
            </a:lvl3pPr>
            <a:lvl4pPr>
              <a:tabLst>
                <a:tab pos="5029296" algn="r"/>
              </a:tabLst>
              <a:defRPr/>
            </a:lvl4pPr>
            <a:lvl5pPr>
              <a:tabLst>
                <a:tab pos="5029296" algn="r"/>
              </a:tabLst>
              <a:defRPr baseline="0"/>
            </a:lvl5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5" name="Content Placeholder 3"/>
          <p:cNvSpPr>
            <a:spLocks noGrp="1"/>
          </p:cNvSpPr>
          <p:nvPr>
            <p:ph sz="quarter" idx="20"/>
          </p:nvPr>
        </p:nvSpPr>
        <p:spPr>
          <a:xfrm>
            <a:off x="6381539" y="1665288"/>
            <a:ext cx="5322782" cy="4716461"/>
          </a:xfrm>
          <a:prstGeom prst="rect">
            <a:avLst/>
          </a:prstGeom>
        </p:spPr>
        <p:txBody>
          <a:bodyPr/>
          <a:lstStyle>
            <a:lvl1pPr>
              <a:tabLst>
                <a:tab pos="5029296" algn="r"/>
              </a:tabLst>
              <a:defRPr/>
            </a:lvl1pPr>
            <a:lvl2pPr>
              <a:tabLst>
                <a:tab pos="5029296" algn="r"/>
              </a:tabLst>
              <a:defRPr/>
            </a:lvl2pPr>
            <a:lvl3pPr>
              <a:tabLst>
                <a:tab pos="5029296" algn="r"/>
              </a:tabLst>
              <a:defRPr/>
            </a:lvl3pPr>
            <a:lvl4pPr>
              <a:tabLst>
                <a:tab pos="5029296" algn="r"/>
              </a:tabLst>
              <a:defRPr/>
            </a:lvl4pPr>
            <a:lvl5pPr>
              <a:tabLst>
                <a:tab pos="5029296" algn="r"/>
              </a:tabLst>
              <a:defRPr baseline="0"/>
            </a:lvl5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20772011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 columns - large">
    <p:spTree>
      <p:nvGrpSpPr>
        <p:cNvPr id="1" name=""/>
        <p:cNvGrpSpPr/>
        <p:nvPr/>
      </p:nvGrpSpPr>
      <p:grpSpPr>
        <a:xfrm>
          <a:off x="0" y="0"/>
          <a:ext cx="0" cy="0"/>
          <a:chOff x="0" y="0"/>
          <a:chExt cx="0" cy="0"/>
        </a:xfrm>
      </p:grpSpPr>
      <p:sp>
        <p:nvSpPr>
          <p:cNvPr id="7" name="Text Placeholder 8"/>
          <p:cNvSpPr>
            <a:spLocks noGrp="1"/>
          </p:cNvSpPr>
          <p:nvPr>
            <p:ph type="body" sz="quarter" idx="13" hasCustomPrompt="1"/>
          </p:nvPr>
        </p:nvSpPr>
        <p:spPr>
          <a:xfrm>
            <a:off x="501650" y="651601"/>
            <a:ext cx="11188700" cy="757255"/>
          </a:xfrm>
          <a:prstGeom prst="rect">
            <a:avLst/>
          </a:prstGeom>
        </p:spPr>
        <p:txBody>
          <a:bodyPr lIns="0" tIns="0" rIns="0" bIns="0">
            <a:noAutofit/>
          </a:bodyPr>
          <a:lstStyle>
            <a:lvl1pPr marL="0" indent="0">
              <a:buNone/>
              <a:defRPr sz="1814" b="0">
                <a:solidFill>
                  <a:srgbClr val="575757"/>
                </a:solidFill>
              </a:defRPr>
            </a:lvl1pPr>
          </a:lstStyle>
          <a:p>
            <a:pPr lvl="0"/>
            <a:r>
              <a:rPr lang="en-GB" noProof="0" dirty="0"/>
              <a:t>Click to add subtitle</a:t>
            </a:r>
          </a:p>
        </p:txBody>
      </p:sp>
      <p:sp>
        <p:nvSpPr>
          <p:cNvPr id="8" name="Title Placeholder 1"/>
          <p:cNvSpPr>
            <a:spLocks noGrp="1"/>
          </p:cNvSpPr>
          <p:nvPr>
            <p:ph type="title" hasCustomPrompt="1"/>
          </p:nvPr>
        </p:nvSpPr>
        <p:spPr>
          <a:xfrm>
            <a:off x="501650" y="317500"/>
            <a:ext cx="11188700" cy="334100"/>
          </a:xfrm>
          <a:prstGeom prst="rect">
            <a:avLst/>
          </a:prstGeom>
        </p:spPr>
        <p:txBody>
          <a:bodyPr vert="horz" lIns="0" tIns="0" rIns="0" bIns="0" rtlCol="0" anchor="t" anchorCtr="0">
            <a:noAutofit/>
          </a:bodyPr>
          <a:lstStyle>
            <a:lvl1pPr>
              <a:defRPr/>
            </a:lvl1pPr>
          </a:lstStyle>
          <a:p>
            <a:r>
              <a:rPr lang="en-GB" noProof="0" dirty="0"/>
              <a:t>Click to add title</a:t>
            </a:r>
          </a:p>
        </p:txBody>
      </p:sp>
      <p:sp>
        <p:nvSpPr>
          <p:cNvPr id="11" name="Content Placeholder 3"/>
          <p:cNvSpPr>
            <a:spLocks noGrp="1"/>
          </p:cNvSpPr>
          <p:nvPr>
            <p:ph sz="quarter" idx="10"/>
          </p:nvPr>
        </p:nvSpPr>
        <p:spPr>
          <a:xfrm>
            <a:off x="501650" y="1665288"/>
            <a:ext cx="5305581" cy="4716461"/>
          </a:xfrm>
          <a:prstGeom prst="rect">
            <a:avLst/>
          </a:prstGeom>
        </p:spPr>
        <p:txBody>
          <a:bodyPr>
            <a:noAutofit/>
          </a:bodyPr>
          <a:lstStyle>
            <a:lvl1pPr>
              <a:tabLst>
                <a:tab pos="5029296" algn="r"/>
              </a:tabLst>
              <a:defRPr sz="1600"/>
            </a:lvl1pPr>
            <a:lvl2pPr>
              <a:tabLst>
                <a:tab pos="5029296" algn="r"/>
              </a:tabLst>
              <a:defRPr sz="1600"/>
            </a:lvl2pPr>
            <a:lvl3pPr>
              <a:tabLst>
                <a:tab pos="5029296" algn="r"/>
              </a:tabLst>
              <a:defRPr sz="1600"/>
            </a:lvl3pPr>
            <a:lvl4pPr>
              <a:tabLst>
                <a:tab pos="5029296" algn="r"/>
              </a:tabLst>
              <a:defRPr sz="1600"/>
            </a:lvl4pPr>
            <a:lvl5pPr>
              <a:tabLst>
                <a:tab pos="5029296" algn="r"/>
              </a:tabLst>
              <a:defRPr baseline="0"/>
            </a:lvl5pPr>
            <a:lvl6pPr>
              <a:defRPr sz="1600"/>
            </a:lvl6pPr>
            <a:lvl7pPr>
              <a:defRPr sz="1600"/>
            </a:lvl7pPr>
            <a:lvl8pPr>
              <a:defRPr sz="1600"/>
            </a:lvl8pPr>
            <a:lvl9pPr>
              <a:defRPr sz="1600"/>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Content Placeholder 3"/>
          <p:cNvSpPr>
            <a:spLocks noGrp="1"/>
          </p:cNvSpPr>
          <p:nvPr>
            <p:ph sz="quarter" idx="20"/>
          </p:nvPr>
        </p:nvSpPr>
        <p:spPr>
          <a:xfrm>
            <a:off x="6384000" y="1665288"/>
            <a:ext cx="5306350" cy="4716461"/>
          </a:xfrm>
          <a:prstGeom prst="rect">
            <a:avLst/>
          </a:prstGeom>
        </p:spPr>
        <p:txBody>
          <a:bodyPr>
            <a:noAutofit/>
          </a:bodyPr>
          <a:lstStyle>
            <a:lvl1pPr>
              <a:tabLst>
                <a:tab pos="5029296" algn="r"/>
              </a:tabLst>
              <a:defRPr sz="1600"/>
            </a:lvl1pPr>
            <a:lvl2pPr>
              <a:tabLst>
                <a:tab pos="5029296" algn="r"/>
              </a:tabLst>
              <a:defRPr sz="1600"/>
            </a:lvl2pPr>
            <a:lvl3pPr>
              <a:tabLst>
                <a:tab pos="5029296" algn="r"/>
              </a:tabLst>
              <a:defRPr sz="1600"/>
            </a:lvl3pPr>
            <a:lvl4pPr>
              <a:tabLst>
                <a:tab pos="5029296" algn="r"/>
              </a:tabLst>
              <a:defRPr sz="1600"/>
            </a:lvl4pPr>
            <a:lvl5pPr>
              <a:tabLst>
                <a:tab pos="5029296" algn="r"/>
              </a:tabLst>
              <a:defRPr baseline="0"/>
            </a:lvl5pPr>
            <a:lvl6pPr>
              <a:defRPr sz="1600"/>
            </a:lvl6pPr>
            <a:lvl7pPr>
              <a:defRPr sz="1600"/>
            </a:lvl7pPr>
            <a:lvl8pPr>
              <a:defRPr sz="1600"/>
            </a:lvl8pPr>
            <a:lvl9pPr>
              <a:defRPr sz="1600"/>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245698272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ext and chart">
    <p:spTree>
      <p:nvGrpSpPr>
        <p:cNvPr id="1" name=""/>
        <p:cNvGrpSpPr/>
        <p:nvPr/>
      </p:nvGrpSpPr>
      <p:grpSpPr>
        <a:xfrm>
          <a:off x="0" y="0"/>
          <a:ext cx="0" cy="0"/>
          <a:chOff x="0" y="0"/>
          <a:chExt cx="0" cy="0"/>
        </a:xfrm>
      </p:grpSpPr>
      <p:sp>
        <p:nvSpPr>
          <p:cNvPr id="10" name="Content Placeholder 3"/>
          <p:cNvSpPr>
            <a:spLocks noGrp="1"/>
          </p:cNvSpPr>
          <p:nvPr>
            <p:ph sz="quarter" idx="10"/>
          </p:nvPr>
        </p:nvSpPr>
        <p:spPr>
          <a:xfrm>
            <a:off x="501652" y="1665289"/>
            <a:ext cx="5355166" cy="4455725"/>
          </a:xfrm>
          <a:prstGeom prst="rect">
            <a:avLst/>
          </a:prstGeom>
        </p:spPr>
        <p:txBody>
          <a:bodyPr/>
          <a:lstStyle>
            <a:lvl1pPr>
              <a:tabLst>
                <a:tab pos="5029296" algn="r"/>
              </a:tabLst>
              <a:defRPr/>
            </a:lvl1pPr>
            <a:lvl2pPr>
              <a:tabLst>
                <a:tab pos="5029296" algn="r"/>
              </a:tabLst>
              <a:defRPr/>
            </a:lvl2pPr>
            <a:lvl3pPr>
              <a:tabLst>
                <a:tab pos="5029296" algn="r"/>
              </a:tabLst>
              <a:defRPr/>
            </a:lvl3pPr>
            <a:lvl4pPr>
              <a:tabLst>
                <a:tab pos="5029296" algn="r"/>
              </a:tabLst>
              <a:defRPr/>
            </a:lvl4pPr>
            <a:lvl5pPr>
              <a:tabLst>
                <a:tab pos="5029296" algn="r"/>
              </a:tabLst>
              <a:defRPr baseline="0"/>
            </a:lvl5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 name="Chart Placeholder 2"/>
          <p:cNvSpPr>
            <a:spLocks noGrp="1"/>
          </p:cNvSpPr>
          <p:nvPr>
            <p:ph type="chart" sz="quarter" idx="21"/>
          </p:nvPr>
        </p:nvSpPr>
        <p:spPr>
          <a:xfrm>
            <a:off x="6341223" y="2125013"/>
            <a:ext cx="5349128" cy="3996000"/>
          </a:xfrm>
        </p:spPr>
        <p:txBody>
          <a:bodyPr/>
          <a:lstStyle/>
          <a:p>
            <a:r>
              <a:rPr lang="en-GB" noProof="0" dirty="0"/>
              <a:t>Click icon to add chart</a:t>
            </a:r>
          </a:p>
        </p:txBody>
      </p:sp>
      <p:sp>
        <p:nvSpPr>
          <p:cNvPr id="6" name="Text Placeholder 5"/>
          <p:cNvSpPr>
            <a:spLocks noGrp="1"/>
          </p:cNvSpPr>
          <p:nvPr>
            <p:ph type="body" sz="quarter" idx="22"/>
          </p:nvPr>
        </p:nvSpPr>
        <p:spPr>
          <a:xfrm>
            <a:off x="6341223" y="1665288"/>
            <a:ext cx="5349128" cy="420687"/>
          </a:xfrm>
        </p:spPr>
        <p:txBody>
          <a:bodyPr/>
          <a:lstStyle/>
          <a:p>
            <a:pPr lvl="0"/>
            <a:r>
              <a:rPr lang="en-GB" noProof="0" dirty="0"/>
              <a:t>Click to edit Master text styles</a:t>
            </a:r>
          </a:p>
        </p:txBody>
      </p:sp>
      <p:sp>
        <p:nvSpPr>
          <p:cNvPr id="11" name="Text Placeholder 8"/>
          <p:cNvSpPr>
            <a:spLocks noGrp="1"/>
          </p:cNvSpPr>
          <p:nvPr>
            <p:ph type="body" sz="quarter" idx="13" hasCustomPrompt="1"/>
          </p:nvPr>
        </p:nvSpPr>
        <p:spPr>
          <a:xfrm>
            <a:off x="501650" y="651601"/>
            <a:ext cx="11188700" cy="757255"/>
          </a:xfrm>
          <a:prstGeom prst="rect">
            <a:avLst/>
          </a:prstGeom>
        </p:spPr>
        <p:txBody>
          <a:bodyPr lIns="0" tIns="0" rIns="0" bIns="0">
            <a:noAutofit/>
          </a:bodyPr>
          <a:lstStyle>
            <a:lvl1pPr marL="0" indent="0">
              <a:buNone/>
              <a:defRPr sz="1814" b="0">
                <a:solidFill>
                  <a:srgbClr val="575757"/>
                </a:solidFill>
              </a:defRPr>
            </a:lvl1pPr>
          </a:lstStyle>
          <a:p>
            <a:pPr lvl="0"/>
            <a:r>
              <a:rPr lang="en-GB" noProof="0" dirty="0"/>
              <a:t>Click to add subtitle</a:t>
            </a:r>
          </a:p>
        </p:txBody>
      </p:sp>
      <p:sp>
        <p:nvSpPr>
          <p:cNvPr id="13" name="Title Placeholder 1"/>
          <p:cNvSpPr>
            <a:spLocks noGrp="1"/>
          </p:cNvSpPr>
          <p:nvPr>
            <p:ph type="title" hasCustomPrompt="1"/>
          </p:nvPr>
        </p:nvSpPr>
        <p:spPr>
          <a:xfrm>
            <a:off x="501650" y="317500"/>
            <a:ext cx="11188700" cy="334101"/>
          </a:xfrm>
          <a:prstGeom prst="rect">
            <a:avLst/>
          </a:prstGeom>
        </p:spPr>
        <p:txBody>
          <a:bodyPr vert="horz" lIns="0" tIns="0" rIns="0" bIns="0" rtlCol="0" anchor="t" anchorCtr="0">
            <a:noAutofit/>
          </a:bodyPr>
          <a:lstStyle>
            <a:lvl1pPr>
              <a:defRPr/>
            </a:lvl1pPr>
          </a:lstStyle>
          <a:p>
            <a:r>
              <a:rPr lang="en-GB" noProof="0" dirty="0"/>
              <a:t>Click to add title</a:t>
            </a:r>
          </a:p>
        </p:txBody>
      </p:sp>
      <p:sp>
        <p:nvSpPr>
          <p:cNvPr id="15" name="Text Placeholder 7"/>
          <p:cNvSpPr>
            <a:spLocks noGrp="1"/>
          </p:cNvSpPr>
          <p:nvPr>
            <p:ph type="body" sz="quarter" idx="23"/>
          </p:nvPr>
        </p:nvSpPr>
        <p:spPr>
          <a:xfrm>
            <a:off x="501650" y="6121014"/>
            <a:ext cx="11188700" cy="260737"/>
          </a:xfrm>
        </p:spPr>
        <p:txBody>
          <a:bodyPr>
            <a:normAutofit/>
          </a:bodyPr>
          <a:lstStyle>
            <a:lvl1pPr>
              <a:spcAft>
                <a:spcPts val="0"/>
              </a:spcAft>
              <a:defRPr sz="907"/>
            </a:lvl1pPr>
          </a:lstStyle>
          <a:p>
            <a:pPr lvl="0"/>
            <a:r>
              <a:rPr lang="en-GB" noProof="0" dirty="0"/>
              <a:t>Click to edit Master text styles</a:t>
            </a:r>
          </a:p>
        </p:txBody>
      </p:sp>
    </p:spTree>
    <p:extLst>
      <p:ext uri="{BB962C8B-B14F-4D97-AF65-F5344CB8AC3E}">
        <p14:creationId xmlns:p14="http://schemas.microsoft.com/office/powerpoint/2010/main" val="43047025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2 chart">
    <p:spTree>
      <p:nvGrpSpPr>
        <p:cNvPr id="1" name=""/>
        <p:cNvGrpSpPr/>
        <p:nvPr/>
      </p:nvGrpSpPr>
      <p:grpSpPr>
        <a:xfrm>
          <a:off x="0" y="0"/>
          <a:ext cx="0" cy="0"/>
          <a:chOff x="0" y="0"/>
          <a:chExt cx="0" cy="0"/>
        </a:xfrm>
      </p:grpSpPr>
      <p:sp>
        <p:nvSpPr>
          <p:cNvPr id="3" name="Chart Placeholder 2"/>
          <p:cNvSpPr>
            <a:spLocks noGrp="1"/>
          </p:cNvSpPr>
          <p:nvPr>
            <p:ph type="chart" sz="quarter" idx="21"/>
          </p:nvPr>
        </p:nvSpPr>
        <p:spPr>
          <a:xfrm>
            <a:off x="6341221" y="2125013"/>
            <a:ext cx="5349129" cy="3996000"/>
          </a:xfrm>
        </p:spPr>
        <p:txBody>
          <a:bodyPr/>
          <a:lstStyle/>
          <a:p>
            <a:r>
              <a:rPr lang="en-GB" noProof="0" dirty="0"/>
              <a:t>Click icon to add chart</a:t>
            </a:r>
          </a:p>
        </p:txBody>
      </p:sp>
      <p:sp>
        <p:nvSpPr>
          <p:cNvPr id="6" name="Text Placeholder 5"/>
          <p:cNvSpPr>
            <a:spLocks noGrp="1"/>
          </p:cNvSpPr>
          <p:nvPr>
            <p:ph type="body" sz="quarter" idx="22"/>
          </p:nvPr>
        </p:nvSpPr>
        <p:spPr>
          <a:xfrm>
            <a:off x="6341222" y="1665288"/>
            <a:ext cx="5349129" cy="420687"/>
          </a:xfrm>
        </p:spPr>
        <p:txBody>
          <a:bodyPr/>
          <a:lstStyle/>
          <a:p>
            <a:pPr lvl="0"/>
            <a:r>
              <a:rPr lang="en-GB" noProof="0" dirty="0"/>
              <a:t>Click to edit Master text styles</a:t>
            </a:r>
          </a:p>
        </p:txBody>
      </p:sp>
      <p:sp>
        <p:nvSpPr>
          <p:cNvPr id="11" name="Text Placeholder 8"/>
          <p:cNvSpPr>
            <a:spLocks noGrp="1"/>
          </p:cNvSpPr>
          <p:nvPr>
            <p:ph type="body" sz="quarter" idx="13" hasCustomPrompt="1"/>
          </p:nvPr>
        </p:nvSpPr>
        <p:spPr>
          <a:xfrm>
            <a:off x="501650" y="651601"/>
            <a:ext cx="11188700" cy="757255"/>
          </a:xfrm>
          <a:prstGeom prst="rect">
            <a:avLst/>
          </a:prstGeom>
        </p:spPr>
        <p:txBody>
          <a:bodyPr lIns="0" tIns="0" rIns="0" bIns="0">
            <a:noAutofit/>
          </a:bodyPr>
          <a:lstStyle>
            <a:lvl1pPr marL="0" indent="0">
              <a:buNone/>
              <a:defRPr sz="1814" b="0">
                <a:solidFill>
                  <a:srgbClr val="575757"/>
                </a:solidFill>
              </a:defRPr>
            </a:lvl1pPr>
          </a:lstStyle>
          <a:p>
            <a:pPr lvl="0"/>
            <a:r>
              <a:rPr lang="en-GB" noProof="0" dirty="0"/>
              <a:t>Click to add subtitle</a:t>
            </a:r>
          </a:p>
        </p:txBody>
      </p:sp>
      <p:sp>
        <p:nvSpPr>
          <p:cNvPr id="13" name="Title Placeholder 1"/>
          <p:cNvSpPr>
            <a:spLocks noGrp="1"/>
          </p:cNvSpPr>
          <p:nvPr>
            <p:ph type="title" hasCustomPrompt="1"/>
          </p:nvPr>
        </p:nvSpPr>
        <p:spPr>
          <a:xfrm>
            <a:off x="501650" y="317500"/>
            <a:ext cx="11188700" cy="334101"/>
          </a:xfrm>
          <a:prstGeom prst="rect">
            <a:avLst/>
          </a:prstGeom>
        </p:spPr>
        <p:txBody>
          <a:bodyPr vert="horz" lIns="0" tIns="0" rIns="0" bIns="0" rtlCol="0" anchor="t" anchorCtr="0">
            <a:noAutofit/>
          </a:bodyPr>
          <a:lstStyle>
            <a:lvl1pPr>
              <a:defRPr/>
            </a:lvl1pPr>
          </a:lstStyle>
          <a:p>
            <a:r>
              <a:rPr lang="en-GB" noProof="0" dirty="0"/>
              <a:t>Click to add title</a:t>
            </a:r>
          </a:p>
        </p:txBody>
      </p:sp>
      <p:sp>
        <p:nvSpPr>
          <p:cNvPr id="15" name="Text Placeholder 7"/>
          <p:cNvSpPr>
            <a:spLocks noGrp="1"/>
          </p:cNvSpPr>
          <p:nvPr>
            <p:ph type="body" sz="quarter" idx="23"/>
          </p:nvPr>
        </p:nvSpPr>
        <p:spPr>
          <a:xfrm>
            <a:off x="501649" y="6121014"/>
            <a:ext cx="11165419" cy="260737"/>
          </a:xfrm>
        </p:spPr>
        <p:txBody>
          <a:bodyPr>
            <a:normAutofit/>
          </a:bodyPr>
          <a:lstStyle>
            <a:lvl1pPr>
              <a:spcAft>
                <a:spcPts val="0"/>
              </a:spcAft>
              <a:defRPr sz="907"/>
            </a:lvl1pPr>
          </a:lstStyle>
          <a:p>
            <a:pPr lvl="0"/>
            <a:r>
              <a:rPr lang="en-GB" noProof="0" dirty="0"/>
              <a:t>Click to edit Master text styles</a:t>
            </a:r>
          </a:p>
        </p:txBody>
      </p:sp>
      <p:sp>
        <p:nvSpPr>
          <p:cNvPr id="9" name="Chart Placeholder 2"/>
          <p:cNvSpPr>
            <a:spLocks noGrp="1"/>
          </p:cNvSpPr>
          <p:nvPr>
            <p:ph type="chart" sz="quarter" idx="24"/>
          </p:nvPr>
        </p:nvSpPr>
        <p:spPr>
          <a:xfrm>
            <a:off x="501651" y="2125013"/>
            <a:ext cx="5339063" cy="3996000"/>
          </a:xfrm>
        </p:spPr>
        <p:txBody>
          <a:bodyPr/>
          <a:lstStyle/>
          <a:p>
            <a:r>
              <a:rPr lang="en-GB" noProof="0" dirty="0"/>
              <a:t>Click icon to add chart</a:t>
            </a:r>
          </a:p>
        </p:txBody>
      </p:sp>
      <p:sp>
        <p:nvSpPr>
          <p:cNvPr id="12" name="Text Placeholder 5"/>
          <p:cNvSpPr>
            <a:spLocks noGrp="1"/>
          </p:cNvSpPr>
          <p:nvPr>
            <p:ph type="body" sz="quarter" idx="25"/>
          </p:nvPr>
        </p:nvSpPr>
        <p:spPr>
          <a:xfrm>
            <a:off x="501650" y="1665288"/>
            <a:ext cx="5339064" cy="420687"/>
          </a:xfrm>
        </p:spPr>
        <p:txBody>
          <a:bodyPr/>
          <a:lstStyle/>
          <a:p>
            <a:pPr lvl="0"/>
            <a:r>
              <a:rPr lang="en-GB" noProof="0" dirty="0"/>
              <a:t>Click to edit Master text styles</a:t>
            </a:r>
          </a:p>
        </p:txBody>
      </p:sp>
    </p:spTree>
    <p:extLst>
      <p:ext uri="{BB962C8B-B14F-4D97-AF65-F5344CB8AC3E}">
        <p14:creationId xmlns:p14="http://schemas.microsoft.com/office/powerpoint/2010/main" val="149157277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 column content">
    <p:spTree>
      <p:nvGrpSpPr>
        <p:cNvPr id="1" name=""/>
        <p:cNvGrpSpPr/>
        <p:nvPr/>
      </p:nvGrpSpPr>
      <p:grpSpPr>
        <a:xfrm>
          <a:off x="0" y="0"/>
          <a:ext cx="0" cy="0"/>
          <a:chOff x="0" y="0"/>
          <a:chExt cx="0" cy="0"/>
        </a:xfrm>
      </p:grpSpPr>
      <p:sp>
        <p:nvSpPr>
          <p:cNvPr id="7" name="Title Placeholder 1"/>
          <p:cNvSpPr>
            <a:spLocks noGrp="1"/>
          </p:cNvSpPr>
          <p:nvPr>
            <p:ph type="title" hasCustomPrompt="1"/>
          </p:nvPr>
        </p:nvSpPr>
        <p:spPr>
          <a:xfrm>
            <a:off x="501653" y="317500"/>
            <a:ext cx="11188699" cy="334101"/>
          </a:xfrm>
          <a:prstGeom prst="rect">
            <a:avLst/>
          </a:prstGeom>
        </p:spPr>
        <p:txBody>
          <a:bodyPr vert="horz" lIns="0" tIns="0" rIns="0" bIns="0" rtlCol="0" anchor="t" anchorCtr="0">
            <a:noAutofit/>
          </a:bodyPr>
          <a:lstStyle>
            <a:lvl1pPr>
              <a:defRPr/>
            </a:lvl1pPr>
          </a:lstStyle>
          <a:p>
            <a:r>
              <a:rPr lang="en-GB" noProof="0" dirty="0"/>
              <a:t>Click to add title</a:t>
            </a:r>
          </a:p>
        </p:txBody>
      </p:sp>
      <p:sp>
        <p:nvSpPr>
          <p:cNvPr id="6" name="Content Placeholder 3"/>
          <p:cNvSpPr>
            <a:spLocks noGrp="1"/>
          </p:cNvSpPr>
          <p:nvPr>
            <p:ph sz="quarter" idx="10"/>
          </p:nvPr>
        </p:nvSpPr>
        <p:spPr>
          <a:xfrm>
            <a:off x="501651" y="1665289"/>
            <a:ext cx="4431857" cy="4716463"/>
          </a:xfrm>
          <a:prstGeom prst="rect">
            <a:avLst/>
          </a:prstGeom>
        </p:spPr>
        <p:txBody>
          <a:bodyPr/>
          <a:lstStyle>
            <a:lvl1pPr>
              <a:tabLst>
                <a:tab pos="5029296" algn="r"/>
              </a:tabLst>
              <a:defRPr/>
            </a:lvl1pPr>
            <a:lvl2pPr>
              <a:tabLst>
                <a:tab pos="5029296" algn="r"/>
              </a:tabLst>
              <a:defRPr/>
            </a:lvl2pPr>
            <a:lvl3pPr>
              <a:tabLst>
                <a:tab pos="5029296" algn="r"/>
              </a:tabLst>
              <a:defRPr/>
            </a:lvl3pPr>
            <a:lvl4pPr>
              <a:tabLst>
                <a:tab pos="5029296" algn="r"/>
              </a:tabLst>
              <a:defRPr/>
            </a:lvl4pPr>
            <a:lvl5pPr>
              <a:tabLst>
                <a:tab pos="5029296" algn="r"/>
              </a:tabLst>
              <a:defRPr baseline="0"/>
            </a:lvl5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Content Placeholder 3"/>
          <p:cNvSpPr>
            <a:spLocks noGrp="1"/>
          </p:cNvSpPr>
          <p:nvPr>
            <p:ph sz="quarter" idx="16"/>
          </p:nvPr>
        </p:nvSpPr>
        <p:spPr>
          <a:xfrm>
            <a:off x="5450350" y="1700214"/>
            <a:ext cx="6240000" cy="4681537"/>
          </a:xfrm>
          <a:prstGeom prst="rect">
            <a:avLst/>
          </a:prstGeom>
        </p:spPr>
        <p:txBody>
          <a:bodyPr/>
          <a:lstStyle>
            <a:lvl1pPr>
              <a:tabLst>
                <a:tab pos="5029296" algn="r"/>
              </a:tabLst>
              <a:defRPr/>
            </a:lvl1pPr>
            <a:lvl2pPr>
              <a:tabLst>
                <a:tab pos="5029296" algn="r"/>
              </a:tabLst>
              <a:defRPr/>
            </a:lvl2pPr>
            <a:lvl3pPr>
              <a:tabLst>
                <a:tab pos="5029296" algn="r"/>
              </a:tabLst>
              <a:defRPr/>
            </a:lvl3pPr>
            <a:lvl4pPr>
              <a:tabLst>
                <a:tab pos="5029296" algn="r"/>
              </a:tabLst>
              <a:defRPr/>
            </a:lvl4pPr>
            <a:lvl5pPr>
              <a:tabLst>
                <a:tab pos="5029296" algn="r"/>
              </a:tabLst>
              <a:defRPr baseline="0"/>
            </a:lvl5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8"/>
          <p:cNvSpPr>
            <a:spLocks noGrp="1"/>
          </p:cNvSpPr>
          <p:nvPr>
            <p:ph type="body" sz="quarter" idx="13" hasCustomPrompt="1"/>
          </p:nvPr>
        </p:nvSpPr>
        <p:spPr>
          <a:xfrm>
            <a:off x="501650" y="651601"/>
            <a:ext cx="11188700" cy="757255"/>
          </a:xfrm>
          <a:prstGeom prst="rect">
            <a:avLst/>
          </a:prstGeom>
        </p:spPr>
        <p:txBody>
          <a:bodyPr lIns="0" tIns="0" rIns="0" bIns="0">
            <a:noAutofit/>
          </a:bodyPr>
          <a:lstStyle>
            <a:lvl1pPr marL="0" indent="0">
              <a:buNone/>
              <a:defRPr sz="1814" b="0">
                <a:solidFill>
                  <a:srgbClr val="575757"/>
                </a:solidFill>
              </a:defRPr>
            </a:lvl1pPr>
          </a:lstStyle>
          <a:p>
            <a:pPr lvl="0"/>
            <a:r>
              <a:rPr lang="en-GB" noProof="0" dirty="0"/>
              <a:t>Click to add subtitle</a:t>
            </a:r>
          </a:p>
        </p:txBody>
      </p:sp>
    </p:spTree>
    <p:extLst>
      <p:ext uri="{BB962C8B-B14F-4D97-AF65-F5344CB8AC3E}">
        <p14:creationId xmlns:p14="http://schemas.microsoft.com/office/powerpoint/2010/main" val="43889431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 content with quote ">
    <p:spTree>
      <p:nvGrpSpPr>
        <p:cNvPr id="1" name=""/>
        <p:cNvGrpSpPr/>
        <p:nvPr/>
      </p:nvGrpSpPr>
      <p:grpSpPr>
        <a:xfrm>
          <a:off x="0" y="0"/>
          <a:ext cx="0" cy="0"/>
          <a:chOff x="0" y="0"/>
          <a:chExt cx="0" cy="0"/>
        </a:xfrm>
      </p:grpSpPr>
      <p:sp>
        <p:nvSpPr>
          <p:cNvPr id="7" name="Title Placeholder 1"/>
          <p:cNvSpPr>
            <a:spLocks noGrp="1"/>
          </p:cNvSpPr>
          <p:nvPr>
            <p:ph type="title" hasCustomPrompt="1"/>
          </p:nvPr>
        </p:nvSpPr>
        <p:spPr>
          <a:xfrm>
            <a:off x="501651" y="317500"/>
            <a:ext cx="11188700" cy="334100"/>
          </a:xfrm>
          <a:prstGeom prst="rect">
            <a:avLst/>
          </a:prstGeom>
        </p:spPr>
        <p:txBody>
          <a:bodyPr vert="horz" lIns="0" tIns="0" rIns="0" bIns="0" rtlCol="0" anchor="t" anchorCtr="0">
            <a:noAutofit/>
          </a:bodyPr>
          <a:lstStyle>
            <a:lvl1pPr>
              <a:defRPr/>
            </a:lvl1pPr>
          </a:lstStyle>
          <a:p>
            <a:r>
              <a:rPr lang="en-GB" noProof="0" dirty="0"/>
              <a:t>Click to add title</a:t>
            </a:r>
          </a:p>
        </p:txBody>
      </p:sp>
      <p:sp>
        <p:nvSpPr>
          <p:cNvPr id="6" name="Content Placeholder 3"/>
          <p:cNvSpPr>
            <a:spLocks noGrp="1"/>
          </p:cNvSpPr>
          <p:nvPr>
            <p:ph sz="quarter" idx="10"/>
          </p:nvPr>
        </p:nvSpPr>
        <p:spPr>
          <a:xfrm>
            <a:off x="7577882" y="1658680"/>
            <a:ext cx="4112468" cy="4723072"/>
          </a:xfrm>
          <a:prstGeom prst="rect">
            <a:avLst/>
          </a:prstGeom>
        </p:spPr>
        <p:txBody>
          <a:bodyPr>
            <a:noAutofit/>
          </a:bodyPr>
          <a:lstStyle>
            <a:lvl1pPr>
              <a:tabLst>
                <a:tab pos="5029296" algn="r"/>
              </a:tabLst>
              <a:defRPr sz="2400">
                <a:solidFill>
                  <a:schemeClr val="accent3"/>
                </a:solidFill>
              </a:defRPr>
            </a:lvl1pPr>
            <a:lvl2pPr>
              <a:tabLst>
                <a:tab pos="5029296" algn="r"/>
              </a:tabLst>
              <a:defRPr/>
            </a:lvl2pPr>
            <a:lvl3pPr>
              <a:tabLst>
                <a:tab pos="5029296" algn="r"/>
              </a:tabLst>
              <a:defRPr/>
            </a:lvl3pPr>
            <a:lvl4pPr>
              <a:tabLst>
                <a:tab pos="5029296" algn="r"/>
              </a:tabLst>
              <a:defRPr/>
            </a:lvl4pPr>
            <a:lvl5pPr>
              <a:tabLst>
                <a:tab pos="5029296" algn="r"/>
              </a:tabLst>
              <a:defRPr baseline="0"/>
            </a:lvl5pPr>
          </a:lstStyle>
          <a:p>
            <a:pPr lvl="0"/>
            <a:r>
              <a:rPr lang="en-GB" noProof="0" dirty="0"/>
              <a:t>Click to edit Master text styles</a:t>
            </a:r>
          </a:p>
        </p:txBody>
      </p:sp>
      <p:sp>
        <p:nvSpPr>
          <p:cNvPr id="8" name="Content Placeholder 3"/>
          <p:cNvSpPr>
            <a:spLocks noGrp="1"/>
          </p:cNvSpPr>
          <p:nvPr>
            <p:ph sz="quarter" idx="16"/>
          </p:nvPr>
        </p:nvSpPr>
        <p:spPr>
          <a:xfrm>
            <a:off x="501651" y="1665289"/>
            <a:ext cx="6506348" cy="4716462"/>
          </a:xfrm>
          <a:prstGeom prst="rect">
            <a:avLst/>
          </a:prstGeom>
        </p:spPr>
        <p:txBody>
          <a:bodyPr/>
          <a:lstStyle>
            <a:lvl1pPr>
              <a:tabLst>
                <a:tab pos="5029296" algn="r"/>
              </a:tabLst>
              <a:defRPr/>
            </a:lvl1pPr>
            <a:lvl2pPr>
              <a:tabLst>
                <a:tab pos="5029296" algn="r"/>
              </a:tabLst>
              <a:defRPr/>
            </a:lvl2pPr>
            <a:lvl3pPr>
              <a:tabLst>
                <a:tab pos="5029296" algn="r"/>
              </a:tabLst>
              <a:defRPr/>
            </a:lvl3pPr>
            <a:lvl4pPr>
              <a:tabLst>
                <a:tab pos="5029296" algn="r"/>
              </a:tabLst>
              <a:defRPr/>
            </a:lvl4pPr>
            <a:lvl5pPr>
              <a:tabLst>
                <a:tab pos="5029296" algn="r"/>
              </a:tabLst>
              <a:defRPr baseline="0"/>
            </a:lvl5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8"/>
          <p:cNvSpPr>
            <a:spLocks noGrp="1"/>
          </p:cNvSpPr>
          <p:nvPr>
            <p:ph type="body" sz="quarter" idx="13" hasCustomPrompt="1"/>
          </p:nvPr>
        </p:nvSpPr>
        <p:spPr>
          <a:xfrm>
            <a:off x="501653" y="651601"/>
            <a:ext cx="11188699" cy="757255"/>
          </a:xfrm>
          <a:prstGeom prst="rect">
            <a:avLst/>
          </a:prstGeom>
        </p:spPr>
        <p:txBody>
          <a:bodyPr lIns="0" tIns="0" rIns="0" bIns="0">
            <a:noAutofit/>
          </a:bodyPr>
          <a:lstStyle>
            <a:lvl1pPr marL="0" indent="0">
              <a:buNone/>
              <a:defRPr sz="1814" b="0">
                <a:solidFill>
                  <a:srgbClr val="575757"/>
                </a:solidFill>
              </a:defRPr>
            </a:lvl1pPr>
          </a:lstStyle>
          <a:p>
            <a:pPr lvl="0"/>
            <a:r>
              <a:rPr lang="en-GB" noProof="0" dirty="0"/>
              <a:t>Click to add subtitle</a:t>
            </a:r>
          </a:p>
        </p:txBody>
      </p:sp>
    </p:spTree>
    <p:extLst>
      <p:ext uri="{BB962C8B-B14F-4D97-AF65-F5344CB8AC3E}">
        <p14:creationId xmlns:p14="http://schemas.microsoft.com/office/powerpoint/2010/main" val="30736668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Divider - Deloitte blue">
    <p:spTree>
      <p:nvGrpSpPr>
        <p:cNvPr id="1" name=""/>
        <p:cNvGrpSpPr/>
        <p:nvPr/>
      </p:nvGrpSpPr>
      <p:grpSpPr>
        <a:xfrm>
          <a:off x="0" y="0"/>
          <a:ext cx="0" cy="0"/>
          <a:chOff x="0" y="0"/>
          <a:chExt cx="0" cy="0"/>
        </a:xfrm>
      </p:grpSpPr>
      <p:sp>
        <p:nvSpPr>
          <p:cNvPr id="2" name="Title 1"/>
          <p:cNvSpPr>
            <a:spLocks noGrp="1"/>
          </p:cNvSpPr>
          <p:nvPr>
            <p:ph type="title"/>
          </p:nvPr>
        </p:nvSpPr>
        <p:spPr bwMode="gray">
          <a:xfrm>
            <a:off x="501651" y="1705670"/>
            <a:ext cx="10541000" cy="1592403"/>
          </a:xfrm>
        </p:spPr>
        <p:txBody>
          <a:bodyPr anchor="b"/>
          <a:lstStyle>
            <a:lvl1pPr>
              <a:lnSpc>
                <a:spcPct val="95000"/>
              </a:lnSpc>
              <a:defRPr sz="3537" b="1">
                <a:solidFill>
                  <a:schemeClr val="bg1"/>
                </a:solidFill>
                <a:latin typeface="+mj-lt"/>
                <a:ea typeface="Open Sans" panose="020B0606030504020204" pitchFamily="34" charset="0"/>
                <a:cs typeface="Open Sans" panose="020B0606030504020204" pitchFamily="34" charset="0"/>
              </a:defRPr>
            </a:lvl1pPr>
          </a:lstStyle>
          <a:p>
            <a:r>
              <a:rPr lang="en-US" noProof="0" dirty="0"/>
              <a:t>Click to edit Master title style</a:t>
            </a:r>
          </a:p>
        </p:txBody>
      </p:sp>
      <p:sp>
        <p:nvSpPr>
          <p:cNvPr id="3" name="Text Placeholder 2"/>
          <p:cNvSpPr>
            <a:spLocks noGrp="1"/>
          </p:cNvSpPr>
          <p:nvPr>
            <p:ph type="body" idx="1"/>
          </p:nvPr>
        </p:nvSpPr>
        <p:spPr bwMode="gray">
          <a:xfrm>
            <a:off x="501651" y="3429001"/>
            <a:ext cx="10541000" cy="1566532"/>
          </a:xfrm>
        </p:spPr>
        <p:txBody>
          <a:bodyPr lIns="0" tIns="0" rIns="0" bIns="0">
            <a:noAutofit/>
          </a:bodyPr>
          <a:lstStyle>
            <a:lvl1pPr marL="0" indent="0">
              <a:lnSpc>
                <a:spcPct val="95000"/>
              </a:lnSpc>
              <a:spcAft>
                <a:spcPts val="0"/>
              </a:spcAft>
              <a:buNone/>
              <a:defRPr sz="3537">
                <a:solidFill>
                  <a:schemeClr val="bg1"/>
                </a:solidFill>
              </a:defRPr>
            </a:lvl1pPr>
            <a:lvl2pPr marL="457209" indent="0">
              <a:buNone/>
              <a:defRPr sz="2000">
                <a:solidFill>
                  <a:schemeClr val="tx1">
                    <a:tint val="75000"/>
                  </a:schemeClr>
                </a:solidFill>
              </a:defRPr>
            </a:lvl2pPr>
            <a:lvl3pPr marL="914417" indent="0">
              <a:buNone/>
              <a:defRPr sz="1800">
                <a:solidFill>
                  <a:schemeClr val="tx1">
                    <a:tint val="75000"/>
                  </a:schemeClr>
                </a:solidFill>
              </a:defRPr>
            </a:lvl3pPr>
            <a:lvl4pPr marL="1371626" indent="0">
              <a:buNone/>
              <a:defRPr sz="1600">
                <a:solidFill>
                  <a:schemeClr val="tx1">
                    <a:tint val="75000"/>
                  </a:schemeClr>
                </a:solidFill>
              </a:defRPr>
            </a:lvl4pPr>
            <a:lvl5pPr marL="1828835" indent="0">
              <a:buNone/>
              <a:defRPr sz="1600">
                <a:solidFill>
                  <a:schemeClr val="tx1">
                    <a:tint val="75000"/>
                  </a:schemeClr>
                </a:solidFill>
              </a:defRPr>
            </a:lvl5pPr>
            <a:lvl6pPr marL="2286044" indent="0">
              <a:buNone/>
              <a:defRPr sz="1600">
                <a:solidFill>
                  <a:schemeClr val="tx1">
                    <a:tint val="75000"/>
                  </a:schemeClr>
                </a:solidFill>
              </a:defRPr>
            </a:lvl6pPr>
            <a:lvl7pPr marL="2743252" indent="0">
              <a:buNone/>
              <a:defRPr sz="1600">
                <a:solidFill>
                  <a:schemeClr val="tx1">
                    <a:tint val="75000"/>
                  </a:schemeClr>
                </a:solidFill>
              </a:defRPr>
            </a:lvl7pPr>
            <a:lvl8pPr marL="3200461" indent="0">
              <a:buNone/>
              <a:defRPr sz="1600">
                <a:solidFill>
                  <a:schemeClr val="tx1">
                    <a:tint val="75000"/>
                  </a:schemeClr>
                </a:solidFill>
              </a:defRPr>
            </a:lvl8pPr>
            <a:lvl9pPr marL="3657669" indent="0">
              <a:buNone/>
              <a:defRPr sz="1600">
                <a:solidFill>
                  <a:schemeClr val="tx1">
                    <a:tint val="75000"/>
                  </a:schemeClr>
                </a:solidFill>
              </a:defRPr>
            </a:lvl9pPr>
          </a:lstStyle>
          <a:p>
            <a:pPr lvl="0"/>
            <a:r>
              <a:rPr lang="en-US" noProof="0" dirty="0"/>
              <a:t>Click to edit Master text styles</a:t>
            </a:r>
          </a:p>
        </p:txBody>
      </p:sp>
      <p:sp>
        <p:nvSpPr>
          <p:cNvPr id="10" name="TextBox 9"/>
          <p:cNvSpPr txBox="1"/>
          <p:nvPr/>
        </p:nvSpPr>
        <p:spPr>
          <a:xfrm>
            <a:off x="6335185" y="6477001"/>
            <a:ext cx="4896560" cy="200055"/>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dirty="0">
                <a:solidFill>
                  <a:schemeClr val="bg1"/>
                </a:solidFill>
              </a:rPr>
              <a:t>Presentation title</a:t>
            </a:r>
            <a:br>
              <a:rPr lang="en-US" sz="650" noProof="0" dirty="0">
                <a:solidFill>
                  <a:schemeClr val="bg1"/>
                </a:solidFill>
              </a:rPr>
            </a:br>
            <a:r>
              <a:rPr lang="en-US" sz="650" noProof="0" dirty="0">
                <a:solidFill>
                  <a:schemeClr val="bg1"/>
                </a:solidFill>
              </a:rPr>
              <a:t>[To edit, click View &gt; Slide Master &gt; Slide Master]</a:t>
            </a:r>
          </a:p>
        </p:txBody>
      </p:sp>
      <p:sp>
        <p:nvSpPr>
          <p:cNvPr id="11" name="TextBox 10"/>
          <p:cNvSpPr txBox="1"/>
          <p:nvPr/>
        </p:nvSpPr>
        <p:spPr>
          <a:xfrm>
            <a:off x="501651" y="6477001"/>
            <a:ext cx="5355167" cy="100027"/>
          </a:xfrm>
          <a:prstGeom prst="rect">
            <a:avLst/>
          </a:prstGeom>
          <a:noFill/>
        </p:spPr>
        <p:txBody>
          <a:bodyPr wrap="square" lIns="0" tIns="0" rIns="0" bIns="0" rtlCol="0">
            <a:spAutoFit/>
          </a:bodyPr>
          <a:lstStyle/>
          <a:p>
            <a:pPr marL="0" indent="0">
              <a:spcBef>
                <a:spcPts val="600"/>
              </a:spcBef>
              <a:buSzPct val="100000"/>
              <a:buFont typeface="Arial"/>
              <a:buNone/>
            </a:pPr>
            <a:r>
              <a:rPr lang="fr-FR" sz="650" noProof="0" dirty="0">
                <a:solidFill>
                  <a:schemeClr val="bg1"/>
                </a:solidFill>
              </a:rPr>
              <a:t>©2020 Deloitte Haskins &amp; Sells LLP</a:t>
            </a:r>
          </a:p>
        </p:txBody>
      </p:sp>
      <p:sp>
        <p:nvSpPr>
          <p:cNvPr id="12" name="TextBox 11"/>
          <p:cNvSpPr txBox="1"/>
          <p:nvPr/>
        </p:nvSpPr>
        <p:spPr>
          <a:xfrm>
            <a:off x="11382377" y="6477001"/>
            <a:ext cx="307974" cy="100027"/>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650" noProof="0" smtClean="0">
                <a:solidFill>
                  <a:schemeClr val="bg1"/>
                </a:solidFill>
              </a:rPr>
              <a:pPr marL="0" indent="0" algn="r">
                <a:spcBef>
                  <a:spcPts val="600"/>
                </a:spcBef>
                <a:buSzPct val="100000"/>
                <a:buFont typeface="Arial"/>
                <a:buNone/>
              </a:pPr>
              <a:t>‹#›</a:t>
            </a:fld>
            <a:endParaRPr lang="en-US" sz="650" noProof="0" dirty="0">
              <a:solidFill>
                <a:schemeClr val="bg1"/>
              </a:solidFill>
            </a:endParaRPr>
          </a:p>
        </p:txBody>
      </p:sp>
    </p:spTree>
    <p:extLst>
      <p:ext uri="{BB962C8B-B14F-4D97-AF65-F5344CB8AC3E}">
        <p14:creationId xmlns:p14="http://schemas.microsoft.com/office/powerpoint/2010/main" val="3103167363"/>
      </p:ext>
    </p:extLst>
  </p:cSld>
  <p:clrMapOvr>
    <a:masterClrMapping/>
  </p:clrMapOvr>
  <p:transition>
    <p:fade/>
  </p:transition>
  <p:extLst>
    <p:ext uri="{DCECCB84-F9BA-43D5-87BE-67443E8EF086}">
      <p15:sldGuideLst xmlns:p15="http://schemas.microsoft.com/office/powerpoint/2012/main">
        <p15:guide id="1" orient="horz" pos="2382">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eam profile">
    <p:spTree>
      <p:nvGrpSpPr>
        <p:cNvPr id="1" name=""/>
        <p:cNvGrpSpPr/>
        <p:nvPr/>
      </p:nvGrpSpPr>
      <p:grpSpPr>
        <a:xfrm>
          <a:off x="0" y="0"/>
          <a:ext cx="0" cy="0"/>
          <a:chOff x="0" y="0"/>
          <a:chExt cx="0" cy="0"/>
        </a:xfrm>
      </p:grpSpPr>
      <p:sp>
        <p:nvSpPr>
          <p:cNvPr id="2" name="Title 1"/>
          <p:cNvSpPr>
            <a:spLocks noGrp="1"/>
          </p:cNvSpPr>
          <p:nvPr>
            <p:ph type="title"/>
          </p:nvPr>
        </p:nvSpPr>
        <p:spPr>
          <a:xfrm>
            <a:off x="501651" y="317500"/>
            <a:ext cx="11188700" cy="334100"/>
          </a:xfrm>
        </p:spPr>
        <p:txBody>
          <a:bodyPr/>
          <a:lstStyle/>
          <a:p>
            <a:r>
              <a:rPr lang="en-GB" noProof="0" dirty="0"/>
              <a:t>Click to edit Master title style</a:t>
            </a:r>
          </a:p>
        </p:txBody>
      </p:sp>
      <p:sp>
        <p:nvSpPr>
          <p:cNvPr id="4" name="Picture Placeholder 6"/>
          <p:cNvSpPr>
            <a:spLocks noGrp="1"/>
          </p:cNvSpPr>
          <p:nvPr>
            <p:ph type="pic" sz="quarter" idx="13"/>
          </p:nvPr>
        </p:nvSpPr>
        <p:spPr>
          <a:xfrm>
            <a:off x="501650" y="1700213"/>
            <a:ext cx="2712000" cy="1260000"/>
          </a:xfrm>
        </p:spPr>
        <p:txBody>
          <a:bodyPr lIns="0" tIns="0" rIns="0" bIns="0">
            <a:noAutofit/>
          </a:bodyPr>
          <a:lstStyle/>
          <a:p>
            <a:r>
              <a:rPr lang="en-GB" noProof="0" dirty="0"/>
              <a:t>Click icon to add picture</a:t>
            </a:r>
          </a:p>
        </p:txBody>
      </p:sp>
      <p:sp>
        <p:nvSpPr>
          <p:cNvPr id="5" name="Picture Placeholder 6"/>
          <p:cNvSpPr>
            <a:spLocks noGrp="1"/>
          </p:cNvSpPr>
          <p:nvPr>
            <p:ph type="pic" sz="quarter" idx="14"/>
          </p:nvPr>
        </p:nvSpPr>
        <p:spPr>
          <a:xfrm>
            <a:off x="3327217" y="1700213"/>
            <a:ext cx="2712000" cy="1260000"/>
          </a:xfrm>
        </p:spPr>
        <p:txBody>
          <a:bodyPr lIns="0" tIns="0" rIns="0" bIns="0">
            <a:noAutofit/>
          </a:bodyPr>
          <a:lstStyle/>
          <a:p>
            <a:r>
              <a:rPr lang="en-GB" noProof="0" dirty="0"/>
              <a:t>Click icon to add picture</a:t>
            </a:r>
          </a:p>
        </p:txBody>
      </p:sp>
      <p:sp>
        <p:nvSpPr>
          <p:cNvPr id="6" name="Picture Placeholder 6"/>
          <p:cNvSpPr>
            <a:spLocks noGrp="1"/>
          </p:cNvSpPr>
          <p:nvPr>
            <p:ph type="pic" sz="quarter" idx="15"/>
          </p:nvPr>
        </p:nvSpPr>
        <p:spPr>
          <a:xfrm>
            <a:off x="6152783" y="1700213"/>
            <a:ext cx="2712000" cy="1260000"/>
          </a:xfrm>
        </p:spPr>
        <p:txBody>
          <a:bodyPr lIns="0" tIns="0" rIns="0" bIns="0">
            <a:noAutofit/>
          </a:bodyPr>
          <a:lstStyle/>
          <a:p>
            <a:r>
              <a:rPr lang="en-GB" noProof="0" dirty="0"/>
              <a:t>Click icon to add picture</a:t>
            </a:r>
          </a:p>
        </p:txBody>
      </p:sp>
      <p:sp>
        <p:nvSpPr>
          <p:cNvPr id="7" name="Picture Placeholder 6"/>
          <p:cNvSpPr>
            <a:spLocks noGrp="1"/>
          </p:cNvSpPr>
          <p:nvPr>
            <p:ph type="pic" sz="quarter" idx="16"/>
          </p:nvPr>
        </p:nvSpPr>
        <p:spPr>
          <a:xfrm>
            <a:off x="8978351" y="1700213"/>
            <a:ext cx="2712000" cy="1260000"/>
          </a:xfrm>
        </p:spPr>
        <p:txBody>
          <a:bodyPr lIns="0" tIns="0" rIns="0" bIns="0">
            <a:noAutofit/>
          </a:bodyPr>
          <a:lstStyle/>
          <a:p>
            <a:r>
              <a:rPr lang="en-GB" noProof="0" dirty="0"/>
              <a:t>Click icon to add picture</a:t>
            </a:r>
          </a:p>
        </p:txBody>
      </p:sp>
      <p:sp>
        <p:nvSpPr>
          <p:cNvPr id="9" name="Text Placeholder 8"/>
          <p:cNvSpPr>
            <a:spLocks noGrp="1"/>
          </p:cNvSpPr>
          <p:nvPr>
            <p:ph type="body" sz="quarter" idx="17"/>
          </p:nvPr>
        </p:nvSpPr>
        <p:spPr>
          <a:xfrm>
            <a:off x="501651" y="3124200"/>
            <a:ext cx="2720468" cy="3257548"/>
          </a:xfrm>
        </p:spPr>
        <p:txBody>
          <a:bodyPr/>
          <a:lstStyle>
            <a:lvl1pPr>
              <a:defRPr b="1">
                <a:solidFill>
                  <a:schemeClr val="accent1"/>
                </a:solidFill>
              </a:defRPr>
            </a:lvl1pPr>
            <a:lvl2pPr>
              <a:spcAft>
                <a:spcPts val="0"/>
              </a:spcAft>
              <a:defRPr/>
            </a:lvl2pPr>
            <a:lvl3pPr marL="0" indent="0">
              <a:spcAft>
                <a:spcPts val="0"/>
              </a:spcAft>
              <a:buNone/>
              <a:defRPr/>
            </a:lvl3pPr>
            <a:lvl4pPr marL="176403" indent="-176403">
              <a:spcAft>
                <a:spcPts val="0"/>
              </a:spcAft>
              <a:buFont typeface="Arial" panose="020B0604020202020204" pitchFamily="34" charset="0"/>
              <a:buChar char="•"/>
              <a:defRPr/>
            </a:lvl4pPr>
            <a:lvl5pPr marL="356407" indent="-176403">
              <a:spcAft>
                <a:spcPts val="0"/>
              </a:spcAft>
              <a:defRPr baseline="0"/>
            </a:lvl5pPr>
            <a:lvl6pPr marL="356407" indent="-176403">
              <a:spcAft>
                <a:spcPts val="0"/>
              </a:spcAft>
              <a:buFont typeface="Verdana" panose="020B0604030504040204" pitchFamily="34" charset="0"/>
              <a:buChar char="−"/>
              <a:defRPr/>
            </a:lvl6pPr>
            <a:lvl7pPr marL="356407" indent="-176403">
              <a:spcAft>
                <a:spcPts val="0"/>
              </a:spcAft>
              <a:defRPr/>
            </a:lvl7pPr>
            <a:lvl8pPr marL="356407" indent="-176403">
              <a:spcAft>
                <a:spcPts val="0"/>
              </a:spcAft>
              <a:defRPr/>
            </a:lvl8pPr>
            <a:lvl9pPr marL="356407" indent="-176403">
              <a:spcAft>
                <a:spcPts val="0"/>
              </a:spcAft>
              <a:defRPr/>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0" name="Text Placeholder 8"/>
          <p:cNvSpPr>
            <a:spLocks noGrp="1"/>
          </p:cNvSpPr>
          <p:nvPr>
            <p:ph type="body" sz="quarter" idx="18"/>
          </p:nvPr>
        </p:nvSpPr>
        <p:spPr>
          <a:xfrm>
            <a:off x="6149964" y="3120551"/>
            <a:ext cx="2712000" cy="3261199"/>
          </a:xfrm>
        </p:spPr>
        <p:txBody>
          <a:bodyPr/>
          <a:lstStyle>
            <a:lvl1pPr>
              <a:defRPr b="1">
                <a:solidFill>
                  <a:schemeClr val="accent1"/>
                </a:solidFill>
              </a:defRPr>
            </a:lvl1pPr>
            <a:lvl2pPr>
              <a:spcAft>
                <a:spcPts val="0"/>
              </a:spcAft>
              <a:defRPr/>
            </a:lvl2pPr>
            <a:lvl3pPr marL="0" indent="0">
              <a:spcAft>
                <a:spcPts val="0"/>
              </a:spcAft>
              <a:buNone/>
              <a:defRPr/>
            </a:lvl3pPr>
            <a:lvl4pPr marL="176403" indent="-176403">
              <a:spcAft>
                <a:spcPts val="0"/>
              </a:spcAft>
              <a:buFont typeface="Arial" panose="020B0604020202020204" pitchFamily="34" charset="0"/>
              <a:buChar char="•"/>
              <a:defRPr/>
            </a:lvl4pPr>
            <a:lvl5pPr marL="356407" indent="-176403">
              <a:spcAft>
                <a:spcPts val="0"/>
              </a:spcAft>
              <a:defRPr baseline="0"/>
            </a:lvl5pPr>
            <a:lvl6pPr marL="356407" indent="-176403">
              <a:spcAft>
                <a:spcPts val="0"/>
              </a:spcAft>
              <a:buFont typeface="Verdana" panose="020B0604030504040204" pitchFamily="34" charset="0"/>
              <a:buChar char="−"/>
              <a:defRPr/>
            </a:lvl6pPr>
            <a:lvl7pPr marL="356407" indent="-176403">
              <a:spcAft>
                <a:spcPts val="0"/>
              </a:spcAft>
              <a:defRPr/>
            </a:lvl7pPr>
            <a:lvl8pPr marL="356407" indent="-176403">
              <a:spcAft>
                <a:spcPts val="0"/>
              </a:spcAft>
              <a:defRPr/>
            </a:lvl8pPr>
            <a:lvl9pPr marL="356407" indent="-176403">
              <a:spcAft>
                <a:spcPts val="0"/>
              </a:spcAft>
              <a:defRPr/>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1" name="Text Placeholder 8"/>
          <p:cNvSpPr>
            <a:spLocks noGrp="1"/>
          </p:cNvSpPr>
          <p:nvPr>
            <p:ph type="body" sz="quarter" idx="19"/>
          </p:nvPr>
        </p:nvSpPr>
        <p:spPr>
          <a:xfrm>
            <a:off x="3330041" y="3124200"/>
            <a:ext cx="2712000" cy="3257549"/>
          </a:xfrm>
        </p:spPr>
        <p:txBody>
          <a:bodyPr/>
          <a:lstStyle>
            <a:lvl1pPr>
              <a:defRPr b="1">
                <a:solidFill>
                  <a:schemeClr val="accent1"/>
                </a:solidFill>
              </a:defRPr>
            </a:lvl1pPr>
            <a:lvl2pPr>
              <a:spcAft>
                <a:spcPts val="0"/>
              </a:spcAft>
              <a:defRPr/>
            </a:lvl2pPr>
            <a:lvl3pPr marL="0" indent="0">
              <a:spcAft>
                <a:spcPts val="0"/>
              </a:spcAft>
              <a:buNone/>
              <a:defRPr/>
            </a:lvl3pPr>
            <a:lvl4pPr marL="176403" indent="-176403">
              <a:spcAft>
                <a:spcPts val="0"/>
              </a:spcAft>
              <a:buFont typeface="Arial" panose="020B0604020202020204" pitchFamily="34" charset="0"/>
              <a:buChar char="•"/>
              <a:defRPr/>
            </a:lvl4pPr>
            <a:lvl5pPr marL="356407" indent="-176403">
              <a:spcAft>
                <a:spcPts val="0"/>
              </a:spcAft>
              <a:defRPr baseline="0"/>
            </a:lvl5pPr>
            <a:lvl6pPr marL="356407" indent="-176403">
              <a:spcAft>
                <a:spcPts val="0"/>
              </a:spcAft>
              <a:buFont typeface="Verdana" panose="020B0604030504040204" pitchFamily="34" charset="0"/>
              <a:buChar char="−"/>
              <a:defRPr/>
            </a:lvl6pPr>
            <a:lvl7pPr marL="356407" indent="-176403">
              <a:spcAft>
                <a:spcPts val="0"/>
              </a:spcAft>
              <a:defRPr/>
            </a:lvl7pPr>
            <a:lvl8pPr marL="356407" indent="-176403">
              <a:spcAft>
                <a:spcPts val="0"/>
              </a:spcAft>
              <a:defRPr/>
            </a:lvl8pPr>
            <a:lvl9pPr marL="356407" indent="-176403">
              <a:spcAft>
                <a:spcPts val="0"/>
              </a:spcAft>
              <a:defRPr/>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2" name="Text Placeholder 8"/>
          <p:cNvSpPr>
            <a:spLocks noGrp="1"/>
          </p:cNvSpPr>
          <p:nvPr>
            <p:ph type="body" sz="quarter" idx="20"/>
          </p:nvPr>
        </p:nvSpPr>
        <p:spPr>
          <a:xfrm>
            <a:off x="8993169" y="3108508"/>
            <a:ext cx="2697182" cy="3273240"/>
          </a:xfrm>
        </p:spPr>
        <p:txBody>
          <a:bodyPr/>
          <a:lstStyle>
            <a:lvl1pPr>
              <a:defRPr b="1">
                <a:solidFill>
                  <a:schemeClr val="accent1"/>
                </a:solidFill>
              </a:defRPr>
            </a:lvl1pPr>
            <a:lvl2pPr>
              <a:spcAft>
                <a:spcPts val="0"/>
              </a:spcAft>
              <a:defRPr/>
            </a:lvl2pPr>
            <a:lvl3pPr marL="0" indent="0">
              <a:spcAft>
                <a:spcPts val="0"/>
              </a:spcAft>
              <a:buNone/>
              <a:defRPr/>
            </a:lvl3pPr>
            <a:lvl4pPr marL="176403" indent="-176403">
              <a:spcAft>
                <a:spcPts val="0"/>
              </a:spcAft>
              <a:buFont typeface="Arial" panose="020B0604020202020204" pitchFamily="34" charset="0"/>
              <a:buChar char="•"/>
              <a:defRPr/>
            </a:lvl4pPr>
            <a:lvl5pPr marL="356407" indent="-176403">
              <a:spcAft>
                <a:spcPts val="0"/>
              </a:spcAft>
              <a:defRPr baseline="0"/>
            </a:lvl5pPr>
            <a:lvl6pPr marL="356407" indent="-176403">
              <a:spcAft>
                <a:spcPts val="0"/>
              </a:spcAft>
              <a:buFont typeface="Verdana" panose="020B0604030504040204" pitchFamily="34" charset="0"/>
              <a:buChar char="−"/>
              <a:defRPr/>
            </a:lvl6pPr>
            <a:lvl7pPr marL="356407" indent="-176403">
              <a:spcAft>
                <a:spcPts val="0"/>
              </a:spcAft>
              <a:defRPr/>
            </a:lvl7pPr>
            <a:lvl8pPr marL="356407" indent="-176403">
              <a:spcAft>
                <a:spcPts val="0"/>
              </a:spcAft>
              <a:defRPr/>
            </a:lvl8pPr>
            <a:lvl9pPr marL="356407" indent="-176403">
              <a:spcAft>
                <a:spcPts val="0"/>
              </a:spcAft>
              <a:defRPr/>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Text Placeholder 8"/>
          <p:cNvSpPr>
            <a:spLocks noGrp="1"/>
          </p:cNvSpPr>
          <p:nvPr>
            <p:ph type="body" sz="quarter" idx="21" hasCustomPrompt="1"/>
          </p:nvPr>
        </p:nvSpPr>
        <p:spPr>
          <a:xfrm>
            <a:off x="501651" y="651601"/>
            <a:ext cx="11188701" cy="757255"/>
          </a:xfrm>
          <a:prstGeom prst="rect">
            <a:avLst/>
          </a:prstGeom>
        </p:spPr>
        <p:txBody>
          <a:bodyPr lIns="0" tIns="0" rIns="0" bIns="0">
            <a:noAutofit/>
          </a:bodyPr>
          <a:lstStyle>
            <a:lvl1pPr marL="0" indent="0">
              <a:buNone/>
              <a:defRPr sz="1814" b="0">
                <a:solidFill>
                  <a:srgbClr val="575757"/>
                </a:solidFill>
              </a:defRPr>
            </a:lvl1pPr>
          </a:lstStyle>
          <a:p>
            <a:pPr lvl="0"/>
            <a:r>
              <a:rPr lang="en-GB" noProof="0" dirty="0"/>
              <a:t>Click to add subtitle</a:t>
            </a:r>
          </a:p>
        </p:txBody>
      </p:sp>
    </p:spTree>
    <p:extLst>
      <p:ext uri="{BB962C8B-B14F-4D97-AF65-F5344CB8AC3E}">
        <p14:creationId xmlns:p14="http://schemas.microsoft.com/office/powerpoint/2010/main" val="67760698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eam profile 2">
    <p:spTree>
      <p:nvGrpSpPr>
        <p:cNvPr id="1" name=""/>
        <p:cNvGrpSpPr/>
        <p:nvPr/>
      </p:nvGrpSpPr>
      <p:grpSpPr>
        <a:xfrm>
          <a:off x="0" y="0"/>
          <a:ext cx="0" cy="0"/>
          <a:chOff x="0" y="0"/>
          <a:chExt cx="0" cy="0"/>
        </a:xfrm>
      </p:grpSpPr>
      <p:sp>
        <p:nvSpPr>
          <p:cNvPr id="2" name="Title 1"/>
          <p:cNvSpPr>
            <a:spLocks noGrp="1"/>
          </p:cNvSpPr>
          <p:nvPr>
            <p:ph type="title"/>
          </p:nvPr>
        </p:nvSpPr>
        <p:spPr>
          <a:xfrm>
            <a:off x="501651" y="317500"/>
            <a:ext cx="11188700" cy="334100"/>
          </a:xfrm>
        </p:spPr>
        <p:txBody>
          <a:bodyPr/>
          <a:lstStyle/>
          <a:p>
            <a:r>
              <a:rPr lang="en-GB" noProof="0" dirty="0"/>
              <a:t>Click to edit Master title style</a:t>
            </a:r>
          </a:p>
        </p:txBody>
      </p:sp>
      <p:sp>
        <p:nvSpPr>
          <p:cNvPr id="4" name="Rectangle 3"/>
          <p:cNvSpPr/>
          <p:nvPr userDrawn="1"/>
        </p:nvSpPr>
        <p:spPr>
          <a:xfrm>
            <a:off x="504000" y="1707173"/>
            <a:ext cx="54960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1100" noProof="0" dirty="0">
              <a:solidFill>
                <a:schemeClr val="bg1"/>
              </a:solidFill>
            </a:endParaRPr>
          </a:p>
        </p:txBody>
      </p:sp>
      <p:sp>
        <p:nvSpPr>
          <p:cNvPr id="5" name="Rectangle 4"/>
          <p:cNvSpPr/>
          <p:nvPr userDrawn="1"/>
        </p:nvSpPr>
        <p:spPr>
          <a:xfrm>
            <a:off x="6224087" y="1700213"/>
            <a:ext cx="5475066" cy="609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1100" noProof="0" dirty="0">
              <a:solidFill>
                <a:schemeClr val="bg1"/>
              </a:solidFill>
            </a:endParaRPr>
          </a:p>
        </p:txBody>
      </p:sp>
      <p:sp>
        <p:nvSpPr>
          <p:cNvPr id="6" name="Rectangle 5"/>
          <p:cNvSpPr/>
          <p:nvPr userDrawn="1"/>
        </p:nvSpPr>
        <p:spPr>
          <a:xfrm>
            <a:off x="504000" y="4065173"/>
            <a:ext cx="54960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1100" noProof="0" dirty="0">
              <a:solidFill>
                <a:schemeClr val="bg1"/>
              </a:solidFill>
            </a:endParaRPr>
          </a:p>
        </p:txBody>
      </p:sp>
      <p:sp>
        <p:nvSpPr>
          <p:cNvPr id="7" name="Rectangle 6"/>
          <p:cNvSpPr/>
          <p:nvPr userDrawn="1"/>
        </p:nvSpPr>
        <p:spPr>
          <a:xfrm>
            <a:off x="6224087" y="4065173"/>
            <a:ext cx="5475066"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1100" noProof="0" dirty="0">
              <a:solidFill>
                <a:schemeClr val="bg1"/>
              </a:solidFill>
            </a:endParaRPr>
          </a:p>
        </p:txBody>
      </p:sp>
      <p:sp>
        <p:nvSpPr>
          <p:cNvPr id="8" name="Picture Placeholder 11"/>
          <p:cNvSpPr>
            <a:spLocks noGrp="1"/>
          </p:cNvSpPr>
          <p:nvPr>
            <p:ph type="pic" sz="quarter" idx="25"/>
          </p:nvPr>
        </p:nvSpPr>
        <p:spPr>
          <a:xfrm>
            <a:off x="504000" y="1880213"/>
            <a:ext cx="1968000" cy="1476000"/>
          </a:xfrm>
        </p:spPr>
        <p:txBody>
          <a:bodyPr/>
          <a:lstStyle>
            <a:lvl1pPr algn="ctr">
              <a:defRPr/>
            </a:lvl1pPr>
          </a:lstStyle>
          <a:p>
            <a:r>
              <a:rPr lang="en-GB" noProof="0" dirty="0"/>
              <a:t>Click icon to add picture</a:t>
            </a:r>
          </a:p>
        </p:txBody>
      </p:sp>
      <p:sp>
        <p:nvSpPr>
          <p:cNvPr id="9" name="Picture Placeholder 11"/>
          <p:cNvSpPr>
            <a:spLocks noGrp="1"/>
          </p:cNvSpPr>
          <p:nvPr>
            <p:ph type="pic" sz="quarter" idx="27"/>
          </p:nvPr>
        </p:nvSpPr>
        <p:spPr>
          <a:xfrm>
            <a:off x="6224086" y="1880213"/>
            <a:ext cx="1968000" cy="1476000"/>
          </a:xfrm>
        </p:spPr>
        <p:txBody>
          <a:bodyPr/>
          <a:lstStyle>
            <a:lvl1pPr algn="ctr">
              <a:defRPr/>
            </a:lvl1pPr>
          </a:lstStyle>
          <a:p>
            <a:r>
              <a:rPr lang="en-GB" noProof="0" dirty="0"/>
              <a:t>Click icon to add picture</a:t>
            </a:r>
          </a:p>
        </p:txBody>
      </p:sp>
      <p:sp>
        <p:nvSpPr>
          <p:cNvPr id="10" name="Picture Placeholder 11"/>
          <p:cNvSpPr>
            <a:spLocks noGrp="1"/>
          </p:cNvSpPr>
          <p:nvPr>
            <p:ph type="pic" sz="quarter" idx="29"/>
          </p:nvPr>
        </p:nvSpPr>
        <p:spPr>
          <a:xfrm>
            <a:off x="504000" y="4256213"/>
            <a:ext cx="1968000" cy="1476000"/>
          </a:xfrm>
        </p:spPr>
        <p:txBody>
          <a:bodyPr/>
          <a:lstStyle>
            <a:lvl1pPr algn="ctr">
              <a:defRPr/>
            </a:lvl1pPr>
          </a:lstStyle>
          <a:p>
            <a:r>
              <a:rPr lang="en-GB" noProof="0" dirty="0"/>
              <a:t>Click icon to add picture</a:t>
            </a:r>
          </a:p>
        </p:txBody>
      </p:sp>
      <p:sp>
        <p:nvSpPr>
          <p:cNvPr id="11" name="Picture Placeholder 11"/>
          <p:cNvSpPr>
            <a:spLocks noGrp="1"/>
          </p:cNvSpPr>
          <p:nvPr>
            <p:ph type="pic" sz="quarter" idx="31"/>
          </p:nvPr>
        </p:nvSpPr>
        <p:spPr>
          <a:xfrm>
            <a:off x="6224086" y="4256213"/>
            <a:ext cx="1968000" cy="1476000"/>
          </a:xfrm>
        </p:spPr>
        <p:txBody>
          <a:bodyPr/>
          <a:lstStyle>
            <a:lvl1pPr algn="ctr">
              <a:defRPr/>
            </a:lvl1pPr>
          </a:lstStyle>
          <a:p>
            <a:r>
              <a:rPr lang="en-GB" noProof="0" dirty="0"/>
              <a:t>Click icon to add picture</a:t>
            </a:r>
          </a:p>
        </p:txBody>
      </p:sp>
      <p:sp>
        <p:nvSpPr>
          <p:cNvPr id="13" name="Text Placeholder 12"/>
          <p:cNvSpPr>
            <a:spLocks noGrp="1"/>
          </p:cNvSpPr>
          <p:nvPr>
            <p:ph type="body" sz="quarter" idx="32"/>
          </p:nvPr>
        </p:nvSpPr>
        <p:spPr>
          <a:xfrm>
            <a:off x="2683483" y="1880213"/>
            <a:ext cx="3288000" cy="1944000"/>
          </a:xfrm>
        </p:spPr>
        <p:txBody>
          <a:bodyPr/>
          <a:lstStyle>
            <a:lvl1pPr>
              <a:spcAft>
                <a:spcPts val="0"/>
              </a:spcAft>
              <a:defRPr b="1"/>
            </a:lvl1pPr>
            <a:lvl2pPr>
              <a:spcAft>
                <a:spcPts val="0"/>
              </a:spcAft>
              <a:defRPr b="0"/>
            </a:lvl2pPr>
          </a:lstStyle>
          <a:p>
            <a:pPr lvl="0"/>
            <a:r>
              <a:rPr lang="en-GB" noProof="0" dirty="0"/>
              <a:t>Click to edit Master text styles</a:t>
            </a:r>
          </a:p>
          <a:p>
            <a:pPr lvl="1"/>
            <a:r>
              <a:rPr lang="en-GB" noProof="0" dirty="0"/>
              <a:t>Second level</a:t>
            </a:r>
          </a:p>
        </p:txBody>
      </p:sp>
      <p:sp>
        <p:nvSpPr>
          <p:cNvPr id="14" name="Text Placeholder 12"/>
          <p:cNvSpPr>
            <a:spLocks noGrp="1"/>
          </p:cNvSpPr>
          <p:nvPr>
            <p:ph type="body" sz="quarter" idx="33"/>
          </p:nvPr>
        </p:nvSpPr>
        <p:spPr>
          <a:xfrm>
            <a:off x="8396561" y="1880213"/>
            <a:ext cx="3302591" cy="1944000"/>
          </a:xfrm>
        </p:spPr>
        <p:txBody>
          <a:bodyPr/>
          <a:lstStyle>
            <a:lvl1pPr>
              <a:spcAft>
                <a:spcPts val="0"/>
              </a:spcAft>
              <a:defRPr b="1"/>
            </a:lvl1pPr>
            <a:lvl2pPr>
              <a:spcAft>
                <a:spcPts val="0"/>
              </a:spcAft>
              <a:defRPr b="0"/>
            </a:lvl2pPr>
          </a:lstStyle>
          <a:p>
            <a:pPr lvl="0"/>
            <a:r>
              <a:rPr lang="en-GB" noProof="0" dirty="0"/>
              <a:t>Click to edit Master text styles</a:t>
            </a:r>
          </a:p>
          <a:p>
            <a:pPr lvl="1"/>
            <a:r>
              <a:rPr lang="en-GB" noProof="0" dirty="0"/>
              <a:t>Second level</a:t>
            </a:r>
          </a:p>
        </p:txBody>
      </p:sp>
      <p:sp>
        <p:nvSpPr>
          <p:cNvPr id="15" name="Text Placeholder 12"/>
          <p:cNvSpPr>
            <a:spLocks noGrp="1"/>
          </p:cNvSpPr>
          <p:nvPr>
            <p:ph type="body" sz="quarter" idx="34"/>
          </p:nvPr>
        </p:nvSpPr>
        <p:spPr>
          <a:xfrm>
            <a:off x="2683483" y="4256213"/>
            <a:ext cx="3288000" cy="1944000"/>
          </a:xfrm>
        </p:spPr>
        <p:txBody>
          <a:bodyPr/>
          <a:lstStyle>
            <a:lvl1pPr>
              <a:spcAft>
                <a:spcPts val="0"/>
              </a:spcAft>
              <a:defRPr b="1"/>
            </a:lvl1pPr>
            <a:lvl2pPr>
              <a:spcAft>
                <a:spcPts val="0"/>
              </a:spcAft>
              <a:defRPr b="0"/>
            </a:lvl2pPr>
          </a:lstStyle>
          <a:p>
            <a:pPr lvl="0"/>
            <a:r>
              <a:rPr lang="en-GB" noProof="0" dirty="0"/>
              <a:t>Click to edit Master text styles</a:t>
            </a:r>
          </a:p>
          <a:p>
            <a:pPr lvl="1"/>
            <a:r>
              <a:rPr lang="en-GB" noProof="0" dirty="0"/>
              <a:t>Second level</a:t>
            </a:r>
          </a:p>
        </p:txBody>
      </p:sp>
      <p:sp>
        <p:nvSpPr>
          <p:cNvPr id="16" name="Text Placeholder 12"/>
          <p:cNvSpPr>
            <a:spLocks noGrp="1"/>
          </p:cNvSpPr>
          <p:nvPr>
            <p:ph type="body" sz="quarter" idx="35"/>
          </p:nvPr>
        </p:nvSpPr>
        <p:spPr>
          <a:xfrm>
            <a:off x="8396561" y="4256213"/>
            <a:ext cx="3302591" cy="1944000"/>
          </a:xfrm>
        </p:spPr>
        <p:txBody>
          <a:bodyPr/>
          <a:lstStyle>
            <a:lvl1pPr>
              <a:spcAft>
                <a:spcPts val="0"/>
              </a:spcAft>
              <a:defRPr b="1"/>
            </a:lvl1pPr>
            <a:lvl2pPr>
              <a:spcAft>
                <a:spcPts val="0"/>
              </a:spcAft>
              <a:defRPr b="0"/>
            </a:lvl2pPr>
          </a:lstStyle>
          <a:p>
            <a:pPr lvl="0"/>
            <a:r>
              <a:rPr lang="en-GB" noProof="0" dirty="0"/>
              <a:t>Click to edit Master text styles</a:t>
            </a:r>
          </a:p>
          <a:p>
            <a:pPr lvl="1"/>
            <a:r>
              <a:rPr lang="en-GB" noProof="0" dirty="0"/>
              <a:t>Second level</a:t>
            </a:r>
          </a:p>
        </p:txBody>
      </p:sp>
      <p:sp>
        <p:nvSpPr>
          <p:cNvPr id="17" name="Text Placeholder 8"/>
          <p:cNvSpPr>
            <a:spLocks noGrp="1"/>
          </p:cNvSpPr>
          <p:nvPr>
            <p:ph type="body" sz="quarter" idx="13" hasCustomPrompt="1"/>
          </p:nvPr>
        </p:nvSpPr>
        <p:spPr>
          <a:xfrm>
            <a:off x="501650" y="651601"/>
            <a:ext cx="11162350" cy="757255"/>
          </a:xfrm>
          <a:prstGeom prst="rect">
            <a:avLst/>
          </a:prstGeom>
        </p:spPr>
        <p:txBody>
          <a:bodyPr lIns="0" tIns="0" rIns="0" bIns="0">
            <a:noAutofit/>
          </a:bodyPr>
          <a:lstStyle>
            <a:lvl1pPr marL="0" indent="0">
              <a:buNone/>
              <a:defRPr sz="1814" b="0">
                <a:solidFill>
                  <a:srgbClr val="575757"/>
                </a:solidFill>
              </a:defRPr>
            </a:lvl1pPr>
          </a:lstStyle>
          <a:p>
            <a:pPr lvl="0"/>
            <a:r>
              <a:rPr lang="en-GB" noProof="0" dirty="0"/>
              <a:t>Click to add subtitle</a:t>
            </a:r>
          </a:p>
        </p:txBody>
      </p:sp>
    </p:spTree>
    <p:extLst>
      <p:ext uri="{BB962C8B-B14F-4D97-AF65-F5344CB8AC3E}">
        <p14:creationId xmlns:p14="http://schemas.microsoft.com/office/powerpoint/2010/main" val="154995050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3 picture and text">
    <p:spTree>
      <p:nvGrpSpPr>
        <p:cNvPr id="1" name=""/>
        <p:cNvGrpSpPr/>
        <p:nvPr/>
      </p:nvGrpSpPr>
      <p:grpSpPr>
        <a:xfrm>
          <a:off x="0" y="0"/>
          <a:ext cx="0" cy="0"/>
          <a:chOff x="0" y="0"/>
          <a:chExt cx="0" cy="0"/>
        </a:xfrm>
      </p:grpSpPr>
      <p:sp>
        <p:nvSpPr>
          <p:cNvPr id="2" name="Title 1"/>
          <p:cNvSpPr>
            <a:spLocks noGrp="1"/>
          </p:cNvSpPr>
          <p:nvPr>
            <p:ph type="title"/>
          </p:nvPr>
        </p:nvSpPr>
        <p:spPr>
          <a:xfrm>
            <a:off x="501651" y="317502"/>
            <a:ext cx="11188700" cy="334099"/>
          </a:xfrm>
        </p:spPr>
        <p:txBody>
          <a:bodyPr/>
          <a:lstStyle/>
          <a:p>
            <a:r>
              <a:rPr lang="en-GB" noProof="0" dirty="0"/>
              <a:t>Click to edit Master title style</a:t>
            </a:r>
          </a:p>
        </p:txBody>
      </p:sp>
      <p:sp>
        <p:nvSpPr>
          <p:cNvPr id="4" name="Picture Placeholder 7"/>
          <p:cNvSpPr>
            <a:spLocks noGrp="1"/>
          </p:cNvSpPr>
          <p:nvPr>
            <p:ph type="pic" sz="quarter" idx="13"/>
          </p:nvPr>
        </p:nvSpPr>
        <p:spPr>
          <a:xfrm>
            <a:off x="501652" y="1700214"/>
            <a:ext cx="3695700" cy="1971675"/>
          </a:xfrm>
        </p:spPr>
        <p:txBody>
          <a:bodyPr/>
          <a:lstStyle/>
          <a:p>
            <a:r>
              <a:rPr lang="en-GB" noProof="0" dirty="0"/>
              <a:t>Click icon to add picture</a:t>
            </a:r>
          </a:p>
        </p:txBody>
      </p:sp>
      <p:sp>
        <p:nvSpPr>
          <p:cNvPr id="5" name="Picture Placeholder 7"/>
          <p:cNvSpPr>
            <a:spLocks noGrp="1"/>
          </p:cNvSpPr>
          <p:nvPr>
            <p:ph type="pic" sz="quarter" idx="14"/>
          </p:nvPr>
        </p:nvSpPr>
        <p:spPr>
          <a:xfrm>
            <a:off x="8006399" y="1700214"/>
            <a:ext cx="3683953" cy="1971675"/>
          </a:xfrm>
        </p:spPr>
        <p:txBody>
          <a:bodyPr/>
          <a:lstStyle/>
          <a:p>
            <a:r>
              <a:rPr lang="en-GB" noProof="0" dirty="0"/>
              <a:t>Click icon to add picture</a:t>
            </a:r>
          </a:p>
        </p:txBody>
      </p:sp>
      <p:sp>
        <p:nvSpPr>
          <p:cNvPr id="6" name="Picture Placeholder 7"/>
          <p:cNvSpPr>
            <a:spLocks noGrp="1"/>
          </p:cNvSpPr>
          <p:nvPr>
            <p:ph type="pic" sz="quarter" idx="15"/>
          </p:nvPr>
        </p:nvSpPr>
        <p:spPr>
          <a:xfrm>
            <a:off x="4273075" y="1700214"/>
            <a:ext cx="3657600" cy="1971675"/>
          </a:xfrm>
        </p:spPr>
        <p:txBody>
          <a:bodyPr/>
          <a:lstStyle/>
          <a:p>
            <a:r>
              <a:rPr lang="en-GB" noProof="0" dirty="0"/>
              <a:t>Click icon to add picture</a:t>
            </a:r>
          </a:p>
        </p:txBody>
      </p:sp>
      <p:sp>
        <p:nvSpPr>
          <p:cNvPr id="9" name="Text Placeholder 18"/>
          <p:cNvSpPr>
            <a:spLocks noGrp="1"/>
          </p:cNvSpPr>
          <p:nvPr>
            <p:ph idx="1" hasCustomPrompt="1"/>
          </p:nvPr>
        </p:nvSpPr>
        <p:spPr>
          <a:xfrm>
            <a:off x="501650" y="3832225"/>
            <a:ext cx="3683950" cy="2095200"/>
          </a:xfrm>
          <a:prstGeom prst="rect">
            <a:avLst/>
          </a:prstGeom>
        </p:spPr>
        <p:txBody>
          <a:bodyPr vert="horz" lIns="0" tIns="0" rIns="0" bIns="0" rtlCol="0">
            <a:no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Text Placeholder 18"/>
          <p:cNvSpPr>
            <a:spLocks noGrp="1"/>
          </p:cNvSpPr>
          <p:nvPr>
            <p:ph idx="16" hasCustomPrompt="1"/>
          </p:nvPr>
        </p:nvSpPr>
        <p:spPr>
          <a:xfrm>
            <a:off x="4267201" y="3832225"/>
            <a:ext cx="3657600" cy="2095200"/>
          </a:xfrm>
          <a:prstGeom prst="rect">
            <a:avLst/>
          </a:prstGeom>
        </p:spPr>
        <p:txBody>
          <a:bodyPr vert="horz" lIns="0" tIns="0" rIns="0" bIns="0" rtlCol="0">
            <a:no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4" name="Text Placeholder 18"/>
          <p:cNvSpPr>
            <a:spLocks noGrp="1"/>
          </p:cNvSpPr>
          <p:nvPr>
            <p:ph idx="17" hasCustomPrompt="1"/>
          </p:nvPr>
        </p:nvSpPr>
        <p:spPr>
          <a:xfrm>
            <a:off x="8006399" y="3832225"/>
            <a:ext cx="3683953" cy="2095200"/>
          </a:xfrm>
          <a:prstGeom prst="rect">
            <a:avLst/>
          </a:prstGeom>
        </p:spPr>
        <p:txBody>
          <a:bodyPr vert="horz" lIns="0" tIns="0" rIns="0" bIns="0" rtlCol="0">
            <a:no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0" name="Text Placeholder 8"/>
          <p:cNvSpPr>
            <a:spLocks noGrp="1"/>
          </p:cNvSpPr>
          <p:nvPr>
            <p:ph type="body" sz="quarter" idx="18" hasCustomPrompt="1"/>
          </p:nvPr>
        </p:nvSpPr>
        <p:spPr>
          <a:xfrm>
            <a:off x="501650" y="651601"/>
            <a:ext cx="11162350" cy="757255"/>
          </a:xfrm>
          <a:prstGeom prst="rect">
            <a:avLst/>
          </a:prstGeom>
        </p:spPr>
        <p:txBody>
          <a:bodyPr lIns="0" tIns="0" rIns="0" bIns="0">
            <a:noAutofit/>
          </a:bodyPr>
          <a:lstStyle>
            <a:lvl1pPr marL="0" indent="0">
              <a:buNone/>
              <a:defRPr sz="1814" b="0">
                <a:solidFill>
                  <a:srgbClr val="575757"/>
                </a:solidFill>
              </a:defRPr>
            </a:lvl1pPr>
          </a:lstStyle>
          <a:p>
            <a:pPr lvl="0"/>
            <a:r>
              <a:rPr lang="en-GB" noProof="0" dirty="0"/>
              <a:t>Click to add subtitle</a:t>
            </a:r>
          </a:p>
        </p:txBody>
      </p:sp>
    </p:spTree>
    <p:extLst>
      <p:ext uri="{BB962C8B-B14F-4D97-AF65-F5344CB8AC3E}">
        <p14:creationId xmlns:p14="http://schemas.microsoft.com/office/powerpoint/2010/main" val="243872514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amp; subtitle">
    <p:spTree>
      <p:nvGrpSpPr>
        <p:cNvPr id="1" name=""/>
        <p:cNvGrpSpPr/>
        <p:nvPr/>
      </p:nvGrpSpPr>
      <p:grpSpPr>
        <a:xfrm>
          <a:off x="0" y="0"/>
          <a:ext cx="0" cy="0"/>
          <a:chOff x="0" y="0"/>
          <a:chExt cx="0" cy="0"/>
        </a:xfrm>
      </p:grpSpPr>
      <p:sp>
        <p:nvSpPr>
          <p:cNvPr id="10" name="Text Placeholder 8"/>
          <p:cNvSpPr>
            <a:spLocks noGrp="1"/>
          </p:cNvSpPr>
          <p:nvPr>
            <p:ph type="body" sz="quarter" idx="13" hasCustomPrompt="1"/>
          </p:nvPr>
        </p:nvSpPr>
        <p:spPr>
          <a:xfrm>
            <a:off x="501650" y="651601"/>
            <a:ext cx="11188700" cy="757255"/>
          </a:xfrm>
          <a:prstGeom prst="rect">
            <a:avLst/>
          </a:prstGeom>
        </p:spPr>
        <p:txBody>
          <a:bodyPr lIns="0" tIns="0" rIns="0" bIns="0">
            <a:noAutofit/>
          </a:bodyPr>
          <a:lstStyle>
            <a:lvl1pPr marL="0" indent="0">
              <a:buNone/>
              <a:defRPr sz="1814" b="0">
                <a:solidFill>
                  <a:srgbClr val="575757"/>
                </a:solidFill>
              </a:defRPr>
            </a:lvl1pPr>
          </a:lstStyle>
          <a:p>
            <a:pPr lvl="0"/>
            <a:r>
              <a:rPr lang="en-GB" noProof="0" dirty="0"/>
              <a:t>Click to add subtitle</a:t>
            </a:r>
          </a:p>
        </p:txBody>
      </p:sp>
      <p:sp>
        <p:nvSpPr>
          <p:cNvPr id="11" name="Title Placeholder 1"/>
          <p:cNvSpPr>
            <a:spLocks noGrp="1"/>
          </p:cNvSpPr>
          <p:nvPr>
            <p:ph type="title" hasCustomPrompt="1"/>
          </p:nvPr>
        </p:nvSpPr>
        <p:spPr>
          <a:xfrm>
            <a:off x="501650" y="317500"/>
            <a:ext cx="11188700" cy="334101"/>
          </a:xfrm>
          <a:prstGeom prst="rect">
            <a:avLst/>
          </a:prstGeom>
        </p:spPr>
        <p:txBody>
          <a:bodyPr vert="horz" lIns="0" tIns="0" rIns="0" bIns="0" rtlCol="0" anchor="t" anchorCtr="0">
            <a:noAutofit/>
          </a:bodyPr>
          <a:lstStyle>
            <a:lvl1pPr>
              <a:defRPr/>
            </a:lvl1pPr>
          </a:lstStyle>
          <a:p>
            <a:r>
              <a:rPr lang="en-GB" noProof="0" dirty="0"/>
              <a:t>Click to add title</a:t>
            </a:r>
          </a:p>
        </p:txBody>
      </p:sp>
    </p:spTree>
    <p:extLst>
      <p:ext uri="{BB962C8B-B14F-4D97-AF65-F5344CB8AC3E}">
        <p14:creationId xmlns:p14="http://schemas.microsoft.com/office/powerpoint/2010/main" val="397030674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alifications 2 x 1">
    <p:spTree>
      <p:nvGrpSpPr>
        <p:cNvPr id="1" name=""/>
        <p:cNvGrpSpPr/>
        <p:nvPr/>
      </p:nvGrpSpPr>
      <p:grpSpPr>
        <a:xfrm>
          <a:off x="0" y="0"/>
          <a:ext cx="0" cy="0"/>
          <a:chOff x="0" y="0"/>
          <a:chExt cx="0" cy="0"/>
        </a:xfrm>
      </p:grpSpPr>
      <p:sp>
        <p:nvSpPr>
          <p:cNvPr id="8" name="Text Placeholder 8"/>
          <p:cNvSpPr>
            <a:spLocks noGrp="1"/>
          </p:cNvSpPr>
          <p:nvPr>
            <p:ph type="body" sz="quarter" idx="17"/>
          </p:nvPr>
        </p:nvSpPr>
        <p:spPr>
          <a:xfrm>
            <a:off x="504000" y="1857893"/>
            <a:ext cx="5466824" cy="1695450"/>
          </a:xfrm>
        </p:spPr>
        <p:txBody>
          <a:bodyPr/>
          <a:lstStyle>
            <a:lvl1pPr>
              <a:spcAft>
                <a:spcPts val="1000"/>
              </a:spcAft>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8"/>
          <p:cNvSpPr>
            <a:spLocks noGrp="1"/>
          </p:cNvSpPr>
          <p:nvPr>
            <p:ph type="body" sz="quarter" idx="21"/>
          </p:nvPr>
        </p:nvSpPr>
        <p:spPr>
          <a:xfrm>
            <a:off x="6246195" y="1857893"/>
            <a:ext cx="5444156" cy="1695450"/>
          </a:xfrm>
        </p:spPr>
        <p:txBody>
          <a:bodyPr/>
          <a:lstStyle>
            <a:lvl1pPr>
              <a:spcAft>
                <a:spcPts val="1000"/>
              </a:spcAft>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 name="Title 1"/>
          <p:cNvSpPr>
            <a:spLocks noGrp="1"/>
          </p:cNvSpPr>
          <p:nvPr>
            <p:ph type="title"/>
          </p:nvPr>
        </p:nvSpPr>
        <p:spPr>
          <a:xfrm>
            <a:off x="501651" y="317502"/>
            <a:ext cx="11188700" cy="334099"/>
          </a:xfrm>
        </p:spPr>
        <p:txBody>
          <a:bodyPr/>
          <a:lstStyle/>
          <a:p>
            <a:r>
              <a:rPr lang="en-GB" noProof="0" dirty="0"/>
              <a:t>Click to edit Master title style</a:t>
            </a:r>
          </a:p>
        </p:txBody>
      </p:sp>
      <p:sp>
        <p:nvSpPr>
          <p:cNvPr id="4" name="Rectangle 3"/>
          <p:cNvSpPr/>
          <p:nvPr userDrawn="1"/>
        </p:nvSpPr>
        <p:spPr>
          <a:xfrm>
            <a:off x="504000" y="1705378"/>
            <a:ext cx="5466824"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GB" sz="1100" noProof="0" dirty="0">
              <a:solidFill>
                <a:schemeClr val="bg1"/>
              </a:solidFill>
            </a:endParaRPr>
          </a:p>
        </p:txBody>
      </p:sp>
      <p:sp>
        <p:nvSpPr>
          <p:cNvPr id="5" name="Rectangle 4"/>
          <p:cNvSpPr/>
          <p:nvPr userDrawn="1"/>
        </p:nvSpPr>
        <p:spPr>
          <a:xfrm>
            <a:off x="6246195" y="1705378"/>
            <a:ext cx="5452957"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GB" sz="1100" noProof="0" dirty="0">
              <a:solidFill>
                <a:schemeClr val="bg1"/>
              </a:solidFill>
            </a:endParaRPr>
          </a:p>
        </p:txBody>
      </p:sp>
      <p:sp>
        <p:nvSpPr>
          <p:cNvPr id="6" name="Picture Placeholder 29"/>
          <p:cNvSpPr>
            <a:spLocks noGrp="1"/>
          </p:cNvSpPr>
          <p:nvPr>
            <p:ph type="pic" sz="quarter" idx="19" hasCustomPrompt="1"/>
          </p:nvPr>
        </p:nvSpPr>
        <p:spPr>
          <a:xfrm>
            <a:off x="4769493" y="1863917"/>
            <a:ext cx="1210206" cy="549275"/>
          </a:xfrm>
        </p:spPr>
        <p:txBody>
          <a:bodyPr/>
          <a:lstStyle>
            <a:lvl1pPr marL="0" marR="0" indent="0" algn="l" defTabSz="914417" rtl="0" eaLnBrk="1" fontAlgn="auto" latinLnBrk="0" hangingPunct="1">
              <a:lnSpc>
                <a:spcPct val="100000"/>
              </a:lnSpc>
              <a:spcBef>
                <a:spcPts val="0"/>
              </a:spcBef>
              <a:spcAft>
                <a:spcPts val="1000"/>
              </a:spcAft>
              <a:buClrTx/>
              <a:buSzTx/>
              <a:buFont typeface="Arial" panose="020B0604020202020204" pitchFamily="34" charset="0"/>
              <a:buNone/>
              <a:tabLst/>
              <a:defRPr sz="900"/>
            </a:lvl1pPr>
          </a:lstStyle>
          <a:p>
            <a:pPr>
              <a:spcBef>
                <a:spcPct val="0"/>
              </a:spcBef>
            </a:pPr>
            <a:r>
              <a:rPr lang="en-GB" sz="1200" noProof="0" dirty="0">
                <a:solidFill>
                  <a:schemeClr val="bg1"/>
                </a:solidFill>
              </a:rPr>
              <a:t>Co-brand</a:t>
            </a:r>
            <a:br>
              <a:rPr lang="en-GB" sz="1200" noProof="0" dirty="0">
                <a:solidFill>
                  <a:schemeClr val="bg1"/>
                </a:solidFill>
              </a:rPr>
            </a:br>
            <a:r>
              <a:rPr lang="en-GB" sz="1200" noProof="0" dirty="0">
                <a:solidFill>
                  <a:schemeClr val="bg1"/>
                </a:solidFill>
              </a:rPr>
              <a:t>Logo</a:t>
            </a:r>
          </a:p>
          <a:p>
            <a:endParaRPr lang="en-GB" noProof="0" dirty="0"/>
          </a:p>
        </p:txBody>
      </p:sp>
      <p:sp>
        <p:nvSpPr>
          <p:cNvPr id="7" name="Picture Placeholder 29"/>
          <p:cNvSpPr>
            <a:spLocks noGrp="1"/>
          </p:cNvSpPr>
          <p:nvPr>
            <p:ph type="pic" sz="quarter" idx="20" hasCustomPrompt="1"/>
          </p:nvPr>
        </p:nvSpPr>
        <p:spPr>
          <a:xfrm>
            <a:off x="10424617" y="1857893"/>
            <a:ext cx="1244161" cy="549275"/>
          </a:xfrm>
        </p:spPr>
        <p:txBody>
          <a:bodyPr/>
          <a:lstStyle>
            <a:lvl1pPr marL="0" marR="0" indent="0" algn="l" defTabSz="914417" rtl="0" eaLnBrk="1" fontAlgn="auto" latinLnBrk="0" hangingPunct="1">
              <a:lnSpc>
                <a:spcPct val="100000"/>
              </a:lnSpc>
              <a:spcBef>
                <a:spcPts val="0"/>
              </a:spcBef>
              <a:spcAft>
                <a:spcPts val="1000"/>
              </a:spcAft>
              <a:buClrTx/>
              <a:buSzTx/>
              <a:buFont typeface="Arial" panose="020B0604020202020204" pitchFamily="34" charset="0"/>
              <a:buNone/>
              <a:tabLst/>
              <a:defRPr sz="900"/>
            </a:lvl1pPr>
          </a:lstStyle>
          <a:p>
            <a:pPr>
              <a:spcBef>
                <a:spcPct val="0"/>
              </a:spcBef>
            </a:pPr>
            <a:r>
              <a:rPr lang="en-GB" sz="1200" noProof="0" dirty="0">
                <a:solidFill>
                  <a:schemeClr val="bg1"/>
                </a:solidFill>
              </a:rPr>
              <a:t>Co-brand</a:t>
            </a:r>
            <a:br>
              <a:rPr lang="en-GB" sz="1200" noProof="0" dirty="0">
                <a:solidFill>
                  <a:schemeClr val="bg1"/>
                </a:solidFill>
              </a:rPr>
            </a:br>
            <a:r>
              <a:rPr lang="en-GB" sz="1200" noProof="0" dirty="0">
                <a:solidFill>
                  <a:schemeClr val="bg1"/>
                </a:solidFill>
              </a:rPr>
              <a:t>Logo</a:t>
            </a:r>
          </a:p>
          <a:p>
            <a:endParaRPr lang="en-GB" noProof="0" dirty="0"/>
          </a:p>
        </p:txBody>
      </p:sp>
      <p:sp>
        <p:nvSpPr>
          <p:cNvPr id="16" name="Text Placeholder 8"/>
          <p:cNvSpPr>
            <a:spLocks noGrp="1"/>
          </p:cNvSpPr>
          <p:nvPr>
            <p:ph type="body" sz="quarter" idx="13" hasCustomPrompt="1"/>
          </p:nvPr>
        </p:nvSpPr>
        <p:spPr>
          <a:xfrm>
            <a:off x="501650" y="651601"/>
            <a:ext cx="11188700" cy="757255"/>
          </a:xfrm>
          <a:prstGeom prst="rect">
            <a:avLst/>
          </a:prstGeom>
        </p:spPr>
        <p:txBody>
          <a:bodyPr lIns="0" tIns="0" rIns="0" bIns="0">
            <a:noAutofit/>
          </a:bodyPr>
          <a:lstStyle>
            <a:lvl1pPr marL="0" indent="0">
              <a:buNone/>
              <a:defRPr sz="1814" b="0">
                <a:solidFill>
                  <a:srgbClr val="575757"/>
                </a:solidFill>
              </a:defRPr>
            </a:lvl1pPr>
          </a:lstStyle>
          <a:p>
            <a:pPr lvl="0"/>
            <a:r>
              <a:rPr lang="en-GB" noProof="0" dirty="0"/>
              <a:t>Click to add subtitle</a:t>
            </a:r>
          </a:p>
        </p:txBody>
      </p:sp>
    </p:spTree>
    <p:extLst>
      <p:ext uri="{BB962C8B-B14F-4D97-AF65-F5344CB8AC3E}">
        <p14:creationId xmlns:p14="http://schemas.microsoft.com/office/powerpoint/2010/main" val="138164346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alifications 2 x 2">
    <p:spTree>
      <p:nvGrpSpPr>
        <p:cNvPr id="1" name=""/>
        <p:cNvGrpSpPr/>
        <p:nvPr/>
      </p:nvGrpSpPr>
      <p:grpSpPr>
        <a:xfrm>
          <a:off x="0" y="0"/>
          <a:ext cx="0" cy="0"/>
          <a:chOff x="0" y="0"/>
          <a:chExt cx="0" cy="0"/>
        </a:xfrm>
      </p:grpSpPr>
      <p:sp>
        <p:nvSpPr>
          <p:cNvPr id="8" name="Text Placeholder 8"/>
          <p:cNvSpPr>
            <a:spLocks noGrp="1"/>
          </p:cNvSpPr>
          <p:nvPr>
            <p:ph type="body" sz="quarter" idx="17"/>
          </p:nvPr>
        </p:nvSpPr>
        <p:spPr>
          <a:xfrm>
            <a:off x="504000" y="1857893"/>
            <a:ext cx="5468941" cy="1695450"/>
          </a:xfrm>
        </p:spPr>
        <p:txBody>
          <a:bodyPr/>
          <a:lstStyle>
            <a:lvl1pPr>
              <a:spcAft>
                <a:spcPts val="1000"/>
              </a:spcAft>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8"/>
          <p:cNvSpPr>
            <a:spLocks noGrp="1"/>
          </p:cNvSpPr>
          <p:nvPr>
            <p:ph type="body" sz="quarter" idx="21"/>
          </p:nvPr>
        </p:nvSpPr>
        <p:spPr>
          <a:xfrm>
            <a:off x="6246195" y="1857893"/>
            <a:ext cx="5454668" cy="1695450"/>
          </a:xfrm>
        </p:spPr>
        <p:txBody>
          <a:bodyPr/>
          <a:lstStyle>
            <a:lvl1pPr>
              <a:spcAft>
                <a:spcPts val="1000"/>
              </a:spcAft>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 name="Title 1"/>
          <p:cNvSpPr>
            <a:spLocks noGrp="1"/>
          </p:cNvSpPr>
          <p:nvPr>
            <p:ph type="title"/>
          </p:nvPr>
        </p:nvSpPr>
        <p:spPr>
          <a:xfrm>
            <a:off x="501651" y="317502"/>
            <a:ext cx="11188700" cy="334099"/>
          </a:xfrm>
        </p:spPr>
        <p:txBody>
          <a:bodyPr/>
          <a:lstStyle/>
          <a:p>
            <a:r>
              <a:rPr lang="en-GB" noProof="0" dirty="0"/>
              <a:t>Click to edit Master title style</a:t>
            </a:r>
          </a:p>
        </p:txBody>
      </p:sp>
      <p:sp>
        <p:nvSpPr>
          <p:cNvPr id="4" name="Rectangle 3"/>
          <p:cNvSpPr/>
          <p:nvPr userDrawn="1"/>
        </p:nvSpPr>
        <p:spPr>
          <a:xfrm>
            <a:off x="504000" y="1705378"/>
            <a:ext cx="5466824"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GB" sz="1100" noProof="0" dirty="0">
              <a:solidFill>
                <a:schemeClr val="bg1"/>
              </a:solidFill>
            </a:endParaRPr>
          </a:p>
        </p:txBody>
      </p:sp>
      <p:sp>
        <p:nvSpPr>
          <p:cNvPr id="5" name="Rectangle 4"/>
          <p:cNvSpPr/>
          <p:nvPr userDrawn="1"/>
        </p:nvSpPr>
        <p:spPr>
          <a:xfrm>
            <a:off x="6246195" y="1705378"/>
            <a:ext cx="5452957"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GB" sz="1100" noProof="0" dirty="0">
              <a:solidFill>
                <a:schemeClr val="bg1"/>
              </a:solidFill>
            </a:endParaRPr>
          </a:p>
        </p:txBody>
      </p:sp>
      <p:sp>
        <p:nvSpPr>
          <p:cNvPr id="7" name="Picture Placeholder 29"/>
          <p:cNvSpPr>
            <a:spLocks noGrp="1"/>
          </p:cNvSpPr>
          <p:nvPr>
            <p:ph type="pic" sz="quarter" idx="20" hasCustomPrompt="1"/>
          </p:nvPr>
        </p:nvSpPr>
        <p:spPr>
          <a:xfrm>
            <a:off x="10424617" y="1857893"/>
            <a:ext cx="1244161" cy="549275"/>
          </a:xfrm>
        </p:spPr>
        <p:txBody>
          <a:bodyPr/>
          <a:lstStyle>
            <a:lvl1pPr marL="0" marR="0" indent="0" algn="l" defTabSz="914417" rtl="0" eaLnBrk="1" fontAlgn="auto" latinLnBrk="0" hangingPunct="1">
              <a:lnSpc>
                <a:spcPct val="100000"/>
              </a:lnSpc>
              <a:spcBef>
                <a:spcPts val="0"/>
              </a:spcBef>
              <a:spcAft>
                <a:spcPts val="1000"/>
              </a:spcAft>
              <a:buClrTx/>
              <a:buSzTx/>
              <a:buFont typeface="Arial" panose="020B0604020202020204" pitchFamily="34" charset="0"/>
              <a:buNone/>
              <a:tabLst/>
              <a:defRPr sz="900"/>
            </a:lvl1pPr>
          </a:lstStyle>
          <a:p>
            <a:pPr>
              <a:spcBef>
                <a:spcPct val="0"/>
              </a:spcBef>
            </a:pPr>
            <a:r>
              <a:rPr lang="en-GB" sz="1200" noProof="0" dirty="0">
                <a:solidFill>
                  <a:schemeClr val="bg1"/>
                </a:solidFill>
              </a:rPr>
              <a:t>Co-brand</a:t>
            </a:r>
            <a:br>
              <a:rPr lang="en-GB" sz="1200" noProof="0" dirty="0">
                <a:solidFill>
                  <a:schemeClr val="bg1"/>
                </a:solidFill>
              </a:rPr>
            </a:br>
            <a:r>
              <a:rPr lang="en-GB" sz="1200" noProof="0" dirty="0">
                <a:solidFill>
                  <a:schemeClr val="bg1"/>
                </a:solidFill>
              </a:rPr>
              <a:t>Logo</a:t>
            </a:r>
          </a:p>
          <a:p>
            <a:endParaRPr lang="en-GB" noProof="0" dirty="0"/>
          </a:p>
        </p:txBody>
      </p:sp>
      <p:sp>
        <p:nvSpPr>
          <p:cNvPr id="10" name="Text Placeholder 8"/>
          <p:cNvSpPr>
            <a:spLocks noGrp="1"/>
          </p:cNvSpPr>
          <p:nvPr>
            <p:ph type="body" sz="quarter" idx="22"/>
          </p:nvPr>
        </p:nvSpPr>
        <p:spPr>
          <a:xfrm>
            <a:off x="504000" y="4249683"/>
            <a:ext cx="5466824" cy="1695450"/>
          </a:xfrm>
        </p:spPr>
        <p:txBody>
          <a:bodyPr/>
          <a:lstStyle>
            <a:lvl1pPr>
              <a:spcAft>
                <a:spcPts val="1000"/>
              </a:spcAft>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1" name="Text Placeholder 8"/>
          <p:cNvSpPr>
            <a:spLocks noGrp="1"/>
          </p:cNvSpPr>
          <p:nvPr>
            <p:ph type="body" sz="quarter" idx="23"/>
          </p:nvPr>
        </p:nvSpPr>
        <p:spPr>
          <a:xfrm>
            <a:off x="6246195" y="4249683"/>
            <a:ext cx="5452958" cy="1695450"/>
          </a:xfrm>
        </p:spPr>
        <p:txBody>
          <a:bodyPr/>
          <a:lstStyle>
            <a:lvl1pPr>
              <a:spcAft>
                <a:spcPts val="1000"/>
              </a:spcAft>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2" name="Rectangle 11"/>
          <p:cNvSpPr/>
          <p:nvPr userDrawn="1"/>
        </p:nvSpPr>
        <p:spPr>
          <a:xfrm>
            <a:off x="504001" y="4103518"/>
            <a:ext cx="5468942"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GB" sz="1100" noProof="0" dirty="0">
              <a:solidFill>
                <a:schemeClr val="bg1"/>
              </a:solidFill>
            </a:endParaRPr>
          </a:p>
        </p:txBody>
      </p:sp>
      <p:sp>
        <p:nvSpPr>
          <p:cNvPr id="13" name="Rectangle 12"/>
          <p:cNvSpPr/>
          <p:nvPr userDrawn="1"/>
        </p:nvSpPr>
        <p:spPr>
          <a:xfrm>
            <a:off x="6246195" y="4103518"/>
            <a:ext cx="5444716"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GB" sz="1100" noProof="0" dirty="0">
              <a:solidFill>
                <a:schemeClr val="bg1"/>
              </a:solidFill>
            </a:endParaRPr>
          </a:p>
        </p:txBody>
      </p:sp>
      <p:sp>
        <p:nvSpPr>
          <p:cNvPr id="14" name="Picture Placeholder 29"/>
          <p:cNvSpPr>
            <a:spLocks noGrp="1"/>
          </p:cNvSpPr>
          <p:nvPr>
            <p:ph type="pic" sz="quarter" idx="24" hasCustomPrompt="1"/>
          </p:nvPr>
        </p:nvSpPr>
        <p:spPr>
          <a:xfrm>
            <a:off x="4754494" y="4255707"/>
            <a:ext cx="1239382" cy="549275"/>
          </a:xfrm>
        </p:spPr>
        <p:txBody>
          <a:bodyPr/>
          <a:lstStyle>
            <a:lvl1pPr marL="0" marR="0" indent="0" algn="l" defTabSz="914417" rtl="0" eaLnBrk="1" fontAlgn="auto" latinLnBrk="0" hangingPunct="1">
              <a:lnSpc>
                <a:spcPct val="100000"/>
              </a:lnSpc>
              <a:spcBef>
                <a:spcPts val="0"/>
              </a:spcBef>
              <a:spcAft>
                <a:spcPts val="1000"/>
              </a:spcAft>
              <a:buClrTx/>
              <a:buSzTx/>
              <a:buFont typeface="Arial" panose="020B0604020202020204" pitchFamily="34" charset="0"/>
              <a:buNone/>
              <a:tabLst/>
              <a:defRPr sz="900"/>
            </a:lvl1pPr>
          </a:lstStyle>
          <a:p>
            <a:pPr>
              <a:spcBef>
                <a:spcPct val="0"/>
              </a:spcBef>
            </a:pPr>
            <a:r>
              <a:rPr lang="en-GB" sz="1200" noProof="0" dirty="0">
                <a:solidFill>
                  <a:schemeClr val="bg1"/>
                </a:solidFill>
              </a:rPr>
              <a:t>Co-brand</a:t>
            </a:r>
            <a:br>
              <a:rPr lang="en-GB" sz="1200" noProof="0" dirty="0">
                <a:solidFill>
                  <a:schemeClr val="bg1"/>
                </a:solidFill>
              </a:rPr>
            </a:br>
            <a:r>
              <a:rPr lang="en-GB" sz="1200" noProof="0" dirty="0">
                <a:solidFill>
                  <a:schemeClr val="bg1"/>
                </a:solidFill>
              </a:rPr>
              <a:t>Logo</a:t>
            </a:r>
          </a:p>
          <a:p>
            <a:endParaRPr lang="en-GB" noProof="0" dirty="0"/>
          </a:p>
        </p:txBody>
      </p:sp>
      <p:sp>
        <p:nvSpPr>
          <p:cNvPr id="15" name="Picture Placeholder 29"/>
          <p:cNvSpPr>
            <a:spLocks noGrp="1"/>
          </p:cNvSpPr>
          <p:nvPr>
            <p:ph type="pic" sz="quarter" idx="25" hasCustomPrompt="1"/>
          </p:nvPr>
        </p:nvSpPr>
        <p:spPr>
          <a:xfrm>
            <a:off x="10424617" y="4249683"/>
            <a:ext cx="1244160" cy="549275"/>
          </a:xfrm>
        </p:spPr>
        <p:txBody>
          <a:bodyPr/>
          <a:lstStyle>
            <a:lvl1pPr marL="0" marR="0" indent="0" algn="l" defTabSz="914417" rtl="0" eaLnBrk="1" fontAlgn="auto" latinLnBrk="0" hangingPunct="1">
              <a:lnSpc>
                <a:spcPct val="100000"/>
              </a:lnSpc>
              <a:spcBef>
                <a:spcPts val="0"/>
              </a:spcBef>
              <a:spcAft>
                <a:spcPts val="1000"/>
              </a:spcAft>
              <a:buClrTx/>
              <a:buSzTx/>
              <a:buFont typeface="Arial" panose="020B0604020202020204" pitchFamily="34" charset="0"/>
              <a:buNone/>
              <a:tabLst/>
              <a:defRPr sz="900"/>
            </a:lvl1pPr>
          </a:lstStyle>
          <a:p>
            <a:pPr>
              <a:spcBef>
                <a:spcPct val="0"/>
              </a:spcBef>
            </a:pPr>
            <a:r>
              <a:rPr lang="en-GB" sz="1200" noProof="0" dirty="0">
                <a:solidFill>
                  <a:schemeClr val="bg1"/>
                </a:solidFill>
              </a:rPr>
              <a:t>Co-brand</a:t>
            </a:r>
            <a:br>
              <a:rPr lang="en-GB" sz="1200" noProof="0" dirty="0">
                <a:solidFill>
                  <a:schemeClr val="bg1"/>
                </a:solidFill>
              </a:rPr>
            </a:br>
            <a:r>
              <a:rPr lang="en-GB" sz="1200" noProof="0" dirty="0">
                <a:solidFill>
                  <a:schemeClr val="bg1"/>
                </a:solidFill>
              </a:rPr>
              <a:t>Logo</a:t>
            </a:r>
          </a:p>
          <a:p>
            <a:endParaRPr lang="en-GB" noProof="0" dirty="0"/>
          </a:p>
        </p:txBody>
      </p:sp>
      <p:sp>
        <p:nvSpPr>
          <p:cNvPr id="16" name="Text Placeholder 8"/>
          <p:cNvSpPr>
            <a:spLocks noGrp="1"/>
          </p:cNvSpPr>
          <p:nvPr>
            <p:ph type="body" sz="quarter" idx="13" hasCustomPrompt="1"/>
          </p:nvPr>
        </p:nvSpPr>
        <p:spPr>
          <a:xfrm>
            <a:off x="501651" y="651601"/>
            <a:ext cx="11197501" cy="757255"/>
          </a:xfrm>
          <a:prstGeom prst="rect">
            <a:avLst/>
          </a:prstGeom>
        </p:spPr>
        <p:txBody>
          <a:bodyPr lIns="0" tIns="0" rIns="0" bIns="0">
            <a:noAutofit/>
          </a:bodyPr>
          <a:lstStyle>
            <a:lvl1pPr marL="0" indent="0">
              <a:buNone/>
              <a:defRPr sz="1814" b="0">
                <a:solidFill>
                  <a:srgbClr val="575757"/>
                </a:solidFill>
              </a:defRPr>
            </a:lvl1pPr>
          </a:lstStyle>
          <a:p>
            <a:pPr lvl="0"/>
            <a:r>
              <a:rPr lang="en-GB" noProof="0" dirty="0"/>
              <a:t>Click to add subtitle</a:t>
            </a:r>
          </a:p>
        </p:txBody>
      </p:sp>
      <p:sp>
        <p:nvSpPr>
          <p:cNvPr id="17" name="Picture Placeholder 29"/>
          <p:cNvSpPr>
            <a:spLocks noGrp="1"/>
          </p:cNvSpPr>
          <p:nvPr>
            <p:ph type="pic" sz="quarter" idx="19" hasCustomPrompt="1"/>
          </p:nvPr>
        </p:nvSpPr>
        <p:spPr>
          <a:xfrm>
            <a:off x="4769493" y="1863917"/>
            <a:ext cx="1210206" cy="549275"/>
          </a:xfrm>
        </p:spPr>
        <p:txBody>
          <a:bodyPr/>
          <a:lstStyle>
            <a:lvl1pPr marL="0" marR="0" indent="0" algn="l" defTabSz="914417" rtl="0" eaLnBrk="1" fontAlgn="auto" latinLnBrk="0" hangingPunct="1">
              <a:lnSpc>
                <a:spcPct val="100000"/>
              </a:lnSpc>
              <a:spcBef>
                <a:spcPts val="0"/>
              </a:spcBef>
              <a:spcAft>
                <a:spcPts val="1000"/>
              </a:spcAft>
              <a:buClrTx/>
              <a:buSzTx/>
              <a:buFont typeface="Arial" panose="020B0604020202020204" pitchFamily="34" charset="0"/>
              <a:buNone/>
              <a:tabLst/>
              <a:defRPr sz="900"/>
            </a:lvl1pPr>
          </a:lstStyle>
          <a:p>
            <a:pPr>
              <a:spcBef>
                <a:spcPct val="0"/>
              </a:spcBef>
            </a:pPr>
            <a:r>
              <a:rPr lang="en-GB" sz="1200" noProof="0" dirty="0">
                <a:solidFill>
                  <a:schemeClr val="bg1"/>
                </a:solidFill>
              </a:rPr>
              <a:t>Co-brand</a:t>
            </a:r>
            <a:br>
              <a:rPr lang="en-GB" sz="1200" noProof="0" dirty="0">
                <a:solidFill>
                  <a:schemeClr val="bg1"/>
                </a:solidFill>
              </a:rPr>
            </a:br>
            <a:r>
              <a:rPr lang="en-GB" sz="1200" noProof="0" dirty="0">
                <a:solidFill>
                  <a:schemeClr val="bg1"/>
                </a:solidFill>
              </a:rPr>
              <a:t>Logo</a:t>
            </a:r>
          </a:p>
          <a:p>
            <a:endParaRPr lang="en-GB" noProof="0" dirty="0"/>
          </a:p>
        </p:txBody>
      </p:sp>
    </p:spTree>
    <p:extLst>
      <p:ext uri="{BB962C8B-B14F-4D97-AF65-F5344CB8AC3E}">
        <p14:creationId xmlns:p14="http://schemas.microsoft.com/office/powerpoint/2010/main" val="338934455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3 column green line">
    <p:spTree>
      <p:nvGrpSpPr>
        <p:cNvPr id="1" name=""/>
        <p:cNvGrpSpPr/>
        <p:nvPr/>
      </p:nvGrpSpPr>
      <p:grpSpPr>
        <a:xfrm>
          <a:off x="0" y="0"/>
          <a:ext cx="0" cy="0"/>
          <a:chOff x="0" y="0"/>
          <a:chExt cx="0" cy="0"/>
        </a:xfrm>
      </p:grpSpPr>
      <p:sp>
        <p:nvSpPr>
          <p:cNvPr id="2" name="Title 1"/>
          <p:cNvSpPr>
            <a:spLocks noGrp="1"/>
          </p:cNvSpPr>
          <p:nvPr>
            <p:ph type="title"/>
          </p:nvPr>
        </p:nvSpPr>
        <p:spPr>
          <a:xfrm>
            <a:off x="501651" y="317502"/>
            <a:ext cx="11188700" cy="334099"/>
          </a:xfrm>
        </p:spPr>
        <p:txBody>
          <a:bodyPr/>
          <a:lstStyle/>
          <a:p>
            <a:r>
              <a:rPr lang="en-GB" noProof="0" dirty="0"/>
              <a:t>Click to edit Master title style</a:t>
            </a:r>
          </a:p>
        </p:txBody>
      </p:sp>
      <p:sp>
        <p:nvSpPr>
          <p:cNvPr id="4" name="Rectangle 3"/>
          <p:cNvSpPr/>
          <p:nvPr userDrawn="1"/>
        </p:nvSpPr>
        <p:spPr>
          <a:xfrm>
            <a:off x="4320000" y="1705968"/>
            <a:ext cx="3556117"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1100" noProof="0" dirty="0">
              <a:solidFill>
                <a:schemeClr val="bg1"/>
              </a:solidFill>
            </a:endParaRPr>
          </a:p>
        </p:txBody>
      </p:sp>
      <p:sp>
        <p:nvSpPr>
          <p:cNvPr id="5" name="Rectangle 4"/>
          <p:cNvSpPr/>
          <p:nvPr userDrawn="1"/>
        </p:nvSpPr>
        <p:spPr>
          <a:xfrm>
            <a:off x="504000" y="1700214"/>
            <a:ext cx="3560000" cy="597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1100" noProof="0" dirty="0">
              <a:solidFill>
                <a:schemeClr val="bg1"/>
              </a:solidFill>
            </a:endParaRPr>
          </a:p>
        </p:txBody>
      </p:sp>
      <p:sp>
        <p:nvSpPr>
          <p:cNvPr id="6" name="Rectangle 5"/>
          <p:cNvSpPr/>
          <p:nvPr userDrawn="1"/>
        </p:nvSpPr>
        <p:spPr>
          <a:xfrm>
            <a:off x="8115300" y="1705968"/>
            <a:ext cx="3583853"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1100" noProof="0" dirty="0">
              <a:solidFill>
                <a:schemeClr val="bg1"/>
              </a:solidFill>
            </a:endParaRPr>
          </a:p>
        </p:txBody>
      </p:sp>
      <p:sp>
        <p:nvSpPr>
          <p:cNvPr id="7" name="Text Placeholder 8"/>
          <p:cNvSpPr>
            <a:spLocks noGrp="1"/>
          </p:cNvSpPr>
          <p:nvPr>
            <p:ph type="body" sz="quarter" idx="17"/>
          </p:nvPr>
        </p:nvSpPr>
        <p:spPr>
          <a:xfrm>
            <a:off x="4325712" y="1851441"/>
            <a:ext cx="3540577" cy="3845754"/>
          </a:xfrm>
        </p:spPr>
        <p:txBody>
          <a:bodyPr/>
          <a:lstStyle>
            <a:lvl1pPr>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Text Placeholder 8"/>
          <p:cNvSpPr>
            <a:spLocks noGrp="1"/>
          </p:cNvSpPr>
          <p:nvPr>
            <p:ph type="body" sz="quarter" idx="18"/>
          </p:nvPr>
        </p:nvSpPr>
        <p:spPr>
          <a:xfrm>
            <a:off x="504000" y="1851441"/>
            <a:ext cx="3560000" cy="3845754"/>
          </a:xfrm>
        </p:spPr>
        <p:txBody>
          <a:bodyPr/>
          <a:lstStyle>
            <a:lvl1pPr>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8"/>
          <p:cNvSpPr>
            <a:spLocks noGrp="1"/>
          </p:cNvSpPr>
          <p:nvPr>
            <p:ph type="body" sz="quarter" idx="19"/>
          </p:nvPr>
        </p:nvSpPr>
        <p:spPr>
          <a:xfrm>
            <a:off x="8127999" y="1851441"/>
            <a:ext cx="3571153" cy="3845754"/>
          </a:xfrm>
        </p:spPr>
        <p:txBody>
          <a:bodyPr/>
          <a:lstStyle>
            <a:lvl1pPr>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0" name="Text Placeholder 8"/>
          <p:cNvSpPr>
            <a:spLocks noGrp="1"/>
          </p:cNvSpPr>
          <p:nvPr>
            <p:ph type="body" sz="quarter" idx="13" hasCustomPrompt="1"/>
          </p:nvPr>
        </p:nvSpPr>
        <p:spPr>
          <a:xfrm>
            <a:off x="501650" y="651601"/>
            <a:ext cx="11162350" cy="757255"/>
          </a:xfrm>
          <a:prstGeom prst="rect">
            <a:avLst/>
          </a:prstGeom>
        </p:spPr>
        <p:txBody>
          <a:bodyPr lIns="0" tIns="0" rIns="0" bIns="0">
            <a:noAutofit/>
          </a:bodyPr>
          <a:lstStyle>
            <a:lvl1pPr marL="0" indent="0">
              <a:buNone/>
              <a:defRPr sz="1814" b="0">
                <a:solidFill>
                  <a:srgbClr val="575757"/>
                </a:solidFill>
              </a:defRPr>
            </a:lvl1pPr>
          </a:lstStyle>
          <a:p>
            <a:pPr lvl="0"/>
            <a:r>
              <a:rPr lang="en-GB" noProof="0" dirty="0"/>
              <a:t>Click to add subtitle</a:t>
            </a:r>
          </a:p>
        </p:txBody>
      </p:sp>
    </p:spTree>
    <p:extLst>
      <p:ext uri="{BB962C8B-B14F-4D97-AF65-F5344CB8AC3E}">
        <p14:creationId xmlns:p14="http://schemas.microsoft.com/office/powerpoint/2010/main" val="175276522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4 column icon">
    <p:spTree>
      <p:nvGrpSpPr>
        <p:cNvPr id="1" name=""/>
        <p:cNvGrpSpPr/>
        <p:nvPr/>
      </p:nvGrpSpPr>
      <p:grpSpPr>
        <a:xfrm>
          <a:off x="0" y="0"/>
          <a:ext cx="0" cy="0"/>
          <a:chOff x="0" y="0"/>
          <a:chExt cx="0" cy="0"/>
        </a:xfrm>
      </p:grpSpPr>
      <p:sp>
        <p:nvSpPr>
          <p:cNvPr id="2" name="Title 1"/>
          <p:cNvSpPr>
            <a:spLocks noGrp="1"/>
          </p:cNvSpPr>
          <p:nvPr>
            <p:ph type="title"/>
          </p:nvPr>
        </p:nvSpPr>
        <p:spPr>
          <a:xfrm>
            <a:off x="501651" y="317502"/>
            <a:ext cx="11188700" cy="334099"/>
          </a:xfrm>
        </p:spPr>
        <p:txBody>
          <a:bodyPr/>
          <a:lstStyle/>
          <a:p>
            <a:r>
              <a:rPr lang="en-GB" noProof="0" dirty="0"/>
              <a:t>Click to edit Master title style</a:t>
            </a:r>
          </a:p>
        </p:txBody>
      </p:sp>
      <p:sp>
        <p:nvSpPr>
          <p:cNvPr id="4" name="Text Placeholder 8"/>
          <p:cNvSpPr>
            <a:spLocks noGrp="1"/>
          </p:cNvSpPr>
          <p:nvPr>
            <p:ph type="body" sz="quarter" idx="17"/>
          </p:nvPr>
        </p:nvSpPr>
        <p:spPr>
          <a:xfrm>
            <a:off x="504000" y="2556000"/>
            <a:ext cx="2592000" cy="3394800"/>
          </a:xfrm>
        </p:spPr>
        <p:txBody>
          <a:bodyPr/>
          <a:lstStyle>
            <a:lvl1pPr>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5" name="Text Placeholder 8"/>
          <p:cNvSpPr>
            <a:spLocks noGrp="1"/>
          </p:cNvSpPr>
          <p:nvPr>
            <p:ph type="body" sz="quarter" idx="18"/>
          </p:nvPr>
        </p:nvSpPr>
        <p:spPr>
          <a:xfrm>
            <a:off x="9096836" y="2556000"/>
            <a:ext cx="2592000" cy="3394800"/>
          </a:xfrm>
        </p:spPr>
        <p:txBody>
          <a:bodyPr/>
          <a:lstStyle>
            <a:lvl1pPr>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6" name="Text Placeholder 8"/>
          <p:cNvSpPr>
            <a:spLocks noGrp="1"/>
          </p:cNvSpPr>
          <p:nvPr>
            <p:ph type="body" sz="quarter" idx="19"/>
          </p:nvPr>
        </p:nvSpPr>
        <p:spPr>
          <a:xfrm>
            <a:off x="3368278" y="2556000"/>
            <a:ext cx="2592000" cy="3394800"/>
          </a:xfrm>
        </p:spPr>
        <p:txBody>
          <a:bodyPr/>
          <a:lstStyle>
            <a:lvl1pPr>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7" name="Text Placeholder 8"/>
          <p:cNvSpPr>
            <a:spLocks noGrp="1"/>
          </p:cNvSpPr>
          <p:nvPr>
            <p:ph type="body" sz="quarter" idx="20"/>
          </p:nvPr>
        </p:nvSpPr>
        <p:spPr>
          <a:xfrm>
            <a:off x="6232558" y="2556000"/>
            <a:ext cx="2592000" cy="3394800"/>
          </a:xfrm>
        </p:spPr>
        <p:txBody>
          <a:bodyPr/>
          <a:lstStyle>
            <a:lvl1pPr>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Text Placeholder 8"/>
          <p:cNvSpPr>
            <a:spLocks noGrp="1"/>
          </p:cNvSpPr>
          <p:nvPr>
            <p:ph type="body" sz="quarter" idx="13" hasCustomPrompt="1"/>
          </p:nvPr>
        </p:nvSpPr>
        <p:spPr>
          <a:xfrm>
            <a:off x="501650" y="651601"/>
            <a:ext cx="11188700" cy="757255"/>
          </a:xfrm>
          <a:prstGeom prst="rect">
            <a:avLst/>
          </a:prstGeom>
        </p:spPr>
        <p:txBody>
          <a:bodyPr lIns="0" tIns="0" rIns="0" bIns="0">
            <a:noAutofit/>
          </a:bodyPr>
          <a:lstStyle>
            <a:lvl1pPr marL="0" indent="0">
              <a:buNone/>
              <a:defRPr sz="1814" b="0">
                <a:solidFill>
                  <a:srgbClr val="575757"/>
                </a:solidFill>
              </a:defRPr>
            </a:lvl1pPr>
          </a:lstStyle>
          <a:p>
            <a:pPr lvl="0"/>
            <a:r>
              <a:rPr lang="en-GB" noProof="0" dirty="0"/>
              <a:t>Click to add subtitle</a:t>
            </a:r>
          </a:p>
        </p:txBody>
      </p:sp>
    </p:spTree>
    <p:extLst>
      <p:ext uri="{BB962C8B-B14F-4D97-AF65-F5344CB8AC3E}">
        <p14:creationId xmlns:p14="http://schemas.microsoft.com/office/powerpoint/2010/main" val="185910999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4 column icon green">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01651" y="317501"/>
            <a:ext cx="11188701" cy="370193"/>
          </a:xfrm>
        </p:spPr>
        <p:txBody>
          <a:bodyPr/>
          <a:lstStyle>
            <a:lvl1pPr>
              <a:defRPr>
                <a:solidFill>
                  <a:schemeClr val="bg1"/>
                </a:solidFill>
              </a:defRPr>
            </a:lvl1pPr>
          </a:lstStyle>
          <a:p>
            <a:r>
              <a:rPr lang="en-GB" noProof="0" dirty="0"/>
              <a:t>Click to edit Master title style</a:t>
            </a:r>
          </a:p>
        </p:txBody>
      </p:sp>
      <p:sp>
        <p:nvSpPr>
          <p:cNvPr id="4" name="Text Placeholder 8"/>
          <p:cNvSpPr>
            <a:spLocks noGrp="1"/>
          </p:cNvSpPr>
          <p:nvPr>
            <p:ph type="body" sz="quarter" idx="17"/>
          </p:nvPr>
        </p:nvSpPr>
        <p:spPr>
          <a:xfrm>
            <a:off x="504000" y="2556000"/>
            <a:ext cx="2592000" cy="3394800"/>
          </a:xfrm>
        </p:spPr>
        <p:txBody>
          <a:bodyPr/>
          <a:lstStyle>
            <a:lvl1pPr>
              <a:defRPr b="1">
                <a:solidFill>
                  <a:schemeClr val="bg1"/>
                </a:solidFill>
              </a:defRPr>
            </a:lvl1pPr>
            <a:lvl2pPr>
              <a:spcAft>
                <a:spcPts val="1000"/>
              </a:spcAft>
              <a:defRPr>
                <a:solidFill>
                  <a:schemeClr val="bg1"/>
                </a:solidFill>
              </a:defRPr>
            </a:lvl2pPr>
            <a:lvl3pPr marL="0" indent="0">
              <a:spcAft>
                <a:spcPts val="1000"/>
              </a:spcAft>
              <a:buNone/>
              <a:defRPr>
                <a:solidFill>
                  <a:schemeClr val="bg1"/>
                </a:solidFill>
              </a:defRPr>
            </a:lvl3pPr>
            <a:lvl4pPr marL="176403" indent="-176403">
              <a:spcAft>
                <a:spcPts val="1000"/>
              </a:spcAft>
              <a:buFont typeface="Arial" panose="020B0604020202020204" pitchFamily="34" charset="0"/>
              <a:buChar char="•"/>
              <a:defRPr>
                <a:solidFill>
                  <a:schemeClr val="bg1"/>
                </a:solidFill>
              </a:defRPr>
            </a:lvl4pPr>
            <a:lvl5pPr marL="356407" indent="-176403">
              <a:spcAft>
                <a:spcPts val="1000"/>
              </a:spcAft>
              <a:defRPr baseline="0">
                <a:solidFill>
                  <a:schemeClr val="bg1"/>
                </a:solidFill>
              </a:defRPr>
            </a:lvl5pPr>
            <a:lvl6pPr marL="356407" indent="-176403">
              <a:spcAft>
                <a:spcPts val="1000"/>
              </a:spcAft>
              <a:buFont typeface="Verdana" panose="020B0604030504040204" pitchFamily="34" charset="0"/>
              <a:buChar char="−"/>
              <a:defRPr>
                <a:solidFill>
                  <a:schemeClr val="bg1"/>
                </a:solidFill>
              </a:defRPr>
            </a:lvl6pPr>
            <a:lvl7pPr marL="356407" indent="-176403">
              <a:spcAft>
                <a:spcPts val="1000"/>
              </a:spcAft>
              <a:defRPr>
                <a:solidFill>
                  <a:schemeClr val="bg1"/>
                </a:solidFill>
              </a:defRPr>
            </a:lvl7pPr>
            <a:lvl8pPr marL="356407" indent="-176403">
              <a:spcAft>
                <a:spcPts val="1000"/>
              </a:spcAft>
              <a:defRPr>
                <a:solidFill>
                  <a:schemeClr val="bg1"/>
                </a:solidFill>
              </a:defRPr>
            </a:lvl8pPr>
            <a:lvl9pPr marL="356407" indent="-176403">
              <a:spcAft>
                <a:spcPts val="1000"/>
              </a:spcAft>
              <a:defRPr>
                <a:solidFill>
                  <a:schemeClr val="bg1"/>
                </a:solidFill>
              </a:defRPr>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5" name="Text Placeholder 8"/>
          <p:cNvSpPr>
            <a:spLocks noGrp="1"/>
          </p:cNvSpPr>
          <p:nvPr>
            <p:ph type="body" sz="quarter" idx="18"/>
          </p:nvPr>
        </p:nvSpPr>
        <p:spPr>
          <a:xfrm>
            <a:off x="9100752" y="2556000"/>
            <a:ext cx="2592000" cy="3394800"/>
          </a:xfrm>
        </p:spPr>
        <p:txBody>
          <a:bodyPr/>
          <a:lstStyle>
            <a:lvl1pPr>
              <a:defRPr b="1">
                <a:solidFill>
                  <a:schemeClr val="bg1"/>
                </a:solidFill>
              </a:defRPr>
            </a:lvl1pPr>
            <a:lvl2pPr>
              <a:spcAft>
                <a:spcPts val="1000"/>
              </a:spcAft>
              <a:defRPr>
                <a:solidFill>
                  <a:schemeClr val="bg1"/>
                </a:solidFill>
              </a:defRPr>
            </a:lvl2pPr>
            <a:lvl3pPr marL="0" indent="0">
              <a:spcAft>
                <a:spcPts val="1000"/>
              </a:spcAft>
              <a:buNone/>
              <a:defRPr>
                <a:solidFill>
                  <a:schemeClr val="bg1"/>
                </a:solidFill>
              </a:defRPr>
            </a:lvl3pPr>
            <a:lvl4pPr marL="176403" indent="-176403">
              <a:spcAft>
                <a:spcPts val="1000"/>
              </a:spcAft>
              <a:buFont typeface="Arial" panose="020B0604020202020204" pitchFamily="34" charset="0"/>
              <a:buChar char="•"/>
              <a:defRPr>
                <a:solidFill>
                  <a:schemeClr val="bg1"/>
                </a:solidFill>
              </a:defRPr>
            </a:lvl4pPr>
            <a:lvl5pPr marL="356407" indent="-176403">
              <a:spcAft>
                <a:spcPts val="1000"/>
              </a:spcAft>
              <a:defRPr baseline="0">
                <a:solidFill>
                  <a:schemeClr val="bg1"/>
                </a:solidFill>
              </a:defRPr>
            </a:lvl5pPr>
            <a:lvl6pPr marL="356407" indent="-176403">
              <a:spcAft>
                <a:spcPts val="1000"/>
              </a:spcAft>
              <a:buFont typeface="Verdana" panose="020B0604030504040204" pitchFamily="34" charset="0"/>
              <a:buChar char="−"/>
              <a:defRPr>
                <a:solidFill>
                  <a:schemeClr val="bg1"/>
                </a:solidFill>
              </a:defRPr>
            </a:lvl6pPr>
            <a:lvl7pPr marL="356407" indent="-176403">
              <a:spcAft>
                <a:spcPts val="1000"/>
              </a:spcAft>
              <a:defRPr>
                <a:solidFill>
                  <a:schemeClr val="bg1"/>
                </a:solidFill>
              </a:defRPr>
            </a:lvl7pPr>
            <a:lvl8pPr marL="356407" indent="-176403">
              <a:spcAft>
                <a:spcPts val="1000"/>
              </a:spcAft>
              <a:defRPr>
                <a:solidFill>
                  <a:schemeClr val="bg1"/>
                </a:solidFill>
              </a:defRPr>
            </a:lvl8pPr>
            <a:lvl9pPr marL="356407" indent="-176403">
              <a:spcAft>
                <a:spcPts val="1000"/>
              </a:spcAft>
              <a:defRPr>
                <a:solidFill>
                  <a:schemeClr val="bg1"/>
                </a:solidFill>
              </a:defRPr>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6" name="Text Placeholder 8"/>
          <p:cNvSpPr>
            <a:spLocks noGrp="1"/>
          </p:cNvSpPr>
          <p:nvPr>
            <p:ph type="body" sz="quarter" idx="19"/>
          </p:nvPr>
        </p:nvSpPr>
        <p:spPr>
          <a:xfrm>
            <a:off x="3369584" y="2556000"/>
            <a:ext cx="2592000" cy="3394800"/>
          </a:xfrm>
        </p:spPr>
        <p:txBody>
          <a:bodyPr/>
          <a:lstStyle>
            <a:lvl1pPr>
              <a:defRPr b="1">
                <a:solidFill>
                  <a:schemeClr val="bg1"/>
                </a:solidFill>
              </a:defRPr>
            </a:lvl1pPr>
            <a:lvl2pPr>
              <a:spcAft>
                <a:spcPts val="1000"/>
              </a:spcAft>
              <a:defRPr>
                <a:solidFill>
                  <a:schemeClr val="bg1"/>
                </a:solidFill>
              </a:defRPr>
            </a:lvl2pPr>
            <a:lvl3pPr marL="0" indent="0">
              <a:spcAft>
                <a:spcPts val="1000"/>
              </a:spcAft>
              <a:buNone/>
              <a:defRPr>
                <a:solidFill>
                  <a:schemeClr val="bg1"/>
                </a:solidFill>
              </a:defRPr>
            </a:lvl3pPr>
            <a:lvl4pPr marL="176403" indent="-176403">
              <a:spcAft>
                <a:spcPts val="1000"/>
              </a:spcAft>
              <a:buFont typeface="Arial" panose="020B0604020202020204" pitchFamily="34" charset="0"/>
              <a:buChar char="•"/>
              <a:defRPr>
                <a:solidFill>
                  <a:schemeClr val="bg1"/>
                </a:solidFill>
              </a:defRPr>
            </a:lvl4pPr>
            <a:lvl5pPr marL="356407" indent="-176403">
              <a:spcAft>
                <a:spcPts val="1000"/>
              </a:spcAft>
              <a:defRPr baseline="0">
                <a:solidFill>
                  <a:schemeClr val="bg1"/>
                </a:solidFill>
              </a:defRPr>
            </a:lvl5pPr>
            <a:lvl6pPr marL="356407" indent="-176403">
              <a:spcAft>
                <a:spcPts val="1000"/>
              </a:spcAft>
              <a:buFont typeface="Verdana" panose="020B0604030504040204" pitchFamily="34" charset="0"/>
              <a:buChar char="−"/>
              <a:defRPr>
                <a:solidFill>
                  <a:schemeClr val="bg1"/>
                </a:solidFill>
              </a:defRPr>
            </a:lvl6pPr>
            <a:lvl7pPr marL="356407" indent="-176403">
              <a:spcAft>
                <a:spcPts val="1000"/>
              </a:spcAft>
              <a:defRPr>
                <a:solidFill>
                  <a:schemeClr val="bg1"/>
                </a:solidFill>
              </a:defRPr>
            </a:lvl7pPr>
            <a:lvl8pPr marL="356407" indent="-176403">
              <a:spcAft>
                <a:spcPts val="1000"/>
              </a:spcAft>
              <a:defRPr>
                <a:solidFill>
                  <a:schemeClr val="bg1"/>
                </a:solidFill>
              </a:defRPr>
            </a:lvl8pPr>
            <a:lvl9pPr marL="356407" indent="-176403">
              <a:spcAft>
                <a:spcPts val="1000"/>
              </a:spcAft>
              <a:defRPr>
                <a:solidFill>
                  <a:schemeClr val="bg1"/>
                </a:solidFill>
              </a:defRPr>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7" name="Text Placeholder 8"/>
          <p:cNvSpPr>
            <a:spLocks noGrp="1"/>
          </p:cNvSpPr>
          <p:nvPr>
            <p:ph type="body" sz="quarter" idx="20"/>
          </p:nvPr>
        </p:nvSpPr>
        <p:spPr>
          <a:xfrm>
            <a:off x="6235168" y="2556000"/>
            <a:ext cx="2592000" cy="3394800"/>
          </a:xfrm>
        </p:spPr>
        <p:txBody>
          <a:bodyPr/>
          <a:lstStyle>
            <a:lvl1pPr>
              <a:defRPr b="1">
                <a:solidFill>
                  <a:schemeClr val="bg1"/>
                </a:solidFill>
              </a:defRPr>
            </a:lvl1pPr>
            <a:lvl2pPr>
              <a:spcAft>
                <a:spcPts val="1000"/>
              </a:spcAft>
              <a:defRPr>
                <a:solidFill>
                  <a:schemeClr val="bg1"/>
                </a:solidFill>
              </a:defRPr>
            </a:lvl2pPr>
            <a:lvl3pPr marL="0" indent="0">
              <a:spcAft>
                <a:spcPts val="1000"/>
              </a:spcAft>
              <a:buNone/>
              <a:defRPr>
                <a:solidFill>
                  <a:schemeClr val="bg1"/>
                </a:solidFill>
              </a:defRPr>
            </a:lvl3pPr>
            <a:lvl4pPr marL="176403" indent="-176403">
              <a:spcAft>
                <a:spcPts val="1000"/>
              </a:spcAft>
              <a:buFont typeface="Arial" panose="020B0604020202020204" pitchFamily="34" charset="0"/>
              <a:buChar char="•"/>
              <a:defRPr>
                <a:solidFill>
                  <a:schemeClr val="bg1"/>
                </a:solidFill>
              </a:defRPr>
            </a:lvl4pPr>
            <a:lvl5pPr marL="356407" indent="-176403">
              <a:spcAft>
                <a:spcPts val="1000"/>
              </a:spcAft>
              <a:defRPr baseline="0">
                <a:solidFill>
                  <a:schemeClr val="bg1"/>
                </a:solidFill>
              </a:defRPr>
            </a:lvl5pPr>
            <a:lvl6pPr marL="356407" indent="-176403">
              <a:spcAft>
                <a:spcPts val="1000"/>
              </a:spcAft>
              <a:buFont typeface="Verdana" panose="020B0604030504040204" pitchFamily="34" charset="0"/>
              <a:buChar char="−"/>
              <a:defRPr>
                <a:solidFill>
                  <a:schemeClr val="bg1"/>
                </a:solidFill>
              </a:defRPr>
            </a:lvl6pPr>
            <a:lvl7pPr marL="356407" indent="-176403">
              <a:spcAft>
                <a:spcPts val="1000"/>
              </a:spcAft>
              <a:defRPr>
                <a:solidFill>
                  <a:schemeClr val="bg1"/>
                </a:solidFill>
              </a:defRPr>
            </a:lvl7pPr>
            <a:lvl8pPr marL="356407" indent="-176403">
              <a:spcAft>
                <a:spcPts val="1000"/>
              </a:spcAft>
              <a:defRPr>
                <a:solidFill>
                  <a:schemeClr val="bg1"/>
                </a:solidFill>
              </a:defRPr>
            </a:lvl8pPr>
            <a:lvl9pPr marL="356407" indent="-176403">
              <a:spcAft>
                <a:spcPts val="1000"/>
              </a:spcAft>
              <a:defRPr>
                <a:solidFill>
                  <a:schemeClr val="bg1"/>
                </a:solidFill>
              </a:defRPr>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Text Placeholder 8"/>
          <p:cNvSpPr>
            <a:spLocks noGrp="1"/>
          </p:cNvSpPr>
          <p:nvPr>
            <p:ph type="body" sz="quarter" idx="13" hasCustomPrompt="1"/>
          </p:nvPr>
        </p:nvSpPr>
        <p:spPr>
          <a:xfrm>
            <a:off x="501651" y="687694"/>
            <a:ext cx="11188701" cy="757255"/>
          </a:xfrm>
          <a:prstGeom prst="rect">
            <a:avLst/>
          </a:prstGeom>
        </p:spPr>
        <p:txBody>
          <a:bodyPr lIns="0" tIns="0" rIns="0" bIns="0">
            <a:noAutofit/>
          </a:bodyPr>
          <a:lstStyle>
            <a:lvl1pPr marL="0" indent="0">
              <a:buNone/>
              <a:defRPr sz="1814" b="0">
                <a:solidFill>
                  <a:schemeClr val="bg1"/>
                </a:solidFill>
              </a:defRPr>
            </a:lvl1pPr>
          </a:lstStyle>
          <a:p>
            <a:pPr lvl="0"/>
            <a:r>
              <a:rPr lang="en-GB" noProof="0" dirty="0"/>
              <a:t>Click to add subtitle</a:t>
            </a:r>
          </a:p>
        </p:txBody>
      </p:sp>
      <p:sp>
        <p:nvSpPr>
          <p:cNvPr id="15" name="TextBox 14"/>
          <p:cNvSpPr txBox="1"/>
          <p:nvPr userDrawn="1"/>
        </p:nvSpPr>
        <p:spPr>
          <a:xfrm>
            <a:off x="11382377" y="6477001"/>
            <a:ext cx="307974" cy="100027"/>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GB" sz="650" noProof="0" smtClean="0">
                <a:solidFill>
                  <a:schemeClr val="bg1"/>
                </a:solidFill>
              </a:rPr>
              <a:pPr marL="0" indent="0" algn="r">
                <a:spcBef>
                  <a:spcPts val="600"/>
                </a:spcBef>
                <a:buSzPct val="100000"/>
                <a:buFont typeface="Arial"/>
                <a:buNone/>
              </a:pPr>
              <a:t>‹#›</a:t>
            </a:fld>
            <a:endParaRPr lang="en-GB" sz="650" noProof="0" dirty="0">
              <a:solidFill>
                <a:schemeClr val="bg1"/>
              </a:solidFill>
            </a:endParaRPr>
          </a:p>
        </p:txBody>
      </p:sp>
      <p:sp>
        <p:nvSpPr>
          <p:cNvPr id="10" name="TextBox 9"/>
          <p:cNvSpPr txBox="1"/>
          <p:nvPr userDrawn="1"/>
        </p:nvSpPr>
        <p:spPr>
          <a:xfrm>
            <a:off x="501651" y="6477001"/>
            <a:ext cx="5355167" cy="100027"/>
          </a:xfrm>
          <a:prstGeom prst="rect">
            <a:avLst/>
          </a:prstGeom>
          <a:noFill/>
        </p:spPr>
        <p:txBody>
          <a:bodyPr wrap="square" lIns="0" tIns="0" rIns="0" bIns="0" rtlCol="0">
            <a:spAutoFit/>
          </a:bodyPr>
          <a:lstStyle/>
          <a:p>
            <a:pPr marL="0" indent="0">
              <a:spcBef>
                <a:spcPts val="600"/>
              </a:spcBef>
              <a:buSzPct val="100000"/>
              <a:buFont typeface="Arial"/>
              <a:buNone/>
            </a:pPr>
            <a:r>
              <a:rPr lang="en-GB" sz="650" noProof="0" dirty="0">
                <a:solidFill>
                  <a:schemeClr val="bg1"/>
                </a:solidFill>
              </a:rPr>
              <a:t>©2021 Deloitte Haskins &amp; Sells LLP</a:t>
            </a:r>
          </a:p>
        </p:txBody>
      </p:sp>
    </p:spTree>
    <p:extLst>
      <p:ext uri="{BB962C8B-B14F-4D97-AF65-F5344CB8AC3E}">
        <p14:creationId xmlns:p14="http://schemas.microsoft.com/office/powerpoint/2010/main" val="349300666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subtitle, 1 column text with charts">
    <p:spTree>
      <p:nvGrpSpPr>
        <p:cNvPr id="1" name=""/>
        <p:cNvGrpSpPr/>
        <p:nvPr/>
      </p:nvGrpSpPr>
      <p:grpSpPr>
        <a:xfrm>
          <a:off x="0" y="0"/>
          <a:ext cx="0" cy="0"/>
          <a:chOff x="0" y="0"/>
          <a:chExt cx="0" cy="0"/>
        </a:xfrm>
      </p:grpSpPr>
      <p:sp>
        <p:nvSpPr>
          <p:cNvPr id="8" name="Text Placeholder 8"/>
          <p:cNvSpPr>
            <a:spLocks noGrp="1"/>
          </p:cNvSpPr>
          <p:nvPr>
            <p:ph type="body" sz="quarter" idx="13" hasCustomPrompt="1"/>
          </p:nvPr>
        </p:nvSpPr>
        <p:spPr>
          <a:xfrm>
            <a:off x="501650" y="651601"/>
            <a:ext cx="11188700" cy="757255"/>
          </a:xfrm>
          <a:prstGeom prst="rect">
            <a:avLst/>
          </a:prstGeom>
        </p:spPr>
        <p:txBody>
          <a:bodyPr lIns="0" tIns="0" rIns="0" bIns="0">
            <a:noAutofit/>
          </a:bodyPr>
          <a:lstStyle>
            <a:lvl1pPr marL="0" indent="0">
              <a:buNone/>
              <a:defRPr sz="1814" b="0">
                <a:solidFill>
                  <a:srgbClr val="575757"/>
                </a:solidFill>
              </a:defRPr>
            </a:lvl1pPr>
          </a:lstStyle>
          <a:p>
            <a:pPr lvl="0"/>
            <a:r>
              <a:rPr lang="en-GB" noProof="0" dirty="0"/>
              <a:t>Click to add subtitle</a:t>
            </a:r>
          </a:p>
        </p:txBody>
      </p:sp>
      <p:sp>
        <p:nvSpPr>
          <p:cNvPr id="9" name="Title Placeholder 1"/>
          <p:cNvSpPr>
            <a:spLocks noGrp="1"/>
          </p:cNvSpPr>
          <p:nvPr>
            <p:ph type="title" hasCustomPrompt="1"/>
          </p:nvPr>
        </p:nvSpPr>
        <p:spPr>
          <a:xfrm>
            <a:off x="501650" y="317500"/>
            <a:ext cx="11188700" cy="334101"/>
          </a:xfrm>
          <a:prstGeom prst="rect">
            <a:avLst/>
          </a:prstGeom>
        </p:spPr>
        <p:txBody>
          <a:bodyPr vert="horz" lIns="0" tIns="0" rIns="0" bIns="0" rtlCol="0" anchor="t" anchorCtr="0">
            <a:noAutofit/>
          </a:bodyPr>
          <a:lstStyle>
            <a:lvl1pPr>
              <a:defRPr/>
            </a:lvl1pPr>
          </a:lstStyle>
          <a:p>
            <a:r>
              <a:rPr lang="en-GB" noProof="0" dirty="0"/>
              <a:t>Click to add title</a:t>
            </a:r>
          </a:p>
        </p:txBody>
      </p:sp>
      <p:sp>
        <p:nvSpPr>
          <p:cNvPr id="10" name="Text Placeholder 18"/>
          <p:cNvSpPr>
            <a:spLocks noGrp="1"/>
          </p:cNvSpPr>
          <p:nvPr>
            <p:ph idx="1"/>
          </p:nvPr>
        </p:nvSpPr>
        <p:spPr>
          <a:xfrm>
            <a:off x="501651" y="1665289"/>
            <a:ext cx="5594351" cy="4716463"/>
          </a:xfrm>
          <a:prstGeom prst="rect">
            <a:avLst/>
          </a:prstGeom>
        </p:spPr>
        <p:txBody>
          <a:bodyPr vert="horz" lIns="0" tIns="0" rIns="0" bIns="0" rtlCol="0">
            <a:no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22165666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Divider - Deloitte dark blue">
    <p:spTree>
      <p:nvGrpSpPr>
        <p:cNvPr id="1" name=""/>
        <p:cNvGrpSpPr/>
        <p:nvPr/>
      </p:nvGrpSpPr>
      <p:grpSpPr>
        <a:xfrm>
          <a:off x="0" y="0"/>
          <a:ext cx="0" cy="0"/>
          <a:chOff x="0" y="0"/>
          <a:chExt cx="0" cy="0"/>
        </a:xfrm>
      </p:grpSpPr>
      <p:sp>
        <p:nvSpPr>
          <p:cNvPr id="2" name="Title 1"/>
          <p:cNvSpPr>
            <a:spLocks noGrp="1"/>
          </p:cNvSpPr>
          <p:nvPr>
            <p:ph type="title"/>
          </p:nvPr>
        </p:nvSpPr>
        <p:spPr bwMode="gray">
          <a:xfrm>
            <a:off x="501651" y="1705670"/>
            <a:ext cx="10541000" cy="1592403"/>
          </a:xfrm>
        </p:spPr>
        <p:txBody>
          <a:bodyPr anchor="b"/>
          <a:lstStyle>
            <a:lvl1pPr>
              <a:lnSpc>
                <a:spcPct val="95000"/>
              </a:lnSpc>
              <a:defRPr sz="3537" b="1">
                <a:solidFill>
                  <a:schemeClr val="bg1"/>
                </a:solidFill>
                <a:latin typeface="+mj-lt"/>
                <a:ea typeface="Open Sans" panose="020B0606030504020204" pitchFamily="34" charset="0"/>
                <a:cs typeface="Open Sans" panose="020B0606030504020204" pitchFamily="34" charset="0"/>
              </a:defRPr>
            </a:lvl1pPr>
          </a:lstStyle>
          <a:p>
            <a:r>
              <a:rPr lang="en-US" noProof="0" dirty="0"/>
              <a:t>Click to edit Master title style</a:t>
            </a:r>
          </a:p>
        </p:txBody>
      </p:sp>
      <p:sp>
        <p:nvSpPr>
          <p:cNvPr id="3" name="Text Placeholder 2"/>
          <p:cNvSpPr>
            <a:spLocks noGrp="1"/>
          </p:cNvSpPr>
          <p:nvPr>
            <p:ph type="body" idx="1"/>
          </p:nvPr>
        </p:nvSpPr>
        <p:spPr bwMode="gray">
          <a:xfrm>
            <a:off x="501651" y="3429001"/>
            <a:ext cx="10541000" cy="1566532"/>
          </a:xfrm>
        </p:spPr>
        <p:txBody>
          <a:bodyPr lIns="0" tIns="0" rIns="0" bIns="0">
            <a:noAutofit/>
          </a:bodyPr>
          <a:lstStyle>
            <a:lvl1pPr marL="0" indent="0">
              <a:lnSpc>
                <a:spcPct val="95000"/>
              </a:lnSpc>
              <a:spcAft>
                <a:spcPts val="0"/>
              </a:spcAft>
              <a:buNone/>
              <a:defRPr sz="3537">
                <a:solidFill>
                  <a:schemeClr val="bg1"/>
                </a:solidFill>
              </a:defRPr>
            </a:lvl1pPr>
            <a:lvl2pPr marL="457209" indent="0">
              <a:buNone/>
              <a:defRPr sz="2000">
                <a:solidFill>
                  <a:schemeClr val="tx1">
                    <a:tint val="75000"/>
                  </a:schemeClr>
                </a:solidFill>
              </a:defRPr>
            </a:lvl2pPr>
            <a:lvl3pPr marL="914417" indent="0">
              <a:buNone/>
              <a:defRPr sz="1800">
                <a:solidFill>
                  <a:schemeClr val="tx1">
                    <a:tint val="75000"/>
                  </a:schemeClr>
                </a:solidFill>
              </a:defRPr>
            </a:lvl3pPr>
            <a:lvl4pPr marL="1371626" indent="0">
              <a:buNone/>
              <a:defRPr sz="1600">
                <a:solidFill>
                  <a:schemeClr val="tx1">
                    <a:tint val="75000"/>
                  </a:schemeClr>
                </a:solidFill>
              </a:defRPr>
            </a:lvl4pPr>
            <a:lvl5pPr marL="1828835" indent="0">
              <a:buNone/>
              <a:defRPr sz="1600">
                <a:solidFill>
                  <a:schemeClr val="tx1">
                    <a:tint val="75000"/>
                  </a:schemeClr>
                </a:solidFill>
              </a:defRPr>
            </a:lvl5pPr>
            <a:lvl6pPr marL="2286044" indent="0">
              <a:buNone/>
              <a:defRPr sz="1600">
                <a:solidFill>
                  <a:schemeClr val="tx1">
                    <a:tint val="75000"/>
                  </a:schemeClr>
                </a:solidFill>
              </a:defRPr>
            </a:lvl6pPr>
            <a:lvl7pPr marL="2743252" indent="0">
              <a:buNone/>
              <a:defRPr sz="1600">
                <a:solidFill>
                  <a:schemeClr val="tx1">
                    <a:tint val="75000"/>
                  </a:schemeClr>
                </a:solidFill>
              </a:defRPr>
            </a:lvl7pPr>
            <a:lvl8pPr marL="3200461" indent="0">
              <a:buNone/>
              <a:defRPr sz="1600">
                <a:solidFill>
                  <a:schemeClr val="tx1">
                    <a:tint val="75000"/>
                  </a:schemeClr>
                </a:solidFill>
              </a:defRPr>
            </a:lvl8pPr>
            <a:lvl9pPr marL="3657669" indent="0">
              <a:buNone/>
              <a:defRPr sz="1600">
                <a:solidFill>
                  <a:schemeClr val="tx1">
                    <a:tint val="75000"/>
                  </a:schemeClr>
                </a:solidFill>
              </a:defRPr>
            </a:lvl9pPr>
          </a:lstStyle>
          <a:p>
            <a:pPr lvl="0"/>
            <a:r>
              <a:rPr lang="en-US" noProof="0" dirty="0"/>
              <a:t>Click to edit Master text styles</a:t>
            </a:r>
          </a:p>
        </p:txBody>
      </p:sp>
      <p:sp>
        <p:nvSpPr>
          <p:cNvPr id="10" name="TextBox 9"/>
          <p:cNvSpPr txBox="1"/>
          <p:nvPr/>
        </p:nvSpPr>
        <p:spPr>
          <a:xfrm>
            <a:off x="6335185" y="6477001"/>
            <a:ext cx="4896560" cy="200055"/>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dirty="0">
                <a:solidFill>
                  <a:schemeClr val="bg1"/>
                </a:solidFill>
              </a:rPr>
              <a:t>Presentation title</a:t>
            </a:r>
            <a:br>
              <a:rPr lang="en-US" sz="650" noProof="0" dirty="0">
                <a:solidFill>
                  <a:schemeClr val="bg1"/>
                </a:solidFill>
              </a:rPr>
            </a:br>
            <a:r>
              <a:rPr lang="en-US" sz="650" noProof="0" dirty="0">
                <a:solidFill>
                  <a:schemeClr val="bg1"/>
                </a:solidFill>
              </a:rPr>
              <a:t>[To edit, click View &gt; Slide Master &gt; Slide Master]</a:t>
            </a:r>
          </a:p>
        </p:txBody>
      </p:sp>
      <p:sp>
        <p:nvSpPr>
          <p:cNvPr id="11" name="TextBox 10"/>
          <p:cNvSpPr txBox="1"/>
          <p:nvPr/>
        </p:nvSpPr>
        <p:spPr>
          <a:xfrm>
            <a:off x="501651" y="6477001"/>
            <a:ext cx="5355167" cy="100027"/>
          </a:xfrm>
          <a:prstGeom prst="rect">
            <a:avLst/>
          </a:prstGeom>
          <a:noFill/>
        </p:spPr>
        <p:txBody>
          <a:bodyPr wrap="square" lIns="0" tIns="0" rIns="0" bIns="0" rtlCol="0">
            <a:spAutoFit/>
          </a:bodyPr>
          <a:lstStyle/>
          <a:p>
            <a:pPr marL="0" indent="0">
              <a:spcBef>
                <a:spcPts val="600"/>
              </a:spcBef>
              <a:buSzPct val="100000"/>
              <a:buFont typeface="Arial"/>
              <a:buNone/>
            </a:pPr>
            <a:r>
              <a:rPr lang="fr-FR" sz="650" noProof="0" dirty="0">
                <a:solidFill>
                  <a:schemeClr val="bg1"/>
                </a:solidFill>
              </a:rPr>
              <a:t>©2020 Deloitte Haskins &amp; Sells LLP</a:t>
            </a:r>
          </a:p>
        </p:txBody>
      </p:sp>
      <p:sp>
        <p:nvSpPr>
          <p:cNvPr id="12" name="TextBox 11"/>
          <p:cNvSpPr txBox="1"/>
          <p:nvPr/>
        </p:nvSpPr>
        <p:spPr>
          <a:xfrm>
            <a:off x="11382377" y="6477001"/>
            <a:ext cx="307974" cy="100027"/>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650" noProof="0" smtClean="0">
                <a:solidFill>
                  <a:schemeClr val="bg1"/>
                </a:solidFill>
              </a:rPr>
              <a:pPr marL="0" indent="0" algn="r">
                <a:spcBef>
                  <a:spcPts val="600"/>
                </a:spcBef>
                <a:buSzPct val="100000"/>
                <a:buFont typeface="Arial"/>
                <a:buNone/>
              </a:pPr>
              <a:t>‹#›</a:t>
            </a:fld>
            <a:endParaRPr lang="en-US" sz="650" noProof="0" dirty="0">
              <a:solidFill>
                <a:schemeClr val="bg1"/>
              </a:solidFill>
            </a:endParaRPr>
          </a:p>
        </p:txBody>
      </p:sp>
    </p:spTree>
    <p:extLst>
      <p:ext uri="{BB962C8B-B14F-4D97-AF65-F5344CB8AC3E}">
        <p14:creationId xmlns:p14="http://schemas.microsoft.com/office/powerpoint/2010/main" val="1524315721"/>
      </p:ext>
    </p:extLst>
  </p:cSld>
  <p:clrMapOvr>
    <a:masterClrMapping/>
  </p:clrMapOvr>
  <p:transition>
    <p:fade/>
  </p:transition>
  <p:extLst>
    <p:ext uri="{DCECCB84-F9BA-43D5-87BE-67443E8EF086}">
      <p15:sldGuideLst xmlns:p15="http://schemas.microsoft.com/office/powerpoint/2012/main">
        <p15:guide id="1" orient="horz" pos="2382">
          <p15:clr>
            <a:srgbClr val="FBAE4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Click to edit Master title style</a:t>
            </a:r>
          </a:p>
        </p:txBody>
      </p:sp>
    </p:spTree>
    <p:extLst>
      <p:ext uri="{BB962C8B-B14F-4D97-AF65-F5344CB8AC3E}">
        <p14:creationId xmlns:p14="http://schemas.microsoft.com/office/powerpoint/2010/main" val="251755226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845604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80001" y="2700001"/>
            <a:ext cx="11232000" cy="430887"/>
          </a:xfrm>
        </p:spPr>
        <p:txBody>
          <a:bodyPr lIns="0" tIns="0" rIns="0" bIns="0" anchor="t" anchorCtr="0">
            <a:spAutoFit/>
          </a:bodyPr>
          <a:lstStyle>
            <a:lvl1pPr algn="l">
              <a:defRPr sz="2800" b="0">
                <a:solidFill>
                  <a:schemeClr val="accent1"/>
                </a:solidFill>
                <a:latin typeface="+mj-lt"/>
              </a:defRPr>
            </a:lvl1pPr>
          </a:lstStyle>
          <a:p>
            <a:r>
              <a:rPr lang="en-GB" dirty="0"/>
              <a:t>Click to edit Master title style</a:t>
            </a:r>
          </a:p>
        </p:txBody>
      </p:sp>
      <p:pic>
        <p:nvPicPr>
          <p:cNvPr id="7" name="Picture 4" descr="DEL_COL"/>
          <p:cNvPicPr preferRelativeResize="0">
            <a:picLocks noChangeAspect="1" noChangeArrowheads="1"/>
          </p:cNvPicPr>
          <p:nvPr userDrawn="1"/>
        </p:nvPicPr>
        <p:blipFill>
          <a:blip r:embed="rId2" cstate="print"/>
          <a:srcRect/>
          <a:stretch>
            <a:fillRect/>
          </a:stretch>
        </p:blipFill>
        <p:spPr bwMode="auto">
          <a:xfrm>
            <a:off x="478368" y="358776"/>
            <a:ext cx="2518833" cy="377825"/>
          </a:xfrm>
          <a:prstGeom prst="rect">
            <a:avLst/>
          </a:prstGeom>
          <a:noFill/>
          <a:ln w="12700">
            <a:noFill/>
            <a:miter lim="800000"/>
            <a:headEnd/>
            <a:tailEnd/>
          </a:ln>
        </p:spPr>
      </p:pic>
    </p:spTree>
    <p:extLst>
      <p:ext uri="{BB962C8B-B14F-4D97-AF65-F5344CB8AC3E}">
        <p14:creationId xmlns:p14="http://schemas.microsoft.com/office/powerpoint/2010/main" val="78628646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Section Header">
    <p:bg>
      <p:bgPr>
        <a:solidFill>
          <a:schemeClr val="accent2"/>
        </a:solidFill>
        <a:effectLst/>
      </p:bgPr>
    </p:bg>
    <p:spTree>
      <p:nvGrpSpPr>
        <p:cNvPr id="1" name=""/>
        <p:cNvGrpSpPr/>
        <p:nvPr/>
      </p:nvGrpSpPr>
      <p:grpSpPr>
        <a:xfrm>
          <a:off x="0" y="0"/>
          <a:ext cx="0" cy="0"/>
          <a:chOff x="0" y="0"/>
          <a:chExt cx="0" cy="0"/>
        </a:xfrm>
      </p:grpSpPr>
      <p:sp>
        <p:nvSpPr>
          <p:cNvPr id="9" name="Title 8"/>
          <p:cNvSpPr>
            <a:spLocks noGrp="1"/>
          </p:cNvSpPr>
          <p:nvPr>
            <p:ph type="title"/>
          </p:nvPr>
        </p:nvSpPr>
        <p:spPr>
          <a:xfrm>
            <a:off x="480001" y="2160000"/>
            <a:ext cx="11232000" cy="800219"/>
          </a:xfrm>
        </p:spPr>
        <p:txBody>
          <a:bodyPr vert="horz" wrap="square" lIns="0" tIns="0" rIns="0" bIns="0" rtlCol="0" anchor="t" anchorCtr="0">
            <a:spAutoFit/>
          </a:bodyPr>
          <a:lstStyle>
            <a:lvl1pPr algn="l" defTabSz="914417" rtl="0" eaLnBrk="1" latinLnBrk="0" hangingPunct="1">
              <a:spcBef>
                <a:spcPct val="0"/>
              </a:spcBef>
              <a:buNone/>
              <a:defRPr lang="en-GB" sz="5200" b="0" kern="1200" dirty="0" smtClean="0">
                <a:solidFill>
                  <a:schemeClr val="bg1"/>
                </a:solidFill>
                <a:latin typeface="+mj-lt"/>
                <a:ea typeface="+mj-ea"/>
                <a:cs typeface="+mj-cs"/>
              </a:defRPr>
            </a:lvl1pPr>
          </a:lstStyle>
          <a:p>
            <a:r>
              <a:rPr lang="en-GB" dirty="0"/>
              <a:t>Click to edit Master title style</a:t>
            </a:r>
          </a:p>
        </p:txBody>
      </p:sp>
    </p:spTree>
    <p:extLst>
      <p:ext uri="{BB962C8B-B14F-4D97-AF65-F5344CB8AC3E}">
        <p14:creationId xmlns:p14="http://schemas.microsoft.com/office/powerpoint/2010/main" val="310684331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Divider Slide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76283" y="1466847"/>
            <a:ext cx="11220418" cy="4248169"/>
          </a:xfrm>
        </p:spPr>
        <p:txBody>
          <a:bodyPr anchor="t">
            <a:noAutofit/>
          </a:bodyPr>
          <a:lstStyle>
            <a:lvl1pPr algn="l">
              <a:defRPr sz="6000" b="0" cap="none" baseline="0">
                <a:solidFill>
                  <a:schemeClr val="accent1"/>
                </a:solidFill>
              </a:defRPr>
            </a:lvl1pPr>
          </a:lstStyle>
          <a:p>
            <a:r>
              <a:rPr lang="en-GB" dirty="0"/>
              <a:t>Click to edit Master title style</a:t>
            </a:r>
          </a:p>
        </p:txBody>
      </p:sp>
    </p:spTree>
    <p:extLst>
      <p:ext uri="{BB962C8B-B14F-4D97-AF65-F5344CB8AC3E}">
        <p14:creationId xmlns:p14="http://schemas.microsoft.com/office/powerpoint/2010/main" val="207789366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Title and Content 1">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493484" y="765176"/>
            <a:ext cx="11184000" cy="969282"/>
          </a:xfrm>
        </p:spPr>
        <p:txBody>
          <a:bodyPr>
            <a:normAutofit/>
          </a:bodyPr>
          <a:lstStyle>
            <a:lvl1pPr marL="0" indent="0">
              <a:buNone/>
              <a:defRPr sz="3000" b="0">
                <a:solidFill>
                  <a:srgbClr val="575757"/>
                </a:solidFill>
              </a:defRPr>
            </a:lvl1pPr>
          </a:lstStyle>
          <a:p>
            <a:pPr lvl="0"/>
            <a:r>
              <a:rPr lang="en-US"/>
              <a:t>Click to edit Master text styles</a:t>
            </a:r>
          </a:p>
        </p:txBody>
      </p:sp>
      <p:sp>
        <p:nvSpPr>
          <p:cNvPr id="14" name="Title Placeholder 1"/>
          <p:cNvSpPr>
            <a:spLocks noGrp="1"/>
          </p:cNvSpPr>
          <p:nvPr>
            <p:ph type="title"/>
          </p:nvPr>
        </p:nvSpPr>
        <p:spPr>
          <a:xfrm>
            <a:off x="493484" y="295684"/>
            <a:ext cx="11184000" cy="469492"/>
          </a:xfrm>
          <a:prstGeom prst="rect">
            <a:avLst/>
          </a:prstGeom>
        </p:spPr>
        <p:txBody>
          <a:bodyPr vert="horz" lIns="0" tIns="0" rIns="0" bIns="0" rtlCol="0" anchor="t" anchorCtr="0">
            <a:noAutofit/>
          </a:bodyPr>
          <a:lstStyle/>
          <a:p>
            <a:r>
              <a:rPr lang="en-US"/>
              <a:t>Click to edit Master title style</a:t>
            </a:r>
            <a:endParaRPr lang="en-GB" dirty="0"/>
          </a:p>
        </p:txBody>
      </p:sp>
      <p:sp>
        <p:nvSpPr>
          <p:cNvPr id="20" name="Text Placeholder 19"/>
          <p:cNvSpPr>
            <a:spLocks noGrp="1"/>
          </p:cNvSpPr>
          <p:nvPr>
            <p:ph type="body" sz="quarter" idx="14"/>
          </p:nvPr>
        </p:nvSpPr>
        <p:spPr>
          <a:xfrm>
            <a:off x="494400" y="1810800"/>
            <a:ext cx="11184000" cy="4536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p:cNvSpPr>
            <a:spLocks noGrp="1"/>
          </p:cNvSpPr>
          <p:nvPr>
            <p:ph type="ftr" sz="quarter" idx="3"/>
          </p:nvPr>
        </p:nvSpPr>
        <p:spPr>
          <a:xfrm>
            <a:off x="493485" y="6407835"/>
            <a:ext cx="10079297" cy="252000"/>
          </a:xfrm>
          <a:prstGeom prst="rect">
            <a:avLst/>
          </a:prstGeom>
        </p:spPr>
        <p:txBody>
          <a:bodyPr vert="horz" lIns="0" tIns="0" rIns="0" bIns="0" rtlCol="0" anchor="ctr" anchorCtr="0"/>
          <a:lstStyle>
            <a:lvl1pPr algn="l">
              <a:defRPr sz="800" b="0">
                <a:solidFill>
                  <a:srgbClr val="8C8C8C"/>
                </a:solidFill>
              </a:defRPr>
            </a:lvl1pPr>
          </a:lstStyle>
          <a:p>
            <a:endParaRPr lang="en-US" dirty="0"/>
          </a:p>
        </p:txBody>
      </p:sp>
      <p:sp>
        <p:nvSpPr>
          <p:cNvPr id="6" name="Slide Number Placeholder 7"/>
          <p:cNvSpPr>
            <a:spLocks noGrp="1"/>
          </p:cNvSpPr>
          <p:nvPr>
            <p:ph type="sldNum" sz="quarter" idx="4"/>
          </p:nvPr>
        </p:nvSpPr>
        <p:spPr>
          <a:xfrm>
            <a:off x="10629328" y="6407835"/>
            <a:ext cx="1056117" cy="252000"/>
          </a:xfrm>
          <a:prstGeom prst="rect">
            <a:avLst/>
          </a:prstGeom>
        </p:spPr>
        <p:txBody>
          <a:bodyPr vert="horz" lIns="0" tIns="0" rIns="0" bIns="0" rtlCol="0" anchor="ctr" anchorCtr="0"/>
          <a:lstStyle>
            <a:lvl1pPr algn="r">
              <a:defRPr sz="800" b="0">
                <a:solidFill>
                  <a:srgbClr val="8C8C8C"/>
                </a:solidFill>
              </a:defRPr>
            </a:lvl1pPr>
          </a:lstStyle>
          <a:p>
            <a:fld id="{95CC1D26-A9BD-4BDE-BDD9-08EDBAE96860}" type="slidenum">
              <a:rPr lang="en-GB" smtClean="0"/>
              <a:pPr/>
              <a:t>‹#›</a:t>
            </a:fld>
            <a:endParaRPr lang="en-GB" dirty="0"/>
          </a:p>
        </p:txBody>
      </p:sp>
    </p:spTree>
    <p:extLst>
      <p:ext uri="{BB962C8B-B14F-4D97-AF65-F5344CB8AC3E}">
        <p14:creationId xmlns:p14="http://schemas.microsoft.com/office/powerpoint/2010/main" val="1706274490"/>
      </p:ext>
    </p:extLst>
  </p:cSld>
  <p:clrMapOvr>
    <a:masterClrMapping/>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1_Divider Slide 1">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476250" y="2787771"/>
            <a:ext cx="5518150" cy="3200080"/>
          </a:xfrm>
        </p:spPr>
        <p:txBody>
          <a:bodyPr>
            <a:noAutofit/>
          </a:bodyPr>
          <a:lstStyle>
            <a:lvl1pPr marL="0" indent="0">
              <a:buNone/>
              <a:defRPr sz="3200">
                <a:solidFill>
                  <a:schemeClr val="tx2"/>
                </a:solidFill>
              </a:defRPr>
            </a:lvl1pPr>
          </a:lstStyle>
          <a:p>
            <a:pPr lvl="0"/>
            <a:r>
              <a:rPr lang="en-US" dirty="0"/>
              <a:t>Click to edit Master text styles</a:t>
            </a:r>
          </a:p>
        </p:txBody>
      </p:sp>
    </p:spTree>
    <p:extLst>
      <p:ext uri="{BB962C8B-B14F-4D97-AF65-F5344CB8AC3E}">
        <p14:creationId xmlns:p14="http://schemas.microsoft.com/office/powerpoint/2010/main" val="1876543235"/>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1_Title &amp; subtitle">
    <p:spTree>
      <p:nvGrpSpPr>
        <p:cNvPr id="1" name=""/>
        <p:cNvGrpSpPr/>
        <p:nvPr/>
      </p:nvGrpSpPr>
      <p:grpSpPr>
        <a:xfrm>
          <a:off x="0" y="0"/>
          <a:ext cx="0" cy="0"/>
          <a:chOff x="0" y="0"/>
          <a:chExt cx="0" cy="0"/>
        </a:xfrm>
      </p:grpSpPr>
      <p:sp>
        <p:nvSpPr>
          <p:cNvPr id="6" name="Text Placeholder 8">
            <a:extLst>
              <a:ext uri="{FF2B5EF4-FFF2-40B4-BE49-F238E27FC236}">
                <a16:creationId xmlns:a16="http://schemas.microsoft.com/office/drawing/2014/main" id="{8D89C7E6-37F5-4005-B8BE-658A5ADDE295}"/>
              </a:ext>
            </a:extLst>
          </p:cNvPr>
          <p:cNvSpPr>
            <a:spLocks noGrp="1"/>
          </p:cNvSpPr>
          <p:nvPr>
            <p:ph type="body" sz="quarter" idx="22" hasCustomPrompt="1"/>
          </p:nvPr>
        </p:nvSpPr>
        <p:spPr>
          <a:xfrm>
            <a:off x="463295" y="758953"/>
            <a:ext cx="11247121" cy="583711"/>
          </a:xfrm>
          <a:prstGeom prst="rect">
            <a:avLst/>
          </a:prstGeom>
        </p:spPr>
        <p:txBody>
          <a:bodyPr lIns="0" tIns="0" rIns="0" bIns="0">
            <a:noAutofit/>
          </a:bodyPr>
          <a:lstStyle>
            <a:lvl1pPr marL="0" indent="0">
              <a:buNone/>
              <a:defRPr sz="1272" b="0">
                <a:solidFill>
                  <a:schemeClr val="tx2"/>
                </a:solidFill>
              </a:defRPr>
            </a:lvl1pPr>
          </a:lstStyle>
          <a:p>
            <a:pPr lvl="0"/>
            <a:r>
              <a:rPr lang="en-US" dirty="0"/>
              <a:t>Click to add subtitle</a:t>
            </a:r>
          </a:p>
        </p:txBody>
      </p:sp>
      <p:sp>
        <p:nvSpPr>
          <p:cNvPr id="4" name="Title Placeholder 1">
            <a:extLst>
              <a:ext uri="{FF2B5EF4-FFF2-40B4-BE49-F238E27FC236}">
                <a16:creationId xmlns:a16="http://schemas.microsoft.com/office/drawing/2014/main" id="{7320349D-5FDB-4727-BAF6-D93E44C22BE9}"/>
              </a:ext>
            </a:extLst>
          </p:cNvPr>
          <p:cNvSpPr>
            <a:spLocks noGrp="1"/>
          </p:cNvSpPr>
          <p:nvPr>
            <p:ph type="title" hasCustomPrompt="1"/>
          </p:nvPr>
        </p:nvSpPr>
        <p:spPr>
          <a:xfrm>
            <a:off x="457200" y="384048"/>
            <a:ext cx="11247121" cy="338328"/>
          </a:xfrm>
          <a:prstGeom prst="rect">
            <a:avLst/>
          </a:prstGeom>
        </p:spPr>
        <p:txBody>
          <a:bodyPr vert="horz" lIns="0" tIns="0" rIns="0" bIns="0" rtlCol="0" anchor="t" anchorCtr="0">
            <a:noAutofit/>
          </a:bodyPr>
          <a:lstStyle>
            <a:lvl1pPr>
              <a:defRPr sz="1669"/>
            </a:lvl1pPr>
          </a:lstStyle>
          <a:p>
            <a:r>
              <a:rPr lang="en-US" dirty="0"/>
              <a:t>Click to add title</a:t>
            </a:r>
          </a:p>
        </p:txBody>
      </p:sp>
    </p:spTree>
    <p:extLst>
      <p:ext uri="{BB962C8B-B14F-4D97-AF65-F5344CB8AC3E}">
        <p14:creationId xmlns:p14="http://schemas.microsoft.com/office/powerpoint/2010/main" val="1072943779"/>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cSld name="Title Slide - White">
    <p:bg bwMode="gray">
      <p:bgPr>
        <a:solidFill>
          <a:schemeClr val="bg1"/>
        </a:solidFill>
        <a:effectLst/>
      </p:bgPr>
    </p:bg>
    <p:spTree>
      <p:nvGrpSpPr>
        <p:cNvPr id="1" name=""/>
        <p:cNvGrpSpPr/>
        <p:nvPr/>
      </p:nvGrpSpPr>
      <p:grpSpPr>
        <a:xfrm>
          <a:off x="0" y="0"/>
          <a:ext cx="0" cy="0"/>
          <a:chOff x="0" y="0"/>
          <a:chExt cx="0" cy="0"/>
        </a:xfrm>
      </p:grpSpPr>
      <p:sp>
        <p:nvSpPr>
          <p:cNvPr id="41" name="Picture Placeholder 8">
            <a:extLst>
              <a:ext uri="{FF2B5EF4-FFF2-40B4-BE49-F238E27FC236}">
                <a16:creationId xmlns:a16="http://schemas.microsoft.com/office/drawing/2014/main" id="{AC175F74-77C8-4969-BBF5-920619ED7628}"/>
              </a:ext>
            </a:extLst>
          </p:cNvPr>
          <p:cNvSpPr>
            <a:spLocks noGrp="1"/>
          </p:cNvSpPr>
          <p:nvPr>
            <p:ph type="pic" sz="quarter" idx="11"/>
          </p:nvPr>
        </p:nvSpPr>
        <p:spPr>
          <a:xfrm>
            <a:off x="2511333" y="806196"/>
            <a:ext cx="7205472" cy="5404104"/>
          </a:xfrm>
          <a:prstGeom prst="rect">
            <a:avLst/>
          </a:prstGeom>
        </p:spPr>
        <p:txBody>
          <a:bodyPr/>
          <a:lstStyle/>
          <a:p>
            <a:r>
              <a:rPr lang="en-US" noProof="0"/>
              <a:t>Click icon to add picture</a:t>
            </a:r>
            <a:endParaRPr lang="en-US" noProof="0" dirty="0"/>
          </a:p>
        </p:txBody>
      </p:sp>
      <p:sp>
        <p:nvSpPr>
          <p:cNvPr id="42" name="Title 1">
            <a:extLst>
              <a:ext uri="{FF2B5EF4-FFF2-40B4-BE49-F238E27FC236}">
                <a16:creationId xmlns:a16="http://schemas.microsoft.com/office/drawing/2014/main" id="{B345DB50-CB94-4421-9E14-33DABF973475}"/>
              </a:ext>
            </a:extLst>
          </p:cNvPr>
          <p:cNvSpPr>
            <a:spLocks noGrp="1"/>
          </p:cNvSpPr>
          <p:nvPr>
            <p:ph type="ctrTitle"/>
          </p:nvPr>
        </p:nvSpPr>
        <p:spPr bwMode="gray">
          <a:xfrm>
            <a:off x="501652" y="5186209"/>
            <a:ext cx="4446269" cy="895983"/>
          </a:xfrm>
          <a:prstGeom prst="rect">
            <a:avLst/>
          </a:prstGeom>
        </p:spPr>
        <p:txBody>
          <a:bodyPr anchor="b" anchorCtr="0">
            <a:noAutofit/>
          </a:bodyPr>
          <a:lstStyle>
            <a:lvl1pPr algn="l">
              <a:lnSpc>
                <a:spcPts val="3200"/>
              </a:lnSpc>
              <a:defRPr sz="3200" b="0">
                <a:solidFill>
                  <a:schemeClr val="accent1"/>
                </a:solidFill>
                <a:latin typeface="Calibri Light" panose="020F0302020204030204" pitchFamily="34" charset="0"/>
                <a:ea typeface="Open Sans" panose="020B0606030504020204" pitchFamily="34" charset="0"/>
                <a:cs typeface="Calibri Light" panose="020F0302020204030204" pitchFamily="34" charset="0"/>
              </a:defRPr>
            </a:lvl1pPr>
          </a:lstStyle>
          <a:p>
            <a:r>
              <a:rPr lang="en-US" noProof="0"/>
              <a:t>Click to edit Master title style</a:t>
            </a:r>
            <a:endParaRPr lang="en-US" noProof="0" dirty="0"/>
          </a:p>
        </p:txBody>
      </p:sp>
      <p:sp>
        <p:nvSpPr>
          <p:cNvPr id="43" name="Text Placeholder 4">
            <a:extLst>
              <a:ext uri="{FF2B5EF4-FFF2-40B4-BE49-F238E27FC236}">
                <a16:creationId xmlns:a16="http://schemas.microsoft.com/office/drawing/2014/main" id="{470C5F18-5824-4737-AA04-AA61C1FBBF1A}"/>
              </a:ext>
            </a:extLst>
          </p:cNvPr>
          <p:cNvSpPr>
            <a:spLocks noGrp="1"/>
          </p:cNvSpPr>
          <p:nvPr>
            <p:ph type="body" sz="quarter" idx="10"/>
          </p:nvPr>
        </p:nvSpPr>
        <p:spPr>
          <a:xfrm>
            <a:off x="501652" y="6381750"/>
            <a:ext cx="4446269" cy="273050"/>
          </a:xfrm>
          <a:prstGeom prst="rect">
            <a:avLst/>
          </a:prstGeom>
        </p:spPr>
        <p:txBody>
          <a:bodyPr anchor="b">
            <a:noAutofit/>
          </a:bodyPr>
          <a:lstStyle>
            <a:lvl1pPr>
              <a:spcAft>
                <a:spcPts val="0"/>
              </a:spcAft>
              <a:defRPr sz="1400" b="1">
                <a:solidFill>
                  <a:schemeClr val="tx1"/>
                </a:solidFill>
                <a:latin typeface="Calibri" panose="020F0502020204030204" pitchFamily="34" charset="0"/>
                <a:cs typeface="Calibri" panose="020F050202020403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Click to edit Master text styles</a:t>
            </a:r>
          </a:p>
        </p:txBody>
      </p:sp>
      <p:grpSp>
        <p:nvGrpSpPr>
          <p:cNvPr id="27" name="Group 26">
            <a:extLst>
              <a:ext uri="{FF2B5EF4-FFF2-40B4-BE49-F238E27FC236}">
                <a16:creationId xmlns:a16="http://schemas.microsoft.com/office/drawing/2014/main" id="{4423FDFD-A470-4552-9543-78601CD843AC}"/>
              </a:ext>
            </a:extLst>
          </p:cNvPr>
          <p:cNvGrpSpPr/>
          <p:nvPr/>
        </p:nvGrpSpPr>
        <p:grpSpPr>
          <a:xfrm>
            <a:off x="503988" y="378000"/>
            <a:ext cx="2160000" cy="307976"/>
            <a:chOff x="398463" y="404813"/>
            <a:chExt cx="1627187" cy="307976"/>
          </a:xfrm>
          <a:solidFill>
            <a:schemeClr val="tx1"/>
          </a:solidFill>
        </p:grpSpPr>
        <p:sp>
          <p:nvSpPr>
            <p:cNvPr id="28" name="Oval 5">
              <a:extLst>
                <a:ext uri="{FF2B5EF4-FFF2-40B4-BE49-F238E27FC236}">
                  <a16:creationId xmlns:a16="http://schemas.microsoft.com/office/drawing/2014/main" id="{7986BC94-0464-4BF4-A3DA-6AFD47917A11}"/>
                </a:ext>
              </a:extLst>
            </p:cNvPr>
            <p:cNvSpPr>
              <a:spLocks noChangeArrowheads="1"/>
            </p:cNvSpPr>
            <p:nvPr userDrawn="1"/>
          </p:nvSpPr>
          <p:spPr bwMode="auto">
            <a:xfrm>
              <a:off x="1938338" y="625476"/>
              <a:ext cx="87312" cy="8731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29" name="Freeform 6">
              <a:extLst>
                <a:ext uri="{FF2B5EF4-FFF2-40B4-BE49-F238E27FC236}">
                  <a16:creationId xmlns:a16="http://schemas.microsoft.com/office/drawing/2014/main" id="{647E78B2-B423-4109-86F9-023435C29FED}"/>
                </a:ext>
              </a:extLst>
            </p:cNvPr>
            <p:cNvSpPr>
              <a:spLocks noEditPoints="1"/>
            </p:cNvSpPr>
            <p:nvPr userDrawn="1"/>
          </p:nvSpPr>
          <p:spPr bwMode="auto">
            <a:xfrm>
              <a:off x="398463" y="406401"/>
              <a:ext cx="247650" cy="301625"/>
            </a:xfrm>
            <a:custGeom>
              <a:avLst/>
              <a:gdLst>
                <a:gd name="T0" fmla="*/ 287 w 287"/>
                <a:gd name="T1" fmla="*/ 166 h 347"/>
                <a:gd name="T2" fmla="*/ 240 w 287"/>
                <a:gd name="T3" fmla="*/ 300 h 347"/>
                <a:gd name="T4" fmla="*/ 109 w 287"/>
                <a:gd name="T5" fmla="*/ 347 h 347"/>
                <a:gd name="T6" fmla="*/ 0 w 287"/>
                <a:gd name="T7" fmla="*/ 347 h 347"/>
                <a:gd name="T8" fmla="*/ 0 w 287"/>
                <a:gd name="T9" fmla="*/ 0 h 347"/>
                <a:gd name="T10" fmla="*/ 117 w 287"/>
                <a:gd name="T11" fmla="*/ 0 h 347"/>
                <a:gd name="T12" fmla="*/ 243 w 287"/>
                <a:gd name="T13" fmla="*/ 43 h 347"/>
                <a:gd name="T14" fmla="*/ 287 w 287"/>
                <a:gd name="T15" fmla="*/ 166 h 347"/>
                <a:gd name="T16" fmla="*/ 192 w 287"/>
                <a:gd name="T17" fmla="*/ 170 h 347"/>
                <a:gd name="T18" fmla="*/ 174 w 287"/>
                <a:gd name="T19" fmla="*/ 99 h 347"/>
                <a:gd name="T20" fmla="*/ 118 w 287"/>
                <a:gd name="T21" fmla="*/ 76 h 347"/>
                <a:gd name="T22" fmla="*/ 91 w 287"/>
                <a:gd name="T23" fmla="*/ 76 h 347"/>
                <a:gd name="T24" fmla="*/ 91 w 287"/>
                <a:gd name="T25" fmla="*/ 270 h 347"/>
                <a:gd name="T26" fmla="*/ 111 w 287"/>
                <a:gd name="T27" fmla="*/ 270 h 347"/>
                <a:gd name="T28" fmla="*/ 173 w 287"/>
                <a:gd name="T29" fmla="*/ 245 h 347"/>
                <a:gd name="T30" fmla="*/ 192 w 287"/>
                <a:gd name="T31" fmla="*/ 17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7" h="347">
                  <a:moveTo>
                    <a:pt x="287" y="166"/>
                  </a:moveTo>
                  <a:cubicBezTo>
                    <a:pt x="287" y="224"/>
                    <a:pt x="271" y="269"/>
                    <a:pt x="240" y="300"/>
                  </a:cubicBezTo>
                  <a:cubicBezTo>
                    <a:pt x="209" y="331"/>
                    <a:pt x="165" y="347"/>
                    <a:pt x="109" y="347"/>
                  </a:cubicBezTo>
                  <a:cubicBezTo>
                    <a:pt x="0" y="347"/>
                    <a:pt x="0" y="347"/>
                    <a:pt x="0" y="347"/>
                  </a:cubicBezTo>
                  <a:cubicBezTo>
                    <a:pt x="0" y="0"/>
                    <a:pt x="0" y="0"/>
                    <a:pt x="0" y="0"/>
                  </a:cubicBezTo>
                  <a:cubicBezTo>
                    <a:pt x="117" y="0"/>
                    <a:pt x="117" y="0"/>
                    <a:pt x="117" y="0"/>
                  </a:cubicBezTo>
                  <a:cubicBezTo>
                    <a:pt x="171" y="0"/>
                    <a:pt x="213" y="15"/>
                    <a:pt x="243" y="43"/>
                  </a:cubicBezTo>
                  <a:cubicBezTo>
                    <a:pt x="272" y="72"/>
                    <a:pt x="287" y="113"/>
                    <a:pt x="287" y="166"/>
                  </a:cubicBezTo>
                  <a:moveTo>
                    <a:pt x="192" y="170"/>
                  </a:moveTo>
                  <a:cubicBezTo>
                    <a:pt x="192" y="138"/>
                    <a:pt x="186" y="114"/>
                    <a:pt x="174" y="99"/>
                  </a:cubicBezTo>
                  <a:cubicBezTo>
                    <a:pt x="161" y="84"/>
                    <a:pt x="143" y="76"/>
                    <a:pt x="118" y="76"/>
                  </a:cubicBezTo>
                  <a:cubicBezTo>
                    <a:pt x="91" y="76"/>
                    <a:pt x="91" y="76"/>
                    <a:pt x="91" y="76"/>
                  </a:cubicBezTo>
                  <a:cubicBezTo>
                    <a:pt x="91" y="270"/>
                    <a:pt x="91" y="270"/>
                    <a:pt x="91" y="270"/>
                  </a:cubicBezTo>
                  <a:cubicBezTo>
                    <a:pt x="111" y="270"/>
                    <a:pt x="111" y="270"/>
                    <a:pt x="111" y="270"/>
                  </a:cubicBezTo>
                  <a:cubicBezTo>
                    <a:pt x="139" y="270"/>
                    <a:pt x="160" y="262"/>
                    <a:pt x="173" y="245"/>
                  </a:cubicBezTo>
                  <a:cubicBezTo>
                    <a:pt x="186" y="229"/>
                    <a:pt x="192" y="204"/>
                    <a:pt x="192" y="17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44" name="Rectangle 7">
              <a:extLst>
                <a:ext uri="{FF2B5EF4-FFF2-40B4-BE49-F238E27FC236}">
                  <a16:creationId xmlns:a16="http://schemas.microsoft.com/office/drawing/2014/main" id="{4A4B00AC-5449-4B8F-BF72-3453C67AA46B}"/>
                </a:ext>
              </a:extLst>
            </p:cNvPr>
            <p:cNvSpPr>
              <a:spLocks noChangeArrowheads="1"/>
            </p:cNvSpPr>
            <p:nvPr userDrawn="1"/>
          </p:nvSpPr>
          <p:spPr bwMode="auto">
            <a:xfrm>
              <a:off x="906463" y="404813"/>
              <a:ext cx="74612" cy="303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45" name="Freeform 8">
              <a:extLst>
                <a:ext uri="{FF2B5EF4-FFF2-40B4-BE49-F238E27FC236}">
                  <a16:creationId xmlns:a16="http://schemas.microsoft.com/office/drawing/2014/main" id="{376A059F-6D5A-4C72-81E8-B37ABEB12CCE}"/>
                </a:ext>
              </a:extLst>
            </p:cNvPr>
            <p:cNvSpPr>
              <a:spLocks noEditPoints="1"/>
            </p:cNvSpPr>
            <p:nvPr userDrawn="1"/>
          </p:nvSpPr>
          <p:spPr bwMode="auto">
            <a:xfrm>
              <a:off x="1011238" y="479426"/>
              <a:ext cx="215900" cy="231775"/>
            </a:xfrm>
            <a:custGeom>
              <a:avLst/>
              <a:gdLst>
                <a:gd name="T0" fmla="*/ 252 w 252"/>
                <a:gd name="T1" fmla="*/ 133 h 267"/>
                <a:gd name="T2" fmla="*/ 218 w 252"/>
                <a:gd name="T3" fmla="*/ 232 h 267"/>
                <a:gd name="T4" fmla="*/ 125 w 252"/>
                <a:gd name="T5" fmla="*/ 267 h 267"/>
                <a:gd name="T6" fmla="*/ 34 w 252"/>
                <a:gd name="T7" fmla="*/ 231 h 267"/>
                <a:gd name="T8" fmla="*/ 0 w 252"/>
                <a:gd name="T9" fmla="*/ 133 h 267"/>
                <a:gd name="T10" fmla="*/ 33 w 252"/>
                <a:gd name="T11" fmla="*/ 35 h 267"/>
                <a:gd name="T12" fmla="*/ 127 w 252"/>
                <a:gd name="T13" fmla="*/ 0 h 267"/>
                <a:gd name="T14" fmla="*/ 192 w 252"/>
                <a:gd name="T15" fmla="*/ 16 h 267"/>
                <a:gd name="T16" fmla="*/ 236 w 252"/>
                <a:gd name="T17" fmla="*/ 63 h 267"/>
                <a:gd name="T18" fmla="*/ 252 w 252"/>
                <a:gd name="T19" fmla="*/ 133 h 267"/>
                <a:gd name="T20" fmla="*/ 88 w 252"/>
                <a:gd name="T21" fmla="*/ 133 h 267"/>
                <a:gd name="T22" fmla="*/ 97 w 252"/>
                <a:gd name="T23" fmla="*/ 184 h 267"/>
                <a:gd name="T24" fmla="*/ 126 w 252"/>
                <a:gd name="T25" fmla="*/ 201 h 267"/>
                <a:gd name="T26" fmla="*/ 155 w 252"/>
                <a:gd name="T27" fmla="*/ 184 h 267"/>
                <a:gd name="T28" fmla="*/ 163 w 252"/>
                <a:gd name="T29" fmla="*/ 133 h 267"/>
                <a:gd name="T30" fmla="*/ 155 w 252"/>
                <a:gd name="T31" fmla="*/ 83 h 267"/>
                <a:gd name="T32" fmla="*/ 126 w 252"/>
                <a:gd name="T33" fmla="*/ 66 h 267"/>
                <a:gd name="T34" fmla="*/ 97 w 252"/>
                <a:gd name="T35" fmla="*/ 83 h 267"/>
                <a:gd name="T36" fmla="*/ 88 w 252"/>
                <a:gd name="T37" fmla="*/ 13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267">
                  <a:moveTo>
                    <a:pt x="252" y="133"/>
                  </a:moveTo>
                  <a:cubicBezTo>
                    <a:pt x="252" y="175"/>
                    <a:pt x="241" y="208"/>
                    <a:pt x="218" y="232"/>
                  </a:cubicBezTo>
                  <a:cubicBezTo>
                    <a:pt x="196" y="256"/>
                    <a:pt x="165" y="267"/>
                    <a:pt x="125" y="267"/>
                  </a:cubicBezTo>
                  <a:cubicBezTo>
                    <a:pt x="87" y="267"/>
                    <a:pt x="56" y="255"/>
                    <a:pt x="34" y="231"/>
                  </a:cubicBezTo>
                  <a:cubicBezTo>
                    <a:pt x="11" y="207"/>
                    <a:pt x="0" y="174"/>
                    <a:pt x="0" y="133"/>
                  </a:cubicBezTo>
                  <a:cubicBezTo>
                    <a:pt x="0" y="91"/>
                    <a:pt x="11" y="58"/>
                    <a:pt x="33" y="35"/>
                  </a:cubicBezTo>
                  <a:cubicBezTo>
                    <a:pt x="55" y="12"/>
                    <a:pt x="86" y="0"/>
                    <a:pt x="127" y="0"/>
                  </a:cubicBezTo>
                  <a:cubicBezTo>
                    <a:pt x="151" y="0"/>
                    <a:pt x="173" y="5"/>
                    <a:pt x="192" y="16"/>
                  </a:cubicBezTo>
                  <a:cubicBezTo>
                    <a:pt x="211" y="27"/>
                    <a:pt x="226" y="42"/>
                    <a:pt x="236" y="63"/>
                  </a:cubicBezTo>
                  <a:cubicBezTo>
                    <a:pt x="247" y="83"/>
                    <a:pt x="252" y="106"/>
                    <a:pt x="252" y="133"/>
                  </a:cubicBezTo>
                  <a:moveTo>
                    <a:pt x="88" y="133"/>
                  </a:moveTo>
                  <a:cubicBezTo>
                    <a:pt x="88" y="155"/>
                    <a:pt x="91" y="172"/>
                    <a:pt x="97" y="184"/>
                  </a:cubicBezTo>
                  <a:cubicBezTo>
                    <a:pt x="103" y="195"/>
                    <a:pt x="112" y="201"/>
                    <a:pt x="126" y="201"/>
                  </a:cubicBezTo>
                  <a:cubicBezTo>
                    <a:pt x="140" y="201"/>
                    <a:pt x="149" y="195"/>
                    <a:pt x="155" y="184"/>
                  </a:cubicBezTo>
                  <a:cubicBezTo>
                    <a:pt x="160" y="172"/>
                    <a:pt x="163" y="155"/>
                    <a:pt x="163" y="133"/>
                  </a:cubicBezTo>
                  <a:cubicBezTo>
                    <a:pt x="163" y="111"/>
                    <a:pt x="160" y="94"/>
                    <a:pt x="155" y="83"/>
                  </a:cubicBezTo>
                  <a:cubicBezTo>
                    <a:pt x="149" y="72"/>
                    <a:pt x="139" y="66"/>
                    <a:pt x="126" y="66"/>
                  </a:cubicBezTo>
                  <a:cubicBezTo>
                    <a:pt x="112" y="66"/>
                    <a:pt x="103" y="72"/>
                    <a:pt x="97" y="83"/>
                  </a:cubicBezTo>
                  <a:cubicBezTo>
                    <a:pt x="91" y="94"/>
                    <a:pt x="88" y="111"/>
                    <a:pt x="88" y="13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46" name="Rectangle 9">
              <a:extLst>
                <a:ext uri="{FF2B5EF4-FFF2-40B4-BE49-F238E27FC236}">
                  <a16:creationId xmlns:a16="http://schemas.microsoft.com/office/drawing/2014/main" id="{F5818C72-CE25-4BE9-B4B4-DA1B15CC50FB}"/>
                </a:ext>
              </a:extLst>
            </p:cNvPr>
            <p:cNvSpPr>
              <a:spLocks noChangeArrowheads="1"/>
            </p:cNvSpPr>
            <p:nvPr userDrawn="1"/>
          </p:nvSpPr>
          <p:spPr bwMode="auto">
            <a:xfrm>
              <a:off x="1257300" y="482601"/>
              <a:ext cx="74612" cy="2254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47" name="Rectangle 10">
              <a:extLst>
                <a:ext uri="{FF2B5EF4-FFF2-40B4-BE49-F238E27FC236}">
                  <a16:creationId xmlns:a16="http://schemas.microsoft.com/office/drawing/2014/main" id="{5D8CCDD7-B023-465E-BC0C-E3BB2A8EE47E}"/>
                </a:ext>
              </a:extLst>
            </p:cNvPr>
            <p:cNvSpPr>
              <a:spLocks noChangeArrowheads="1"/>
            </p:cNvSpPr>
            <p:nvPr userDrawn="1"/>
          </p:nvSpPr>
          <p:spPr bwMode="auto">
            <a:xfrm>
              <a:off x="1257300" y="404813"/>
              <a:ext cx="74612" cy="508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48" name="Freeform 11">
              <a:extLst>
                <a:ext uri="{FF2B5EF4-FFF2-40B4-BE49-F238E27FC236}">
                  <a16:creationId xmlns:a16="http://schemas.microsoft.com/office/drawing/2014/main" id="{237C22F3-F227-414E-9ECD-F1384B7AA7B2}"/>
                </a:ext>
              </a:extLst>
            </p:cNvPr>
            <p:cNvSpPr>
              <a:spLocks/>
            </p:cNvSpPr>
            <p:nvPr userDrawn="1"/>
          </p:nvSpPr>
          <p:spPr bwMode="auto">
            <a:xfrm>
              <a:off x="1362075" y="411163"/>
              <a:ext cx="158750" cy="300038"/>
            </a:xfrm>
            <a:custGeom>
              <a:avLst/>
              <a:gdLst>
                <a:gd name="T0" fmla="*/ 142 w 184"/>
                <a:gd name="T1" fmla="*/ 274 h 344"/>
                <a:gd name="T2" fmla="*/ 184 w 184"/>
                <a:gd name="T3" fmla="*/ 265 h 344"/>
                <a:gd name="T4" fmla="*/ 184 w 184"/>
                <a:gd name="T5" fmla="*/ 330 h 344"/>
                <a:gd name="T6" fmla="*/ 150 w 184"/>
                <a:gd name="T7" fmla="*/ 341 h 344"/>
                <a:gd name="T8" fmla="*/ 113 w 184"/>
                <a:gd name="T9" fmla="*/ 344 h 344"/>
                <a:gd name="T10" fmla="*/ 50 w 184"/>
                <a:gd name="T11" fmla="*/ 322 h 344"/>
                <a:gd name="T12" fmla="*/ 30 w 184"/>
                <a:gd name="T13" fmla="*/ 255 h 344"/>
                <a:gd name="T14" fmla="*/ 30 w 184"/>
                <a:gd name="T15" fmla="*/ 148 h 344"/>
                <a:gd name="T16" fmla="*/ 0 w 184"/>
                <a:gd name="T17" fmla="*/ 148 h 344"/>
                <a:gd name="T18" fmla="*/ 0 w 184"/>
                <a:gd name="T19" fmla="*/ 81 h 344"/>
                <a:gd name="T20" fmla="*/ 30 w 184"/>
                <a:gd name="T21" fmla="*/ 81 h 344"/>
                <a:gd name="T22" fmla="*/ 30 w 184"/>
                <a:gd name="T23" fmla="*/ 16 h 344"/>
                <a:gd name="T24" fmla="*/ 118 w 184"/>
                <a:gd name="T25" fmla="*/ 0 h 344"/>
                <a:gd name="T26" fmla="*/ 118 w 184"/>
                <a:gd name="T27" fmla="*/ 81 h 344"/>
                <a:gd name="T28" fmla="*/ 174 w 184"/>
                <a:gd name="T29" fmla="*/ 81 h 344"/>
                <a:gd name="T30" fmla="*/ 174 w 184"/>
                <a:gd name="T31" fmla="*/ 148 h 344"/>
                <a:gd name="T32" fmla="*/ 118 w 184"/>
                <a:gd name="T33" fmla="*/ 148 h 344"/>
                <a:gd name="T34" fmla="*/ 118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3" y="274"/>
                    <a:pt x="167" y="271"/>
                    <a:pt x="184" y="265"/>
                  </a:cubicBezTo>
                  <a:cubicBezTo>
                    <a:pt x="184" y="330"/>
                    <a:pt x="184" y="330"/>
                    <a:pt x="184" y="330"/>
                  </a:cubicBezTo>
                  <a:cubicBezTo>
                    <a:pt x="172" y="335"/>
                    <a:pt x="161" y="339"/>
                    <a:pt x="150" y="341"/>
                  </a:cubicBezTo>
                  <a:cubicBezTo>
                    <a:pt x="140" y="343"/>
                    <a:pt x="127" y="344"/>
                    <a:pt x="113" y="344"/>
                  </a:cubicBezTo>
                  <a:cubicBezTo>
                    <a:pt x="84" y="344"/>
                    <a:pt x="63" y="337"/>
                    <a:pt x="50" y="322"/>
                  </a:cubicBezTo>
                  <a:cubicBezTo>
                    <a:pt x="37" y="308"/>
                    <a:pt x="30" y="285"/>
                    <a:pt x="30" y="255"/>
                  </a:cubicBezTo>
                  <a:cubicBezTo>
                    <a:pt x="30" y="148"/>
                    <a:pt x="30" y="148"/>
                    <a:pt x="30" y="148"/>
                  </a:cubicBezTo>
                  <a:cubicBezTo>
                    <a:pt x="0" y="148"/>
                    <a:pt x="0" y="148"/>
                    <a:pt x="0" y="148"/>
                  </a:cubicBezTo>
                  <a:cubicBezTo>
                    <a:pt x="0" y="81"/>
                    <a:pt x="0" y="81"/>
                    <a:pt x="0" y="81"/>
                  </a:cubicBezTo>
                  <a:cubicBezTo>
                    <a:pt x="30" y="81"/>
                    <a:pt x="30" y="81"/>
                    <a:pt x="30" y="81"/>
                  </a:cubicBezTo>
                  <a:cubicBezTo>
                    <a:pt x="30" y="16"/>
                    <a:pt x="30" y="16"/>
                    <a:pt x="30" y="16"/>
                  </a:cubicBezTo>
                  <a:cubicBezTo>
                    <a:pt x="118" y="0"/>
                    <a:pt x="118" y="0"/>
                    <a:pt x="118" y="0"/>
                  </a:cubicBezTo>
                  <a:cubicBezTo>
                    <a:pt x="118" y="81"/>
                    <a:pt x="118" y="81"/>
                    <a:pt x="118" y="81"/>
                  </a:cubicBezTo>
                  <a:cubicBezTo>
                    <a:pt x="174" y="81"/>
                    <a:pt x="174" y="81"/>
                    <a:pt x="174" y="81"/>
                  </a:cubicBezTo>
                  <a:cubicBezTo>
                    <a:pt x="174" y="148"/>
                    <a:pt x="174" y="148"/>
                    <a:pt x="174" y="148"/>
                  </a:cubicBezTo>
                  <a:cubicBezTo>
                    <a:pt x="118" y="148"/>
                    <a:pt x="118" y="148"/>
                    <a:pt x="118" y="148"/>
                  </a:cubicBezTo>
                  <a:cubicBezTo>
                    <a:pt x="118" y="249"/>
                    <a:pt x="118" y="249"/>
                    <a:pt x="118" y="249"/>
                  </a:cubicBezTo>
                  <a:cubicBezTo>
                    <a:pt x="118" y="266"/>
                    <a:pt x="126" y="274"/>
                    <a:pt x="142" y="2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49" name="Freeform 12">
              <a:extLst>
                <a:ext uri="{FF2B5EF4-FFF2-40B4-BE49-F238E27FC236}">
                  <a16:creationId xmlns:a16="http://schemas.microsoft.com/office/drawing/2014/main" id="{F5F1935B-901A-41BF-A03B-AA032C819F75}"/>
                </a:ext>
              </a:extLst>
            </p:cNvPr>
            <p:cNvSpPr>
              <a:spLocks/>
            </p:cNvSpPr>
            <p:nvPr userDrawn="1"/>
          </p:nvSpPr>
          <p:spPr bwMode="auto">
            <a:xfrm>
              <a:off x="1535113" y="411163"/>
              <a:ext cx="158750" cy="300038"/>
            </a:xfrm>
            <a:custGeom>
              <a:avLst/>
              <a:gdLst>
                <a:gd name="T0" fmla="*/ 142 w 184"/>
                <a:gd name="T1" fmla="*/ 274 h 344"/>
                <a:gd name="T2" fmla="*/ 184 w 184"/>
                <a:gd name="T3" fmla="*/ 265 h 344"/>
                <a:gd name="T4" fmla="*/ 184 w 184"/>
                <a:gd name="T5" fmla="*/ 330 h 344"/>
                <a:gd name="T6" fmla="*/ 151 w 184"/>
                <a:gd name="T7" fmla="*/ 341 h 344"/>
                <a:gd name="T8" fmla="*/ 114 w 184"/>
                <a:gd name="T9" fmla="*/ 344 h 344"/>
                <a:gd name="T10" fmla="*/ 50 w 184"/>
                <a:gd name="T11" fmla="*/ 322 h 344"/>
                <a:gd name="T12" fmla="*/ 31 w 184"/>
                <a:gd name="T13" fmla="*/ 255 h 344"/>
                <a:gd name="T14" fmla="*/ 31 w 184"/>
                <a:gd name="T15" fmla="*/ 148 h 344"/>
                <a:gd name="T16" fmla="*/ 0 w 184"/>
                <a:gd name="T17" fmla="*/ 148 h 344"/>
                <a:gd name="T18" fmla="*/ 0 w 184"/>
                <a:gd name="T19" fmla="*/ 81 h 344"/>
                <a:gd name="T20" fmla="*/ 31 w 184"/>
                <a:gd name="T21" fmla="*/ 81 h 344"/>
                <a:gd name="T22" fmla="*/ 31 w 184"/>
                <a:gd name="T23" fmla="*/ 15 h 344"/>
                <a:gd name="T24" fmla="*/ 119 w 184"/>
                <a:gd name="T25" fmla="*/ 0 h 344"/>
                <a:gd name="T26" fmla="*/ 119 w 184"/>
                <a:gd name="T27" fmla="*/ 81 h 344"/>
                <a:gd name="T28" fmla="*/ 174 w 184"/>
                <a:gd name="T29" fmla="*/ 81 h 344"/>
                <a:gd name="T30" fmla="*/ 174 w 184"/>
                <a:gd name="T31" fmla="*/ 148 h 344"/>
                <a:gd name="T32" fmla="*/ 119 w 184"/>
                <a:gd name="T33" fmla="*/ 148 h 344"/>
                <a:gd name="T34" fmla="*/ 119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4" y="274"/>
                    <a:pt x="168" y="271"/>
                    <a:pt x="184" y="265"/>
                  </a:cubicBezTo>
                  <a:cubicBezTo>
                    <a:pt x="184" y="330"/>
                    <a:pt x="184" y="330"/>
                    <a:pt x="184" y="330"/>
                  </a:cubicBezTo>
                  <a:cubicBezTo>
                    <a:pt x="173" y="335"/>
                    <a:pt x="161" y="339"/>
                    <a:pt x="151" y="341"/>
                  </a:cubicBezTo>
                  <a:cubicBezTo>
                    <a:pt x="140" y="343"/>
                    <a:pt x="128" y="344"/>
                    <a:pt x="114" y="344"/>
                  </a:cubicBezTo>
                  <a:cubicBezTo>
                    <a:pt x="84" y="344"/>
                    <a:pt x="63" y="337"/>
                    <a:pt x="50" y="322"/>
                  </a:cubicBezTo>
                  <a:cubicBezTo>
                    <a:pt x="37" y="308"/>
                    <a:pt x="31" y="285"/>
                    <a:pt x="31" y="255"/>
                  </a:cubicBezTo>
                  <a:cubicBezTo>
                    <a:pt x="31" y="148"/>
                    <a:pt x="31" y="148"/>
                    <a:pt x="31" y="148"/>
                  </a:cubicBezTo>
                  <a:cubicBezTo>
                    <a:pt x="0" y="148"/>
                    <a:pt x="0" y="148"/>
                    <a:pt x="0" y="148"/>
                  </a:cubicBezTo>
                  <a:cubicBezTo>
                    <a:pt x="0" y="81"/>
                    <a:pt x="0" y="81"/>
                    <a:pt x="0" y="81"/>
                  </a:cubicBezTo>
                  <a:cubicBezTo>
                    <a:pt x="31" y="81"/>
                    <a:pt x="31" y="81"/>
                    <a:pt x="31" y="81"/>
                  </a:cubicBezTo>
                  <a:cubicBezTo>
                    <a:pt x="31" y="15"/>
                    <a:pt x="31" y="15"/>
                    <a:pt x="31" y="15"/>
                  </a:cubicBezTo>
                  <a:cubicBezTo>
                    <a:pt x="119" y="0"/>
                    <a:pt x="119" y="0"/>
                    <a:pt x="119" y="0"/>
                  </a:cubicBezTo>
                  <a:cubicBezTo>
                    <a:pt x="119" y="81"/>
                    <a:pt x="119" y="81"/>
                    <a:pt x="119" y="81"/>
                  </a:cubicBezTo>
                  <a:cubicBezTo>
                    <a:pt x="174" y="81"/>
                    <a:pt x="174" y="81"/>
                    <a:pt x="174" y="81"/>
                  </a:cubicBezTo>
                  <a:cubicBezTo>
                    <a:pt x="174" y="148"/>
                    <a:pt x="174" y="148"/>
                    <a:pt x="174" y="148"/>
                  </a:cubicBezTo>
                  <a:cubicBezTo>
                    <a:pt x="119" y="148"/>
                    <a:pt x="119" y="148"/>
                    <a:pt x="119" y="148"/>
                  </a:cubicBezTo>
                  <a:cubicBezTo>
                    <a:pt x="119" y="249"/>
                    <a:pt x="119" y="249"/>
                    <a:pt x="119" y="249"/>
                  </a:cubicBezTo>
                  <a:cubicBezTo>
                    <a:pt x="119" y="266"/>
                    <a:pt x="127" y="274"/>
                    <a:pt x="142" y="2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50" name="Freeform 13">
              <a:extLst>
                <a:ext uri="{FF2B5EF4-FFF2-40B4-BE49-F238E27FC236}">
                  <a16:creationId xmlns:a16="http://schemas.microsoft.com/office/drawing/2014/main" id="{DECBB9CA-26CE-4C9B-A874-4F75A924F994}"/>
                </a:ext>
              </a:extLst>
            </p:cNvPr>
            <p:cNvSpPr>
              <a:spLocks noEditPoints="1"/>
            </p:cNvSpPr>
            <p:nvPr userDrawn="1"/>
          </p:nvSpPr>
          <p:spPr bwMode="auto">
            <a:xfrm>
              <a:off x="1709738" y="479426"/>
              <a:ext cx="211137" cy="231775"/>
            </a:xfrm>
            <a:custGeom>
              <a:avLst/>
              <a:gdLst>
                <a:gd name="T0" fmla="*/ 213 w 244"/>
                <a:gd name="T1" fmla="*/ 30 h 267"/>
                <a:gd name="T2" fmla="*/ 125 w 244"/>
                <a:gd name="T3" fmla="*/ 0 h 267"/>
                <a:gd name="T4" fmla="*/ 33 w 244"/>
                <a:gd name="T5" fmla="*/ 35 h 267"/>
                <a:gd name="T6" fmla="*/ 0 w 244"/>
                <a:gd name="T7" fmla="*/ 135 h 267"/>
                <a:gd name="T8" fmla="*/ 35 w 244"/>
                <a:gd name="T9" fmla="*/ 233 h 267"/>
                <a:gd name="T10" fmla="*/ 133 w 244"/>
                <a:gd name="T11" fmla="*/ 267 h 267"/>
                <a:gd name="T12" fmla="*/ 185 w 244"/>
                <a:gd name="T13" fmla="*/ 263 h 267"/>
                <a:gd name="T14" fmla="*/ 227 w 244"/>
                <a:gd name="T15" fmla="*/ 249 h 267"/>
                <a:gd name="T16" fmla="*/ 214 w 244"/>
                <a:gd name="T17" fmla="*/ 190 h 267"/>
                <a:gd name="T18" fmla="*/ 186 w 244"/>
                <a:gd name="T19" fmla="*/ 200 h 267"/>
                <a:gd name="T20" fmla="*/ 144 w 244"/>
                <a:gd name="T21" fmla="*/ 204 h 267"/>
                <a:gd name="T22" fmla="*/ 104 w 244"/>
                <a:gd name="T23" fmla="*/ 192 h 267"/>
                <a:gd name="T24" fmla="*/ 88 w 244"/>
                <a:gd name="T25" fmla="*/ 158 h 267"/>
                <a:gd name="T26" fmla="*/ 244 w 244"/>
                <a:gd name="T27" fmla="*/ 158 h 267"/>
                <a:gd name="T28" fmla="*/ 244 w 244"/>
                <a:gd name="T29" fmla="*/ 118 h 267"/>
                <a:gd name="T30" fmla="*/ 213 w 244"/>
                <a:gd name="T31" fmla="*/ 30 h 267"/>
                <a:gd name="T32" fmla="*/ 90 w 244"/>
                <a:gd name="T33" fmla="*/ 102 h 267"/>
                <a:gd name="T34" fmla="*/ 102 w 244"/>
                <a:gd name="T35" fmla="*/ 70 h 267"/>
                <a:gd name="T36" fmla="*/ 128 w 244"/>
                <a:gd name="T37" fmla="*/ 61 h 267"/>
                <a:gd name="T38" fmla="*/ 155 w 244"/>
                <a:gd name="T39" fmla="*/ 72 h 267"/>
                <a:gd name="T40" fmla="*/ 165 w 244"/>
                <a:gd name="T41" fmla="*/ 102 h 267"/>
                <a:gd name="T42" fmla="*/ 90 w 244"/>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 h="267">
                  <a:moveTo>
                    <a:pt x="213" y="30"/>
                  </a:moveTo>
                  <a:cubicBezTo>
                    <a:pt x="192" y="10"/>
                    <a:pt x="163" y="0"/>
                    <a:pt x="125" y="0"/>
                  </a:cubicBezTo>
                  <a:cubicBezTo>
                    <a:pt x="85" y="0"/>
                    <a:pt x="54" y="12"/>
                    <a:pt x="33" y="35"/>
                  </a:cubicBezTo>
                  <a:cubicBezTo>
                    <a:pt x="11" y="58"/>
                    <a:pt x="0" y="92"/>
                    <a:pt x="0" y="135"/>
                  </a:cubicBezTo>
                  <a:cubicBezTo>
                    <a:pt x="0" y="178"/>
                    <a:pt x="12" y="210"/>
                    <a:pt x="35" y="233"/>
                  </a:cubicBezTo>
                  <a:cubicBezTo>
                    <a:pt x="59" y="256"/>
                    <a:pt x="91" y="267"/>
                    <a:pt x="133" y="267"/>
                  </a:cubicBezTo>
                  <a:cubicBezTo>
                    <a:pt x="153" y="267"/>
                    <a:pt x="171" y="266"/>
                    <a:pt x="185" y="263"/>
                  </a:cubicBezTo>
                  <a:cubicBezTo>
                    <a:pt x="200" y="261"/>
                    <a:pt x="214" y="256"/>
                    <a:pt x="227" y="249"/>
                  </a:cubicBezTo>
                  <a:cubicBezTo>
                    <a:pt x="214" y="190"/>
                    <a:pt x="214" y="190"/>
                    <a:pt x="214" y="190"/>
                  </a:cubicBezTo>
                  <a:cubicBezTo>
                    <a:pt x="204" y="194"/>
                    <a:pt x="195" y="197"/>
                    <a:pt x="186" y="200"/>
                  </a:cubicBezTo>
                  <a:cubicBezTo>
                    <a:pt x="173" y="202"/>
                    <a:pt x="159" y="204"/>
                    <a:pt x="144" y="204"/>
                  </a:cubicBezTo>
                  <a:cubicBezTo>
                    <a:pt x="127" y="204"/>
                    <a:pt x="114" y="200"/>
                    <a:pt x="104" y="192"/>
                  </a:cubicBezTo>
                  <a:cubicBezTo>
                    <a:pt x="94" y="183"/>
                    <a:pt x="89" y="172"/>
                    <a:pt x="88" y="158"/>
                  </a:cubicBezTo>
                  <a:cubicBezTo>
                    <a:pt x="244" y="158"/>
                    <a:pt x="244" y="158"/>
                    <a:pt x="244" y="158"/>
                  </a:cubicBezTo>
                  <a:cubicBezTo>
                    <a:pt x="244" y="118"/>
                    <a:pt x="244" y="118"/>
                    <a:pt x="244" y="118"/>
                  </a:cubicBezTo>
                  <a:cubicBezTo>
                    <a:pt x="244" y="80"/>
                    <a:pt x="234" y="51"/>
                    <a:pt x="213" y="30"/>
                  </a:cubicBezTo>
                  <a:moveTo>
                    <a:pt x="90" y="102"/>
                  </a:moveTo>
                  <a:cubicBezTo>
                    <a:pt x="91" y="87"/>
                    <a:pt x="95" y="77"/>
                    <a:pt x="102" y="70"/>
                  </a:cubicBezTo>
                  <a:cubicBezTo>
                    <a:pt x="109" y="64"/>
                    <a:pt x="118" y="61"/>
                    <a:pt x="128" y="61"/>
                  </a:cubicBezTo>
                  <a:cubicBezTo>
                    <a:pt x="139" y="61"/>
                    <a:pt x="148" y="64"/>
                    <a:pt x="155" y="72"/>
                  </a:cubicBezTo>
                  <a:cubicBezTo>
                    <a:pt x="161" y="79"/>
                    <a:pt x="165" y="89"/>
                    <a:pt x="165" y="102"/>
                  </a:cubicBezTo>
                  <a:lnTo>
                    <a:pt x="9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51" name="Freeform 14">
              <a:extLst>
                <a:ext uri="{FF2B5EF4-FFF2-40B4-BE49-F238E27FC236}">
                  <a16:creationId xmlns:a16="http://schemas.microsoft.com/office/drawing/2014/main" id="{A76C32A8-B471-45D5-AC3C-608FDEF74006}"/>
                </a:ext>
              </a:extLst>
            </p:cNvPr>
            <p:cNvSpPr>
              <a:spLocks noEditPoints="1"/>
            </p:cNvSpPr>
            <p:nvPr userDrawn="1"/>
          </p:nvSpPr>
          <p:spPr bwMode="auto">
            <a:xfrm>
              <a:off x="668338" y="479426"/>
              <a:ext cx="209550" cy="231775"/>
            </a:xfrm>
            <a:custGeom>
              <a:avLst/>
              <a:gdLst>
                <a:gd name="T0" fmla="*/ 212 w 243"/>
                <a:gd name="T1" fmla="*/ 30 h 267"/>
                <a:gd name="T2" fmla="*/ 124 w 243"/>
                <a:gd name="T3" fmla="*/ 0 h 267"/>
                <a:gd name="T4" fmla="*/ 32 w 243"/>
                <a:gd name="T5" fmla="*/ 35 h 267"/>
                <a:gd name="T6" fmla="*/ 0 w 243"/>
                <a:gd name="T7" fmla="*/ 135 h 267"/>
                <a:gd name="T8" fmla="*/ 35 w 243"/>
                <a:gd name="T9" fmla="*/ 233 h 267"/>
                <a:gd name="T10" fmla="*/ 132 w 243"/>
                <a:gd name="T11" fmla="*/ 267 h 267"/>
                <a:gd name="T12" fmla="*/ 184 w 243"/>
                <a:gd name="T13" fmla="*/ 263 h 267"/>
                <a:gd name="T14" fmla="*/ 227 w 243"/>
                <a:gd name="T15" fmla="*/ 249 h 267"/>
                <a:gd name="T16" fmla="*/ 213 w 243"/>
                <a:gd name="T17" fmla="*/ 190 h 267"/>
                <a:gd name="T18" fmla="*/ 185 w 243"/>
                <a:gd name="T19" fmla="*/ 200 h 267"/>
                <a:gd name="T20" fmla="*/ 143 w 243"/>
                <a:gd name="T21" fmla="*/ 204 h 267"/>
                <a:gd name="T22" fmla="*/ 103 w 243"/>
                <a:gd name="T23" fmla="*/ 192 h 267"/>
                <a:gd name="T24" fmla="*/ 88 w 243"/>
                <a:gd name="T25" fmla="*/ 158 h 267"/>
                <a:gd name="T26" fmla="*/ 243 w 243"/>
                <a:gd name="T27" fmla="*/ 158 h 267"/>
                <a:gd name="T28" fmla="*/ 243 w 243"/>
                <a:gd name="T29" fmla="*/ 118 h 267"/>
                <a:gd name="T30" fmla="*/ 212 w 243"/>
                <a:gd name="T31" fmla="*/ 30 h 267"/>
                <a:gd name="T32" fmla="*/ 89 w 243"/>
                <a:gd name="T33" fmla="*/ 102 h 267"/>
                <a:gd name="T34" fmla="*/ 102 w 243"/>
                <a:gd name="T35" fmla="*/ 70 h 267"/>
                <a:gd name="T36" fmla="*/ 127 w 243"/>
                <a:gd name="T37" fmla="*/ 61 h 267"/>
                <a:gd name="T38" fmla="*/ 154 w 243"/>
                <a:gd name="T39" fmla="*/ 72 h 267"/>
                <a:gd name="T40" fmla="*/ 164 w 243"/>
                <a:gd name="T41" fmla="*/ 102 h 267"/>
                <a:gd name="T42" fmla="*/ 89 w 243"/>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67">
                  <a:moveTo>
                    <a:pt x="212" y="30"/>
                  </a:moveTo>
                  <a:cubicBezTo>
                    <a:pt x="191" y="10"/>
                    <a:pt x="162" y="0"/>
                    <a:pt x="124" y="0"/>
                  </a:cubicBezTo>
                  <a:cubicBezTo>
                    <a:pt x="84" y="0"/>
                    <a:pt x="53" y="12"/>
                    <a:pt x="32" y="35"/>
                  </a:cubicBezTo>
                  <a:cubicBezTo>
                    <a:pt x="10" y="58"/>
                    <a:pt x="0" y="92"/>
                    <a:pt x="0" y="135"/>
                  </a:cubicBezTo>
                  <a:cubicBezTo>
                    <a:pt x="0" y="178"/>
                    <a:pt x="11" y="210"/>
                    <a:pt x="35" y="233"/>
                  </a:cubicBezTo>
                  <a:cubicBezTo>
                    <a:pt x="58" y="256"/>
                    <a:pt x="90" y="267"/>
                    <a:pt x="132" y="267"/>
                  </a:cubicBezTo>
                  <a:cubicBezTo>
                    <a:pt x="153" y="267"/>
                    <a:pt x="170" y="266"/>
                    <a:pt x="184" y="263"/>
                  </a:cubicBezTo>
                  <a:cubicBezTo>
                    <a:pt x="199" y="261"/>
                    <a:pt x="213" y="256"/>
                    <a:pt x="227" y="249"/>
                  </a:cubicBezTo>
                  <a:cubicBezTo>
                    <a:pt x="213" y="190"/>
                    <a:pt x="213" y="190"/>
                    <a:pt x="213" y="190"/>
                  </a:cubicBezTo>
                  <a:cubicBezTo>
                    <a:pt x="203" y="194"/>
                    <a:pt x="194" y="197"/>
                    <a:pt x="185" y="200"/>
                  </a:cubicBezTo>
                  <a:cubicBezTo>
                    <a:pt x="172" y="202"/>
                    <a:pt x="158" y="204"/>
                    <a:pt x="143" y="204"/>
                  </a:cubicBezTo>
                  <a:cubicBezTo>
                    <a:pt x="126" y="204"/>
                    <a:pt x="113" y="200"/>
                    <a:pt x="103" y="192"/>
                  </a:cubicBezTo>
                  <a:cubicBezTo>
                    <a:pt x="93" y="183"/>
                    <a:pt x="88" y="172"/>
                    <a:pt x="88" y="158"/>
                  </a:cubicBezTo>
                  <a:cubicBezTo>
                    <a:pt x="243" y="158"/>
                    <a:pt x="243" y="158"/>
                    <a:pt x="243" y="158"/>
                  </a:cubicBezTo>
                  <a:cubicBezTo>
                    <a:pt x="243" y="118"/>
                    <a:pt x="243" y="118"/>
                    <a:pt x="243" y="118"/>
                  </a:cubicBezTo>
                  <a:cubicBezTo>
                    <a:pt x="243" y="80"/>
                    <a:pt x="233" y="51"/>
                    <a:pt x="212" y="30"/>
                  </a:cubicBezTo>
                  <a:moveTo>
                    <a:pt x="89" y="102"/>
                  </a:moveTo>
                  <a:cubicBezTo>
                    <a:pt x="91" y="87"/>
                    <a:pt x="95" y="77"/>
                    <a:pt x="102" y="70"/>
                  </a:cubicBezTo>
                  <a:cubicBezTo>
                    <a:pt x="108" y="64"/>
                    <a:pt x="117" y="61"/>
                    <a:pt x="127" y="61"/>
                  </a:cubicBezTo>
                  <a:cubicBezTo>
                    <a:pt x="138" y="61"/>
                    <a:pt x="147" y="64"/>
                    <a:pt x="154" y="72"/>
                  </a:cubicBezTo>
                  <a:cubicBezTo>
                    <a:pt x="160" y="79"/>
                    <a:pt x="164" y="89"/>
                    <a:pt x="164" y="102"/>
                  </a:cubicBezTo>
                  <a:lnTo>
                    <a:pt x="89"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grpSp>
    </p:spTree>
    <p:extLst>
      <p:ext uri="{BB962C8B-B14F-4D97-AF65-F5344CB8AC3E}">
        <p14:creationId xmlns:p14="http://schemas.microsoft.com/office/powerpoint/2010/main" val="3669654094"/>
      </p:ext>
    </p:extLst>
  </p:cSld>
  <p:clrMapOvr>
    <a:masterClrMapping/>
  </p:clrMapOvr>
  <p:transition>
    <p:fade/>
  </p:transition>
  <p:hf hdr="0" dt="0"/>
  <p:extLst>
    <p:ext uri="{DCECCB84-F9BA-43D5-87BE-67443E8EF086}">
      <p15:sldGuideLst xmlns:p15="http://schemas.microsoft.com/office/powerpoint/2012/main">
        <p15:guide id="1" orient="horz" pos="4088">
          <p15:clr>
            <a:srgbClr val="FBAE4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p:cSld name="Title Slide - Black">
    <p:bg bwMode="gray">
      <p:bgPr>
        <a:solidFill>
          <a:schemeClr val="tx1"/>
        </a:solidFill>
        <a:effectLst/>
      </p:bgPr>
    </p:bg>
    <p:spTree>
      <p:nvGrpSpPr>
        <p:cNvPr id="1" name=""/>
        <p:cNvGrpSpPr/>
        <p:nvPr/>
      </p:nvGrpSpPr>
      <p:grpSpPr>
        <a:xfrm>
          <a:off x="0" y="0"/>
          <a:ext cx="0" cy="0"/>
          <a:chOff x="0" y="0"/>
          <a:chExt cx="0" cy="0"/>
        </a:xfrm>
      </p:grpSpPr>
      <p:sp>
        <p:nvSpPr>
          <p:cNvPr id="43" name="Text Placeholder 4">
            <a:extLst>
              <a:ext uri="{FF2B5EF4-FFF2-40B4-BE49-F238E27FC236}">
                <a16:creationId xmlns:a16="http://schemas.microsoft.com/office/drawing/2014/main" id="{470C5F18-5824-4737-AA04-AA61C1FBBF1A}"/>
              </a:ext>
            </a:extLst>
          </p:cNvPr>
          <p:cNvSpPr>
            <a:spLocks noGrp="1"/>
          </p:cNvSpPr>
          <p:nvPr>
            <p:ph type="body" sz="quarter" idx="10"/>
          </p:nvPr>
        </p:nvSpPr>
        <p:spPr>
          <a:xfrm>
            <a:off x="501652" y="6381750"/>
            <a:ext cx="4446269" cy="273050"/>
          </a:xfrm>
          <a:prstGeom prst="rect">
            <a:avLst/>
          </a:prstGeom>
        </p:spPr>
        <p:txBody>
          <a:bodyPr anchor="b">
            <a:noAutofit/>
          </a:bodyPr>
          <a:lstStyle>
            <a:lvl1pPr>
              <a:spcAft>
                <a:spcPts val="0"/>
              </a:spcAft>
              <a:defRPr sz="1400" b="1">
                <a:solidFill>
                  <a:schemeClr val="bg1"/>
                </a:solidFill>
                <a:latin typeface="Calibri" panose="020F0502020204030204" pitchFamily="34" charset="0"/>
                <a:cs typeface="Calibri" panose="020F050202020403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Click to edit Master text styles</a:t>
            </a:r>
          </a:p>
        </p:txBody>
      </p:sp>
      <p:grpSp>
        <p:nvGrpSpPr>
          <p:cNvPr id="27" name="Group 26">
            <a:extLst>
              <a:ext uri="{FF2B5EF4-FFF2-40B4-BE49-F238E27FC236}">
                <a16:creationId xmlns:a16="http://schemas.microsoft.com/office/drawing/2014/main" id="{B6F50CF5-77BF-459B-9A79-3C4CC22A0F3A}"/>
              </a:ext>
            </a:extLst>
          </p:cNvPr>
          <p:cNvGrpSpPr/>
          <p:nvPr/>
        </p:nvGrpSpPr>
        <p:grpSpPr>
          <a:xfrm>
            <a:off x="503988" y="378000"/>
            <a:ext cx="2160000" cy="307976"/>
            <a:chOff x="398463" y="404813"/>
            <a:chExt cx="1627187" cy="307976"/>
          </a:xfrm>
          <a:solidFill>
            <a:schemeClr val="bg1"/>
          </a:solidFill>
        </p:grpSpPr>
        <p:sp>
          <p:nvSpPr>
            <p:cNvPr id="28" name="Oval 5">
              <a:extLst>
                <a:ext uri="{FF2B5EF4-FFF2-40B4-BE49-F238E27FC236}">
                  <a16:creationId xmlns:a16="http://schemas.microsoft.com/office/drawing/2014/main" id="{E9128BED-07B9-451E-B858-7CC1141471B6}"/>
                </a:ext>
              </a:extLst>
            </p:cNvPr>
            <p:cNvSpPr>
              <a:spLocks noChangeArrowheads="1"/>
            </p:cNvSpPr>
            <p:nvPr userDrawn="1"/>
          </p:nvSpPr>
          <p:spPr bwMode="auto">
            <a:xfrm>
              <a:off x="1938338" y="625476"/>
              <a:ext cx="87312" cy="8731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29" name="Freeform 6">
              <a:extLst>
                <a:ext uri="{FF2B5EF4-FFF2-40B4-BE49-F238E27FC236}">
                  <a16:creationId xmlns:a16="http://schemas.microsoft.com/office/drawing/2014/main" id="{C68196BA-7D11-4539-BDF9-983E22D34232}"/>
                </a:ext>
              </a:extLst>
            </p:cNvPr>
            <p:cNvSpPr>
              <a:spLocks noEditPoints="1"/>
            </p:cNvSpPr>
            <p:nvPr userDrawn="1"/>
          </p:nvSpPr>
          <p:spPr bwMode="auto">
            <a:xfrm>
              <a:off x="398463" y="406401"/>
              <a:ext cx="247650" cy="301625"/>
            </a:xfrm>
            <a:custGeom>
              <a:avLst/>
              <a:gdLst>
                <a:gd name="T0" fmla="*/ 287 w 287"/>
                <a:gd name="T1" fmla="*/ 166 h 347"/>
                <a:gd name="T2" fmla="*/ 240 w 287"/>
                <a:gd name="T3" fmla="*/ 300 h 347"/>
                <a:gd name="T4" fmla="*/ 109 w 287"/>
                <a:gd name="T5" fmla="*/ 347 h 347"/>
                <a:gd name="T6" fmla="*/ 0 w 287"/>
                <a:gd name="T7" fmla="*/ 347 h 347"/>
                <a:gd name="T8" fmla="*/ 0 w 287"/>
                <a:gd name="T9" fmla="*/ 0 h 347"/>
                <a:gd name="T10" fmla="*/ 117 w 287"/>
                <a:gd name="T11" fmla="*/ 0 h 347"/>
                <a:gd name="T12" fmla="*/ 243 w 287"/>
                <a:gd name="T13" fmla="*/ 43 h 347"/>
                <a:gd name="T14" fmla="*/ 287 w 287"/>
                <a:gd name="T15" fmla="*/ 166 h 347"/>
                <a:gd name="T16" fmla="*/ 192 w 287"/>
                <a:gd name="T17" fmla="*/ 170 h 347"/>
                <a:gd name="T18" fmla="*/ 174 w 287"/>
                <a:gd name="T19" fmla="*/ 99 h 347"/>
                <a:gd name="T20" fmla="*/ 118 w 287"/>
                <a:gd name="T21" fmla="*/ 76 h 347"/>
                <a:gd name="T22" fmla="*/ 91 w 287"/>
                <a:gd name="T23" fmla="*/ 76 h 347"/>
                <a:gd name="T24" fmla="*/ 91 w 287"/>
                <a:gd name="T25" fmla="*/ 270 h 347"/>
                <a:gd name="T26" fmla="*/ 111 w 287"/>
                <a:gd name="T27" fmla="*/ 270 h 347"/>
                <a:gd name="T28" fmla="*/ 173 w 287"/>
                <a:gd name="T29" fmla="*/ 245 h 347"/>
                <a:gd name="T30" fmla="*/ 192 w 287"/>
                <a:gd name="T31" fmla="*/ 17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7" h="347">
                  <a:moveTo>
                    <a:pt x="287" y="166"/>
                  </a:moveTo>
                  <a:cubicBezTo>
                    <a:pt x="287" y="224"/>
                    <a:pt x="271" y="269"/>
                    <a:pt x="240" y="300"/>
                  </a:cubicBezTo>
                  <a:cubicBezTo>
                    <a:pt x="209" y="331"/>
                    <a:pt x="165" y="347"/>
                    <a:pt x="109" y="347"/>
                  </a:cubicBezTo>
                  <a:cubicBezTo>
                    <a:pt x="0" y="347"/>
                    <a:pt x="0" y="347"/>
                    <a:pt x="0" y="347"/>
                  </a:cubicBezTo>
                  <a:cubicBezTo>
                    <a:pt x="0" y="0"/>
                    <a:pt x="0" y="0"/>
                    <a:pt x="0" y="0"/>
                  </a:cubicBezTo>
                  <a:cubicBezTo>
                    <a:pt x="117" y="0"/>
                    <a:pt x="117" y="0"/>
                    <a:pt x="117" y="0"/>
                  </a:cubicBezTo>
                  <a:cubicBezTo>
                    <a:pt x="171" y="0"/>
                    <a:pt x="213" y="15"/>
                    <a:pt x="243" y="43"/>
                  </a:cubicBezTo>
                  <a:cubicBezTo>
                    <a:pt x="272" y="72"/>
                    <a:pt x="287" y="113"/>
                    <a:pt x="287" y="166"/>
                  </a:cubicBezTo>
                  <a:moveTo>
                    <a:pt x="192" y="170"/>
                  </a:moveTo>
                  <a:cubicBezTo>
                    <a:pt x="192" y="138"/>
                    <a:pt x="186" y="114"/>
                    <a:pt x="174" y="99"/>
                  </a:cubicBezTo>
                  <a:cubicBezTo>
                    <a:pt x="161" y="84"/>
                    <a:pt x="143" y="76"/>
                    <a:pt x="118" y="76"/>
                  </a:cubicBezTo>
                  <a:cubicBezTo>
                    <a:pt x="91" y="76"/>
                    <a:pt x="91" y="76"/>
                    <a:pt x="91" y="76"/>
                  </a:cubicBezTo>
                  <a:cubicBezTo>
                    <a:pt x="91" y="270"/>
                    <a:pt x="91" y="270"/>
                    <a:pt x="91" y="270"/>
                  </a:cubicBezTo>
                  <a:cubicBezTo>
                    <a:pt x="111" y="270"/>
                    <a:pt x="111" y="270"/>
                    <a:pt x="111" y="270"/>
                  </a:cubicBezTo>
                  <a:cubicBezTo>
                    <a:pt x="139" y="270"/>
                    <a:pt x="160" y="262"/>
                    <a:pt x="173" y="245"/>
                  </a:cubicBezTo>
                  <a:cubicBezTo>
                    <a:pt x="186" y="229"/>
                    <a:pt x="192" y="204"/>
                    <a:pt x="192" y="17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44" name="Rectangle 7">
              <a:extLst>
                <a:ext uri="{FF2B5EF4-FFF2-40B4-BE49-F238E27FC236}">
                  <a16:creationId xmlns:a16="http://schemas.microsoft.com/office/drawing/2014/main" id="{42AF1C77-6287-4499-B04A-87B27165DE90}"/>
                </a:ext>
              </a:extLst>
            </p:cNvPr>
            <p:cNvSpPr>
              <a:spLocks noChangeArrowheads="1"/>
            </p:cNvSpPr>
            <p:nvPr userDrawn="1"/>
          </p:nvSpPr>
          <p:spPr bwMode="auto">
            <a:xfrm>
              <a:off x="906463" y="404813"/>
              <a:ext cx="74612" cy="303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45" name="Freeform 8">
              <a:extLst>
                <a:ext uri="{FF2B5EF4-FFF2-40B4-BE49-F238E27FC236}">
                  <a16:creationId xmlns:a16="http://schemas.microsoft.com/office/drawing/2014/main" id="{25579AED-BEB3-43B3-8ED1-4F00DD4BD00F}"/>
                </a:ext>
              </a:extLst>
            </p:cNvPr>
            <p:cNvSpPr>
              <a:spLocks noEditPoints="1"/>
            </p:cNvSpPr>
            <p:nvPr userDrawn="1"/>
          </p:nvSpPr>
          <p:spPr bwMode="auto">
            <a:xfrm>
              <a:off x="1011238" y="479426"/>
              <a:ext cx="215900" cy="231775"/>
            </a:xfrm>
            <a:custGeom>
              <a:avLst/>
              <a:gdLst>
                <a:gd name="T0" fmla="*/ 252 w 252"/>
                <a:gd name="T1" fmla="*/ 133 h 267"/>
                <a:gd name="T2" fmla="*/ 218 w 252"/>
                <a:gd name="T3" fmla="*/ 232 h 267"/>
                <a:gd name="T4" fmla="*/ 125 w 252"/>
                <a:gd name="T5" fmla="*/ 267 h 267"/>
                <a:gd name="T6" fmla="*/ 34 w 252"/>
                <a:gd name="T7" fmla="*/ 231 h 267"/>
                <a:gd name="T8" fmla="*/ 0 w 252"/>
                <a:gd name="T9" fmla="*/ 133 h 267"/>
                <a:gd name="T10" fmla="*/ 33 w 252"/>
                <a:gd name="T11" fmla="*/ 35 h 267"/>
                <a:gd name="T12" fmla="*/ 127 w 252"/>
                <a:gd name="T13" fmla="*/ 0 h 267"/>
                <a:gd name="T14" fmla="*/ 192 w 252"/>
                <a:gd name="T15" fmla="*/ 16 h 267"/>
                <a:gd name="T16" fmla="*/ 236 w 252"/>
                <a:gd name="T17" fmla="*/ 63 h 267"/>
                <a:gd name="T18" fmla="*/ 252 w 252"/>
                <a:gd name="T19" fmla="*/ 133 h 267"/>
                <a:gd name="T20" fmla="*/ 88 w 252"/>
                <a:gd name="T21" fmla="*/ 133 h 267"/>
                <a:gd name="T22" fmla="*/ 97 w 252"/>
                <a:gd name="T23" fmla="*/ 184 h 267"/>
                <a:gd name="T24" fmla="*/ 126 w 252"/>
                <a:gd name="T25" fmla="*/ 201 h 267"/>
                <a:gd name="T26" fmla="*/ 155 w 252"/>
                <a:gd name="T27" fmla="*/ 184 h 267"/>
                <a:gd name="T28" fmla="*/ 163 w 252"/>
                <a:gd name="T29" fmla="*/ 133 h 267"/>
                <a:gd name="T30" fmla="*/ 155 w 252"/>
                <a:gd name="T31" fmla="*/ 83 h 267"/>
                <a:gd name="T32" fmla="*/ 126 w 252"/>
                <a:gd name="T33" fmla="*/ 66 h 267"/>
                <a:gd name="T34" fmla="*/ 97 w 252"/>
                <a:gd name="T35" fmla="*/ 83 h 267"/>
                <a:gd name="T36" fmla="*/ 88 w 252"/>
                <a:gd name="T37" fmla="*/ 13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267">
                  <a:moveTo>
                    <a:pt x="252" y="133"/>
                  </a:moveTo>
                  <a:cubicBezTo>
                    <a:pt x="252" y="175"/>
                    <a:pt x="241" y="208"/>
                    <a:pt x="218" y="232"/>
                  </a:cubicBezTo>
                  <a:cubicBezTo>
                    <a:pt x="196" y="256"/>
                    <a:pt x="165" y="267"/>
                    <a:pt x="125" y="267"/>
                  </a:cubicBezTo>
                  <a:cubicBezTo>
                    <a:pt x="87" y="267"/>
                    <a:pt x="56" y="255"/>
                    <a:pt x="34" y="231"/>
                  </a:cubicBezTo>
                  <a:cubicBezTo>
                    <a:pt x="11" y="207"/>
                    <a:pt x="0" y="174"/>
                    <a:pt x="0" y="133"/>
                  </a:cubicBezTo>
                  <a:cubicBezTo>
                    <a:pt x="0" y="91"/>
                    <a:pt x="11" y="58"/>
                    <a:pt x="33" y="35"/>
                  </a:cubicBezTo>
                  <a:cubicBezTo>
                    <a:pt x="55" y="12"/>
                    <a:pt x="86" y="0"/>
                    <a:pt x="127" y="0"/>
                  </a:cubicBezTo>
                  <a:cubicBezTo>
                    <a:pt x="151" y="0"/>
                    <a:pt x="173" y="5"/>
                    <a:pt x="192" y="16"/>
                  </a:cubicBezTo>
                  <a:cubicBezTo>
                    <a:pt x="211" y="27"/>
                    <a:pt x="226" y="42"/>
                    <a:pt x="236" y="63"/>
                  </a:cubicBezTo>
                  <a:cubicBezTo>
                    <a:pt x="247" y="83"/>
                    <a:pt x="252" y="106"/>
                    <a:pt x="252" y="133"/>
                  </a:cubicBezTo>
                  <a:moveTo>
                    <a:pt x="88" y="133"/>
                  </a:moveTo>
                  <a:cubicBezTo>
                    <a:pt x="88" y="155"/>
                    <a:pt x="91" y="172"/>
                    <a:pt x="97" y="184"/>
                  </a:cubicBezTo>
                  <a:cubicBezTo>
                    <a:pt x="103" y="195"/>
                    <a:pt x="112" y="201"/>
                    <a:pt x="126" y="201"/>
                  </a:cubicBezTo>
                  <a:cubicBezTo>
                    <a:pt x="140" y="201"/>
                    <a:pt x="149" y="195"/>
                    <a:pt x="155" y="184"/>
                  </a:cubicBezTo>
                  <a:cubicBezTo>
                    <a:pt x="160" y="172"/>
                    <a:pt x="163" y="155"/>
                    <a:pt x="163" y="133"/>
                  </a:cubicBezTo>
                  <a:cubicBezTo>
                    <a:pt x="163" y="111"/>
                    <a:pt x="160" y="94"/>
                    <a:pt x="155" y="83"/>
                  </a:cubicBezTo>
                  <a:cubicBezTo>
                    <a:pt x="149" y="72"/>
                    <a:pt x="139" y="66"/>
                    <a:pt x="126" y="66"/>
                  </a:cubicBezTo>
                  <a:cubicBezTo>
                    <a:pt x="112" y="66"/>
                    <a:pt x="103" y="72"/>
                    <a:pt x="97" y="83"/>
                  </a:cubicBezTo>
                  <a:cubicBezTo>
                    <a:pt x="91" y="94"/>
                    <a:pt x="88" y="111"/>
                    <a:pt x="88" y="13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46" name="Rectangle 9">
              <a:extLst>
                <a:ext uri="{FF2B5EF4-FFF2-40B4-BE49-F238E27FC236}">
                  <a16:creationId xmlns:a16="http://schemas.microsoft.com/office/drawing/2014/main" id="{E45E9D0B-F5C0-4893-92F0-D69A666C1B0B}"/>
                </a:ext>
              </a:extLst>
            </p:cNvPr>
            <p:cNvSpPr>
              <a:spLocks noChangeArrowheads="1"/>
            </p:cNvSpPr>
            <p:nvPr userDrawn="1"/>
          </p:nvSpPr>
          <p:spPr bwMode="auto">
            <a:xfrm>
              <a:off x="1257300" y="482601"/>
              <a:ext cx="74612" cy="2254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47" name="Rectangle 10">
              <a:extLst>
                <a:ext uri="{FF2B5EF4-FFF2-40B4-BE49-F238E27FC236}">
                  <a16:creationId xmlns:a16="http://schemas.microsoft.com/office/drawing/2014/main" id="{DE5C210F-0B06-4949-8E4D-64301D93E9D9}"/>
                </a:ext>
              </a:extLst>
            </p:cNvPr>
            <p:cNvSpPr>
              <a:spLocks noChangeArrowheads="1"/>
            </p:cNvSpPr>
            <p:nvPr userDrawn="1"/>
          </p:nvSpPr>
          <p:spPr bwMode="auto">
            <a:xfrm>
              <a:off x="1257300" y="404813"/>
              <a:ext cx="74612" cy="508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48" name="Freeform 11">
              <a:extLst>
                <a:ext uri="{FF2B5EF4-FFF2-40B4-BE49-F238E27FC236}">
                  <a16:creationId xmlns:a16="http://schemas.microsoft.com/office/drawing/2014/main" id="{F24B8B3C-D0AE-4485-8A30-2C7813EFDEE1}"/>
                </a:ext>
              </a:extLst>
            </p:cNvPr>
            <p:cNvSpPr>
              <a:spLocks/>
            </p:cNvSpPr>
            <p:nvPr userDrawn="1"/>
          </p:nvSpPr>
          <p:spPr bwMode="auto">
            <a:xfrm>
              <a:off x="1362075" y="411163"/>
              <a:ext cx="158750" cy="300038"/>
            </a:xfrm>
            <a:custGeom>
              <a:avLst/>
              <a:gdLst>
                <a:gd name="T0" fmla="*/ 142 w 184"/>
                <a:gd name="T1" fmla="*/ 274 h 344"/>
                <a:gd name="T2" fmla="*/ 184 w 184"/>
                <a:gd name="T3" fmla="*/ 265 h 344"/>
                <a:gd name="T4" fmla="*/ 184 w 184"/>
                <a:gd name="T5" fmla="*/ 330 h 344"/>
                <a:gd name="T6" fmla="*/ 150 w 184"/>
                <a:gd name="T7" fmla="*/ 341 h 344"/>
                <a:gd name="T8" fmla="*/ 113 w 184"/>
                <a:gd name="T9" fmla="*/ 344 h 344"/>
                <a:gd name="T10" fmla="*/ 50 w 184"/>
                <a:gd name="T11" fmla="*/ 322 h 344"/>
                <a:gd name="T12" fmla="*/ 30 w 184"/>
                <a:gd name="T13" fmla="*/ 255 h 344"/>
                <a:gd name="T14" fmla="*/ 30 w 184"/>
                <a:gd name="T15" fmla="*/ 148 h 344"/>
                <a:gd name="T16" fmla="*/ 0 w 184"/>
                <a:gd name="T17" fmla="*/ 148 h 344"/>
                <a:gd name="T18" fmla="*/ 0 w 184"/>
                <a:gd name="T19" fmla="*/ 81 h 344"/>
                <a:gd name="T20" fmla="*/ 30 w 184"/>
                <a:gd name="T21" fmla="*/ 81 h 344"/>
                <a:gd name="T22" fmla="*/ 30 w 184"/>
                <a:gd name="T23" fmla="*/ 16 h 344"/>
                <a:gd name="T24" fmla="*/ 118 w 184"/>
                <a:gd name="T25" fmla="*/ 0 h 344"/>
                <a:gd name="T26" fmla="*/ 118 w 184"/>
                <a:gd name="T27" fmla="*/ 81 h 344"/>
                <a:gd name="T28" fmla="*/ 174 w 184"/>
                <a:gd name="T29" fmla="*/ 81 h 344"/>
                <a:gd name="T30" fmla="*/ 174 w 184"/>
                <a:gd name="T31" fmla="*/ 148 h 344"/>
                <a:gd name="T32" fmla="*/ 118 w 184"/>
                <a:gd name="T33" fmla="*/ 148 h 344"/>
                <a:gd name="T34" fmla="*/ 118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3" y="274"/>
                    <a:pt x="167" y="271"/>
                    <a:pt x="184" y="265"/>
                  </a:cubicBezTo>
                  <a:cubicBezTo>
                    <a:pt x="184" y="330"/>
                    <a:pt x="184" y="330"/>
                    <a:pt x="184" y="330"/>
                  </a:cubicBezTo>
                  <a:cubicBezTo>
                    <a:pt x="172" y="335"/>
                    <a:pt x="161" y="339"/>
                    <a:pt x="150" y="341"/>
                  </a:cubicBezTo>
                  <a:cubicBezTo>
                    <a:pt x="140" y="343"/>
                    <a:pt x="127" y="344"/>
                    <a:pt x="113" y="344"/>
                  </a:cubicBezTo>
                  <a:cubicBezTo>
                    <a:pt x="84" y="344"/>
                    <a:pt x="63" y="337"/>
                    <a:pt x="50" y="322"/>
                  </a:cubicBezTo>
                  <a:cubicBezTo>
                    <a:pt x="37" y="308"/>
                    <a:pt x="30" y="285"/>
                    <a:pt x="30" y="255"/>
                  </a:cubicBezTo>
                  <a:cubicBezTo>
                    <a:pt x="30" y="148"/>
                    <a:pt x="30" y="148"/>
                    <a:pt x="30" y="148"/>
                  </a:cubicBezTo>
                  <a:cubicBezTo>
                    <a:pt x="0" y="148"/>
                    <a:pt x="0" y="148"/>
                    <a:pt x="0" y="148"/>
                  </a:cubicBezTo>
                  <a:cubicBezTo>
                    <a:pt x="0" y="81"/>
                    <a:pt x="0" y="81"/>
                    <a:pt x="0" y="81"/>
                  </a:cubicBezTo>
                  <a:cubicBezTo>
                    <a:pt x="30" y="81"/>
                    <a:pt x="30" y="81"/>
                    <a:pt x="30" y="81"/>
                  </a:cubicBezTo>
                  <a:cubicBezTo>
                    <a:pt x="30" y="16"/>
                    <a:pt x="30" y="16"/>
                    <a:pt x="30" y="16"/>
                  </a:cubicBezTo>
                  <a:cubicBezTo>
                    <a:pt x="118" y="0"/>
                    <a:pt x="118" y="0"/>
                    <a:pt x="118" y="0"/>
                  </a:cubicBezTo>
                  <a:cubicBezTo>
                    <a:pt x="118" y="81"/>
                    <a:pt x="118" y="81"/>
                    <a:pt x="118" y="81"/>
                  </a:cubicBezTo>
                  <a:cubicBezTo>
                    <a:pt x="174" y="81"/>
                    <a:pt x="174" y="81"/>
                    <a:pt x="174" y="81"/>
                  </a:cubicBezTo>
                  <a:cubicBezTo>
                    <a:pt x="174" y="148"/>
                    <a:pt x="174" y="148"/>
                    <a:pt x="174" y="148"/>
                  </a:cubicBezTo>
                  <a:cubicBezTo>
                    <a:pt x="118" y="148"/>
                    <a:pt x="118" y="148"/>
                    <a:pt x="118" y="148"/>
                  </a:cubicBezTo>
                  <a:cubicBezTo>
                    <a:pt x="118" y="249"/>
                    <a:pt x="118" y="249"/>
                    <a:pt x="118" y="249"/>
                  </a:cubicBezTo>
                  <a:cubicBezTo>
                    <a:pt x="118" y="266"/>
                    <a:pt x="126" y="274"/>
                    <a:pt x="142" y="2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49" name="Freeform 12">
              <a:extLst>
                <a:ext uri="{FF2B5EF4-FFF2-40B4-BE49-F238E27FC236}">
                  <a16:creationId xmlns:a16="http://schemas.microsoft.com/office/drawing/2014/main" id="{0DD172EE-B893-46D5-9A64-6715E431296D}"/>
                </a:ext>
              </a:extLst>
            </p:cNvPr>
            <p:cNvSpPr>
              <a:spLocks/>
            </p:cNvSpPr>
            <p:nvPr userDrawn="1"/>
          </p:nvSpPr>
          <p:spPr bwMode="auto">
            <a:xfrm>
              <a:off x="1535113" y="411163"/>
              <a:ext cx="158750" cy="300038"/>
            </a:xfrm>
            <a:custGeom>
              <a:avLst/>
              <a:gdLst>
                <a:gd name="T0" fmla="*/ 142 w 184"/>
                <a:gd name="T1" fmla="*/ 274 h 344"/>
                <a:gd name="T2" fmla="*/ 184 w 184"/>
                <a:gd name="T3" fmla="*/ 265 h 344"/>
                <a:gd name="T4" fmla="*/ 184 w 184"/>
                <a:gd name="T5" fmla="*/ 330 h 344"/>
                <a:gd name="T6" fmla="*/ 151 w 184"/>
                <a:gd name="T7" fmla="*/ 341 h 344"/>
                <a:gd name="T8" fmla="*/ 114 w 184"/>
                <a:gd name="T9" fmla="*/ 344 h 344"/>
                <a:gd name="T10" fmla="*/ 50 w 184"/>
                <a:gd name="T11" fmla="*/ 322 h 344"/>
                <a:gd name="T12" fmla="*/ 31 w 184"/>
                <a:gd name="T13" fmla="*/ 255 h 344"/>
                <a:gd name="T14" fmla="*/ 31 w 184"/>
                <a:gd name="T15" fmla="*/ 148 h 344"/>
                <a:gd name="T16" fmla="*/ 0 w 184"/>
                <a:gd name="T17" fmla="*/ 148 h 344"/>
                <a:gd name="T18" fmla="*/ 0 w 184"/>
                <a:gd name="T19" fmla="*/ 81 h 344"/>
                <a:gd name="T20" fmla="*/ 31 w 184"/>
                <a:gd name="T21" fmla="*/ 81 h 344"/>
                <a:gd name="T22" fmla="*/ 31 w 184"/>
                <a:gd name="T23" fmla="*/ 15 h 344"/>
                <a:gd name="T24" fmla="*/ 119 w 184"/>
                <a:gd name="T25" fmla="*/ 0 h 344"/>
                <a:gd name="T26" fmla="*/ 119 w 184"/>
                <a:gd name="T27" fmla="*/ 81 h 344"/>
                <a:gd name="T28" fmla="*/ 174 w 184"/>
                <a:gd name="T29" fmla="*/ 81 h 344"/>
                <a:gd name="T30" fmla="*/ 174 w 184"/>
                <a:gd name="T31" fmla="*/ 148 h 344"/>
                <a:gd name="T32" fmla="*/ 119 w 184"/>
                <a:gd name="T33" fmla="*/ 148 h 344"/>
                <a:gd name="T34" fmla="*/ 119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4" y="274"/>
                    <a:pt x="168" y="271"/>
                    <a:pt x="184" y="265"/>
                  </a:cubicBezTo>
                  <a:cubicBezTo>
                    <a:pt x="184" y="330"/>
                    <a:pt x="184" y="330"/>
                    <a:pt x="184" y="330"/>
                  </a:cubicBezTo>
                  <a:cubicBezTo>
                    <a:pt x="173" y="335"/>
                    <a:pt x="161" y="339"/>
                    <a:pt x="151" y="341"/>
                  </a:cubicBezTo>
                  <a:cubicBezTo>
                    <a:pt x="140" y="343"/>
                    <a:pt x="128" y="344"/>
                    <a:pt x="114" y="344"/>
                  </a:cubicBezTo>
                  <a:cubicBezTo>
                    <a:pt x="84" y="344"/>
                    <a:pt x="63" y="337"/>
                    <a:pt x="50" y="322"/>
                  </a:cubicBezTo>
                  <a:cubicBezTo>
                    <a:pt x="37" y="308"/>
                    <a:pt x="31" y="285"/>
                    <a:pt x="31" y="255"/>
                  </a:cubicBezTo>
                  <a:cubicBezTo>
                    <a:pt x="31" y="148"/>
                    <a:pt x="31" y="148"/>
                    <a:pt x="31" y="148"/>
                  </a:cubicBezTo>
                  <a:cubicBezTo>
                    <a:pt x="0" y="148"/>
                    <a:pt x="0" y="148"/>
                    <a:pt x="0" y="148"/>
                  </a:cubicBezTo>
                  <a:cubicBezTo>
                    <a:pt x="0" y="81"/>
                    <a:pt x="0" y="81"/>
                    <a:pt x="0" y="81"/>
                  </a:cubicBezTo>
                  <a:cubicBezTo>
                    <a:pt x="31" y="81"/>
                    <a:pt x="31" y="81"/>
                    <a:pt x="31" y="81"/>
                  </a:cubicBezTo>
                  <a:cubicBezTo>
                    <a:pt x="31" y="15"/>
                    <a:pt x="31" y="15"/>
                    <a:pt x="31" y="15"/>
                  </a:cubicBezTo>
                  <a:cubicBezTo>
                    <a:pt x="119" y="0"/>
                    <a:pt x="119" y="0"/>
                    <a:pt x="119" y="0"/>
                  </a:cubicBezTo>
                  <a:cubicBezTo>
                    <a:pt x="119" y="81"/>
                    <a:pt x="119" y="81"/>
                    <a:pt x="119" y="81"/>
                  </a:cubicBezTo>
                  <a:cubicBezTo>
                    <a:pt x="174" y="81"/>
                    <a:pt x="174" y="81"/>
                    <a:pt x="174" y="81"/>
                  </a:cubicBezTo>
                  <a:cubicBezTo>
                    <a:pt x="174" y="148"/>
                    <a:pt x="174" y="148"/>
                    <a:pt x="174" y="148"/>
                  </a:cubicBezTo>
                  <a:cubicBezTo>
                    <a:pt x="119" y="148"/>
                    <a:pt x="119" y="148"/>
                    <a:pt x="119" y="148"/>
                  </a:cubicBezTo>
                  <a:cubicBezTo>
                    <a:pt x="119" y="249"/>
                    <a:pt x="119" y="249"/>
                    <a:pt x="119" y="249"/>
                  </a:cubicBezTo>
                  <a:cubicBezTo>
                    <a:pt x="119" y="266"/>
                    <a:pt x="127" y="274"/>
                    <a:pt x="142" y="2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50" name="Freeform 13">
              <a:extLst>
                <a:ext uri="{FF2B5EF4-FFF2-40B4-BE49-F238E27FC236}">
                  <a16:creationId xmlns:a16="http://schemas.microsoft.com/office/drawing/2014/main" id="{41641FDD-35E1-4F42-B99C-FFA6812569B0}"/>
                </a:ext>
              </a:extLst>
            </p:cNvPr>
            <p:cNvSpPr>
              <a:spLocks noEditPoints="1"/>
            </p:cNvSpPr>
            <p:nvPr userDrawn="1"/>
          </p:nvSpPr>
          <p:spPr bwMode="auto">
            <a:xfrm>
              <a:off x="1709738" y="479426"/>
              <a:ext cx="211137" cy="231775"/>
            </a:xfrm>
            <a:custGeom>
              <a:avLst/>
              <a:gdLst>
                <a:gd name="T0" fmla="*/ 213 w 244"/>
                <a:gd name="T1" fmla="*/ 30 h 267"/>
                <a:gd name="T2" fmla="*/ 125 w 244"/>
                <a:gd name="T3" fmla="*/ 0 h 267"/>
                <a:gd name="T4" fmla="*/ 33 w 244"/>
                <a:gd name="T5" fmla="*/ 35 h 267"/>
                <a:gd name="T6" fmla="*/ 0 w 244"/>
                <a:gd name="T7" fmla="*/ 135 h 267"/>
                <a:gd name="T8" fmla="*/ 35 w 244"/>
                <a:gd name="T9" fmla="*/ 233 h 267"/>
                <a:gd name="T10" fmla="*/ 133 w 244"/>
                <a:gd name="T11" fmla="*/ 267 h 267"/>
                <a:gd name="T12" fmla="*/ 185 w 244"/>
                <a:gd name="T13" fmla="*/ 263 h 267"/>
                <a:gd name="T14" fmla="*/ 227 w 244"/>
                <a:gd name="T15" fmla="*/ 249 h 267"/>
                <a:gd name="T16" fmla="*/ 214 w 244"/>
                <a:gd name="T17" fmla="*/ 190 h 267"/>
                <a:gd name="T18" fmla="*/ 186 w 244"/>
                <a:gd name="T19" fmla="*/ 200 h 267"/>
                <a:gd name="T20" fmla="*/ 144 w 244"/>
                <a:gd name="T21" fmla="*/ 204 h 267"/>
                <a:gd name="T22" fmla="*/ 104 w 244"/>
                <a:gd name="T23" fmla="*/ 192 h 267"/>
                <a:gd name="T24" fmla="*/ 88 w 244"/>
                <a:gd name="T25" fmla="*/ 158 h 267"/>
                <a:gd name="T26" fmla="*/ 244 w 244"/>
                <a:gd name="T27" fmla="*/ 158 h 267"/>
                <a:gd name="T28" fmla="*/ 244 w 244"/>
                <a:gd name="T29" fmla="*/ 118 h 267"/>
                <a:gd name="T30" fmla="*/ 213 w 244"/>
                <a:gd name="T31" fmla="*/ 30 h 267"/>
                <a:gd name="T32" fmla="*/ 90 w 244"/>
                <a:gd name="T33" fmla="*/ 102 h 267"/>
                <a:gd name="T34" fmla="*/ 102 w 244"/>
                <a:gd name="T35" fmla="*/ 70 h 267"/>
                <a:gd name="T36" fmla="*/ 128 w 244"/>
                <a:gd name="T37" fmla="*/ 61 h 267"/>
                <a:gd name="T38" fmla="*/ 155 w 244"/>
                <a:gd name="T39" fmla="*/ 72 h 267"/>
                <a:gd name="T40" fmla="*/ 165 w 244"/>
                <a:gd name="T41" fmla="*/ 102 h 267"/>
                <a:gd name="T42" fmla="*/ 90 w 244"/>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 h="267">
                  <a:moveTo>
                    <a:pt x="213" y="30"/>
                  </a:moveTo>
                  <a:cubicBezTo>
                    <a:pt x="192" y="10"/>
                    <a:pt x="163" y="0"/>
                    <a:pt x="125" y="0"/>
                  </a:cubicBezTo>
                  <a:cubicBezTo>
                    <a:pt x="85" y="0"/>
                    <a:pt x="54" y="12"/>
                    <a:pt x="33" y="35"/>
                  </a:cubicBezTo>
                  <a:cubicBezTo>
                    <a:pt x="11" y="58"/>
                    <a:pt x="0" y="92"/>
                    <a:pt x="0" y="135"/>
                  </a:cubicBezTo>
                  <a:cubicBezTo>
                    <a:pt x="0" y="178"/>
                    <a:pt x="12" y="210"/>
                    <a:pt x="35" y="233"/>
                  </a:cubicBezTo>
                  <a:cubicBezTo>
                    <a:pt x="59" y="256"/>
                    <a:pt x="91" y="267"/>
                    <a:pt x="133" y="267"/>
                  </a:cubicBezTo>
                  <a:cubicBezTo>
                    <a:pt x="153" y="267"/>
                    <a:pt x="171" y="266"/>
                    <a:pt x="185" y="263"/>
                  </a:cubicBezTo>
                  <a:cubicBezTo>
                    <a:pt x="200" y="261"/>
                    <a:pt x="214" y="256"/>
                    <a:pt x="227" y="249"/>
                  </a:cubicBezTo>
                  <a:cubicBezTo>
                    <a:pt x="214" y="190"/>
                    <a:pt x="214" y="190"/>
                    <a:pt x="214" y="190"/>
                  </a:cubicBezTo>
                  <a:cubicBezTo>
                    <a:pt x="204" y="194"/>
                    <a:pt x="195" y="197"/>
                    <a:pt x="186" y="200"/>
                  </a:cubicBezTo>
                  <a:cubicBezTo>
                    <a:pt x="173" y="202"/>
                    <a:pt x="159" y="204"/>
                    <a:pt x="144" y="204"/>
                  </a:cubicBezTo>
                  <a:cubicBezTo>
                    <a:pt x="127" y="204"/>
                    <a:pt x="114" y="200"/>
                    <a:pt x="104" y="192"/>
                  </a:cubicBezTo>
                  <a:cubicBezTo>
                    <a:pt x="94" y="183"/>
                    <a:pt x="89" y="172"/>
                    <a:pt x="88" y="158"/>
                  </a:cubicBezTo>
                  <a:cubicBezTo>
                    <a:pt x="244" y="158"/>
                    <a:pt x="244" y="158"/>
                    <a:pt x="244" y="158"/>
                  </a:cubicBezTo>
                  <a:cubicBezTo>
                    <a:pt x="244" y="118"/>
                    <a:pt x="244" y="118"/>
                    <a:pt x="244" y="118"/>
                  </a:cubicBezTo>
                  <a:cubicBezTo>
                    <a:pt x="244" y="80"/>
                    <a:pt x="234" y="51"/>
                    <a:pt x="213" y="30"/>
                  </a:cubicBezTo>
                  <a:moveTo>
                    <a:pt x="90" y="102"/>
                  </a:moveTo>
                  <a:cubicBezTo>
                    <a:pt x="91" y="87"/>
                    <a:pt x="95" y="77"/>
                    <a:pt x="102" y="70"/>
                  </a:cubicBezTo>
                  <a:cubicBezTo>
                    <a:pt x="109" y="64"/>
                    <a:pt x="118" y="61"/>
                    <a:pt x="128" y="61"/>
                  </a:cubicBezTo>
                  <a:cubicBezTo>
                    <a:pt x="139" y="61"/>
                    <a:pt x="148" y="64"/>
                    <a:pt x="155" y="72"/>
                  </a:cubicBezTo>
                  <a:cubicBezTo>
                    <a:pt x="161" y="79"/>
                    <a:pt x="165" y="89"/>
                    <a:pt x="165" y="102"/>
                  </a:cubicBezTo>
                  <a:lnTo>
                    <a:pt x="9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51" name="Freeform 14">
              <a:extLst>
                <a:ext uri="{FF2B5EF4-FFF2-40B4-BE49-F238E27FC236}">
                  <a16:creationId xmlns:a16="http://schemas.microsoft.com/office/drawing/2014/main" id="{DFE30DEA-FA20-4812-875C-D70A3CA3F5F2}"/>
                </a:ext>
              </a:extLst>
            </p:cNvPr>
            <p:cNvSpPr>
              <a:spLocks noEditPoints="1"/>
            </p:cNvSpPr>
            <p:nvPr userDrawn="1"/>
          </p:nvSpPr>
          <p:spPr bwMode="auto">
            <a:xfrm>
              <a:off x="668338" y="479426"/>
              <a:ext cx="209550" cy="231775"/>
            </a:xfrm>
            <a:custGeom>
              <a:avLst/>
              <a:gdLst>
                <a:gd name="T0" fmla="*/ 212 w 243"/>
                <a:gd name="T1" fmla="*/ 30 h 267"/>
                <a:gd name="T2" fmla="*/ 124 w 243"/>
                <a:gd name="T3" fmla="*/ 0 h 267"/>
                <a:gd name="T4" fmla="*/ 32 w 243"/>
                <a:gd name="T5" fmla="*/ 35 h 267"/>
                <a:gd name="T6" fmla="*/ 0 w 243"/>
                <a:gd name="T7" fmla="*/ 135 h 267"/>
                <a:gd name="T8" fmla="*/ 35 w 243"/>
                <a:gd name="T9" fmla="*/ 233 h 267"/>
                <a:gd name="T10" fmla="*/ 132 w 243"/>
                <a:gd name="T11" fmla="*/ 267 h 267"/>
                <a:gd name="T12" fmla="*/ 184 w 243"/>
                <a:gd name="T13" fmla="*/ 263 h 267"/>
                <a:gd name="T14" fmla="*/ 227 w 243"/>
                <a:gd name="T15" fmla="*/ 249 h 267"/>
                <a:gd name="T16" fmla="*/ 213 w 243"/>
                <a:gd name="T17" fmla="*/ 190 h 267"/>
                <a:gd name="T18" fmla="*/ 185 w 243"/>
                <a:gd name="T19" fmla="*/ 200 h 267"/>
                <a:gd name="T20" fmla="*/ 143 w 243"/>
                <a:gd name="T21" fmla="*/ 204 h 267"/>
                <a:gd name="T22" fmla="*/ 103 w 243"/>
                <a:gd name="T23" fmla="*/ 192 h 267"/>
                <a:gd name="T24" fmla="*/ 88 w 243"/>
                <a:gd name="T25" fmla="*/ 158 h 267"/>
                <a:gd name="T26" fmla="*/ 243 w 243"/>
                <a:gd name="T27" fmla="*/ 158 h 267"/>
                <a:gd name="T28" fmla="*/ 243 w 243"/>
                <a:gd name="T29" fmla="*/ 118 h 267"/>
                <a:gd name="T30" fmla="*/ 212 w 243"/>
                <a:gd name="T31" fmla="*/ 30 h 267"/>
                <a:gd name="T32" fmla="*/ 89 w 243"/>
                <a:gd name="T33" fmla="*/ 102 h 267"/>
                <a:gd name="T34" fmla="*/ 102 w 243"/>
                <a:gd name="T35" fmla="*/ 70 h 267"/>
                <a:gd name="T36" fmla="*/ 127 w 243"/>
                <a:gd name="T37" fmla="*/ 61 h 267"/>
                <a:gd name="T38" fmla="*/ 154 w 243"/>
                <a:gd name="T39" fmla="*/ 72 h 267"/>
                <a:gd name="T40" fmla="*/ 164 w 243"/>
                <a:gd name="T41" fmla="*/ 102 h 267"/>
                <a:gd name="T42" fmla="*/ 89 w 243"/>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67">
                  <a:moveTo>
                    <a:pt x="212" y="30"/>
                  </a:moveTo>
                  <a:cubicBezTo>
                    <a:pt x="191" y="10"/>
                    <a:pt x="162" y="0"/>
                    <a:pt x="124" y="0"/>
                  </a:cubicBezTo>
                  <a:cubicBezTo>
                    <a:pt x="84" y="0"/>
                    <a:pt x="53" y="12"/>
                    <a:pt x="32" y="35"/>
                  </a:cubicBezTo>
                  <a:cubicBezTo>
                    <a:pt x="10" y="58"/>
                    <a:pt x="0" y="92"/>
                    <a:pt x="0" y="135"/>
                  </a:cubicBezTo>
                  <a:cubicBezTo>
                    <a:pt x="0" y="178"/>
                    <a:pt x="11" y="210"/>
                    <a:pt x="35" y="233"/>
                  </a:cubicBezTo>
                  <a:cubicBezTo>
                    <a:pt x="58" y="256"/>
                    <a:pt x="90" y="267"/>
                    <a:pt x="132" y="267"/>
                  </a:cubicBezTo>
                  <a:cubicBezTo>
                    <a:pt x="153" y="267"/>
                    <a:pt x="170" y="266"/>
                    <a:pt x="184" y="263"/>
                  </a:cubicBezTo>
                  <a:cubicBezTo>
                    <a:pt x="199" y="261"/>
                    <a:pt x="213" y="256"/>
                    <a:pt x="227" y="249"/>
                  </a:cubicBezTo>
                  <a:cubicBezTo>
                    <a:pt x="213" y="190"/>
                    <a:pt x="213" y="190"/>
                    <a:pt x="213" y="190"/>
                  </a:cubicBezTo>
                  <a:cubicBezTo>
                    <a:pt x="203" y="194"/>
                    <a:pt x="194" y="197"/>
                    <a:pt x="185" y="200"/>
                  </a:cubicBezTo>
                  <a:cubicBezTo>
                    <a:pt x="172" y="202"/>
                    <a:pt x="158" y="204"/>
                    <a:pt x="143" y="204"/>
                  </a:cubicBezTo>
                  <a:cubicBezTo>
                    <a:pt x="126" y="204"/>
                    <a:pt x="113" y="200"/>
                    <a:pt x="103" y="192"/>
                  </a:cubicBezTo>
                  <a:cubicBezTo>
                    <a:pt x="93" y="183"/>
                    <a:pt x="88" y="172"/>
                    <a:pt x="88" y="158"/>
                  </a:cubicBezTo>
                  <a:cubicBezTo>
                    <a:pt x="243" y="158"/>
                    <a:pt x="243" y="158"/>
                    <a:pt x="243" y="158"/>
                  </a:cubicBezTo>
                  <a:cubicBezTo>
                    <a:pt x="243" y="118"/>
                    <a:pt x="243" y="118"/>
                    <a:pt x="243" y="118"/>
                  </a:cubicBezTo>
                  <a:cubicBezTo>
                    <a:pt x="243" y="80"/>
                    <a:pt x="233" y="51"/>
                    <a:pt x="212" y="30"/>
                  </a:cubicBezTo>
                  <a:moveTo>
                    <a:pt x="89" y="102"/>
                  </a:moveTo>
                  <a:cubicBezTo>
                    <a:pt x="91" y="87"/>
                    <a:pt x="95" y="77"/>
                    <a:pt x="102" y="70"/>
                  </a:cubicBezTo>
                  <a:cubicBezTo>
                    <a:pt x="108" y="64"/>
                    <a:pt x="117" y="61"/>
                    <a:pt x="127" y="61"/>
                  </a:cubicBezTo>
                  <a:cubicBezTo>
                    <a:pt x="138" y="61"/>
                    <a:pt x="147" y="64"/>
                    <a:pt x="154" y="72"/>
                  </a:cubicBezTo>
                  <a:cubicBezTo>
                    <a:pt x="160" y="79"/>
                    <a:pt x="164" y="89"/>
                    <a:pt x="164" y="102"/>
                  </a:cubicBezTo>
                  <a:lnTo>
                    <a:pt x="89"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grpSp>
      <p:sp>
        <p:nvSpPr>
          <p:cNvPr id="52" name="Picture Placeholder 8">
            <a:extLst>
              <a:ext uri="{FF2B5EF4-FFF2-40B4-BE49-F238E27FC236}">
                <a16:creationId xmlns:a16="http://schemas.microsoft.com/office/drawing/2014/main" id="{27C09EB3-4C86-4B88-B9B3-4061BBB643D5}"/>
              </a:ext>
            </a:extLst>
          </p:cNvPr>
          <p:cNvSpPr>
            <a:spLocks noGrp="1"/>
          </p:cNvSpPr>
          <p:nvPr>
            <p:ph type="pic" sz="quarter" idx="11"/>
          </p:nvPr>
        </p:nvSpPr>
        <p:spPr>
          <a:xfrm>
            <a:off x="2511333" y="804672"/>
            <a:ext cx="7205472" cy="5404104"/>
          </a:xfrm>
          <a:prstGeom prst="rect">
            <a:avLst/>
          </a:prstGeom>
        </p:spPr>
        <p:txBody>
          <a:bodyPr/>
          <a:lstStyle/>
          <a:p>
            <a:r>
              <a:rPr lang="en-US" noProof="0"/>
              <a:t>Click icon to add picture</a:t>
            </a:r>
            <a:endParaRPr lang="en-US" noProof="0" dirty="0"/>
          </a:p>
        </p:txBody>
      </p:sp>
      <p:sp>
        <p:nvSpPr>
          <p:cNvPr id="53" name="Title 1">
            <a:extLst>
              <a:ext uri="{FF2B5EF4-FFF2-40B4-BE49-F238E27FC236}">
                <a16:creationId xmlns:a16="http://schemas.microsoft.com/office/drawing/2014/main" id="{647FBB06-57A1-478F-8BCE-57D05265516A}"/>
              </a:ext>
            </a:extLst>
          </p:cNvPr>
          <p:cNvSpPr>
            <a:spLocks noGrp="1"/>
          </p:cNvSpPr>
          <p:nvPr>
            <p:ph type="ctrTitle"/>
          </p:nvPr>
        </p:nvSpPr>
        <p:spPr bwMode="gray">
          <a:xfrm>
            <a:off x="501652" y="5186209"/>
            <a:ext cx="4446269" cy="895983"/>
          </a:xfrm>
          <a:prstGeom prst="rect">
            <a:avLst/>
          </a:prstGeom>
        </p:spPr>
        <p:txBody>
          <a:bodyPr anchor="b" anchorCtr="0">
            <a:noAutofit/>
          </a:bodyPr>
          <a:lstStyle>
            <a:lvl1pPr algn="l">
              <a:lnSpc>
                <a:spcPts val="3200"/>
              </a:lnSpc>
              <a:defRPr sz="3200" b="0">
                <a:solidFill>
                  <a:schemeClr val="accent1"/>
                </a:solidFill>
                <a:latin typeface="Calibri Light" panose="020F0302020204030204" pitchFamily="34" charset="0"/>
                <a:ea typeface="Open Sans" panose="020B0606030504020204" pitchFamily="34" charset="0"/>
                <a:cs typeface="Calibri Light" panose="020F0302020204030204" pitchFamily="34" charset="0"/>
              </a:defRPr>
            </a:lvl1pPr>
          </a:lstStyle>
          <a:p>
            <a:r>
              <a:rPr lang="en-US" noProof="0"/>
              <a:t>Click to edit Master title style</a:t>
            </a:r>
            <a:endParaRPr lang="en-US" noProof="0" dirty="0"/>
          </a:p>
        </p:txBody>
      </p:sp>
    </p:spTree>
    <p:extLst>
      <p:ext uri="{BB962C8B-B14F-4D97-AF65-F5344CB8AC3E}">
        <p14:creationId xmlns:p14="http://schemas.microsoft.com/office/powerpoint/2010/main" val="4187564753"/>
      </p:ext>
    </p:extLst>
  </p:cSld>
  <p:clrMapOvr>
    <a:masterClrMapping/>
  </p:clrMapOvr>
  <p:transition>
    <p:fade/>
  </p:transition>
  <p:hf hdr="0" dt="0"/>
  <p:extLst>
    <p:ext uri="{DCECCB84-F9BA-43D5-87BE-67443E8EF086}">
      <p15:sldGuideLst xmlns:p15="http://schemas.microsoft.com/office/powerpoint/2012/main">
        <p15:guide id="1" orient="horz" pos="4088">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Divider - Deloitte black">
    <p:spTree>
      <p:nvGrpSpPr>
        <p:cNvPr id="1" name=""/>
        <p:cNvGrpSpPr/>
        <p:nvPr/>
      </p:nvGrpSpPr>
      <p:grpSpPr>
        <a:xfrm>
          <a:off x="0" y="0"/>
          <a:ext cx="0" cy="0"/>
          <a:chOff x="0" y="0"/>
          <a:chExt cx="0" cy="0"/>
        </a:xfrm>
      </p:grpSpPr>
      <p:sp>
        <p:nvSpPr>
          <p:cNvPr id="2" name="Title 1"/>
          <p:cNvSpPr>
            <a:spLocks noGrp="1"/>
          </p:cNvSpPr>
          <p:nvPr>
            <p:ph type="title"/>
          </p:nvPr>
        </p:nvSpPr>
        <p:spPr bwMode="gray">
          <a:xfrm>
            <a:off x="501651" y="1705670"/>
            <a:ext cx="10541000" cy="1592403"/>
          </a:xfrm>
        </p:spPr>
        <p:txBody>
          <a:bodyPr anchor="b"/>
          <a:lstStyle>
            <a:lvl1pPr>
              <a:lnSpc>
                <a:spcPct val="95000"/>
              </a:lnSpc>
              <a:defRPr sz="3537" b="1">
                <a:solidFill>
                  <a:schemeClr val="bg1"/>
                </a:solidFill>
                <a:latin typeface="+mj-lt"/>
                <a:ea typeface="Open Sans" panose="020B0606030504020204" pitchFamily="34" charset="0"/>
                <a:cs typeface="Open Sans" panose="020B0606030504020204" pitchFamily="34" charset="0"/>
              </a:defRPr>
            </a:lvl1pPr>
          </a:lstStyle>
          <a:p>
            <a:r>
              <a:rPr lang="en-US" noProof="0" dirty="0"/>
              <a:t>Click to edit Master title style</a:t>
            </a:r>
          </a:p>
        </p:txBody>
      </p:sp>
      <p:sp>
        <p:nvSpPr>
          <p:cNvPr id="3" name="Text Placeholder 2"/>
          <p:cNvSpPr>
            <a:spLocks noGrp="1"/>
          </p:cNvSpPr>
          <p:nvPr>
            <p:ph type="body" idx="1"/>
          </p:nvPr>
        </p:nvSpPr>
        <p:spPr bwMode="gray">
          <a:xfrm>
            <a:off x="501651" y="3429001"/>
            <a:ext cx="10541000" cy="1566532"/>
          </a:xfrm>
        </p:spPr>
        <p:txBody>
          <a:bodyPr lIns="0" tIns="0" rIns="0" bIns="0">
            <a:noAutofit/>
          </a:bodyPr>
          <a:lstStyle>
            <a:lvl1pPr marL="0" indent="0">
              <a:lnSpc>
                <a:spcPct val="95000"/>
              </a:lnSpc>
              <a:spcAft>
                <a:spcPts val="0"/>
              </a:spcAft>
              <a:buNone/>
              <a:defRPr sz="3537">
                <a:solidFill>
                  <a:schemeClr val="bg1"/>
                </a:solidFill>
              </a:defRPr>
            </a:lvl1pPr>
            <a:lvl2pPr marL="457209" indent="0">
              <a:buNone/>
              <a:defRPr sz="2000">
                <a:solidFill>
                  <a:schemeClr val="tx1">
                    <a:tint val="75000"/>
                  </a:schemeClr>
                </a:solidFill>
              </a:defRPr>
            </a:lvl2pPr>
            <a:lvl3pPr marL="914417" indent="0">
              <a:buNone/>
              <a:defRPr sz="1800">
                <a:solidFill>
                  <a:schemeClr val="tx1">
                    <a:tint val="75000"/>
                  </a:schemeClr>
                </a:solidFill>
              </a:defRPr>
            </a:lvl3pPr>
            <a:lvl4pPr marL="1371626" indent="0">
              <a:buNone/>
              <a:defRPr sz="1600">
                <a:solidFill>
                  <a:schemeClr val="tx1">
                    <a:tint val="75000"/>
                  </a:schemeClr>
                </a:solidFill>
              </a:defRPr>
            </a:lvl4pPr>
            <a:lvl5pPr marL="1828835" indent="0">
              <a:buNone/>
              <a:defRPr sz="1600">
                <a:solidFill>
                  <a:schemeClr val="tx1">
                    <a:tint val="75000"/>
                  </a:schemeClr>
                </a:solidFill>
              </a:defRPr>
            </a:lvl5pPr>
            <a:lvl6pPr marL="2286044" indent="0">
              <a:buNone/>
              <a:defRPr sz="1600">
                <a:solidFill>
                  <a:schemeClr val="tx1">
                    <a:tint val="75000"/>
                  </a:schemeClr>
                </a:solidFill>
              </a:defRPr>
            </a:lvl6pPr>
            <a:lvl7pPr marL="2743252" indent="0">
              <a:buNone/>
              <a:defRPr sz="1600">
                <a:solidFill>
                  <a:schemeClr val="tx1">
                    <a:tint val="75000"/>
                  </a:schemeClr>
                </a:solidFill>
              </a:defRPr>
            </a:lvl7pPr>
            <a:lvl8pPr marL="3200461" indent="0">
              <a:buNone/>
              <a:defRPr sz="1600">
                <a:solidFill>
                  <a:schemeClr val="tx1">
                    <a:tint val="75000"/>
                  </a:schemeClr>
                </a:solidFill>
              </a:defRPr>
            </a:lvl8pPr>
            <a:lvl9pPr marL="3657669" indent="0">
              <a:buNone/>
              <a:defRPr sz="1600">
                <a:solidFill>
                  <a:schemeClr val="tx1">
                    <a:tint val="75000"/>
                  </a:schemeClr>
                </a:solidFill>
              </a:defRPr>
            </a:lvl9pPr>
          </a:lstStyle>
          <a:p>
            <a:pPr lvl="0"/>
            <a:r>
              <a:rPr lang="en-US" noProof="0" dirty="0"/>
              <a:t>Click to edit Master text styles</a:t>
            </a:r>
          </a:p>
        </p:txBody>
      </p:sp>
      <p:sp>
        <p:nvSpPr>
          <p:cNvPr id="11" name="TextBox 10"/>
          <p:cNvSpPr txBox="1"/>
          <p:nvPr/>
        </p:nvSpPr>
        <p:spPr>
          <a:xfrm>
            <a:off x="501651" y="6477001"/>
            <a:ext cx="5355167" cy="100027"/>
          </a:xfrm>
          <a:prstGeom prst="rect">
            <a:avLst/>
          </a:prstGeom>
          <a:noFill/>
        </p:spPr>
        <p:txBody>
          <a:bodyPr wrap="square" lIns="0" tIns="0" rIns="0" bIns="0" rtlCol="0">
            <a:spAutoFit/>
          </a:bodyPr>
          <a:lstStyle/>
          <a:p>
            <a:pPr marL="0" indent="0">
              <a:spcBef>
                <a:spcPts val="600"/>
              </a:spcBef>
              <a:buSzPct val="100000"/>
              <a:buFont typeface="Arial"/>
              <a:buNone/>
            </a:pPr>
            <a:r>
              <a:rPr lang="fr-FR" sz="650" noProof="0" dirty="0">
                <a:solidFill>
                  <a:schemeClr val="bg1"/>
                </a:solidFill>
              </a:rPr>
              <a:t>©2020 Deloitte Haskins &amp; Sells LLP</a:t>
            </a:r>
          </a:p>
        </p:txBody>
      </p:sp>
      <p:sp>
        <p:nvSpPr>
          <p:cNvPr id="12" name="TextBox 11"/>
          <p:cNvSpPr txBox="1"/>
          <p:nvPr/>
        </p:nvSpPr>
        <p:spPr>
          <a:xfrm>
            <a:off x="11382377" y="6477001"/>
            <a:ext cx="307974" cy="100027"/>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650" noProof="0" smtClean="0">
                <a:solidFill>
                  <a:schemeClr val="bg1"/>
                </a:solidFill>
              </a:rPr>
              <a:pPr marL="0" indent="0" algn="r">
                <a:spcBef>
                  <a:spcPts val="600"/>
                </a:spcBef>
                <a:buSzPct val="100000"/>
                <a:buFont typeface="Arial"/>
                <a:buNone/>
              </a:pPr>
              <a:t>‹#›</a:t>
            </a:fld>
            <a:endParaRPr lang="en-US" sz="650" noProof="0" dirty="0">
              <a:solidFill>
                <a:schemeClr val="bg1"/>
              </a:solidFill>
            </a:endParaRPr>
          </a:p>
        </p:txBody>
      </p:sp>
    </p:spTree>
    <p:extLst>
      <p:ext uri="{BB962C8B-B14F-4D97-AF65-F5344CB8AC3E}">
        <p14:creationId xmlns:p14="http://schemas.microsoft.com/office/powerpoint/2010/main" val="1707448863"/>
      </p:ext>
    </p:extLst>
  </p:cSld>
  <p:clrMapOvr>
    <a:masterClrMapping/>
  </p:clrMapOvr>
  <p:transition>
    <p:fade/>
  </p:transition>
  <p:extLst>
    <p:ext uri="{DCECCB84-F9BA-43D5-87BE-67443E8EF086}">
      <p15:sldGuideLst xmlns:p15="http://schemas.microsoft.com/office/powerpoint/2012/main">
        <p15:guide id="1" orient="horz" pos="2382">
          <p15:clr>
            <a:srgbClr val="FBAE40"/>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p:cSld name="Title Slide - Black Page Image">
    <p:bg bwMode="gray">
      <p:bgPr>
        <a:solidFill>
          <a:schemeClr val="tx1"/>
        </a:solidFill>
        <a:effectLst/>
      </p:bgPr>
    </p:bg>
    <p:spTree>
      <p:nvGrpSpPr>
        <p:cNvPr id="1" name=""/>
        <p:cNvGrpSpPr/>
        <p:nvPr/>
      </p:nvGrpSpPr>
      <p:grpSpPr>
        <a:xfrm>
          <a:off x="0" y="0"/>
          <a:ext cx="0" cy="0"/>
          <a:chOff x="0" y="0"/>
          <a:chExt cx="0" cy="0"/>
        </a:xfrm>
      </p:grpSpPr>
      <p:sp>
        <p:nvSpPr>
          <p:cNvPr id="17" name="Picture Placeholder 8">
            <a:extLst>
              <a:ext uri="{FF2B5EF4-FFF2-40B4-BE49-F238E27FC236}">
                <a16:creationId xmlns:a16="http://schemas.microsoft.com/office/drawing/2014/main" id="{DEF77F0F-DE6A-48C9-92BD-013174DD643C}"/>
              </a:ext>
            </a:extLst>
          </p:cNvPr>
          <p:cNvSpPr>
            <a:spLocks noGrp="1"/>
          </p:cNvSpPr>
          <p:nvPr>
            <p:ph type="pic" sz="quarter" idx="11"/>
          </p:nvPr>
        </p:nvSpPr>
        <p:spPr>
          <a:xfrm>
            <a:off x="0" y="0"/>
            <a:ext cx="12192000" cy="6858000"/>
          </a:xfrm>
          <a:prstGeom prst="rect">
            <a:avLst/>
          </a:prstGeom>
        </p:spPr>
        <p:txBody>
          <a:bodyPr/>
          <a:lstStyle>
            <a:lvl1pPr>
              <a:defRPr>
                <a:solidFill>
                  <a:schemeClr val="bg1"/>
                </a:solidFill>
              </a:defRPr>
            </a:lvl1pPr>
          </a:lstStyle>
          <a:p>
            <a:r>
              <a:rPr lang="en-US" noProof="0"/>
              <a:t>Click icon to add picture</a:t>
            </a:r>
            <a:endParaRPr lang="en-US" noProof="0" dirty="0"/>
          </a:p>
        </p:txBody>
      </p:sp>
      <p:grpSp>
        <p:nvGrpSpPr>
          <p:cNvPr id="16" name="Group 15">
            <a:extLst>
              <a:ext uri="{FF2B5EF4-FFF2-40B4-BE49-F238E27FC236}">
                <a16:creationId xmlns:a16="http://schemas.microsoft.com/office/drawing/2014/main" id="{6A0BD833-5739-4FDB-B21F-A7A7C0EEC237}"/>
              </a:ext>
            </a:extLst>
          </p:cNvPr>
          <p:cNvGrpSpPr/>
          <p:nvPr/>
        </p:nvGrpSpPr>
        <p:grpSpPr>
          <a:xfrm>
            <a:off x="503988" y="378000"/>
            <a:ext cx="2160000" cy="307976"/>
            <a:chOff x="398463" y="404813"/>
            <a:chExt cx="1627187" cy="307976"/>
          </a:xfrm>
          <a:solidFill>
            <a:schemeClr val="bg1"/>
          </a:solidFill>
        </p:grpSpPr>
        <p:sp>
          <p:nvSpPr>
            <p:cNvPr id="18" name="Oval 5">
              <a:extLst>
                <a:ext uri="{FF2B5EF4-FFF2-40B4-BE49-F238E27FC236}">
                  <a16:creationId xmlns:a16="http://schemas.microsoft.com/office/drawing/2014/main" id="{D1771689-8745-4F67-ACB0-2FA880B6292C}"/>
                </a:ext>
              </a:extLst>
            </p:cNvPr>
            <p:cNvSpPr>
              <a:spLocks noChangeArrowheads="1"/>
            </p:cNvSpPr>
            <p:nvPr userDrawn="1"/>
          </p:nvSpPr>
          <p:spPr bwMode="auto">
            <a:xfrm>
              <a:off x="1938338" y="625476"/>
              <a:ext cx="87312" cy="8731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19" name="Freeform 6">
              <a:extLst>
                <a:ext uri="{FF2B5EF4-FFF2-40B4-BE49-F238E27FC236}">
                  <a16:creationId xmlns:a16="http://schemas.microsoft.com/office/drawing/2014/main" id="{43568588-502F-4601-817C-92A013540BFB}"/>
                </a:ext>
              </a:extLst>
            </p:cNvPr>
            <p:cNvSpPr>
              <a:spLocks noEditPoints="1"/>
            </p:cNvSpPr>
            <p:nvPr userDrawn="1"/>
          </p:nvSpPr>
          <p:spPr bwMode="auto">
            <a:xfrm>
              <a:off x="398463" y="406401"/>
              <a:ext cx="247650" cy="301625"/>
            </a:xfrm>
            <a:custGeom>
              <a:avLst/>
              <a:gdLst>
                <a:gd name="T0" fmla="*/ 287 w 287"/>
                <a:gd name="T1" fmla="*/ 166 h 347"/>
                <a:gd name="T2" fmla="*/ 240 w 287"/>
                <a:gd name="T3" fmla="*/ 300 h 347"/>
                <a:gd name="T4" fmla="*/ 109 w 287"/>
                <a:gd name="T5" fmla="*/ 347 h 347"/>
                <a:gd name="T6" fmla="*/ 0 w 287"/>
                <a:gd name="T7" fmla="*/ 347 h 347"/>
                <a:gd name="T8" fmla="*/ 0 w 287"/>
                <a:gd name="T9" fmla="*/ 0 h 347"/>
                <a:gd name="T10" fmla="*/ 117 w 287"/>
                <a:gd name="T11" fmla="*/ 0 h 347"/>
                <a:gd name="T12" fmla="*/ 243 w 287"/>
                <a:gd name="T13" fmla="*/ 43 h 347"/>
                <a:gd name="T14" fmla="*/ 287 w 287"/>
                <a:gd name="T15" fmla="*/ 166 h 347"/>
                <a:gd name="T16" fmla="*/ 192 w 287"/>
                <a:gd name="T17" fmla="*/ 170 h 347"/>
                <a:gd name="T18" fmla="*/ 174 w 287"/>
                <a:gd name="T19" fmla="*/ 99 h 347"/>
                <a:gd name="T20" fmla="*/ 118 w 287"/>
                <a:gd name="T21" fmla="*/ 76 h 347"/>
                <a:gd name="T22" fmla="*/ 91 w 287"/>
                <a:gd name="T23" fmla="*/ 76 h 347"/>
                <a:gd name="T24" fmla="*/ 91 w 287"/>
                <a:gd name="T25" fmla="*/ 270 h 347"/>
                <a:gd name="T26" fmla="*/ 111 w 287"/>
                <a:gd name="T27" fmla="*/ 270 h 347"/>
                <a:gd name="T28" fmla="*/ 173 w 287"/>
                <a:gd name="T29" fmla="*/ 245 h 347"/>
                <a:gd name="T30" fmla="*/ 192 w 287"/>
                <a:gd name="T31" fmla="*/ 17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7" h="347">
                  <a:moveTo>
                    <a:pt x="287" y="166"/>
                  </a:moveTo>
                  <a:cubicBezTo>
                    <a:pt x="287" y="224"/>
                    <a:pt x="271" y="269"/>
                    <a:pt x="240" y="300"/>
                  </a:cubicBezTo>
                  <a:cubicBezTo>
                    <a:pt x="209" y="331"/>
                    <a:pt x="165" y="347"/>
                    <a:pt x="109" y="347"/>
                  </a:cubicBezTo>
                  <a:cubicBezTo>
                    <a:pt x="0" y="347"/>
                    <a:pt x="0" y="347"/>
                    <a:pt x="0" y="347"/>
                  </a:cubicBezTo>
                  <a:cubicBezTo>
                    <a:pt x="0" y="0"/>
                    <a:pt x="0" y="0"/>
                    <a:pt x="0" y="0"/>
                  </a:cubicBezTo>
                  <a:cubicBezTo>
                    <a:pt x="117" y="0"/>
                    <a:pt x="117" y="0"/>
                    <a:pt x="117" y="0"/>
                  </a:cubicBezTo>
                  <a:cubicBezTo>
                    <a:pt x="171" y="0"/>
                    <a:pt x="213" y="15"/>
                    <a:pt x="243" y="43"/>
                  </a:cubicBezTo>
                  <a:cubicBezTo>
                    <a:pt x="272" y="72"/>
                    <a:pt x="287" y="113"/>
                    <a:pt x="287" y="166"/>
                  </a:cubicBezTo>
                  <a:moveTo>
                    <a:pt x="192" y="170"/>
                  </a:moveTo>
                  <a:cubicBezTo>
                    <a:pt x="192" y="138"/>
                    <a:pt x="186" y="114"/>
                    <a:pt x="174" y="99"/>
                  </a:cubicBezTo>
                  <a:cubicBezTo>
                    <a:pt x="161" y="84"/>
                    <a:pt x="143" y="76"/>
                    <a:pt x="118" y="76"/>
                  </a:cubicBezTo>
                  <a:cubicBezTo>
                    <a:pt x="91" y="76"/>
                    <a:pt x="91" y="76"/>
                    <a:pt x="91" y="76"/>
                  </a:cubicBezTo>
                  <a:cubicBezTo>
                    <a:pt x="91" y="270"/>
                    <a:pt x="91" y="270"/>
                    <a:pt x="91" y="270"/>
                  </a:cubicBezTo>
                  <a:cubicBezTo>
                    <a:pt x="111" y="270"/>
                    <a:pt x="111" y="270"/>
                    <a:pt x="111" y="270"/>
                  </a:cubicBezTo>
                  <a:cubicBezTo>
                    <a:pt x="139" y="270"/>
                    <a:pt x="160" y="262"/>
                    <a:pt x="173" y="245"/>
                  </a:cubicBezTo>
                  <a:cubicBezTo>
                    <a:pt x="186" y="229"/>
                    <a:pt x="192" y="204"/>
                    <a:pt x="192" y="17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20" name="Rectangle 7">
              <a:extLst>
                <a:ext uri="{FF2B5EF4-FFF2-40B4-BE49-F238E27FC236}">
                  <a16:creationId xmlns:a16="http://schemas.microsoft.com/office/drawing/2014/main" id="{DA2B9600-D91E-468D-9D31-33B92E3947FF}"/>
                </a:ext>
              </a:extLst>
            </p:cNvPr>
            <p:cNvSpPr>
              <a:spLocks noChangeArrowheads="1"/>
            </p:cNvSpPr>
            <p:nvPr userDrawn="1"/>
          </p:nvSpPr>
          <p:spPr bwMode="auto">
            <a:xfrm>
              <a:off x="906463" y="404813"/>
              <a:ext cx="74612" cy="303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21" name="Freeform 8">
              <a:extLst>
                <a:ext uri="{FF2B5EF4-FFF2-40B4-BE49-F238E27FC236}">
                  <a16:creationId xmlns:a16="http://schemas.microsoft.com/office/drawing/2014/main" id="{01FF30FF-ADCC-4CD2-B09E-60F75CA993F0}"/>
                </a:ext>
              </a:extLst>
            </p:cNvPr>
            <p:cNvSpPr>
              <a:spLocks noEditPoints="1"/>
            </p:cNvSpPr>
            <p:nvPr userDrawn="1"/>
          </p:nvSpPr>
          <p:spPr bwMode="auto">
            <a:xfrm>
              <a:off x="1011238" y="479426"/>
              <a:ext cx="215900" cy="231775"/>
            </a:xfrm>
            <a:custGeom>
              <a:avLst/>
              <a:gdLst>
                <a:gd name="T0" fmla="*/ 252 w 252"/>
                <a:gd name="T1" fmla="*/ 133 h 267"/>
                <a:gd name="T2" fmla="*/ 218 w 252"/>
                <a:gd name="T3" fmla="*/ 232 h 267"/>
                <a:gd name="T4" fmla="*/ 125 w 252"/>
                <a:gd name="T5" fmla="*/ 267 h 267"/>
                <a:gd name="T6" fmla="*/ 34 w 252"/>
                <a:gd name="T7" fmla="*/ 231 h 267"/>
                <a:gd name="T8" fmla="*/ 0 w 252"/>
                <a:gd name="T9" fmla="*/ 133 h 267"/>
                <a:gd name="T10" fmla="*/ 33 w 252"/>
                <a:gd name="T11" fmla="*/ 35 h 267"/>
                <a:gd name="T12" fmla="*/ 127 w 252"/>
                <a:gd name="T13" fmla="*/ 0 h 267"/>
                <a:gd name="T14" fmla="*/ 192 w 252"/>
                <a:gd name="T15" fmla="*/ 16 h 267"/>
                <a:gd name="T16" fmla="*/ 236 w 252"/>
                <a:gd name="T17" fmla="*/ 63 h 267"/>
                <a:gd name="T18" fmla="*/ 252 w 252"/>
                <a:gd name="T19" fmla="*/ 133 h 267"/>
                <a:gd name="T20" fmla="*/ 88 w 252"/>
                <a:gd name="T21" fmla="*/ 133 h 267"/>
                <a:gd name="T22" fmla="*/ 97 w 252"/>
                <a:gd name="T23" fmla="*/ 184 h 267"/>
                <a:gd name="T24" fmla="*/ 126 w 252"/>
                <a:gd name="T25" fmla="*/ 201 h 267"/>
                <a:gd name="T26" fmla="*/ 155 w 252"/>
                <a:gd name="T27" fmla="*/ 184 h 267"/>
                <a:gd name="T28" fmla="*/ 163 w 252"/>
                <a:gd name="T29" fmla="*/ 133 h 267"/>
                <a:gd name="T30" fmla="*/ 155 w 252"/>
                <a:gd name="T31" fmla="*/ 83 h 267"/>
                <a:gd name="T32" fmla="*/ 126 w 252"/>
                <a:gd name="T33" fmla="*/ 66 h 267"/>
                <a:gd name="T34" fmla="*/ 97 w 252"/>
                <a:gd name="T35" fmla="*/ 83 h 267"/>
                <a:gd name="T36" fmla="*/ 88 w 252"/>
                <a:gd name="T37" fmla="*/ 13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267">
                  <a:moveTo>
                    <a:pt x="252" y="133"/>
                  </a:moveTo>
                  <a:cubicBezTo>
                    <a:pt x="252" y="175"/>
                    <a:pt x="241" y="208"/>
                    <a:pt x="218" y="232"/>
                  </a:cubicBezTo>
                  <a:cubicBezTo>
                    <a:pt x="196" y="256"/>
                    <a:pt x="165" y="267"/>
                    <a:pt x="125" y="267"/>
                  </a:cubicBezTo>
                  <a:cubicBezTo>
                    <a:pt x="87" y="267"/>
                    <a:pt x="56" y="255"/>
                    <a:pt x="34" y="231"/>
                  </a:cubicBezTo>
                  <a:cubicBezTo>
                    <a:pt x="11" y="207"/>
                    <a:pt x="0" y="174"/>
                    <a:pt x="0" y="133"/>
                  </a:cubicBezTo>
                  <a:cubicBezTo>
                    <a:pt x="0" y="91"/>
                    <a:pt x="11" y="58"/>
                    <a:pt x="33" y="35"/>
                  </a:cubicBezTo>
                  <a:cubicBezTo>
                    <a:pt x="55" y="12"/>
                    <a:pt x="86" y="0"/>
                    <a:pt x="127" y="0"/>
                  </a:cubicBezTo>
                  <a:cubicBezTo>
                    <a:pt x="151" y="0"/>
                    <a:pt x="173" y="5"/>
                    <a:pt x="192" y="16"/>
                  </a:cubicBezTo>
                  <a:cubicBezTo>
                    <a:pt x="211" y="27"/>
                    <a:pt x="226" y="42"/>
                    <a:pt x="236" y="63"/>
                  </a:cubicBezTo>
                  <a:cubicBezTo>
                    <a:pt x="247" y="83"/>
                    <a:pt x="252" y="106"/>
                    <a:pt x="252" y="133"/>
                  </a:cubicBezTo>
                  <a:moveTo>
                    <a:pt x="88" y="133"/>
                  </a:moveTo>
                  <a:cubicBezTo>
                    <a:pt x="88" y="155"/>
                    <a:pt x="91" y="172"/>
                    <a:pt x="97" y="184"/>
                  </a:cubicBezTo>
                  <a:cubicBezTo>
                    <a:pt x="103" y="195"/>
                    <a:pt x="112" y="201"/>
                    <a:pt x="126" y="201"/>
                  </a:cubicBezTo>
                  <a:cubicBezTo>
                    <a:pt x="140" y="201"/>
                    <a:pt x="149" y="195"/>
                    <a:pt x="155" y="184"/>
                  </a:cubicBezTo>
                  <a:cubicBezTo>
                    <a:pt x="160" y="172"/>
                    <a:pt x="163" y="155"/>
                    <a:pt x="163" y="133"/>
                  </a:cubicBezTo>
                  <a:cubicBezTo>
                    <a:pt x="163" y="111"/>
                    <a:pt x="160" y="94"/>
                    <a:pt x="155" y="83"/>
                  </a:cubicBezTo>
                  <a:cubicBezTo>
                    <a:pt x="149" y="72"/>
                    <a:pt x="139" y="66"/>
                    <a:pt x="126" y="66"/>
                  </a:cubicBezTo>
                  <a:cubicBezTo>
                    <a:pt x="112" y="66"/>
                    <a:pt x="103" y="72"/>
                    <a:pt x="97" y="83"/>
                  </a:cubicBezTo>
                  <a:cubicBezTo>
                    <a:pt x="91" y="94"/>
                    <a:pt x="88" y="111"/>
                    <a:pt x="88" y="13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22" name="Rectangle 9">
              <a:extLst>
                <a:ext uri="{FF2B5EF4-FFF2-40B4-BE49-F238E27FC236}">
                  <a16:creationId xmlns:a16="http://schemas.microsoft.com/office/drawing/2014/main" id="{626A5D63-C61D-476A-A2EC-68200DDB9C5A}"/>
                </a:ext>
              </a:extLst>
            </p:cNvPr>
            <p:cNvSpPr>
              <a:spLocks noChangeArrowheads="1"/>
            </p:cNvSpPr>
            <p:nvPr userDrawn="1"/>
          </p:nvSpPr>
          <p:spPr bwMode="auto">
            <a:xfrm>
              <a:off x="1257300" y="482601"/>
              <a:ext cx="74612" cy="2254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23" name="Rectangle 10">
              <a:extLst>
                <a:ext uri="{FF2B5EF4-FFF2-40B4-BE49-F238E27FC236}">
                  <a16:creationId xmlns:a16="http://schemas.microsoft.com/office/drawing/2014/main" id="{7CF26D08-DDCB-480D-A0A6-78132794DDFA}"/>
                </a:ext>
              </a:extLst>
            </p:cNvPr>
            <p:cNvSpPr>
              <a:spLocks noChangeArrowheads="1"/>
            </p:cNvSpPr>
            <p:nvPr userDrawn="1"/>
          </p:nvSpPr>
          <p:spPr bwMode="auto">
            <a:xfrm>
              <a:off x="1257300" y="404813"/>
              <a:ext cx="74612" cy="508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24" name="Freeform 11">
              <a:extLst>
                <a:ext uri="{FF2B5EF4-FFF2-40B4-BE49-F238E27FC236}">
                  <a16:creationId xmlns:a16="http://schemas.microsoft.com/office/drawing/2014/main" id="{C480F8B4-FD1C-4275-AAA2-9419EC0B4636}"/>
                </a:ext>
              </a:extLst>
            </p:cNvPr>
            <p:cNvSpPr>
              <a:spLocks/>
            </p:cNvSpPr>
            <p:nvPr userDrawn="1"/>
          </p:nvSpPr>
          <p:spPr bwMode="auto">
            <a:xfrm>
              <a:off x="1362075" y="411163"/>
              <a:ext cx="158750" cy="300038"/>
            </a:xfrm>
            <a:custGeom>
              <a:avLst/>
              <a:gdLst>
                <a:gd name="T0" fmla="*/ 142 w 184"/>
                <a:gd name="T1" fmla="*/ 274 h 344"/>
                <a:gd name="T2" fmla="*/ 184 w 184"/>
                <a:gd name="T3" fmla="*/ 265 h 344"/>
                <a:gd name="T4" fmla="*/ 184 w 184"/>
                <a:gd name="T5" fmla="*/ 330 h 344"/>
                <a:gd name="T6" fmla="*/ 150 w 184"/>
                <a:gd name="T7" fmla="*/ 341 h 344"/>
                <a:gd name="T8" fmla="*/ 113 w 184"/>
                <a:gd name="T9" fmla="*/ 344 h 344"/>
                <a:gd name="T10" fmla="*/ 50 w 184"/>
                <a:gd name="T11" fmla="*/ 322 h 344"/>
                <a:gd name="T12" fmla="*/ 30 w 184"/>
                <a:gd name="T13" fmla="*/ 255 h 344"/>
                <a:gd name="T14" fmla="*/ 30 w 184"/>
                <a:gd name="T15" fmla="*/ 148 h 344"/>
                <a:gd name="T16" fmla="*/ 0 w 184"/>
                <a:gd name="T17" fmla="*/ 148 h 344"/>
                <a:gd name="T18" fmla="*/ 0 w 184"/>
                <a:gd name="T19" fmla="*/ 81 h 344"/>
                <a:gd name="T20" fmla="*/ 30 w 184"/>
                <a:gd name="T21" fmla="*/ 81 h 344"/>
                <a:gd name="T22" fmla="*/ 30 w 184"/>
                <a:gd name="T23" fmla="*/ 16 h 344"/>
                <a:gd name="T24" fmla="*/ 118 w 184"/>
                <a:gd name="T25" fmla="*/ 0 h 344"/>
                <a:gd name="T26" fmla="*/ 118 w 184"/>
                <a:gd name="T27" fmla="*/ 81 h 344"/>
                <a:gd name="T28" fmla="*/ 174 w 184"/>
                <a:gd name="T29" fmla="*/ 81 h 344"/>
                <a:gd name="T30" fmla="*/ 174 w 184"/>
                <a:gd name="T31" fmla="*/ 148 h 344"/>
                <a:gd name="T32" fmla="*/ 118 w 184"/>
                <a:gd name="T33" fmla="*/ 148 h 344"/>
                <a:gd name="T34" fmla="*/ 118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3" y="274"/>
                    <a:pt x="167" y="271"/>
                    <a:pt x="184" y="265"/>
                  </a:cubicBezTo>
                  <a:cubicBezTo>
                    <a:pt x="184" y="330"/>
                    <a:pt x="184" y="330"/>
                    <a:pt x="184" y="330"/>
                  </a:cubicBezTo>
                  <a:cubicBezTo>
                    <a:pt x="172" y="335"/>
                    <a:pt x="161" y="339"/>
                    <a:pt x="150" y="341"/>
                  </a:cubicBezTo>
                  <a:cubicBezTo>
                    <a:pt x="140" y="343"/>
                    <a:pt x="127" y="344"/>
                    <a:pt x="113" y="344"/>
                  </a:cubicBezTo>
                  <a:cubicBezTo>
                    <a:pt x="84" y="344"/>
                    <a:pt x="63" y="337"/>
                    <a:pt x="50" y="322"/>
                  </a:cubicBezTo>
                  <a:cubicBezTo>
                    <a:pt x="37" y="308"/>
                    <a:pt x="30" y="285"/>
                    <a:pt x="30" y="255"/>
                  </a:cubicBezTo>
                  <a:cubicBezTo>
                    <a:pt x="30" y="148"/>
                    <a:pt x="30" y="148"/>
                    <a:pt x="30" y="148"/>
                  </a:cubicBezTo>
                  <a:cubicBezTo>
                    <a:pt x="0" y="148"/>
                    <a:pt x="0" y="148"/>
                    <a:pt x="0" y="148"/>
                  </a:cubicBezTo>
                  <a:cubicBezTo>
                    <a:pt x="0" y="81"/>
                    <a:pt x="0" y="81"/>
                    <a:pt x="0" y="81"/>
                  </a:cubicBezTo>
                  <a:cubicBezTo>
                    <a:pt x="30" y="81"/>
                    <a:pt x="30" y="81"/>
                    <a:pt x="30" y="81"/>
                  </a:cubicBezTo>
                  <a:cubicBezTo>
                    <a:pt x="30" y="16"/>
                    <a:pt x="30" y="16"/>
                    <a:pt x="30" y="16"/>
                  </a:cubicBezTo>
                  <a:cubicBezTo>
                    <a:pt x="118" y="0"/>
                    <a:pt x="118" y="0"/>
                    <a:pt x="118" y="0"/>
                  </a:cubicBezTo>
                  <a:cubicBezTo>
                    <a:pt x="118" y="81"/>
                    <a:pt x="118" y="81"/>
                    <a:pt x="118" y="81"/>
                  </a:cubicBezTo>
                  <a:cubicBezTo>
                    <a:pt x="174" y="81"/>
                    <a:pt x="174" y="81"/>
                    <a:pt x="174" y="81"/>
                  </a:cubicBezTo>
                  <a:cubicBezTo>
                    <a:pt x="174" y="148"/>
                    <a:pt x="174" y="148"/>
                    <a:pt x="174" y="148"/>
                  </a:cubicBezTo>
                  <a:cubicBezTo>
                    <a:pt x="118" y="148"/>
                    <a:pt x="118" y="148"/>
                    <a:pt x="118" y="148"/>
                  </a:cubicBezTo>
                  <a:cubicBezTo>
                    <a:pt x="118" y="249"/>
                    <a:pt x="118" y="249"/>
                    <a:pt x="118" y="249"/>
                  </a:cubicBezTo>
                  <a:cubicBezTo>
                    <a:pt x="118" y="266"/>
                    <a:pt x="126" y="274"/>
                    <a:pt x="142" y="2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25" name="Freeform 12">
              <a:extLst>
                <a:ext uri="{FF2B5EF4-FFF2-40B4-BE49-F238E27FC236}">
                  <a16:creationId xmlns:a16="http://schemas.microsoft.com/office/drawing/2014/main" id="{5B7B28FE-7DA7-4E92-B122-4B8FF96D28BA}"/>
                </a:ext>
              </a:extLst>
            </p:cNvPr>
            <p:cNvSpPr>
              <a:spLocks/>
            </p:cNvSpPr>
            <p:nvPr userDrawn="1"/>
          </p:nvSpPr>
          <p:spPr bwMode="auto">
            <a:xfrm>
              <a:off x="1535113" y="411163"/>
              <a:ext cx="158750" cy="300038"/>
            </a:xfrm>
            <a:custGeom>
              <a:avLst/>
              <a:gdLst>
                <a:gd name="T0" fmla="*/ 142 w 184"/>
                <a:gd name="T1" fmla="*/ 274 h 344"/>
                <a:gd name="T2" fmla="*/ 184 w 184"/>
                <a:gd name="T3" fmla="*/ 265 h 344"/>
                <a:gd name="T4" fmla="*/ 184 w 184"/>
                <a:gd name="T5" fmla="*/ 330 h 344"/>
                <a:gd name="T6" fmla="*/ 151 w 184"/>
                <a:gd name="T7" fmla="*/ 341 h 344"/>
                <a:gd name="T8" fmla="*/ 114 w 184"/>
                <a:gd name="T9" fmla="*/ 344 h 344"/>
                <a:gd name="T10" fmla="*/ 50 w 184"/>
                <a:gd name="T11" fmla="*/ 322 h 344"/>
                <a:gd name="T12" fmla="*/ 31 w 184"/>
                <a:gd name="T13" fmla="*/ 255 h 344"/>
                <a:gd name="T14" fmla="*/ 31 w 184"/>
                <a:gd name="T15" fmla="*/ 148 h 344"/>
                <a:gd name="T16" fmla="*/ 0 w 184"/>
                <a:gd name="T17" fmla="*/ 148 h 344"/>
                <a:gd name="T18" fmla="*/ 0 w 184"/>
                <a:gd name="T19" fmla="*/ 81 h 344"/>
                <a:gd name="T20" fmla="*/ 31 w 184"/>
                <a:gd name="T21" fmla="*/ 81 h 344"/>
                <a:gd name="T22" fmla="*/ 31 w 184"/>
                <a:gd name="T23" fmla="*/ 15 h 344"/>
                <a:gd name="T24" fmla="*/ 119 w 184"/>
                <a:gd name="T25" fmla="*/ 0 h 344"/>
                <a:gd name="T26" fmla="*/ 119 w 184"/>
                <a:gd name="T27" fmla="*/ 81 h 344"/>
                <a:gd name="T28" fmla="*/ 174 w 184"/>
                <a:gd name="T29" fmla="*/ 81 h 344"/>
                <a:gd name="T30" fmla="*/ 174 w 184"/>
                <a:gd name="T31" fmla="*/ 148 h 344"/>
                <a:gd name="T32" fmla="*/ 119 w 184"/>
                <a:gd name="T33" fmla="*/ 148 h 344"/>
                <a:gd name="T34" fmla="*/ 119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4" y="274"/>
                    <a:pt x="168" y="271"/>
                    <a:pt x="184" y="265"/>
                  </a:cubicBezTo>
                  <a:cubicBezTo>
                    <a:pt x="184" y="330"/>
                    <a:pt x="184" y="330"/>
                    <a:pt x="184" y="330"/>
                  </a:cubicBezTo>
                  <a:cubicBezTo>
                    <a:pt x="173" y="335"/>
                    <a:pt x="161" y="339"/>
                    <a:pt x="151" y="341"/>
                  </a:cubicBezTo>
                  <a:cubicBezTo>
                    <a:pt x="140" y="343"/>
                    <a:pt x="128" y="344"/>
                    <a:pt x="114" y="344"/>
                  </a:cubicBezTo>
                  <a:cubicBezTo>
                    <a:pt x="84" y="344"/>
                    <a:pt x="63" y="337"/>
                    <a:pt x="50" y="322"/>
                  </a:cubicBezTo>
                  <a:cubicBezTo>
                    <a:pt x="37" y="308"/>
                    <a:pt x="31" y="285"/>
                    <a:pt x="31" y="255"/>
                  </a:cubicBezTo>
                  <a:cubicBezTo>
                    <a:pt x="31" y="148"/>
                    <a:pt x="31" y="148"/>
                    <a:pt x="31" y="148"/>
                  </a:cubicBezTo>
                  <a:cubicBezTo>
                    <a:pt x="0" y="148"/>
                    <a:pt x="0" y="148"/>
                    <a:pt x="0" y="148"/>
                  </a:cubicBezTo>
                  <a:cubicBezTo>
                    <a:pt x="0" y="81"/>
                    <a:pt x="0" y="81"/>
                    <a:pt x="0" y="81"/>
                  </a:cubicBezTo>
                  <a:cubicBezTo>
                    <a:pt x="31" y="81"/>
                    <a:pt x="31" y="81"/>
                    <a:pt x="31" y="81"/>
                  </a:cubicBezTo>
                  <a:cubicBezTo>
                    <a:pt x="31" y="15"/>
                    <a:pt x="31" y="15"/>
                    <a:pt x="31" y="15"/>
                  </a:cubicBezTo>
                  <a:cubicBezTo>
                    <a:pt x="119" y="0"/>
                    <a:pt x="119" y="0"/>
                    <a:pt x="119" y="0"/>
                  </a:cubicBezTo>
                  <a:cubicBezTo>
                    <a:pt x="119" y="81"/>
                    <a:pt x="119" y="81"/>
                    <a:pt x="119" y="81"/>
                  </a:cubicBezTo>
                  <a:cubicBezTo>
                    <a:pt x="174" y="81"/>
                    <a:pt x="174" y="81"/>
                    <a:pt x="174" y="81"/>
                  </a:cubicBezTo>
                  <a:cubicBezTo>
                    <a:pt x="174" y="148"/>
                    <a:pt x="174" y="148"/>
                    <a:pt x="174" y="148"/>
                  </a:cubicBezTo>
                  <a:cubicBezTo>
                    <a:pt x="119" y="148"/>
                    <a:pt x="119" y="148"/>
                    <a:pt x="119" y="148"/>
                  </a:cubicBezTo>
                  <a:cubicBezTo>
                    <a:pt x="119" y="249"/>
                    <a:pt x="119" y="249"/>
                    <a:pt x="119" y="249"/>
                  </a:cubicBezTo>
                  <a:cubicBezTo>
                    <a:pt x="119" y="266"/>
                    <a:pt x="127" y="274"/>
                    <a:pt x="142" y="2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26" name="Freeform 13">
              <a:extLst>
                <a:ext uri="{FF2B5EF4-FFF2-40B4-BE49-F238E27FC236}">
                  <a16:creationId xmlns:a16="http://schemas.microsoft.com/office/drawing/2014/main" id="{DD066F0D-1BE8-441F-AEA3-D80F502E6D25}"/>
                </a:ext>
              </a:extLst>
            </p:cNvPr>
            <p:cNvSpPr>
              <a:spLocks noEditPoints="1"/>
            </p:cNvSpPr>
            <p:nvPr userDrawn="1"/>
          </p:nvSpPr>
          <p:spPr bwMode="auto">
            <a:xfrm>
              <a:off x="1709738" y="479426"/>
              <a:ext cx="211137" cy="231775"/>
            </a:xfrm>
            <a:custGeom>
              <a:avLst/>
              <a:gdLst>
                <a:gd name="T0" fmla="*/ 213 w 244"/>
                <a:gd name="T1" fmla="*/ 30 h 267"/>
                <a:gd name="T2" fmla="*/ 125 w 244"/>
                <a:gd name="T3" fmla="*/ 0 h 267"/>
                <a:gd name="T4" fmla="*/ 33 w 244"/>
                <a:gd name="T5" fmla="*/ 35 h 267"/>
                <a:gd name="T6" fmla="*/ 0 w 244"/>
                <a:gd name="T7" fmla="*/ 135 h 267"/>
                <a:gd name="T8" fmla="*/ 35 w 244"/>
                <a:gd name="T9" fmla="*/ 233 h 267"/>
                <a:gd name="T10" fmla="*/ 133 w 244"/>
                <a:gd name="T11" fmla="*/ 267 h 267"/>
                <a:gd name="T12" fmla="*/ 185 w 244"/>
                <a:gd name="T13" fmla="*/ 263 h 267"/>
                <a:gd name="T14" fmla="*/ 227 w 244"/>
                <a:gd name="T15" fmla="*/ 249 h 267"/>
                <a:gd name="T16" fmla="*/ 214 w 244"/>
                <a:gd name="T17" fmla="*/ 190 h 267"/>
                <a:gd name="T18" fmla="*/ 186 w 244"/>
                <a:gd name="T19" fmla="*/ 200 h 267"/>
                <a:gd name="T20" fmla="*/ 144 w 244"/>
                <a:gd name="T21" fmla="*/ 204 h 267"/>
                <a:gd name="T22" fmla="*/ 104 w 244"/>
                <a:gd name="T23" fmla="*/ 192 h 267"/>
                <a:gd name="T24" fmla="*/ 88 w 244"/>
                <a:gd name="T25" fmla="*/ 158 h 267"/>
                <a:gd name="T26" fmla="*/ 244 w 244"/>
                <a:gd name="T27" fmla="*/ 158 h 267"/>
                <a:gd name="T28" fmla="*/ 244 w 244"/>
                <a:gd name="T29" fmla="*/ 118 h 267"/>
                <a:gd name="T30" fmla="*/ 213 w 244"/>
                <a:gd name="T31" fmla="*/ 30 h 267"/>
                <a:gd name="T32" fmla="*/ 90 w 244"/>
                <a:gd name="T33" fmla="*/ 102 h 267"/>
                <a:gd name="T34" fmla="*/ 102 w 244"/>
                <a:gd name="T35" fmla="*/ 70 h 267"/>
                <a:gd name="T36" fmla="*/ 128 w 244"/>
                <a:gd name="T37" fmla="*/ 61 h 267"/>
                <a:gd name="T38" fmla="*/ 155 w 244"/>
                <a:gd name="T39" fmla="*/ 72 h 267"/>
                <a:gd name="T40" fmla="*/ 165 w 244"/>
                <a:gd name="T41" fmla="*/ 102 h 267"/>
                <a:gd name="T42" fmla="*/ 90 w 244"/>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 h="267">
                  <a:moveTo>
                    <a:pt x="213" y="30"/>
                  </a:moveTo>
                  <a:cubicBezTo>
                    <a:pt x="192" y="10"/>
                    <a:pt x="163" y="0"/>
                    <a:pt x="125" y="0"/>
                  </a:cubicBezTo>
                  <a:cubicBezTo>
                    <a:pt x="85" y="0"/>
                    <a:pt x="54" y="12"/>
                    <a:pt x="33" y="35"/>
                  </a:cubicBezTo>
                  <a:cubicBezTo>
                    <a:pt x="11" y="58"/>
                    <a:pt x="0" y="92"/>
                    <a:pt x="0" y="135"/>
                  </a:cubicBezTo>
                  <a:cubicBezTo>
                    <a:pt x="0" y="178"/>
                    <a:pt x="12" y="210"/>
                    <a:pt x="35" y="233"/>
                  </a:cubicBezTo>
                  <a:cubicBezTo>
                    <a:pt x="59" y="256"/>
                    <a:pt x="91" y="267"/>
                    <a:pt x="133" y="267"/>
                  </a:cubicBezTo>
                  <a:cubicBezTo>
                    <a:pt x="153" y="267"/>
                    <a:pt x="171" y="266"/>
                    <a:pt x="185" y="263"/>
                  </a:cubicBezTo>
                  <a:cubicBezTo>
                    <a:pt x="200" y="261"/>
                    <a:pt x="214" y="256"/>
                    <a:pt x="227" y="249"/>
                  </a:cubicBezTo>
                  <a:cubicBezTo>
                    <a:pt x="214" y="190"/>
                    <a:pt x="214" y="190"/>
                    <a:pt x="214" y="190"/>
                  </a:cubicBezTo>
                  <a:cubicBezTo>
                    <a:pt x="204" y="194"/>
                    <a:pt x="195" y="197"/>
                    <a:pt x="186" y="200"/>
                  </a:cubicBezTo>
                  <a:cubicBezTo>
                    <a:pt x="173" y="202"/>
                    <a:pt x="159" y="204"/>
                    <a:pt x="144" y="204"/>
                  </a:cubicBezTo>
                  <a:cubicBezTo>
                    <a:pt x="127" y="204"/>
                    <a:pt x="114" y="200"/>
                    <a:pt x="104" y="192"/>
                  </a:cubicBezTo>
                  <a:cubicBezTo>
                    <a:pt x="94" y="183"/>
                    <a:pt x="89" y="172"/>
                    <a:pt x="88" y="158"/>
                  </a:cubicBezTo>
                  <a:cubicBezTo>
                    <a:pt x="244" y="158"/>
                    <a:pt x="244" y="158"/>
                    <a:pt x="244" y="158"/>
                  </a:cubicBezTo>
                  <a:cubicBezTo>
                    <a:pt x="244" y="118"/>
                    <a:pt x="244" y="118"/>
                    <a:pt x="244" y="118"/>
                  </a:cubicBezTo>
                  <a:cubicBezTo>
                    <a:pt x="244" y="80"/>
                    <a:pt x="234" y="51"/>
                    <a:pt x="213" y="30"/>
                  </a:cubicBezTo>
                  <a:moveTo>
                    <a:pt x="90" y="102"/>
                  </a:moveTo>
                  <a:cubicBezTo>
                    <a:pt x="91" y="87"/>
                    <a:pt x="95" y="77"/>
                    <a:pt x="102" y="70"/>
                  </a:cubicBezTo>
                  <a:cubicBezTo>
                    <a:pt x="109" y="64"/>
                    <a:pt x="118" y="61"/>
                    <a:pt x="128" y="61"/>
                  </a:cubicBezTo>
                  <a:cubicBezTo>
                    <a:pt x="139" y="61"/>
                    <a:pt x="148" y="64"/>
                    <a:pt x="155" y="72"/>
                  </a:cubicBezTo>
                  <a:cubicBezTo>
                    <a:pt x="161" y="79"/>
                    <a:pt x="165" y="89"/>
                    <a:pt x="165" y="102"/>
                  </a:cubicBezTo>
                  <a:lnTo>
                    <a:pt x="9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27" name="Freeform 14">
              <a:extLst>
                <a:ext uri="{FF2B5EF4-FFF2-40B4-BE49-F238E27FC236}">
                  <a16:creationId xmlns:a16="http://schemas.microsoft.com/office/drawing/2014/main" id="{400E2E76-B6C3-46F1-A088-5C42F7BC8C55}"/>
                </a:ext>
              </a:extLst>
            </p:cNvPr>
            <p:cNvSpPr>
              <a:spLocks noEditPoints="1"/>
            </p:cNvSpPr>
            <p:nvPr userDrawn="1"/>
          </p:nvSpPr>
          <p:spPr bwMode="auto">
            <a:xfrm>
              <a:off x="668338" y="479426"/>
              <a:ext cx="209550" cy="231775"/>
            </a:xfrm>
            <a:custGeom>
              <a:avLst/>
              <a:gdLst>
                <a:gd name="T0" fmla="*/ 212 w 243"/>
                <a:gd name="T1" fmla="*/ 30 h 267"/>
                <a:gd name="T2" fmla="*/ 124 w 243"/>
                <a:gd name="T3" fmla="*/ 0 h 267"/>
                <a:gd name="T4" fmla="*/ 32 w 243"/>
                <a:gd name="T5" fmla="*/ 35 h 267"/>
                <a:gd name="T6" fmla="*/ 0 w 243"/>
                <a:gd name="T7" fmla="*/ 135 h 267"/>
                <a:gd name="T8" fmla="*/ 35 w 243"/>
                <a:gd name="T9" fmla="*/ 233 h 267"/>
                <a:gd name="T10" fmla="*/ 132 w 243"/>
                <a:gd name="T11" fmla="*/ 267 h 267"/>
                <a:gd name="T12" fmla="*/ 184 w 243"/>
                <a:gd name="T13" fmla="*/ 263 h 267"/>
                <a:gd name="T14" fmla="*/ 227 w 243"/>
                <a:gd name="T15" fmla="*/ 249 h 267"/>
                <a:gd name="T16" fmla="*/ 213 w 243"/>
                <a:gd name="T17" fmla="*/ 190 h 267"/>
                <a:gd name="T18" fmla="*/ 185 w 243"/>
                <a:gd name="T19" fmla="*/ 200 h 267"/>
                <a:gd name="T20" fmla="*/ 143 w 243"/>
                <a:gd name="T21" fmla="*/ 204 h 267"/>
                <a:gd name="T22" fmla="*/ 103 w 243"/>
                <a:gd name="T23" fmla="*/ 192 h 267"/>
                <a:gd name="T24" fmla="*/ 88 w 243"/>
                <a:gd name="T25" fmla="*/ 158 h 267"/>
                <a:gd name="T26" fmla="*/ 243 w 243"/>
                <a:gd name="T27" fmla="*/ 158 h 267"/>
                <a:gd name="T28" fmla="*/ 243 w 243"/>
                <a:gd name="T29" fmla="*/ 118 h 267"/>
                <a:gd name="T30" fmla="*/ 212 w 243"/>
                <a:gd name="T31" fmla="*/ 30 h 267"/>
                <a:gd name="T32" fmla="*/ 89 w 243"/>
                <a:gd name="T33" fmla="*/ 102 h 267"/>
                <a:gd name="T34" fmla="*/ 102 w 243"/>
                <a:gd name="T35" fmla="*/ 70 h 267"/>
                <a:gd name="T36" fmla="*/ 127 w 243"/>
                <a:gd name="T37" fmla="*/ 61 h 267"/>
                <a:gd name="T38" fmla="*/ 154 w 243"/>
                <a:gd name="T39" fmla="*/ 72 h 267"/>
                <a:gd name="T40" fmla="*/ 164 w 243"/>
                <a:gd name="T41" fmla="*/ 102 h 267"/>
                <a:gd name="T42" fmla="*/ 89 w 243"/>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67">
                  <a:moveTo>
                    <a:pt x="212" y="30"/>
                  </a:moveTo>
                  <a:cubicBezTo>
                    <a:pt x="191" y="10"/>
                    <a:pt x="162" y="0"/>
                    <a:pt x="124" y="0"/>
                  </a:cubicBezTo>
                  <a:cubicBezTo>
                    <a:pt x="84" y="0"/>
                    <a:pt x="53" y="12"/>
                    <a:pt x="32" y="35"/>
                  </a:cubicBezTo>
                  <a:cubicBezTo>
                    <a:pt x="10" y="58"/>
                    <a:pt x="0" y="92"/>
                    <a:pt x="0" y="135"/>
                  </a:cubicBezTo>
                  <a:cubicBezTo>
                    <a:pt x="0" y="178"/>
                    <a:pt x="11" y="210"/>
                    <a:pt x="35" y="233"/>
                  </a:cubicBezTo>
                  <a:cubicBezTo>
                    <a:pt x="58" y="256"/>
                    <a:pt x="90" y="267"/>
                    <a:pt x="132" y="267"/>
                  </a:cubicBezTo>
                  <a:cubicBezTo>
                    <a:pt x="153" y="267"/>
                    <a:pt x="170" y="266"/>
                    <a:pt x="184" y="263"/>
                  </a:cubicBezTo>
                  <a:cubicBezTo>
                    <a:pt x="199" y="261"/>
                    <a:pt x="213" y="256"/>
                    <a:pt x="227" y="249"/>
                  </a:cubicBezTo>
                  <a:cubicBezTo>
                    <a:pt x="213" y="190"/>
                    <a:pt x="213" y="190"/>
                    <a:pt x="213" y="190"/>
                  </a:cubicBezTo>
                  <a:cubicBezTo>
                    <a:pt x="203" y="194"/>
                    <a:pt x="194" y="197"/>
                    <a:pt x="185" y="200"/>
                  </a:cubicBezTo>
                  <a:cubicBezTo>
                    <a:pt x="172" y="202"/>
                    <a:pt x="158" y="204"/>
                    <a:pt x="143" y="204"/>
                  </a:cubicBezTo>
                  <a:cubicBezTo>
                    <a:pt x="126" y="204"/>
                    <a:pt x="113" y="200"/>
                    <a:pt x="103" y="192"/>
                  </a:cubicBezTo>
                  <a:cubicBezTo>
                    <a:pt x="93" y="183"/>
                    <a:pt x="88" y="172"/>
                    <a:pt x="88" y="158"/>
                  </a:cubicBezTo>
                  <a:cubicBezTo>
                    <a:pt x="243" y="158"/>
                    <a:pt x="243" y="158"/>
                    <a:pt x="243" y="158"/>
                  </a:cubicBezTo>
                  <a:cubicBezTo>
                    <a:pt x="243" y="118"/>
                    <a:pt x="243" y="118"/>
                    <a:pt x="243" y="118"/>
                  </a:cubicBezTo>
                  <a:cubicBezTo>
                    <a:pt x="243" y="80"/>
                    <a:pt x="233" y="51"/>
                    <a:pt x="212" y="30"/>
                  </a:cubicBezTo>
                  <a:moveTo>
                    <a:pt x="89" y="102"/>
                  </a:moveTo>
                  <a:cubicBezTo>
                    <a:pt x="91" y="87"/>
                    <a:pt x="95" y="77"/>
                    <a:pt x="102" y="70"/>
                  </a:cubicBezTo>
                  <a:cubicBezTo>
                    <a:pt x="108" y="64"/>
                    <a:pt x="117" y="61"/>
                    <a:pt x="127" y="61"/>
                  </a:cubicBezTo>
                  <a:cubicBezTo>
                    <a:pt x="138" y="61"/>
                    <a:pt x="147" y="64"/>
                    <a:pt x="154" y="72"/>
                  </a:cubicBezTo>
                  <a:cubicBezTo>
                    <a:pt x="160" y="79"/>
                    <a:pt x="164" y="89"/>
                    <a:pt x="164" y="102"/>
                  </a:cubicBezTo>
                  <a:lnTo>
                    <a:pt x="89"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grpSp>
      <p:sp>
        <p:nvSpPr>
          <p:cNvPr id="28" name="Text Placeholder 4">
            <a:extLst>
              <a:ext uri="{FF2B5EF4-FFF2-40B4-BE49-F238E27FC236}">
                <a16:creationId xmlns:a16="http://schemas.microsoft.com/office/drawing/2014/main" id="{7843742C-26CB-411F-8564-50309241988E}"/>
              </a:ext>
            </a:extLst>
          </p:cNvPr>
          <p:cNvSpPr>
            <a:spLocks noGrp="1"/>
          </p:cNvSpPr>
          <p:nvPr>
            <p:ph type="body" sz="quarter" idx="10"/>
          </p:nvPr>
        </p:nvSpPr>
        <p:spPr>
          <a:xfrm>
            <a:off x="501652" y="6381750"/>
            <a:ext cx="4446269" cy="273050"/>
          </a:xfrm>
          <a:prstGeom prst="rect">
            <a:avLst/>
          </a:prstGeom>
        </p:spPr>
        <p:txBody>
          <a:bodyPr anchor="b">
            <a:noAutofit/>
          </a:bodyPr>
          <a:lstStyle>
            <a:lvl1pPr>
              <a:spcAft>
                <a:spcPts val="0"/>
              </a:spcAft>
              <a:defRPr sz="1400" b="1">
                <a:solidFill>
                  <a:schemeClr val="bg1"/>
                </a:solidFill>
                <a:latin typeface="Calibri" panose="020F0502020204030204" pitchFamily="34" charset="0"/>
                <a:cs typeface="Calibri" panose="020F050202020403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Click to edit Master text styles</a:t>
            </a:r>
          </a:p>
        </p:txBody>
      </p:sp>
      <p:sp>
        <p:nvSpPr>
          <p:cNvPr id="29" name="Title 1">
            <a:extLst>
              <a:ext uri="{FF2B5EF4-FFF2-40B4-BE49-F238E27FC236}">
                <a16:creationId xmlns:a16="http://schemas.microsoft.com/office/drawing/2014/main" id="{A7C729B7-24CD-4887-BCB2-9B9E69736AAE}"/>
              </a:ext>
            </a:extLst>
          </p:cNvPr>
          <p:cNvSpPr>
            <a:spLocks noGrp="1"/>
          </p:cNvSpPr>
          <p:nvPr>
            <p:ph type="ctrTitle"/>
          </p:nvPr>
        </p:nvSpPr>
        <p:spPr bwMode="gray">
          <a:xfrm>
            <a:off x="501652" y="5186209"/>
            <a:ext cx="4446269" cy="895983"/>
          </a:xfrm>
          <a:prstGeom prst="rect">
            <a:avLst/>
          </a:prstGeom>
        </p:spPr>
        <p:txBody>
          <a:bodyPr anchor="b" anchorCtr="0">
            <a:noAutofit/>
          </a:bodyPr>
          <a:lstStyle>
            <a:lvl1pPr algn="l">
              <a:lnSpc>
                <a:spcPts val="3200"/>
              </a:lnSpc>
              <a:defRPr sz="3200" b="0">
                <a:solidFill>
                  <a:schemeClr val="accent1"/>
                </a:solidFill>
                <a:latin typeface="Calibri Light" panose="020F0302020204030204" pitchFamily="34" charset="0"/>
                <a:ea typeface="Open Sans" panose="020B0606030504020204" pitchFamily="34" charset="0"/>
                <a:cs typeface="Calibri Light" panose="020F0302020204030204" pitchFamily="34" charset="0"/>
              </a:defRPr>
            </a:lvl1pPr>
          </a:lstStyle>
          <a:p>
            <a:r>
              <a:rPr lang="en-US" noProof="0"/>
              <a:t>Click to edit Master title style</a:t>
            </a:r>
            <a:endParaRPr lang="en-US" noProof="0" dirty="0"/>
          </a:p>
        </p:txBody>
      </p:sp>
    </p:spTree>
    <p:extLst>
      <p:ext uri="{BB962C8B-B14F-4D97-AF65-F5344CB8AC3E}">
        <p14:creationId xmlns:p14="http://schemas.microsoft.com/office/powerpoint/2010/main" val="994894195"/>
      </p:ext>
    </p:extLst>
  </p:cSld>
  <p:clrMapOvr>
    <a:masterClrMapping/>
  </p:clrMapOvr>
  <p:transition>
    <p:fade/>
  </p:transition>
  <p:hf hdr="0" dt="0"/>
  <p:extLst>
    <p:ext uri="{DCECCB84-F9BA-43D5-87BE-67443E8EF086}">
      <p15:sldGuideLst xmlns:p15="http://schemas.microsoft.com/office/powerpoint/2012/main">
        <p15:guide id="1" orient="horz" pos="4088">
          <p15:clr>
            <a:srgbClr val="FBAE4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p:cSld name="Title Slide - Circle with text">
    <p:bg bwMode="gray">
      <p:bgPr>
        <a:solidFill>
          <a:schemeClr val="bg1"/>
        </a:solidFill>
        <a:effectLst/>
      </p:bgPr>
    </p:bg>
    <p:spTree>
      <p:nvGrpSpPr>
        <p:cNvPr id="1" name=""/>
        <p:cNvGrpSpPr/>
        <p:nvPr/>
      </p:nvGrpSpPr>
      <p:grpSpPr>
        <a:xfrm>
          <a:off x="0" y="0"/>
          <a:ext cx="0" cy="0"/>
          <a:chOff x="0" y="0"/>
          <a:chExt cx="0" cy="0"/>
        </a:xfrm>
      </p:grpSpPr>
      <p:sp>
        <p:nvSpPr>
          <p:cNvPr id="42" name="Title 1">
            <a:extLst>
              <a:ext uri="{FF2B5EF4-FFF2-40B4-BE49-F238E27FC236}">
                <a16:creationId xmlns:a16="http://schemas.microsoft.com/office/drawing/2014/main" id="{B345DB50-CB94-4421-9E14-33DABF973475}"/>
              </a:ext>
            </a:extLst>
          </p:cNvPr>
          <p:cNvSpPr>
            <a:spLocks noGrp="1"/>
          </p:cNvSpPr>
          <p:nvPr>
            <p:ph type="ctrTitle" hasCustomPrompt="1"/>
          </p:nvPr>
        </p:nvSpPr>
        <p:spPr bwMode="gray">
          <a:xfrm>
            <a:off x="501652" y="5186209"/>
            <a:ext cx="4446269" cy="895983"/>
          </a:xfrm>
          <a:prstGeom prst="rect">
            <a:avLst/>
          </a:prstGeom>
        </p:spPr>
        <p:txBody>
          <a:bodyPr anchor="b" anchorCtr="0">
            <a:noAutofit/>
          </a:bodyPr>
          <a:lstStyle>
            <a:lvl1pPr algn="l">
              <a:lnSpc>
                <a:spcPts val="2400"/>
              </a:lnSpc>
              <a:defRPr sz="2400" b="0">
                <a:solidFill>
                  <a:schemeClr val="tx1"/>
                </a:solidFill>
                <a:latin typeface="Calibri Light" panose="020F0302020204030204" pitchFamily="34" charset="0"/>
                <a:ea typeface="Open Sans" panose="020B0606030504020204" pitchFamily="34" charset="0"/>
                <a:cs typeface="Calibri Light" panose="020F0302020204030204" pitchFamily="34" charset="0"/>
              </a:defRPr>
            </a:lvl1pPr>
          </a:lstStyle>
          <a:p>
            <a:r>
              <a:rPr lang="en-US" noProof="0" dirty="0"/>
              <a:t>Click to edit </a:t>
            </a:r>
            <a:br>
              <a:rPr lang="en-US" noProof="0" dirty="0"/>
            </a:br>
            <a:r>
              <a:rPr lang="en-US" noProof="0" dirty="0"/>
              <a:t>Master title style</a:t>
            </a:r>
          </a:p>
        </p:txBody>
      </p:sp>
      <p:sp>
        <p:nvSpPr>
          <p:cNvPr id="43" name="Text Placeholder 4">
            <a:extLst>
              <a:ext uri="{FF2B5EF4-FFF2-40B4-BE49-F238E27FC236}">
                <a16:creationId xmlns:a16="http://schemas.microsoft.com/office/drawing/2014/main" id="{470C5F18-5824-4737-AA04-AA61C1FBBF1A}"/>
              </a:ext>
            </a:extLst>
          </p:cNvPr>
          <p:cNvSpPr>
            <a:spLocks noGrp="1"/>
          </p:cNvSpPr>
          <p:nvPr>
            <p:ph type="body" sz="quarter" idx="10"/>
          </p:nvPr>
        </p:nvSpPr>
        <p:spPr>
          <a:xfrm>
            <a:off x="501652" y="6381750"/>
            <a:ext cx="4446269" cy="273050"/>
          </a:xfrm>
          <a:prstGeom prst="rect">
            <a:avLst/>
          </a:prstGeom>
        </p:spPr>
        <p:txBody>
          <a:bodyPr anchor="b">
            <a:noAutofit/>
          </a:bodyPr>
          <a:lstStyle>
            <a:lvl1pPr>
              <a:spcAft>
                <a:spcPts val="0"/>
              </a:spcAft>
              <a:defRPr sz="1050" b="1">
                <a:solidFill>
                  <a:schemeClr val="tx1"/>
                </a:solidFill>
                <a:latin typeface="Calibri" panose="020F0502020204030204" pitchFamily="34" charset="0"/>
                <a:cs typeface="Calibri" panose="020F050202020403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Click to edit Master text styles</a:t>
            </a:r>
          </a:p>
        </p:txBody>
      </p:sp>
      <p:sp>
        <p:nvSpPr>
          <p:cNvPr id="28" name="Title 1">
            <a:extLst>
              <a:ext uri="{FF2B5EF4-FFF2-40B4-BE49-F238E27FC236}">
                <a16:creationId xmlns:a16="http://schemas.microsoft.com/office/drawing/2014/main" id="{BF939DF8-C67D-4ED5-9DBC-98F2B43BDAEA}"/>
              </a:ext>
            </a:extLst>
          </p:cNvPr>
          <p:cNvSpPr txBox="1">
            <a:spLocks/>
          </p:cNvSpPr>
          <p:nvPr/>
        </p:nvSpPr>
        <p:spPr bwMode="gray">
          <a:xfrm>
            <a:off x="3015598" y="904142"/>
            <a:ext cx="6160804" cy="4620603"/>
          </a:xfrm>
          <a:prstGeom prst="ellipse">
            <a:avLst/>
          </a:prstGeom>
          <a:ln w="25400">
            <a:solidFill>
              <a:schemeClr val="accent1"/>
            </a:solidFill>
          </a:ln>
        </p:spPr>
        <p:txBody>
          <a:bodyPr vert="horz" lIns="81000" tIns="81000" rIns="81000" bIns="81000" rtlCol="0" anchor="ctr" anchorCtr="0">
            <a:normAutofit/>
          </a:bodyPr>
          <a:lstStyle>
            <a:lvl1pPr algn="ctr" defTabSz="914400" rtl="0" eaLnBrk="1" latinLnBrk="0" hangingPunct="1">
              <a:lnSpc>
                <a:spcPts val="4200"/>
              </a:lnSpc>
              <a:spcBef>
                <a:spcPct val="0"/>
              </a:spcBef>
              <a:buNone/>
              <a:defRPr sz="3600" b="0" kern="1200">
                <a:solidFill>
                  <a:schemeClr val="tx1"/>
                </a:solidFill>
                <a:latin typeface="+mj-lt"/>
                <a:ea typeface="Open Sans" panose="020B0606030504020204" pitchFamily="34" charset="0"/>
                <a:cs typeface="Open Sans" panose="020B0606030504020204" pitchFamily="34" charset="0"/>
              </a:defRPr>
            </a:lvl1pPr>
          </a:lstStyle>
          <a:p>
            <a:r>
              <a:rPr lang="en-US" sz="2700" dirty="0"/>
              <a:t>Click to edit Master title style</a:t>
            </a:r>
          </a:p>
        </p:txBody>
      </p:sp>
      <p:grpSp>
        <p:nvGrpSpPr>
          <p:cNvPr id="29" name="Group 28">
            <a:extLst>
              <a:ext uri="{FF2B5EF4-FFF2-40B4-BE49-F238E27FC236}">
                <a16:creationId xmlns:a16="http://schemas.microsoft.com/office/drawing/2014/main" id="{514B2268-F12F-46F8-BE27-6EBBA98A8CF0}"/>
              </a:ext>
            </a:extLst>
          </p:cNvPr>
          <p:cNvGrpSpPr/>
          <p:nvPr/>
        </p:nvGrpSpPr>
        <p:grpSpPr>
          <a:xfrm>
            <a:off x="503988" y="378000"/>
            <a:ext cx="2160000" cy="307976"/>
            <a:chOff x="398463" y="404813"/>
            <a:chExt cx="1627187" cy="307976"/>
          </a:xfrm>
          <a:solidFill>
            <a:schemeClr val="tx1"/>
          </a:solidFill>
        </p:grpSpPr>
        <p:sp>
          <p:nvSpPr>
            <p:cNvPr id="44" name="Oval 5">
              <a:extLst>
                <a:ext uri="{FF2B5EF4-FFF2-40B4-BE49-F238E27FC236}">
                  <a16:creationId xmlns:a16="http://schemas.microsoft.com/office/drawing/2014/main" id="{3055025C-A907-4A28-820F-76829043164B}"/>
                </a:ext>
              </a:extLst>
            </p:cNvPr>
            <p:cNvSpPr>
              <a:spLocks noChangeArrowheads="1"/>
            </p:cNvSpPr>
            <p:nvPr userDrawn="1"/>
          </p:nvSpPr>
          <p:spPr bwMode="auto">
            <a:xfrm>
              <a:off x="1938338" y="625476"/>
              <a:ext cx="87312" cy="8731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45" name="Freeform 6">
              <a:extLst>
                <a:ext uri="{FF2B5EF4-FFF2-40B4-BE49-F238E27FC236}">
                  <a16:creationId xmlns:a16="http://schemas.microsoft.com/office/drawing/2014/main" id="{F9BF8FC5-CE9D-467E-9C4B-0C64EF94F667}"/>
                </a:ext>
              </a:extLst>
            </p:cNvPr>
            <p:cNvSpPr>
              <a:spLocks noEditPoints="1"/>
            </p:cNvSpPr>
            <p:nvPr userDrawn="1"/>
          </p:nvSpPr>
          <p:spPr bwMode="auto">
            <a:xfrm>
              <a:off x="398463" y="406401"/>
              <a:ext cx="247650" cy="301625"/>
            </a:xfrm>
            <a:custGeom>
              <a:avLst/>
              <a:gdLst>
                <a:gd name="T0" fmla="*/ 287 w 287"/>
                <a:gd name="T1" fmla="*/ 166 h 347"/>
                <a:gd name="T2" fmla="*/ 240 w 287"/>
                <a:gd name="T3" fmla="*/ 300 h 347"/>
                <a:gd name="T4" fmla="*/ 109 w 287"/>
                <a:gd name="T5" fmla="*/ 347 h 347"/>
                <a:gd name="T6" fmla="*/ 0 w 287"/>
                <a:gd name="T7" fmla="*/ 347 h 347"/>
                <a:gd name="T8" fmla="*/ 0 w 287"/>
                <a:gd name="T9" fmla="*/ 0 h 347"/>
                <a:gd name="T10" fmla="*/ 117 w 287"/>
                <a:gd name="T11" fmla="*/ 0 h 347"/>
                <a:gd name="T12" fmla="*/ 243 w 287"/>
                <a:gd name="T13" fmla="*/ 43 h 347"/>
                <a:gd name="T14" fmla="*/ 287 w 287"/>
                <a:gd name="T15" fmla="*/ 166 h 347"/>
                <a:gd name="T16" fmla="*/ 192 w 287"/>
                <a:gd name="T17" fmla="*/ 170 h 347"/>
                <a:gd name="T18" fmla="*/ 174 w 287"/>
                <a:gd name="T19" fmla="*/ 99 h 347"/>
                <a:gd name="T20" fmla="*/ 118 w 287"/>
                <a:gd name="T21" fmla="*/ 76 h 347"/>
                <a:gd name="T22" fmla="*/ 91 w 287"/>
                <a:gd name="T23" fmla="*/ 76 h 347"/>
                <a:gd name="T24" fmla="*/ 91 w 287"/>
                <a:gd name="T25" fmla="*/ 270 h 347"/>
                <a:gd name="T26" fmla="*/ 111 w 287"/>
                <a:gd name="T27" fmla="*/ 270 h 347"/>
                <a:gd name="T28" fmla="*/ 173 w 287"/>
                <a:gd name="T29" fmla="*/ 245 h 347"/>
                <a:gd name="T30" fmla="*/ 192 w 287"/>
                <a:gd name="T31" fmla="*/ 17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7" h="347">
                  <a:moveTo>
                    <a:pt x="287" y="166"/>
                  </a:moveTo>
                  <a:cubicBezTo>
                    <a:pt x="287" y="224"/>
                    <a:pt x="271" y="269"/>
                    <a:pt x="240" y="300"/>
                  </a:cubicBezTo>
                  <a:cubicBezTo>
                    <a:pt x="209" y="331"/>
                    <a:pt x="165" y="347"/>
                    <a:pt x="109" y="347"/>
                  </a:cubicBezTo>
                  <a:cubicBezTo>
                    <a:pt x="0" y="347"/>
                    <a:pt x="0" y="347"/>
                    <a:pt x="0" y="347"/>
                  </a:cubicBezTo>
                  <a:cubicBezTo>
                    <a:pt x="0" y="0"/>
                    <a:pt x="0" y="0"/>
                    <a:pt x="0" y="0"/>
                  </a:cubicBezTo>
                  <a:cubicBezTo>
                    <a:pt x="117" y="0"/>
                    <a:pt x="117" y="0"/>
                    <a:pt x="117" y="0"/>
                  </a:cubicBezTo>
                  <a:cubicBezTo>
                    <a:pt x="171" y="0"/>
                    <a:pt x="213" y="15"/>
                    <a:pt x="243" y="43"/>
                  </a:cubicBezTo>
                  <a:cubicBezTo>
                    <a:pt x="272" y="72"/>
                    <a:pt x="287" y="113"/>
                    <a:pt x="287" y="166"/>
                  </a:cubicBezTo>
                  <a:moveTo>
                    <a:pt x="192" y="170"/>
                  </a:moveTo>
                  <a:cubicBezTo>
                    <a:pt x="192" y="138"/>
                    <a:pt x="186" y="114"/>
                    <a:pt x="174" y="99"/>
                  </a:cubicBezTo>
                  <a:cubicBezTo>
                    <a:pt x="161" y="84"/>
                    <a:pt x="143" y="76"/>
                    <a:pt x="118" y="76"/>
                  </a:cubicBezTo>
                  <a:cubicBezTo>
                    <a:pt x="91" y="76"/>
                    <a:pt x="91" y="76"/>
                    <a:pt x="91" y="76"/>
                  </a:cubicBezTo>
                  <a:cubicBezTo>
                    <a:pt x="91" y="270"/>
                    <a:pt x="91" y="270"/>
                    <a:pt x="91" y="270"/>
                  </a:cubicBezTo>
                  <a:cubicBezTo>
                    <a:pt x="111" y="270"/>
                    <a:pt x="111" y="270"/>
                    <a:pt x="111" y="270"/>
                  </a:cubicBezTo>
                  <a:cubicBezTo>
                    <a:pt x="139" y="270"/>
                    <a:pt x="160" y="262"/>
                    <a:pt x="173" y="245"/>
                  </a:cubicBezTo>
                  <a:cubicBezTo>
                    <a:pt x="186" y="229"/>
                    <a:pt x="192" y="204"/>
                    <a:pt x="192" y="17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46" name="Rectangle 7">
              <a:extLst>
                <a:ext uri="{FF2B5EF4-FFF2-40B4-BE49-F238E27FC236}">
                  <a16:creationId xmlns:a16="http://schemas.microsoft.com/office/drawing/2014/main" id="{1E80BBD9-99AC-48AD-AA19-E34A965A997C}"/>
                </a:ext>
              </a:extLst>
            </p:cNvPr>
            <p:cNvSpPr>
              <a:spLocks noChangeArrowheads="1"/>
            </p:cNvSpPr>
            <p:nvPr userDrawn="1"/>
          </p:nvSpPr>
          <p:spPr bwMode="auto">
            <a:xfrm>
              <a:off x="906463" y="404813"/>
              <a:ext cx="74612" cy="303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47" name="Freeform 8">
              <a:extLst>
                <a:ext uri="{FF2B5EF4-FFF2-40B4-BE49-F238E27FC236}">
                  <a16:creationId xmlns:a16="http://schemas.microsoft.com/office/drawing/2014/main" id="{A96C5F56-12C4-4592-9CAD-AEFF66B612FD}"/>
                </a:ext>
              </a:extLst>
            </p:cNvPr>
            <p:cNvSpPr>
              <a:spLocks noEditPoints="1"/>
            </p:cNvSpPr>
            <p:nvPr userDrawn="1"/>
          </p:nvSpPr>
          <p:spPr bwMode="auto">
            <a:xfrm>
              <a:off x="1011238" y="479426"/>
              <a:ext cx="215900" cy="231775"/>
            </a:xfrm>
            <a:custGeom>
              <a:avLst/>
              <a:gdLst>
                <a:gd name="T0" fmla="*/ 252 w 252"/>
                <a:gd name="T1" fmla="*/ 133 h 267"/>
                <a:gd name="T2" fmla="*/ 218 w 252"/>
                <a:gd name="T3" fmla="*/ 232 h 267"/>
                <a:gd name="T4" fmla="*/ 125 w 252"/>
                <a:gd name="T5" fmla="*/ 267 h 267"/>
                <a:gd name="T6" fmla="*/ 34 w 252"/>
                <a:gd name="T7" fmla="*/ 231 h 267"/>
                <a:gd name="T8" fmla="*/ 0 w 252"/>
                <a:gd name="T9" fmla="*/ 133 h 267"/>
                <a:gd name="T10" fmla="*/ 33 w 252"/>
                <a:gd name="T11" fmla="*/ 35 h 267"/>
                <a:gd name="T12" fmla="*/ 127 w 252"/>
                <a:gd name="T13" fmla="*/ 0 h 267"/>
                <a:gd name="T14" fmla="*/ 192 w 252"/>
                <a:gd name="T15" fmla="*/ 16 h 267"/>
                <a:gd name="T16" fmla="*/ 236 w 252"/>
                <a:gd name="T17" fmla="*/ 63 h 267"/>
                <a:gd name="T18" fmla="*/ 252 w 252"/>
                <a:gd name="T19" fmla="*/ 133 h 267"/>
                <a:gd name="T20" fmla="*/ 88 w 252"/>
                <a:gd name="T21" fmla="*/ 133 h 267"/>
                <a:gd name="T22" fmla="*/ 97 w 252"/>
                <a:gd name="T23" fmla="*/ 184 h 267"/>
                <a:gd name="T24" fmla="*/ 126 w 252"/>
                <a:gd name="T25" fmla="*/ 201 h 267"/>
                <a:gd name="T26" fmla="*/ 155 w 252"/>
                <a:gd name="T27" fmla="*/ 184 h 267"/>
                <a:gd name="T28" fmla="*/ 163 w 252"/>
                <a:gd name="T29" fmla="*/ 133 h 267"/>
                <a:gd name="T30" fmla="*/ 155 w 252"/>
                <a:gd name="T31" fmla="*/ 83 h 267"/>
                <a:gd name="T32" fmla="*/ 126 w 252"/>
                <a:gd name="T33" fmla="*/ 66 h 267"/>
                <a:gd name="T34" fmla="*/ 97 w 252"/>
                <a:gd name="T35" fmla="*/ 83 h 267"/>
                <a:gd name="T36" fmla="*/ 88 w 252"/>
                <a:gd name="T37" fmla="*/ 13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267">
                  <a:moveTo>
                    <a:pt x="252" y="133"/>
                  </a:moveTo>
                  <a:cubicBezTo>
                    <a:pt x="252" y="175"/>
                    <a:pt x="241" y="208"/>
                    <a:pt x="218" y="232"/>
                  </a:cubicBezTo>
                  <a:cubicBezTo>
                    <a:pt x="196" y="256"/>
                    <a:pt x="165" y="267"/>
                    <a:pt x="125" y="267"/>
                  </a:cubicBezTo>
                  <a:cubicBezTo>
                    <a:pt x="87" y="267"/>
                    <a:pt x="56" y="255"/>
                    <a:pt x="34" y="231"/>
                  </a:cubicBezTo>
                  <a:cubicBezTo>
                    <a:pt x="11" y="207"/>
                    <a:pt x="0" y="174"/>
                    <a:pt x="0" y="133"/>
                  </a:cubicBezTo>
                  <a:cubicBezTo>
                    <a:pt x="0" y="91"/>
                    <a:pt x="11" y="58"/>
                    <a:pt x="33" y="35"/>
                  </a:cubicBezTo>
                  <a:cubicBezTo>
                    <a:pt x="55" y="12"/>
                    <a:pt x="86" y="0"/>
                    <a:pt x="127" y="0"/>
                  </a:cubicBezTo>
                  <a:cubicBezTo>
                    <a:pt x="151" y="0"/>
                    <a:pt x="173" y="5"/>
                    <a:pt x="192" y="16"/>
                  </a:cubicBezTo>
                  <a:cubicBezTo>
                    <a:pt x="211" y="27"/>
                    <a:pt x="226" y="42"/>
                    <a:pt x="236" y="63"/>
                  </a:cubicBezTo>
                  <a:cubicBezTo>
                    <a:pt x="247" y="83"/>
                    <a:pt x="252" y="106"/>
                    <a:pt x="252" y="133"/>
                  </a:cubicBezTo>
                  <a:moveTo>
                    <a:pt x="88" y="133"/>
                  </a:moveTo>
                  <a:cubicBezTo>
                    <a:pt x="88" y="155"/>
                    <a:pt x="91" y="172"/>
                    <a:pt x="97" y="184"/>
                  </a:cubicBezTo>
                  <a:cubicBezTo>
                    <a:pt x="103" y="195"/>
                    <a:pt x="112" y="201"/>
                    <a:pt x="126" y="201"/>
                  </a:cubicBezTo>
                  <a:cubicBezTo>
                    <a:pt x="140" y="201"/>
                    <a:pt x="149" y="195"/>
                    <a:pt x="155" y="184"/>
                  </a:cubicBezTo>
                  <a:cubicBezTo>
                    <a:pt x="160" y="172"/>
                    <a:pt x="163" y="155"/>
                    <a:pt x="163" y="133"/>
                  </a:cubicBezTo>
                  <a:cubicBezTo>
                    <a:pt x="163" y="111"/>
                    <a:pt x="160" y="94"/>
                    <a:pt x="155" y="83"/>
                  </a:cubicBezTo>
                  <a:cubicBezTo>
                    <a:pt x="149" y="72"/>
                    <a:pt x="139" y="66"/>
                    <a:pt x="126" y="66"/>
                  </a:cubicBezTo>
                  <a:cubicBezTo>
                    <a:pt x="112" y="66"/>
                    <a:pt x="103" y="72"/>
                    <a:pt x="97" y="83"/>
                  </a:cubicBezTo>
                  <a:cubicBezTo>
                    <a:pt x="91" y="94"/>
                    <a:pt x="88" y="111"/>
                    <a:pt x="88" y="13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48" name="Rectangle 9">
              <a:extLst>
                <a:ext uri="{FF2B5EF4-FFF2-40B4-BE49-F238E27FC236}">
                  <a16:creationId xmlns:a16="http://schemas.microsoft.com/office/drawing/2014/main" id="{33D39544-1E93-4BD5-B818-2372E29F7239}"/>
                </a:ext>
              </a:extLst>
            </p:cNvPr>
            <p:cNvSpPr>
              <a:spLocks noChangeArrowheads="1"/>
            </p:cNvSpPr>
            <p:nvPr userDrawn="1"/>
          </p:nvSpPr>
          <p:spPr bwMode="auto">
            <a:xfrm>
              <a:off x="1257300" y="482601"/>
              <a:ext cx="74612" cy="2254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49" name="Rectangle 10">
              <a:extLst>
                <a:ext uri="{FF2B5EF4-FFF2-40B4-BE49-F238E27FC236}">
                  <a16:creationId xmlns:a16="http://schemas.microsoft.com/office/drawing/2014/main" id="{8C13C80B-4B7F-4CAC-A095-849EC5B75511}"/>
                </a:ext>
              </a:extLst>
            </p:cNvPr>
            <p:cNvSpPr>
              <a:spLocks noChangeArrowheads="1"/>
            </p:cNvSpPr>
            <p:nvPr userDrawn="1"/>
          </p:nvSpPr>
          <p:spPr bwMode="auto">
            <a:xfrm>
              <a:off x="1257300" y="404813"/>
              <a:ext cx="74612" cy="508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50" name="Freeform 11">
              <a:extLst>
                <a:ext uri="{FF2B5EF4-FFF2-40B4-BE49-F238E27FC236}">
                  <a16:creationId xmlns:a16="http://schemas.microsoft.com/office/drawing/2014/main" id="{0A379A4A-23CB-496B-A9C7-CE3B7B6C230A}"/>
                </a:ext>
              </a:extLst>
            </p:cNvPr>
            <p:cNvSpPr>
              <a:spLocks/>
            </p:cNvSpPr>
            <p:nvPr userDrawn="1"/>
          </p:nvSpPr>
          <p:spPr bwMode="auto">
            <a:xfrm>
              <a:off x="1362075" y="411163"/>
              <a:ext cx="158750" cy="300038"/>
            </a:xfrm>
            <a:custGeom>
              <a:avLst/>
              <a:gdLst>
                <a:gd name="T0" fmla="*/ 142 w 184"/>
                <a:gd name="T1" fmla="*/ 274 h 344"/>
                <a:gd name="T2" fmla="*/ 184 w 184"/>
                <a:gd name="T3" fmla="*/ 265 h 344"/>
                <a:gd name="T4" fmla="*/ 184 w 184"/>
                <a:gd name="T5" fmla="*/ 330 h 344"/>
                <a:gd name="T6" fmla="*/ 150 w 184"/>
                <a:gd name="T7" fmla="*/ 341 h 344"/>
                <a:gd name="T8" fmla="*/ 113 w 184"/>
                <a:gd name="T9" fmla="*/ 344 h 344"/>
                <a:gd name="T10" fmla="*/ 50 w 184"/>
                <a:gd name="T11" fmla="*/ 322 h 344"/>
                <a:gd name="T12" fmla="*/ 30 w 184"/>
                <a:gd name="T13" fmla="*/ 255 h 344"/>
                <a:gd name="T14" fmla="*/ 30 w 184"/>
                <a:gd name="T15" fmla="*/ 148 h 344"/>
                <a:gd name="T16" fmla="*/ 0 w 184"/>
                <a:gd name="T17" fmla="*/ 148 h 344"/>
                <a:gd name="T18" fmla="*/ 0 w 184"/>
                <a:gd name="T19" fmla="*/ 81 h 344"/>
                <a:gd name="T20" fmla="*/ 30 w 184"/>
                <a:gd name="T21" fmla="*/ 81 h 344"/>
                <a:gd name="T22" fmla="*/ 30 w 184"/>
                <a:gd name="T23" fmla="*/ 16 h 344"/>
                <a:gd name="T24" fmla="*/ 118 w 184"/>
                <a:gd name="T25" fmla="*/ 0 h 344"/>
                <a:gd name="T26" fmla="*/ 118 w 184"/>
                <a:gd name="T27" fmla="*/ 81 h 344"/>
                <a:gd name="T28" fmla="*/ 174 w 184"/>
                <a:gd name="T29" fmla="*/ 81 h 344"/>
                <a:gd name="T30" fmla="*/ 174 w 184"/>
                <a:gd name="T31" fmla="*/ 148 h 344"/>
                <a:gd name="T32" fmla="*/ 118 w 184"/>
                <a:gd name="T33" fmla="*/ 148 h 344"/>
                <a:gd name="T34" fmla="*/ 118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3" y="274"/>
                    <a:pt x="167" y="271"/>
                    <a:pt x="184" y="265"/>
                  </a:cubicBezTo>
                  <a:cubicBezTo>
                    <a:pt x="184" y="330"/>
                    <a:pt x="184" y="330"/>
                    <a:pt x="184" y="330"/>
                  </a:cubicBezTo>
                  <a:cubicBezTo>
                    <a:pt x="172" y="335"/>
                    <a:pt x="161" y="339"/>
                    <a:pt x="150" y="341"/>
                  </a:cubicBezTo>
                  <a:cubicBezTo>
                    <a:pt x="140" y="343"/>
                    <a:pt x="127" y="344"/>
                    <a:pt x="113" y="344"/>
                  </a:cubicBezTo>
                  <a:cubicBezTo>
                    <a:pt x="84" y="344"/>
                    <a:pt x="63" y="337"/>
                    <a:pt x="50" y="322"/>
                  </a:cubicBezTo>
                  <a:cubicBezTo>
                    <a:pt x="37" y="308"/>
                    <a:pt x="30" y="285"/>
                    <a:pt x="30" y="255"/>
                  </a:cubicBezTo>
                  <a:cubicBezTo>
                    <a:pt x="30" y="148"/>
                    <a:pt x="30" y="148"/>
                    <a:pt x="30" y="148"/>
                  </a:cubicBezTo>
                  <a:cubicBezTo>
                    <a:pt x="0" y="148"/>
                    <a:pt x="0" y="148"/>
                    <a:pt x="0" y="148"/>
                  </a:cubicBezTo>
                  <a:cubicBezTo>
                    <a:pt x="0" y="81"/>
                    <a:pt x="0" y="81"/>
                    <a:pt x="0" y="81"/>
                  </a:cubicBezTo>
                  <a:cubicBezTo>
                    <a:pt x="30" y="81"/>
                    <a:pt x="30" y="81"/>
                    <a:pt x="30" y="81"/>
                  </a:cubicBezTo>
                  <a:cubicBezTo>
                    <a:pt x="30" y="16"/>
                    <a:pt x="30" y="16"/>
                    <a:pt x="30" y="16"/>
                  </a:cubicBezTo>
                  <a:cubicBezTo>
                    <a:pt x="118" y="0"/>
                    <a:pt x="118" y="0"/>
                    <a:pt x="118" y="0"/>
                  </a:cubicBezTo>
                  <a:cubicBezTo>
                    <a:pt x="118" y="81"/>
                    <a:pt x="118" y="81"/>
                    <a:pt x="118" y="81"/>
                  </a:cubicBezTo>
                  <a:cubicBezTo>
                    <a:pt x="174" y="81"/>
                    <a:pt x="174" y="81"/>
                    <a:pt x="174" y="81"/>
                  </a:cubicBezTo>
                  <a:cubicBezTo>
                    <a:pt x="174" y="148"/>
                    <a:pt x="174" y="148"/>
                    <a:pt x="174" y="148"/>
                  </a:cubicBezTo>
                  <a:cubicBezTo>
                    <a:pt x="118" y="148"/>
                    <a:pt x="118" y="148"/>
                    <a:pt x="118" y="148"/>
                  </a:cubicBezTo>
                  <a:cubicBezTo>
                    <a:pt x="118" y="249"/>
                    <a:pt x="118" y="249"/>
                    <a:pt x="118" y="249"/>
                  </a:cubicBezTo>
                  <a:cubicBezTo>
                    <a:pt x="118" y="266"/>
                    <a:pt x="126" y="274"/>
                    <a:pt x="142" y="2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51" name="Freeform 12">
              <a:extLst>
                <a:ext uri="{FF2B5EF4-FFF2-40B4-BE49-F238E27FC236}">
                  <a16:creationId xmlns:a16="http://schemas.microsoft.com/office/drawing/2014/main" id="{A01F430F-9FED-4509-A058-D05DC2F8988D}"/>
                </a:ext>
              </a:extLst>
            </p:cNvPr>
            <p:cNvSpPr>
              <a:spLocks/>
            </p:cNvSpPr>
            <p:nvPr userDrawn="1"/>
          </p:nvSpPr>
          <p:spPr bwMode="auto">
            <a:xfrm>
              <a:off x="1535113" y="411163"/>
              <a:ext cx="158750" cy="300038"/>
            </a:xfrm>
            <a:custGeom>
              <a:avLst/>
              <a:gdLst>
                <a:gd name="T0" fmla="*/ 142 w 184"/>
                <a:gd name="T1" fmla="*/ 274 h 344"/>
                <a:gd name="T2" fmla="*/ 184 w 184"/>
                <a:gd name="T3" fmla="*/ 265 h 344"/>
                <a:gd name="T4" fmla="*/ 184 w 184"/>
                <a:gd name="T5" fmla="*/ 330 h 344"/>
                <a:gd name="T6" fmla="*/ 151 w 184"/>
                <a:gd name="T7" fmla="*/ 341 h 344"/>
                <a:gd name="T8" fmla="*/ 114 w 184"/>
                <a:gd name="T9" fmla="*/ 344 h 344"/>
                <a:gd name="T10" fmla="*/ 50 w 184"/>
                <a:gd name="T11" fmla="*/ 322 h 344"/>
                <a:gd name="T12" fmla="*/ 31 w 184"/>
                <a:gd name="T13" fmla="*/ 255 h 344"/>
                <a:gd name="T14" fmla="*/ 31 w 184"/>
                <a:gd name="T15" fmla="*/ 148 h 344"/>
                <a:gd name="T16" fmla="*/ 0 w 184"/>
                <a:gd name="T17" fmla="*/ 148 h 344"/>
                <a:gd name="T18" fmla="*/ 0 w 184"/>
                <a:gd name="T19" fmla="*/ 81 h 344"/>
                <a:gd name="T20" fmla="*/ 31 w 184"/>
                <a:gd name="T21" fmla="*/ 81 h 344"/>
                <a:gd name="T22" fmla="*/ 31 w 184"/>
                <a:gd name="T23" fmla="*/ 15 h 344"/>
                <a:gd name="T24" fmla="*/ 119 w 184"/>
                <a:gd name="T25" fmla="*/ 0 h 344"/>
                <a:gd name="T26" fmla="*/ 119 w 184"/>
                <a:gd name="T27" fmla="*/ 81 h 344"/>
                <a:gd name="T28" fmla="*/ 174 w 184"/>
                <a:gd name="T29" fmla="*/ 81 h 344"/>
                <a:gd name="T30" fmla="*/ 174 w 184"/>
                <a:gd name="T31" fmla="*/ 148 h 344"/>
                <a:gd name="T32" fmla="*/ 119 w 184"/>
                <a:gd name="T33" fmla="*/ 148 h 344"/>
                <a:gd name="T34" fmla="*/ 119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4" y="274"/>
                    <a:pt x="168" y="271"/>
                    <a:pt x="184" y="265"/>
                  </a:cubicBezTo>
                  <a:cubicBezTo>
                    <a:pt x="184" y="330"/>
                    <a:pt x="184" y="330"/>
                    <a:pt x="184" y="330"/>
                  </a:cubicBezTo>
                  <a:cubicBezTo>
                    <a:pt x="173" y="335"/>
                    <a:pt x="161" y="339"/>
                    <a:pt x="151" y="341"/>
                  </a:cubicBezTo>
                  <a:cubicBezTo>
                    <a:pt x="140" y="343"/>
                    <a:pt x="128" y="344"/>
                    <a:pt x="114" y="344"/>
                  </a:cubicBezTo>
                  <a:cubicBezTo>
                    <a:pt x="84" y="344"/>
                    <a:pt x="63" y="337"/>
                    <a:pt x="50" y="322"/>
                  </a:cubicBezTo>
                  <a:cubicBezTo>
                    <a:pt x="37" y="308"/>
                    <a:pt x="31" y="285"/>
                    <a:pt x="31" y="255"/>
                  </a:cubicBezTo>
                  <a:cubicBezTo>
                    <a:pt x="31" y="148"/>
                    <a:pt x="31" y="148"/>
                    <a:pt x="31" y="148"/>
                  </a:cubicBezTo>
                  <a:cubicBezTo>
                    <a:pt x="0" y="148"/>
                    <a:pt x="0" y="148"/>
                    <a:pt x="0" y="148"/>
                  </a:cubicBezTo>
                  <a:cubicBezTo>
                    <a:pt x="0" y="81"/>
                    <a:pt x="0" y="81"/>
                    <a:pt x="0" y="81"/>
                  </a:cubicBezTo>
                  <a:cubicBezTo>
                    <a:pt x="31" y="81"/>
                    <a:pt x="31" y="81"/>
                    <a:pt x="31" y="81"/>
                  </a:cubicBezTo>
                  <a:cubicBezTo>
                    <a:pt x="31" y="15"/>
                    <a:pt x="31" y="15"/>
                    <a:pt x="31" y="15"/>
                  </a:cubicBezTo>
                  <a:cubicBezTo>
                    <a:pt x="119" y="0"/>
                    <a:pt x="119" y="0"/>
                    <a:pt x="119" y="0"/>
                  </a:cubicBezTo>
                  <a:cubicBezTo>
                    <a:pt x="119" y="81"/>
                    <a:pt x="119" y="81"/>
                    <a:pt x="119" y="81"/>
                  </a:cubicBezTo>
                  <a:cubicBezTo>
                    <a:pt x="174" y="81"/>
                    <a:pt x="174" y="81"/>
                    <a:pt x="174" y="81"/>
                  </a:cubicBezTo>
                  <a:cubicBezTo>
                    <a:pt x="174" y="148"/>
                    <a:pt x="174" y="148"/>
                    <a:pt x="174" y="148"/>
                  </a:cubicBezTo>
                  <a:cubicBezTo>
                    <a:pt x="119" y="148"/>
                    <a:pt x="119" y="148"/>
                    <a:pt x="119" y="148"/>
                  </a:cubicBezTo>
                  <a:cubicBezTo>
                    <a:pt x="119" y="249"/>
                    <a:pt x="119" y="249"/>
                    <a:pt x="119" y="249"/>
                  </a:cubicBezTo>
                  <a:cubicBezTo>
                    <a:pt x="119" y="266"/>
                    <a:pt x="127" y="274"/>
                    <a:pt x="142" y="2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52" name="Freeform 13">
              <a:extLst>
                <a:ext uri="{FF2B5EF4-FFF2-40B4-BE49-F238E27FC236}">
                  <a16:creationId xmlns:a16="http://schemas.microsoft.com/office/drawing/2014/main" id="{D280E5F1-1D0C-4FBC-9CEA-A13E17E4C61D}"/>
                </a:ext>
              </a:extLst>
            </p:cNvPr>
            <p:cNvSpPr>
              <a:spLocks noEditPoints="1"/>
            </p:cNvSpPr>
            <p:nvPr userDrawn="1"/>
          </p:nvSpPr>
          <p:spPr bwMode="auto">
            <a:xfrm>
              <a:off x="1709738" y="479426"/>
              <a:ext cx="211137" cy="231775"/>
            </a:xfrm>
            <a:custGeom>
              <a:avLst/>
              <a:gdLst>
                <a:gd name="T0" fmla="*/ 213 w 244"/>
                <a:gd name="T1" fmla="*/ 30 h 267"/>
                <a:gd name="T2" fmla="*/ 125 w 244"/>
                <a:gd name="T3" fmla="*/ 0 h 267"/>
                <a:gd name="T4" fmla="*/ 33 w 244"/>
                <a:gd name="T5" fmla="*/ 35 h 267"/>
                <a:gd name="T6" fmla="*/ 0 w 244"/>
                <a:gd name="T7" fmla="*/ 135 h 267"/>
                <a:gd name="T8" fmla="*/ 35 w 244"/>
                <a:gd name="T9" fmla="*/ 233 h 267"/>
                <a:gd name="T10" fmla="*/ 133 w 244"/>
                <a:gd name="T11" fmla="*/ 267 h 267"/>
                <a:gd name="T12" fmla="*/ 185 w 244"/>
                <a:gd name="T13" fmla="*/ 263 h 267"/>
                <a:gd name="T14" fmla="*/ 227 w 244"/>
                <a:gd name="T15" fmla="*/ 249 h 267"/>
                <a:gd name="T16" fmla="*/ 214 w 244"/>
                <a:gd name="T17" fmla="*/ 190 h 267"/>
                <a:gd name="T18" fmla="*/ 186 w 244"/>
                <a:gd name="T19" fmla="*/ 200 h 267"/>
                <a:gd name="T20" fmla="*/ 144 w 244"/>
                <a:gd name="T21" fmla="*/ 204 h 267"/>
                <a:gd name="T22" fmla="*/ 104 w 244"/>
                <a:gd name="T23" fmla="*/ 192 h 267"/>
                <a:gd name="T24" fmla="*/ 88 w 244"/>
                <a:gd name="T25" fmla="*/ 158 h 267"/>
                <a:gd name="T26" fmla="*/ 244 w 244"/>
                <a:gd name="T27" fmla="*/ 158 h 267"/>
                <a:gd name="T28" fmla="*/ 244 w 244"/>
                <a:gd name="T29" fmla="*/ 118 h 267"/>
                <a:gd name="T30" fmla="*/ 213 w 244"/>
                <a:gd name="T31" fmla="*/ 30 h 267"/>
                <a:gd name="T32" fmla="*/ 90 w 244"/>
                <a:gd name="T33" fmla="*/ 102 h 267"/>
                <a:gd name="T34" fmla="*/ 102 w 244"/>
                <a:gd name="T35" fmla="*/ 70 h 267"/>
                <a:gd name="T36" fmla="*/ 128 w 244"/>
                <a:gd name="T37" fmla="*/ 61 h 267"/>
                <a:gd name="T38" fmla="*/ 155 w 244"/>
                <a:gd name="T39" fmla="*/ 72 h 267"/>
                <a:gd name="T40" fmla="*/ 165 w 244"/>
                <a:gd name="T41" fmla="*/ 102 h 267"/>
                <a:gd name="T42" fmla="*/ 90 w 244"/>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 h="267">
                  <a:moveTo>
                    <a:pt x="213" y="30"/>
                  </a:moveTo>
                  <a:cubicBezTo>
                    <a:pt x="192" y="10"/>
                    <a:pt x="163" y="0"/>
                    <a:pt x="125" y="0"/>
                  </a:cubicBezTo>
                  <a:cubicBezTo>
                    <a:pt x="85" y="0"/>
                    <a:pt x="54" y="12"/>
                    <a:pt x="33" y="35"/>
                  </a:cubicBezTo>
                  <a:cubicBezTo>
                    <a:pt x="11" y="58"/>
                    <a:pt x="0" y="92"/>
                    <a:pt x="0" y="135"/>
                  </a:cubicBezTo>
                  <a:cubicBezTo>
                    <a:pt x="0" y="178"/>
                    <a:pt x="12" y="210"/>
                    <a:pt x="35" y="233"/>
                  </a:cubicBezTo>
                  <a:cubicBezTo>
                    <a:pt x="59" y="256"/>
                    <a:pt x="91" y="267"/>
                    <a:pt x="133" y="267"/>
                  </a:cubicBezTo>
                  <a:cubicBezTo>
                    <a:pt x="153" y="267"/>
                    <a:pt x="171" y="266"/>
                    <a:pt x="185" y="263"/>
                  </a:cubicBezTo>
                  <a:cubicBezTo>
                    <a:pt x="200" y="261"/>
                    <a:pt x="214" y="256"/>
                    <a:pt x="227" y="249"/>
                  </a:cubicBezTo>
                  <a:cubicBezTo>
                    <a:pt x="214" y="190"/>
                    <a:pt x="214" y="190"/>
                    <a:pt x="214" y="190"/>
                  </a:cubicBezTo>
                  <a:cubicBezTo>
                    <a:pt x="204" y="194"/>
                    <a:pt x="195" y="197"/>
                    <a:pt x="186" y="200"/>
                  </a:cubicBezTo>
                  <a:cubicBezTo>
                    <a:pt x="173" y="202"/>
                    <a:pt x="159" y="204"/>
                    <a:pt x="144" y="204"/>
                  </a:cubicBezTo>
                  <a:cubicBezTo>
                    <a:pt x="127" y="204"/>
                    <a:pt x="114" y="200"/>
                    <a:pt x="104" y="192"/>
                  </a:cubicBezTo>
                  <a:cubicBezTo>
                    <a:pt x="94" y="183"/>
                    <a:pt x="89" y="172"/>
                    <a:pt x="88" y="158"/>
                  </a:cubicBezTo>
                  <a:cubicBezTo>
                    <a:pt x="244" y="158"/>
                    <a:pt x="244" y="158"/>
                    <a:pt x="244" y="158"/>
                  </a:cubicBezTo>
                  <a:cubicBezTo>
                    <a:pt x="244" y="118"/>
                    <a:pt x="244" y="118"/>
                    <a:pt x="244" y="118"/>
                  </a:cubicBezTo>
                  <a:cubicBezTo>
                    <a:pt x="244" y="80"/>
                    <a:pt x="234" y="51"/>
                    <a:pt x="213" y="30"/>
                  </a:cubicBezTo>
                  <a:moveTo>
                    <a:pt x="90" y="102"/>
                  </a:moveTo>
                  <a:cubicBezTo>
                    <a:pt x="91" y="87"/>
                    <a:pt x="95" y="77"/>
                    <a:pt x="102" y="70"/>
                  </a:cubicBezTo>
                  <a:cubicBezTo>
                    <a:pt x="109" y="64"/>
                    <a:pt x="118" y="61"/>
                    <a:pt x="128" y="61"/>
                  </a:cubicBezTo>
                  <a:cubicBezTo>
                    <a:pt x="139" y="61"/>
                    <a:pt x="148" y="64"/>
                    <a:pt x="155" y="72"/>
                  </a:cubicBezTo>
                  <a:cubicBezTo>
                    <a:pt x="161" y="79"/>
                    <a:pt x="165" y="89"/>
                    <a:pt x="165" y="102"/>
                  </a:cubicBezTo>
                  <a:lnTo>
                    <a:pt x="9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sp>
          <p:nvSpPr>
            <p:cNvPr id="53" name="Freeform 14">
              <a:extLst>
                <a:ext uri="{FF2B5EF4-FFF2-40B4-BE49-F238E27FC236}">
                  <a16:creationId xmlns:a16="http://schemas.microsoft.com/office/drawing/2014/main" id="{3A02C093-E6F8-42AD-B140-367FFC07A1B2}"/>
                </a:ext>
              </a:extLst>
            </p:cNvPr>
            <p:cNvSpPr>
              <a:spLocks noEditPoints="1"/>
            </p:cNvSpPr>
            <p:nvPr userDrawn="1"/>
          </p:nvSpPr>
          <p:spPr bwMode="auto">
            <a:xfrm>
              <a:off x="668338" y="479426"/>
              <a:ext cx="209550" cy="231775"/>
            </a:xfrm>
            <a:custGeom>
              <a:avLst/>
              <a:gdLst>
                <a:gd name="T0" fmla="*/ 212 w 243"/>
                <a:gd name="T1" fmla="*/ 30 h 267"/>
                <a:gd name="T2" fmla="*/ 124 w 243"/>
                <a:gd name="T3" fmla="*/ 0 h 267"/>
                <a:gd name="T4" fmla="*/ 32 w 243"/>
                <a:gd name="T5" fmla="*/ 35 h 267"/>
                <a:gd name="T6" fmla="*/ 0 w 243"/>
                <a:gd name="T7" fmla="*/ 135 h 267"/>
                <a:gd name="T8" fmla="*/ 35 w 243"/>
                <a:gd name="T9" fmla="*/ 233 h 267"/>
                <a:gd name="T10" fmla="*/ 132 w 243"/>
                <a:gd name="T11" fmla="*/ 267 h 267"/>
                <a:gd name="T12" fmla="*/ 184 w 243"/>
                <a:gd name="T13" fmla="*/ 263 h 267"/>
                <a:gd name="T14" fmla="*/ 227 w 243"/>
                <a:gd name="T15" fmla="*/ 249 h 267"/>
                <a:gd name="T16" fmla="*/ 213 w 243"/>
                <a:gd name="T17" fmla="*/ 190 h 267"/>
                <a:gd name="T18" fmla="*/ 185 w 243"/>
                <a:gd name="T19" fmla="*/ 200 h 267"/>
                <a:gd name="T20" fmla="*/ 143 w 243"/>
                <a:gd name="T21" fmla="*/ 204 h 267"/>
                <a:gd name="T22" fmla="*/ 103 w 243"/>
                <a:gd name="T23" fmla="*/ 192 h 267"/>
                <a:gd name="T24" fmla="*/ 88 w 243"/>
                <a:gd name="T25" fmla="*/ 158 h 267"/>
                <a:gd name="T26" fmla="*/ 243 w 243"/>
                <a:gd name="T27" fmla="*/ 158 h 267"/>
                <a:gd name="T28" fmla="*/ 243 w 243"/>
                <a:gd name="T29" fmla="*/ 118 h 267"/>
                <a:gd name="T30" fmla="*/ 212 w 243"/>
                <a:gd name="T31" fmla="*/ 30 h 267"/>
                <a:gd name="T32" fmla="*/ 89 w 243"/>
                <a:gd name="T33" fmla="*/ 102 h 267"/>
                <a:gd name="T34" fmla="*/ 102 w 243"/>
                <a:gd name="T35" fmla="*/ 70 h 267"/>
                <a:gd name="T36" fmla="*/ 127 w 243"/>
                <a:gd name="T37" fmla="*/ 61 h 267"/>
                <a:gd name="T38" fmla="*/ 154 w 243"/>
                <a:gd name="T39" fmla="*/ 72 h 267"/>
                <a:gd name="T40" fmla="*/ 164 w 243"/>
                <a:gd name="T41" fmla="*/ 102 h 267"/>
                <a:gd name="T42" fmla="*/ 89 w 243"/>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67">
                  <a:moveTo>
                    <a:pt x="212" y="30"/>
                  </a:moveTo>
                  <a:cubicBezTo>
                    <a:pt x="191" y="10"/>
                    <a:pt x="162" y="0"/>
                    <a:pt x="124" y="0"/>
                  </a:cubicBezTo>
                  <a:cubicBezTo>
                    <a:pt x="84" y="0"/>
                    <a:pt x="53" y="12"/>
                    <a:pt x="32" y="35"/>
                  </a:cubicBezTo>
                  <a:cubicBezTo>
                    <a:pt x="10" y="58"/>
                    <a:pt x="0" y="92"/>
                    <a:pt x="0" y="135"/>
                  </a:cubicBezTo>
                  <a:cubicBezTo>
                    <a:pt x="0" y="178"/>
                    <a:pt x="11" y="210"/>
                    <a:pt x="35" y="233"/>
                  </a:cubicBezTo>
                  <a:cubicBezTo>
                    <a:pt x="58" y="256"/>
                    <a:pt x="90" y="267"/>
                    <a:pt x="132" y="267"/>
                  </a:cubicBezTo>
                  <a:cubicBezTo>
                    <a:pt x="153" y="267"/>
                    <a:pt x="170" y="266"/>
                    <a:pt x="184" y="263"/>
                  </a:cubicBezTo>
                  <a:cubicBezTo>
                    <a:pt x="199" y="261"/>
                    <a:pt x="213" y="256"/>
                    <a:pt x="227" y="249"/>
                  </a:cubicBezTo>
                  <a:cubicBezTo>
                    <a:pt x="213" y="190"/>
                    <a:pt x="213" y="190"/>
                    <a:pt x="213" y="190"/>
                  </a:cubicBezTo>
                  <a:cubicBezTo>
                    <a:pt x="203" y="194"/>
                    <a:pt x="194" y="197"/>
                    <a:pt x="185" y="200"/>
                  </a:cubicBezTo>
                  <a:cubicBezTo>
                    <a:pt x="172" y="202"/>
                    <a:pt x="158" y="204"/>
                    <a:pt x="143" y="204"/>
                  </a:cubicBezTo>
                  <a:cubicBezTo>
                    <a:pt x="126" y="204"/>
                    <a:pt x="113" y="200"/>
                    <a:pt x="103" y="192"/>
                  </a:cubicBezTo>
                  <a:cubicBezTo>
                    <a:pt x="93" y="183"/>
                    <a:pt x="88" y="172"/>
                    <a:pt x="88" y="158"/>
                  </a:cubicBezTo>
                  <a:cubicBezTo>
                    <a:pt x="243" y="158"/>
                    <a:pt x="243" y="158"/>
                    <a:pt x="243" y="158"/>
                  </a:cubicBezTo>
                  <a:cubicBezTo>
                    <a:pt x="243" y="118"/>
                    <a:pt x="243" y="118"/>
                    <a:pt x="243" y="118"/>
                  </a:cubicBezTo>
                  <a:cubicBezTo>
                    <a:pt x="243" y="80"/>
                    <a:pt x="233" y="51"/>
                    <a:pt x="212" y="30"/>
                  </a:cubicBezTo>
                  <a:moveTo>
                    <a:pt x="89" y="102"/>
                  </a:moveTo>
                  <a:cubicBezTo>
                    <a:pt x="91" y="87"/>
                    <a:pt x="95" y="77"/>
                    <a:pt x="102" y="70"/>
                  </a:cubicBezTo>
                  <a:cubicBezTo>
                    <a:pt x="108" y="64"/>
                    <a:pt x="117" y="61"/>
                    <a:pt x="127" y="61"/>
                  </a:cubicBezTo>
                  <a:cubicBezTo>
                    <a:pt x="138" y="61"/>
                    <a:pt x="147" y="64"/>
                    <a:pt x="154" y="72"/>
                  </a:cubicBezTo>
                  <a:cubicBezTo>
                    <a:pt x="160" y="79"/>
                    <a:pt x="164" y="89"/>
                    <a:pt x="164" y="102"/>
                  </a:cubicBezTo>
                  <a:lnTo>
                    <a:pt x="89"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53" noProof="0" dirty="0">
                <a:solidFill>
                  <a:schemeClr val="bg1"/>
                </a:solidFill>
              </a:endParaRPr>
            </a:p>
          </p:txBody>
        </p:sp>
      </p:grpSp>
    </p:spTree>
    <p:extLst>
      <p:ext uri="{BB962C8B-B14F-4D97-AF65-F5344CB8AC3E}">
        <p14:creationId xmlns:p14="http://schemas.microsoft.com/office/powerpoint/2010/main" val="958089379"/>
      </p:ext>
    </p:extLst>
  </p:cSld>
  <p:clrMapOvr>
    <a:masterClrMapping/>
  </p:clrMapOvr>
  <p:transition>
    <p:fade/>
  </p:transition>
  <p:hf hdr="0" dt="0"/>
  <p:extLst>
    <p:ext uri="{DCECCB84-F9BA-43D5-87BE-67443E8EF086}">
      <p15:sldGuideLst xmlns:p15="http://schemas.microsoft.com/office/powerpoint/2012/main">
        <p15:guide id="1" orient="horz" pos="4088">
          <p15:clr>
            <a:srgbClr val="FBAE40"/>
          </p15:clr>
        </p15:guide>
      </p15:sldGuideLst>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Divider - Deloitte white">
    <p:bg bwMode="gray">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gray">
          <a:xfrm>
            <a:off x="501651" y="1670836"/>
            <a:ext cx="10541000" cy="1592403"/>
          </a:xfrm>
          <a:prstGeom prst="rect">
            <a:avLst/>
          </a:prstGeom>
        </p:spPr>
        <p:txBody>
          <a:bodyPr anchor="b"/>
          <a:lstStyle>
            <a:lvl1pPr>
              <a:lnSpc>
                <a:spcPct val="95000"/>
              </a:lnSpc>
              <a:defRPr sz="3600" b="1">
                <a:solidFill>
                  <a:schemeClr val="tx1"/>
                </a:solidFill>
                <a:latin typeface="+mj-lt"/>
                <a:ea typeface="Open Sans" panose="020B0606030504020204" pitchFamily="34" charset="0"/>
                <a:cs typeface="Calibri" panose="020F0502020204030204" pitchFamily="34" charset="0"/>
              </a:defRPr>
            </a:lvl1pPr>
          </a:lstStyle>
          <a:p>
            <a:r>
              <a:rPr lang="en-US" noProof="0"/>
              <a:t>Click to edit Master title style</a:t>
            </a:r>
            <a:endParaRPr lang="en-US" noProof="0" dirty="0"/>
          </a:p>
        </p:txBody>
      </p:sp>
      <p:sp>
        <p:nvSpPr>
          <p:cNvPr id="3" name="Text Placeholder 2"/>
          <p:cNvSpPr>
            <a:spLocks noGrp="1"/>
          </p:cNvSpPr>
          <p:nvPr>
            <p:ph type="body" idx="1"/>
          </p:nvPr>
        </p:nvSpPr>
        <p:spPr bwMode="gray">
          <a:xfrm>
            <a:off x="501651" y="3429001"/>
            <a:ext cx="10541000" cy="1566532"/>
          </a:xfrm>
        </p:spPr>
        <p:txBody>
          <a:bodyPr lIns="0" tIns="0" rIns="0" bIns="0">
            <a:noAutofit/>
          </a:bodyPr>
          <a:lstStyle>
            <a:lvl1pPr marL="0" indent="0">
              <a:lnSpc>
                <a:spcPct val="95000"/>
              </a:lnSpc>
              <a:spcAft>
                <a:spcPts val="0"/>
              </a:spcAft>
              <a:buNone/>
              <a:defRPr sz="3600">
                <a:solidFill>
                  <a:schemeClr val="tx1"/>
                </a:solidFill>
                <a:latin typeface="+mn-lt"/>
                <a:cs typeface="Calibri" panose="020F0502020204030204" pitchFamily="34" charset="0"/>
              </a:defRPr>
            </a:lvl1pPr>
            <a:lvl2pPr marL="342906" indent="0">
              <a:buNone/>
              <a:defRPr sz="1500">
                <a:solidFill>
                  <a:schemeClr val="tx1">
                    <a:tint val="75000"/>
                  </a:schemeClr>
                </a:solidFill>
              </a:defRPr>
            </a:lvl2pPr>
            <a:lvl3pPr marL="685813" indent="0">
              <a:buNone/>
              <a:defRPr sz="1350">
                <a:solidFill>
                  <a:schemeClr val="tx1">
                    <a:tint val="75000"/>
                  </a:schemeClr>
                </a:solidFill>
              </a:defRPr>
            </a:lvl3pPr>
            <a:lvl4pPr marL="1028719" indent="0">
              <a:buNone/>
              <a:defRPr sz="1200">
                <a:solidFill>
                  <a:schemeClr val="tx1">
                    <a:tint val="75000"/>
                  </a:schemeClr>
                </a:solidFill>
              </a:defRPr>
            </a:lvl4pPr>
            <a:lvl5pPr marL="1371626" indent="0">
              <a:buNone/>
              <a:defRPr sz="1200">
                <a:solidFill>
                  <a:schemeClr val="tx1">
                    <a:tint val="75000"/>
                  </a:schemeClr>
                </a:solidFill>
              </a:defRPr>
            </a:lvl5pPr>
            <a:lvl6pPr marL="1714533" indent="0">
              <a:buNone/>
              <a:defRPr sz="1200">
                <a:solidFill>
                  <a:schemeClr val="tx1">
                    <a:tint val="75000"/>
                  </a:schemeClr>
                </a:solidFill>
              </a:defRPr>
            </a:lvl6pPr>
            <a:lvl7pPr marL="2057439" indent="0">
              <a:buNone/>
              <a:defRPr sz="1200">
                <a:solidFill>
                  <a:schemeClr val="tx1">
                    <a:tint val="75000"/>
                  </a:schemeClr>
                </a:solidFill>
              </a:defRPr>
            </a:lvl7pPr>
            <a:lvl8pPr marL="2400346" indent="0">
              <a:buNone/>
              <a:defRPr sz="1200">
                <a:solidFill>
                  <a:schemeClr val="tx1">
                    <a:tint val="75000"/>
                  </a:schemeClr>
                </a:solidFill>
              </a:defRPr>
            </a:lvl8pPr>
            <a:lvl9pPr marL="2743252" indent="0">
              <a:buNone/>
              <a:defRPr sz="1200">
                <a:solidFill>
                  <a:schemeClr val="tx1">
                    <a:tint val="75000"/>
                  </a:schemeClr>
                </a:solidFill>
              </a:defRPr>
            </a:lvl9pPr>
          </a:lstStyle>
          <a:p>
            <a:pPr lvl="0"/>
            <a:r>
              <a:rPr lang="en-US" noProof="0"/>
              <a:t>Click to edit Master text styles</a:t>
            </a:r>
          </a:p>
        </p:txBody>
      </p:sp>
    </p:spTree>
    <p:extLst>
      <p:ext uri="{BB962C8B-B14F-4D97-AF65-F5344CB8AC3E}">
        <p14:creationId xmlns:p14="http://schemas.microsoft.com/office/powerpoint/2010/main" val="3620985064"/>
      </p:ext>
    </p:extLst>
  </p:cSld>
  <p:clrMapOvr>
    <a:masterClrMapping/>
  </p:clrMapOvr>
  <p:transition>
    <p:fade/>
  </p:transition>
  <p:extLst>
    <p:ext uri="{DCECCB84-F9BA-43D5-87BE-67443E8EF086}">
      <p15:sldGuideLst xmlns:p15="http://schemas.microsoft.com/office/powerpoint/2012/main">
        <p15:guide id="1" orient="horz" pos="2160">
          <p15:clr>
            <a:srgbClr val="FBAE40"/>
          </p15:clr>
        </p15:guide>
        <p15:guide id="2" orient="horz" pos="2382">
          <p15:clr>
            <a:srgbClr val="FBAE40"/>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p:cSld name="Divider - Deloitte green accent 4">
    <p:bg bwMode="gray">
      <p:bgPr>
        <a:solidFill>
          <a:schemeClr val="accent4"/>
        </a:solidFill>
        <a:effectLst/>
      </p:bgPr>
    </p:bg>
    <p:spTree>
      <p:nvGrpSpPr>
        <p:cNvPr id="1" name=""/>
        <p:cNvGrpSpPr/>
        <p:nvPr/>
      </p:nvGrpSpPr>
      <p:grpSpPr>
        <a:xfrm>
          <a:off x="0" y="0"/>
          <a:ext cx="0" cy="0"/>
          <a:chOff x="0" y="0"/>
          <a:chExt cx="0" cy="0"/>
        </a:xfrm>
      </p:grpSpPr>
      <p:sp>
        <p:nvSpPr>
          <p:cNvPr id="18" name="Title 1"/>
          <p:cNvSpPr>
            <a:spLocks noGrp="1"/>
          </p:cNvSpPr>
          <p:nvPr>
            <p:ph type="title"/>
          </p:nvPr>
        </p:nvSpPr>
        <p:spPr bwMode="gray">
          <a:xfrm>
            <a:off x="469900" y="1705670"/>
            <a:ext cx="10418234" cy="1592403"/>
          </a:xfrm>
          <a:prstGeom prst="rect">
            <a:avLst/>
          </a:prstGeom>
        </p:spPr>
        <p:txBody>
          <a:bodyPr anchor="b"/>
          <a:lstStyle>
            <a:lvl1pPr>
              <a:lnSpc>
                <a:spcPct val="95000"/>
              </a:lnSpc>
              <a:defRPr sz="3600" b="1">
                <a:solidFill>
                  <a:schemeClr val="bg1"/>
                </a:solidFill>
                <a:latin typeface="+mj-lt"/>
                <a:ea typeface="Open Sans" panose="020B0606030504020204" pitchFamily="34" charset="0"/>
                <a:cs typeface="Open Sans" panose="020B0606030504020204" pitchFamily="34" charset="0"/>
              </a:defRPr>
            </a:lvl1pPr>
          </a:lstStyle>
          <a:p>
            <a:r>
              <a:rPr lang="en-US" noProof="0"/>
              <a:t>Click to edit Master title style</a:t>
            </a:r>
            <a:endParaRPr lang="en-US" noProof="0" dirty="0"/>
          </a:p>
        </p:txBody>
      </p:sp>
      <p:sp>
        <p:nvSpPr>
          <p:cNvPr id="19" name="Text Placeholder 2"/>
          <p:cNvSpPr>
            <a:spLocks noGrp="1"/>
          </p:cNvSpPr>
          <p:nvPr>
            <p:ph type="body" idx="1"/>
          </p:nvPr>
        </p:nvSpPr>
        <p:spPr bwMode="gray">
          <a:xfrm>
            <a:off x="469900" y="3429001"/>
            <a:ext cx="10418234" cy="1566532"/>
          </a:xfrm>
        </p:spPr>
        <p:txBody>
          <a:bodyPr lIns="0" tIns="0" rIns="0" bIns="0">
            <a:noAutofit/>
          </a:bodyPr>
          <a:lstStyle>
            <a:lvl1pPr marL="0" indent="0">
              <a:lnSpc>
                <a:spcPct val="95000"/>
              </a:lnSpc>
              <a:spcAft>
                <a:spcPts val="0"/>
              </a:spcAft>
              <a:buNone/>
              <a:defRPr sz="3600">
                <a:solidFill>
                  <a:schemeClr val="bg1"/>
                </a:solidFill>
              </a:defRPr>
            </a:lvl1pPr>
            <a:lvl2pPr marL="457198" indent="0">
              <a:buNone/>
              <a:defRPr sz="2000">
                <a:solidFill>
                  <a:schemeClr val="tx1">
                    <a:tint val="75000"/>
                  </a:schemeClr>
                </a:solidFill>
              </a:defRPr>
            </a:lvl2pPr>
            <a:lvl3pPr marL="914395" indent="0">
              <a:buNone/>
              <a:defRPr sz="1800">
                <a:solidFill>
                  <a:schemeClr val="tx1">
                    <a:tint val="75000"/>
                  </a:schemeClr>
                </a:solidFill>
              </a:defRPr>
            </a:lvl3pPr>
            <a:lvl4pPr marL="1371592" indent="0">
              <a:buNone/>
              <a:defRPr sz="1600">
                <a:solidFill>
                  <a:schemeClr val="tx1">
                    <a:tint val="75000"/>
                  </a:schemeClr>
                </a:solidFill>
              </a:defRPr>
            </a:lvl4pPr>
            <a:lvl5pPr marL="1828789" indent="0">
              <a:buNone/>
              <a:defRPr sz="1600">
                <a:solidFill>
                  <a:schemeClr val="tx1">
                    <a:tint val="75000"/>
                  </a:schemeClr>
                </a:solidFill>
              </a:defRPr>
            </a:lvl5pPr>
            <a:lvl6pPr marL="2285987" indent="0">
              <a:buNone/>
              <a:defRPr sz="1600">
                <a:solidFill>
                  <a:schemeClr val="tx1">
                    <a:tint val="75000"/>
                  </a:schemeClr>
                </a:solidFill>
              </a:defRPr>
            </a:lvl6pPr>
            <a:lvl7pPr marL="2743184" indent="0">
              <a:buNone/>
              <a:defRPr sz="1600">
                <a:solidFill>
                  <a:schemeClr val="tx1">
                    <a:tint val="75000"/>
                  </a:schemeClr>
                </a:solidFill>
              </a:defRPr>
            </a:lvl7pPr>
            <a:lvl8pPr marL="3200381" indent="0">
              <a:buNone/>
              <a:defRPr sz="1600">
                <a:solidFill>
                  <a:schemeClr val="tx1">
                    <a:tint val="75000"/>
                  </a:schemeClr>
                </a:solidFill>
              </a:defRPr>
            </a:lvl8pPr>
            <a:lvl9pPr marL="3657579" indent="0">
              <a:buNone/>
              <a:defRPr sz="1600">
                <a:solidFill>
                  <a:schemeClr val="tx1">
                    <a:tint val="75000"/>
                  </a:schemeClr>
                </a:solidFill>
              </a:defRPr>
            </a:lvl9pPr>
          </a:lstStyle>
          <a:p>
            <a:pPr lvl="0"/>
            <a:r>
              <a:rPr lang="en-US" noProof="0"/>
              <a:t>Click to edit Master text styles</a:t>
            </a:r>
          </a:p>
        </p:txBody>
      </p:sp>
      <p:sp>
        <p:nvSpPr>
          <p:cNvPr id="7" name="CaseCode">
            <a:extLst>
              <a:ext uri="{FF2B5EF4-FFF2-40B4-BE49-F238E27FC236}">
                <a16:creationId xmlns:a16="http://schemas.microsoft.com/office/drawing/2014/main" id="{452A60FA-C95E-401E-9AF3-D27C8C88BCCB}"/>
              </a:ext>
            </a:extLst>
          </p:cNvPr>
          <p:cNvSpPr txBox="1"/>
          <p:nvPr/>
        </p:nvSpPr>
        <p:spPr>
          <a:xfrm>
            <a:off x="6335185" y="6477002"/>
            <a:ext cx="4896560" cy="207749"/>
          </a:xfrm>
          <a:prstGeom prst="rect">
            <a:avLst/>
          </a:prstGeom>
          <a:noFill/>
        </p:spPr>
        <p:txBody>
          <a:bodyPr wrap="square" lIns="0" tIns="0" rIns="0" bIns="0" rtlCol="0">
            <a:spAutoFit/>
          </a:bodyPr>
          <a:lstStyle/>
          <a:p>
            <a:pPr marL="0" indent="0" algn="r">
              <a:spcBef>
                <a:spcPts val="0"/>
              </a:spcBef>
              <a:buSzPct val="100000"/>
              <a:buFont typeface="Arial"/>
              <a:buNone/>
            </a:pPr>
            <a:r>
              <a:rPr lang="en-US" sz="675" noProof="0" dirty="0">
                <a:solidFill>
                  <a:schemeClr val="bg1"/>
                </a:solidFill>
                <a:latin typeface="Calibri" panose="020F0502020204030204" pitchFamily="34" charset="0"/>
                <a:cs typeface="Calibri" panose="020F0502020204030204" pitchFamily="34" charset="0"/>
              </a:rPr>
              <a:t>Presentation title</a:t>
            </a:r>
            <a:br>
              <a:rPr lang="en-US" sz="675" noProof="0" dirty="0">
                <a:solidFill>
                  <a:schemeClr val="bg1"/>
                </a:solidFill>
                <a:latin typeface="Calibri" panose="020F0502020204030204" pitchFamily="34" charset="0"/>
                <a:cs typeface="Calibri" panose="020F0502020204030204" pitchFamily="34" charset="0"/>
              </a:rPr>
            </a:br>
            <a:r>
              <a:rPr lang="en-US" sz="675" noProof="0" dirty="0">
                <a:solidFill>
                  <a:schemeClr val="bg1"/>
                </a:solidFill>
                <a:latin typeface="Calibri" panose="020F0502020204030204" pitchFamily="34" charset="0"/>
                <a:cs typeface="Calibri" panose="020F0502020204030204" pitchFamily="34" charset="0"/>
              </a:rPr>
              <a:t>[To edit, click View &gt; Slide Master &gt; Slide Master]</a:t>
            </a:r>
          </a:p>
        </p:txBody>
      </p:sp>
      <p:sp>
        <p:nvSpPr>
          <p:cNvPr id="8" name="Copyright">
            <a:extLst>
              <a:ext uri="{FF2B5EF4-FFF2-40B4-BE49-F238E27FC236}">
                <a16:creationId xmlns:a16="http://schemas.microsoft.com/office/drawing/2014/main" id="{CA24B28E-5B13-4779-8D72-C52A20B99FE7}"/>
              </a:ext>
            </a:extLst>
          </p:cNvPr>
          <p:cNvSpPr txBox="1"/>
          <p:nvPr/>
        </p:nvSpPr>
        <p:spPr>
          <a:xfrm>
            <a:off x="469901" y="6477003"/>
            <a:ext cx="5355168" cy="103875"/>
          </a:xfrm>
          <a:prstGeom prst="rect">
            <a:avLst/>
          </a:prstGeom>
          <a:noFill/>
        </p:spPr>
        <p:txBody>
          <a:bodyPr wrap="square" lIns="0" tIns="0" rIns="0" bIns="0" rtlCol="0">
            <a:spAutoFit/>
          </a:bodyPr>
          <a:lstStyle/>
          <a:p>
            <a:pPr marL="0" indent="0">
              <a:spcBef>
                <a:spcPts val="450"/>
              </a:spcBef>
              <a:buSzPct val="100000"/>
              <a:buFont typeface="Arial"/>
              <a:buNone/>
            </a:pPr>
            <a:r>
              <a:rPr lang="fr-FR" sz="675" noProof="0" dirty="0">
                <a:solidFill>
                  <a:schemeClr val="bg1"/>
                </a:solidFill>
                <a:latin typeface="Calibri" panose="020F0502020204030204" pitchFamily="34" charset="0"/>
                <a:cs typeface="Calibri" panose="020F0502020204030204" pitchFamily="34" charset="0"/>
              </a:rPr>
              <a:t>© 2021 Deloitte Touche </a:t>
            </a:r>
            <a:r>
              <a:rPr lang="fr-FR" sz="675" noProof="0" dirty="0" err="1">
                <a:solidFill>
                  <a:schemeClr val="bg1"/>
                </a:solidFill>
                <a:latin typeface="Calibri" panose="020F0502020204030204" pitchFamily="34" charset="0"/>
                <a:cs typeface="Calibri" panose="020F0502020204030204" pitchFamily="34" charset="0"/>
              </a:rPr>
              <a:t>Tohmatsu</a:t>
            </a:r>
            <a:r>
              <a:rPr lang="fr-FR" sz="675" noProof="0" dirty="0">
                <a:solidFill>
                  <a:schemeClr val="bg1"/>
                </a:solidFill>
                <a:latin typeface="Calibri" panose="020F0502020204030204" pitchFamily="34" charset="0"/>
                <a:cs typeface="Calibri" panose="020F0502020204030204" pitchFamily="34" charset="0"/>
              </a:rPr>
              <a:t> India LLP. </a:t>
            </a:r>
          </a:p>
        </p:txBody>
      </p:sp>
      <p:sp>
        <p:nvSpPr>
          <p:cNvPr id="9" name="TextBox 8">
            <a:extLst>
              <a:ext uri="{FF2B5EF4-FFF2-40B4-BE49-F238E27FC236}">
                <a16:creationId xmlns:a16="http://schemas.microsoft.com/office/drawing/2014/main" id="{6C32543E-E807-47A4-A234-D5C7012187B4}"/>
              </a:ext>
            </a:extLst>
          </p:cNvPr>
          <p:cNvSpPr txBox="1"/>
          <p:nvPr/>
        </p:nvSpPr>
        <p:spPr>
          <a:xfrm>
            <a:off x="11382379" y="6477003"/>
            <a:ext cx="307974" cy="103875"/>
          </a:xfrm>
          <a:prstGeom prst="rect">
            <a:avLst/>
          </a:prstGeom>
          <a:noFill/>
        </p:spPr>
        <p:txBody>
          <a:bodyPr wrap="square" lIns="0" tIns="0" rIns="0" bIns="0" rtlCol="0">
            <a:spAutoFit/>
          </a:bodyPr>
          <a:lstStyle/>
          <a:p>
            <a:pPr marL="0" indent="0" algn="r">
              <a:spcBef>
                <a:spcPts val="450"/>
              </a:spcBef>
              <a:buSzPct val="100000"/>
              <a:buFont typeface="Arial"/>
              <a:buNone/>
            </a:pPr>
            <a:fld id="{C58DF478-B544-4ED8-9ED4-6A2648E2D233}" type="slidenum">
              <a:rPr lang="en-US" sz="675" noProof="0" smtClean="0">
                <a:solidFill>
                  <a:schemeClr val="bg1"/>
                </a:solidFill>
                <a:latin typeface="Calibri" panose="020F0502020204030204" pitchFamily="34" charset="0"/>
                <a:cs typeface="Calibri" panose="020F0502020204030204" pitchFamily="34" charset="0"/>
              </a:rPr>
              <a:pPr marL="0" indent="0" algn="r">
                <a:spcBef>
                  <a:spcPts val="450"/>
                </a:spcBef>
                <a:buSzPct val="100000"/>
                <a:buFont typeface="Arial"/>
                <a:buNone/>
              </a:pPr>
              <a:t>‹#›</a:t>
            </a:fld>
            <a:endParaRPr lang="en-US" sz="675" noProof="0" dirty="0">
              <a:solidFill>
                <a:schemeClr val="bg1"/>
              </a:solidFill>
              <a:latin typeface="Calibri" panose="020F0502020204030204" pitchFamily="34" charset="0"/>
              <a:cs typeface="Calibri" panose="020F0502020204030204" pitchFamily="34" charset="0"/>
            </a:endParaRPr>
          </a:p>
        </p:txBody>
      </p:sp>
      <p:sp>
        <p:nvSpPr>
          <p:cNvPr id="10" name="CaseCode">
            <a:extLst>
              <a:ext uri="{FF2B5EF4-FFF2-40B4-BE49-F238E27FC236}">
                <a16:creationId xmlns:a16="http://schemas.microsoft.com/office/drawing/2014/main" id="{3709D66D-266E-4E30-AB3F-25C6257B6917}"/>
              </a:ext>
            </a:extLst>
          </p:cNvPr>
          <p:cNvSpPr txBox="1"/>
          <p:nvPr/>
        </p:nvSpPr>
        <p:spPr>
          <a:xfrm>
            <a:off x="6335185" y="6477002"/>
            <a:ext cx="4896560" cy="207749"/>
          </a:xfrm>
          <a:prstGeom prst="rect">
            <a:avLst/>
          </a:prstGeom>
          <a:noFill/>
        </p:spPr>
        <p:txBody>
          <a:bodyPr wrap="square" lIns="0" tIns="0" rIns="0" bIns="0" rtlCol="0">
            <a:spAutoFit/>
          </a:bodyPr>
          <a:lstStyle/>
          <a:p>
            <a:pPr marL="0" indent="0" algn="r">
              <a:spcBef>
                <a:spcPts val="0"/>
              </a:spcBef>
              <a:buSzPct val="100000"/>
              <a:buFont typeface="Arial"/>
              <a:buNone/>
            </a:pPr>
            <a:r>
              <a:rPr lang="en-US" sz="675" noProof="0" dirty="0">
                <a:solidFill>
                  <a:schemeClr val="bg1"/>
                </a:solidFill>
                <a:latin typeface="Calibri" panose="020F0502020204030204" pitchFamily="34" charset="0"/>
                <a:cs typeface="Calibri" panose="020F0502020204030204" pitchFamily="34" charset="0"/>
              </a:rPr>
              <a:t>Presentation title</a:t>
            </a:r>
            <a:br>
              <a:rPr lang="en-US" sz="675" noProof="0" dirty="0">
                <a:solidFill>
                  <a:schemeClr val="bg1"/>
                </a:solidFill>
                <a:latin typeface="Calibri" panose="020F0502020204030204" pitchFamily="34" charset="0"/>
                <a:cs typeface="Calibri" panose="020F0502020204030204" pitchFamily="34" charset="0"/>
              </a:rPr>
            </a:br>
            <a:r>
              <a:rPr lang="en-US" sz="675" noProof="0" dirty="0">
                <a:solidFill>
                  <a:schemeClr val="bg1"/>
                </a:solidFill>
                <a:latin typeface="Calibri" panose="020F0502020204030204" pitchFamily="34" charset="0"/>
                <a:cs typeface="Calibri" panose="020F0502020204030204" pitchFamily="34" charset="0"/>
              </a:rPr>
              <a:t>[To edit, click View &gt; Slide Master &gt; Slide Master]</a:t>
            </a:r>
          </a:p>
        </p:txBody>
      </p:sp>
      <p:sp>
        <p:nvSpPr>
          <p:cNvPr id="12" name="TextBox 11">
            <a:extLst>
              <a:ext uri="{FF2B5EF4-FFF2-40B4-BE49-F238E27FC236}">
                <a16:creationId xmlns:a16="http://schemas.microsoft.com/office/drawing/2014/main" id="{57177CAE-3870-4388-B6C4-13BE4C8F8C4C}"/>
              </a:ext>
            </a:extLst>
          </p:cNvPr>
          <p:cNvSpPr txBox="1"/>
          <p:nvPr/>
        </p:nvSpPr>
        <p:spPr>
          <a:xfrm>
            <a:off x="11382379" y="6477003"/>
            <a:ext cx="307974" cy="103875"/>
          </a:xfrm>
          <a:prstGeom prst="rect">
            <a:avLst/>
          </a:prstGeom>
          <a:noFill/>
        </p:spPr>
        <p:txBody>
          <a:bodyPr wrap="square" lIns="0" tIns="0" rIns="0" bIns="0" rtlCol="0">
            <a:spAutoFit/>
          </a:bodyPr>
          <a:lstStyle/>
          <a:p>
            <a:pPr marL="0" indent="0" algn="r">
              <a:spcBef>
                <a:spcPts val="450"/>
              </a:spcBef>
              <a:buSzPct val="100000"/>
              <a:buFont typeface="Arial"/>
              <a:buNone/>
            </a:pPr>
            <a:fld id="{C58DF478-B544-4ED8-9ED4-6A2648E2D233}" type="slidenum">
              <a:rPr lang="en-US" sz="675" noProof="0" smtClean="0">
                <a:solidFill>
                  <a:schemeClr val="bg1"/>
                </a:solidFill>
                <a:latin typeface="Calibri" panose="020F0502020204030204" pitchFamily="34" charset="0"/>
                <a:cs typeface="Calibri" panose="020F0502020204030204" pitchFamily="34" charset="0"/>
              </a:rPr>
              <a:pPr marL="0" indent="0" algn="r">
                <a:spcBef>
                  <a:spcPts val="450"/>
                </a:spcBef>
                <a:buSzPct val="100000"/>
                <a:buFont typeface="Arial"/>
                <a:buNone/>
              </a:pPr>
              <a:t>‹#›</a:t>
            </a:fld>
            <a:endParaRPr lang="en-US" sz="675" noProof="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37286066"/>
      </p:ext>
    </p:extLst>
  </p:cSld>
  <p:clrMapOvr>
    <a:masterClrMapping/>
  </p:clrMapOvr>
  <p:transition>
    <p:fade/>
  </p:transition>
  <p:hf hdr="0" dt="0"/>
  <p:extLst>
    <p:ext uri="{DCECCB84-F9BA-43D5-87BE-67443E8EF086}">
      <p15:sldGuideLst xmlns:p15="http://schemas.microsoft.com/office/powerpoint/2012/main">
        <p15:guide id="1" orient="horz" pos="2160">
          <p15:clr>
            <a:srgbClr val="FBAE40"/>
          </p15:clr>
        </p15:guide>
      </p15:sldGuideLst>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p:cSld name="Divider - Deloitte black">
    <p:bg bwMode="gray">
      <p:bgPr>
        <a:solidFill>
          <a:schemeClr val="tx1"/>
        </a:solidFill>
        <a:effectLst/>
      </p:bgPr>
    </p:bg>
    <p:spTree>
      <p:nvGrpSpPr>
        <p:cNvPr id="1" name=""/>
        <p:cNvGrpSpPr/>
        <p:nvPr/>
      </p:nvGrpSpPr>
      <p:grpSpPr>
        <a:xfrm>
          <a:off x="0" y="0"/>
          <a:ext cx="0" cy="0"/>
          <a:chOff x="0" y="0"/>
          <a:chExt cx="0" cy="0"/>
        </a:xfrm>
      </p:grpSpPr>
      <p:sp>
        <p:nvSpPr>
          <p:cNvPr id="18" name="Title 1"/>
          <p:cNvSpPr>
            <a:spLocks noGrp="1"/>
          </p:cNvSpPr>
          <p:nvPr>
            <p:ph type="title"/>
          </p:nvPr>
        </p:nvSpPr>
        <p:spPr bwMode="gray">
          <a:xfrm>
            <a:off x="469900" y="1705670"/>
            <a:ext cx="10418234" cy="1592403"/>
          </a:xfrm>
          <a:prstGeom prst="rect">
            <a:avLst/>
          </a:prstGeom>
        </p:spPr>
        <p:txBody>
          <a:bodyPr anchor="b"/>
          <a:lstStyle>
            <a:lvl1pPr>
              <a:lnSpc>
                <a:spcPct val="95000"/>
              </a:lnSpc>
              <a:defRPr sz="3600" b="1">
                <a:solidFill>
                  <a:schemeClr val="bg1"/>
                </a:solidFill>
                <a:latin typeface="+mj-lt"/>
                <a:ea typeface="Open Sans" panose="020B0606030504020204" pitchFamily="34" charset="0"/>
                <a:cs typeface="Open Sans" panose="020B0606030504020204" pitchFamily="34" charset="0"/>
              </a:defRPr>
            </a:lvl1pPr>
          </a:lstStyle>
          <a:p>
            <a:r>
              <a:rPr lang="en-US" noProof="0"/>
              <a:t>Click to edit Master title style</a:t>
            </a:r>
            <a:endParaRPr lang="en-US" noProof="0" dirty="0"/>
          </a:p>
        </p:txBody>
      </p:sp>
      <p:sp>
        <p:nvSpPr>
          <p:cNvPr id="19" name="Text Placeholder 2"/>
          <p:cNvSpPr>
            <a:spLocks noGrp="1"/>
          </p:cNvSpPr>
          <p:nvPr>
            <p:ph type="body" idx="1"/>
          </p:nvPr>
        </p:nvSpPr>
        <p:spPr bwMode="gray">
          <a:xfrm>
            <a:off x="469900" y="3429001"/>
            <a:ext cx="10418234" cy="1566532"/>
          </a:xfrm>
        </p:spPr>
        <p:txBody>
          <a:bodyPr lIns="0" tIns="0" rIns="0" bIns="0">
            <a:noAutofit/>
          </a:bodyPr>
          <a:lstStyle>
            <a:lvl1pPr marL="0" indent="0">
              <a:lnSpc>
                <a:spcPct val="95000"/>
              </a:lnSpc>
              <a:spcAft>
                <a:spcPts val="0"/>
              </a:spcAft>
              <a:buNone/>
              <a:defRPr sz="3600">
                <a:solidFill>
                  <a:schemeClr val="bg1"/>
                </a:solidFill>
              </a:defRPr>
            </a:lvl1pPr>
            <a:lvl2pPr marL="457198" indent="0">
              <a:buNone/>
              <a:defRPr sz="2000">
                <a:solidFill>
                  <a:schemeClr val="tx1">
                    <a:tint val="75000"/>
                  </a:schemeClr>
                </a:solidFill>
              </a:defRPr>
            </a:lvl2pPr>
            <a:lvl3pPr marL="914395" indent="0">
              <a:buNone/>
              <a:defRPr sz="1800">
                <a:solidFill>
                  <a:schemeClr val="tx1">
                    <a:tint val="75000"/>
                  </a:schemeClr>
                </a:solidFill>
              </a:defRPr>
            </a:lvl3pPr>
            <a:lvl4pPr marL="1371592" indent="0">
              <a:buNone/>
              <a:defRPr sz="1600">
                <a:solidFill>
                  <a:schemeClr val="tx1">
                    <a:tint val="75000"/>
                  </a:schemeClr>
                </a:solidFill>
              </a:defRPr>
            </a:lvl4pPr>
            <a:lvl5pPr marL="1828789" indent="0">
              <a:buNone/>
              <a:defRPr sz="1600">
                <a:solidFill>
                  <a:schemeClr val="tx1">
                    <a:tint val="75000"/>
                  </a:schemeClr>
                </a:solidFill>
              </a:defRPr>
            </a:lvl5pPr>
            <a:lvl6pPr marL="2285987" indent="0">
              <a:buNone/>
              <a:defRPr sz="1600">
                <a:solidFill>
                  <a:schemeClr val="tx1">
                    <a:tint val="75000"/>
                  </a:schemeClr>
                </a:solidFill>
              </a:defRPr>
            </a:lvl6pPr>
            <a:lvl7pPr marL="2743184" indent="0">
              <a:buNone/>
              <a:defRPr sz="1600">
                <a:solidFill>
                  <a:schemeClr val="tx1">
                    <a:tint val="75000"/>
                  </a:schemeClr>
                </a:solidFill>
              </a:defRPr>
            </a:lvl7pPr>
            <a:lvl8pPr marL="3200381" indent="0">
              <a:buNone/>
              <a:defRPr sz="1600">
                <a:solidFill>
                  <a:schemeClr val="tx1">
                    <a:tint val="75000"/>
                  </a:schemeClr>
                </a:solidFill>
              </a:defRPr>
            </a:lvl8pPr>
            <a:lvl9pPr marL="3657579" indent="0">
              <a:buNone/>
              <a:defRPr sz="1600">
                <a:solidFill>
                  <a:schemeClr val="tx1">
                    <a:tint val="75000"/>
                  </a:schemeClr>
                </a:solidFill>
              </a:defRPr>
            </a:lvl9pPr>
          </a:lstStyle>
          <a:p>
            <a:pPr lvl="0"/>
            <a:r>
              <a:rPr lang="en-US" noProof="0"/>
              <a:t>Click to edit Master text styles</a:t>
            </a:r>
          </a:p>
        </p:txBody>
      </p:sp>
      <p:sp>
        <p:nvSpPr>
          <p:cNvPr id="7" name="CaseCode">
            <a:extLst>
              <a:ext uri="{FF2B5EF4-FFF2-40B4-BE49-F238E27FC236}">
                <a16:creationId xmlns:a16="http://schemas.microsoft.com/office/drawing/2014/main" id="{E8E60749-A3E0-4E09-BF50-6D6B361BEF91}"/>
              </a:ext>
            </a:extLst>
          </p:cNvPr>
          <p:cNvSpPr txBox="1"/>
          <p:nvPr/>
        </p:nvSpPr>
        <p:spPr>
          <a:xfrm>
            <a:off x="6335185" y="6477002"/>
            <a:ext cx="4896560" cy="207749"/>
          </a:xfrm>
          <a:prstGeom prst="rect">
            <a:avLst/>
          </a:prstGeom>
          <a:noFill/>
        </p:spPr>
        <p:txBody>
          <a:bodyPr wrap="square" lIns="0" tIns="0" rIns="0" bIns="0" rtlCol="0">
            <a:spAutoFit/>
          </a:bodyPr>
          <a:lstStyle/>
          <a:p>
            <a:pPr marL="0" indent="0" algn="r">
              <a:spcBef>
                <a:spcPts val="0"/>
              </a:spcBef>
              <a:buSzPct val="100000"/>
              <a:buFont typeface="Arial"/>
              <a:buNone/>
            </a:pPr>
            <a:r>
              <a:rPr lang="en-US" sz="675" noProof="0" dirty="0">
                <a:solidFill>
                  <a:schemeClr val="bg1"/>
                </a:solidFill>
                <a:latin typeface="Calibri" panose="020F0502020204030204" pitchFamily="34" charset="0"/>
                <a:cs typeface="Calibri" panose="020F0502020204030204" pitchFamily="34" charset="0"/>
              </a:rPr>
              <a:t>Presentation title</a:t>
            </a:r>
            <a:br>
              <a:rPr lang="en-US" sz="675" noProof="0" dirty="0">
                <a:solidFill>
                  <a:schemeClr val="bg1"/>
                </a:solidFill>
                <a:latin typeface="Calibri" panose="020F0502020204030204" pitchFamily="34" charset="0"/>
                <a:cs typeface="Calibri" panose="020F0502020204030204" pitchFamily="34" charset="0"/>
              </a:rPr>
            </a:br>
            <a:r>
              <a:rPr lang="en-US" sz="675" noProof="0" dirty="0">
                <a:solidFill>
                  <a:schemeClr val="bg1"/>
                </a:solidFill>
                <a:latin typeface="Calibri" panose="020F0502020204030204" pitchFamily="34" charset="0"/>
                <a:cs typeface="Calibri" panose="020F0502020204030204" pitchFamily="34" charset="0"/>
              </a:rPr>
              <a:t>[To edit, click View &gt; Slide Master &gt; Slide Master]</a:t>
            </a:r>
          </a:p>
        </p:txBody>
      </p:sp>
      <p:sp>
        <p:nvSpPr>
          <p:cNvPr id="9" name="TextBox 8">
            <a:extLst>
              <a:ext uri="{FF2B5EF4-FFF2-40B4-BE49-F238E27FC236}">
                <a16:creationId xmlns:a16="http://schemas.microsoft.com/office/drawing/2014/main" id="{8194F347-CBED-4284-9EC5-49E7D0DE163A}"/>
              </a:ext>
            </a:extLst>
          </p:cNvPr>
          <p:cNvSpPr txBox="1"/>
          <p:nvPr/>
        </p:nvSpPr>
        <p:spPr>
          <a:xfrm>
            <a:off x="11382379" y="6477003"/>
            <a:ext cx="307974" cy="103875"/>
          </a:xfrm>
          <a:prstGeom prst="rect">
            <a:avLst/>
          </a:prstGeom>
          <a:noFill/>
        </p:spPr>
        <p:txBody>
          <a:bodyPr wrap="square" lIns="0" tIns="0" rIns="0" bIns="0" rtlCol="0">
            <a:spAutoFit/>
          </a:bodyPr>
          <a:lstStyle/>
          <a:p>
            <a:pPr marL="0" indent="0" algn="r">
              <a:spcBef>
                <a:spcPts val="450"/>
              </a:spcBef>
              <a:buSzPct val="100000"/>
              <a:buFont typeface="Arial"/>
              <a:buNone/>
            </a:pPr>
            <a:fld id="{C58DF478-B544-4ED8-9ED4-6A2648E2D233}" type="slidenum">
              <a:rPr lang="en-US" sz="675" noProof="0" smtClean="0">
                <a:solidFill>
                  <a:schemeClr val="bg1"/>
                </a:solidFill>
                <a:latin typeface="Calibri" panose="020F0502020204030204" pitchFamily="34" charset="0"/>
                <a:cs typeface="Calibri" panose="020F0502020204030204" pitchFamily="34" charset="0"/>
              </a:rPr>
              <a:pPr marL="0" indent="0" algn="r">
                <a:spcBef>
                  <a:spcPts val="450"/>
                </a:spcBef>
                <a:buSzPct val="100000"/>
                <a:buFont typeface="Arial"/>
                <a:buNone/>
              </a:pPr>
              <a:t>‹#›</a:t>
            </a:fld>
            <a:endParaRPr lang="en-US" sz="675" noProof="0" dirty="0">
              <a:solidFill>
                <a:schemeClr val="bg1"/>
              </a:solidFill>
              <a:latin typeface="Calibri" panose="020F0502020204030204" pitchFamily="34" charset="0"/>
              <a:cs typeface="Calibri" panose="020F0502020204030204" pitchFamily="34" charset="0"/>
            </a:endParaRPr>
          </a:p>
        </p:txBody>
      </p:sp>
      <p:sp>
        <p:nvSpPr>
          <p:cNvPr id="10" name="CaseCode">
            <a:extLst>
              <a:ext uri="{FF2B5EF4-FFF2-40B4-BE49-F238E27FC236}">
                <a16:creationId xmlns:a16="http://schemas.microsoft.com/office/drawing/2014/main" id="{6D59A5D6-68C6-42A7-83C5-749E897C596E}"/>
              </a:ext>
            </a:extLst>
          </p:cNvPr>
          <p:cNvSpPr txBox="1"/>
          <p:nvPr/>
        </p:nvSpPr>
        <p:spPr>
          <a:xfrm>
            <a:off x="6335185" y="6477002"/>
            <a:ext cx="4896560" cy="207749"/>
          </a:xfrm>
          <a:prstGeom prst="rect">
            <a:avLst/>
          </a:prstGeom>
          <a:noFill/>
        </p:spPr>
        <p:txBody>
          <a:bodyPr wrap="square" lIns="0" tIns="0" rIns="0" bIns="0" rtlCol="0">
            <a:spAutoFit/>
          </a:bodyPr>
          <a:lstStyle/>
          <a:p>
            <a:pPr marL="0" indent="0" algn="r">
              <a:spcBef>
                <a:spcPts val="0"/>
              </a:spcBef>
              <a:buSzPct val="100000"/>
              <a:buFont typeface="Arial"/>
              <a:buNone/>
            </a:pPr>
            <a:r>
              <a:rPr lang="en-US" sz="675" noProof="0" dirty="0">
                <a:solidFill>
                  <a:schemeClr val="bg1"/>
                </a:solidFill>
                <a:latin typeface="Calibri" panose="020F0502020204030204" pitchFamily="34" charset="0"/>
                <a:cs typeface="Calibri" panose="020F0502020204030204" pitchFamily="34" charset="0"/>
              </a:rPr>
              <a:t>Presentation title</a:t>
            </a:r>
            <a:br>
              <a:rPr lang="en-US" sz="675" noProof="0" dirty="0">
                <a:solidFill>
                  <a:schemeClr val="bg1"/>
                </a:solidFill>
                <a:latin typeface="Calibri" panose="020F0502020204030204" pitchFamily="34" charset="0"/>
                <a:cs typeface="Calibri" panose="020F0502020204030204" pitchFamily="34" charset="0"/>
              </a:rPr>
            </a:br>
            <a:r>
              <a:rPr lang="en-US" sz="675" noProof="0" dirty="0">
                <a:solidFill>
                  <a:schemeClr val="bg1"/>
                </a:solidFill>
                <a:latin typeface="Calibri" panose="020F0502020204030204" pitchFamily="34" charset="0"/>
                <a:cs typeface="Calibri" panose="020F0502020204030204" pitchFamily="34" charset="0"/>
              </a:rPr>
              <a:t>[To edit, click View &gt; Slide Master &gt; Slide Master]</a:t>
            </a:r>
          </a:p>
        </p:txBody>
      </p:sp>
      <p:sp>
        <p:nvSpPr>
          <p:cNvPr id="12" name="TextBox 11">
            <a:extLst>
              <a:ext uri="{FF2B5EF4-FFF2-40B4-BE49-F238E27FC236}">
                <a16:creationId xmlns:a16="http://schemas.microsoft.com/office/drawing/2014/main" id="{85E3ECB1-EF66-4F3D-8FE8-B1678D59E86B}"/>
              </a:ext>
            </a:extLst>
          </p:cNvPr>
          <p:cNvSpPr txBox="1"/>
          <p:nvPr/>
        </p:nvSpPr>
        <p:spPr>
          <a:xfrm>
            <a:off x="11382379" y="6477003"/>
            <a:ext cx="307974" cy="103875"/>
          </a:xfrm>
          <a:prstGeom prst="rect">
            <a:avLst/>
          </a:prstGeom>
          <a:noFill/>
        </p:spPr>
        <p:txBody>
          <a:bodyPr wrap="square" lIns="0" tIns="0" rIns="0" bIns="0" rtlCol="0">
            <a:spAutoFit/>
          </a:bodyPr>
          <a:lstStyle/>
          <a:p>
            <a:pPr marL="0" indent="0" algn="r">
              <a:spcBef>
                <a:spcPts val="450"/>
              </a:spcBef>
              <a:buSzPct val="100000"/>
              <a:buFont typeface="Arial"/>
              <a:buNone/>
            </a:pPr>
            <a:fld id="{C58DF478-B544-4ED8-9ED4-6A2648E2D233}" type="slidenum">
              <a:rPr lang="en-US" sz="675" noProof="0" smtClean="0">
                <a:solidFill>
                  <a:schemeClr val="bg1"/>
                </a:solidFill>
                <a:latin typeface="Calibri" panose="020F0502020204030204" pitchFamily="34" charset="0"/>
                <a:cs typeface="Calibri" panose="020F0502020204030204" pitchFamily="34" charset="0"/>
              </a:rPr>
              <a:pPr marL="0" indent="0" algn="r">
                <a:spcBef>
                  <a:spcPts val="450"/>
                </a:spcBef>
                <a:buSzPct val="100000"/>
                <a:buFont typeface="Arial"/>
                <a:buNone/>
              </a:pPr>
              <a:t>‹#›</a:t>
            </a:fld>
            <a:endParaRPr lang="en-US" sz="675" noProof="0" dirty="0">
              <a:solidFill>
                <a:schemeClr val="bg1"/>
              </a:solidFill>
              <a:latin typeface="Calibri" panose="020F0502020204030204" pitchFamily="34" charset="0"/>
              <a:cs typeface="Calibri" panose="020F0502020204030204" pitchFamily="34" charset="0"/>
            </a:endParaRPr>
          </a:p>
        </p:txBody>
      </p:sp>
      <p:sp>
        <p:nvSpPr>
          <p:cNvPr id="13" name="Copyright">
            <a:extLst>
              <a:ext uri="{FF2B5EF4-FFF2-40B4-BE49-F238E27FC236}">
                <a16:creationId xmlns:a16="http://schemas.microsoft.com/office/drawing/2014/main" id="{CA24B28E-5B13-4779-8D72-C52A20B99FE7}"/>
              </a:ext>
            </a:extLst>
          </p:cNvPr>
          <p:cNvSpPr txBox="1"/>
          <p:nvPr/>
        </p:nvSpPr>
        <p:spPr>
          <a:xfrm>
            <a:off x="469901" y="6477003"/>
            <a:ext cx="5355168" cy="103875"/>
          </a:xfrm>
          <a:prstGeom prst="rect">
            <a:avLst/>
          </a:prstGeom>
          <a:noFill/>
        </p:spPr>
        <p:txBody>
          <a:bodyPr wrap="square" lIns="0" tIns="0" rIns="0" bIns="0" rtlCol="0">
            <a:spAutoFit/>
          </a:bodyPr>
          <a:lstStyle/>
          <a:p>
            <a:pPr marL="0" indent="0">
              <a:spcBef>
                <a:spcPts val="450"/>
              </a:spcBef>
              <a:buSzPct val="100000"/>
              <a:buFont typeface="Arial"/>
              <a:buNone/>
            </a:pPr>
            <a:r>
              <a:rPr lang="fr-FR" sz="675" noProof="0" dirty="0">
                <a:solidFill>
                  <a:schemeClr val="bg1"/>
                </a:solidFill>
                <a:latin typeface="Calibri" panose="020F0502020204030204" pitchFamily="34" charset="0"/>
                <a:cs typeface="Calibri" panose="020F0502020204030204" pitchFamily="34" charset="0"/>
              </a:rPr>
              <a:t>© 2021 Deloitte Touche </a:t>
            </a:r>
            <a:r>
              <a:rPr lang="fr-FR" sz="675" noProof="0" dirty="0" err="1">
                <a:solidFill>
                  <a:schemeClr val="bg1"/>
                </a:solidFill>
                <a:latin typeface="Calibri" panose="020F0502020204030204" pitchFamily="34" charset="0"/>
                <a:cs typeface="Calibri" panose="020F0502020204030204" pitchFamily="34" charset="0"/>
              </a:rPr>
              <a:t>Tohmatsu</a:t>
            </a:r>
            <a:r>
              <a:rPr lang="fr-FR" sz="675" noProof="0" dirty="0">
                <a:solidFill>
                  <a:schemeClr val="bg1"/>
                </a:solidFill>
                <a:latin typeface="Calibri" panose="020F0502020204030204" pitchFamily="34" charset="0"/>
                <a:cs typeface="Calibri" panose="020F0502020204030204" pitchFamily="34" charset="0"/>
              </a:rPr>
              <a:t> India LLP. </a:t>
            </a:r>
          </a:p>
        </p:txBody>
      </p:sp>
      <p:sp>
        <p:nvSpPr>
          <p:cNvPr id="11" name="TextBox 10">
            <a:extLst>
              <a:ext uri="{FF2B5EF4-FFF2-40B4-BE49-F238E27FC236}">
                <a16:creationId xmlns:a16="http://schemas.microsoft.com/office/drawing/2014/main" id="{F3A49454-51F8-4F82-BE68-7E4677079425}"/>
              </a:ext>
            </a:extLst>
          </p:cNvPr>
          <p:cNvSpPr txBox="1"/>
          <p:nvPr userDrawn="1"/>
        </p:nvSpPr>
        <p:spPr>
          <a:xfrm>
            <a:off x="6335185" y="6477001"/>
            <a:ext cx="4896560" cy="200055"/>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dirty="0">
                <a:solidFill>
                  <a:schemeClr val="bg1"/>
                </a:solidFill>
              </a:rPr>
              <a:t>Presentation title</a:t>
            </a:r>
            <a:br>
              <a:rPr lang="en-US" sz="650" noProof="0" dirty="0">
                <a:solidFill>
                  <a:schemeClr val="bg1"/>
                </a:solidFill>
              </a:rPr>
            </a:br>
            <a:r>
              <a:rPr lang="en-US" sz="650" noProof="0" dirty="0">
                <a:solidFill>
                  <a:schemeClr val="bg1"/>
                </a:solidFill>
              </a:rPr>
              <a:t>[To edit, click View &gt; Slide Master &gt; Slide Master]</a:t>
            </a:r>
          </a:p>
        </p:txBody>
      </p:sp>
      <p:sp>
        <p:nvSpPr>
          <p:cNvPr id="14" name="TextBox 13">
            <a:extLst>
              <a:ext uri="{FF2B5EF4-FFF2-40B4-BE49-F238E27FC236}">
                <a16:creationId xmlns:a16="http://schemas.microsoft.com/office/drawing/2014/main" id="{C0E8F36A-FA98-4D0C-9876-2F4BA49830F0}"/>
              </a:ext>
            </a:extLst>
          </p:cNvPr>
          <p:cNvSpPr txBox="1"/>
          <p:nvPr userDrawn="1"/>
        </p:nvSpPr>
        <p:spPr>
          <a:xfrm>
            <a:off x="501651" y="6477001"/>
            <a:ext cx="5355167" cy="100027"/>
          </a:xfrm>
          <a:prstGeom prst="rect">
            <a:avLst/>
          </a:prstGeom>
          <a:noFill/>
        </p:spPr>
        <p:txBody>
          <a:bodyPr wrap="square" lIns="0" tIns="0" rIns="0" bIns="0" rtlCol="0">
            <a:spAutoFit/>
          </a:bodyPr>
          <a:lstStyle/>
          <a:p>
            <a:pPr marL="0" indent="0">
              <a:spcBef>
                <a:spcPts val="600"/>
              </a:spcBef>
              <a:buSzPct val="100000"/>
              <a:buFont typeface="Arial"/>
              <a:buNone/>
            </a:pPr>
            <a:r>
              <a:rPr lang="en-IN" sz="650" noProof="0" dirty="0">
                <a:solidFill>
                  <a:schemeClr val="bg1"/>
                </a:solidFill>
              </a:rPr>
              <a:t>©2016 Deloitte Shared Services India LLP</a:t>
            </a:r>
            <a:endParaRPr lang="fr-FR" sz="650" noProof="0" dirty="0">
              <a:solidFill>
                <a:schemeClr val="bg1"/>
              </a:solidFill>
            </a:endParaRPr>
          </a:p>
        </p:txBody>
      </p:sp>
      <p:sp>
        <p:nvSpPr>
          <p:cNvPr id="15" name="TextBox 14">
            <a:extLst>
              <a:ext uri="{FF2B5EF4-FFF2-40B4-BE49-F238E27FC236}">
                <a16:creationId xmlns:a16="http://schemas.microsoft.com/office/drawing/2014/main" id="{AF214143-9877-4EAB-82B8-B02F6F2264A0}"/>
              </a:ext>
            </a:extLst>
          </p:cNvPr>
          <p:cNvSpPr txBox="1"/>
          <p:nvPr userDrawn="1"/>
        </p:nvSpPr>
        <p:spPr>
          <a:xfrm>
            <a:off x="11382377" y="6477001"/>
            <a:ext cx="307974" cy="100027"/>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650" noProof="0" smtClean="0">
                <a:solidFill>
                  <a:schemeClr val="bg1"/>
                </a:solidFill>
              </a:rPr>
              <a:pPr marL="0" indent="0" algn="r">
                <a:spcBef>
                  <a:spcPts val="600"/>
                </a:spcBef>
                <a:buSzPct val="100000"/>
                <a:buFont typeface="Arial"/>
                <a:buNone/>
              </a:pPr>
              <a:t>‹#›</a:t>
            </a:fld>
            <a:endParaRPr lang="en-US" sz="650" noProof="0" dirty="0">
              <a:solidFill>
                <a:schemeClr val="bg1"/>
              </a:solidFill>
            </a:endParaRPr>
          </a:p>
        </p:txBody>
      </p:sp>
    </p:spTree>
    <p:extLst>
      <p:ext uri="{BB962C8B-B14F-4D97-AF65-F5344CB8AC3E}">
        <p14:creationId xmlns:p14="http://schemas.microsoft.com/office/powerpoint/2010/main" val="1841218295"/>
      </p:ext>
    </p:extLst>
  </p:cSld>
  <p:clrMapOvr>
    <a:masterClrMapping/>
  </p:clrMapOvr>
  <p:transition>
    <p:fade/>
  </p:transition>
  <p:extLst>
    <p:ext uri="{DCECCB84-F9BA-43D5-87BE-67443E8EF086}">
      <p15:sldGuideLst xmlns:p15="http://schemas.microsoft.com/office/powerpoint/2012/main">
        <p15:guide id="1" orient="horz" pos="2160">
          <p15:clr>
            <a:srgbClr val="FBAE40"/>
          </p15:clr>
        </p15:guide>
        <p15:guide id="2" orient="horz" pos="2382">
          <p15:clr>
            <a:srgbClr val="FBAE40"/>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cSld name="Divider - Deloitte green accent 1">
    <p:bg bwMode="gray">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69900" y="1700215"/>
            <a:ext cx="10418234" cy="1592403"/>
          </a:xfrm>
          <a:prstGeom prst="rect">
            <a:avLst/>
          </a:prstGeom>
        </p:spPr>
        <p:txBody>
          <a:bodyPr anchor="b"/>
          <a:lstStyle>
            <a:lvl1pPr>
              <a:lnSpc>
                <a:spcPct val="95000"/>
              </a:lnSpc>
              <a:defRPr sz="3600" b="1">
                <a:solidFill>
                  <a:schemeClr val="bg1"/>
                </a:solidFill>
                <a:latin typeface="+mj-lt"/>
                <a:ea typeface="Open Sans" panose="020B0606030504020204" pitchFamily="34" charset="0"/>
                <a:cs typeface="Open Sans" panose="020B0606030504020204" pitchFamily="34" charset="0"/>
              </a:defRPr>
            </a:lvl1pPr>
          </a:lstStyle>
          <a:p>
            <a:r>
              <a:rPr lang="en-US" noProof="0"/>
              <a:t>Click to edit Master title style</a:t>
            </a:r>
            <a:endParaRPr lang="en-US" noProof="0" dirty="0"/>
          </a:p>
        </p:txBody>
      </p:sp>
      <p:sp>
        <p:nvSpPr>
          <p:cNvPr id="3" name="Text Placeholder 2"/>
          <p:cNvSpPr>
            <a:spLocks noGrp="1"/>
          </p:cNvSpPr>
          <p:nvPr>
            <p:ph type="body" idx="1"/>
          </p:nvPr>
        </p:nvSpPr>
        <p:spPr bwMode="gray">
          <a:xfrm>
            <a:off x="469901" y="3423545"/>
            <a:ext cx="10418235" cy="1566532"/>
          </a:xfrm>
        </p:spPr>
        <p:txBody>
          <a:bodyPr lIns="0" tIns="0" rIns="0" bIns="0">
            <a:noAutofit/>
          </a:bodyPr>
          <a:lstStyle>
            <a:lvl1pPr marL="0" indent="0">
              <a:lnSpc>
                <a:spcPct val="95000"/>
              </a:lnSpc>
              <a:spcAft>
                <a:spcPts val="0"/>
              </a:spcAft>
              <a:buNone/>
              <a:defRPr sz="3600">
                <a:solidFill>
                  <a:schemeClr val="bg1"/>
                </a:solidFill>
              </a:defRPr>
            </a:lvl1pPr>
            <a:lvl2pPr marL="457198" indent="0">
              <a:buNone/>
              <a:defRPr sz="2000">
                <a:solidFill>
                  <a:schemeClr val="tx1">
                    <a:tint val="75000"/>
                  </a:schemeClr>
                </a:solidFill>
              </a:defRPr>
            </a:lvl2pPr>
            <a:lvl3pPr marL="914395" indent="0">
              <a:buNone/>
              <a:defRPr sz="1800">
                <a:solidFill>
                  <a:schemeClr val="tx1">
                    <a:tint val="75000"/>
                  </a:schemeClr>
                </a:solidFill>
              </a:defRPr>
            </a:lvl3pPr>
            <a:lvl4pPr marL="1371592" indent="0">
              <a:buNone/>
              <a:defRPr sz="1600">
                <a:solidFill>
                  <a:schemeClr val="tx1">
                    <a:tint val="75000"/>
                  </a:schemeClr>
                </a:solidFill>
              </a:defRPr>
            </a:lvl4pPr>
            <a:lvl5pPr marL="1828789" indent="0">
              <a:buNone/>
              <a:defRPr sz="1600">
                <a:solidFill>
                  <a:schemeClr val="tx1">
                    <a:tint val="75000"/>
                  </a:schemeClr>
                </a:solidFill>
              </a:defRPr>
            </a:lvl5pPr>
            <a:lvl6pPr marL="2285987" indent="0">
              <a:buNone/>
              <a:defRPr sz="1600">
                <a:solidFill>
                  <a:schemeClr val="tx1">
                    <a:tint val="75000"/>
                  </a:schemeClr>
                </a:solidFill>
              </a:defRPr>
            </a:lvl6pPr>
            <a:lvl7pPr marL="2743184" indent="0">
              <a:buNone/>
              <a:defRPr sz="1600">
                <a:solidFill>
                  <a:schemeClr val="tx1">
                    <a:tint val="75000"/>
                  </a:schemeClr>
                </a:solidFill>
              </a:defRPr>
            </a:lvl7pPr>
            <a:lvl8pPr marL="3200381" indent="0">
              <a:buNone/>
              <a:defRPr sz="1600">
                <a:solidFill>
                  <a:schemeClr val="tx1">
                    <a:tint val="75000"/>
                  </a:schemeClr>
                </a:solidFill>
              </a:defRPr>
            </a:lvl8pPr>
            <a:lvl9pPr marL="3657579" indent="0">
              <a:buNone/>
              <a:defRPr sz="1600">
                <a:solidFill>
                  <a:schemeClr val="tx1">
                    <a:tint val="75000"/>
                  </a:schemeClr>
                </a:solidFill>
              </a:defRPr>
            </a:lvl9pPr>
          </a:lstStyle>
          <a:p>
            <a:pPr lvl="0"/>
            <a:r>
              <a:rPr lang="en-US" noProof="0"/>
              <a:t>Click to edit Master text styles</a:t>
            </a:r>
          </a:p>
        </p:txBody>
      </p:sp>
      <p:sp>
        <p:nvSpPr>
          <p:cNvPr id="7" name="CaseCode">
            <a:extLst>
              <a:ext uri="{FF2B5EF4-FFF2-40B4-BE49-F238E27FC236}">
                <a16:creationId xmlns:a16="http://schemas.microsoft.com/office/drawing/2014/main" id="{F5DA332A-5FDA-44BD-83A8-C1B461175217}"/>
              </a:ext>
            </a:extLst>
          </p:cNvPr>
          <p:cNvSpPr txBox="1"/>
          <p:nvPr/>
        </p:nvSpPr>
        <p:spPr>
          <a:xfrm>
            <a:off x="6335185" y="6477002"/>
            <a:ext cx="4896560" cy="207749"/>
          </a:xfrm>
          <a:prstGeom prst="rect">
            <a:avLst/>
          </a:prstGeom>
          <a:noFill/>
        </p:spPr>
        <p:txBody>
          <a:bodyPr wrap="square" lIns="0" tIns="0" rIns="0" bIns="0" rtlCol="0">
            <a:spAutoFit/>
          </a:bodyPr>
          <a:lstStyle/>
          <a:p>
            <a:pPr marL="0" indent="0" algn="r">
              <a:spcBef>
                <a:spcPts val="0"/>
              </a:spcBef>
              <a:buSzPct val="100000"/>
              <a:buFont typeface="Arial"/>
              <a:buNone/>
            </a:pPr>
            <a:r>
              <a:rPr lang="en-US" sz="675" noProof="0" dirty="0">
                <a:solidFill>
                  <a:schemeClr val="bg1"/>
                </a:solidFill>
                <a:latin typeface="Calibri" panose="020F0502020204030204" pitchFamily="34" charset="0"/>
                <a:cs typeface="Calibri" panose="020F0502020204030204" pitchFamily="34" charset="0"/>
              </a:rPr>
              <a:t>Presentation title</a:t>
            </a:r>
            <a:br>
              <a:rPr lang="en-US" sz="675" noProof="0" dirty="0">
                <a:solidFill>
                  <a:schemeClr val="bg1"/>
                </a:solidFill>
                <a:latin typeface="Calibri" panose="020F0502020204030204" pitchFamily="34" charset="0"/>
                <a:cs typeface="Calibri" panose="020F0502020204030204" pitchFamily="34" charset="0"/>
              </a:rPr>
            </a:br>
            <a:r>
              <a:rPr lang="en-US" sz="675" noProof="0" dirty="0">
                <a:solidFill>
                  <a:schemeClr val="bg1"/>
                </a:solidFill>
                <a:latin typeface="Calibri" panose="020F0502020204030204" pitchFamily="34" charset="0"/>
                <a:cs typeface="Calibri" panose="020F0502020204030204" pitchFamily="34" charset="0"/>
              </a:rPr>
              <a:t>[To edit, click View &gt; Slide Master &gt; Slide Master]</a:t>
            </a:r>
          </a:p>
        </p:txBody>
      </p:sp>
      <p:sp>
        <p:nvSpPr>
          <p:cNvPr id="9" name="TextBox 8">
            <a:extLst>
              <a:ext uri="{FF2B5EF4-FFF2-40B4-BE49-F238E27FC236}">
                <a16:creationId xmlns:a16="http://schemas.microsoft.com/office/drawing/2014/main" id="{24481A36-3B74-4C1E-8A6A-DD33D090818C}"/>
              </a:ext>
            </a:extLst>
          </p:cNvPr>
          <p:cNvSpPr txBox="1"/>
          <p:nvPr/>
        </p:nvSpPr>
        <p:spPr>
          <a:xfrm>
            <a:off x="11382379" y="6477003"/>
            <a:ext cx="307974" cy="103875"/>
          </a:xfrm>
          <a:prstGeom prst="rect">
            <a:avLst/>
          </a:prstGeom>
          <a:noFill/>
        </p:spPr>
        <p:txBody>
          <a:bodyPr wrap="square" lIns="0" tIns="0" rIns="0" bIns="0" rtlCol="0">
            <a:spAutoFit/>
          </a:bodyPr>
          <a:lstStyle/>
          <a:p>
            <a:pPr marL="0" indent="0" algn="r">
              <a:spcBef>
                <a:spcPts val="450"/>
              </a:spcBef>
              <a:buSzPct val="100000"/>
              <a:buFont typeface="Arial"/>
              <a:buNone/>
            </a:pPr>
            <a:fld id="{C58DF478-B544-4ED8-9ED4-6A2648E2D233}" type="slidenum">
              <a:rPr lang="en-US" sz="675" noProof="0" smtClean="0">
                <a:solidFill>
                  <a:schemeClr val="bg1"/>
                </a:solidFill>
                <a:latin typeface="Calibri" panose="020F0502020204030204" pitchFamily="34" charset="0"/>
                <a:cs typeface="Calibri" panose="020F0502020204030204" pitchFamily="34" charset="0"/>
              </a:rPr>
              <a:pPr marL="0" indent="0" algn="r">
                <a:spcBef>
                  <a:spcPts val="450"/>
                </a:spcBef>
                <a:buSzPct val="100000"/>
                <a:buFont typeface="Arial"/>
                <a:buNone/>
              </a:pPr>
              <a:t>‹#›</a:t>
            </a:fld>
            <a:endParaRPr lang="en-US" sz="675" noProof="0" dirty="0">
              <a:solidFill>
                <a:schemeClr val="bg1"/>
              </a:solidFill>
              <a:latin typeface="Calibri" panose="020F0502020204030204" pitchFamily="34" charset="0"/>
              <a:cs typeface="Calibri" panose="020F0502020204030204" pitchFamily="34" charset="0"/>
            </a:endParaRPr>
          </a:p>
        </p:txBody>
      </p:sp>
      <p:sp>
        <p:nvSpPr>
          <p:cNvPr id="10" name="Copyright">
            <a:extLst>
              <a:ext uri="{FF2B5EF4-FFF2-40B4-BE49-F238E27FC236}">
                <a16:creationId xmlns:a16="http://schemas.microsoft.com/office/drawing/2014/main" id="{CA24B28E-5B13-4779-8D72-C52A20B99FE7}"/>
              </a:ext>
            </a:extLst>
          </p:cNvPr>
          <p:cNvSpPr txBox="1"/>
          <p:nvPr/>
        </p:nvSpPr>
        <p:spPr>
          <a:xfrm>
            <a:off x="469901" y="6477003"/>
            <a:ext cx="5355168" cy="103875"/>
          </a:xfrm>
          <a:prstGeom prst="rect">
            <a:avLst/>
          </a:prstGeom>
          <a:noFill/>
        </p:spPr>
        <p:txBody>
          <a:bodyPr wrap="square" lIns="0" tIns="0" rIns="0" bIns="0" rtlCol="0">
            <a:spAutoFit/>
          </a:bodyPr>
          <a:lstStyle/>
          <a:p>
            <a:pPr marL="0" indent="0">
              <a:spcBef>
                <a:spcPts val="450"/>
              </a:spcBef>
              <a:buSzPct val="100000"/>
              <a:buFont typeface="Arial"/>
              <a:buNone/>
            </a:pPr>
            <a:r>
              <a:rPr lang="fr-FR" sz="675" noProof="0" dirty="0">
                <a:solidFill>
                  <a:schemeClr val="bg1"/>
                </a:solidFill>
                <a:latin typeface="Calibri" panose="020F0502020204030204" pitchFamily="34" charset="0"/>
                <a:cs typeface="Calibri" panose="020F0502020204030204" pitchFamily="34" charset="0"/>
              </a:rPr>
              <a:t>© 2021 Deloitte Touche </a:t>
            </a:r>
            <a:r>
              <a:rPr lang="fr-FR" sz="675" noProof="0" dirty="0" err="1">
                <a:solidFill>
                  <a:schemeClr val="bg1"/>
                </a:solidFill>
                <a:latin typeface="Calibri" panose="020F0502020204030204" pitchFamily="34" charset="0"/>
                <a:cs typeface="Calibri" panose="020F0502020204030204" pitchFamily="34" charset="0"/>
              </a:rPr>
              <a:t>Tohmatsu</a:t>
            </a:r>
            <a:r>
              <a:rPr lang="fr-FR" sz="675" noProof="0" dirty="0">
                <a:solidFill>
                  <a:schemeClr val="bg1"/>
                </a:solidFill>
                <a:latin typeface="Calibri" panose="020F0502020204030204" pitchFamily="34" charset="0"/>
                <a:cs typeface="Calibri" panose="020F0502020204030204" pitchFamily="34" charset="0"/>
              </a:rPr>
              <a:t> India LLP. </a:t>
            </a:r>
          </a:p>
        </p:txBody>
      </p:sp>
    </p:spTree>
    <p:extLst>
      <p:ext uri="{BB962C8B-B14F-4D97-AF65-F5344CB8AC3E}">
        <p14:creationId xmlns:p14="http://schemas.microsoft.com/office/powerpoint/2010/main" val="3455786739"/>
      </p:ext>
    </p:extLst>
  </p:cSld>
  <p:clrMapOvr>
    <a:masterClrMapping/>
  </p:clrMapOvr>
  <p:transition>
    <p:fade/>
  </p:transition>
  <p:hf hdr="0" dt="0"/>
  <p:extLst>
    <p:ext uri="{DCECCB84-F9BA-43D5-87BE-67443E8EF086}">
      <p15:sldGuideLst xmlns:p15="http://schemas.microsoft.com/office/powerpoint/2012/main">
        <p15:guide id="1" orient="horz" pos="2160">
          <p15:clr>
            <a:srgbClr val="FBAE40"/>
          </p15:clr>
        </p15:guide>
      </p15:sldGuideLst>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cSld name="Divider - Deloitte green accent 2">
    <p:bg bwMode="gray">
      <p:bgPr>
        <a:solidFill>
          <a:schemeClr val="accent2"/>
        </a:solidFill>
        <a:effectLst/>
      </p:bgPr>
    </p:bg>
    <p:spTree>
      <p:nvGrpSpPr>
        <p:cNvPr id="1" name=""/>
        <p:cNvGrpSpPr/>
        <p:nvPr/>
      </p:nvGrpSpPr>
      <p:grpSpPr>
        <a:xfrm>
          <a:off x="0" y="0"/>
          <a:ext cx="0" cy="0"/>
          <a:chOff x="0" y="0"/>
          <a:chExt cx="0" cy="0"/>
        </a:xfrm>
      </p:grpSpPr>
      <p:sp>
        <p:nvSpPr>
          <p:cNvPr id="18" name="Title 1"/>
          <p:cNvSpPr>
            <a:spLocks noGrp="1"/>
          </p:cNvSpPr>
          <p:nvPr>
            <p:ph type="title"/>
          </p:nvPr>
        </p:nvSpPr>
        <p:spPr bwMode="gray">
          <a:xfrm>
            <a:off x="469900" y="1705670"/>
            <a:ext cx="10418234" cy="1592403"/>
          </a:xfrm>
          <a:prstGeom prst="rect">
            <a:avLst/>
          </a:prstGeom>
        </p:spPr>
        <p:txBody>
          <a:bodyPr anchor="b"/>
          <a:lstStyle>
            <a:lvl1pPr>
              <a:lnSpc>
                <a:spcPct val="95000"/>
              </a:lnSpc>
              <a:defRPr sz="3600" b="1">
                <a:solidFill>
                  <a:schemeClr val="bg1"/>
                </a:solidFill>
                <a:latin typeface="+mj-lt"/>
                <a:ea typeface="Open Sans" panose="020B0606030504020204" pitchFamily="34" charset="0"/>
                <a:cs typeface="Open Sans" panose="020B0606030504020204" pitchFamily="34" charset="0"/>
              </a:defRPr>
            </a:lvl1pPr>
          </a:lstStyle>
          <a:p>
            <a:r>
              <a:rPr lang="en-US" noProof="0"/>
              <a:t>Click to edit Master title style</a:t>
            </a:r>
            <a:endParaRPr lang="en-US" noProof="0" dirty="0"/>
          </a:p>
        </p:txBody>
      </p:sp>
      <p:sp>
        <p:nvSpPr>
          <p:cNvPr id="19" name="Text Placeholder 2"/>
          <p:cNvSpPr>
            <a:spLocks noGrp="1"/>
          </p:cNvSpPr>
          <p:nvPr>
            <p:ph type="body" idx="1"/>
          </p:nvPr>
        </p:nvSpPr>
        <p:spPr bwMode="gray">
          <a:xfrm>
            <a:off x="469900" y="3429001"/>
            <a:ext cx="10418234" cy="1566532"/>
          </a:xfrm>
        </p:spPr>
        <p:txBody>
          <a:bodyPr lIns="0" tIns="0" rIns="0" bIns="0">
            <a:noAutofit/>
          </a:bodyPr>
          <a:lstStyle>
            <a:lvl1pPr marL="0" indent="0">
              <a:lnSpc>
                <a:spcPct val="95000"/>
              </a:lnSpc>
              <a:spcAft>
                <a:spcPts val="0"/>
              </a:spcAft>
              <a:buNone/>
              <a:defRPr sz="3600">
                <a:solidFill>
                  <a:schemeClr val="bg1"/>
                </a:solidFill>
              </a:defRPr>
            </a:lvl1pPr>
            <a:lvl2pPr marL="457198" indent="0">
              <a:buNone/>
              <a:defRPr sz="2000">
                <a:solidFill>
                  <a:schemeClr val="tx1">
                    <a:tint val="75000"/>
                  </a:schemeClr>
                </a:solidFill>
              </a:defRPr>
            </a:lvl2pPr>
            <a:lvl3pPr marL="914395" indent="0">
              <a:buNone/>
              <a:defRPr sz="1800">
                <a:solidFill>
                  <a:schemeClr val="tx1">
                    <a:tint val="75000"/>
                  </a:schemeClr>
                </a:solidFill>
              </a:defRPr>
            </a:lvl3pPr>
            <a:lvl4pPr marL="1371592" indent="0">
              <a:buNone/>
              <a:defRPr sz="1600">
                <a:solidFill>
                  <a:schemeClr val="tx1">
                    <a:tint val="75000"/>
                  </a:schemeClr>
                </a:solidFill>
              </a:defRPr>
            </a:lvl4pPr>
            <a:lvl5pPr marL="1828789" indent="0">
              <a:buNone/>
              <a:defRPr sz="1600">
                <a:solidFill>
                  <a:schemeClr val="tx1">
                    <a:tint val="75000"/>
                  </a:schemeClr>
                </a:solidFill>
              </a:defRPr>
            </a:lvl5pPr>
            <a:lvl6pPr marL="2285987" indent="0">
              <a:buNone/>
              <a:defRPr sz="1600">
                <a:solidFill>
                  <a:schemeClr val="tx1">
                    <a:tint val="75000"/>
                  </a:schemeClr>
                </a:solidFill>
              </a:defRPr>
            </a:lvl6pPr>
            <a:lvl7pPr marL="2743184" indent="0">
              <a:buNone/>
              <a:defRPr sz="1600">
                <a:solidFill>
                  <a:schemeClr val="tx1">
                    <a:tint val="75000"/>
                  </a:schemeClr>
                </a:solidFill>
              </a:defRPr>
            </a:lvl7pPr>
            <a:lvl8pPr marL="3200381" indent="0">
              <a:buNone/>
              <a:defRPr sz="1600">
                <a:solidFill>
                  <a:schemeClr val="tx1">
                    <a:tint val="75000"/>
                  </a:schemeClr>
                </a:solidFill>
              </a:defRPr>
            </a:lvl8pPr>
            <a:lvl9pPr marL="3657579" indent="0">
              <a:buNone/>
              <a:defRPr sz="1600">
                <a:solidFill>
                  <a:schemeClr val="tx1">
                    <a:tint val="75000"/>
                  </a:schemeClr>
                </a:solidFill>
              </a:defRPr>
            </a:lvl9pPr>
          </a:lstStyle>
          <a:p>
            <a:pPr lvl="0"/>
            <a:r>
              <a:rPr lang="en-US" noProof="0"/>
              <a:t>Click to edit Master text styles</a:t>
            </a:r>
          </a:p>
        </p:txBody>
      </p:sp>
      <p:sp>
        <p:nvSpPr>
          <p:cNvPr id="7" name="CaseCode">
            <a:extLst>
              <a:ext uri="{FF2B5EF4-FFF2-40B4-BE49-F238E27FC236}">
                <a16:creationId xmlns:a16="http://schemas.microsoft.com/office/drawing/2014/main" id="{417FACB0-195F-4DAB-9FD5-772A304E9FB3}"/>
              </a:ext>
            </a:extLst>
          </p:cNvPr>
          <p:cNvSpPr txBox="1"/>
          <p:nvPr/>
        </p:nvSpPr>
        <p:spPr>
          <a:xfrm>
            <a:off x="6335185" y="6477002"/>
            <a:ext cx="4896560" cy="207749"/>
          </a:xfrm>
          <a:prstGeom prst="rect">
            <a:avLst/>
          </a:prstGeom>
          <a:noFill/>
        </p:spPr>
        <p:txBody>
          <a:bodyPr wrap="square" lIns="0" tIns="0" rIns="0" bIns="0" rtlCol="0">
            <a:spAutoFit/>
          </a:bodyPr>
          <a:lstStyle/>
          <a:p>
            <a:pPr marL="0" indent="0" algn="r">
              <a:spcBef>
                <a:spcPts val="0"/>
              </a:spcBef>
              <a:buSzPct val="100000"/>
              <a:buFont typeface="Arial"/>
              <a:buNone/>
            </a:pPr>
            <a:r>
              <a:rPr lang="en-US" sz="675" noProof="0" dirty="0">
                <a:solidFill>
                  <a:schemeClr val="bg1"/>
                </a:solidFill>
                <a:latin typeface="Calibri" panose="020F0502020204030204" pitchFamily="34" charset="0"/>
                <a:cs typeface="Calibri" panose="020F0502020204030204" pitchFamily="34" charset="0"/>
              </a:rPr>
              <a:t>Presentation title</a:t>
            </a:r>
            <a:br>
              <a:rPr lang="en-US" sz="675" noProof="0" dirty="0">
                <a:solidFill>
                  <a:schemeClr val="bg1"/>
                </a:solidFill>
                <a:latin typeface="Calibri" panose="020F0502020204030204" pitchFamily="34" charset="0"/>
                <a:cs typeface="Calibri" panose="020F0502020204030204" pitchFamily="34" charset="0"/>
              </a:rPr>
            </a:br>
            <a:r>
              <a:rPr lang="en-US" sz="675" noProof="0" dirty="0">
                <a:solidFill>
                  <a:schemeClr val="bg1"/>
                </a:solidFill>
                <a:latin typeface="Calibri" panose="020F0502020204030204" pitchFamily="34" charset="0"/>
                <a:cs typeface="Calibri" panose="020F0502020204030204" pitchFamily="34" charset="0"/>
              </a:rPr>
              <a:t>[To edit, click View &gt; Slide Master &gt; Slide Master]</a:t>
            </a:r>
          </a:p>
        </p:txBody>
      </p:sp>
      <p:sp>
        <p:nvSpPr>
          <p:cNvPr id="9" name="TextBox 8">
            <a:extLst>
              <a:ext uri="{FF2B5EF4-FFF2-40B4-BE49-F238E27FC236}">
                <a16:creationId xmlns:a16="http://schemas.microsoft.com/office/drawing/2014/main" id="{DBED4A0F-4987-4CDD-BB19-D8051E48E570}"/>
              </a:ext>
            </a:extLst>
          </p:cNvPr>
          <p:cNvSpPr txBox="1"/>
          <p:nvPr/>
        </p:nvSpPr>
        <p:spPr>
          <a:xfrm>
            <a:off x="11382379" y="6477003"/>
            <a:ext cx="307974" cy="103875"/>
          </a:xfrm>
          <a:prstGeom prst="rect">
            <a:avLst/>
          </a:prstGeom>
          <a:noFill/>
        </p:spPr>
        <p:txBody>
          <a:bodyPr wrap="square" lIns="0" tIns="0" rIns="0" bIns="0" rtlCol="0">
            <a:spAutoFit/>
          </a:bodyPr>
          <a:lstStyle/>
          <a:p>
            <a:pPr marL="0" indent="0" algn="r">
              <a:spcBef>
                <a:spcPts val="450"/>
              </a:spcBef>
              <a:buSzPct val="100000"/>
              <a:buFont typeface="Arial"/>
              <a:buNone/>
            </a:pPr>
            <a:fld id="{C58DF478-B544-4ED8-9ED4-6A2648E2D233}" type="slidenum">
              <a:rPr lang="en-US" sz="675" noProof="0" smtClean="0">
                <a:solidFill>
                  <a:schemeClr val="bg1"/>
                </a:solidFill>
                <a:latin typeface="Calibri" panose="020F0502020204030204" pitchFamily="34" charset="0"/>
                <a:cs typeface="Calibri" panose="020F0502020204030204" pitchFamily="34" charset="0"/>
              </a:rPr>
              <a:pPr marL="0" indent="0" algn="r">
                <a:spcBef>
                  <a:spcPts val="450"/>
                </a:spcBef>
                <a:buSzPct val="100000"/>
                <a:buFont typeface="Arial"/>
                <a:buNone/>
              </a:pPr>
              <a:t>‹#›</a:t>
            </a:fld>
            <a:endParaRPr lang="en-US" sz="675" noProof="0" dirty="0">
              <a:solidFill>
                <a:schemeClr val="bg1"/>
              </a:solidFill>
              <a:latin typeface="Calibri" panose="020F0502020204030204" pitchFamily="34" charset="0"/>
              <a:cs typeface="Calibri" panose="020F0502020204030204" pitchFamily="34" charset="0"/>
            </a:endParaRPr>
          </a:p>
        </p:txBody>
      </p:sp>
      <p:sp>
        <p:nvSpPr>
          <p:cNvPr id="10" name="Copyright">
            <a:extLst>
              <a:ext uri="{FF2B5EF4-FFF2-40B4-BE49-F238E27FC236}">
                <a16:creationId xmlns:a16="http://schemas.microsoft.com/office/drawing/2014/main" id="{CA24B28E-5B13-4779-8D72-C52A20B99FE7}"/>
              </a:ext>
            </a:extLst>
          </p:cNvPr>
          <p:cNvSpPr txBox="1"/>
          <p:nvPr/>
        </p:nvSpPr>
        <p:spPr>
          <a:xfrm>
            <a:off x="469901" y="6477003"/>
            <a:ext cx="5355168" cy="103875"/>
          </a:xfrm>
          <a:prstGeom prst="rect">
            <a:avLst/>
          </a:prstGeom>
          <a:noFill/>
        </p:spPr>
        <p:txBody>
          <a:bodyPr wrap="square" lIns="0" tIns="0" rIns="0" bIns="0" rtlCol="0">
            <a:spAutoFit/>
          </a:bodyPr>
          <a:lstStyle/>
          <a:p>
            <a:pPr marL="0" indent="0">
              <a:spcBef>
                <a:spcPts val="450"/>
              </a:spcBef>
              <a:buSzPct val="100000"/>
              <a:buFont typeface="Arial"/>
              <a:buNone/>
            </a:pPr>
            <a:r>
              <a:rPr lang="fr-FR" sz="675" noProof="0" dirty="0">
                <a:solidFill>
                  <a:schemeClr val="bg1"/>
                </a:solidFill>
                <a:latin typeface="Calibri" panose="020F0502020204030204" pitchFamily="34" charset="0"/>
                <a:cs typeface="Calibri" panose="020F0502020204030204" pitchFamily="34" charset="0"/>
              </a:rPr>
              <a:t>© 2021 Deloitte Touche </a:t>
            </a:r>
            <a:r>
              <a:rPr lang="fr-FR" sz="675" noProof="0" dirty="0" err="1">
                <a:solidFill>
                  <a:schemeClr val="bg1"/>
                </a:solidFill>
                <a:latin typeface="Calibri" panose="020F0502020204030204" pitchFamily="34" charset="0"/>
                <a:cs typeface="Calibri" panose="020F0502020204030204" pitchFamily="34" charset="0"/>
              </a:rPr>
              <a:t>Tohmatsu</a:t>
            </a:r>
            <a:r>
              <a:rPr lang="fr-FR" sz="675" noProof="0" dirty="0">
                <a:solidFill>
                  <a:schemeClr val="bg1"/>
                </a:solidFill>
                <a:latin typeface="Calibri" panose="020F0502020204030204" pitchFamily="34" charset="0"/>
                <a:cs typeface="Calibri" panose="020F0502020204030204" pitchFamily="34" charset="0"/>
              </a:rPr>
              <a:t> India LLP. </a:t>
            </a:r>
          </a:p>
        </p:txBody>
      </p:sp>
    </p:spTree>
    <p:extLst>
      <p:ext uri="{BB962C8B-B14F-4D97-AF65-F5344CB8AC3E}">
        <p14:creationId xmlns:p14="http://schemas.microsoft.com/office/powerpoint/2010/main" val="3991233539"/>
      </p:ext>
    </p:extLst>
  </p:cSld>
  <p:clrMapOvr>
    <a:masterClrMapping/>
  </p:clrMapOvr>
  <p:transition>
    <p:fade/>
  </p:transition>
  <p:hf hdr="0" dt="0"/>
  <p:extLst>
    <p:ext uri="{DCECCB84-F9BA-43D5-87BE-67443E8EF086}">
      <p15:sldGuideLst xmlns:p15="http://schemas.microsoft.com/office/powerpoint/2012/main">
        <p15:guide id="1" orient="horz" pos="2160">
          <p15:clr>
            <a:srgbClr val="FBAE40"/>
          </p15:clr>
        </p15:guide>
      </p15:sldGuideLst>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cSld name="Divider - Deloitte green accent 3">
    <p:bg bwMode="gray">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69900" y="1705670"/>
            <a:ext cx="10418234" cy="1592403"/>
          </a:xfrm>
          <a:prstGeom prst="rect">
            <a:avLst/>
          </a:prstGeom>
        </p:spPr>
        <p:txBody>
          <a:bodyPr anchor="b"/>
          <a:lstStyle>
            <a:lvl1pPr>
              <a:lnSpc>
                <a:spcPct val="95000"/>
              </a:lnSpc>
              <a:defRPr sz="3600" b="1">
                <a:solidFill>
                  <a:schemeClr val="bg1"/>
                </a:solidFill>
                <a:latin typeface="+mj-lt"/>
                <a:ea typeface="Open Sans" panose="020B0606030504020204" pitchFamily="34" charset="0"/>
                <a:cs typeface="Open Sans" panose="020B0606030504020204" pitchFamily="34" charset="0"/>
              </a:defRPr>
            </a:lvl1pPr>
          </a:lstStyle>
          <a:p>
            <a:r>
              <a:rPr lang="en-US" noProof="0"/>
              <a:t>Click to edit Master title style</a:t>
            </a:r>
            <a:endParaRPr lang="en-US" noProof="0" dirty="0"/>
          </a:p>
        </p:txBody>
      </p:sp>
      <p:sp>
        <p:nvSpPr>
          <p:cNvPr id="3" name="Text Placeholder 2"/>
          <p:cNvSpPr>
            <a:spLocks noGrp="1"/>
          </p:cNvSpPr>
          <p:nvPr>
            <p:ph type="body" idx="1"/>
          </p:nvPr>
        </p:nvSpPr>
        <p:spPr bwMode="gray">
          <a:xfrm>
            <a:off x="469900" y="3429001"/>
            <a:ext cx="10418234" cy="1566532"/>
          </a:xfrm>
        </p:spPr>
        <p:txBody>
          <a:bodyPr lIns="0" tIns="0" rIns="0" bIns="0">
            <a:noAutofit/>
          </a:bodyPr>
          <a:lstStyle>
            <a:lvl1pPr marL="0" indent="0">
              <a:lnSpc>
                <a:spcPct val="95000"/>
              </a:lnSpc>
              <a:spcAft>
                <a:spcPts val="0"/>
              </a:spcAft>
              <a:buNone/>
              <a:defRPr sz="3600">
                <a:solidFill>
                  <a:schemeClr val="bg1"/>
                </a:solidFill>
              </a:defRPr>
            </a:lvl1pPr>
            <a:lvl2pPr marL="457198" indent="0">
              <a:buNone/>
              <a:defRPr sz="2000">
                <a:solidFill>
                  <a:schemeClr val="tx1">
                    <a:tint val="75000"/>
                  </a:schemeClr>
                </a:solidFill>
              </a:defRPr>
            </a:lvl2pPr>
            <a:lvl3pPr marL="914395" indent="0">
              <a:buNone/>
              <a:defRPr sz="1800">
                <a:solidFill>
                  <a:schemeClr val="tx1">
                    <a:tint val="75000"/>
                  </a:schemeClr>
                </a:solidFill>
              </a:defRPr>
            </a:lvl3pPr>
            <a:lvl4pPr marL="1371592" indent="0">
              <a:buNone/>
              <a:defRPr sz="1600">
                <a:solidFill>
                  <a:schemeClr val="tx1">
                    <a:tint val="75000"/>
                  </a:schemeClr>
                </a:solidFill>
              </a:defRPr>
            </a:lvl4pPr>
            <a:lvl5pPr marL="1828789" indent="0">
              <a:buNone/>
              <a:defRPr sz="1600">
                <a:solidFill>
                  <a:schemeClr val="tx1">
                    <a:tint val="75000"/>
                  </a:schemeClr>
                </a:solidFill>
              </a:defRPr>
            </a:lvl5pPr>
            <a:lvl6pPr marL="2285987" indent="0">
              <a:buNone/>
              <a:defRPr sz="1600">
                <a:solidFill>
                  <a:schemeClr val="tx1">
                    <a:tint val="75000"/>
                  </a:schemeClr>
                </a:solidFill>
              </a:defRPr>
            </a:lvl6pPr>
            <a:lvl7pPr marL="2743184" indent="0">
              <a:buNone/>
              <a:defRPr sz="1600">
                <a:solidFill>
                  <a:schemeClr val="tx1">
                    <a:tint val="75000"/>
                  </a:schemeClr>
                </a:solidFill>
              </a:defRPr>
            </a:lvl7pPr>
            <a:lvl8pPr marL="3200381" indent="0">
              <a:buNone/>
              <a:defRPr sz="1600">
                <a:solidFill>
                  <a:schemeClr val="tx1">
                    <a:tint val="75000"/>
                  </a:schemeClr>
                </a:solidFill>
              </a:defRPr>
            </a:lvl8pPr>
            <a:lvl9pPr marL="3657579" indent="0">
              <a:buNone/>
              <a:defRPr sz="1600">
                <a:solidFill>
                  <a:schemeClr val="tx1">
                    <a:tint val="75000"/>
                  </a:schemeClr>
                </a:solidFill>
              </a:defRPr>
            </a:lvl9pPr>
          </a:lstStyle>
          <a:p>
            <a:pPr lvl="0"/>
            <a:r>
              <a:rPr lang="en-US" noProof="0"/>
              <a:t>Click to edit Master text styles</a:t>
            </a:r>
          </a:p>
        </p:txBody>
      </p:sp>
      <p:sp>
        <p:nvSpPr>
          <p:cNvPr id="10" name="CaseCode">
            <a:extLst>
              <a:ext uri="{FF2B5EF4-FFF2-40B4-BE49-F238E27FC236}">
                <a16:creationId xmlns:a16="http://schemas.microsoft.com/office/drawing/2014/main" id="{C7679691-90FD-4587-A54E-DFB71521FB0F}"/>
              </a:ext>
            </a:extLst>
          </p:cNvPr>
          <p:cNvSpPr txBox="1"/>
          <p:nvPr/>
        </p:nvSpPr>
        <p:spPr>
          <a:xfrm>
            <a:off x="6335185" y="6477002"/>
            <a:ext cx="4896560" cy="207749"/>
          </a:xfrm>
          <a:prstGeom prst="rect">
            <a:avLst/>
          </a:prstGeom>
          <a:noFill/>
        </p:spPr>
        <p:txBody>
          <a:bodyPr wrap="square" lIns="0" tIns="0" rIns="0" bIns="0" rtlCol="0">
            <a:spAutoFit/>
          </a:bodyPr>
          <a:lstStyle/>
          <a:p>
            <a:pPr marL="0" indent="0" algn="r">
              <a:spcBef>
                <a:spcPts val="0"/>
              </a:spcBef>
              <a:buSzPct val="100000"/>
              <a:buFont typeface="Arial"/>
              <a:buNone/>
            </a:pPr>
            <a:r>
              <a:rPr lang="en-US" sz="675" noProof="0" dirty="0">
                <a:solidFill>
                  <a:schemeClr val="bg1"/>
                </a:solidFill>
                <a:latin typeface="Calibri" panose="020F0502020204030204" pitchFamily="34" charset="0"/>
                <a:cs typeface="Calibri" panose="020F0502020204030204" pitchFamily="34" charset="0"/>
              </a:rPr>
              <a:t>Presentation title</a:t>
            </a:r>
            <a:br>
              <a:rPr lang="en-US" sz="675" noProof="0" dirty="0">
                <a:solidFill>
                  <a:schemeClr val="bg1"/>
                </a:solidFill>
                <a:latin typeface="Calibri" panose="020F0502020204030204" pitchFamily="34" charset="0"/>
                <a:cs typeface="Calibri" panose="020F0502020204030204" pitchFamily="34" charset="0"/>
              </a:rPr>
            </a:br>
            <a:r>
              <a:rPr lang="en-US" sz="675" noProof="0" dirty="0">
                <a:solidFill>
                  <a:schemeClr val="bg1"/>
                </a:solidFill>
                <a:latin typeface="Calibri" panose="020F0502020204030204" pitchFamily="34" charset="0"/>
                <a:cs typeface="Calibri" panose="020F0502020204030204" pitchFamily="34" charset="0"/>
              </a:rPr>
              <a:t>[To edit, click View &gt; Slide Master &gt; Slide Master]</a:t>
            </a:r>
          </a:p>
        </p:txBody>
      </p:sp>
      <p:sp>
        <p:nvSpPr>
          <p:cNvPr id="12" name="TextBox 11">
            <a:extLst>
              <a:ext uri="{FF2B5EF4-FFF2-40B4-BE49-F238E27FC236}">
                <a16:creationId xmlns:a16="http://schemas.microsoft.com/office/drawing/2014/main" id="{0130A144-9E1C-48D4-8533-174AC48FF1C8}"/>
              </a:ext>
            </a:extLst>
          </p:cNvPr>
          <p:cNvSpPr txBox="1"/>
          <p:nvPr/>
        </p:nvSpPr>
        <p:spPr>
          <a:xfrm>
            <a:off x="11382379" y="6477003"/>
            <a:ext cx="307974" cy="103875"/>
          </a:xfrm>
          <a:prstGeom prst="rect">
            <a:avLst/>
          </a:prstGeom>
          <a:noFill/>
        </p:spPr>
        <p:txBody>
          <a:bodyPr wrap="square" lIns="0" tIns="0" rIns="0" bIns="0" rtlCol="0">
            <a:spAutoFit/>
          </a:bodyPr>
          <a:lstStyle/>
          <a:p>
            <a:pPr marL="0" indent="0" algn="r">
              <a:spcBef>
                <a:spcPts val="450"/>
              </a:spcBef>
              <a:buSzPct val="100000"/>
              <a:buFont typeface="Arial"/>
              <a:buNone/>
            </a:pPr>
            <a:fld id="{C58DF478-B544-4ED8-9ED4-6A2648E2D233}" type="slidenum">
              <a:rPr lang="en-US" sz="675" noProof="0" smtClean="0">
                <a:solidFill>
                  <a:schemeClr val="bg1"/>
                </a:solidFill>
                <a:latin typeface="Calibri" panose="020F0502020204030204" pitchFamily="34" charset="0"/>
                <a:cs typeface="Calibri" panose="020F0502020204030204" pitchFamily="34" charset="0"/>
              </a:rPr>
              <a:pPr marL="0" indent="0" algn="r">
                <a:spcBef>
                  <a:spcPts val="450"/>
                </a:spcBef>
                <a:buSzPct val="100000"/>
                <a:buFont typeface="Arial"/>
                <a:buNone/>
              </a:pPr>
              <a:t>‹#›</a:t>
            </a:fld>
            <a:endParaRPr lang="en-US" sz="675" noProof="0" dirty="0">
              <a:solidFill>
                <a:schemeClr val="bg1"/>
              </a:solidFill>
              <a:latin typeface="Calibri" panose="020F0502020204030204" pitchFamily="34" charset="0"/>
              <a:cs typeface="Calibri" panose="020F0502020204030204" pitchFamily="34" charset="0"/>
            </a:endParaRPr>
          </a:p>
        </p:txBody>
      </p:sp>
      <p:sp>
        <p:nvSpPr>
          <p:cNvPr id="7" name="Copyright">
            <a:extLst>
              <a:ext uri="{FF2B5EF4-FFF2-40B4-BE49-F238E27FC236}">
                <a16:creationId xmlns:a16="http://schemas.microsoft.com/office/drawing/2014/main" id="{CA24B28E-5B13-4779-8D72-C52A20B99FE7}"/>
              </a:ext>
            </a:extLst>
          </p:cNvPr>
          <p:cNvSpPr txBox="1"/>
          <p:nvPr/>
        </p:nvSpPr>
        <p:spPr>
          <a:xfrm>
            <a:off x="469901" y="6477003"/>
            <a:ext cx="5355168" cy="103875"/>
          </a:xfrm>
          <a:prstGeom prst="rect">
            <a:avLst/>
          </a:prstGeom>
          <a:noFill/>
        </p:spPr>
        <p:txBody>
          <a:bodyPr wrap="square" lIns="0" tIns="0" rIns="0" bIns="0" rtlCol="0">
            <a:spAutoFit/>
          </a:bodyPr>
          <a:lstStyle/>
          <a:p>
            <a:pPr marL="0" indent="0">
              <a:spcBef>
                <a:spcPts val="450"/>
              </a:spcBef>
              <a:buSzPct val="100000"/>
              <a:buFont typeface="Arial"/>
              <a:buNone/>
            </a:pPr>
            <a:r>
              <a:rPr lang="fr-FR" sz="675" noProof="0" dirty="0">
                <a:solidFill>
                  <a:schemeClr val="bg1"/>
                </a:solidFill>
                <a:latin typeface="Calibri" panose="020F0502020204030204" pitchFamily="34" charset="0"/>
                <a:cs typeface="Calibri" panose="020F0502020204030204" pitchFamily="34" charset="0"/>
              </a:rPr>
              <a:t>© 2021 Deloitte Touche </a:t>
            </a:r>
            <a:r>
              <a:rPr lang="fr-FR" sz="675" noProof="0" dirty="0" err="1">
                <a:solidFill>
                  <a:schemeClr val="bg1"/>
                </a:solidFill>
                <a:latin typeface="Calibri" panose="020F0502020204030204" pitchFamily="34" charset="0"/>
                <a:cs typeface="Calibri" panose="020F0502020204030204" pitchFamily="34" charset="0"/>
              </a:rPr>
              <a:t>Tohmatsu</a:t>
            </a:r>
            <a:r>
              <a:rPr lang="fr-FR" sz="675" noProof="0" dirty="0">
                <a:solidFill>
                  <a:schemeClr val="bg1"/>
                </a:solidFill>
                <a:latin typeface="Calibri" panose="020F0502020204030204" pitchFamily="34" charset="0"/>
                <a:cs typeface="Calibri" panose="020F0502020204030204" pitchFamily="34" charset="0"/>
              </a:rPr>
              <a:t> India LLP. </a:t>
            </a:r>
          </a:p>
        </p:txBody>
      </p:sp>
    </p:spTree>
    <p:extLst>
      <p:ext uri="{BB962C8B-B14F-4D97-AF65-F5344CB8AC3E}">
        <p14:creationId xmlns:p14="http://schemas.microsoft.com/office/powerpoint/2010/main" val="3801633577"/>
      </p:ext>
    </p:extLst>
  </p:cSld>
  <p:clrMapOvr>
    <a:masterClrMapping/>
  </p:clrMapOvr>
  <p:transition>
    <p:fade/>
  </p:transition>
  <p:hf hdr="0" dt="0"/>
  <p:extLst>
    <p:ext uri="{DCECCB84-F9BA-43D5-87BE-67443E8EF086}">
      <p15:sldGuideLst xmlns:p15="http://schemas.microsoft.com/office/powerpoint/2012/main">
        <p15:guide id="1" orient="horz" pos="2160">
          <p15:clr>
            <a:srgbClr val="FBAE4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cSld name="Key statement green accent 2">
    <p:bg>
      <p:bgPr>
        <a:solidFill>
          <a:schemeClr val="accent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80485" y="1590677"/>
            <a:ext cx="9029604" cy="4708525"/>
          </a:xfrm>
          <a:prstGeom prst="rect">
            <a:avLst/>
          </a:prstGeom>
        </p:spPr>
        <p:txBody>
          <a:bodyPr>
            <a:noAutofit/>
          </a:bodyPr>
          <a:lstStyle>
            <a:lvl1pPr>
              <a:spcBef>
                <a:spcPts val="3600"/>
              </a:spcBef>
              <a:defRPr sz="3600">
                <a:solidFill>
                  <a:schemeClr val="bg1"/>
                </a:solidFill>
              </a:defRPr>
            </a:lvl1pPr>
            <a:lvl2pPr marL="457198" indent="-457198">
              <a:defRPr sz="3000">
                <a:solidFill>
                  <a:schemeClr val="bg2"/>
                </a:solidFill>
              </a:defRPr>
            </a:lvl2pPr>
            <a:lvl3pPr>
              <a:defRPr sz="3000">
                <a:solidFill>
                  <a:schemeClr val="bg2"/>
                </a:solidFill>
              </a:defRPr>
            </a:lvl3pPr>
            <a:lvl4pPr>
              <a:defRPr sz="3000">
                <a:solidFill>
                  <a:schemeClr val="bg2"/>
                </a:solidFill>
              </a:defRPr>
            </a:lvl4pPr>
            <a:lvl5pPr>
              <a:defRPr sz="3000">
                <a:solidFill>
                  <a:schemeClr val="bg2"/>
                </a:solidFill>
              </a:defRPr>
            </a:lvl5pPr>
          </a:lstStyle>
          <a:p>
            <a:pPr lvl="0"/>
            <a:r>
              <a:rPr lang="en-US" noProof="0"/>
              <a:t>Click to edit Master text styles</a:t>
            </a:r>
          </a:p>
        </p:txBody>
      </p:sp>
      <p:sp>
        <p:nvSpPr>
          <p:cNvPr id="6" name="CaseCode">
            <a:extLst>
              <a:ext uri="{FF2B5EF4-FFF2-40B4-BE49-F238E27FC236}">
                <a16:creationId xmlns:a16="http://schemas.microsoft.com/office/drawing/2014/main" id="{E87B4871-A895-4F6C-A692-6DEF6F3DEE68}"/>
              </a:ext>
            </a:extLst>
          </p:cNvPr>
          <p:cNvSpPr txBox="1"/>
          <p:nvPr/>
        </p:nvSpPr>
        <p:spPr>
          <a:xfrm>
            <a:off x="6335185" y="6477002"/>
            <a:ext cx="4896560" cy="207749"/>
          </a:xfrm>
          <a:prstGeom prst="rect">
            <a:avLst/>
          </a:prstGeom>
          <a:noFill/>
        </p:spPr>
        <p:txBody>
          <a:bodyPr wrap="square" lIns="0" tIns="0" rIns="0" bIns="0" rtlCol="0">
            <a:spAutoFit/>
          </a:bodyPr>
          <a:lstStyle/>
          <a:p>
            <a:pPr marL="0" indent="0" algn="r">
              <a:spcBef>
                <a:spcPts val="0"/>
              </a:spcBef>
              <a:buSzPct val="100000"/>
              <a:buFont typeface="Arial"/>
              <a:buNone/>
            </a:pPr>
            <a:r>
              <a:rPr lang="en-US" sz="675" noProof="0" dirty="0">
                <a:solidFill>
                  <a:schemeClr val="bg1"/>
                </a:solidFill>
                <a:latin typeface="Calibri" panose="020F0502020204030204" pitchFamily="34" charset="0"/>
                <a:cs typeface="Calibri" panose="020F0502020204030204" pitchFamily="34" charset="0"/>
              </a:rPr>
              <a:t>Presentation title</a:t>
            </a:r>
            <a:br>
              <a:rPr lang="en-US" sz="675" noProof="0" dirty="0">
                <a:solidFill>
                  <a:schemeClr val="bg1"/>
                </a:solidFill>
                <a:latin typeface="Calibri" panose="020F0502020204030204" pitchFamily="34" charset="0"/>
                <a:cs typeface="Calibri" panose="020F0502020204030204" pitchFamily="34" charset="0"/>
              </a:rPr>
            </a:br>
            <a:r>
              <a:rPr lang="en-US" sz="675" noProof="0" dirty="0">
                <a:solidFill>
                  <a:schemeClr val="bg1"/>
                </a:solidFill>
                <a:latin typeface="Calibri" panose="020F0502020204030204" pitchFamily="34" charset="0"/>
                <a:cs typeface="Calibri" panose="020F0502020204030204" pitchFamily="34" charset="0"/>
              </a:rPr>
              <a:t>[To edit, click View &gt; Slide Master &gt; Slide Master]</a:t>
            </a:r>
          </a:p>
        </p:txBody>
      </p:sp>
      <p:sp>
        <p:nvSpPr>
          <p:cNvPr id="8" name="TextBox 7">
            <a:extLst>
              <a:ext uri="{FF2B5EF4-FFF2-40B4-BE49-F238E27FC236}">
                <a16:creationId xmlns:a16="http://schemas.microsoft.com/office/drawing/2014/main" id="{C764A1B9-9F97-4535-8A4A-8B7855E21172}"/>
              </a:ext>
            </a:extLst>
          </p:cNvPr>
          <p:cNvSpPr txBox="1"/>
          <p:nvPr/>
        </p:nvSpPr>
        <p:spPr>
          <a:xfrm>
            <a:off x="11382379" y="6477003"/>
            <a:ext cx="307974" cy="103875"/>
          </a:xfrm>
          <a:prstGeom prst="rect">
            <a:avLst/>
          </a:prstGeom>
          <a:noFill/>
        </p:spPr>
        <p:txBody>
          <a:bodyPr wrap="square" lIns="0" tIns="0" rIns="0" bIns="0" rtlCol="0">
            <a:spAutoFit/>
          </a:bodyPr>
          <a:lstStyle/>
          <a:p>
            <a:pPr marL="0" indent="0" algn="r">
              <a:spcBef>
                <a:spcPts val="450"/>
              </a:spcBef>
              <a:buSzPct val="100000"/>
              <a:buFont typeface="Arial"/>
              <a:buNone/>
            </a:pPr>
            <a:fld id="{C58DF478-B544-4ED8-9ED4-6A2648E2D233}" type="slidenum">
              <a:rPr lang="en-US" sz="675" noProof="0" smtClean="0">
                <a:solidFill>
                  <a:schemeClr val="bg1"/>
                </a:solidFill>
                <a:latin typeface="Calibri" panose="020F0502020204030204" pitchFamily="34" charset="0"/>
                <a:cs typeface="Calibri" panose="020F0502020204030204" pitchFamily="34" charset="0"/>
              </a:rPr>
              <a:pPr marL="0" indent="0" algn="r">
                <a:spcBef>
                  <a:spcPts val="450"/>
                </a:spcBef>
                <a:buSzPct val="100000"/>
                <a:buFont typeface="Arial"/>
                <a:buNone/>
              </a:pPr>
              <a:t>‹#›</a:t>
            </a:fld>
            <a:endParaRPr lang="en-US" sz="675" noProof="0" dirty="0">
              <a:solidFill>
                <a:schemeClr val="bg1"/>
              </a:solidFill>
              <a:latin typeface="Calibri" panose="020F0502020204030204" pitchFamily="34" charset="0"/>
              <a:cs typeface="Calibri" panose="020F0502020204030204" pitchFamily="34" charset="0"/>
            </a:endParaRPr>
          </a:p>
        </p:txBody>
      </p:sp>
      <p:sp>
        <p:nvSpPr>
          <p:cNvPr id="9" name="Copyright">
            <a:extLst>
              <a:ext uri="{FF2B5EF4-FFF2-40B4-BE49-F238E27FC236}">
                <a16:creationId xmlns:a16="http://schemas.microsoft.com/office/drawing/2014/main" id="{CA24B28E-5B13-4779-8D72-C52A20B99FE7}"/>
              </a:ext>
            </a:extLst>
          </p:cNvPr>
          <p:cNvSpPr txBox="1"/>
          <p:nvPr/>
        </p:nvSpPr>
        <p:spPr>
          <a:xfrm>
            <a:off x="469901" y="6477003"/>
            <a:ext cx="5355168" cy="103875"/>
          </a:xfrm>
          <a:prstGeom prst="rect">
            <a:avLst/>
          </a:prstGeom>
          <a:noFill/>
        </p:spPr>
        <p:txBody>
          <a:bodyPr wrap="square" lIns="0" tIns="0" rIns="0" bIns="0" rtlCol="0">
            <a:spAutoFit/>
          </a:bodyPr>
          <a:lstStyle/>
          <a:p>
            <a:pPr marL="0" indent="0">
              <a:spcBef>
                <a:spcPts val="450"/>
              </a:spcBef>
              <a:buSzPct val="100000"/>
              <a:buFont typeface="Arial"/>
              <a:buNone/>
            </a:pPr>
            <a:r>
              <a:rPr lang="fr-FR" sz="675" noProof="0" dirty="0">
                <a:solidFill>
                  <a:schemeClr val="bg1"/>
                </a:solidFill>
                <a:latin typeface="Calibri" panose="020F0502020204030204" pitchFamily="34" charset="0"/>
                <a:cs typeface="Calibri" panose="020F0502020204030204" pitchFamily="34" charset="0"/>
              </a:rPr>
              <a:t>© 2021 Deloitte Touche </a:t>
            </a:r>
            <a:r>
              <a:rPr lang="fr-FR" sz="675" noProof="0" dirty="0" err="1">
                <a:solidFill>
                  <a:schemeClr val="bg1"/>
                </a:solidFill>
                <a:latin typeface="Calibri" panose="020F0502020204030204" pitchFamily="34" charset="0"/>
                <a:cs typeface="Calibri" panose="020F0502020204030204" pitchFamily="34" charset="0"/>
              </a:rPr>
              <a:t>Tohmatsu</a:t>
            </a:r>
            <a:r>
              <a:rPr lang="fr-FR" sz="675" noProof="0" dirty="0">
                <a:solidFill>
                  <a:schemeClr val="bg1"/>
                </a:solidFill>
                <a:latin typeface="Calibri" panose="020F0502020204030204" pitchFamily="34" charset="0"/>
                <a:cs typeface="Calibri" panose="020F0502020204030204" pitchFamily="34" charset="0"/>
              </a:rPr>
              <a:t> India LLP. </a:t>
            </a:r>
          </a:p>
        </p:txBody>
      </p:sp>
    </p:spTree>
    <p:extLst>
      <p:ext uri="{BB962C8B-B14F-4D97-AF65-F5344CB8AC3E}">
        <p14:creationId xmlns:p14="http://schemas.microsoft.com/office/powerpoint/2010/main" val="2771720565"/>
      </p:ext>
    </p:extLst>
  </p:cSld>
  <p:clrMapOvr>
    <a:masterClrMapping/>
  </p:clrMapOvr>
  <p:transition>
    <p:fade/>
  </p:transition>
  <p:hf hdr="0" dt="0"/>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cSld name="Key statement Green Accent 4">
    <p:bg>
      <p:bgPr>
        <a:solidFill>
          <a:schemeClr val="accent4"/>
        </a:solidFill>
        <a:effectLst/>
      </p:bgPr>
    </p:bg>
    <p:spTree>
      <p:nvGrpSpPr>
        <p:cNvPr id="1" name=""/>
        <p:cNvGrpSpPr/>
        <p:nvPr/>
      </p:nvGrpSpPr>
      <p:grpSpPr>
        <a:xfrm>
          <a:off x="0" y="0"/>
          <a:ext cx="0" cy="0"/>
          <a:chOff x="0" y="0"/>
          <a:chExt cx="0" cy="0"/>
        </a:xfrm>
      </p:grpSpPr>
      <p:sp>
        <p:nvSpPr>
          <p:cNvPr id="13" name="Text Placeholder 3"/>
          <p:cNvSpPr>
            <a:spLocks noGrp="1"/>
          </p:cNvSpPr>
          <p:nvPr>
            <p:ph type="body" sz="quarter" idx="10"/>
          </p:nvPr>
        </p:nvSpPr>
        <p:spPr>
          <a:xfrm>
            <a:off x="480485" y="1590677"/>
            <a:ext cx="9029604" cy="4708525"/>
          </a:xfrm>
          <a:prstGeom prst="rect">
            <a:avLst/>
          </a:prstGeom>
        </p:spPr>
        <p:txBody>
          <a:bodyPr>
            <a:noAutofit/>
          </a:bodyPr>
          <a:lstStyle>
            <a:lvl1pPr>
              <a:spcBef>
                <a:spcPts val="3600"/>
              </a:spcBef>
              <a:defRPr sz="3600">
                <a:solidFill>
                  <a:schemeClr val="bg1"/>
                </a:solidFill>
              </a:defRPr>
            </a:lvl1pPr>
            <a:lvl2pPr marL="457198" indent="-457198">
              <a:defRPr sz="3000">
                <a:solidFill>
                  <a:schemeClr val="bg2"/>
                </a:solidFill>
              </a:defRPr>
            </a:lvl2pPr>
            <a:lvl3pPr>
              <a:defRPr sz="3000">
                <a:solidFill>
                  <a:schemeClr val="bg2"/>
                </a:solidFill>
              </a:defRPr>
            </a:lvl3pPr>
            <a:lvl4pPr>
              <a:defRPr sz="3000">
                <a:solidFill>
                  <a:schemeClr val="bg2"/>
                </a:solidFill>
              </a:defRPr>
            </a:lvl4pPr>
            <a:lvl5pPr>
              <a:defRPr sz="3000">
                <a:solidFill>
                  <a:schemeClr val="bg2"/>
                </a:solidFill>
              </a:defRPr>
            </a:lvl5pPr>
          </a:lstStyle>
          <a:p>
            <a:pPr lvl="0"/>
            <a:r>
              <a:rPr lang="en-US" noProof="0"/>
              <a:t>Click to edit Master text styles</a:t>
            </a:r>
          </a:p>
        </p:txBody>
      </p:sp>
      <p:sp>
        <p:nvSpPr>
          <p:cNvPr id="6" name="CaseCode">
            <a:extLst>
              <a:ext uri="{FF2B5EF4-FFF2-40B4-BE49-F238E27FC236}">
                <a16:creationId xmlns:a16="http://schemas.microsoft.com/office/drawing/2014/main" id="{D2797B33-F6AE-464E-B1F9-AAF8C558042B}"/>
              </a:ext>
            </a:extLst>
          </p:cNvPr>
          <p:cNvSpPr txBox="1"/>
          <p:nvPr/>
        </p:nvSpPr>
        <p:spPr>
          <a:xfrm>
            <a:off x="6335185" y="6477002"/>
            <a:ext cx="4896560" cy="207749"/>
          </a:xfrm>
          <a:prstGeom prst="rect">
            <a:avLst/>
          </a:prstGeom>
          <a:noFill/>
        </p:spPr>
        <p:txBody>
          <a:bodyPr wrap="square" lIns="0" tIns="0" rIns="0" bIns="0" rtlCol="0">
            <a:spAutoFit/>
          </a:bodyPr>
          <a:lstStyle/>
          <a:p>
            <a:pPr marL="0" indent="0" algn="r">
              <a:spcBef>
                <a:spcPts val="0"/>
              </a:spcBef>
              <a:buSzPct val="100000"/>
              <a:buFont typeface="Arial"/>
              <a:buNone/>
            </a:pPr>
            <a:r>
              <a:rPr lang="en-US" sz="675" noProof="0" dirty="0">
                <a:solidFill>
                  <a:schemeClr val="bg1"/>
                </a:solidFill>
                <a:latin typeface="Calibri" panose="020F0502020204030204" pitchFamily="34" charset="0"/>
                <a:cs typeface="Calibri" panose="020F0502020204030204" pitchFamily="34" charset="0"/>
              </a:rPr>
              <a:t>Presentation title</a:t>
            </a:r>
            <a:br>
              <a:rPr lang="en-US" sz="675" noProof="0" dirty="0">
                <a:solidFill>
                  <a:schemeClr val="bg1"/>
                </a:solidFill>
                <a:latin typeface="Calibri" panose="020F0502020204030204" pitchFamily="34" charset="0"/>
                <a:cs typeface="Calibri" panose="020F0502020204030204" pitchFamily="34" charset="0"/>
              </a:rPr>
            </a:br>
            <a:r>
              <a:rPr lang="en-US" sz="675" noProof="0" dirty="0">
                <a:solidFill>
                  <a:schemeClr val="bg1"/>
                </a:solidFill>
                <a:latin typeface="Calibri" panose="020F0502020204030204" pitchFamily="34" charset="0"/>
                <a:cs typeface="Calibri" panose="020F0502020204030204" pitchFamily="34" charset="0"/>
              </a:rPr>
              <a:t>[To edit, click View &gt; Slide Master &gt; Slide Master]</a:t>
            </a:r>
          </a:p>
        </p:txBody>
      </p:sp>
      <p:sp>
        <p:nvSpPr>
          <p:cNvPr id="8" name="TextBox 7">
            <a:extLst>
              <a:ext uri="{FF2B5EF4-FFF2-40B4-BE49-F238E27FC236}">
                <a16:creationId xmlns:a16="http://schemas.microsoft.com/office/drawing/2014/main" id="{5BBE2FB0-E266-461D-A917-BFDA5AA78690}"/>
              </a:ext>
            </a:extLst>
          </p:cNvPr>
          <p:cNvSpPr txBox="1"/>
          <p:nvPr/>
        </p:nvSpPr>
        <p:spPr>
          <a:xfrm>
            <a:off x="11382379" y="6477003"/>
            <a:ext cx="307974" cy="103875"/>
          </a:xfrm>
          <a:prstGeom prst="rect">
            <a:avLst/>
          </a:prstGeom>
          <a:noFill/>
        </p:spPr>
        <p:txBody>
          <a:bodyPr wrap="square" lIns="0" tIns="0" rIns="0" bIns="0" rtlCol="0">
            <a:spAutoFit/>
          </a:bodyPr>
          <a:lstStyle/>
          <a:p>
            <a:pPr marL="0" indent="0" algn="r">
              <a:spcBef>
                <a:spcPts val="450"/>
              </a:spcBef>
              <a:buSzPct val="100000"/>
              <a:buFont typeface="Arial"/>
              <a:buNone/>
            </a:pPr>
            <a:fld id="{C58DF478-B544-4ED8-9ED4-6A2648E2D233}" type="slidenum">
              <a:rPr lang="en-US" sz="675" noProof="0" smtClean="0">
                <a:solidFill>
                  <a:schemeClr val="bg1"/>
                </a:solidFill>
                <a:latin typeface="Calibri" panose="020F0502020204030204" pitchFamily="34" charset="0"/>
                <a:cs typeface="Calibri" panose="020F0502020204030204" pitchFamily="34" charset="0"/>
              </a:rPr>
              <a:pPr marL="0" indent="0" algn="r">
                <a:spcBef>
                  <a:spcPts val="450"/>
                </a:spcBef>
                <a:buSzPct val="100000"/>
                <a:buFont typeface="Arial"/>
                <a:buNone/>
              </a:pPr>
              <a:t>‹#›</a:t>
            </a:fld>
            <a:endParaRPr lang="en-US" sz="675" noProof="0" dirty="0">
              <a:solidFill>
                <a:schemeClr val="bg1"/>
              </a:solidFill>
              <a:latin typeface="Calibri" panose="020F0502020204030204" pitchFamily="34" charset="0"/>
              <a:cs typeface="Calibri" panose="020F0502020204030204" pitchFamily="34" charset="0"/>
            </a:endParaRPr>
          </a:p>
        </p:txBody>
      </p:sp>
      <p:sp>
        <p:nvSpPr>
          <p:cNvPr id="9" name="Copyright">
            <a:extLst>
              <a:ext uri="{FF2B5EF4-FFF2-40B4-BE49-F238E27FC236}">
                <a16:creationId xmlns:a16="http://schemas.microsoft.com/office/drawing/2014/main" id="{CA24B28E-5B13-4779-8D72-C52A20B99FE7}"/>
              </a:ext>
            </a:extLst>
          </p:cNvPr>
          <p:cNvSpPr txBox="1"/>
          <p:nvPr/>
        </p:nvSpPr>
        <p:spPr>
          <a:xfrm>
            <a:off x="469901" y="6477003"/>
            <a:ext cx="5355168" cy="103875"/>
          </a:xfrm>
          <a:prstGeom prst="rect">
            <a:avLst/>
          </a:prstGeom>
          <a:noFill/>
        </p:spPr>
        <p:txBody>
          <a:bodyPr wrap="square" lIns="0" tIns="0" rIns="0" bIns="0" rtlCol="0">
            <a:spAutoFit/>
          </a:bodyPr>
          <a:lstStyle/>
          <a:p>
            <a:pPr marL="0" indent="0">
              <a:spcBef>
                <a:spcPts val="450"/>
              </a:spcBef>
              <a:buSzPct val="100000"/>
              <a:buFont typeface="Arial"/>
              <a:buNone/>
            </a:pPr>
            <a:r>
              <a:rPr lang="fr-FR" sz="675" noProof="0" dirty="0">
                <a:solidFill>
                  <a:schemeClr val="bg1"/>
                </a:solidFill>
                <a:latin typeface="Calibri" panose="020F0502020204030204" pitchFamily="34" charset="0"/>
                <a:cs typeface="Calibri" panose="020F0502020204030204" pitchFamily="34" charset="0"/>
              </a:rPr>
              <a:t>© 2021 Deloitte Touche </a:t>
            </a:r>
            <a:r>
              <a:rPr lang="fr-FR" sz="675" noProof="0" dirty="0" err="1">
                <a:solidFill>
                  <a:schemeClr val="bg1"/>
                </a:solidFill>
                <a:latin typeface="Calibri" panose="020F0502020204030204" pitchFamily="34" charset="0"/>
                <a:cs typeface="Calibri" panose="020F0502020204030204" pitchFamily="34" charset="0"/>
              </a:rPr>
              <a:t>Tohmatsu</a:t>
            </a:r>
            <a:r>
              <a:rPr lang="fr-FR" sz="675" noProof="0" dirty="0">
                <a:solidFill>
                  <a:schemeClr val="bg1"/>
                </a:solidFill>
                <a:latin typeface="Calibri" panose="020F0502020204030204" pitchFamily="34" charset="0"/>
                <a:cs typeface="Calibri" panose="020F0502020204030204" pitchFamily="34" charset="0"/>
              </a:rPr>
              <a:t> India LLP. </a:t>
            </a:r>
          </a:p>
        </p:txBody>
      </p:sp>
    </p:spTree>
    <p:extLst>
      <p:ext uri="{BB962C8B-B14F-4D97-AF65-F5344CB8AC3E}">
        <p14:creationId xmlns:p14="http://schemas.microsoft.com/office/powerpoint/2010/main" val="2385935298"/>
      </p:ext>
    </p:extLst>
  </p:cSld>
  <p:clrMapOvr>
    <a:masterClrMapping/>
  </p:clrMapOvr>
  <p:transition>
    <p:fade/>
  </p:transition>
  <p:hf hdr="0" dt="0"/>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oleObject" Target="../embeddings/oleObject1.bin"/><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ags" Target="../tags/tag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vmlDrawing" Target="../drawings/vmlDrawing1.v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image" Target="../media/image1.emf"/><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4.xml"/><Relationship Id="rId18" Type="http://schemas.openxmlformats.org/officeDocument/2006/relationships/slideLayout" Target="../slideLayouts/slideLayout59.xml"/><Relationship Id="rId26" Type="http://schemas.openxmlformats.org/officeDocument/2006/relationships/slideLayout" Target="../slideLayouts/slideLayout67.xml"/><Relationship Id="rId39" Type="http://schemas.openxmlformats.org/officeDocument/2006/relationships/slideLayout" Target="../slideLayouts/slideLayout80.xml"/><Relationship Id="rId21" Type="http://schemas.openxmlformats.org/officeDocument/2006/relationships/slideLayout" Target="../slideLayouts/slideLayout62.xml"/><Relationship Id="rId34" Type="http://schemas.openxmlformats.org/officeDocument/2006/relationships/slideLayout" Target="../slideLayouts/slideLayout75.xml"/><Relationship Id="rId42" Type="http://schemas.openxmlformats.org/officeDocument/2006/relationships/slideLayout" Target="../slideLayouts/slideLayout83.xml"/><Relationship Id="rId47" Type="http://schemas.openxmlformats.org/officeDocument/2006/relationships/theme" Target="../theme/theme2.xml"/><Relationship Id="rId50" Type="http://schemas.openxmlformats.org/officeDocument/2006/relationships/oleObject" Target="../embeddings/oleObject2.bin"/><Relationship Id="rId7" Type="http://schemas.openxmlformats.org/officeDocument/2006/relationships/slideLayout" Target="../slideLayouts/slideLayout48.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29" Type="http://schemas.openxmlformats.org/officeDocument/2006/relationships/slideLayout" Target="../slideLayouts/slideLayout70.xml"/><Relationship Id="rId11" Type="http://schemas.openxmlformats.org/officeDocument/2006/relationships/slideLayout" Target="../slideLayouts/slideLayout52.xml"/><Relationship Id="rId24" Type="http://schemas.openxmlformats.org/officeDocument/2006/relationships/slideLayout" Target="../slideLayouts/slideLayout65.xml"/><Relationship Id="rId32" Type="http://schemas.openxmlformats.org/officeDocument/2006/relationships/slideLayout" Target="../slideLayouts/slideLayout73.xml"/><Relationship Id="rId37" Type="http://schemas.openxmlformats.org/officeDocument/2006/relationships/slideLayout" Target="../slideLayouts/slideLayout78.xml"/><Relationship Id="rId40" Type="http://schemas.openxmlformats.org/officeDocument/2006/relationships/slideLayout" Target="../slideLayouts/slideLayout81.xml"/><Relationship Id="rId45" Type="http://schemas.openxmlformats.org/officeDocument/2006/relationships/slideLayout" Target="../slideLayouts/slideLayout86.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23" Type="http://schemas.openxmlformats.org/officeDocument/2006/relationships/slideLayout" Target="../slideLayouts/slideLayout64.xml"/><Relationship Id="rId28" Type="http://schemas.openxmlformats.org/officeDocument/2006/relationships/slideLayout" Target="../slideLayouts/slideLayout69.xml"/><Relationship Id="rId36" Type="http://schemas.openxmlformats.org/officeDocument/2006/relationships/slideLayout" Target="../slideLayouts/slideLayout77.xml"/><Relationship Id="rId49" Type="http://schemas.openxmlformats.org/officeDocument/2006/relationships/tags" Target="../tags/tag3.xml"/><Relationship Id="rId10" Type="http://schemas.openxmlformats.org/officeDocument/2006/relationships/slideLayout" Target="../slideLayouts/slideLayout51.xml"/><Relationship Id="rId19" Type="http://schemas.openxmlformats.org/officeDocument/2006/relationships/slideLayout" Target="../slideLayouts/slideLayout60.xml"/><Relationship Id="rId31" Type="http://schemas.openxmlformats.org/officeDocument/2006/relationships/slideLayout" Target="../slideLayouts/slideLayout72.xml"/><Relationship Id="rId44" Type="http://schemas.openxmlformats.org/officeDocument/2006/relationships/slideLayout" Target="../slideLayouts/slideLayout85.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 Id="rId22" Type="http://schemas.openxmlformats.org/officeDocument/2006/relationships/slideLayout" Target="../slideLayouts/slideLayout63.xml"/><Relationship Id="rId27" Type="http://schemas.openxmlformats.org/officeDocument/2006/relationships/slideLayout" Target="../slideLayouts/slideLayout68.xml"/><Relationship Id="rId30" Type="http://schemas.openxmlformats.org/officeDocument/2006/relationships/slideLayout" Target="../slideLayouts/slideLayout71.xml"/><Relationship Id="rId35" Type="http://schemas.openxmlformats.org/officeDocument/2006/relationships/slideLayout" Target="../slideLayouts/slideLayout76.xml"/><Relationship Id="rId43" Type="http://schemas.openxmlformats.org/officeDocument/2006/relationships/slideLayout" Target="../slideLayouts/slideLayout84.xml"/><Relationship Id="rId48" Type="http://schemas.openxmlformats.org/officeDocument/2006/relationships/vmlDrawing" Target="../drawings/vmlDrawing2.vml"/><Relationship Id="rId8" Type="http://schemas.openxmlformats.org/officeDocument/2006/relationships/slideLayout" Target="../slideLayouts/slideLayout49.xml"/><Relationship Id="rId51" Type="http://schemas.openxmlformats.org/officeDocument/2006/relationships/image" Target="../media/image1.emf"/><Relationship Id="rId3" Type="http://schemas.openxmlformats.org/officeDocument/2006/relationships/slideLayout" Target="../slideLayouts/slideLayout44.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5" Type="http://schemas.openxmlformats.org/officeDocument/2006/relationships/slideLayout" Target="../slideLayouts/slideLayout66.xml"/><Relationship Id="rId33" Type="http://schemas.openxmlformats.org/officeDocument/2006/relationships/slideLayout" Target="../slideLayouts/slideLayout74.xml"/><Relationship Id="rId38" Type="http://schemas.openxmlformats.org/officeDocument/2006/relationships/slideLayout" Target="../slideLayouts/slideLayout79.xml"/><Relationship Id="rId46" Type="http://schemas.openxmlformats.org/officeDocument/2006/relationships/slideLayout" Target="../slideLayouts/slideLayout87.xml"/><Relationship Id="rId20" Type="http://schemas.openxmlformats.org/officeDocument/2006/relationships/slideLayout" Target="../slideLayouts/slideLayout61.xml"/><Relationship Id="rId41" Type="http://schemas.openxmlformats.org/officeDocument/2006/relationships/slideLayout" Target="../slideLayouts/slideLayout82.xml"/><Relationship Id="rId1" Type="http://schemas.openxmlformats.org/officeDocument/2006/relationships/slideLayout" Target="../slideLayouts/slideLayout42.xml"/><Relationship Id="rId6" Type="http://schemas.openxmlformats.org/officeDocument/2006/relationships/slideLayout" Target="../slideLayouts/slideLayout47.xml"/></Relationships>
</file>

<file path=ppt/slideMasters/_rels/slideMaster3.xml.rels><?xml version="1.0" encoding="UTF-8" standalone="yes"?>
<Relationships xmlns="http://schemas.openxmlformats.org/package/2006/relationships"><Relationship Id="rId26" Type="http://schemas.openxmlformats.org/officeDocument/2006/relationships/slideLayout" Target="../slideLayouts/slideLayout113.xml"/><Relationship Id="rId21" Type="http://schemas.openxmlformats.org/officeDocument/2006/relationships/slideLayout" Target="../slideLayouts/slideLayout108.xml"/><Relationship Id="rId42" Type="http://schemas.openxmlformats.org/officeDocument/2006/relationships/slideLayout" Target="../slideLayouts/slideLayout129.xml"/><Relationship Id="rId47" Type="http://schemas.openxmlformats.org/officeDocument/2006/relationships/slideLayout" Target="../slideLayouts/slideLayout134.xml"/><Relationship Id="rId63" Type="http://schemas.openxmlformats.org/officeDocument/2006/relationships/slideLayout" Target="../slideLayouts/slideLayout150.xml"/><Relationship Id="rId68" Type="http://schemas.openxmlformats.org/officeDocument/2006/relationships/slideLayout" Target="../slideLayouts/slideLayout155.xml"/><Relationship Id="rId16" Type="http://schemas.openxmlformats.org/officeDocument/2006/relationships/slideLayout" Target="../slideLayouts/slideLayout103.xml"/><Relationship Id="rId11" Type="http://schemas.openxmlformats.org/officeDocument/2006/relationships/slideLayout" Target="../slideLayouts/slideLayout98.xml"/><Relationship Id="rId32" Type="http://schemas.openxmlformats.org/officeDocument/2006/relationships/slideLayout" Target="../slideLayouts/slideLayout119.xml"/><Relationship Id="rId37" Type="http://schemas.openxmlformats.org/officeDocument/2006/relationships/slideLayout" Target="../slideLayouts/slideLayout124.xml"/><Relationship Id="rId53" Type="http://schemas.openxmlformats.org/officeDocument/2006/relationships/slideLayout" Target="../slideLayouts/slideLayout140.xml"/><Relationship Id="rId58" Type="http://schemas.openxmlformats.org/officeDocument/2006/relationships/slideLayout" Target="../slideLayouts/slideLayout145.xml"/><Relationship Id="rId74" Type="http://schemas.openxmlformats.org/officeDocument/2006/relationships/slideLayout" Target="../slideLayouts/slideLayout161.xml"/><Relationship Id="rId79" Type="http://schemas.openxmlformats.org/officeDocument/2006/relationships/theme" Target="../theme/theme3.xml"/><Relationship Id="rId5" Type="http://schemas.openxmlformats.org/officeDocument/2006/relationships/slideLayout" Target="../slideLayouts/slideLayout92.xml"/><Relationship Id="rId61" Type="http://schemas.openxmlformats.org/officeDocument/2006/relationships/slideLayout" Target="../slideLayouts/slideLayout148.xml"/><Relationship Id="rId82" Type="http://schemas.openxmlformats.org/officeDocument/2006/relationships/oleObject" Target="../embeddings/oleObject3.bin"/><Relationship Id="rId19" Type="http://schemas.openxmlformats.org/officeDocument/2006/relationships/slideLayout" Target="../slideLayouts/slideLayout106.xml"/><Relationship Id="rId14" Type="http://schemas.openxmlformats.org/officeDocument/2006/relationships/slideLayout" Target="../slideLayouts/slideLayout101.xml"/><Relationship Id="rId22" Type="http://schemas.openxmlformats.org/officeDocument/2006/relationships/slideLayout" Target="../slideLayouts/slideLayout109.xml"/><Relationship Id="rId27" Type="http://schemas.openxmlformats.org/officeDocument/2006/relationships/slideLayout" Target="../slideLayouts/slideLayout114.xml"/><Relationship Id="rId30" Type="http://schemas.openxmlformats.org/officeDocument/2006/relationships/slideLayout" Target="../slideLayouts/slideLayout117.xml"/><Relationship Id="rId35" Type="http://schemas.openxmlformats.org/officeDocument/2006/relationships/slideLayout" Target="../slideLayouts/slideLayout122.xml"/><Relationship Id="rId43" Type="http://schemas.openxmlformats.org/officeDocument/2006/relationships/slideLayout" Target="../slideLayouts/slideLayout130.xml"/><Relationship Id="rId48" Type="http://schemas.openxmlformats.org/officeDocument/2006/relationships/slideLayout" Target="../slideLayouts/slideLayout135.xml"/><Relationship Id="rId56" Type="http://schemas.openxmlformats.org/officeDocument/2006/relationships/slideLayout" Target="../slideLayouts/slideLayout143.xml"/><Relationship Id="rId64" Type="http://schemas.openxmlformats.org/officeDocument/2006/relationships/slideLayout" Target="../slideLayouts/slideLayout151.xml"/><Relationship Id="rId69" Type="http://schemas.openxmlformats.org/officeDocument/2006/relationships/slideLayout" Target="../slideLayouts/slideLayout156.xml"/><Relationship Id="rId77" Type="http://schemas.openxmlformats.org/officeDocument/2006/relationships/slideLayout" Target="../slideLayouts/slideLayout164.xml"/><Relationship Id="rId8" Type="http://schemas.openxmlformats.org/officeDocument/2006/relationships/slideLayout" Target="../slideLayouts/slideLayout95.xml"/><Relationship Id="rId51" Type="http://schemas.openxmlformats.org/officeDocument/2006/relationships/slideLayout" Target="../slideLayouts/slideLayout138.xml"/><Relationship Id="rId72" Type="http://schemas.openxmlformats.org/officeDocument/2006/relationships/slideLayout" Target="../slideLayouts/slideLayout159.xml"/><Relationship Id="rId80" Type="http://schemas.openxmlformats.org/officeDocument/2006/relationships/vmlDrawing" Target="../drawings/vmlDrawing3.vml"/><Relationship Id="rId3" Type="http://schemas.openxmlformats.org/officeDocument/2006/relationships/slideLayout" Target="../slideLayouts/slideLayout90.xml"/><Relationship Id="rId12" Type="http://schemas.openxmlformats.org/officeDocument/2006/relationships/slideLayout" Target="../slideLayouts/slideLayout99.xml"/><Relationship Id="rId17" Type="http://schemas.openxmlformats.org/officeDocument/2006/relationships/slideLayout" Target="../slideLayouts/slideLayout104.xml"/><Relationship Id="rId25" Type="http://schemas.openxmlformats.org/officeDocument/2006/relationships/slideLayout" Target="../slideLayouts/slideLayout112.xml"/><Relationship Id="rId33" Type="http://schemas.openxmlformats.org/officeDocument/2006/relationships/slideLayout" Target="../slideLayouts/slideLayout120.xml"/><Relationship Id="rId38" Type="http://schemas.openxmlformats.org/officeDocument/2006/relationships/slideLayout" Target="../slideLayouts/slideLayout125.xml"/><Relationship Id="rId46" Type="http://schemas.openxmlformats.org/officeDocument/2006/relationships/slideLayout" Target="../slideLayouts/slideLayout133.xml"/><Relationship Id="rId59" Type="http://schemas.openxmlformats.org/officeDocument/2006/relationships/slideLayout" Target="../slideLayouts/slideLayout146.xml"/><Relationship Id="rId67" Type="http://schemas.openxmlformats.org/officeDocument/2006/relationships/slideLayout" Target="../slideLayouts/slideLayout154.xml"/><Relationship Id="rId20" Type="http://schemas.openxmlformats.org/officeDocument/2006/relationships/slideLayout" Target="../slideLayouts/slideLayout107.xml"/><Relationship Id="rId41" Type="http://schemas.openxmlformats.org/officeDocument/2006/relationships/slideLayout" Target="../slideLayouts/slideLayout128.xml"/><Relationship Id="rId54" Type="http://schemas.openxmlformats.org/officeDocument/2006/relationships/slideLayout" Target="../slideLayouts/slideLayout141.xml"/><Relationship Id="rId62" Type="http://schemas.openxmlformats.org/officeDocument/2006/relationships/slideLayout" Target="../slideLayouts/slideLayout149.xml"/><Relationship Id="rId70" Type="http://schemas.openxmlformats.org/officeDocument/2006/relationships/slideLayout" Target="../slideLayouts/slideLayout157.xml"/><Relationship Id="rId75" Type="http://schemas.openxmlformats.org/officeDocument/2006/relationships/slideLayout" Target="../slideLayouts/slideLayout162.xml"/><Relationship Id="rId83" Type="http://schemas.openxmlformats.org/officeDocument/2006/relationships/image" Target="../media/image1.emf"/><Relationship Id="rId1" Type="http://schemas.openxmlformats.org/officeDocument/2006/relationships/slideLayout" Target="../slideLayouts/slideLayout88.xml"/><Relationship Id="rId6" Type="http://schemas.openxmlformats.org/officeDocument/2006/relationships/slideLayout" Target="../slideLayouts/slideLayout93.xml"/><Relationship Id="rId15" Type="http://schemas.openxmlformats.org/officeDocument/2006/relationships/slideLayout" Target="../slideLayouts/slideLayout102.xml"/><Relationship Id="rId23" Type="http://schemas.openxmlformats.org/officeDocument/2006/relationships/slideLayout" Target="../slideLayouts/slideLayout110.xml"/><Relationship Id="rId28" Type="http://schemas.openxmlformats.org/officeDocument/2006/relationships/slideLayout" Target="../slideLayouts/slideLayout115.xml"/><Relationship Id="rId36" Type="http://schemas.openxmlformats.org/officeDocument/2006/relationships/slideLayout" Target="../slideLayouts/slideLayout123.xml"/><Relationship Id="rId49" Type="http://schemas.openxmlformats.org/officeDocument/2006/relationships/slideLayout" Target="../slideLayouts/slideLayout136.xml"/><Relationship Id="rId57" Type="http://schemas.openxmlformats.org/officeDocument/2006/relationships/slideLayout" Target="../slideLayouts/slideLayout144.xml"/><Relationship Id="rId10" Type="http://schemas.openxmlformats.org/officeDocument/2006/relationships/slideLayout" Target="../slideLayouts/slideLayout97.xml"/><Relationship Id="rId31" Type="http://schemas.openxmlformats.org/officeDocument/2006/relationships/slideLayout" Target="../slideLayouts/slideLayout118.xml"/><Relationship Id="rId44" Type="http://schemas.openxmlformats.org/officeDocument/2006/relationships/slideLayout" Target="../slideLayouts/slideLayout131.xml"/><Relationship Id="rId52" Type="http://schemas.openxmlformats.org/officeDocument/2006/relationships/slideLayout" Target="../slideLayouts/slideLayout139.xml"/><Relationship Id="rId60" Type="http://schemas.openxmlformats.org/officeDocument/2006/relationships/slideLayout" Target="../slideLayouts/slideLayout147.xml"/><Relationship Id="rId65" Type="http://schemas.openxmlformats.org/officeDocument/2006/relationships/slideLayout" Target="../slideLayouts/slideLayout152.xml"/><Relationship Id="rId73" Type="http://schemas.openxmlformats.org/officeDocument/2006/relationships/slideLayout" Target="../slideLayouts/slideLayout160.xml"/><Relationship Id="rId78" Type="http://schemas.openxmlformats.org/officeDocument/2006/relationships/slideLayout" Target="../slideLayouts/slideLayout165.xml"/><Relationship Id="rId81" Type="http://schemas.openxmlformats.org/officeDocument/2006/relationships/tags" Target="../tags/tag4.xml"/><Relationship Id="rId4" Type="http://schemas.openxmlformats.org/officeDocument/2006/relationships/slideLayout" Target="../slideLayouts/slideLayout91.xml"/><Relationship Id="rId9" Type="http://schemas.openxmlformats.org/officeDocument/2006/relationships/slideLayout" Target="../slideLayouts/slideLayout96.xml"/><Relationship Id="rId13" Type="http://schemas.openxmlformats.org/officeDocument/2006/relationships/slideLayout" Target="../slideLayouts/slideLayout100.xml"/><Relationship Id="rId18" Type="http://schemas.openxmlformats.org/officeDocument/2006/relationships/slideLayout" Target="../slideLayouts/slideLayout105.xml"/><Relationship Id="rId39" Type="http://schemas.openxmlformats.org/officeDocument/2006/relationships/slideLayout" Target="../slideLayouts/slideLayout126.xml"/><Relationship Id="rId34" Type="http://schemas.openxmlformats.org/officeDocument/2006/relationships/slideLayout" Target="../slideLayouts/slideLayout121.xml"/><Relationship Id="rId50" Type="http://schemas.openxmlformats.org/officeDocument/2006/relationships/slideLayout" Target="../slideLayouts/slideLayout137.xml"/><Relationship Id="rId55" Type="http://schemas.openxmlformats.org/officeDocument/2006/relationships/slideLayout" Target="../slideLayouts/slideLayout142.xml"/><Relationship Id="rId76" Type="http://schemas.openxmlformats.org/officeDocument/2006/relationships/slideLayout" Target="../slideLayouts/slideLayout163.xml"/><Relationship Id="rId7" Type="http://schemas.openxmlformats.org/officeDocument/2006/relationships/slideLayout" Target="../slideLayouts/slideLayout94.xml"/><Relationship Id="rId71" Type="http://schemas.openxmlformats.org/officeDocument/2006/relationships/slideLayout" Target="../slideLayouts/slideLayout158.xml"/><Relationship Id="rId2" Type="http://schemas.openxmlformats.org/officeDocument/2006/relationships/slideLayout" Target="../slideLayouts/slideLayout89.xml"/><Relationship Id="rId29" Type="http://schemas.openxmlformats.org/officeDocument/2006/relationships/slideLayout" Target="../slideLayouts/slideLayout116.xml"/><Relationship Id="rId24" Type="http://schemas.openxmlformats.org/officeDocument/2006/relationships/slideLayout" Target="../slideLayouts/slideLayout111.xml"/><Relationship Id="rId40" Type="http://schemas.openxmlformats.org/officeDocument/2006/relationships/slideLayout" Target="../slideLayouts/slideLayout127.xml"/><Relationship Id="rId45" Type="http://schemas.openxmlformats.org/officeDocument/2006/relationships/slideLayout" Target="../slideLayouts/slideLayout132.xml"/><Relationship Id="rId66" Type="http://schemas.openxmlformats.org/officeDocument/2006/relationships/slideLayout" Target="../slideLayouts/slideLayout1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44"/>
            </p:custDataLst>
            <p:extLst>
              <p:ext uri="{D42A27DB-BD31-4B8C-83A1-F6EECF244321}">
                <p14:modId xmlns:p14="http://schemas.microsoft.com/office/powerpoint/2010/main" val="166891810"/>
              </p:ext>
            </p:extLst>
          </p:nvPr>
        </p:nvGraphicFramePr>
        <p:xfrm>
          <a:off x="2119" y="1589"/>
          <a:ext cx="2116" cy="1587"/>
        </p:xfrm>
        <a:graphic>
          <a:graphicData uri="http://schemas.openxmlformats.org/presentationml/2006/ole">
            <mc:AlternateContent xmlns:mc="http://schemas.openxmlformats.org/markup-compatibility/2006">
              <mc:Choice xmlns:v="urn:schemas-microsoft-com:vml" Requires="v">
                <p:oleObj spid="_x0000_s11122" name="think-cell Slide" r:id="rId45" imgW="270" imgH="270" progId="TCLayout.ActiveDocument.1">
                  <p:embed/>
                </p:oleObj>
              </mc:Choice>
              <mc:Fallback>
                <p:oleObj name="think-cell Slide" r:id="rId45" imgW="270" imgH="270" progId="TCLayout.ActiveDocument.1">
                  <p:embed/>
                  <p:pic>
                    <p:nvPicPr>
                      <p:cNvPr id="4" name="Object 3" hidden="1"/>
                      <p:cNvPicPr/>
                      <p:nvPr/>
                    </p:nvPicPr>
                    <p:blipFill>
                      <a:blip r:embed="rId46"/>
                      <a:stretch>
                        <a:fillRect/>
                      </a:stretch>
                    </p:blipFill>
                    <p:spPr>
                      <a:xfrm>
                        <a:off x="2119" y="1589"/>
                        <a:ext cx="2116" cy="1587"/>
                      </a:xfrm>
                      <a:prstGeom prst="rect">
                        <a:avLst/>
                      </a:prstGeom>
                    </p:spPr>
                  </p:pic>
                </p:oleObj>
              </mc:Fallback>
            </mc:AlternateContent>
          </a:graphicData>
        </a:graphic>
      </p:graphicFrame>
      <p:sp>
        <p:nvSpPr>
          <p:cNvPr id="2" name="Title Placeholder 1"/>
          <p:cNvSpPr>
            <a:spLocks noGrp="1"/>
          </p:cNvSpPr>
          <p:nvPr>
            <p:ph type="title"/>
          </p:nvPr>
        </p:nvSpPr>
        <p:spPr bwMode="gray">
          <a:xfrm>
            <a:off x="501651" y="317501"/>
            <a:ext cx="11188700" cy="692150"/>
          </a:xfrm>
          <a:prstGeom prst="rect">
            <a:avLst/>
          </a:prstGeom>
        </p:spPr>
        <p:txBody>
          <a:bodyPr vert="horz" lIns="0" tIns="0" rIns="0" bIns="0" rtlCol="0" anchor="t" anchorCtr="0">
            <a:noAutofit/>
          </a:bodyPr>
          <a:lstStyle/>
          <a:p>
            <a:r>
              <a:rPr lang="en-US" noProof="0" dirty="0"/>
              <a:t>Click to edit Master title style</a:t>
            </a:r>
          </a:p>
        </p:txBody>
      </p:sp>
      <p:sp>
        <p:nvSpPr>
          <p:cNvPr id="18" name="TextBox 17"/>
          <p:cNvSpPr txBox="1"/>
          <p:nvPr/>
        </p:nvSpPr>
        <p:spPr>
          <a:xfrm>
            <a:off x="501651" y="6577028"/>
            <a:ext cx="5355168" cy="201260"/>
          </a:xfrm>
          <a:prstGeom prst="rect">
            <a:avLst/>
          </a:prstGeom>
          <a:noFill/>
        </p:spPr>
        <p:txBody>
          <a:bodyPr wrap="square" lIns="0" tIns="0" rIns="0" bIns="0" rtlCol="0">
            <a:noAutofit/>
          </a:bodyPr>
          <a:lstStyle/>
          <a:p>
            <a:pPr marL="0" indent="0">
              <a:spcBef>
                <a:spcPts val="600"/>
              </a:spcBef>
              <a:buSzPct val="100000"/>
              <a:buFont typeface="Arial"/>
              <a:buNone/>
            </a:pPr>
            <a:r>
              <a:rPr lang="fr-FR" sz="635" noProof="0" dirty="0">
                <a:solidFill>
                  <a:schemeClr val="tx1"/>
                </a:solidFill>
              </a:rPr>
              <a:t>©2023 Deloitte Touche </a:t>
            </a:r>
            <a:r>
              <a:rPr lang="fr-FR" sz="635" noProof="0" dirty="0" err="1">
                <a:solidFill>
                  <a:schemeClr val="tx1"/>
                </a:solidFill>
              </a:rPr>
              <a:t>Tohmatsu</a:t>
            </a:r>
            <a:r>
              <a:rPr lang="fr-FR" sz="635" noProof="0" dirty="0">
                <a:solidFill>
                  <a:schemeClr val="tx1"/>
                </a:solidFill>
              </a:rPr>
              <a:t> India LLP</a:t>
            </a:r>
          </a:p>
        </p:txBody>
      </p:sp>
      <p:sp>
        <p:nvSpPr>
          <p:cNvPr id="19" name="Text Placeholder 18"/>
          <p:cNvSpPr>
            <a:spLocks noGrp="1"/>
          </p:cNvSpPr>
          <p:nvPr>
            <p:ph type="body" idx="1"/>
          </p:nvPr>
        </p:nvSpPr>
        <p:spPr>
          <a:xfrm>
            <a:off x="501650" y="1665290"/>
            <a:ext cx="11188700" cy="4716462"/>
          </a:xfrm>
          <a:prstGeom prst="rect">
            <a:avLst/>
          </a:prstGeom>
        </p:spPr>
        <p:txBody>
          <a:bodyPr vert="horz" lIns="0" tIns="0" rIns="0" bIns="0" rtlCol="0">
            <a:no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3" name="TextBox 2"/>
          <p:cNvSpPr txBox="1"/>
          <p:nvPr/>
        </p:nvSpPr>
        <p:spPr>
          <a:xfrm>
            <a:off x="11382377" y="6477001"/>
            <a:ext cx="307974" cy="100027"/>
          </a:xfrm>
          <a:prstGeom prst="rect">
            <a:avLst/>
          </a:prstGeom>
          <a:noFill/>
        </p:spPr>
        <p:txBody>
          <a:bodyPr wrap="square" lIns="0" tIns="0" rIns="0" bIns="0" rtlCol="0">
            <a:noAutofit/>
          </a:bodyPr>
          <a:lstStyle/>
          <a:p>
            <a:pPr marL="0" indent="0" algn="r">
              <a:spcBef>
                <a:spcPts val="600"/>
              </a:spcBef>
              <a:buSzPct val="100000"/>
              <a:buFont typeface="Arial"/>
              <a:buNone/>
            </a:pPr>
            <a:fld id="{C58DF478-B544-4ED8-9ED4-6A2648E2D233}" type="slidenum">
              <a:rPr lang="en-US" sz="635" noProof="0" smtClean="0">
                <a:solidFill>
                  <a:schemeClr val="tx1"/>
                </a:solidFill>
              </a:rPr>
              <a:pPr marL="0" indent="0" algn="r">
                <a:spcBef>
                  <a:spcPts val="600"/>
                </a:spcBef>
                <a:buSzPct val="100000"/>
                <a:buFont typeface="Arial"/>
                <a:buNone/>
              </a:pPr>
              <a:t>‹#›</a:t>
            </a:fld>
            <a:endParaRPr lang="en-US" sz="635" noProof="0" dirty="0">
              <a:solidFill>
                <a:schemeClr val="tx1"/>
              </a:solidFill>
            </a:endParaRPr>
          </a:p>
        </p:txBody>
      </p:sp>
    </p:spTree>
    <p:extLst>
      <p:ext uri="{BB962C8B-B14F-4D97-AF65-F5344CB8AC3E}">
        <p14:creationId xmlns:p14="http://schemas.microsoft.com/office/powerpoint/2010/main" val="1831695992"/>
      </p:ext>
    </p:extLst>
  </p:cSld>
  <p:clrMap bg1="lt1" tx1="dk1" bg2="lt2" tx2="dk2" accent1="accent1" accent2="accent2" accent3="accent3" accent4="accent4" accent5="accent5" accent6="accent6" hlink="hlink" folHlink="folHlink"/>
  <p:sldLayoutIdLst>
    <p:sldLayoutId id="2147484307" r:id="rId1"/>
    <p:sldLayoutId id="2147484308" r:id="rId2"/>
    <p:sldLayoutId id="2147484309" r:id="rId3"/>
    <p:sldLayoutId id="2147484310" r:id="rId4"/>
    <p:sldLayoutId id="2147484311" r:id="rId5"/>
    <p:sldLayoutId id="2147484312" r:id="rId6"/>
    <p:sldLayoutId id="2147484313" r:id="rId7"/>
    <p:sldLayoutId id="2147484314" r:id="rId8"/>
    <p:sldLayoutId id="2147484315" r:id="rId9"/>
    <p:sldLayoutId id="2147484316" r:id="rId10"/>
    <p:sldLayoutId id="2147484317" r:id="rId11"/>
    <p:sldLayoutId id="2147484318" r:id="rId12"/>
    <p:sldLayoutId id="2147484319" r:id="rId13"/>
    <p:sldLayoutId id="2147484320" r:id="rId14"/>
    <p:sldLayoutId id="2147484321" r:id="rId15"/>
    <p:sldLayoutId id="2147484322" r:id="rId16"/>
    <p:sldLayoutId id="2147484323" r:id="rId17"/>
    <p:sldLayoutId id="2147484324" r:id="rId18"/>
    <p:sldLayoutId id="2147484325" r:id="rId19"/>
    <p:sldLayoutId id="2147484326" r:id="rId20"/>
    <p:sldLayoutId id="2147484327" r:id="rId21"/>
    <p:sldLayoutId id="2147484328" r:id="rId22"/>
    <p:sldLayoutId id="2147484329" r:id="rId23"/>
    <p:sldLayoutId id="2147484330" r:id="rId24"/>
    <p:sldLayoutId id="2147484331" r:id="rId25"/>
    <p:sldLayoutId id="2147484332" r:id="rId26"/>
    <p:sldLayoutId id="2147484333" r:id="rId27"/>
    <p:sldLayoutId id="2147484334" r:id="rId28"/>
    <p:sldLayoutId id="2147484335" r:id="rId29"/>
    <p:sldLayoutId id="2147484336" r:id="rId30"/>
    <p:sldLayoutId id="2147484337" r:id="rId31"/>
    <p:sldLayoutId id="2147484338" r:id="rId32"/>
    <p:sldLayoutId id="2147484339" r:id="rId33"/>
    <p:sldLayoutId id="2147484340" r:id="rId34"/>
    <p:sldLayoutId id="2147484341" r:id="rId35"/>
    <p:sldLayoutId id="2147484342" r:id="rId36"/>
    <p:sldLayoutId id="2147484343" r:id="rId37"/>
    <p:sldLayoutId id="2147484344" r:id="rId38"/>
    <p:sldLayoutId id="2147484345" r:id="rId39"/>
    <p:sldLayoutId id="2147484346" r:id="rId40"/>
    <p:sldLayoutId id="2147484347" r:id="rId41"/>
  </p:sldLayoutIdLst>
  <p:transition>
    <p:fade/>
  </p:transition>
  <p:hf hdr="0" dt="0"/>
  <p:txStyles>
    <p:titleStyle>
      <a:lvl1pPr algn="l" defTabSz="914417" rtl="0" eaLnBrk="1" latinLnBrk="0" hangingPunct="1">
        <a:spcBef>
          <a:spcPct val="0"/>
        </a:spcBef>
        <a:buNone/>
        <a:defRPr sz="1814" kern="1200">
          <a:solidFill>
            <a:schemeClr val="tx1"/>
          </a:solidFill>
          <a:latin typeface="+mj-lt"/>
          <a:ea typeface="+mj-ea"/>
          <a:cs typeface="+mj-cs"/>
        </a:defRPr>
      </a:lvl1pPr>
    </p:titleStyle>
    <p:bodyStyle>
      <a:lvl1pPr marL="0" indent="0" algn="l" defTabSz="914417" rtl="0" eaLnBrk="1" latinLnBrk="0" hangingPunct="1">
        <a:spcBef>
          <a:spcPts val="0"/>
        </a:spcBef>
        <a:spcAft>
          <a:spcPts val="1000"/>
        </a:spcAft>
        <a:buSzPct val="100000"/>
        <a:buFont typeface="Arial" panose="020B0604020202020204" pitchFamily="34" charset="0"/>
        <a:buNone/>
        <a:defRPr sz="907" b="0" kern="1200">
          <a:solidFill>
            <a:schemeClr val="tx1"/>
          </a:solidFill>
          <a:latin typeface="+mn-lt"/>
          <a:ea typeface="+mn-ea"/>
          <a:cs typeface="+mn-cs"/>
        </a:defRPr>
      </a:lvl1pPr>
      <a:lvl2pPr marL="0" indent="0" algn="l" defTabSz="914417" rtl="0" eaLnBrk="1" latinLnBrk="0" hangingPunct="1">
        <a:spcBef>
          <a:spcPts val="0"/>
        </a:spcBef>
        <a:spcAft>
          <a:spcPts val="1000"/>
        </a:spcAft>
        <a:buClrTx/>
        <a:buSzPct val="100000"/>
        <a:buFont typeface="Arial"/>
        <a:buNone/>
        <a:defRPr lang="en-US" sz="907" b="1" kern="1200" dirty="0" smtClean="0">
          <a:solidFill>
            <a:schemeClr val="tx1"/>
          </a:solidFill>
          <a:latin typeface="+mn-lt"/>
          <a:ea typeface="+mn-ea"/>
          <a:cs typeface="+mn-cs"/>
        </a:defRPr>
      </a:lvl2pPr>
      <a:lvl3pPr marL="176403" indent="-176403" algn="l" defTabSz="914417" rtl="0" eaLnBrk="1" latinLnBrk="0" hangingPunct="1">
        <a:spcBef>
          <a:spcPts val="0"/>
        </a:spcBef>
        <a:spcAft>
          <a:spcPts val="1000"/>
        </a:spcAft>
        <a:buClrTx/>
        <a:buSzPct val="100000"/>
        <a:buFont typeface="Arial" panose="020B0604020202020204" pitchFamily="34" charset="0"/>
        <a:buChar char="•"/>
        <a:defRPr lang="en-US" sz="907" kern="1200" dirty="0" smtClean="0">
          <a:solidFill>
            <a:schemeClr val="tx1"/>
          </a:solidFill>
          <a:latin typeface="+mn-lt"/>
          <a:ea typeface="+mn-ea"/>
          <a:cs typeface="+mn-cs"/>
        </a:defRPr>
      </a:lvl3pPr>
      <a:lvl4pPr marL="356407" indent="-176403" algn="l" defTabSz="914417" rtl="0" eaLnBrk="1" latinLnBrk="0" hangingPunct="1">
        <a:spcBef>
          <a:spcPts val="0"/>
        </a:spcBef>
        <a:spcAft>
          <a:spcPts val="1000"/>
        </a:spcAft>
        <a:buClrTx/>
        <a:buSzPct val="100000"/>
        <a:buFont typeface="Verdana" panose="020B0604030504040204" pitchFamily="34" charset="0"/>
        <a:buChar char="−"/>
        <a:defRPr lang="en-US" sz="907" kern="1200" baseline="0" dirty="0" smtClean="0">
          <a:solidFill>
            <a:schemeClr val="tx1"/>
          </a:solidFill>
          <a:latin typeface="+mn-lt"/>
          <a:ea typeface="+mn-ea"/>
          <a:cs typeface="+mn-cs"/>
        </a:defRPr>
      </a:lvl4pPr>
      <a:lvl5pPr marL="532810" indent="-176403" algn="l" defTabSz="798528" rtl="0" eaLnBrk="1" latinLnBrk="0" hangingPunct="1">
        <a:spcBef>
          <a:spcPts val="0"/>
        </a:spcBef>
        <a:spcAft>
          <a:spcPts val="1000"/>
        </a:spcAft>
        <a:buClrTx/>
        <a:buSzPct val="100000"/>
        <a:buFont typeface="Verdana" panose="020B0604030504040204" pitchFamily="34" charset="0"/>
        <a:buChar char="−"/>
        <a:tabLst/>
        <a:defRPr lang="en-US" sz="907" kern="1200" baseline="0" dirty="0" smtClean="0">
          <a:solidFill>
            <a:schemeClr val="tx1"/>
          </a:solidFill>
          <a:latin typeface="+mn-lt"/>
          <a:ea typeface="+mn-ea"/>
          <a:cs typeface="+mn-cs"/>
        </a:defRPr>
      </a:lvl5pPr>
      <a:lvl6pPr marL="532810" indent="-176403" algn="l" defTabSz="914417" rtl="0" eaLnBrk="1" latinLnBrk="0" hangingPunct="1">
        <a:spcBef>
          <a:spcPts val="0"/>
        </a:spcBef>
        <a:spcAft>
          <a:spcPts val="1000"/>
        </a:spcAft>
        <a:buFont typeface="Verdana" panose="020B0604030504040204" pitchFamily="34" charset="0"/>
        <a:buChar char="−"/>
        <a:defRPr sz="1200" kern="1200" baseline="0">
          <a:solidFill>
            <a:schemeClr val="tx1"/>
          </a:solidFill>
          <a:latin typeface="+mn-lt"/>
          <a:ea typeface="+mn-ea"/>
          <a:cs typeface="+mn-cs"/>
        </a:defRPr>
      </a:lvl6pPr>
      <a:lvl7pPr marL="532810" indent="-176403" algn="l" defTabSz="914417" rtl="0" eaLnBrk="1" latinLnBrk="0" hangingPunct="1">
        <a:spcBef>
          <a:spcPts val="0"/>
        </a:spcBef>
        <a:spcAft>
          <a:spcPts val="1000"/>
        </a:spcAft>
        <a:buFont typeface="Verdana" panose="020B0604030504040204" pitchFamily="34" charset="0"/>
        <a:buChar char="−"/>
        <a:defRPr sz="1200" kern="1200">
          <a:solidFill>
            <a:schemeClr val="tx1"/>
          </a:solidFill>
          <a:latin typeface="+mn-lt"/>
          <a:ea typeface="+mn-ea"/>
          <a:cs typeface="+mn-cs"/>
        </a:defRPr>
      </a:lvl7pPr>
      <a:lvl8pPr marL="532810" indent="-176403" algn="l" defTabSz="914417" rtl="0" eaLnBrk="1" latinLnBrk="0" hangingPunct="1">
        <a:spcBef>
          <a:spcPts val="0"/>
        </a:spcBef>
        <a:spcAft>
          <a:spcPts val="1000"/>
        </a:spcAft>
        <a:buFont typeface="Verdana" panose="020B0604030504040204" pitchFamily="34" charset="0"/>
        <a:buChar char="−"/>
        <a:defRPr sz="1200" kern="1200" baseline="0">
          <a:solidFill>
            <a:schemeClr val="tx1"/>
          </a:solidFill>
          <a:latin typeface="+mn-lt"/>
          <a:ea typeface="+mn-ea"/>
          <a:cs typeface="+mn-cs"/>
        </a:defRPr>
      </a:lvl8pPr>
      <a:lvl9pPr marL="532810" indent="-176403" algn="l" defTabSz="914417" rtl="0" eaLnBrk="1" latinLnBrk="0" hangingPunct="1">
        <a:spcBef>
          <a:spcPts val="0"/>
        </a:spcBef>
        <a:spcAft>
          <a:spcPts val="1000"/>
        </a:spcAft>
        <a:buFont typeface="Verdana" panose="020B0604030504040204" pitchFamily="34" charset="0"/>
        <a:buChar char="−"/>
        <a:defRPr sz="1200" kern="1200" baseline="0">
          <a:solidFill>
            <a:schemeClr val="tx1"/>
          </a:solidFill>
          <a:latin typeface="+mn-lt"/>
          <a:ea typeface="+mn-ea"/>
          <a:cs typeface="+mn-cs"/>
        </a:defRPr>
      </a:lvl9pPr>
    </p:bodyStyle>
    <p:otherStyle>
      <a:defPPr>
        <a:defRPr lang="en-US"/>
      </a:defPPr>
      <a:lvl1pPr marL="0" algn="l" defTabSz="914417" rtl="0" eaLnBrk="1" latinLnBrk="0" hangingPunct="1">
        <a:defRPr sz="1800" kern="1200">
          <a:solidFill>
            <a:schemeClr val="tx1"/>
          </a:solidFill>
          <a:latin typeface="+mn-lt"/>
          <a:ea typeface="+mn-ea"/>
          <a:cs typeface="+mn-cs"/>
        </a:defRPr>
      </a:lvl1pPr>
      <a:lvl2pPr marL="457209" algn="l" defTabSz="914417" rtl="0" eaLnBrk="1" latinLnBrk="0" hangingPunct="1">
        <a:defRPr sz="1800" kern="1200">
          <a:solidFill>
            <a:schemeClr val="tx1"/>
          </a:solidFill>
          <a:latin typeface="+mn-lt"/>
          <a:ea typeface="+mn-ea"/>
          <a:cs typeface="+mn-cs"/>
        </a:defRPr>
      </a:lvl2pPr>
      <a:lvl3pPr marL="914417" algn="l" defTabSz="914417" rtl="0" eaLnBrk="1" latinLnBrk="0" hangingPunct="1">
        <a:defRPr sz="1800" kern="1200">
          <a:solidFill>
            <a:schemeClr val="tx1"/>
          </a:solidFill>
          <a:latin typeface="+mn-lt"/>
          <a:ea typeface="+mn-ea"/>
          <a:cs typeface="+mn-cs"/>
        </a:defRPr>
      </a:lvl3pPr>
      <a:lvl4pPr marL="1371626" algn="l" defTabSz="914417" rtl="0" eaLnBrk="1" latinLnBrk="0" hangingPunct="1">
        <a:defRPr sz="1800" kern="1200">
          <a:solidFill>
            <a:schemeClr val="tx1"/>
          </a:solidFill>
          <a:latin typeface="+mn-lt"/>
          <a:ea typeface="+mn-ea"/>
          <a:cs typeface="+mn-cs"/>
        </a:defRPr>
      </a:lvl4pPr>
      <a:lvl5pPr marL="1828835" algn="l" defTabSz="914417" rtl="0" eaLnBrk="1" latinLnBrk="0" hangingPunct="1">
        <a:defRPr sz="1800" kern="1200">
          <a:solidFill>
            <a:schemeClr val="tx1"/>
          </a:solidFill>
          <a:latin typeface="+mn-lt"/>
          <a:ea typeface="+mn-ea"/>
          <a:cs typeface="+mn-cs"/>
        </a:defRPr>
      </a:lvl5pPr>
      <a:lvl6pPr marL="2286044" algn="l" defTabSz="914417" rtl="0" eaLnBrk="1" latinLnBrk="0" hangingPunct="1">
        <a:defRPr sz="1800" kern="1200">
          <a:solidFill>
            <a:schemeClr val="tx1"/>
          </a:solidFill>
          <a:latin typeface="+mn-lt"/>
          <a:ea typeface="+mn-ea"/>
          <a:cs typeface="+mn-cs"/>
        </a:defRPr>
      </a:lvl6pPr>
      <a:lvl7pPr marL="2743252" algn="l" defTabSz="914417" rtl="0" eaLnBrk="1" latinLnBrk="0" hangingPunct="1">
        <a:defRPr sz="1800" kern="1200">
          <a:solidFill>
            <a:schemeClr val="tx1"/>
          </a:solidFill>
          <a:latin typeface="+mn-lt"/>
          <a:ea typeface="+mn-ea"/>
          <a:cs typeface="+mn-cs"/>
        </a:defRPr>
      </a:lvl7pPr>
      <a:lvl8pPr marL="3200461" algn="l" defTabSz="914417" rtl="0" eaLnBrk="1" latinLnBrk="0" hangingPunct="1">
        <a:defRPr sz="1800" kern="1200">
          <a:solidFill>
            <a:schemeClr val="tx1"/>
          </a:solidFill>
          <a:latin typeface="+mn-lt"/>
          <a:ea typeface="+mn-ea"/>
          <a:cs typeface="+mn-cs"/>
        </a:defRPr>
      </a:lvl8pPr>
      <a:lvl9pPr marL="3657669" algn="l" defTabSz="91441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4443">
          <p15:clr>
            <a:srgbClr val="F26B43"/>
          </p15:clr>
        </p15:guide>
        <p15:guide id="4" pos="277">
          <p15:clr>
            <a:srgbClr val="F26B43"/>
          </p15:clr>
        </p15:guide>
        <p15:guide id="5" pos="6464">
          <p15:clr>
            <a:srgbClr val="F26B43"/>
          </p15:clr>
        </p15:guide>
        <p15:guide id="11" orient="horz" pos="219">
          <p15:clr>
            <a:srgbClr val="F26B43"/>
          </p15:clr>
        </p15:guide>
        <p15:guide id="21" orient="horz" pos="1152">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49"/>
            </p:custDataLst>
            <p:extLst>
              <p:ext uri="{D42A27DB-BD31-4B8C-83A1-F6EECF244321}">
                <p14:modId xmlns:p14="http://schemas.microsoft.com/office/powerpoint/2010/main" val="166891810"/>
              </p:ext>
            </p:extLst>
          </p:nvPr>
        </p:nvGraphicFramePr>
        <p:xfrm>
          <a:off x="2119" y="1589"/>
          <a:ext cx="2116" cy="1587"/>
        </p:xfrm>
        <a:graphic>
          <a:graphicData uri="http://schemas.openxmlformats.org/presentationml/2006/ole">
            <mc:AlternateContent xmlns:mc="http://schemas.openxmlformats.org/markup-compatibility/2006">
              <mc:Choice xmlns:v="urn:schemas-microsoft-com:vml" Requires="v">
                <p:oleObj spid="_x0000_s14167" name="think-cell Slide" r:id="rId50" imgW="270" imgH="270" progId="TCLayout.ActiveDocument.1">
                  <p:embed/>
                </p:oleObj>
              </mc:Choice>
              <mc:Fallback>
                <p:oleObj name="think-cell Slide" r:id="rId50" imgW="270" imgH="270" progId="TCLayout.ActiveDocument.1">
                  <p:embed/>
                  <p:pic>
                    <p:nvPicPr>
                      <p:cNvPr id="4" name="Object 3" hidden="1"/>
                      <p:cNvPicPr/>
                      <p:nvPr/>
                    </p:nvPicPr>
                    <p:blipFill>
                      <a:blip r:embed="rId51"/>
                      <a:stretch>
                        <a:fillRect/>
                      </a:stretch>
                    </p:blipFill>
                    <p:spPr>
                      <a:xfrm>
                        <a:off x="2119" y="1589"/>
                        <a:ext cx="2116" cy="1587"/>
                      </a:xfrm>
                      <a:prstGeom prst="rect">
                        <a:avLst/>
                      </a:prstGeom>
                    </p:spPr>
                  </p:pic>
                </p:oleObj>
              </mc:Fallback>
            </mc:AlternateContent>
          </a:graphicData>
        </a:graphic>
      </p:graphicFrame>
      <p:sp>
        <p:nvSpPr>
          <p:cNvPr id="2" name="Title Placeholder 1"/>
          <p:cNvSpPr>
            <a:spLocks noGrp="1"/>
          </p:cNvSpPr>
          <p:nvPr>
            <p:ph type="title"/>
          </p:nvPr>
        </p:nvSpPr>
        <p:spPr bwMode="gray">
          <a:xfrm>
            <a:off x="501651" y="317501"/>
            <a:ext cx="11188700" cy="692150"/>
          </a:xfrm>
          <a:prstGeom prst="rect">
            <a:avLst/>
          </a:prstGeom>
        </p:spPr>
        <p:txBody>
          <a:bodyPr vert="horz" lIns="0" tIns="0" rIns="0" bIns="0" rtlCol="0" anchor="t" anchorCtr="0">
            <a:noAutofit/>
          </a:bodyPr>
          <a:lstStyle/>
          <a:p>
            <a:r>
              <a:rPr lang="en-US" noProof="0" dirty="0"/>
              <a:t>Click to edit Master title style</a:t>
            </a:r>
          </a:p>
        </p:txBody>
      </p:sp>
      <p:sp>
        <p:nvSpPr>
          <p:cNvPr id="19" name="Text Placeholder 18"/>
          <p:cNvSpPr>
            <a:spLocks noGrp="1"/>
          </p:cNvSpPr>
          <p:nvPr>
            <p:ph type="body" idx="1"/>
          </p:nvPr>
        </p:nvSpPr>
        <p:spPr>
          <a:xfrm>
            <a:off x="501650" y="1665290"/>
            <a:ext cx="11188700" cy="4716462"/>
          </a:xfrm>
          <a:prstGeom prst="rect">
            <a:avLst/>
          </a:prstGeom>
        </p:spPr>
        <p:txBody>
          <a:bodyPr vert="horz" lIns="0" tIns="0" rIns="0" bIns="0" rtlCol="0">
            <a:no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 name="TextBox 6"/>
          <p:cNvSpPr txBox="1"/>
          <p:nvPr userDrawn="1"/>
        </p:nvSpPr>
        <p:spPr>
          <a:xfrm>
            <a:off x="11382377" y="6477001"/>
            <a:ext cx="307974" cy="100027"/>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650" noProof="0" smtClean="0">
                <a:solidFill>
                  <a:schemeClr val="tx1"/>
                </a:solidFill>
              </a:rPr>
              <a:pPr marL="0" indent="0" algn="r">
                <a:spcBef>
                  <a:spcPts val="600"/>
                </a:spcBef>
                <a:buSzPct val="100000"/>
                <a:buFont typeface="Arial"/>
                <a:buNone/>
              </a:pPr>
              <a:t>‹#›</a:t>
            </a:fld>
            <a:endParaRPr lang="en-US" sz="650" noProof="0" dirty="0">
              <a:solidFill>
                <a:schemeClr val="tx1"/>
              </a:solidFill>
            </a:endParaRPr>
          </a:p>
        </p:txBody>
      </p:sp>
      <p:sp>
        <p:nvSpPr>
          <p:cNvPr id="6" name="TextBox 5">
            <a:extLst>
              <a:ext uri="{FF2B5EF4-FFF2-40B4-BE49-F238E27FC236}">
                <a16:creationId xmlns:a16="http://schemas.microsoft.com/office/drawing/2014/main" id="{72B56910-0D2E-439A-84E4-42FBF001CD7E}"/>
              </a:ext>
            </a:extLst>
          </p:cNvPr>
          <p:cNvSpPr txBox="1"/>
          <p:nvPr userDrawn="1"/>
        </p:nvSpPr>
        <p:spPr>
          <a:xfrm>
            <a:off x="501651" y="6577028"/>
            <a:ext cx="5355168" cy="201260"/>
          </a:xfrm>
          <a:prstGeom prst="rect">
            <a:avLst/>
          </a:prstGeom>
          <a:noFill/>
        </p:spPr>
        <p:txBody>
          <a:bodyPr wrap="square" lIns="0" tIns="0" rIns="0" bIns="0" rtlCol="0">
            <a:noAutofit/>
          </a:bodyPr>
          <a:lstStyle/>
          <a:p>
            <a:pPr marL="0" indent="0">
              <a:spcBef>
                <a:spcPts val="600"/>
              </a:spcBef>
              <a:buSzPct val="100000"/>
              <a:buFont typeface="Arial"/>
              <a:buNone/>
            </a:pPr>
            <a:r>
              <a:rPr lang="fr-FR" sz="635" noProof="0" dirty="0">
                <a:solidFill>
                  <a:schemeClr val="tx1"/>
                </a:solidFill>
              </a:rPr>
              <a:t>©2023 Deloitte Touche </a:t>
            </a:r>
            <a:r>
              <a:rPr lang="fr-FR" sz="635" noProof="0" dirty="0" err="1">
                <a:solidFill>
                  <a:schemeClr val="tx1"/>
                </a:solidFill>
              </a:rPr>
              <a:t>Tohmatsu</a:t>
            </a:r>
            <a:r>
              <a:rPr lang="fr-FR" sz="635" noProof="0" dirty="0">
                <a:solidFill>
                  <a:schemeClr val="tx1"/>
                </a:solidFill>
              </a:rPr>
              <a:t> India LLP</a:t>
            </a:r>
          </a:p>
        </p:txBody>
      </p:sp>
    </p:spTree>
    <p:extLst>
      <p:ext uri="{BB962C8B-B14F-4D97-AF65-F5344CB8AC3E}">
        <p14:creationId xmlns:p14="http://schemas.microsoft.com/office/powerpoint/2010/main" val="1148937495"/>
      </p:ext>
    </p:extLst>
  </p:cSld>
  <p:clrMap bg1="lt1" tx1="dk1" bg2="lt2" tx2="dk2" accent1="accent1" accent2="accent2" accent3="accent3" accent4="accent4" accent5="accent5" accent6="accent6" hlink="hlink" folHlink="folHlink"/>
  <p:sldLayoutIdLst>
    <p:sldLayoutId id="2147484394" r:id="rId1"/>
    <p:sldLayoutId id="2147484395" r:id="rId2"/>
    <p:sldLayoutId id="2147484396" r:id="rId3"/>
    <p:sldLayoutId id="2147484397" r:id="rId4"/>
    <p:sldLayoutId id="2147484398" r:id="rId5"/>
    <p:sldLayoutId id="2147484399" r:id="rId6"/>
    <p:sldLayoutId id="2147484400" r:id="rId7"/>
    <p:sldLayoutId id="2147484401" r:id="rId8"/>
    <p:sldLayoutId id="2147484402" r:id="rId9"/>
    <p:sldLayoutId id="2147484403" r:id="rId10"/>
    <p:sldLayoutId id="2147484404" r:id="rId11"/>
    <p:sldLayoutId id="2147484405" r:id="rId12"/>
    <p:sldLayoutId id="2147484406" r:id="rId13"/>
    <p:sldLayoutId id="2147484407" r:id="rId14"/>
    <p:sldLayoutId id="2147484408" r:id="rId15"/>
    <p:sldLayoutId id="2147484409" r:id="rId16"/>
    <p:sldLayoutId id="2147484410" r:id="rId17"/>
    <p:sldLayoutId id="2147484411" r:id="rId18"/>
    <p:sldLayoutId id="2147484412" r:id="rId19"/>
    <p:sldLayoutId id="2147484413" r:id="rId20"/>
    <p:sldLayoutId id="2147484414" r:id="rId21"/>
    <p:sldLayoutId id="2147484415" r:id="rId22"/>
    <p:sldLayoutId id="2147484416" r:id="rId23"/>
    <p:sldLayoutId id="2147484417" r:id="rId24"/>
    <p:sldLayoutId id="2147484418" r:id="rId25"/>
    <p:sldLayoutId id="2147484419" r:id="rId26"/>
    <p:sldLayoutId id="2147484420" r:id="rId27"/>
    <p:sldLayoutId id="2147484421" r:id="rId28"/>
    <p:sldLayoutId id="2147484422" r:id="rId29"/>
    <p:sldLayoutId id="2147484423" r:id="rId30"/>
    <p:sldLayoutId id="2147484424" r:id="rId31"/>
    <p:sldLayoutId id="2147484425" r:id="rId32"/>
    <p:sldLayoutId id="2147484426" r:id="rId33"/>
    <p:sldLayoutId id="2147484427" r:id="rId34"/>
    <p:sldLayoutId id="2147484428" r:id="rId35"/>
    <p:sldLayoutId id="2147484429" r:id="rId36"/>
    <p:sldLayoutId id="2147484430" r:id="rId37"/>
    <p:sldLayoutId id="2147484431" r:id="rId38"/>
    <p:sldLayoutId id="2147484432" r:id="rId39"/>
    <p:sldLayoutId id="2147484433" r:id="rId40"/>
    <p:sldLayoutId id="2147484434" r:id="rId41"/>
    <p:sldLayoutId id="2147484435" r:id="rId42"/>
    <p:sldLayoutId id="2147484436" r:id="rId43"/>
    <p:sldLayoutId id="2147484438" r:id="rId44"/>
    <p:sldLayoutId id="2147484439" r:id="rId45"/>
    <p:sldLayoutId id="2147484440" r:id="rId46"/>
  </p:sldLayoutIdLst>
  <p:hf hdr="0" dt="0"/>
  <p:txStyles>
    <p:titleStyle>
      <a:lvl1pPr algn="l" defTabSz="914417" rtl="0" eaLnBrk="1" latinLnBrk="0" hangingPunct="1">
        <a:spcBef>
          <a:spcPct val="0"/>
        </a:spcBef>
        <a:buNone/>
        <a:defRPr sz="1814" kern="1200">
          <a:solidFill>
            <a:schemeClr val="tx1"/>
          </a:solidFill>
          <a:latin typeface="+mj-lt"/>
          <a:ea typeface="+mj-ea"/>
          <a:cs typeface="+mj-cs"/>
        </a:defRPr>
      </a:lvl1pPr>
    </p:titleStyle>
    <p:bodyStyle>
      <a:lvl1pPr marL="0" indent="0" algn="l" defTabSz="914417" rtl="0" eaLnBrk="1" latinLnBrk="0" hangingPunct="1">
        <a:spcBef>
          <a:spcPts val="0"/>
        </a:spcBef>
        <a:spcAft>
          <a:spcPts val="1000"/>
        </a:spcAft>
        <a:buSzPct val="100000"/>
        <a:buFont typeface="Arial" panose="020B0604020202020204" pitchFamily="34" charset="0"/>
        <a:buNone/>
        <a:defRPr sz="907" b="0" kern="1200">
          <a:solidFill>
            <a:schemeClr val="tx1"/>
          </a:solidFill>
          <a:latin typeface="+mn-lt"/>
          <a:ea typeface="+mn-ea"/>
          <a:cs typeface="+mn-cs"/>
        </a:defRPr>
      </a:lvl1pPr>
      <a:lvl2pPr marL="0" indent="0" algn="l" defTabSz="914417" rtl="0" eaLnBrk="1" latinLnBrk="0" hangingPunct="1">
        <a:spcBef>
          <a:spcPts val="0"/>
        </a:spcBef>
        <a:spcAft>
          <a:spcPts val="1000"/>
        </a:spcAft>
        <a:buClrTx/>
        <a:buSzPct val="100000"/>
        <a:buFont typeface="Arial"/>
        <a:buNone/>
        <a:defRPr lang="en-US" sz="907" b="1" kern="1200" dirty="0" smtClean="0">
          <a:solidFill>
            <a:schemeClr val="tx1"/>
          </a:solidFill>
          <a:latin typeface="+mn-lt"/>
          <a:ea typeface="+mn-ea"/>
          <a:cs typeface="+mn-cs"/>
        </a:defRPr>
      </a:lvl2pPr>
      <a:lvl3pPr marL="176403" indent="-176403" algn="l" defTabSz="914417" rtl="0" eaLnBrk="1" latinLnBrk="0" hangingPunct="1">
        <a:spcBef>
          <a:spcPts val="0"/>
        </a:spcBef>
        <a:spcAft>
          <a:spcPts val="1000"/>
        </a:spcAft>
        <a:buClrTx/>
        <a:buSzPct val="100000"/>
        <a:buFont typeface="Arial" panose="020B0604020202020204" pitchFamily="34" charset="0"/>
        <a:buChar char="•"/>
        <a:defRPr lang="en-US" sz="907" kern="1200" dirty="0" smtClean="0">
          <a:solidFill>
            <a:schemeClr val="tx1"/>
          </a:solidFill>
          <a:latin typeface="+mn-lt"/>
          <a:ea typeface="+mn-ea"/>
          <a:cs typeface="+mn-cs"/>
        </a:defRPr>
      </a:lvl3pPr>
      <a:lvl4pPr marL="356407" indent="-176403" algn="l" defTabSz="914417" rtl="0" eaLnBrk="1" latinLnBrk="0" hangingPunct="1">
        <a:spcBef>
          <a:spcPts val="0"/>
        </a:spcBef>
        <a:spcAft>
          <a:spcPts val="1000"/>
        </a:spcAft>
        <a:buClrTx/>
        <a:buSzPct val="100000"/>
        <a:buFont typeface="Verdana" panose="020B0604030504040204" pitchFamily="34" charset="0"/>
        <a:buChar char="−"/>
        <a:defRPr lang="en-US" sz="907" kern="1200" baseline="0" dirty="0" smtClean="0">
          <a:solidFill>
            <a:schemeClr val="tx1"/>
          </a:solidFill>
          <a:latin typeface="+mn-lt"/>
          <a:ea typeface="+mn-ea"/>
          <a:cs typeface="+mn-cs"/>
        </a:defRPr>
      </a:lvl4pPr>
      <a:lvl5pPr marL="532810" indent="-176403" algn="l" defTabSz="798528" rtl="0" eaLnBrk="1" latinLnBrk="0" hangingPunct="1">
        <a:spcBef>
          <a:spcPts val="0"/>
        </a:spcBef>
        <a:spcAft>
          <a:spcPts val="1000"/>
        </a:spcAft>
        <a:buClrTx/>
        <a:buSzPct val="100000"/>
        <a:buFont typeface="Verdana" panose="020B0604030504040204" pitchFamily="34" charset="0"/>
        <a:buChar char="−"/>
        <a:tabLst/>
        <a:defRPr lang="en-US" sz="907" kern="1200" baseline="0" dirty="0" smtClean="0">
          <a:solidFill>
            <a:schemeClr val="tx1"/>
          </a:solidFill>
          <a:latin typeface="+mn-lt"/>
          <a:ea typeface="+mn-ea"/>
          <a:cs typeface="+mn-cs"/>
        </a:defRPr>
      </a:lvl5pPr>
      <a:lvl6pPr marL="532810" indent="-176403" algn="l" defTabSz="914417" rtl="0" eaLnBrk="1" latinLnBrk="0" hangingPunct="1">
        <a:spcBef>
          <a:spcPts val="0"/>
        </a:spcBef>
        <a:spcAft>
          <a:spcPts val="1000"/>
        </a:spcAft>
        <a:buFont typeface="Verdana" panose="020B0604030504040204" pitchFamily="34" charset="0"/>
        <a:buChar char="−"/>
        <a:defRPr sz="1200" kern="1200" baseline="0">
          <a:solidFill>
            <a:schemeClr val="tx1"/>
          </a:solidFill>
          <a:latin typeface="+mn-lt"/>
          <a:ea typeface="+mn-ea"/>
          <a:cs typeface="+mn-cs"/>
        </a:defRPr>
      </a:lvl6pPr>
      <a:lvl7pPr marL="532810" indent="-176403" algn="l" defTabSz="914417" rtl="0" eaLnBrk="1" latinLnBrk="0" hangingPunct="1">
        <a:spcBef>
          <a:spcPts val="0"/>
        </a:spcBef>
        <a:spcAft>
          <a:spcPts val="1000"/>
        </a:spcAft>
        <a:buFont typeface="Verdana" panose="020B0604030504040204" pitchFamily="34" charset="0"/>
        <a:buChar char="−"/>
        <a:defRPr sz="1200" kern="1200">
          <a:solidFill>
            <a:schemeClr val="tx1"/>
          </a:solidFill>
          <a:latin typeface="+mn-lt"/>
          <a:ea typeface="+mn-ea"/>
          <a:cs typeface="+mn-cs"/>
        </a:defRPr>
      </a:lvl7pPr>
      <a:lvl8pPr marL="532810" indent="-176403" algn="l" defTabSz="914417" rtl="0" eaLnBrk="1" latinLnBrk="0" hangingPunct="1">
        <a:spcBef>
          <a:spcPts val="0"/>
        </a:spcBef>
        <a:spcAft>
          <a:spcPts val="1000"/>
        </a:spcAft>
        <a:buFont typeface="Verdana" panose="020B0604030504040204" pitchFamily="34" charset="0"/>
        <a:buChar char="−"/>
        <a:defRPr sz="1200" kern="1200" baseline="0">
          <a:solidFill>
            <a:schemeClr val="tx1"/>
          </a:solidFill>
          <a:latin typeface="+mn-lt"/>
          <a:ea typeface="+mn-ea"/>
          <a:cs typeface="+mn-cs"/>
        </a:defRPr>
      </a:lvl8pPr>
      <a:lvl9pPr marL="532810" indent="-176403" algn="l" defTabSz="914417" rtl="0" eaLnBrk="1" latinLnBrk="0" hangingPunct="1">
        <a:spcBef>
          <a:spcPts val="0"/>
        </a:spcBef>
        <a:spcAft>
          <a:spcPts val="1000"/>
        </a:spcAft>
        <a:buFont typeface="Verdana" panose="020B0604030504040204" pitchFamily="34" charset="0"/>
        <a:buChar char="−"/>
        <a:defRPr sz="1200" kern="1200" baseline="0">
          <a:solidFill>
            <a:schemeClr val="tx1"/>
          </a:solidFill>
          <a:latin typeface="+mn-lt"/>
          <a:ea typeface="+mn-ea"/>
          <a:cs typeface="+mn-cs"/>
        </a:defRPr>
      </a:lvl9pPr>
    </p:bodyStyle>
    <p:otherStyle>
      <a:defPPr>
        <a:defRPr lang="en-US"/>
      </a:defPPr>
      <a:lvl1pPr marL="0" algn="l" defTabSz="914417" rtl="0" eaLnBrk="1" latinLnBrk="0" hangingPunct="1">
        <a:defRPr sz="1800" kern="1200">
          <a:solidFill>
            <a:schemeClr val="tx1"/>
          </a:solidFill>
          <a:latin typeface="+mn-lt"/>
          <a:ea typeface="+mn-ea"/>
          <a:cs typeface="+mn-cs"/>
        </a:defRPr>
      </a:lvl1pPr>
      <a:lvl2pPr marL="457209" algn="l" defTabSz="914417" rtl="0" eaLnBrk="1" latinLnBrk="0" hangingPunct="1">
        <a:defRPr sz="1800" kern="1200">
          <a:solidFill>
            <a:schemeClr val="tx1"/>
          </a:solidFill>
          <a:latin typeface="+mn-lt"/>
          <a:ea typeface="+mn-ea"/>
          <a:cs typeface="+mn-cs"/>
        </a:defRPr>
      </a:lvl2pPr>
      <a:lvl3pPr marL="914417" algn="l" defTabSz="914417" rtl="0" eaLnBrk="1" latinLnBrk="0" hangingPunct="1">
        <a:defRPr sz="1800" kern="1200">
          <a:solidFill>
            <a:schemeClr val="tx1"/>
          </a:solidFill>
          <a:latin typeface="+mn-lt"/>
          <a:ea typeface="+mn-ea"/>
          <a:cs typeface="+mn-cs"/>
        </a:defRPr>
      </a:lvl3pPr>
      <a:lvl4pPr marL="1371626" algn="l" defTabSz="914417" rtl="0" eaLnBrk="1" latinLnBrk="0" hangingPunct="1">
        <a:defRPr sz="1800" kern="1200">
          <a:solidFill>
            <a:schemeClr val="tx1"/>
          </a:solidFill>
          <a:latin typeface="+mn-lt"/>
          <a:ea typeface="+mn-ea"/>
          <a:cs typeface="+mn-cs"/>
        </a:defRPr>
      </a:lvl4pPr>
      <a:lvl5pPr marL="1828835" algn="l" defTabSz="914417" rtl="0" eaLnBrk="1" latinLnBrk="0" hangingPunct="1">
        <a:defRPr sz="1800" kern="1200">
          <a:solidFill>
            <a:schemeClr val="tx1"/>
          </a:solidFill>
          <a:latin typeface="+mn-lt"/>
          <a:ea typeface="+mn-ea"/>
          <a:cs typeface="+mn-cs"/>
        </a:defRPr>
      </a:lvl5pPr>
      <a:lvl6pPr marL="2286044" algn="l" defTabSz="914417" rtl="0" eaLnBrk="1" latinLnBrk="0" hangingPunct="1">
        <a:defRPr sz="1800" kern="1200">
          <a:solidFill>
            <a:schemeClr val="tx1"/>
          </a:solidFill>
          <a:latin typeface="+mn-lt"/>
          <a:ea typeface="+mn-ea"/>
          <a:cs typeface="+mn-cs"/>
        </a:defRPr>
      </a:lvl6pPr>
      <a:lvl7pPr marL="2743252" algn="l" defTabSz="914417" rtl="0" eaLnBrk="1" latinLnBrk="0" hangingPunct="1">
        <a:defRPr sz="1800" kern="1200">
          <a:solidFill>
            <a:schemeClr val="tx1"/>
          </a:solidFill>
          <a:latin typeface="+mn-lt"/>
          <a:ea typeface="+mn-ea"/>
          <a:cs typeface="+mn-cs"/>
        </a:defRPr>
      </a:lvl7pPr>
      <a:lvl8pPr marL="3200461" algn="l" defTabSz="914417" rtl="0" eaLnBrk="1" latinLnBrk="0" hangingPunct="1">
        <a:defRPr sz="1800" kern="1200">
          <a:solidFill>
            <a:schemeClr val="tx1"/>
          </a:solidFill>
          <a:latin typeface="+mn-lt"/>
          <a:ea typeface="+mn-ea"/>
          <a:cs typeface="+mn-cs"/>
        </a:defRPr>
      </a:lvl8pPr>
      <a:lvl9pPr marL="3657669" algn="l" defTabSz="91441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4443">
          <p15:clr>
            <a:srgbClr val="F26B43"/>
          </p15:clr>
        </p15:guide>
        <p15:guide id="4" pos="277">
          <p15:clr>
            <a:srgbClr val="F26B43"/>
          </p15:clr>
        </p15:guide>
        <p15:guide id="5" pos="6464">
          <p15:clr>
            <a:srgbClr val="F26B43"/>
          </p15:clr>
        </p15:guide>
        <p15:guide id="11" orient="horz" pos="219">
          <p15:clr>
            <a:srgbClr val="F26B43"/>
          </p15:clr>
        </p15:guide>
        <p15:guide id="21" orient="horz" pos="1152">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81"/>
            </p:custDataLst>
            <p:extLst>
              <p:ext uri="{D42A27DB-BD31-4B8C-83A1-F6EECF244321}">
                <p14:modId xmlns:p14="http://schemas.microsoft.com/office/powerpoint/2010/main" val="937297642"/>
              </p:ext>
            </p:extLst>
          </p:nvPr>
        </p:nvGraphicFramePr>
        <p:xfrm>
          <a:off x="2120" y="1590"/>
          <a:ext cx="2116" cy="1587"/>
        </p:xfrm>
        <a:graphic>
          <a:graphicData uri="http://schemas.openxmlformats.org/presentationml/2006/ole">
            <mc:AlternateContent xmlns:mc="http://schemas.openxmlformats.org/markup-compatibility/2006">
              <mc:Choice xmlns:v="urn:schemas-microsoft-com:vml" Requires="v">
                <p:oleObj spid="_x0000_s14970" name="think-cell Slide" r:id="rId82" imgW="270" imgH="270" progId="TCLayout.ActiveDocument.1">
                  <p:embed/>
                </p:oleObj>
              </mc:Choice>
              <mc:Fallback>
                <p:oleObj name="think-cell Slide" r:id="rId82" imgW="270" imgH="270" progId="TCLayout.ActiveDocument.1">
                  <p:embed/>
                  <p:pic>
                    <p:nvPicPr>
                      <p:cNvPr id="4" name="Object 3" hidden="1"/>
                      <p:cNvPicPr/>
                      <p:nvPr/>
                    </p:nvPicPr>
                    <p:blipFill>
                      <a:blip r:embed="rId83"/>
                      <a:stretch>
                        <a:fillRect/>
                      </a:stretch>
                    </p:blipFill>
                    <p:spPr>
                      <a:xfrm>
                        <a:off x="2120" y="1590"/>
                        <a:ext cx="2116" cy="1587"/>
                      </a:xfrm>
                      <a:prstGeom prst="rect">
                        <a:avLst/>
                      </a:prstGeom>
                    </p:spPr>
                  </p:pic>
                </p:oleObj>
              </mc:Fallback>
            </mc:AlternateContent>
          </a:graphicData>
        </a:graphic>
      </p:graphicFrame>
      <p:sp>
        <p:nvSpPr>
          <p:cNvPr id="2" name="Title Placeholder 1"/>
          <p:cNvSpPr>
            <a:spLocks noGrp="1"/>
          </p:cNvSpPr>
          <p:nvPr>
            <p:ph type="title"/>
          </p:nvPr>
        </p:nvSpPr>
        <p:spPr bwMode="gray">
          <a:xfrm>
            <a:off x="501650" y="317502"/>
            <a:ext cx="11188700" cy="309820"/>
          </a:xfrm>
          <a:prstGeom prst="rect">
            <a:avLst/>
          </a:prstGeom>
        </p:spPr>
        <p:txBody>
          <a:bodyPr vert="horz" lIns="0" tIns="0" rIns="0" bIns="0" rtlCol="0" anchor="t" anchorCtr="0">
            <a:noAutofit/>
          </a:bodyPr>
          <a:lstStyle/>
          <a:p>
            <a:r>
              <a:rPr lang="en-US" noProof="0" dirty="0"/>
              <a:t>Click to edit Master title style</a:t>
            </a:r>
          </a:p>
        </p:txBody>
      </p:sp>
      <p:sp>
        <p:nvSpPr>
          <p:cNvPr id="18" name="Copyright"/>
          <p:cNvSpPr txBox="1"/>
          <p:nvPr/>
        </p:nvSpPr>
        <p:spPr>
          <a:xfrm>
            <a:off x="501650" y="6477003"/>
            <a:ext cx="5355168" cy="103875"/>
          </a:xfrm>
          <a:prstGeom prst="rect">
            <a:avLst/>
          </a:prstGeom>
          <a:noFill/>
        </p:spPr>
        <p:txBody>
          <a:bodyPr wrap="square" lIns="0" tIns="0" rIns="0" bIns="0" rtlCol="0">
            <a:spAutoFit/>
          </a:bodyPr>
          <a:lstStyle/>
          <a:p>
            <a:pPr marL="0" indent="0">
              <a:spcBef>
                <a:spcPts val="450"/>
              </a:spcBef>
              <a:buSzPct val="100000"/>
              <a:buFont typeface="Arial"/>
              <a:buNone/>
            </a:pPr>
            <a:r>
              <a:rPr lang="fr-FR" sz="675" noProof="0" dirty="0">
                <a:solidFill>
                  <a:schemeClr val="tx1"/>
                </a:solidFill>
                <a:latin typeface="Calibri" panose="020F0502020204030204" pitchFamily="34" charset="0"/>
                <a:cs typeface="Calibri" panose="020F0502020204030204" pitchFamily="34" charset="0"/>
              </a:rPr>
              <a:t>© 2023 Deloitte Touche </a:t>
            </a:r>
            <a:r>
              <a:rPr lang="fr-FR" sz="675" noProof="0" dirty="0" err="1">
                <a:solidFill>
                  <a:schemeClr val="tx1"/>
                </a:solidFill>
                <a:latin typeface="Calibri" panose="020F0502020204030204" pitchFamily="34" charset="0"/>
                <a:cs typeface="Calibri" panose="020F0502020204030204" pitchFamily="34" charset="0"/>
              </a:rPr>
              <a:t>Tohmatsu</a:t>
            </a:r>
            <a:r>
              <a:rPr lang="fr-FR" sz="675" noProof="0" dirty="0">
                <a:solidFill>
                  <a:schemeClr val="tx1"/>
                </a:solidFill>
                <a:latin typeface="Calibri" panose="020F0502020204030204" pitchFamily="34" charset="0"/>
                <a:cs typeface="Calibri" panose="020F0502020204030204" pitchFamily="34" charset="0"/>
              </a:rPr>
              <a:t> India LLP. </a:t>
            </a:r>
          </a:p>
        </p:txBody>
      </p:sp>
      <p:sp>
        <p:nvSpPr>
          <p:cNvPr id="19" name="Text Placeholder 18"/>
          <p:cNvSpPr>
            <a:spLocks noGrp="1"/>
          </p:cNvSpPr>
          <p:nvPr>
            <p:ph type="body" idx="1"/>
          </p:nvPr>
        </p:nvSpPr>
        <p:spPr>
          <a:xfrm>
            <a:off x="501650" y="1665290"/>
            <a:ext cx="11188700" cy="4716462"/>
          </a:xfrm>
          <a:prstGeom prst="rect">
            <a:avLst/>
          </a:prstGeom>
        </p:spPr>
        <p:txBody>
          <a:bodyPr vert="horz" lIns="0" tIns="0" rIns="0" bIns="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3" name="TextBox 2"/>
          <p:cNvSpPr txBox="1"/>
          <p:nvPr/>
        </p:nvSpPr>
        <p:spPr>
          <a:xfrm>
            <a:off x="11382379" y="6477003"/>
            <a:ext cx="307974" cy="103875"/>
          </a:xfrm>
          <a:prstGeom prst="rect">
            <a:avLst/>
          </a:prstGeom>
          <a:noFill/>
        </p:spPr>
        <p:txBody>
          <a:bodyPr wrap="square" lIns="0" tIns="0" rIns="0" bIns="0" rtlCol="0">
            <a:spAutoFit/>
          </a:bodyPr>
          <a:lstStyle/>
          <a:p>
            <a:pPr marL="0" indent="0" algn="r">
              <a:spcBef>
                <a:spcPts val="450"/>
              </a:spcBef>
              <a:buSzPct val="100000"/>
              <a:buFont typeface="Arial"/>
              <a:buNone/>
            </a:pPr>
            <a:fld id="{C58DF478-B544-4ED8-9ED4-6A2648E2D233}" type="slidenum">
              <a:rPr lang="en-US" sz="675" noProof="0" smtClean="0">
                <a:solidFill>
                  <a:schemeClr val="tx1"/>
                </a:solidFill>
                <a:latin typeface="Calibri" panose="020F0502020204030204" pitchFamily="34" charset="0"/>
                <a:cs typeface="Calibri" panose="020F0502020204030204" pitchFamily="34" charset="0"/>
              </a:rPr>
              <a:pPr marL="0" indent="0" algn="r">
                <a:spcBef>
                  <a:spcPts val="450"/>
                </a:spcBef>
                <a:buSzPct val="100000"/>
                <a:buFont typeface="Arial"/>
                <a:buNone/>
              </a:pPr>
              <a:t>‹#›</a:t>
            </a:fld>
            <a:endParaRPr lang="en-US" sz="675" noProof="0" dirty="0">
              <a:solidFill>
                <a:schemeClr val="tx1"/>
              </a:solidFill>
              <a:latin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1D0C18E7-C534-443D-9297-DDAD9FB461F9}"/>
              </a:ext>
            </a:extLst>
          </p:cNvPr>
          <p:cNvSpPr txBox="1"/>
          <p:nvPr userDrawn="1"/>
        </p:nvSpPr>
        <p:spPr>
          <a:xfrm>
            <a:off x="11382377" y="6477001"/>
            <a:ext cx="307974" cy="100027"/>
          </a:xfrm>
          <a:prstGeom prst="rect">
            <a:avLst/>
          </a:prstGeom>
          <a:noFill/>
        </p:spPr>
        <p:txBody>
          <a:bodyPr wrap="square" lIns="0" tIns="0" rIns="0" bIns="0" rtlCol="0">
            <a:noAutofit/>
          </a:bodyPr>
          <a:lstStyle/>
          <a:p>
            <a:pPr marL="0" indent="0" algn="r">
              <a:spcBef>
                <a:spcPts val="600"/>
              </a:spcBef>
              <a:buSzPct val="100000"/>
              <a:buFont typeface="Arial"/>
              <a:buNone/>
            </a:pPr>
            <a:fld id="{C58DF478-B544-4ED8-9ED4-6A2648E2D233}" type="slidenum">
              <a:rPr lang="en-US" sz="635" noProof="0" smtClean="0">
                <a:solidFill>
                  <a:schemeClr val="tx1"/>
                </a:solidFill>
              </a:rPr>
              <a:pPr marL="0" indent="0" algn="r">
                <a:spcBef>
                  <a:spcPts val="600"/>
                </a:spcBef>
                <a:buSzPct val="100000"/>
                <a:buFont typeface="Arial"/>
                <a:buNone/>
              </a:pPr>
              <a:t>‹#›</a:t>
            </a:fld>
            <a:endParaRPr lang="en-US" sz="635" noProof="0" dirty="0">
              <a:solidFill>
                <a:schemeClr val="tx1"/>
              </a:solidFill>
            </a:endParaRPr>
          </a:p>
        </p:txBody>
      </p:sp>
    </p:spTree>
    <p:extLst>
      <p:ext uri="{BB962C8B-B14F-4D97-AF65-F5344CB8AC3E}">
        <p14:creationId xmlns:p14="http://schemas.microsoft.com/office/powerpoint/2010/main" val="271888656"/>
      </p:ext>
    </p:extLst>
  </p:cSld>
  <p:clrMap bg1="lt1" tx1="dk1" bg2="lt2" tx2="dk2" accent1="accent1" accent2="accent2" accent3="accent3" accent4="accent4" accent5="accent5" accent6="accent6" hlink="hlink" folHlink="folHlink"/>
  <p:sldLayoutIdLst>
    <p:sldLayoutId id="2147484444" r:id="rId1"/>
    <p:sldLayoutId id="2147484445" r:id="rId2"/>
    <p:sldLayoutId id="2147484446" r:id="rId3"/>
    <p:sldLayoutId id="2147484447" r:id="rId4"/>
    <p:sldLayoutId id="2147484448" r:id="rId5"/>
    <p:sldLayoutId id="2147484449" r:id="rId6"/>
    <p:sldLayoutId id="2147484450" r:id="rId7"/>
    <p:sldLayoutId id="2147484451" r:id="rId8"/>
    <p:sldLayoutId id="2147484452" r:id="rId9"/>
    <p:sldLayoutId id="2147484453" r:id="rId10"/>
    <p:sldLayoutId id="2147484454" r:id="rId11"/>
    <p:sldLayoutId id="2147484455" r:id="rId12"/>
    <p:sldLayoutId id="2147484456" r:id="rId13"/>
    <p:sldLayoutId id="2147484457" r:id="rId14"/>
    <p:sldLayoutId id="2147484458" r:id="rId15"/>
    <p:sldLayoutId id="2147484459" r:id="rId16"/>
    <p:sldLayoutId id="2147484460" r:id="rId17"/>
    <p:sldLayoutId id="2147484461" r:id="rId18"/>
    <p:sldLayoutId id="2147484462" r:id="rId19"/>
    <p:sldLayoutId id="2147484463" r:id="rId20"/>
    <p:sldLayoutId id="2147484464" r:id="rId21"/>
    <p:sldLayoutId id="2147484465" r:id="rId22"/>
    <p:sldLayoutId id="2147484466" r:id="rId23"/>
    <p:sldLayoutId id="2147484467" r:id="rId24"/>
    <p:sldLayoutId id="2147484468" r:id="rId25"/>
    <p:sldLayoutId id="2147484469" r:id="rId26"/>
    <p:sldLayoutId id="2147484470" r:id="rId27"/>
    <p:sldLayoutId id="2147484471" r:id="rId28"/>
    <p:sldLayoutId id="2147484472" r:id="rId29"/>
    <p:sldLayoutId id="2147484473" r:id="rId30"/>
    <p:sldLayoutId id="2147484474" r:id="rId31"/>
    <p:sldLayoutId id="2147484475" r:id="rId32"/>
    <p:sldLayoutId id="2147484476" r:id="rId33"/>
    <p:sldLayoutId id="2147484477" r:id="rId34"/>
    <p:sldLayoutId id="2147484478" r:id="rId35"/>
    <p:sldLayoutId id="2147484479" r:id="rId36"/>
    <p:sldLayoutId id="2147484480" r:id="rId37"/>
    <p:sldLayoutId id="2147484481" r:id="rId38"/>
    <p:sldLayoutId id="2147484482" r:id="rId39"/>
    <p:sldLayoutId id="2147484483" r:id="rId40"/>
    <p:sldLayoutId id="2147484484" r:id="rId41"/>
    <p:sldLayoutId id="2147484486" r:id="rId42"/>
    <p:sldLayoutId id="2147484487" r:id="rId43"/>
    <p:sldLayoutId id="2147484488" r:id="rId44"/>
    <p:sldLayoutId id="2147484489" r:id="rId45"/>
    <p:sldLayoutId id="2147484490" r:id="rId46"/>
    <p:sldLayoutId id="2147484491" r:id="rId47"/>
    <p:sldLayoutId id="2147484492" r:id="rId48"/>
    <p:sldLayoutId id="2147484493" r:id="rId49"/>
    <p:sldLayoutId id="2147484494" r:id="rId50"/>
    <p:sldLayoutId id="2147484495" r:id="rId51"/>
    <p:sldLayoutId id="2147484496" r:id="rId52"/>
    <p:sldLayoutId id="2147484497" r:id="rId53"/>
    <p:sldLayoutId id="2147484498" r:id="rId54"/>
    <p:sldLayoutId id="2147484499" r:id="rId55"/>
    <p:sldLayoutId id="2147484500" r:id="rId56"/>
    <p:sldLayoutId id="2147484501" r:id="rId57"/>
    <p:sldLayoutId id="2147484502" r:id="rId58"/>
    <p:sldLayoutId id="2147484503" r:id="rId59"/>
    <p:sldLayoutId id="2147484504" r:id="rId60"/>
    <p:sldLayoutId id="2147484505" r:id="rId61"/>
    <p:sldLayoutId id="2147484506" r:id="rId62"/>
    <p:sldLayoutId id="2147484507" r:id="rId63"/>
    <p:sldLayoutId id="2147484508" r:id="rId64"/>
    <p:sldLayoutId id="2147484509" r:id="rId65"/>
    <p:sldLayoutId id="2147484510" r:id="rId66"/>
    <p:sldLayoutId id="2147484511" r:id="rId67"/>
    <p:sldLayoutId id="2147484512" r:id="rId68"/>
    <p:sldLayoutId id="2147484513" r:id="rId69"/>
    <p:sldLayoutId id="2147484514" r:id="rId70"/>
    <p:sldLayoutId id="2147484515" r:id="rId71"/>
    <p:sldLayoutId id="2147484516" r:id="rId72"/>
    <p:sldLayoutId id="2147484517" r:id="rId73"/>
    <p:sldLayoutId id="2147484518" r:id="rId74"/>
    <p:sldLayoutId id="2147484519" r:id="rId75"/>
    <p:sldLayoutId id="2147484520" r:id="rId76"/>
    <p:sldLayoutId id="2147484521" r:id="rId77"/>
    <p:sldLayoutId id="2147484522" r:id="rId78"/>
  </p:sldLayoutIdLst>
  <p:transition>
    <p:fade/>
  </p:transition>
  <p:hf hdr="0" dt="0"/>
  <p:txStyles>
    <p:titleStyle>
      <a:lvl1pPr algn="l" defTabSz="685813" rtl="0" eaLnBrk="1" latinLnBrk="0" hangingPunct="1">
        <a:spcBef>
          <a:spcPct val="0"/>
        </a:spcBef>
        <a:buNone/>
        <a:defRPr sz="1904" kern="1200">
          <a:solidFill>
            <a:schemeClr val="tx1"/>
          </a:solidFill>
          <a:latin typeface="+mn-lt"/>
          <a:ea typeface="+mj-ea"/>
          <a:cs typeface="Calibri Light" panose="020F0302020204030204" pitchFamily="34" charset="0"/>
        </a:defRPr>
      </a:lvl1pPr>
    </p:titleStyle>
    <p:bodyStyle>
      <a:lvl1pPr marL="0" indent="0" algn="l" defTabSz="685813" rtl="0" eaLnBrk="1" latinLnBrk="0" hangingPunct="1">
        <a:spcBef>
          <a:spcPts val="0"/>
        </a:spcBef>
        <a:spcAft>
          <a:spcPts val="750"/>
        </a:spcAft>
        <a:buSzPct val="100000"/>
        <a:buFontTx/>
        <a:buNone/>
        <a:defRPr sz="975" b="0" kern="1200">
          <a:solidFill>
            <a:schemeClr val="tx1"/>
          </a:solidFill>
          <a:latin typeface="+mn-lt"/>
          <a:ea typeface="+mn-ea"/>
          <a:cs typeface="Calibri Light" panose="020F0302020204030204" pitchFamily="34" charset="0"/>
        </a:defRPr>
      </a:lvl1pPr>
      <a:lvl2pPr marL="104777" indent="-104777" algn="l" defTabSz="685813" rtl="0" eaLnBrk="1" latinLnBrk="0" hangingPunct="1">
        <a:spcBef>
          <a:spcPts val="0"/>
        </a:spcBef>
        <a:spcAft>
          <a:spcPts val="750"/>
        </a:spcAft>
        <a:buClrTx/>
        <a:buSzPct val="100000"/>
        <a:buFont typeface="Arial" panose="020B0604020202020204" pitchFamily="34" charset="0"/>
        <a:buChar char="•"/>
        <a:defRPr lang="en-US" sz="975" b="1" kern="1200" dirty="0" smtClean="0">
          <a:solidFill>
            <a:schemeClr val="tx1"/>
          </a:solidFill>
          <a:latin typeface="+mj-lt"/>
          <a:ea typeface="+mn-ea"/>
          <a:cs typeface="Calibri Light" panose="020F0302020204030204" pitchFamily="34" charset="0"/>
        </a:defRPr>
      </a:lvl2pPr>
      <a:lvl3pPr marL="228604" indent="-104777" algn="l" defTabSz="685813" rtl="0" eaLnBrk="1" latinLnBrk="0" hangingPunct="1">
        <a:spcBef>
          <a:spcPts val="0"/>
        </a:spcBef>
        <a:spcAft>
          <a:spcPts val="750"/>
        </a:spcAft>
        <a:buClrTx/>
        <a:buSzPct val="100000"/>
        <a:buFont typeface="Arial" panose="020B0604020202020204" pitchFamily="34" charset="0"/>
        <a:buChar char="−"/>
        <a:defRPr lang="en-US" sz="975" kern="1200" dirty="0" smtClean="0">
          <a:solidFill>
            <a:schemeClr val="tx1"/>
          </a:solidFill>
          <a:latin typeface="+mn-lt"/>
          <a:ea typeface="+mn-ea"/>
          <a:cs typeface="Calibri Light" panose="020F0302020204030204" pitchFamily="34" charset="0"/>
        </a:defRPr>
      </a:lvl3pPr>
      <a:lvl4pPr marL="352431" indent="-104777" algn="l" defTabSz="685813" rtl="0" eaLnBrk="1" latinLnBrk="0" hangingPunct="1">
        <a:spcBef>
          <a:spcPts val="0"/>
        </a:spcBef>
        <a:spcAft>
          <a:spcPts val="750"/>
        </a:spcAft>
        <a:buClrTx/>
        <a:buSzPct val="100000"/>
        <a:buFont typeface="Arial" panose="020B0604020202020204" pitchFamily="34" charset="0"/>
        <a:buChar char="◦"/>
        <a:defRPr lang="en-US" sz="975" kern="1200" baseline="0" dirty="0" smtClean="0">
          <a:solidFill>
            <a:schemeClr val="tx1"/>
          </a:solidFill>
          <a:latin typeface="+mn-lt"/>
          <a:ea typeface="+mn-ea"/>
          <a:cs typeface="Calibri Light" panose="020F0302020204030204" pitchFamily="34" charset="0"/>
        </a:defRPr>
      </a:lvl4pPr>
      <a:lvl5pPr marL="476260" indent="-104777" algn="l" defTabSz="598896" rtl="0" eaLnBrk="1" latinLnBrk="0" hangingPunct="1">
        <a:spcBef>
          <a:spcPts val="0"/>
        </a:spcBef>
        <a:spcAft>
          <a:spcPts val="750"/>
        </a:spcAft>
        <a:buClrTx/>
        <a:buSzPct val="100000"/>
        <a:buFont typeface="Arial" panose="020B0604020202020204" pitchFamily="34" charset="0"/>
        <a:buChar char="−"/>
        <a:tabLst/>
        <a:defRPr lang="en-US" sz="975" kern="1200" baseline="0" dirty="0" smtClean="0">
          <a:solidFill>
            <a:schemeClr val="tx1"/>
          </a:solidFill>
          <a:latin typeface="+mn-lt"/>
          <a:ea typeface="+mn-ea"/>
          <a:cs typeface="Calibri Light" panose="020F0302020204030204" pitchFamily="34" charset="0"/>
        </a:defRPr>
      </a:lvl5pPr>
      <a:lvl6pPr marL="399608" indent="-132302" algn="l" defTabSz="685813" rtl="0" eaLnBrk="1" latinLnBrk="0" hangingPunct="1">
        <a:spcBef>
          <a:spcPts val="0"/>
        </a:spcBef>
        <a:spcAft>
          <a:spcPts val="750"/>
        </a:spcAft>
        <a:buFont typeface="Verdana" panose="020B0604030504040204" pitchFamily="34" charset="0"/>
        <a:buChar char="−"/>
        <a:defRPr sz="900" kern="1200" baseline="0">
          <a:solidFill>
            <a:schemeClr val="tx1"/>
          </a:solidFill>
          <a:latin typeface="+mn-lt"/>
          <a:ea typeface="+mn-ea"/>
          <a:cs typeface="+mn-cs"/>
        </a:defRPr>
      </a:lvl6pPr>
      <a:lvl7pPr marL="399608" indent="-132302" algn="l" defTabSz="685813" rtl="0" eaLnBrk="1" latinLnBrk="0" hangingPunct="1">
        <a:spcBef>
          <a:spcPts val="0"/>
        </a:spcBef>
        <a:spcAft>
          <a:spcPts val="750"/>
        </a:spcAft>
        <a:buFont typeface="Verdana" panose="020B0604030504040204" pitchFamily="34" charset="0"/>
        <a:buChar char="−"/>
        <a:defRPr sz="900" kern="1200">
          <a:solidFill>
            <a:schemeClr val="tx1"/>
          </a:solidFill>
          <a:latin typeface="+mn-lt"/>
          <a:ea typeface="+mn-ea"/>
          <a:cs typeface="+mn-cs"/>
        </a:defRPr>
      </a:lvl7pPr>
      <a:lvl8pPr marL="399608" indent="-132302" algn="l" defTabSz="685813" rtl="0" eaLnBrk="1" latinLnBrk="0" hangingPunct="1">
        <a:spcBef>
          <a:spcPts val="0"/>
        </a:spcBef>
        <a:spcAft>
          <a:spcPts val="750"/>
        </a:spcAft>
        <a:buFont typeface="Verdana" panose="020B0604030504040204" pitchFamily="34" charset="0"/>
        <a:buChar char="−"/>
        <a:defRPr sz="900" kern="1200" baseline="0">
          <a:solidFill>
            <a:schemeClr val="tx1"/>
          </a:solidFill>
          <a:latin typeface="+mn-lt"/>
          <a:ea typeface="+mn-ea"/>
          <a:cs typeface="+mn-cs"/>
        </a:defRPr>
      </a:lvl8pPr>
      <a:lvl9pPr marL="399608" indent="-132302" algn="l" defTabSz="685813" rtl="0" eaLnBrk="1" latinLnBrk="0" hangingPunct="1">
        <a:spcBef>
          <a:spcPts val="0"/>
        </a:spcBef>
        <a:spcAft>
          <a:spcPts val="750"/>
        </a:spcAft>
        <a:buFont typeface="Verdana" panose="020B0604030504040204" pitchFamily="34" charset="0"/>
        <a:buChar char="−"/>
        <a:defRPr sz="900" kern="1200" baseline="0">
          <a:solidFill>
            <a:schemeClr val="tx1"/>
          </a:solidFill>
          <a:latin typeface="+mn-lt"/>
          <a:ea typeface="+mn-ea"/>
          <a:cs typeface="+mn-cs"/>
        </a:defRPr>
      </a:lvl9pPr>
    </p:bodyStyle>
    <p:otherStyle>
      <a:defPPr>
        <a:defRPr lang="en-US"/>
      </a:defPPr>
      <a:lvl1pPr marL="0" algn="l" defTabSz="685813" rtl="0" eaLnBrk="1" latinLnBrk="0" hangingPunct="1">
        <a:defRPr sz="1350" kern="1200">
          <a:solidFill>
            <a:schemeClr val="tx1"/>
          </a:solidFill>
          <a:latin typeface="+mn-lt"/>
          <a:ea typeface="+mn-ea"/>
          <a:cs typeface="+mn-cs"/>
        </a:defRPr>
      </a:lvl1pPr>
      <a:lvl2pPr marL="342906" algn="l" defTabSz="685813" rtl="0" eaLnBrk="1" latinLnBrk="0" hangingPunct="1">
        <a:defRPr sz="1350" kern="1200">
          <a:solidFill>
            <a:schemeClr val="tx1"/>
          </a:solidFill>
          <a:latin typeface="+mn-lt"/>
          <a:ea typeface="+mn-ea"/>
          <a:cs typeface="+mn-cs"/>
        </a:defRPr>
      </a:lvl2pPr>
      <a:lvl3pPr marL="685813" algn="l" defTabSz="685813" rtl="0" eaLnBrk="1" latinLnBrk="0" hangingPunct="1">
        <a:defRPr sz="1350" kern="1200">
          <a:solidFill>
            <a:schemeClr val="tx1"/>
          </a:solidFill>
          <a:latin typeface="+mn-lt"/>
          <a:ea typeface="+mn-ea"/>
          <a:cs typeface="+mn-cs"/>
        </a:defRPr>
      </a:lvl3pPr>
      <a:lvl4pPr marL="1028719" algn="l" defTabSz="685813" rtl="0" eaLnBrk="1" latinLnBrk="0" hangingPunct="1">
        <a:defRPr sz="1350" kern="1200">
          <a:solidFill>
            <a:schemeClr val="tx1"/>
          </a:solidFill>
          <a:latin typeface="+mn-lt"/>
          <a:ea typeface="+mn-ea"/>
          <a:cs typeface="+mn-cs"/>
        </a:defRPr>
      </a:lvl4pPr>
      <a:lvl5pPr marL="1371626" algn="l" defTabSz="685813" rtl="0" eaLnBrk="1" latinLnBrk="0" hangingPunct="1">
        <a:defRPr sz="1350" kern="1200">
          <a:solidFill>
            <a:schemeClr val="tx1"/>
          </a:solidFill>
          <a:latin typeface="+mn-lt"/>
          <a:ea typeface="+mn-ea"/>
          <a:cs typeface="+mn-cs"/>
        </a:defRPr>
      </a:lvl5pPr>
      <a:lvl6pPr marL="1714533" algn="l" defTabSz="685813" rtl="0" eaLnBrk="1" latinLnBrk="0" hangingPunct="1">
        <a:defRPr sz="1350" kern="1200">
          <a:solidFill>
            <a:schemeClr val="tx1"/>
          </a:solidFill>
          <a:latin typeface="+mn-lt"/>
          <a:ea typeface="+mn-ea"/>
          <a:cs typeface="+mn-cs"/>
        </a:defRPr>
      </a:lvl6pPr>
      <a:lvl7pPr marL="2057439" algn="l" defTabSz="685813" rtl="0" eaLnBrk="1" latinLnBrk="0" hangingPunct="1">
        <a:defRPr sz="1350" kern="1200">
          <a:solidFill>
            <a:schemeClr val="tx1"/>
          </a:solidFill>
          <a:latin typeface="+mn-lt"/>
          <a:ea typeface="+mn-ea"/>
          <a:cs typeface="+mn-cs"/>
        </a:defRPr>
      </a:lvl7pPr>
      <a:lvl8pPr marL="2400346" algn="l" defTabSz="685813" rtl="0" eaLnBrk="1" latinLnBrk="0" hangingPunct="1">
        <a:defRPr sz="1350" kern="1200">
          <a:solidFill>
            <a:schemeClr val="tx1"/>
          </a:solidFill>
          <a:latin typeface="+mn-lt"/>
          <a:ea typeface="+mn-ea"/>
          <a:cs typeface="+mn-cs"/>
        </a:defRPr>
      </a:lvl8pPr>
      <a:lvl9pPr marL="2743252" algn="l" defTabSz="685813"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45" orient="horz" pos="4008">
          <p15:clr>
            <a:srgbClr val="F26B43"/>
          </p15:clr>
        </p15:guide>
        <p15:guide id="49" orient="horz" pos="4080">
          <p15:clr>
            <a:srgbClr val="F26B43"/>
          </p15:clr>
        </p15:guide>
        <p15:guide id="68" orient="horz" pos="4081">
          <p15:clr>
            <a:srgbClr val="F26B43"/>
          </p15:clr>
        </p15:guide>
        <p15:guide id="69" orient="horz" pos="2184">
          <p15:clr>
            <a:srgbClr val="F26B43"/>
          </p15:clr>
        </p15:guide>
        <p15:guide id="70" orient="horz" pos="1080">
          <p15:clr>
            <a:srgbClr val="F26B43"/>
          </p15:clr>
        </p15:guide>
        <p15:guide id="71" orient="horz" pos="192">
          <p15:clr>
            <a:srgbClr val="F26B43"/>
          </p15:clr>
        </p15:guide>
        <p15:guide id="72" pos="2880">
          <p15:clr>
            <a:srgbClr val="F26B43"/>
          </p15:clr>
        </p15:guide>
        <p15:guide id="73" pos="2928">
          <p15:clr>
            <a:srgbClr val="F26B43"/>
          </p15:clr>
        </p15:guide>
        <p15:guide id="74" pos="216">
          <p15:clr>
            <a:srgbClr val="F26B43"/>
          </p15:clr>
        </p15:guide>
        <p15:guide id="75" pos="3720">
          <p15:clr>
            <a:srgbClr val="F26B43"/>
          </p15:clr>
        </p15:guide>
        <p15:guide id="76" pos="2832">
          <p15:clr>
            <a:srgbClr val="F26B43"/>
          </p15:clr>
        </p15:guide>
        <p15:guide id="77" pos="2040">
          <p15:clr>
            <a:srgbClr val="F26B43"/>
          </p15:clr>
        </p15:guide>
        <p15:guide id="78" pos="1944">
          <p15:clr>
            <a:srgbClr val="F26B43"/>
          </p15:clr>
        </p15:guide>
        <p15:guide id="79" pos="1032">
          <p15:clr>
            <a:srgbClr val="F26B43"/>
          </p15:clr>
        </p15:guide>
        <p15:guide id="80" pos="1128">
          <p15:clr>
            <a:srgbClr val="F26B43"/>
          </p15:clr>
        </p15:guide>
        <p15:guide id="81" pos="3816">
          <p15:clr>
            <a:srgbClr val="F26B43"/>
          </p15:clr>
        </p15:guide>
        <p15:guide id="82" pos="4632">
          <p15:clr>
            <a:srgbClr val="F26B43"/>
          </p15:clr>
        </p15:guide>
        <p15:guide id="83" pos="4728">
          <p15:clr>
            <a:srgbClr val="F26B43"/>
          </p15:clr>
        </p15:guide>
        <p15:guide id="84" pos="5520">
          <p15:clr>
            <a:srgbClr val="F26B43"/>
          </p15:clr>
        </p15:guide>
        <p15:guide id="85" orient="horz" pos="4443">
          <p15:clr>
            <a:srgbClr val="F26B43"/>
          </p15:clr>
        </p15:guide>
        <p15:guide id="86" pos="277">
          <p15:clr>
            <a:srgbClr val="F26B43"/>
          </p15:clr>
        </p15:guide>
        <p15:guide id="87" pos="6464">
          <p15:clr>
            <a:srgbClr val="F26B43"/>
          </p15:clr>
        </p15:guide>
        <p15:guide id="88" orient="horz" pos="219">
          <p15:clr>
            <a:srgbClr val="F26B43"/>
          </p15:clr>
        </p15:guide>
        <p15:guide id="89" orient="horz" pos="1152">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png"/><Relationship Id="rId1" Type="http://schemas.openxmlformats.org/officeDocument/2006/relationships/slideLayout" Target="../slideLayouts/slideLayout20.xm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0.xml"/><Relationship Id="rId4" Type="http://schemas.openxmlformats.org/officeDocument/2006/relationships/image" Target="../media/image6.sv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0.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0.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8.xml"/><Relationship Id="rId1" Type="http://schemas.openxmlformats.org/officeDocument/2006/relationships/slideLayout" Target="../slideLayouts/slideLayout5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5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4.xml"/></Relationships>
</file>

<file path=ppt/slides/_rels/slide3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85.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notesSlide" Target="../notesSlides/notesSlide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1.xml"/></Relationships>
</file>

<file path=ppt/slides/_rels/slide41.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2.xml"/><Relationship Id="rId1" Type="http://schemas.openxmlformats.org/officeDocument/2006/relationships/slideLayout" Target="../slideLayouts/slideLayout66.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0.xml"/></Relationships>
</file>

<file path=ppt/slides/_rels/slide4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86.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4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mpty desk and whiteboard">
            <a:extLst>
              <a:ext uri="{FF2B5EF4-FFF2-40B4-BE49-F238E27FC236}">
                <a16:creationId xmlns:a16="http://schemas.microsoft.com/office/drawing/2014/main" id="{14AF6A03-ECDE-48D9-BE41-ED705DF03323}"/>
              </a:ext>
            </a:extLst>
          </p:cNvPr>
          <p:cNvPicPr>
            <a:picLocks noChangeAspect="1"/>
          </p:cNvPicPr>
          <p:nvPr/>
        </p:nvPicPr>
        <p:blipFill>
          <a:blip r:embed="rId3"/>
          <a:stretch>
            <a:fillRect/>
          </a:stretch>
        </p:blipFill>
        <p:spPr>
          <a:xfrm>
            <a:off x="0" y="0"/>
            <a:ext cx="12192000" cy="6858000"/>
          </a:xfrm>
          <a:prstGeom prst="rect">
            <a:avLst/>
          </a:prstGeom>
        </p:spPr>
      </p:pic>
      <p:sp>
        <p:nvSpPr>
          <p:cNvPr id="4" name="Text Placeholder 1"/>
          <p:cNvSpPr>
            <a:spLocks noGrp="1"/>
          </p:cNvSpPr>
          <p:nvPr>
            <p:ph type="body" sz="quarter" idx="4294967295"/>
          </p:nvPr>
        </p:nvSpPr>
        <p:spPr>
          <a:xfrm>
            <a:off x="2931381" y="1666846"/>
            <a:ext cx="6204668" cy="1834008"/>
          </a:xfrm>
          <a:prstGeom prst="rect">
            <a:avLst/>
          </a:prstGeom>
        </p:spPr>
        <p:txBody>
          <a:bodyPr/>
          <a:lstStyle/>
          <a:p>
            <a:pPr algn="ctr"/>
            <a:r>
              <a:rPr lang="en-US" sz="4000" b="1" dirty="0">
                <a:latin typeface="Calibri" panose="020F0502020204030204" pitchFamily="34" charset="0"/>
                <a:cs typeface="Calibri" panose="020F0502020204030204" pitchFamily="34" charset="0"/>
              </a:rPr>
              <a:t>FEMA, 1999</a:t>
            </a:r>
          </a:p>
          <a:p>
            <a:pPr algn="ctr"/>
            <a:r>
              <a:rPr lang="en-US" sz="4000" b="1" dirty="0">
                <a:latin typeface="Calibri" panose="020F0502020204030204" pitchFamily="34" charset="0"/>
                <a:cs typeface="Calibri" panose="020F0502020204030204" pitchFamily="34" charset="0"/>
              </a:rPr>
              <a:t> Compliances, Contravention and Compounding</a:t>
            </a:r>
          </a:p>
        </p:txBody>
      </p:sp>
    </p:spTree>
    <p:extLst>
      <p:ext uri="{BB962C8B-B14F-4D97-AF65-F5344CB8AC3E}">
        <p14:creationId xmlns:p14="http://schemas.microsoft.com/office/powerpoint/2010/main" val="3862004626"/>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2100" dirty="0">
                <a:latin typeface="Calibri" panose="020F0502020204030204" pitchFamily="34" charset="0"/>
                <a:ea typeface="Verdana" panose="020B0604030504040204" pitchFamily="34" charset="0"/>
                <a:cs typeface="Calibri" panose="020F0502020204030204" pitchFamily="34" charset="0"/>
              </a:rPr>
              <a:t>Downstream investment</a:t>
            </a:r>
            <a:endParaRPr lang="en-IN" sz="2100" dirty="0">
              <a:latin typeface="Calibri" panose="020F0502020204030204" pitchFamily="34" charset="0"/>
              <a:ea typeface="Verdana" panose="020B0604030504040204" pitchFamily="34" charset="0"/>
              <a:cs typeface="Calibri" panose="020F0502020204030204" pitchFamily="34" charset="0"/>
            </a:endParaRPr>
          </a:p>
        </p:txBody>
      </p:sp>
      <p:sp>
        <p:nvSpPr>
          <p:cNvPr id="5" name="Freeform 4"/>
          <p:cNvSpPr/>
          <p:nvPr/>
        </p:nvSpPr>
        <p:spPr>
          <a:xfrm>
            <a:off x="2075709" y="2919278"/>
            <a:ext cx="1681583" cy="2581745"/>
          </a:xfrm>
          <a:custGeom>
            <a:avLst/>
            <a:gdLst>
              <a:gd name="connsiteX0" fmla="*/ 0 w 1486897"/>
              <a:gd name="connsiteY0" fmla="*/ 0 h 3958986"/>
              <a:gd name="connsiteX1" fmla="*/ 1486897 w 1486897"/>
              <a:gd name="connsiteY1" fmla="*/ 0 h 3958986"/>
              <a:gd name="connsiteX2" fmla="*/ 1486897 w 1486897"/>
              <a:gd name="connsiteY2" fmla="*/ 3958986 h 3958986"/>
              <a:gd name="connsiteX3" fmla="*/ 0 w 1486897"/>
              <a:gd name="connsiteY3" fmla="*/ 3958986 h 3958986"/>
              <a:gd name="connsiteX4" fmla="*/ 0 w 1486897"/>
              <a:gd name="connsiteY4" fmla="*/ 0 h 3958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6897" h="3958986">
                <a:moveTo>
                  <a:pt x="0" y="0"/>
                </a:moveTo>
                <a:lnTo>
                  <a:pt x="1486897" y="0"/>
                </a:lnTo>
                <a:lnTo>
                  <a:pt x="1486897" y="3958986"/>
                </a:lnTo>
                <a:lnTo>
                  <a:pt x="0" y="3958986"/>
                </a:lnTo>
                <a:lnTo>
                  <a:pt x="0" y="0"/>
                </a:lnTo>
                <a:close/>
              </a:path>
            </a:pathLst>
          </a:custGeom>
          <a:noFill/>
          <a:ln w="3175" cap="flat" cmpd="sng" algn="ctr">
            <a:noFill/>
            <a:prstDash val="solid"/>
          </a:ln>
          <a:effectLst/>
        </p:spPr>
        <p:txBody>
          <a:bodyPr spcFirstLastPara="0" vert="horz" wrap="square" lIns="36581" tIns="73163" rIns="36581" bIns="4573" numCol="1" spcCol="1270" anchor="t" anchorCtr="0">
            <a:spAutoFit/>
          </a:bodyPr>
          <a:lstStyle/>
          <a:p>
            <a:pPr marL="124377" indent="-124377" defTabSz="320104">
              <a:spcBef>
                <a:spcPts val="181"/>
              </a:spcBef>
              <a:spcAft>
                <a:spcPts val="181"/>
              </a:spcAft>
              <a:buFont typeface="Arial" panose="020B0604020202020204" pitchFamily="34" charset="0"/>
              <a:buChar char="•"/>
              <a:tabLst>
                <a:tab pos="92729" algn="l"/>
              </a:tabLst>
              <a:defRPr/>
            </a:pPr>
            <a:r>
              <a:rPr lang="en-US" sz="1200" kern="0" dirty="0">
                <a:solidFill>
                  <a:srgbClr val="313131"/>
                </a:solidFill>
                <a:latin typeface="Calibri" panose="020F0502020204030204" pitchFamily="34" charset="0"/>
                <a:cs typeface="Calibri" panose="020F0502020204030204" pitchFamily="34" charset="0"/>
              </a:rPr>
              <a:t>Downstream investment received by Indian entity from another Indian entity which has received foreign investment; and </a:t>
            </a:r>
          </a:p>
          <a:p>
            <a:pPr marL="155471" indent="-155471" defTabSz="320104">
              <a:spcBef>
                <a:spcPts val="181"/>
              </a:spcBef>
              <a:spcAft>
                <a:spcPts val="181"/>
              </a:spcAft>
              <a:buFont typeface="Wingdings" panose="05000000000000000000" pitchFamily="2" charset="2"/>
              <a:buChar char="ü"/>
              <a:tabLst>
                <a:tab pos="92729" algn="l"/>
              </a:tabLst>
              <a:defRPr/>
            </a:pPr>
            <a:r>
              <a:rPr lang="en-US" sz="1200" kern="0" dirty="0">
                <a:solidFill>
                  <a:srgbClr val="313131"/>
                </a:solidFill>
                <a:latin typeface="Calibri" panose="020F0502020204030204" pitchFamily="34" charset="0"/>
                <a:cs typeface="Calibri" panose="020F0502020204030204" pitchFamily="34" charset="0"/>
              </a:rPr>
              <a:t> the Indian entity is not owned and not controlled by resident Indian citizens; or</a:t>
            </a:r>
          </a:p>
          <a:p>
            <a:pPr marL="155471" indent="-155471" defTabSz="320104">
              <a:spcBef>
                <a:spcPts val="181"/>
              </a:spcBef>
              <a:spcAft>
                <a:spcPts val="181"/>
              </a:spcAft>
              <a:buFont typeface="Wingdings" panose="05000000000000000000" pitchFamily="2" charset="2"/>
              <a:buChar char="ü"/>
              <a:tabLst>
                <a:tab pos="92729" algn="l"/>
              </a:tabLst>
              <a:defRPr/>
            </a:pPr>
            <a:r>
              <a:rPr lang="en-US" sz="1200" kern="0" dirty="0">
                <a:solidFill>
                  <a:srgbClr val="313131"/>
                </a:solidFill>
                <a:latin typeface="Calibri" panose="020F0502020204030204" pitchFamily="34" charset="0"/>
                <a:cs typeface="Calibri" panose="020F0502020204030204" pitchFamily="34" charset="0"/>
              </a:rPr>
              <a:t>is owned or controlled by persons resident outside India</a:t>
            </a:r>
          </a:p>
        </p:txBody>
      </p:sp>
      <p:sp>
        <p:nvSpPr>
          <p:cNvPr id="6" name="Freeform 5"/>
          <p:cNvSpPr/>
          <p:nvPr/>
        </p:nvSpPr>
        <p:spPr>
          <a:xfrm>
            <a:off x="7932975" y="3030480"/>
            <a:ext cx="1797965" cy="1740489"/>
          </a:xfrm>
          <a:custGeom>
            <a:avLst/>
            <a:gdLst>
              <a:gd name="connsiteX0" fmla="*/ 0 w 1711728"/>
              <a:gd name="connsiteY0" fmla="*/ 0 h 3731624"/>
              <a:gd name="connsiteX1" fmla="*/ 1711728 w 1711728"/>
              <a:gd name="connsiteY1" fmla="*/ 0 h 3731624"/>
              <a:gd name="connsiteX2" fmla="*/ 1711728 w 1711728"/>
              <a:gd name="connsiteY2" fmla="*/ 3731624 h 3731624"/>
              <a:gd name="connsiteX3" fmla="*/ 0 w 1711728"/>
              <a:gd name="connsiteY3" fmla="*/ 3731624 h 3731624"/>
              <a:gd name="connsiteX4" fmla="*/ 0 w 1711728"/>
              <a:gd name="connsiteY4" fmla="*/ 0 h 37316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1728" h="3731624">
                <a:moveTo>
                  <a:pt x="0" y="0"/>
                </a:moveTo>
                <a:lnTo>
                  <a:pt x="1711728" y="0"/>
                </a:lnTo>
                <a:lnTo>
                  <a:pt x="1711728" y="3731624"/>
                </a:lnTo>
                <a:lnTo>
                  <a:pt x="0" y="3731624"/>
                </a:lnTo>
                <a:lnTo>
                  <a:pt x="0" y="0"/>
                </a:lnTo>
                <a:close/>
              </a:path>
            </a:pathLst>
          </a:custGeom>
          <a:noFill/>
          <a:ln w="3175" cap="flat" cmpd="sng" algn="ctr">
            <a:noFill/>
            <a:prstDash val="solid"/>
          </a:ln>
          <a:effectLst/>
        </p:spPr>
        <p:txBody>
          <a:bodyPr spcFirstLastPara="0" vert="horz" wrap="square" lIns="36581" tIns="73163" rIns="36581" bIns="4573" numCol="1" spcCol="1270" anchor="t" anchorCtr="0">
            <a:spAutoFit/>
          </a:bodyPr>
          <a:lstStyle/>
          <a:p>
            <a:pPr marL="259118" indent="-259118">
              <a:buFont typeface="Arial" panose="020B0604020202020204" pitchFamily="34" charset="0"/>
              <a:buChar char="•"/>
            </a:pPr>
            <a:r>
              <a:rPr lang="en-US" sz="1200" dirty="0">
                <a:latin typeface="Calibri" panose="020F0502020204030204" pitchFamily="34" charset="0"/>
                <a:cs typeface="Calibri" panose="020F0502020204030204" pitchFamily="34" charset="0"/>
              </a:rPr>
              <a:t>First level Indian entity shall be responsible for compliances for second level and so on downstream investment and obtaining of auditors certificate in this behalf on an annual basis</a:t>
            </a:r>
          </a:p>
        </p:txBody>
      </p:sp>
      <p:grpSp>
        <p:nvGrpSpPr>
          <p:cNvPr id="7" name="Group 6"/>
          <p:cNvGrpSpPr/>
          <p:nvPr/>
        </p:nvGrpSpPr>
        <p:grpSpPr>
          <a:xfrm>
            <a:off x="3188563" y="1270691"/>
            <a:ext cx="5429389" cy="831441"/>
            <a:chOff x="1007144" y="3225449"/>
            <a:chExt cx="5987410" cy="916895"/>
          </a:xfrm>
        </p:grpSpPr>
        <p:sp>
          <p:nvSpPr>
            <p:cNvPr id="8" name="Freeform 7"/>
            <p:cNvSpPr>
              <a:spLocks/>
            </p:cNvSpPr>
            <p:nvPr/>
          </p:nvSpPr>
          <p:spPr bwMode="auto">
            <a:xfrm>
              <a:off x="5475307" y="3491751"/>
              <a:ext cx="876300" cy="377825"/>
            </a:xfrm>
            <a:custGeom>
              <a:avLst/>
              <a:gdLst>
                <a:gd name="T0" fmla="*/ 231 w 231"/>
                <a:gd name="T1" fmla="*/ 98 h 98"/>
                <a:gd name="T2" fmla="*/ 0 w 231"/>
                <a:gd name="T3" fmla="*/ 98 h 98"/>
                <a:gd name="T4" fmla="*/ 0 w 231"/>
                <a:gd name="T5" fmla="*/ 0 h 98"/>
                <a:gd name="T6" fmla="*/ 231 w 231"/>
                <a:gd name="T7" fmla="*/ 0 h 98"/>
                <a:gd name="T8" fmla="*/ 231 w 231"/>
                <a:gd name="T9" fmla="*/ 98 h 98"/>
              </a:gdLst>
              <a:ahLst/>
              <a:cxnLst>
                <a:cxn ang="0">
                  <a:pos x="T0" y="T1"/>
                </a:cxn>
                <a:cxn ang="0">
                  <a:pos x="T2" y="T3"/>
                </a:cxn>
                <a:cxn ang="0">
                  <a:pos x="T4" y="T5"/>
                </a:cxn>
                <a:cxn ang="0">
                  <a:pos x="T6" y="T7"/>
                </a:cxn>
                <a:cxn ang="0">
                  <a:pos x="T8" y="T9"/>
                </a:cxn>
              </a:cxnLst>
              <a:rect l="0" t="0" r="r" b="b"/>
              <a:pathLst>
                <a:path w="231" h="98">
                  <a:moveTo>
                    <a:pt x="231" y="98"/>
                  </a:moveTo>
                  <a:cubicBezTo>
                    <a:pt x="182" y="49"/>
                    <a:pt x="50" y="49"/>
                    <a:pt x="0" y="98"/>
                  </a:cubicBezTo>
                  <a:cubicBezTo>
                    <a:pt x="0" y="0"/>
                    <a:pt x="0" y="0"/>
                    <a:pt x="0" y="0"/>
                  </a:cubicBezTo>
                  <a:cubicBezTo>
                    <a:pt x="50" y="49"/>
                    <a:pt x="182" y="49"/>
                    <a:pt x="231" y="0"/>
                  </a:cubicBezTo>
                  <a:lnTo>
                    <a:pt x="231" y="98"/>
                  </a:lnTo>
                  <a:close/>
                </a:path>
              </a:pathLst>
            </a:custGeom>
            <a:solidFill>
              <a:srgbClr val="575757"/>
            </a:solidFill>
            <a:ln>
              <a:solidFill>
                <a:schemeClr val="tx2"/>
              </a:solidFill>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9" name="Freeform 8"/>
            <p:cNvSpPr>
              <a:spLocks/>
            </p:cNvSpPr>
            <p:nvPr/>
          </p:nvSpPr>
          <p:spPr bwMode="auto">
            <a:xfrm>
              <a:off x="2914469" y="3491751"/>
              <a:ext cx="876300" cy="377825"/>
            </a:xfrm>
            <a:custGeom>
              <a:avLst/>
              <a:gdLst>
                <a:gd name="T0" fmla="*/ 231 w 231"/>
                <a:gd name="T1" fmla="*/ 98 h 98"/>
                <a:gd name="T2" fmla="*/ 0 w 231"/>
                <a:gd name="T3" fmla="*/ 98 h 98"/>
                <a:gd name="T4" fmla="*/ 0 w 231"/>
                <a:gd name="T5" fmla="*/ 0 h 98"/>
                <a:gd name="T6" fmla="*/ 231 w 231"/>
                <a:gd name="T7" fmla="*/ 0 h 98"/>
                <a:gd name="T8" fmla="*/ 231 w 231"/>
                <a:gd name="T9" fmla="*/ 98 h 98"/>
              </a:gdLst>
              <a:ahLst/>
              <a:cxnLst>
                <a:cxn ang="0">
                  <a:pos x="T0" y="T1"/>
                </a:cxn>
                <a:cxn ang="0">
                  <a:pos x="T2" y="T3"/>
                </a:cxn>
                <a:cxn ang="0">
                  <a:pos x="T4" y="T5"/>
                </a:cxn>
                <a:cxn ang="0">
                  <a:pos x="T6" y="T7"/>
                </a:cxn>
                <a:cxn ang="0">
                  <a:pos x="T8" y="T9"/>
                </a:cxn>
              </a:cxnLst>
              <a:rect l="0" t="0" r="r" b="b"/>
              <a:pathLst>
                <a:path w="231" h="98">
                  <a:moveTo>
                    <a:pt x="231" y="98"/>
                  </a:moveTo>
                  <a:cubicBezTo>
                    <a:pt x="182" y="49"/>
                    <a:pt x="50" y="49"/>
                    <a:pt x="0" y="98"/>
                  </a:cubicBezTo>
                  <a:cubicBezTo>
                    <a:pt x="0" y="0"/>
                    <a:pt x="0" y="0"/>
                    <a:pt x="0" y="0"/>
                  </a:cubicBezTo>
                  <a:cubicBezTo>
                    <a:pt x="50" y="49"/>
                    <a:pt x="182" y="49"/>
                    <a:pt x="231" y="0"/>
                  </a:cubicBezTo>
                  <a:lnTo>
                    <a:pt x="231" y="98"/>
                  </a:lnTo>
                  <a:close/>
                </a:path>
              </a:pathLst>
            </a:custGeom>
            <a:solidFill>
              <a:srgbClr val="00A1DE"/>
            </a:solidFill>
            <a:ln>
              <a:solidFill>
                <a:schemeClr val="tx2"/>
              </a:solidFill>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10" name="Oval 9"/>
            <p:cNvSpPr>
              <a:spLocks noChangeAspect="1"/>
            </p:cNvSpPr>
            <p:nvPr/>
          </p:nvSpPr>
          <p:spPr>
            <a:xfrm>
              <a:off x="1136027" y="3381024"/>
              <a:ext cx="599278" cy="599278"/>
            </a:xfrm>
            <a:prstGeom prst="ellipse">
              <a:avLst/>
            </a:prstGeom>
            <a:solidFill>
              <a:srgbClr val="002776"/>
            </a:solidFill>
            <a:ln w="0" cap="flat" cmpd="sng" algn="ctr">
              <a:solidFill>
                <a:schemeClr val="tx2"/>
              </a:solidFill>
              <a:prstDash val="solid"/>
            </a:ln>
            <a:effectLst/>
          </p:spPr>
          <p:txBody>
            <a:bodyPr rtlCol="0" anchor="ctr"/>
            <a:lstStyle/>
            <a:p>
              <a:pPr algn="ctr" defTabSz="829178">
                <a:defRPr/>
              </a:pPr>
              <a:endParaRPr lang="en-US" sz="1632" kern="0" dirty="0">
                <a:solidFill>
                  <a:prstClr val="white"/>
                </a:solidFill>
                <a:latin typeface="Arial"/>
              </a:endParaRPr>
            </a:p>
          </p:txBody>
        </p:sp>
        <p:sp>
          <p:nvSpPr>
            <p:cNvPr id="11" name="Freeform 10"/>
            <p:cNvSpPr>
              <a:spLocks/>
            </p:cNvSpPr>
            <p:nvPr/>
          </p:nvSpPr>
          <p:spPr bwMode="auto">
            <a:xfrm>
              <a:off x="1655948" y="3491751"/>
              <a:ext cx="876300" cy="377825"/>
            </a:xfrm>
            <a:custGeom>
              <a:avLst/>
              <a:gdLst>
                <a:gd name="T0" fmla="*/ 231 w 231"/>
                <a:gd name="T1" fmla="*/ 98 h 98"/>
                <a:gd name="T2" fmla="*/ 0 w 231"/>
                <a:gd name="T3" fmla="*/ 98 h 98"/>
                <a:gd name="T4" fmla="*/ 0 w 231"/>
                <a:gd name="T5" fmla="*/ 0 h 98"/>
                <a:gd name="T6" fmla="*/ 231 w 231"/>
                <a:gd name="T7" fmla="*/ 0 h 98"/>
                <a:gd name="T8" fmla="*/ 231 w 231"/>
                <a:gd name="T9" fmla="*/ 98 h 98"/>
              </a:gdLst>
              <a:ahLst/>
              <a:cxnLst>
                <a:cxn ang="0">
                  <a:pos x="T0" y="T1"/>
                </a:cxn>
                <a:cxn ang="0">
                  <a:pos x="T2" y="T3"/>
                </a:cxn>
                <a:cxn ang="0">
                  <a:pos x="T4" y="T5"/>
                </a:cxn>
                <a:cxn ang="0">
                  <a:pos x="T6" y="T7"/>
                </a:cxn>
                <a:cxn ang="0">
                  <a:pos x="T8" y="T9"/>
                </a:cxn>
              </a:cxnLst>
              <a:rect l="0" t="0" r="r" b="b"/>
              <a:pathLst>
                <a:path w="231" h="98">
                  <a:moveTo>
                    <a:pt x="231" y="98"/>
                  </a:moveTo>
                  <a:cubicBezTo>
                    <a:pt x="182" y="49"/>
                    <a:pt x="50" y="49"/>
                    <a:pt x="0" y="98"/>
                  </a:cubicBezTo>
                  <a:cubicBezTo>
                    <a:pt x="0" y="0"/>
                    <a:pt x="0" y="0"/>
                    <a:pt x="0" y="0"/>
                  </a:cubicBezTo>
                  <a:cubicBezTo>
                    <a:pt x="50" y="49"/>
                    <a:pt x="182" y="49"/>
                    <a:pt x="231" y="0"/>
                  </a:cubicBezTo>
                  <a:lnTo>
                    <a:pt x="231" y="98"/>
                  </a:lnTo>
                  <a:close/>
                </a:path>
              </a:pathLst>
            </a:custGeom>
            <a:solidFill>
              <a:srgbClr val="002776"/>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12" name="Oval 11"/>
            <p:cNvSpPr>
              <a:spLocks noChangeAspect="1"/>
            </p:cNvSpPr>
            <p:nvPr/>
          </p:nvSpPr>
          <p:spPr>
            <a:xfrm>
              <a:off x="1168245" y="3419597"/>
              <a:ext cx="522142" cy="522134"/>
            </a:xfrm>
            <a:prstGeom prst="ellipse">
              <a:avLst/>
            </a:prstGeom>
            <a:solidFill>
              <a:sysClr val="window" lastClr="FFFFFF"/>
            </a:solidFill>
            <a:ln w="0" cap="flat" cmpd="sng" algn="ctr">
              <a:solidFill>
                <a:schemeClr val="tx2"/>
              </a:solidFill>
              <a:prstDash val="solid"/>
            </a:ln>
            <a:effectLst/>
          </p:spPr>
          <p:txBody>
            <a:bodyPr rtlCol="0" anchor="ctr"/>
            <a:lstStyle/>
            <a:p>
              <a:pPr algn="ctr" defTabSz="829178">
                <a:defRPr/>
              </a:pPr>
              <a:endParaRPr lang="en-US" sz="1632" kern="0" dirty="0">
                <a:solidFill>
                  <a:prstClr val="white"/>
                </a:solidFill>
                <a:latin typeface="Arial"/>
              </a:endParaRPr>
            </a:p>
          </p:txBody>
        </p:sp>
        <p:sp>
          <p:nvSpPr>
            <p:cNvPr id="13" name="Oval 12"/>
            <p:cNvSpPr>
              <a:spLocks noChangeAspect="1"/>
            </p:cNvSpPr>
            <p:nvPr/>
          </p:nvSpPr>
          <p:spPr>
            <a:xfrm>
              <a:off x="2403024" y="3381024"/>
              <a:ext cx="599278" cy="599278"/>
            </a:xfrm>
            <a:prstGeom prst="ellipse">
              <a:avLst/>
            </a:prstGeom>
            <a:solidFill>
              <a:srgbClr val="00A1DE"/>
            </a:solidFill>
            <a:ln w="0" cap="flat" cmpd="sng" algn="ctr">
              <a:solidFill>
                <a:schemeClr val="tx2"/>
              </a:solidFill>
              <a:prstDash val="solid"/>
            </a:ln>
            <a:effectLst/>
          </p:spPr>
          <p:txBody>
            <a:bodyPr rtlCol="0" anchor="ctr"/>
            <a:lstStyle/>
            <a:p>
              <a:pPr algn="ctr" defTabSz="829178">
                <a:defRPr/>
              </a:pPr>
              <a:endParaRPr lang="en-US" sz="1632" kern="0" dirty="0">
                <a:solidFill>
                  <a:prstClr val="white"/>
                </a:solidFill>
                <a:latin typeface="Arial"/>
              </a:endParaRPr>
            </a:p>
          </p:txBody>
        </p:sp>
        <p:sp>
          <p:nvSpPr>
            <p:cNvPr id="14" name="Freeform 13"/>
            <p:cNvSpPr>
              <a:spLocks/>
            </p:cNvSpPr>
            <p:nvPr/>
          </p:nvSpPr>
          <p:spPr bwMode="auto">
            <a:xfrm>
              <a:off x="4180338" y="3491751"/>
              <a:ext cx="876300" cy="377825"/>
            </a:xfrm>
            <a:custGeom>
              <a:avLst/>
              <a:gdLst>
                <a:gd name="T0" fmla="*/ 231 w 231"/>
                <a:gd name="T1" fmla="*/ 98 h 98"/>
                <a:gd name="T2" fmla="*/ 0 w 231"/>
                <a:gd name="T3" fmla="*/ 98 h 98"/>
                <a:gd name="T4" fmla="*/ 0 w 231"/>
                <a:gd name="T5" fmla="*/ 0 h 98"/>
                <a:gd name="T6" fmla="*/ 231 w 231"/>
                <a:gd name="T7" fmla="*/ 0 h 98"/>
                <a:gd name="T8" fmla="*/ 231 w 231"/>
                <a:gd name="T9" fmla="*/ 98 h 98"/>
              </a:gdLst>
              <a:ahLst/>
              <a:cxnLst>
                <a:cxn ang="0">
                  <a:pos x="T0" y="T1"/>
                </a:cxn>
                <a:cxn ang="0">
                  <a:pos x="T2" y="T3"/>
                </a:cxn>
                <a:cxn ang="0">
                  <a:pos x="T4" y="T5"/>
                </a:cxn>
                <a:cxn ang="0">
                  <a:pos x="T6" y="T7"/>
                </a:cxn>
                <a:cxn ang="0">
                  <a:pos x="T8" y="T9"/>
                </a:cxn>
              </a:cxnLst>
              <a:rect l="0" t="0" r="r" b="b"/>
              <a:pathLst>
                <a:path w="231" h="98">
                  <a:moveTo>
                    <a:pt x="231" y="98"/>
                  </a:moveTo>
                  <a:cubicBezTo>
                    <a:pt x="182" y="49"/>
                    <a:pt x="50" y="49"/>
                    <a:pt x="0" y="98"/>
                  </a:cubicBezTo>
                  <a:cubicBezTo>
                    <a:pt x="0" y="0"/>
                    <a:pt x="0" y="0"/>
                    <a:pt x="0" y="0"/>
                  </a:cubicBezTo>
                  <a:cubicBezTo>
                    <a:pt x="50" y="49"/>
                    <a:pt x="182" y="49"/>
                    <a:pt x="231" y="0"/>
                  </a:cubicBezTo>
                  <a:lnTo>
                    <a:pt x="231" y="98"/>
                  </a:lnTo>
                  <a:close/>
                </a:path>
              </a:pathLst>
            </a:custGeom>
            <a:solidFill>
              <a:srgbClr val="81BC00"/>
            </a:solidFill>
            <a:ln>
              <a:solidFill>
                <a:schemeClr val="tx2"/>
              </a:solidFill>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15" name="Oval 14"/>
            <p:cNvSpPr>
              <a:spLocks noChangeAspect="1"/>
            </p:cNvSpPr>
            <p:nvPr/>
          </p:nvSpPr>
          <p:spPr>
            <a:xfrm>
              <a:off x="4981112" y="3381024"/>
              <a:ext cx="599278" cy="599278"/>
            </a:xfrm>
            <a:prstGeom prst="ellipse">
              <a:avLst/>
            </a:prstGeom>
            <a:solidFill>
              <a:srgbClr val="575757"/>
            </a:solidFill>
            <a:ln w="0" cap="flat" cmpd="sng" algn="ctr">
              <a:solidFill>
                <a:schemeClr val="tx2"/>
              </a:solidFill>
              <a:prstDash val="solid"/>
            </a:ln>
            <a:effectLst/>
          </p:spPr>
          <p:txBody>
            <a:bodyPr rtlCol="0" anchor="ctr"/>
            <a:lstStyle/>
            <a:p>
              <a:pPr algn="ctr" defTabSz="829178">
                <a:defRPr/>
              </a:pPr>
              <a:endParaRPr lang="en-US" sz="1632" kern="0" dirty="0">
                <a:solidFill>
                  <a:prstClr val="white"/>
                </a:solidFill>
                <a:latin typeface="Arial"/>
              </a:endParaRPr>
            </a:p>
          </p:txBody>
        </p:sp>
        <p:sp>
          <p:nvSpPr>
            <p:cNvPr id="16" name="Oval 15"/>
            <p:cNvSpPr>
              <a:spLocks noChangeAspect="1"/>
            </p:cNvSpPr>
            <p:nvPr/>
          </p:nvSpPr>
          <p:spPr>
            <a:xfrm>
              <a:off x="3691895" y="3381024"/>
              <a:ext cx="599278" cy="599278"/>
            </a:xfrm>
            <a:prstGeom prst="ellipse">
              <a:avLst/>
            </a:prstGeom>
            <a:solidFill>
              <a:srgbClr val="81BC00"/>
            </a:solidFill>
            <a:ln w="0" cap="flat" cmpd="sng" algn="ctr">
              <a:solidFill>
                <a:schemeClr val="tx2"/>
              </a:solidFill>
              <a:prstDash val="solid"/>
            </a:ln>
            <a:effectLst/>
          </p:spPr>
          <p:txBody>
            <a:bodyPr rtlCol="0" anchor="ctr"/>
            <a:lstStyle/>
            <a:p>
              <a:pPr algn="ctr" defTabSz="829178">
                <a:defRPr/>
              </a:pPr>
              <a:endParaRPr lang="en-US" sz="1632" kern="0" dirty="0">
                <a:solidFill>
                  <a:prstClr val="white"/>
                </a:solidFill>
                <a:latin typeface="Arial"/>
              </a:endParaRPr>
            </a:p>
          </p:txBody>
        </p:sp>
        <p:sp>
          <p:nvSpPr>
            <p:cNvPr id="17" name="Oval 16"/>
            <p:cNvSpPr>
              <a:spLocks noChangeAspect="1"/>
            </p:cNvSpPr>
            <p:nvPr/>
          </p:nvSpPr>
          <p:spPr>
            <a:xfrm>
              <a:off x="6246524" y="3381024"/>
              <a:ext cx="599278" cy="599278"/>
            </a:xfrm>
            <a:prstGeom prst="ellipse">
              <a:avLst/>
            </a:prstGeom>
            <a:solidFill>
              <a:srgbClr val="00A1DE">
                <a:lumMod val="50000"/>
              </a:srgbClr>
            </a:solidFill>
            <a:ln w="0" cap="flat" cmpd="sng" algn="ctr">
              <a:solidFill>
                <a:schemeClr val="tx2"/>
              </a:solidFill>
              <a:prstDash val="solid"/>
            </a:ln>
            <a:effectLst/>
          </p:spPr>
          <p:txBody>
            <a:bodyPr rtlCol="0" anchor="ctr"/>
            <a:lstStyle/>
            <a:p>
              <a:pPr algn="ctr" defTabSz="829178">
                <a:defRPr/>
              </a:pPr>
              <a:endParaRPr lang="en-US" sz="1632" kern="0" dirty="0">
                <a:solidFill>
                  <a:prstClr val="white"/>
                </a:solidFill>
                <a:latin typeface="Arial"/>
              </a:endParaRPr>
            </a:p>
          </p:txBody>
        </p:sp>
        <p:sp>
          <p:nvSpPr>
            <p:cNvPr id="18" name="Freeform 9"/>
            <p:cNvSpPr>
              <a:spLocks noEditPoints="1"/>
            </p:cNvSpPr>
            <p:nvPr/>
          </p:nvSpPr>
          <p:spPr bwMode="auto">
            <a:xfrm>
              <a:off x="1007144" y="3225449"/>
              <a:ext cx="4940138" cy="916895"/>
            </a:xfrm>
            <a:custGeom>
              <a:avLst/>
              <a:gdLst>
                <a:gd name="T0" fmla="*/ 125 w 1280"/>
                <a:gd name="T1" fmla="*/ 235 h 235"/>
                <a:gd name="T2" fmla="*/ 1109 w 1280"/>
                <a:gd name="T3" fmla="*/ 235 h 235"/>
                <a:gd name="T4" fmla="*/ 425 w 1280"/>
                <a:gd name="T5" fmla="*/ 229 h 235"/>
                <a:gd name="T6" fmla="*/ 133 w 1280"/>
                <a:gd name="T7" fmla="*/ 234 h 235"/>
                <a:gd name="T8" fmla="*/ 1069 w 1280"/>
                <a:gd name="T9" fmla="*/ 230 h 235"/>
                <a:gd name="T10" fmla="*/ 750 w 1280"/>
                <a:gd name="T11" fmla="*/ 228 h 235"/>
                <a:gd name="T12" fmla="*/ 153 w 1280"/>
                <a:gd name="T13" fmla="*/ 229 h 235"/>
                <a:gd name="T14" fmla="*/ 826 w 1280"/>
                <a:gd name="T15" fmla="*/ 219 h 235"/>
                <a:gd name="T16" fmla="*/ 1149 w 1280"/>
                <a:gd name="T17" fmla="*/ 226 h 235"/>
                <a:gd name="T18" fmla="*/ 55 w 1280"/>
                <a:gd name="T19" fmla="*/ 217 h 235"/>
                <a:gd name="T20" fmla="*/ 514 w 1280"/>
                <a:gd name="T21" fmla="*/ 214 h 235"/>
                <a:gd name="T22" fmla="*/ 1167 w 1280"/>
                <a:gd name="T23" fmla="*/ 217 h 235"/>
                <a:gd name="T24" fmla="*/ 373 w 1280"/>
                <a:gd name="T25" fmla="*/ 204 h 235"/>
                <a:gd name="T26" fmla="*/ 189 w 1280"/>
                <a:gd name="T27" fmla="*/ 211 h 235"/>
                <a:gd name="T28" fmla="*/ 858 w 1280"/>
                <a:gd name="T29" fmla="*/ 196 h 235"/>
                <a:gd name="T30" fmla="*/ 1029 w 1280"/>
                <a:gd name="T31" fmla="*/ 203 h 235"/>
                <a:gd name="T32" fmla="*/ 694 w 1280"/>
                <a:gd name="T33" fmla="*/ 202 h 235"/>
                <a:gd name="T34" fmla="*/ 366 w 1280"/>
                <a:gd name="T35" fmla="*/ 198 h 235"/>
                <a:gd name="T36" fmla="*/ 204 w 1280"/>
                <a:gd name="T37" fmla="*/ 198 h 235"/>
                <a:gd name="T38" fmla="*/ 1001 w 1280"/>
                <a:gd name="T39" fmla="*/ 188 h 235"/>
                <a:gd name="T40" fmla="*/ 682 w 1280"/>
                <a:gd name="T41" fmla="*/ 189 h 235"/>
                <a:gd name="T42" fmla="*/ 553 w 1280"/>
                <a:gd name="T43" fmla="*/ 187 h 235"/>
                <a:gd name="T44" fmla="*/ 983 w 1280"/>
                <a:gd name="T45" fmla="*/ 179 h 235"/>
                <a:gd name="T46" fmla="*/ 662 w 1280"/>
                <a:gd name="T47" fmla="*/ 185 h 235"/>
                <a:gd name="T48" fmla="*/ 239 w 1280"/>
                <a:gd name="T49" fmla="*/ 178 h 235"/>
                <a:gd name="T50" fmla="*/ 915 w 1280"/>
                <a:gd name="T51" fmla="*/ 179 h 235"/>
                <a:gd name="T52" fmla="*/ 642 w 1280"/>
                <a:gd name="T53" fmla="*/ 180 h 235"/>
                <a:gd name="T54" fmla="*/ 271 w 1280"/>
                <a:gd name="T55" fmla="*/ 174 h 235"/>
                <a:gd name="T56" fmla="*/ 935 w 1280"/>
                <a:gd name="T57" fmla="*/ 174 h 235"/>
                <a:gd name="T58" fmla="*/ 1255 w 1280"/>
                <a:gd name="T59" fmla="*/ 178 h 235"/>
                <a:gd name="T60" fmla="*/ 291 w 1280"/>
                <a:gd name="T61" fmla="*/ 178 h 235"/>
                <a:gd name="T62" fmla="*/ 0 w 1280"/>
                <a:gd name="T63" fmla="*/ 117 h 235"/>
                <a:gd name="T64" fmla="*/ 4 w 1280"/>
                <a:gd name="T65" fmla="*/ 86 h 235"/>
                <a:gd name="T66" fmla="*/ 1280 w 1280"/>
                <a:gd name="T67" fmla="*/ 57 h 235"/>
                <a:gd name="T68" fmla="*/ 616 w 1280"/>
                <a:gd name="T69" fmla="*/ 57 h 235"/>
                <a:gd name="T70" fmla="*/ 1249 w 1280"/>
                <a:gd name="T71" fmla="*/ 56 h 235"/>
                <a:gd name="T72" fmla="*/ 928 w 1280"/>
                <a:gd name="T73" fmla="*/ 61 h 235"/>
                <a:gd name="T74" fmla="*/ 956 w 1280"/>
                <a:gd name="T75" fmla="*/ 56 h 235"/>
                <a:gd name="T76" fmla="*/ 1241 w 1280"/>
                <a:gd name="T77" fmla="*/ 55 h 235"/>
                <a:gd name="T78" fmla="*/ 645 w 1280"/>
                <a:gd name="T79" fmla="*/ 58 h 235"/>
                <a:gd name="T80" fmla="*/ 987 w 1280"/>
                <a:gd name="T81" fmla="*/ 51 h 235"/>
                <a:gd name="T82" fmla="*/ 1220 w 1280"/>
                <a:gd name="T83" fmla="*/ 55 h 235"/>
                <a:gd name="T84" fmla="*/ 663 w 1280"/>
                <a:gd name="T85" fmla="*/ 49 h 235"/>
                <a:gd name="T86" fmla="*/ 1007 w 1280"/>
                <a:gd name="T87" fmla="*/ 48 h 235"/>
                <a:gd name="T88" fmla="*/ 1201 w 1280"/>
                <a:gd name="T89" fmla="*/ 48 h 235"/>
                <a:gd name="T90" fmla="*/ 861 w 1280"/>
                <a:gd name="T91" fmla="*/ 37 h 235"/>
                <a:gd name="T92" fmla="*/ 538 w 1280"/>
                <a:gd name="T93" fmla="*/ 45 h 235"/>
                <a:gd name="T94" fmla="*/ 201 w 1280"/>
                <a:gd name="T95" fmla="*/ 34 h 235"/>
                <a:gd name="T96" fmla="*/ 1185 w 1280"/>
                <a:gd name="T97" fmla="*/ 33 h 235"/>
                <a:gd name="T98" fmla="*/ 853 w 1280"/>
                <a:gd name="T99" fmla="*/ 35 h 235"/>
                <a:gd name="T100" fmla="*/ 1028 w 1280"/>
                <a:gd name="T101" fmla="*/ 28 h 235"/>
                <a:gd name="T102" fmla="*/ 62 w 1280"/>
                <a:gd name="T103" fmla="*/ 18 h 235"/>
                <a:gd name="T104" fmla="*/ 838 w 1280"/>
                <a:gd name="T105" fmla="*/ 22 h 235"/>
                <a:gd name="T106" fmla="*/ 498 w 1280"/>
                <a:gd name="T107" fmla="*/ 11 h 235"/>
                <a:gd name="T108" fmla="*/ 175 w 1280"/>
                <a:gd name="T109" fmla="*/ 19 h 235"/>
                <a:gd name="T110" fmla="*/ 399 w 1280"/>
                <a:gd name="T111" fmla="*/ 10 h 235"/>
                <a:gd name="T112" fmla="*/ 743 w 1280"/>
                <a:gd name="T113" fmla="*/ 8 h 235"/>
                <a:gd name="T114" fmla="*/ 157 w 1280"/>
                <a:gd name="T115" fmla="*/ 11 h 235"/>
                <a:gd name="T116" fmla="*/ 1123 w 1280"/>
                <a:gd name="T117" fmla="*/ 1 h 235"/>
                <a:gd name="T118" fmla="*/ 802 w 1280"/>
                <a:gd name="T119" fmla="*/ 7 h 235"/>
                <a:gd name="T120" fmla="*/ 1082 w 1280"/>
                <a:gd name="T121" fmla="*/ 2 h 235"/>
                <a:gd name="T122" fmla="*/ 119 w 1280"/>
                <a:gd name="T123" fmla="*/ 0 h 235"/>
                <a:gd name="T124" fmla="*/ 438 w 1280"/>
                <a:gd name="T125"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80" h="235">
                  <a:moveTo>
                    <a:pt x="446" y="235"/>
                  </a:moveTo>
                  <a:cubicBezTo>
                    <a:pt x="445" y="235"/>
                    <a:pt x="445" y="235"/>
                    <a:pt x="445" y="235"/>
                  </a:cubicBezTo>
                  <a:cubicBezTo>
                    <a:pt x="445" y="231"/>
                    <a:pt x="445" y="231"/>
                    <a:pt x="445" y="231"/>
                  </a:cubicBezTo>
                  <a:cubicBezTo>
                    <a:pt x="446" y="231"/>
                    <a:pt x="446" y="231"/>
                    <a:pt x="446" y="231"/>
                  </a:cubicBezTo>
                  <a:cubicBezTo>
                    <a:pt x="450" y="231"/>
                    <a:pt x="453" y="231"/>
                    <a:pt x="457" y="230"/>
                  </a:cubicBezTo>
                  <a:cubicBezTo>
                    <a:pt x="457" y="234"/>
                    <a:pt x="457" y="234"/>
                    <a:pt x="457" y="234"/>
                  </a:cubicBezTo>
                  <a:cubicBezTo>
                    <a:pt x="454" y="235"/>
                    <a:pt x="450" y="235"/>
                    <a:pt x="446" y="235"/>
                  </a:cubicBezTo>
                  <a:close/>
                  <a:moveTo>
                    <a:pt x="117" y="235"/>
                  </a:moveTo>
                  <a:cubicBezTo>
                    <a:pt x="116" y="235"/>
                    <a:pt x="114" y="235"/>
                    <a:pt x="113" y="235"/>
                  </a:cubicBezTo>
                  <a:cubicBezTo>
                    <a:pt x="113" y="231"/>
                    <a:pt x="113" y="231"/>
                    <a:pt x="113" y="231"/>
                  </a:cubicBezTo>
                  <a:cubicBezTo>
                    <a:pt x="117" y="231"/>
                    <a:pt x="121" y="231"/>
                    <a:pt x="125" y="231"/>
                  </a:cubicBezTo>
                  <a:cubicBezTo>
                    <a:pt x="125" y="235"/>
                    <a:pt x="125" y="235"/>
                    <a:pt x="125" y="235"/>
                  </a:cubicBezTo>
                  <a:cubicBezTo>
                    <a:pt x="123" y="235"/>
                    <a:pt x="120" y="235"/>
                    <a:pt x="117" y="235"/>
                  </a:cubicBezTo>
                  <a:close/>
                  <a:moveTo>
                    <a:pt x="777" y="235"/>
                  </a:moveTo>
                  <a:cubicBezTo>
                    <a:pt x="777" y="231"/>
                    <a:pt x="777" y="231"/>
                    <a:pt x="777" y="231"/>
                  </a:cubicBezTo>
                  <a:cubicBezTo>
                    <a:pt x="781" y="231"/>
                    <a:pt x="785" y="231"/>
                    <a:pt x="789" y="230"/>
                  </a:cubicBezTo>
                  <a:cubicBezTo>
                    <a:pt x="789" y="234"/>
                    <a:pt x="789" y="234"/>
                    <a:pt x="789" y="234"/>
                  </a:cubicBezTo>
                  <a:cubicBezTo>
                    <a:pt x="785" y="235"/>
                    <a:pt x="781" y="235"/>
                    <a:pt x="777" y="235"/>
                  </a:cubicBezTo>
                  <a:close/>
                  <a:moveTo>
                    <a:pt x="1101" y="235"/>
                  </a:moveTo>
                  <a:cubicBezTo>
                    <a:pt x="1097" y="235"/>
                    <a:pt x="1093" y="234"/>
                    <a:pt x="1089" y="234"/>
                  </a:cubicBezTo>
                  <a:cubicBezTo>
                    <a:pt x="1089" y="230"/>
                    <a:pt x="1089" y="230"/>
                    <a:pt x="1089" y="230"/>
                  </a:cubicBezTo>
                  <a:cubicBezTo>
                    <a:pt x="1093" y="231"/>
                    <a:pt x="1097" y="231"/>
                    <a:pt x="1101" y="231"/>
                  </a:cubicBezTo>
                  <a:lnTo>
                    <a:pt x="1101" y="235"/>
                  </a:lnTo>
                  <a:close/>
                  <a:moveTo>
                    <a:pt x="1109" y="235"/>
                  </a:moveTo>
                  <a:cubicBezTo>
                    <a:pt x="1109" y="231"/>
                    <a:pt x="1109" y="231"/>
                    <a:pt x="1109" y="231"/>
                  </a:cubicBezTo>
                  <a:cubicBezTo>
                    <a:pt x="1113" y="231"/>
                    <a:pt x="1117" y="230"/>
                    <a:pt x="1121" y="230"/>
                  </a:cubicBezTo>
                  <a:cubicBezTo>
                    <a:pt x="1121" y="234"/>
                    <a:pt x="1121" y="234"/>
                    <a:pt x="1121" y="234"/>
                  </a:cubicBezTo>
                  <a:cubicBezTo>
                    <a:pt x="1117" y="234"/>
                    <a:pt x="1113" y="235"/>
                    <a:pt x="1109" y="235"/>
                  </a:cubicBezTo>
                  <a:close/>
                  <a:moveTo>
                    <a:pt x="769" y="235"/>
                  </a:moveTo>
                  <a:cubicBezTo>
                    <a:pt x="765" y="235"/>
                    <a:pt x="761" y="234"/>
                    <a:pt x="757" y="234"/>
                  </a:cubicBezTo>
                  <a:cubicBezTo>
                    <a:pt x="757" y="230"/>
                    <a:pt x="757" y="230"/>
                    <a:pt x="757" y="230"/>
                  </a:cubicBezTo>
                  <a:cubicBezTo>
                    <a:pt x="761" y="230"/>
                    <a:pt x="765" y="231"/>
                    <a:pt x="769" y="231"/>
                  </a:cubicBezTo>
                  <a:lnTo>
                    <a:pt x="769" y="235"/>
                  </a:lnTo>
                  <a:close/>
                  <a:moveTo>
                    <a:pt x="437" y="235"/>
                  </a:moveTo>
                  <a:cubicBezTo>
                    <a:pt x="433" y="234"/>
                    <a:pt x="429" y="234"/>
                    <a:pt x="425" y="233"/>
                  </a:cubicBezTo>
                  <a:cubicBezTo>
                    <a:pt x="425" y="229"/>
                    <a:pt x="425" y="229"/>
                    <a:pt x="425" y="229"/>
                  </a:cubicBezTo>
                  <a:cubicBezTo>
                    <a:pt x="429" y="230"/>
                    <a:pt x="433" y="230"/>
                    <a:pt x="437" y="231"/>
                  </a:cubicBezTo>
                  <a:lnTo>
                    <a:pt x="437" y="235"/>
                  </a:lnTo>
                  <a:close/>
                  <a:moveTo>
                    <a:pt x="105" y="234"/>
                  </a:moveTo>
                  <a:cubicBezTo>
                    <a:pt x="101" y="234"/>
                    <a:pt x="97" y="233"/>
                    <a:pt x="93" y="232"/>
                  </a:cubicBezTo>
                  <a:cubicBezTo>
                    <a:pt x="94" y="228"/>
                    <a:pt x="94" y="228"/>
                    <a:pt x="94" y="228"/>
                  </a:cubicBezTo>
                  <a:cubicBezTo>
                    <a:pt x="97" y="229"/>
                    <a:pt x="101" y="230"/>
                    <a:pt x="105" y="230"/>
                  </a:cubicBezTo>
                  <a:lnTo>
                    <a:pt x="105" y="234"/>
                  </a:lnTo>
                  <a:close/>
                  <a:moveTo>
                    <a:pt x="133" y="234"/>
                  </a:moveTo>
                  <a:cubicBezTo>
                    <a:pt x="133" y="230"/>
                    <a:pt x="133" y="230"/>
                    <a:pt x="133" y="230"/>
                  </a:cubicBezTo>
                  <a:cubicBezTo>
                    <a:pt x="137" y="229"/>
                    <a:pt x="141" y="229"/>
                    <a:pt x="144" y="228"/>
                  </a:cubicBezTo>
                  <a:cubicBezTo>
                    <a:pt x="145" y="232"/>
                    <a:pt x="145" y="232"/>
                    <a:pt x="145" y="232"/>
                  </a:cubicBezTo>
                  <a:cubicBezTo>
                    <a:pt x="141" y="233"/>
                    <a:pt x="137" y="233"/>
                    <a:pt x="133" y="234"/>
                  </a:cubicBezTo>
                  <a:close/>
                  <a:moveTo>
                    <a:pt x="465" y="233"/>
                  </a:moveTo>
                  <a:cubicBezTo>
                    <a:pt x="465" y="229"/>
                    <a:pt x="465" y="229"/>
                    <a:pt x="465" y="229"/>
                  </a:cubicBezTo>
                  <a:cubicBezTo>
                    <a:pt x="468" y="229"/>
                    <a:pt x="472" y="228"/>
                    <a:pt x="476" y="227"/>
                  </a:cubicBezTo>
                  <a:cubicBezTo>
                    <a:pt x="477" y="231"/>
                    <a:pt x="477" y="231"/>
                    <a:pt x="477" y="231"/>
                  </a:cubicBezTo>
                  <a:cubicBezTo>
                    <a:pt x="473" y="232"/>
                    <a:pt x="469" y="233"/>
                    <a:pt x="465" y="233"/>
                  </a:cubicBezTo>
                  <a:close/>
                  <a:moveTo>
                    <a:pt x="797" y="233"/>
                  </a:moveTo>
                  <a:cubicBezTo>
                    <a:pt x="796" y="229"/>
                    <a:pt x="796" y="229"/>
                    <a:pt x="796" y="229"/>
                  </a:cubicBezTo>
                  <a:cubicBezTo>
                    <a:pt x="800" y="228"/>
                    <a:pt x="804" y="227"/>
                    <a:pt x="808" y="226"/>
                  </a:cubicBezTo>
                  <a:cubicBezTo>
                    <a:pt x="809" y="230"/>
                    <a:pt x="809" y="230"/>
                    <a:pt x="809" y="230"/>
                  </a:cubicBezTo>
                  <a:cubicBezTo>
                    <a:pt x="805" y="231"/>
                    <a:pt x="801" y="232"/>
                    <a:pt x="797" y="233"/>
                  </a:cubicBezTo>
                  <a:close/>
                  <a:moveTo>
                    <a:pt x="1081" y="233"/>
                  </a:moveTo>
                  <a:cubicBezTo>
                    <a:pt x="1077" y="232"/>
                    <a:pt x="1073" y="231"/>
                    <a:pt x="1069" y="230"/>
                  </a:cubicBezTo>
                  <a:cubicBezTo>
                    <a:pt x="1070" y="226"/>
                    <a:pt x="1070" y="226"/>
                    <a:pt x="1070" y="226"/>
                  </a:cubicBezTo>
                  <a:cubicBezTo>
                    <a:pt x="1074" y="227"/>
                    <a:pt x="1078" y="228"/>
                    <a:pt x="1081" y="229"/>
                  </a:cubicBezTo>
                  <a:lnTo>
                    <a:pt x="1081" y="233"/>
                  </a:lnTo>
                  <a:close/>
                  <a:moveTo>
                    <a:pt x="1129" y="232"/>
                  </a:moveTo>
                  <a:cubicBezTo>
                    <a:pt x="1128" y="228"/>
                    <a:pt x="1128" y="228"/>
                    <a:pt x="1128" y="228"/>
                  </a:cubicBezTo>
                  <a:cubicBezTo>
                    <a:pt x="1132" y="228"/>
                    <a:pt x="1136" y="226"/>
                    <a:pt x="1140" y="225"/>
                  </a:cubicBezTo>
                  <a:cubicBezTo>
                    <a:pt x="1141" y="229"/>
                    <a:pt x="1141" y="229"/>
                    <a:pt x="1141" y="229"/>
                  </a:cubicBezTo>
                  <a:cubicBezTo>
                    <a:pt x="1137" y="230"/>
                    <a:pt x="1133" y="231"/>
                    <a:pt x="1129" y="232"/>
                  </a:cubicBezTo>
                  <a:close/>
                  <a:moveTo>
                    <a:pt x="749" y="232"/>
                  </a:moveTo>
                  <a:cubicBezTo>
                    <a:pt x="745" y="231"/>
                    <a:pt x="741" y="230"/>
                    <a:pt x="737" y="229"/>
                  </a:cubicBezTo>
                  <a:cubicBezTo>
                    <a:pt x="738" y="225"/>
                    <a:pt x="738" y="225"/>
                    <a:pt x="738" y="225"/>
                  </a:cubicBezTo>
                  <a:cubicBezTo>
                    <a:pt x="742" y="226"/>
                    <a:pt x="746" y="227"/>
                    <a:pt x="750" y="228"/>
                  </a:cubicBezTo>
                  <a:lnTo>
                    <a:pt x="749" y="232"/>
                  </a:lnTo>
                  <a:close/>
                  <a:moveTo>
                    <a:pt x="417" y="231"/>
                  </a:moveTo>
                  <a:cubicBezTo>
                    <a:pt x="413" y="230"/>
                    <a:pt x="409" y="229"/>
                    <a:pt x="405" y="228"/>
                  </a:cubicBezTo>
                  <a:cubicBezTo>
                    <a:pt x="407" y="224"/>
                    <a:pt x="407" y="224"/>
                    <a:pt x="407" y="224"/>
                  </a:cubicBezTo>
                  <a:cubicBezTo>
                    <a:pt x="410" y="225"/>
                    <a:pt x="414" y="226"/>
                    <a:pt x="418" y="227"/>
                  </a:cubicBezTo>
                  <a:lnTo>
                    <a:pt x="417" y="231"/>
                  </a:lnTo>
                  <a:close/>
                  <a:moveTo>
                    <a:pt x="85" y="230"/>
                  </a:moveTo>
                  <a:cubicBezTo>
                    <a:pt x="81" y="229"/>
                    <a:pt x="77" y="228"/>
                    <a:pt x="73" y="226"/>
                  </a:cubicBezTo>
                  <a:cubicBezTo>
                    <a:pt x="75" y="223"/>
                    <a:pt x="75" y="223"/>
                    <a:pt x="75" y="223"/>
                  </a:cubicBezTo>
                  <a:cubicBezTo>
                    <a:pt x="79" y="224"/>
                    <a:pt x="82" y="225"/>
                    <a:pt x="86" y="227"/>
                  </a:cubicBezTo>
                  <a:lnTo>
                    <a:pt x="85" y="230"/>
                  </a:lnTo>
                  <a:close/>
                  <a:moveTo>
                    <a:pt x="153" y="229"/>
                  </a:moveTo>
                  <a:cubicBezTo>
                    <a:pt x="152" y="226"/>
                    <a:pt x="152" y="226"/>
                    <a:pt x="152" y="226"/>
                  </a:cubicBezTo>
                  <a:cubicBezTo>
                    <a:pt x="156" y="224"/>
                    <a:pt x="159" y="223"/>
                    <a:pt x="163" y="221"/>
                  </a:cubicBezTo>
                  <a:cubicBezTo>
                    <a:pt x="164" y="225"/>
                    <a:pt x="164" y="225"/>
                    <a:pt x="164" y="225"/>
                  </a:cubicBezTo>
                  <a:cubicBezTo>
                    <a:pt x="161" y="227"/>
                    <a:pt x="157" y="228"/>
                    <a:pt x="153" y="229"/>
                  </a:cubicBezTo>
                  <a:close/>
                  <a:moveTo>
                    <a:pt x="485" y="228"/>
                  </a:moveTo>
                  <a:cubicBezTo>
                    <a:pt x="484" y="225"/>
                    <a:pt x="484" y="225"/>
                    <a:pt x="484" y="225"/>
                  </a:cubicBezTo>
                  <a:cubicBezTo>
                    <a:pt x="487" y="223"/>
                    <a:pt x="491" y="222"/>
                    <a:pt x="495" y="220"/>
                  </a:cubicBezTo>
                  <a:cubicBezTo>
                    <a:pt x="496" y="224"/>
                    <a:pt x="496" y="224"/>
                    <a:pt x="496" y="224"/>
                  </a:cubicBezTo>
                  <a:cubicBezTo>
                    <a:pt x="493" y="226"/>
                    <a:pt x="489" y="227"/>
                    <a:pt x="485" y="228"/>
                  </a:cubicBezTo>
                  <a:close/>
                  <a:moveTo>
                    <a:pt x="817" y="227"/>
                  </a:moveTo>
                  <a:cubicBezTo>
                    <a:pt x="815" y="224"/>
                    <a:pt x="815" y="224"/>
                    <a:pt x="815" y="224"/>
                  </a:cubicBezTo>
                  <a:cubicBezTo>
                    <a:pt x="819" y="222"/>
                    <a:pt x="823" y="221"/>
                    <a:pt x="826" y="219"/>
                  </a:cubicBezTo>
                  <a:cubicBezTo>
                    <a:pt x="828" y="222"/>
                    <a:pt x="828" y="222"/>
                    <a:pt x="828" y="222"/>
                  </a:cubicBezTo>
                  <a:cubicBezTo>
                    <a:pt x="824" y="224"/>
                    <a:pt x="821" y="226"/>
                    <a:pt x="817" y="227"/>
                  </a:cubicBezTo>
                  <a:close/>
                  <a:moveTo>
                    <a:pt x="1061" y="227"/>
                  </a:moveTo>
                  <a:cubicBezTo>
                    <a:pt x="1057" y="225"/>
                    <a:pt x="1054" y="224"/>
                    <a:pt x="1050" y="222"/>
                  </a:cubicBezTo>
                  <a:cubicBezTo>
                    <a:pt x="1052" y="218"/>
                    <a:pt x="1052" y="218"/>
                    <a:pt x="1052" y="218"/>
                  </a:cubicBezTo>
                  <a:cubicBezTo>
                    <a:pt x="1055" y="220"/>
                    <a:pt x="1059" y="222"/>
                    <a:pt x="1063" y="223"/>
                  </a:cubicBezTo>
                  <a:lnTo>
                    <a:pt x="1061" y="227"/>
                  </a:lnTo>
                  <a:close/>
                  <a:moveTo>
                    <a:pt x="1149" y="226"/>
                  </a:moveTo>
                  <a:cubicBezTo>
                    <a:pt x="1147" y="223"/>
                    <a:pt x="1147" y="223"/>
                    <a:pt x="1147" y="223"/>
                  </a:cubicBezTo>
                  <a:cubicBezTo>
                    <a:pt x="1151" y="221"/>
                    <a:pt x="1154" y="219"/>
                    <a:pt x="1158" y="218"/>
                  </a:cubicBezTo>
                  <a:cubicBezTo>
                    <a:pt x="1160" y="221"/>
                    <a:pt x="1160" y="221"/>
                    <a:pt x="1160" y="221"/>
                  </a:cubicBezTo>
                  <a:cubicBezTo>
                    <a:pt x="1156" y="223"/>
                    <a:pt x="1152" y="225"/>
                    <a:pt x="1149" y="226"/>
                  </a:cubicBezTo>
                  <a:close/>
                  <a:moveTo>
                    <a:pt x="729" y="226"/>
                  </a:moveTo>
                  <a:cubicBezTo>
                    <a:pt x="726" y="224"/>
                    <a:pt x="722" y="222"/>
                    <a:pt x="718" y="220"/>
                  </a:cubicBezTo>
                  <a:cubicBezTo>
                    <a:pt x="720" y="217"/>
                    <a:pt x="720" y="217"/>
                    <a:pt x="720" y="217"/>
                  </a:cubicBezTo>
                  <a:cubicBezTo>
                    <a:pt x="724" y="219"/>
                    <a:pt x="727" y="221"/>
                    <a:pt x="731" y="222"/>
                  </a:cubicBezTo>
                  <a:lnTo>
                    <a:pt x="729" y="226"/>
                  </a:lnTo>
                  <a:close/>
                  <a:moveTo>
                    <a:pt x="398" y="224"/>
                  </a:moveTo>
                  <a:cubicBezTo>
                    <a:pt x="394" y="223"/>
                    <a:pt x="390" y="221"/>
                    <a:pt x="387" y="219"/>
                  </a:cubicBezTo>
                  <a:cubicBezTo>
                    <a:pt x="389" y="215"/>
                    <a:pt x="389" y="215"/>
                    <a:pt x="389" y="215"/>
                  </a:cubicBezTo>
                  <a:cubicBezTo>
                    <a:pt x="392" y="217"/>
                    <a:pt x="396" y="219"/>
                    <a:pt x="399" y="221"/>
                  </a:cubicBezTo>
                  <a:lnTo>
                    <a:pt x="398" y="224"/>
                  </a:lnTo>
                  <a:close/>
                  <a:moveTo>
                    <a:pt x="66" y="223"/>
                  </a:moveTo>
                  <a:cubicBezTo>
                    <a:pt x="62" y="221"/>
                    <a:pt x="59" y="219"/>
                    <a:pt x="55" y="217"/>
                  </a:cubicBezTo>
                  <a:cubicBezTo>
                    <a:pt x="57" y="214"/>
                    <a:pt x="57" y="214"/>
                    <a:pt x="57" y="214"/>
                  </a:cubicBezTo>
                  <a:cubicBezTo>
                    <a:pt x="61" y="216"/>
                    <a:pt x="64" y="218"/>
                    <a:pt x="68" y="220"/>
                  </a:cubicBezTo>
                  <a:lnTo>
                    <a:pt x="66" y="223"/>
                  </a:lnTo>
                  <a:close/>
                  <a:moveTo>
                    <a:pt x="172" y="222"/>
                  </a:moveTo>
                  <a:cubicBezTo>
                    <a:pt x="170" y="218"/>
                    <a:pt x="170" y="218"/>
                    <a:pt x="170" y="218"/>
                  </a:cubicBezTo>
                  <a:cubicBezTo>
                    <a:pt x="173" y="216"/>
                    <a:pt x="177" y="214"/>
                    <a:pt x="180" y="212"/>
                  </a:cubicBezTo>
                  <a:cubicBezTo>
                    <a:pt x="182" y="215"/>
                    <a:pt x="182" y="215"/>
                    <a:pt x="182" y="215"/>
                  </a:cubicBezTo>
                  <a:cubicBezTo>
                    <a:pt x="179" y="218"/>
                    <a:pt x="175" y="220"/>
                    <a:pt x="172" y="222"/>
                  </a:cubicBezTo>
                  <a:close/>
                  <a:moveTo>
                    <a:pt x="503" y="220"/>
                  </a:moveTo>
                  <a:cubicBezTo>
                    <a:pt x="501" y="217"/>
                    <a:pt x="501" y="217"/>
                    <a:pt x="501" y="217"/>
                  </a:cubicBezTo>
                  <a:cubicBezTo>
                    <a:pt x="505" y="215"/>
                    <a:pt x="508" y="213"/>
                    <a:pt x="511" y="210"/>
                  </a:cubicBezTo>
                  <a:cubicBezTo>
                    <a:pt x="514" y="214"/>
                    <a:pt x="514" y="214"/>
                    <a:pt x="514" y="214"/>
                  </a:cubicBezTo>
                  <a:cubicBezTo>
                    <a:pt x="510" y="216"/>
                    <a:pt x="507" y="218"/>
                    <a:pt x="503" y="220"/>
                  </a:cubicBezTo>
                  <a:close/>
                  <a:moveTo>
                    <a:pt x="835" y="219"/>
                  </a:moveTo>
                  <a:cubicBezTo>
                    <a:pt x="833" y="215"/>
                    <a:pt x="833" y="215"/>
                    <a:pt x="833" y="215"/>
                  </a:cubicBezTo>
                  <a:cubicBezTo>
                    <a:pt x="836" y="213"/>
                    <a:pt x="840" y="211"/>
                    <a:pt x="843" y="209"/>
                  </a:cubicBezTo>
                  <a:cubicBezTo>
                    <a:pt x="845" y="212"/>
                    <a:pt x="845" y="212"/>
                    <a:pt x="845" y="212"/>
                  </a:cubicBezTo>
                  <a:cubicBezTo>
                    <a:pt x="842" y="214"/>
                    <a:pt x="839" y="216"/>
                    <a:pt x="835" y="219"/>
                  </a:cubicBezTo>
                  <a:close/>
                  <a:moveTo>
                    <a:pt x="1043" y="218"/>
                  </a:moveTo>
                  <a:cubicBezTo>
                    <a:pt x="1039" y="216"/>
                    <a:pt x="1036" y="213"/>
                    <a:pt x="1033" y="211"/>
                  </a:cubicBezTo>
                  <a:cubicBezTo>
                    <a:pt x="1035" y="208"/>
                    <a:pt x="1035" y="208"/>
                    <a:pt x="1035" y="208"/>
                  </a:cubicBezTo>
                  <a:cubicBezTo>
                    <a:pt x="1038" y="210"/>
                    <a:pt x="1042" y="212"/>
                    <a:pt x="1045" y="214"/>
                  </a:cubicBezTo>
                  <a:lnTo>
                    <a:pt x="1043" y="218"/>
                  </a:lnTo>
                  <a:close/>
                  <a:moveTo>
                    <a:pt x="1167" y="217"/>
                  </a:moveTo>
                  <a:cubicBezTo>
                    <a:pt x="1164" y="214"/>
                    <a:pt x="1164" y="214"/>
                    <a:pt x="1164" y="214"/>
                  </a:cubicBezTo>
                  <a:cubicBezTo>
                    <a:pt x="1168" y="211"/>
                    <a:pt x="1171" y="209"/>
                    <a:pt x="1174" y="207"/>
                  </a:cubicBezTo>
                  <a:cubicBezTo>
                    <a:pt x="1177" y="210"/>
                    <a:pt x="1177" y="210"/>
                    <a:pt x="1177" y="210"/>
                  </a:cubicBezTo>
                  <a:cubicBezTo>
                    <a:pt x="1173" y="212"/>
                    <a:pt x="1170" y="215"/>
                    <a:pt x="1167" y="217"/>
                  </a:cubicBezTo>
                  <a:close/>
                  <a:moveTo>
                    <a:pt x="711" y="216"/>
                  </a:moveTo>
                  <a:cubicBezTo>
                    <a:pt x="708" y="214"/>
                    <a:pt x="705" y="212"/>
                    <a:pt x="702" y="209"/>
                  </a:cubicBezTo>
                  <a:cubicBezTo>
                    <a:pt x="704" y="206"/>
                    <a:pt x="704" y="206"/>
                    <a:pt x="704" y="206"/>
                  </a:cubicBezTo>
                  <a:cubicBezTo>
                    <a:pt x="707" y="208"/>
                    <a:pt x="710" y="211"/>
                    <a:pt x="714" y="213"/>
                  </a:cubicBezTo>
                  <a:lnTo>
                    <a:pt x="711" y="216"/>
                  </a:lnTo>
                  <a:close/>
                  <a:moveTo>
                    <a:pt x="380" y="214"/>
                  </a:moveTo>
                  <a:cubicBezTo>
                    <a:pt x="377" y="212"/>
                    <a:pt x="373" y="210"/>
                    <a:pt x="370" y="207"/>
                  </a:cubicBezTo>
                  <a:cubicBezTo>
                    <a:pt x="373" y="204"/>
                    <a:pt x="373" y="204"/>
                    <a:pt x="373" y="204"/>
                  </a:cubicBezTo>
                  <a:cubicBezTo>
                    <a:pt x="376" y="207"/>
                    <a:pt x="379" y="209"/>
                    <a:pt x="382" y="211"/>
                  </a:cubicBezTo>
                  <a:lnTo>
                    <a:pt x="380" y="214"/>
                  </a:lnTo>
                  <a:close/>
                  <a:moveTo>
                    <a:pt x="49" y="213"/>
                  </a:moveTo>
                  <a:cubicBezTo>
                    <a:pt x="45" y="210"/>
                    <a:pt x="42" y="208"/>
                    <a:pt x="39" y="205"/>
                  </a:cubicBezTo>
                  <a:cubicBezTo>
                    <a:pt x="42" y="202"/>
                    <a:pt x="42" y="202"/>
                    <a:pt x="42" y="202"/>
                  </a:cubicBezTo>
                  <a:cubicBezTo>
                    <a:pt x="45" y="205"/>
                    <a:pt x="48" y="207"/>
                    <a:pt x="51" y="209"/>
                  </a:cubicBezTo>
                  <a:lnTo>
                    <a:pt x="49" y="213"/>
                  </a:lnTo>
                  <a:close/>
                  <a:moveTo>
                    <a:pt x="189" y="211"/>
                  </a:moveTo>
                  <a:cubicBezTo>
                    <a:pt x="186" y="208"/>
                    <a:pt x="186" y="208"/>
                    <a:pt x="186" y="208"/>
                  </a:cubicBezTo>
                  <a:cubicBezTo>
                    <a:pt x="190" y="205"/>
                    <a:pt x="193" y="203"/>
                    <a:pt x="195" y="200"/>
                  </a:cubicBezTo>
                  <a:cubicBezTo>
                    <a:pt x="198" y="203"/>
                    <a:pt x="198" y="203"/>
                    <a:pt x="198" y="203"/>
                  </a:cubicBezTo>
                  <a:cubicBezTo>
                    <a:pt x="195" y="206"/>
                    <a:pt x="192" y="208"/>
                    <a:pt x="189" y="211"/>
                  </a:cubicBezTo>
                  <a:close/>
                  <a:moveTo>
                    <a:pt x="520" y="209"/>
                  </a:moveTo>
                  <a:cubicBezTo>
                    <a:pt x="518" y="206"/>
                    <a:pt x="518" y="206"/>
                    <a:pt x="518" y="206"/>
                  </a:cubicBezTo>
                  <a:cubicBezTo>
                    <a:pt x="520" y="204"/>
                    <a:pt x="523" y="202"/>
                    <a:pt x="525" y="199"/>
                  </a:cubicBezTo>
                  <a:cubicBezTo>
                    <a:pt x="525" y="199"/>
                    <a:pt x="526" y="198"/>
                    <a:pt x="527" y="198"/>
                  </a:cubicBezTo>
                  <a:cubicBezTo>
                    <a:pt x="529" y="201"/>
                    <a:pt x="529" y="201"/>
                    <a:pt x="529" y="201"/>
                  </a:cubicBezTo>
                  <a:cubicBezTo>
                    <a:pt x="529" y="201"/>
                    <a:pt x="528" y="202"/>
                    <a:pt x="528" y="202"/>
                  </a:cubicBezTo>
                  <a:cubicBezTo>
                    <a:pt x="525" y="204"/>
                    <a:pt x="523" y="207"/>
                    <a:pt x="520" y="209"/>
                  </a:cubicBezTo>
                  <a:close/>
                  <a:moveTo>
                    <a:pt x="852" y="207"/>
                  </a:moveTo>
                  <a:cubicBezTo>
                    <a:pt x="849" y="204"/>
                    <a:pt x="849" y="204"/>
                    <a:pt x="849" y="204"/>
                  </a:cubicBezTo>
                  <a:cubicBezTo>
                    <a:pt x="851" y="202"/>
                    <a:pt x="852" y="201"/>
                    <a:pt x="854" y="199"/>
                  </a:cubicBezTo>
                  <a:cubicBezTo>
                    <a:pt x="854" y="199"/>
                    <a:pt x="855" y="198"/>
                    <a:pt x="855" y="198"/>
                  </a:cubicBezTo>
                  <a:cubicBezTo>
                    <a:pt x="856" y="197"/>
                    <a:pt x="857" y="196"/>
                    <a:pt x="858" y="196"/>
                  </a:cubicBezTo>
                  <a:cubicBezTo>
                    <a:pt x="860" y="199"/>
                    <a:pt x="860" y="199"/>
                    <a:pt x="860" y="199"/>
                  </a:cubicBezTo>
                  <a:cubicBezTo>
                    <a:pt x="860" y="199"/>
                    <a:pt x="859" y="200"/>
                    <a:pt x="858" y="201"/>
                  </a:cubicBezTo>
                  <a:cubicBezTo>
                    <a:pt x="858" y="201"/>
                    <a:pt x="857" y="202"/>
                    <a:pt x="856" y="202"/>
                  </a:cubicBezTo>
                  <a:cubicBezTo>
                    <a:pt x="855" y="204"/>
                    <a:pt x="853" y="205"/>
                    <a:pt x="852" y="207"/>
                  </a:cubicBezTo>
                  <a:close/>
                  <a:moveTo>
                    <a:pt x="1027" y="206"/>
                  </a:moveTo>
                  <a:cubicBezTo>
                    <a:pt x="1025" y="205"/>
                    <a:pt x="1024" y="203"/>
                    <a:pt x="1023" y="202"/>
                  </a:cubicBezTo>
                  <a:cubicBezTo>
                    <a:pt x="1022" y="202"/>
                    <a:pt x="1021" y="201"/>
                    <a:pt x="1021" y="201"/>
                  </a:cubicBezTo>
                  <a:cubicBezTo>
                    <a:pt x="1020" y="200"/>
                    <a:pt x="1019" y="199"/>
                    <a:pt x="1018" y="198"/>
                  </a:cubicBezTo>
                  <a:cubicBezTo>
                    <a:pt x="1020" y="195"/>
                    <a:pt x="1020" y="195"/>
                    <a:pt x="1020" y="195"/>
                  </a:cubicBezTo>
                  <a:cubicBezTo>
                    <a:pt x="1022" y="196"/>
                    <a:pt x="1023" y="197"/>
                    <a:pt x="1024" y="198"/>
                  </a:cubicBezTo>
                  <a:cubicBezTo>
                    <a:pt x="1024" y="198"/>
                    <a:pt x="1025" y="199"/>
                    <a:pt x="1025" y="199"/>
                  </a:cubicBezTo>
                  <a:cubicBezTo>
                    <a:pt x="1027" y="200"/>
                    <a:pt x="1028" y="202"/>
                    <a:pt x="1029" y="203"/>
                  </a:cubicBezTo>
                  <a:lnTo>
                    <a:pt x="1027" y="206"/>
                  </a:lnTo>
                  <a:close/>
                  <a:moveTo>
                    <a:pt x="1183" y="205"/>
                  </a:moveTo>
                  <a:cubicBezTo>
                    <a:pt x="1180" y="202"/>
                    <a:pt x="1180" y="202"/>
                    <a:pt x="1180" y="202"/>
                  </a:cubicBezTo>
                  <a:cubicBezTo>
                    <a:pt x="1181" y="201"/>
                    <a:pt x="1182" y="200"/>
                    <a:pt x="1183" y="199"/>
                  </a:cubicBezTo>
                  <a:cubicBezTo>
                    <a:pt x="1183" y="199"/>
                    <a:pt x="1184" y="198"/>
                    <a:pt x="1184" y="198"/>
                  </a:cubicBezTo>
                  <a:cubicBezTo>
                    <a:pt x="1186" y="196"/>
                    <a:pt x="1187" y="195"/>
                    <a:pt x="1189" y="194"/>
                  </a:cubicBezTo>
                  <a:cubicBezTo>
                    <a:pt x="1192" y="197"/>
                    <a:pt x="1192" y="197"/>
                    <a:pt x="1192" y="197"/>
                  </a:cubicBezTo>
                  <a:cubicBezTo>
                    <a:pt x="1190" y="198"/>
                    <a:pt x="1188" y="199"/>
                    <a:pt x="1187" y="201"/>
                  </a:cubicBezTo>
                  <a:cubicBezTo>
                    <a:pt x="1187" y="201"/>
                    <a:pt x="1186" y="202"/>
                    <a:pt x="1185" y="202"/>
                  </a:cubicBezTo>
                  <a:cubicBezTo>
                    <a:pt x="1184" y="203"/>
                    <a:pt x="1184" y="204"/>
                    <a:pt x="1183" y="205"/>
                  </a:cubicBezTo>
                  <a:close/>
                  <a:moveTo>
                    <a:pt x="695" y="204"/>
                  </a:moveTo>
                  <a:cubicBezTo>
                    <a:pt x="694" y="202"/>
                    <a:pt x="694" y="202"/>
                    <a:pt x="694" y="202"/>
                  </a:cubicBezTo>
                  <a:cubicBezTo>
                    <a:pt x="693" y="202"/>
                    <a:pt x="693" y="201"/>
                    <a:pt x="692" y="201"/>
                  </a:cubicBezTo>
                  <a:cubicBezTo>
                    <a:pt x="690" y="199"/>
                    <a:pt x="689" y="198"/>
                    <a:pt x="687" y="196"/>
                  </a:cubicBezTo>
                  <a:cubicBezTo>
                    <a:pt x="689" y="193"/>
                    <a:pt x="689" y="193"/>
                    <a:pt x="689" y="193"/>
                  </a:cubicBezTo>
                  <a:cubicBezTo>
                    <a:pt x="691" y="194"/>
                    <a:pt x="693" y="196"/>
                    <a:pt x="695" y="198"/>
                  </a:cubicBezTo>
                  <a:cubicBezTo>
                    <a:pt x="695" y="198"/>
                    <a:pt x="696" y="199"/>
                    <a:pt x="696" y="199"/>
                  </a:cubicBezTo>
                  <a:cubicBezTo>
                    <a:pt x="698" y="201"/>
                    <a:pt x="698" y="201"/>
                    <a:pt x="698" y="201"/>
                  </a:cubicBezTo>
                  <a:lnTo>
                    <a:pt x="695" y="204"/>
                  </a:lnTo>
                  <a:close/>
                  <a:moveTo>
                    <a:pt x="364" y="202"/>
                  </a:moveTo>
                  <a:cubicBezTo>
                    <a:pt x="364" y="201"/>
                    <a:pt x="363" y="201"/>
                    <a:pt x="363" y="201"/>
                  </a:cubicBezTo>
                  <a:cubicBezTo>
                    <a:pt x="361" y="198"/>
                    <a:pt x="358" y="196"/>
                    <a:pt x="355" y="194"/>
                  </a:cubicBezTo>
                  <a:cubicBezTo>
                    <a:pt x="357" y="191"/>
                    <a:pt x="357" y="191"/>
                    <a:pt x="357" y="191"/>
                  </a:cubicBezTo>
                  <a:cubicBezTo>
                    <a:pt x="361" y="193"/>
                    <a:pt x="364" y="195"/>
                    <a:pt x="366" y="198"/>
                  </a:cubicBezTo>
                  <a:cubicBezTo>
                    <a:pt x="366" y="198"/>
                    <a:pt x="367" y="198"/>
                    <a:pt x="367" y="199"/>
                  </a:cubicBezTo>
                  <a:lnTo>
                    <a:pt x="364" y="202"/>
                  </a:lnTo>
                  <a:close/>
                  <a:moveTo>
                    <a:pt x="33" y="199"/>
                  </a:moveTo>
                  <a:cubicBezTo>
                    <a:pt x="30" y="196"/>
                    <a:pt x="28" y="193"/>
                    <a:pt x="25" y="190"/>
                  </a:cubicBezTo>
                  <a:cubicBezTo>
                    <a:pt x="28" y="188"/>
                    <a:pt x="28" y="188"/>
                    <a:pt x="28" y="188"/>
                  </a:cubicBezTo>
                  <a:cubicBezTo>
                    <a:pt x="31" y="191"/>
                    <a:pt x="33" y="194"/>
                    <a:pt x="36" y="197"/>
                  </a:cubicBezTo>
                  <a:lnTo>
                    <a:pt x="33" y="199"/>
                  </a:lnTo>
                  <a:close/>
                  <a:moveTo>
                    <a:pt x="204" y="198"/>
                  </a:moveTo>
                  <a:cubicBezTo>
                    <a:pt x="202" y="194"/>
                    <a:pt x="202" y="194"/>
                    <a:pt x="202" y="194"/>
                  </a:cubicBezTo>
                  <a:cubicBezTo>
                    <a:pt x="204" y="192"/>
                    <a:pt x="208" y="190"/>
                    <a:pt x="212" y="188"/>
                  </a:cubicBezTo>
                  <a:cubicBezTo>
                    <a:pt x="214" y="191"/>
                    <a:pt x="214" y="191"/>
                    <a:pt x="214" y="191"/>
                  </a:cubicBezTo>
                  <a:cubicBezTo>
                    <a:pt x="210" y="193"/>
                    <a:pt x="207" y="195"/>
                    <a:pt x="204" y="198"/>
                  </a:cubicBezTo>
                  <a:close/>
                  <a:moveTo>
                    <a:pt x="535" y="196"/>
                  </a:moveTo>
                  <a:cubicBezTo>
                    <a:pt x="533" y="192"/>
                    <a:pt x="533" y="192"/>
                    <a:pt x="533" y="192"/>
                  </a:cubicBezTo>
                  <a:cubicBezTo>
                    <a:pt x="536" y="190"/>
                    <a:pt x="540" y="188"/>
                    <a:pt x="544" y="186"/>
                  </a:cubicBezTo>
                  <a:cubicBezTo>
                    <a:pt x="545" y="190"/>
                    <a:pt x="545" y="190"/>
                    <a:pt x="545" y="190"/>
                  </a:cubicBezTo>
                  <a:cubicBezTo>
                    <a:pt x="542" y="192"/>
                    <a:pt x="538" y="194"/>
                    <a:pt x="535" y="196"/>
                  </a:cubicBezTo>
                  <a:close/>
                  <a:moveTo>
                    <a:pt x="867" y="194"/>
                  </a:moveTo>
                  <a:cubicBezTo>
                    <a:pt x="865" y="191"/>
                    <a:pt x="865" y="191"/>
                    <a:pt x="865" y="191"/>
                  </a:cubicBezTo>
                  <a:cubicBezTo>
                    <a:pt x="868" y="189"/>
                    <a:pt x="871" y="187"/>
                    <a:pt x="876" y="185"/>
                  </a:cubicBezTo>
                  <a:cubicBezTo>
                    <a:pt x="877" y="189"/>
                    <a:pt x="877" y="189"/>
                    <a:pt x="877" y="189"/>
                  </a:cubicBezTo>
                  <a:cubicBezTo>
                    <a:pt x="873" y="191"/>
                    <a:pt x="870" y="192"/>
                    <a:pt x="867" y="194"/>
                  </a:cubicBezTo>
                  <a:close/>
                  <a:moveTo>
                    <a:pt x="1011" y="194"/>
                  </a:moveTo>
                  <a:cubicBezTo>
                    <a:pt x="1008" y="192"/>
                    <a:pt x="1005" y="190"/>
                    <a:pt x="1001" y="188"/>
                  </a:cubicBezTo>
                  <a:cubicBezTo>
                    <a:pt x="1002" y="185"/>
                    <a:pt x="1002" y="185"/>
                    <a:pt x="1002" y="185"/>
                  </a:cubicBezTo>
                  <a:cubicBezTo>
                    <a:pt x="1006" y="186"/>
                    <a:pt x="1010" y="188"/>
                    <a:pt x="1013" y="190"/>
                  </a:cubicBezTo>
                  <a:lnTo>
                    <a:pt x="1011" y="194"/>
                  </a:lnTo>
                  <a:close/>
                  <a:moveTo>
                    <a:pt x="1198" y="193"/>
                  </a:moveTo>
                  <a:cubicBezTo>
                    <a:pt x="1196" y="189"/>
                    <a:pt x="1196" y="189"/>
                    <a:pt x="1196" y="189"/>
                  </a:cubicBezTo>
                  <a:cubicBezTo>
                    <a:pt x="1200" y="187"/>
                    <a:pt x="1203" y="186"/>
                    <a:pt x="1207" y="184"/>
                  </a:cubicBezTo>
                  <a:cubicBezTo>
                    <a:pt x="1209" y="188"/>
                    <a:pt x="1209" y="188"/>
                    <a:pt x="1209" y="188"/>
                  </a:cubicBezTo>
                  <a:cubicBezTo>
                    <a:pt x="1205" y="189"/>
                    <a:pt x="1201" y="191"/>
                    <a:pt x="1198" y="193"/>
                  </a:cubicBezTo>
                  <a:close/>
                  <a:moveTo>
                    <a:pt x="680" y="192"/>
                  </a:moveTo>
                  <a:cubicBezTo>
                    <a:pt x="677" y="190"/>
                    <a:pt x="673" y="189"/>
                    <a:pt x="669" y="187"/>
                  </a:cubicBezTo>
                  <a:cubicBezTo>
                    <a:pt x="671" y="184"/>
                    <a:pt x="671" y="184"/>
                    <a:pt x="671" y="184"/>
                  </a:cubicBezTo>
                  <a:cubicBezTo>
                    <a:pt x="675" y="185"/>
                    <a:pt x="678" y="187"/>
                    <a:pt x="682" y="189"/>
                  </a:cubicBezTo>
                  <a:lnTo>
                    <a:pt x="680" y="192"/>
                  </a:lnTo>
                  <a:close/>
                  <a:moveTo>
                    <a:pt x="348" y="191"/>
                  </a:moveTo>
                  <a:cubicBezTo>
                    <a:pt x="345" y="189"/>
                    <a:pt x="341" y="188"/>
                    <a:pt x="337" y="186"/>
                  </a:cubicBezTo>
                  <a:cubicBezTo>
                    <a:pt x="339" y="182"/>
                    <a:pt x="339" y="182"/>
                    <a:pt x="339" y="182"/>
                  </a:cubicBezTo>
                  <a:cubicBezTo>
                    <a:pt x="343" y="184"/>
                    <a:pt x="347" y="185"/>
                    <a:pt x="350" y="187"/>
                  </a:cubicBezTo>
                  <a:lnTo>
                    <a:pt x="348" y="191"/>
                  </a:lnTo>
                  <a:close/>
                  <a:moveTo>
                    <a:pt x="221" y="188"/>
                  </a:moveTo>
                  <a:cubicBezTo>
                    <a:pt x="220" y="185"/>
                    <a:pt x="220" y="185"/>
                    <a:pt x="220" y="185"/>
                  </a:cubicBezTo>
                  <a:cubicBezTo>
                    <a:pt x="223" y="183"/>
                    <a:pt x="227" y="182"/>
                    <a:pt x="231" y="181"/>
                  </a:cubicBezTo>
                  <a:cubicBezTo>
                    <a:pt x="232" y="184"/>
                    <a:pt x="232" y="184"/>
                    <a:pt x="232" y="184"/>
                  </a:cubicBezTo>
                  <a:cubicBezTo>
                    <a:pt x="228" y="186"/>
                    <a:pt x="224" y="187"/>
                    <a:pt x="221" y="188"/>
                  </a:cubicBezTo>
                  <a:close/>
                  <a:moveTo>
                    <a:pt x="553" y="187"/>
                  </a:moveTo>
                  <a:cubicBezTo>
                    <a:pt x="551" y="183"/>
                    <a:pt x="551" y="183"/>
                    <a:pt x="551" y="183"/>
                  </a:cubicBezTo>
                  <a:cubicBezTo>
                    <a:pt x="555" y="182"/>
                    <a:pt x="559" y="181"/>
                    <a:pt x="563" y="180"/>
                  </a:cubicBezTo>
                  <a:cubicBezTo>
                    <a:pt x="564" y="184"/>
                    <a:pt x="564" y="184"/>
                    <a:pt x="564" y="184"/>
                  </a:cubicBezTo>
                  <a:cubicBezTo>
                    <a:pt x="560" y="185"/>
                    <a:pt x="556" y="186"/>
                    <a:pt x="553" y="187"/>
                  </a:cubicBezTo>
                  <a:close/>
                  <a:moveTo>
                    <a:pt x="884" y="186"/>
                  </a:moveTo>
                  <a:cubicBezTo>
                    <a:pt x="883" y="182"/>
                    <a:pt x="883" y="182"/>
                    <a:pt x="883" y="182"/>
                  </a:cubicBezTo>
                  <a:cubicBezTo>
                    <a:pt x="887" y="181"/>
                    <a:pt x="891" y="180"/>
                    <a:pt x="895" y="179"/>
                  </a:cubicBezTo>
                  <a:cubicBezTo>
                    <a:pt x="896" y="183"/>
                    <a:pt x="896" y="183"/>
                    <a:pt x="896" y="183"/>
                  </a:cubicBezTo>
                  <a:cubicBezTo>
                    <a:pt x="892" y="184"/>
                    <a:pt x="888" y="185"/>
                    <a:pt x="884" y="186"/>
                  </a:cubicBezTo>
                  <a:close/>
                  <a:moveTo>
                    <a:pt x="993" y="186"/>
                  </a:moveTo>
                  <a:cubicBezTo>
                    <a:pt x="990" y="185"/>
                    <a:pt x="986" y="183"/>
                    <a:pt x="982" y="183"/>
                  </a:cubicBezTo>
                  <a:cubicBezTo>
                    <a:pt x="983" y="179"/>
                    <a:pt x="983" y="179"/>
                    <a:pt x="983" y="179"/>
                  </a:cubicBezTo>
                  <a:cubicBezTo>
                    <a:pt x="987" y="180"/>
                    <a:pt x="991" y="181"/>
                    <a:pt x="995" y="182"/>
                  </a:cubicBezTo>
                  <a:lnTo>
                    <a:pt x="993" y="186"/>
                  </a:lnTo>
                  <a:close/>
                  <a:moveTo>
                    <a:pt x="1216" y="185"/>
                  </a:moveTo>
                  <a:cubicBezTo>
                    <a:pt x="1215" y="181"/>
                    <a:pt x="1215" y="181"/>
                    <a:pt x="1215" y="181"/>
                  </a:cubicBezTo>
                  <a:cubicBezTo>
                    <a:pt x="1219" y="180"/>
                    <a:pt x="1223" y="179"/>
                    <a:pt x="1227" y="178"/>
                  </a:cubicBezTo>
                  <a:cubicBezTo>
                    <a:pt x="1228" y="182"/>
                    <a:pt x="1228" y="182"/>
                    <a:pt x="1228" y="182"/>
                  </a:cubicBezTo>
                  <a:cubicBezTo>
                    <a:pt x="1224" y="183"/>
                    <a:pt x="1220" y="184"/>
                    <a:pt x="1216" y="185"/>
                  </a:cubicBezTo>
                  <a:close/>
                  <a:moveTo>
                    <a:pt x="662" y="185"/>
                  </a:moveTo>
                  <a:cubicBezTo>
                    <a:pt x="658" y="184"/>
                    <a:pt x="654" y="183"/>
                    <a:pt x="650" y="182"/>
                  </a:cubicBezTo>
                  <a:cubicBezTo>
                    <a:pt x="651" y="178"/>
                    <a:pt x="651" y="178"/>
                    <a:pt x="651" y="178"/>
                  </a:cubicBezTo>
                  <a:cubicBezTo>
                    <a:pt x="655" y="179"/>
                    <a:pt x="659" y="180"/>
                    <a:pt x="663" y="181"/>
                  </a:cubicBezTo>
                  <a:lnTo>
                    <a:pt x="662" y="185"/>
                  </a:lnTo>
                  <a:close/>
                  <a:moveTo>
                    <a:pt x="330" y="184"/>
                  </a:moveTo>
                  <a:cubicBezTo>
                    <a:pt x="326" y="183"/>
                    <a:pt x="322" y="182"/>
                    <a:pt x="318" y="181"/>
                  </a:cubicBezTo>
                  <a:cubicBezTo>
                    <a:pt x="319" y="177"/>
                    <a:pt x="319" y="177"/>
                    <a:pt x="319" y="177"/>
                  </a:cubicBezTo>
                  <a:cubicBezTo>
                    <a:pt x="323" y="178"/>
                    <a:pt x="327" y="179"/>
                    <a:pt x="331" y="180"/>
                  </a:cubicBezTo>
                  <a:lnTo>
                    <a:pt x="330" y="184"/>
                  </a:lnTo>
                  <a:close/>
                  <a:moveTo>
                    <a:pt x="20" y="184"/>
                  </a:moveTo>
                  <a:cubicBezTo>
                    <a:pt x="18" y="180"/>
                    <a:pt x="16" y="177"/>
                    <a:pt x="14" y="173"/>
                  </a:cubicBezTo>
                  <a:cubicBezTo>
                    <a:pt x="17" y="171"/>
                    <a:pt x="17" y="171"/>
                    <a:pt x="17" y="171"/>
                  </a:cubicBezTo>
                  <a:cubicBezTo>
                    <a:pt x="19" y="175"/>
                    <a:pt x="21" y="178"/>
                    <a:pt x="24" y="181"/>
                  </a:cubicBezTo>
                  <a:lnTo>
                    <a:pt x="20" y="184"/>
                  </a:lnTo>
                  <a:close/>
                  <a:moveTo>
                    <a:pt x="240" y="182"/>
                  </a:moveTo>
                  <a:cubicBezTo>
                    <a:pt x="239" y="178"/>
                    <a:pt x="239" y="178"/>
                    <a:pt x="239" y="178"/>
                  </a:cubicBezTo>
                  <a:cubicBezTo>
                    <a:pt x="243" y="178"/>
                    <a:pt x="247" y="177"/>
                    <a:pt x="251" y="176"/>
                  </a:cubicBezTo>
                  <a:cubicBezTo>
                    <a:pt x="251" y="180"/>
                    <a:pt x="251" y="180"/>
                    <a:pt x="251" y="180"/>
                  </a:cubicBezTo>
                  <a:cubicBezTo>
                    <a:pt x="247" y="181"/>
                    <a:pt x="244" y="182"/>
                    <a:pt x="240" y="182"/>
                  </a:cubicBezTo>
                  <a:close/>
                  <a:moveTo>
                    <a:pt x="572" y="182"/>
                  </a:moveTo>
                  <a:cubicBezTo>
                    <a:pt x="571" y="178"/>
                    <a:pt x="571" y="178"/>
                    <a:pt x="571" y="178"/>
                  </a:cubicBezTo>
                  <a:cubicBezTo>
                    <a:pt x="575" y="177"/>
                    <a:pt x="579" y="176"/>
                    <a:pt x="583" y="176"/>
                  </a:cubicBezTo>
                  <a:cubicBezTo>
                    <a:pt x="583" y="180"/>
                    <a:pt x="583" y="180"/>
                    <a:pt x="583" y="180"/>
                  </a:cubicBezTo>
                  <a:cubicBezTo>
                    <a:pt x="579" y="180"/>
                    <a:pt x="575" y="181"/>
                    <a:pt x="572" y="182"/>
                  </a:cubicBezTo>
                  <a:close/>
                  <a:moveTo>
                    <a:pt x="903" y="181"/>
                  </a:moveTo>
                  <a:cubicBezTo>
                    <a:pt x="903" y="177"/>
                    <a:pt x="903" y="177"/>
                    <a:pt x="903" y="177"/>
                  </a:cubicBezTo>
                  <a:cubicBezTo>
                    <a:pt x="907" y="176"/>
                    <a:pt x="911" y="176"/>
                    <a:pt x="915" y="175"/>
                  </a:cubicBezTo>
                  <a:cubicBezTo>
                    <a:pt x="915" y="179"/>
                    <a:pt x="915" y="179"/>
                    <a:pt x="915" y="179"/>
                  </a:cubicBezTo>
                  <a:cubicBezTo>
                    <a:pt x="911" y="180"/>
                    <a:pt x="907" y="180"/>
                    <a:pt x="903" y="181"/>
                  </a:cubicBezTo>
                  <a:close/>
                  <a:moveTo>
                    <a:pt x="974" y="181"/>
                  </a:moveTo>
                  <a:cubicBezTo>
                    <a:pt x="971" y="180"/>
                    <a:pt x="967" y="180"/>
                    <a:pt x="963" y="179"/>
                  </a:cubicBezTo>
                  <a:cubicBezTo>
                    <a:pt x="963" y="175"/>
                    <a:pt x="963" y="175"/>
                    <a:pt x="963" y="175"/>
                  </a:cubicBezTo>
                  <a:cubicBezTo>
                    <a:pt x="967" y="176"/>
                    <a:pt x="971" y="176"/>
                    <a:pt x="975" y="177"/>
                  </a:cubicBezTo>
                  <a:lnTo>
                    <a:pt x="974" y="181"/>
                  </a:lnTo>
                  <a:close/>
                  <a:moveTo>
                    <a:pt x="1235" y="181"/>
                  </a:moveTo>
                  <a:cubicBezTo>
                    <a:pt x="1235" y="177"/>
                    <a:pt x="1235" y="177"/>
                    <a:pt x="1235" y="177"/>
                  </a:cubicBezTo>
                  <a:cubicBezTo>
                    <a:pt x="1239" y="176"/>
                    <a:pt x="1243" y="175"/>
                    <a:pt x="1247" y="175"/>
                  </a:cubicBezTo>
                  <a:cubicBezTo>
                    <a:pt x="1247" y="179"/>
                    <a:pt x="1247" y="179"/>
                    <a:pt x="1247" y="179"/>
                  </a:cubicBezTo>
                  <a:cubicBezTo>
                    <a:pt x="1243" y="179"/>
                    <a:pt x="1239" y="180"/>
                    <a:pt x="1235" y="181"/>
                  </a:cubicBezTo>
                  <a:close/>
                  <a:moveTo>
                    <a:pt x="642" y="180"/>
                  </a:moveTo>
                  <a:cubicBezTo>
                    <a:pt x="639" y="180"/>
                    <a:pt x="635" y="179"/>
                    <a:pt x="631" y="179"/>
                  </a:cubicBezTo>
                  <a:cubicBezTo>
                    <a:pt x="631" y="175"/>
                    <a:pt x="631" y="175"/>
                    <a:pt x="631" y="175"/>
                  </a:cubicBezTo>
                  <a:cubicBezTo>
                    <a:pt x="635" y="175"/>
                    <a:pt x="639" y="176"/>
                    <a:pt x="643" y="176"/>
                  </a:cubicBezTo>
                  <a:lnTo>
                    <a:pt x="642" y="180"/>
                  </a:lnTo>
                  <a:close/>
                  <a:moveTo>
                    <a:pt x="311" y="180"/>
                  </a:moveTo>
                  <a:cubicBezTo>
                    <a:pt x="307" y="179"/>
                    <a:pt x="303" y="179"/>
                    <a:pt x="299" y="179"/>
                  </a:cubicBezTo>
                  <a:cubicBezTo>
                    <a:pt x="299" y="175"/>
                    <a:pt x="299" y="175"/>
                    <a:pt x="299" y="175"/>
                  </a:cubicBezTo>
                  <a:cubicBezTo>
                    <a:pt x="303" y="175"/>
                    <a:pt x="307" y="175"/>
                    <a:pt x="311" y="176"/>
                  </a:cubicBezTo>
                  <a:lnTo>
                    <a:pt x="311" y="180"/>
                  </a:lnTo>
                  <a:close/>
                  <a:moveTo>
                    <a:pt x="259" y="179"/>
                  </a:moveTo>
                  <a:cubicBezTo>
                    <a:pt x="259" y="175"/>
                    <a:pt x="259" y="175"/>
                    <a:pt x="259" y="175"/>
                  </a:cubicBezTo>
                  <a:cubicBezTo>
                    <a:pt x="263" y="175"/>
                    <a:pt x="267" y="174"/>
                    <a:pt x="271" y="174"/>
                  </a:cubicBezTo>
                  <a:cubicBezTo>
                    <a:pt x="271" y="178"/>
                    <a:pt x="271" y="178"/>
                    <a:pt x="271" y="178"/>
                  </a:cubicBezTo>
                  <a:cubicBezTo>
                    <a:pt x="267" y="178"/>
                    <a:pt x="263" y="179"/>
                    <a:pt x="259" y="179"/>
                  </a:cubicBezTo>
                  <a:close/>
                  <a:moveTo>
                    <a:pt x="591" y="179"/>
                  </a:moveTo>
                  <a:cubicBezTo>
                    <a:pt x="591" y="175"/>
                    <a:pt x="591" y="175"/>
                    <a:pt x="591" y="175"/>
                  </a:cubicBezTo>
                  <a:cubicBezTo>
                    <a:pt x="595" y="174"/>
                    <a:pt x="599" y="174"/>
                    <a:pt x="603" y="174"/>
                  </a:cubicBezTo>
                  <a:cubicBezTo>
                    <a:pt x="603" y="178"/>
                    <a:pt x="603" y="178"/>
                    <a:pt x="603" y="178"/>
                  </a:cubicBezTo>
                  <a:cubicBezTo>
                    <a:pt x="599" y="178"/>
                    <a:pt x="595" y="178"/>
                    <a:pt x="591" y="179"/>
                  </a:cubicBezTo>
                  <a:close/>
                  <a:moveTo>
                    <a:pt x="1275" y="178"/>
                  </a:moveTo>
                  <a:cubicBezTo>
                    <a:pt x="1275" y="174"/>
                    <a:pt x="1275" y="174"/>
                    <a:pt x="1275" y="174"/>
                  </a:cubicBezTo>
                  <a:moveTo>
                    <a:pt x="923" y="178"/>
                  </a:moveTo>
                  <a:cubicBezTo>
                    <a:pt x="923" y="174"/>
                    <a:pt x="923" y="174"/>
                    <a:pt x="923" y="174"/>
                  </a:cubicBezTo>
                  <a:cubicBezTo>
                    <a:pt x="927" y="174"/>
                    <a:pt x="931" y="174"/>
                    <a:pt x="935" y="174"/>
                  </a:cubicBezTo>
                  <a:cubicBezTo>
                    <a:pt x="935" y="178"/>
                    <a:pt x="935" y="178"/>
                    <a:pt x="935" y="178"/>
                  </a:cubicBezTo>
                  <a:cubicBezTo>
                    <a:pt x="931" y="178"/>
                    <a:pt x="927" y="178"/>
                    <a:pt x="923" y="178"/>
                  </a:cubicBezTo>
                  <a:close/>
                  <a:moveTo>
                    <a:pt x="955" y="178"/>
                  </a:moveTo>
                  <a:cubicBezTo>
                    <a:pt x="951" y="178"/>
                    <a:pt x="947" y="178"/>
                    <a:pt x="943" y="178"/>
                  </a:cubicBezTo>
                  <a:cubicBezTo>
                    <a:pt x="943" y="174"/>
                    <a:pt x="943" y="174"/>
                    <a:pt x="943" y="174"/>
                  </a:cubicBezTo>
                  <a:cubicBezTo>
                    <a:pt x="947" y="174"/>
                    <a:pt x="951" y="174"/>
                    <a:pt x="955" y="174"/>
                  </a:cubicBezTo>
                  <a:lnTo>
                    <a:pt x="955" y="178"/>
                  </a:lnTo>
                  <a:close/>
                  <a:moveTo>
                    <a:pt x="1255" y="178"/>
                  </a:moveTo>
                  <a:cubicBezTo>
                    <a:pt x="1255" y="174"/>
                    <a:pt x="1255" y="174"/>
                    <a:pt x="1255" y="174"/>
                  </a:cubicBezTo>
                  <a:cubicBezTo>
                    <a:pt x="1259" y="174"/>
                    <a:pt x="1263" y="174"/>
                    <a:pt x="1267" y="174"/>
                  </a:cubicBezTo>
                  <a:cubicBezTo>
                    <a:pt x="1267" y="178"/>
                    <a:pt x="1267" y="178"/>
                    <a:pt x="1267" y="178"/>
                  </a:cubicBezTo>
                  <a:cubicBezTo>
                    <a:pt x="1263" y="178"/>
                    <a:pt x="1259" y="178"/>
                    <a:pt x="1255" y="178"/>
                  </a:cubicBezTo>
                  <a:close/>
                  <a:moveTo>
                    <a:pt x="623" y="178"/>
                  </a:moveTo>
                  <a:cubicBezTo>
                    <a:pt x="619" y="178"/>
                    <a:pt x="615" y="178"/>
                    <a:pt x="611" y="178"/>
                  </a:cubicBezTo>
                  <a:cubicBezTo>
                    <a:pt x="611" y="174"/>
                    <a:pt x="611" y="174"/>
                    <a:pt x="611" y="174"/>
                  </a:cubicBezTo>
                  <a:cubicBezTo>
                    <a:pt x="615" y="174"/>
                    <a:pt x="619" y="174"/>
                    <a:pt x="623" y="174"/>
                  </a:cubicBezTo>
                  <a:lnTo>
                    <a:pt x="623" y="178"/>
                  </a:lnTo>
                  <a:close/>
                  <a:moveTo>
                    <a:pt x="291" y="178"/>
                  </a:moveTo>
                  <a:cubicBezTo>
                    <a:pt x="288" y="178"/>
                    <a:pt x="285" y="178"/>
                    <a:pt x="282" y="178"/>
                  </a:cubicBezTo>
                  <a:cubicBezTo>
                    <a:pt x="279" y="178"/>
                    <a:pt x="279" y="178"/>
                    <a:pt x="279" y="178"/>
                  </a:cubicBezTo>
                  <a:cubicBezTo>
                    <a:pt x="279" y="174"/>
                    <a:pt x="279" y="174"/>
                    <a:pt x="279" y="174"/>
                  </a:cubicBezTo>
                  <a:cubicBezTo>
                    <a:pt x="282" y="174"/>
                    <a:pt x="282" y="174"/>
                    <a:pt x="282" y="174"/>
                  </a:cubicBezTo>
                  <a:cubicBezTo>
                    <a:pt x="285" y="174"/>
                    <a:pt x="288" y="174"/>
                    <a:pt x="291" y="174"/>
                  </a:cubicBezTo>
                  <a:lnTo>
                    <a:pt x="291" y="178"/>
                  </a:lnTo>
                  <a:close/>
                  <a:moveTo>
                    <a:pt x="10" y="166"/>
                  </a:moveTo>
                  <a:cubicBezTo>
                    <a:pt x="9" y="162"/>
                    <a:pt x="7" y="158"/>
                    <a:pt x="6" y="155"/>
                  </a:cubicBezTo>
                  <a:cubicBezTo>
                    <a:pt x="10" y="153"/>
                    <a:pt x="10" y="153"/>
                    <a:pt x="10" y="153"/>
                  </a:cubicBezTo>
                  <a:cubicBezTo>
                    <a:pt x="11" y="157"/>
                    <a:pt x="12" y="161"/>
                    <a:pt x="14" y="164"/>
                  </a:cubicBezTo>
                  <a:lnTo>
                    <a:pt x="10" y="166"/>
                  </a:lnTo>
                  <a:close/>
                  <a:moveTo>
                    <a:pt x="4" y="147"/>
                  </a:moveTo>
                  <a:cubicBezTo>
                    <a:pt x="2" y="143"/>
                    <a:pt x="2" y="139"/>
                    <a:pt x="1" y="135"/>
                  </a:cubicBezTo>
                  <a:cubicBezTo>
                    <a:pt x="5" y="134"/>
                    <a:pt x="5" y="134"/>
                    <a:pt x="5" y="134"/>
                  </a:cubicBezTo>
                  <a:cubicBezTo>
                    <a:pt x="6" y="138"/>
                    <a:pt x="6" y="142"/>
                    <a:pt x="7" y="146"/>
                  </a:cubicBezTo>
                  <a:lnTo>
                    <a:pt x="4" y="147"/>
                  </a:lnTo>
                  <a:close/>
                  <a:moveTo>
                    <a:pt x="0" y="127"/>
                  </a:moveTo>
                  <a:cubicBezTo>
                    <a:pt x="0" y="124"/>
                    <a:pt x="0" y="120"/>
                    <a:pt x="0" y="117"/>
                  </a:cubicBezTo>
                  <a:cubicBezTo>
                    <a:pt x="0" y="116"/>
                    <a:pt x="0" y="116"/>
                    <a:pt x="0" y="115"/>
                  </a:cubicBezTo>
                  <a:cubicBezTo>
                    <a:pt x="4" y="115"/>
                    <a:pt x="4" y="115"/>
                    <a:pt x="4" y="115"/>
                  </a:cubicBezTo>
                  <a:cubicBezTo>
                    <a:pt x="4" y="116"/>
                    <a:pt x="4" y="116"/>
                    <a:pt x="4" y="117"/>
                  </a:cubicBezTo>
                  <a:cubicBezTo>
                    <a:pt x="4" y="120"/>
                    <a:pt x="4" y="123"/>
                    <a:pt x="4" y="126"/>
                  </a:cubicBezTo>
                  <a:lnTo>
                    <a:pt x="0" y="127"/>
                  </a:lnTo>
                  <a:close/>
                  <a:moveTo>
                    <a:pt x="4" y="107"/>
                  </a:moveTo>
                  <a:cubicBezTo>
                    <a:pt x="0" y="106"/>
                    <a:pt x="0" y="106"/>
                    <a:pt x="0" y="106"/>
                  </a:cubicBezTo>
                  <a:cubicBezTo>
                    <a:pt x="1" y="102"/>
                    <a:pt x="1" y="98"/>
                    <a:pt x="2" y="94"/>
                  </a:cubicBezTo>
                  <a:cubicBezTo>
                    <a:pt x="6" y="95"/>
                    <a:pt x="6" y="95"/>
                    <a:pt x="6" y="95"/>
                  </a:cubicBezTo>
                  <a:cubicBezTo>
                    <a:pt x="5" y="99"/>
                    <a:pt x="5" y="103"/>
                    <a:pt x="4" y="107"/>
                  </a:cubicBezTo>
                  <a:close/>
                  <a:moveTo>
                    <a:pt x="8" y="88"/>
                  </a:moveTo>
                  <a:cubicBezTo>
                    <a:pt x="4" y="86"/>
                    <a:pt x="4" y="86"/>
                    <a:pt x="4" y="86"/>
                  </a:cubicBezTo>
                  <a:cubicBezTo>
                    <a:pt x="5" y="83"/>
                    <a:pt x="6" y="79"/>
                    <a:pt x="8" y="75"/>
                  </a:cubicBezTo>
                  <a:cubicBezTo>
                    <a:pt x="11" y="76"/>
                    <a:pt x="11" y="76"/>
                    <a:pt x="11" y="76"/>
                  </a:cubicBezTo>
                  <a:cubicBezTo>
                    <a:pt x="10" y="80"/>
                    <a:pt x="9" y="84"/>
                    <a:pt x="8" y="88"/>
                  </a:cubicBezTo>
                  <a:close/>
                  <a:moveTo>
                    <a:pt x="15" y="69"/>
                  </a:moveTo>
                  <a:cubicBezTo>
                    <a:pt x="11" y="67"/>
                    <a:pt x="11" y="67"/>
                    <a:pt x="11" y="67"/>
                  </a:cubicBezTo>
                  <a:cubicBezTo>
                    <a:pt x="13" y="64"/>
                    <a:pt x="15" y="60"/>
                    <a:pt x="17" y="57"/>
                  </a:cubicBezTo>
                  <a:cubicBezTo>
                    <a:pt x="20" y="59"/>
                    <a:pt x="20" y="59"/>
                    <a:pt x="20" y="59"/>
                  </a:cubicBezTo>
                  <a:cubicBezTo>
                    <a:pt x="18" y="62"/>
                    <a:pt x="16" y="66"/>
                    <a:pt x="15" y="69"/>
                  </a:cubicBezTo>
                  <a:close/>
                  <a:moveTo>
                    <a:pt x="1268" y="61"/>
                  </a:moveTo>
                  <a:cubicBezTo>
                    <a:pt x="1268" y="57"/>
                    <a:pt x="1268" y="57"/>
                    <a:pt x="1268" y="57"/>
                  </a:cubicBezTo>
                  <a:cubicBezTo>
                    <a:pt x="1268" y="57"/>
                    <a:pt x="1268" y="57"/>
                    <a:pt x="1268" y="57"/>
                  </a:cubicBezTo>
                  <a:cubicBezTo>
                    <a:pt x="1272" y="57"/>
                    <a:pt x="1276" y="57"/>
                    <a:pt x="1280" y="57"/>
                  </a:cubicBezTo>
                  <a:cubicBezTo>
                    <a:pt x="1280" y="61"/>
                    <a:pt x="1280" y="61"/>
                    <a:pt x="1280" y="61"/>
                  </a:cubicBezTo>
                  <a:cubicBezTo>
                    <a:pt x="1276" y="61"/>
                    <a:pt x="1272" y="61"/>
                    <a:pt x="1268" y="61"/>
                  </a:cubicBezTo>
                  <a:close/>
                  <a:moveTo>
                    <a:pt x="940" y="61"/>
                  </a:moveTo>
                  <a:cubicBezTo>
                    <a:pt x="938" y="61"/>
                    <a:pt x="937" y="61"/>
                    <a:pt x="936" y="61"/>
                  </a:cubicBezTo>
                  <a:cubicBezTo>
                    <a:pt x="936" y="57"/>
                    <a:pt x="936" y="57"/>
                    <a:pt x="936" y="57"/>
                  </a:cubicBezTo>
                  <a:cubicBezTo>
                    <a:pt x="940" y="57"/>
                    <a:pt x="944" y="57"/>
                    <a:pt x="948" y="57"/>
                  </a:cubicBezTo>
                  <a:cubicBezTo>
                    <a:pt x="948" y="61"/>
                    <a:pt x="948" y="61"/>
                    <a:pt x="948" y="61"/>
                  </a:cubicBezTo>
                  <a:cubicBezTo>
                    <a:pt x="946" y="61"/>
                    <a:pt x="943" y="61"/>
                    <a:pt x="940" y="61"/>
                  </a:cubicBezTo>
                  <a:close/>
                  <a:moveTo>
                    <a:pt x="611" y="61"/>
                  </a:moveTo>
                  <a:cubicBezTo>
                    <a:pt x="609" y="61"/>
                    <a:pt x="606" y="61"/>
                    <a:pt x="604" y="61"/>
                  </a:cubicBezTo>
                  <a:cubicBezTo>
                    <a:pt x="604" y="57"/>
                    <a:pt x="604" y="57"/>
                    <a:pt x="604" y="57"/>
                  </a:cubicBezTo>
                  <a:cubicBezTo>
                    <a:pt x="608" y="57"/>
                    <a:pt x="612" y="57"/>
                    <a:pt x="616" y="57"/>
                  </a:cubicBezTo>
                  <a:cubicBezTo>
                    <a:pt x="616" y="61"/>
                    <a:pt x="616" y="61"/>
                    <a:pt x="616" y="61"/>
                  </a:cubicBezTo>
                  <a:cubicBezTo>
                    <a:pt x="615" y="61"/>
                    <a:pt x="613" y="61"/>
                    <a:pt x="611" y="61"/>
                  </a:cubicBezTo>
                  <a:close/>
                  <a:moveTo>
                    <a:pt x="282" y="61"/>
                  </a:moveTo>
                  <a:cubicBezTo>
                    <a:pt x="279" y="61"/>
                    <a:pt x="275" y="61"/>
                    <a:pt x="272" y="61"/>
                  </a:cubicBezTo>
                  <a:cubicBezTo>
                    <a:pt x="273" y="57"/>
                    <a:pt x="273" y="57"/>
                    <a:pt x="273" y="57"/>
                  </a:cubicBezTo>
                  <a:cubicBezTo>
                    <a:pt x="276" y="57"/>
                    <a:pt x="279" y="57"/>
                    <a:pt x="282" y="57"/>
                  </a:cubicBezTo>
                  <a:cubicBezTo>
                    <a:pt x="284" y="57"/>
                    <a:pt x="284" y="57"/>
                    <a:pt x="284" y="57"/>
                  </a:cubicBezTo>
                  <a:cubicBezTo>
                    <a:pt x="284" y="61"/>
                    <a:pt x="284" y="61"/>
                    <a:pt x="284" y="61"/>
                  </a:cubicBezTo>
                  <a:lnTo>
                    <a:pt x="282" y="61"/>
                  </a:lnTo>
                  <a:close/>
                  <a:moveTo>
                    <a:pt x="1260" y="61"/>
                  </a:moveTo>
                  <a:cubicBezTo>
                    <a:pt x="1256" y="61"/>
                    <a:pt x="1252" y="60"/>
                    <a:pt x="1248" y="60"/>
                  </a:cubicBezTo>
                  <a:cubicBezTo>
                    <a:pt x="1249" y="56"/>
                    <a:pt x="1249" y="56"/>
                    <a:pt x="1249" y="56"/>
                  </a:cubicBezTo>
                  <a:cubicBezTo>
                    <a:pt x="1252" y="56"/>
                    <a:pt x="1256" y="57"/>
                    <a:pt x="1260" y="57"/>
                  </a:cubicBezTo>
                  <a:lnTo>
                    <a:pt x="1260" y="61"/>
                  </a:lnTo>
                  <a:close/>
                  <a:moveTo>
                    <a:pt x="293" y="61"/>
                  </a:moveTo>
                  <a:cubicBezTo>
                    <a:pt x="292" y="57"/>
                    <a:pt x="292" y="57"/>
                    <a:pt x="292" y="57"/>
                  </a:cubicBezTo>
                  <a:cubicBezTo>
                    <a:pt x="296" y="56"/>
                    <a:pt x="300" y="56"/>
                    <a:pt x="304" y="56"/>
                  </a:cubicBezTo>
                  <a:cubicBezTo>
                    <a:pt x="305" y="60"/>
                    <a:pt x="305" y="60"/>
                    <a:pt x="305" y="60"/>
                  </a:cubicBezTo>
                  <a:cubicBezTo>
                    <a:pt x="301" y="60"/>
                    <a:pt x="297" y="60"/>
                    <a:pt x="293" y="61"/>
                  </a:cubicBezTo>
                  <a:close/>
                  <a:moveTo>
                    <a:pt x="928" y="61"/>
                  </a:moveTo>
                  <a:cubicBezTo>
                    <a:pt x="924" y="60"/>
                    <a:pt x="920" y="60"/>
                    <a:pt x="916" y="60"/>
                  </a:cubicBezTo>
                  <a:cubicBezTo>
                    <a:pt x="917" y="56"/>
                    <a:pt x="917" y="56"/>
                    <a:pt x="917" y="56"/>
                  </a:cubicBezTo>
                  <a:cubicBezTo>
                    <a:pt x="920" y="56"/>
                    <a:pt x="924" y="56"/>
                    <a:pt x="928" y="57"/>
                  </a:cubicBezTo>
                  <a:lnTo>
                    <a:pt x="928" y="61"/>
                  </a:lnTo>
                  <a:close/>
                  <a:moveTo>
                    <a:pt x="625" y="60"/>
                  </a:moveTo>
                  <a:cubicBezTo>
                    <a:pt x="624" y="56"/>
                    <a:pt x="624" y="56"/>
                    <a:pt x="624" y="56"/>
                  </a:cubicBezTo>
                  <a:cubicBezTo>
                    <a:pt x="628" y="56"/>
                    <a:pt x="632" y="56"/>
                    <a:pt x="636" y="55"/>
                  </a:cubicBezTo>
                  <a:cubicBezTo>
                    <a:pt x="637" y="59"/>
                    <a:pt x="637" y="59"/>
                    <a:pt x="637" y="59"/>
                  </a:cubicBezTo>
                  <a:cubicBezTo>
                    <a:pt x="633" y="60"/>
                    <a:pt x="629" y="60"/>
                    <a:pt x="625" y="60"/>
                  </a:cubicBezTo>
                  <a:close/>
                  <a:moveTo>
                    <a:pt x="596" y="60"/>
                  </a:moveTo>
                  <a:cubicBezTo>
                    <a:pt x="592" y="60"/>
                    <a:pt x="588" y="60"/>
                    <a:pt x="584" y="59"/>
                  </a:cubicBezTo>
                  <a:cubicBezTo>
                    <a:pt x="585" y="55"/>
                    <a:pt x="585" y="55"/>
                    <a:pt x="585" y="55"/>
                  </a:cubicBezTo>
                  <a:cubicBezTo>
                    <a:pt x="589" y="56"/>
                    <a:pt x="593" y="56"/>
                    <a:pt x="597" y="56"/>
                  </a:cubicBezTo>
                  <a:lnTo>
                    <a:pt x="596" y="60"/>
                  </a:lnTo>
                  <a:close/>
                  <a:moveTo>
                    <a:pt x="957" y="60"/>
                  </a:moveTo>
                  <a:cubicBezTo>
                    <a:pt x="956" y="56"/>
                    <a:pt x="956" y="56"/>
                    <a:pt x="956" y="56"/>
                  </a:cubicBezTo>
                  <a:cubicBezTo>
                    <a:pt x="960" y="56"/>
                    <a:pt x="964" y="55"/>
                    <a:pt x="968" y="55"/>
                  </a:cubicBezTo>
                  <a:cubicBezTo>
                    <a:pt x="969" y="59"/>
                    <a:pt x="969" y="59"/>
                    <a:pt x="969" y="59"/>
                  </a:cubicBezTo>
                  <a:cubicBezTo>
                    <a:pt x="965" y="59"/>
                    <a:pt x="961" y="60"/>
                    <a:pt x="957" y="60"/>
                  </a:cubicBezTo>
                  <a:close/>
                  <a:moveTo>
                    <a:pt x="264" y="60"/>
                  </a:moveTo>
                  <a:cubicBezTo>
                    <a:pt x="260" y="60"/>
                    <a:pt x="256" y="59"/>
                    <a:pt x="252" y="59"/>
                  </a:cubicBezTo>
                  <a:cubicBezTo>
                    <a:pt x="253" y="55"/>
                    <a:pt x="253" y="55"/>
                    <a:pt x="253" y="55"/>
                  </a:cubicBezTo>
                  <a:cubicBezTo>
                    <a:pt x="257" y="55"/>
                    <a:pt x="261" y="56"/>
                    <a:pt x="265" y="56"/>
                  </a:cubicBezTo>
                  <a:lnTo>
                    <a:pt x="264" y="60"/>
                  </a:lnTo>
                  <a:close/>
                  <a:moveTo>
                    <a:pt x="1240" y="59"/>
                  </a:moveTo>
                  <a:cubicBezTo>
                    <a:pt x="1236" y="58"/>
                    <a:pt x="1232" y="58"/>
                    <a:pt x="1228" y="57"/>
                  </a:cubicBezTo>
                  <a:cubicBezTo>
                    <a:pt x="1229" y="53"/>
                    <a:pt x="1229" y="53"/>
                    <a:pt x="1229" y="53"/>
                  </a:cubicBezTo>
                  <a:cubicBezTo>
                    <a:pt x="1233" y="54"/>
                    <a:pt x="1237" y="54"/>
                    <a:pt x="1241" y="55"/>
                  </a:cubicBezTo>
                  <a:lnTo>
                    <a:pt x="1240" y="59"/>
                  </a:lnTo>
                  <a:close/>
                  <a:moveTo>
                    <a:pt x="313" y="59"/>
                  </a:moveTo>
                  <a:cubicBezTo>
                    <a:pt x="312" y="55"/>
                    <a:pt x="312" y="55"/>
                    <a:pt x="312" y="55"/>
                  </a:cubicBezTo>
                  <a:cubicBezTo>
                    <a:pt x="316" y="54"/>
                    <a:pt x="320" y="53"/>
                    <a:pt x="324" y="52"/>
                  </a:cubicBezTo>
                  <a:cubicBezTo>
                    <a:pt x="325" y="56"/>
                    <a:pt x="325" y="56"/>
                    <a:pt x="325" y="56"/>
                  </a:cubicBezTo>
                  <a:cubicBezTo>
                    <a:pt x="321" y="57"/>
                    <a:pt x="317" y="58"/>
                    <a:pt x="313" y="59"/>
                  </a:cubicBezTo>
                  <a:close/>
                  <a:moveTo>
                    <a:pt x="908" y="58"/>
                  </a:moveTo>
                  <a:cubicBezTo>
                    <a:pt x="904" y="58"/>
                    <a:pt x="900" y="57"/>
                    <a:pt x="896" y="56"/>
                  </a:cubicBezTo>
                  <a:cubicBezTo>
                    <a:pt x="897" y="52"/>
                    <a:pt x="897" y="52"/>
                    <a:pt x="897" y="52"/>
                  </a:cubicBezTo>
                  <a:cubicBezTo>
                    <a:pt x="901" y="53"/>
                    <a:pt x="905" y="54"/>
                    <a:pt x="909" y="55"/>
                  </a:cubicBezTo>
                  <a:lnTo>
                    <a:pt x="908" y="58"/>
                  </a:lnTo>
                  <a:close/>
                  <a:moveTo>
                    <a:pt x="645" y="58"/>
                  </a:moveTo>
                  <a:cubicBezTo>
                    <a:pt x="644" y="54"/>
                    <a:pt x="644" y="54"/>
                    <a:pt x="644" y="54"/>
                  </a:cubicBezTo>
                  <a:cubicBezTo>
                    <a:pt x="648" y="53"/>
                    <a:pt x="652" y="53"/>
                    <a:pt x="656" y="52"/>
                  </a:cubicBezTo>
                  <a:cubicBezTo>
                    <a:pt x="656" y="56"/>
                    <a:pt x="656" y="56"/>
                    <a:pt x="656" y="56"/>
                  </a:cubicBezTo>
                  <a:cubicBezTo>
                    <a:pt x="653" y="56"/>
                    <a:pt x="649" y="57"/>
                    <a:pt x="645" y="58"/>
                  </a:cubicBezTo>
                  <a:close/>
                  <a:moveTo>
                    <a:pt x="576" y="58"/>
                  </a:moveTo>
                  <a:cubicBezTo>
                    <a:pt x="572" y="57"/>
                    <a:pt x="568" y="56"/>
                    <a:pt x="564" y="55"/>
                  </a:cubicBezTo>
                  <a:cubicBezTo>
                    <a:pt x="565" y="52"/>
                    <a:pt x="565" y="52"/>
                    <a:pt x="565" y="52"/>
                  </a:cubicBezTo>
                  <a:cubicBezTo>
                    <a:pt x="569" y="52"/>
                    <a:pt x="573" y="53"/>
                    <a:pt x="577" y="54"/>
                  </a:cubicBezTo>
                  <a:lnTo>
                    <a:pt x="576" y="58"/>
                  </a:lnTo>
                  <a:close/>
                  <a:moveTo>
                    <a:pt x="977" y="57"/>
                  </a:moveTo>
                  <a:cubicBezTo>
                    <a:pt x="976" y="54"/>
                    <a:pt x="976" y="54"/>
                    <a:pt x="976" y="54"/>
                  </a:cubicBezTo>
                  <a:cubicBezTo>
                    <a:pt x="980" y="53"/>
                    <a:pt x="984" y="52"/>
                    <a:pt x="987" y="51"/>
                  </a:cubicBezTo>
                  <a:cubicBezTo>
                    <a:pt x="988" y="55"/>
                    <a:pt x="988" y="55"/>
                    <a:pt x="988" y="55"/>
                  </a:cubicBezTo>
                  <a:cubicBezTo>
                    <a:pt x="985" y="56"/>
                    <a:pt x="981" y="57"/>
                    <a:pt x="977" y="57"/>
                  </a:cubicBezTo>
                  <a:close/>
                  <a:moveTo>
                    <a:pt x="244" y="57"/>
                  </a:moveTo>
                  <a:cubicBezTo>
                    <a:pt x="240" y="57"/>
                    <a:pt x="236" y="56"/>
                    <a:pt x="232" y="55"/>
                  </a:cubicBezTo>
                  <a:cubicBezTo>
                    <a:pt x="234" y="51"/>
                    <a:pt x="234" y="51"/>
                    <a:pt x="234" y="51"/>
                  </a:cubicBezTo>
                  <a:cubicBezTo>
                    <a:pt x="237" y="52"/>
                    <a:pt x="241" y="53"/>
                    <a:pt x="245" y="53"/>
                  </a:cubicBezTo>
                  <a:lnTo>
                    <a:pt x="244" y="57"/>
                  </a:lnTo>
                  <a:close/>
                  <a:moveTo>
                    <a:pt x="1220" y="55"/>
                  </a:moveTo>
                  <a:cubicBezTo>
                    <a:pt x="1216" y="54"/>
                    <a:pt x="1212" y="53"/>
                    <a:pt x="1209" y="51"/>
                  </a:cubicBezTo>
                  <a:cubicBezTo>
                    <a:pt x="1210" y="47"/>
                    <a:pt x="1210" y="47"/>
                    <a:pt x="1210" y="47"/>
                  </a:cubicBezTo>
                  <a:cubicBezTo>
                    <a:pt x="1214" y="49"/>
                    <a:pt x="1217" y="50"/>
                    <a:pt x="1221" y="51"/>
                  </a:cubicBezTo>
                  <a:lnTo>
                    <a:pt x="1220" y="55"/>
                  </a:lnTo>
                  <a:close/>
                  <a:moveTo>
                    <a:pt x="332" y="54"/>
                  </a:moveTo>
                  <a:cubicBezTo>
                    <a:pt x="331" y="50"/>
                    <a:pt x="331" y="50"/>
                    <a:pt x="331" y="50"/>
                  </a:cubicBezTo>
                  <a:cubicBezTo>
                    <a:pt x="335" y="49"/>
                    <a:pt x="339" y="48"/>
                    <a:pt x="342" y="47"/>
                  </a:cubicBezTo>
                  <a:cubicBezTo>
                    <a:pt x="344" y="50"/>
                    <a:pt x="344" y="50"/>
                    <a:pt x="344" y="50"/>
                  </a:cubicBezTo>
                  <a:cubicBezTo>
                    <a:pt x="340" y="52"/>
                    <a:pt x="336" y="53"/>
                    <a:pt x="332" y="54"/>
                  </a:cubicBezTo>
                  <a:close/>
                  <a:moveTo>
                    <a:pt x="888" y="54"/>
                  </a:moveTo>
                  <a:cubicBezTo>
                    <a:pt x="884" y="53"/>
                    <a:pt x="881" y="52"/>
                    <a:pt x="877" y="50"/>
                  </a:cubicBezTo>
                  <a:cubicBezTo>
                    <a:pt x="878" y="46"/>
                    <a:pt x="878" y="46"/>
                    <a:pt x="878" y="46"/>
                  </a:cubicBezTo>
                  <a:cubicBezTo>
                    <a:pt x="882" y="48"/>
                    <a:pt x="886" y="49"/>
                    <a:pt x="890" y="50"/>
                  </a:cubicBezTo>
                  <a:lnTo>
                    <a:pt x="888" y="54"/>
                  </a:lnTo>
                  <a:close/>
                  <a:moveTo>
                    <a:pt x="664" y="53"/>
                  </a:moveTo>
                  <a:cubicBezTo>
                    <a:pt x="663" y="49"/>
                    <a:pt x="663" y="49"/>
                    <a:pt x="663" y="49"/>
                  </a:cubicBezTo>
                  <a:cubicBezTo>
                    <a:pt x="667" y="48"/>
                    <a:pt x="671" y="47"/>
                    <a:pt x="674" y="45"/>
                  </a:cubicBezTo>
                  <a:cubicBezTo>
                    <a:pt x="676" y="49"/>
                    <a:pt x="676" y="49"/>
                    <a:pt x="676" y="49"/>
                  </a:cubicBezTo>
                  <a:cubicBezTo>
                    <a:pt x="672" y="51"/>
                    <a:pt x="668" y="52"/>
                    <a:pt x="664" y="53"/>
                  </a:cubicBezTo>
                  <a:close/>
                  <a:moveTo>
                    <a:pt x="557" y="53"/>
                  </a:moveTo>
                  <a:cubicBezTo>
                    <a:pt x="553" y="52"/>
                    <a:pt x="549" y="50"/>
                    <a:pt x="545" y="49"/>
                  </a:cubicBezTo>
                  <a:cubicBezTo>
                    <a:pt x="547" y="45"/>
                    <a:pt x="547" y="45"/>
                    <a:pt x="547" y="45"/>
                  </a:cubicBezTo>
                  <a:cubicBezTo>
                    <a:pt x="550" y="47"/>
                    <a:pt x="554" y="48"/>
                    <a:pt x="558" y="49"/>
                  </a:cubicBezTo>
                  <a:lnTo>
                    <a:pt x="557" y="53"/>
                  </a:lnTo>
                  <a:close/>
                  <a:moveTo>
                    <a:pt x="996" y="52"/>
                  </a:moveTo>
                  <a:cubicBezTo>
                    <a:pt x="995" y="49"/>
                    <a:pt x="995" y="49"/>
                    <a:pt x="995" y="49"/>
                  </a:cubicBezTo>
                  <a:cubicBezTo>
                    <a:pt x="999" y="47"/>
                    <a:pt x="1002" y="46"/>
                    <a:pt x="1006" y="44"/>
                  </a:cubicBezTo>
                  <a:cubicBezTo>
                    <a:pt x="1007" y="48"/>
                    <a:pt x="1007" y="48"/>
                    <a:pt x="1007" y="48"/>
                  </a:cubicBezTo>
                  <a:cubicBezTo>
                    <a:pt x="1004" y="49"/>
                    <a:pt x="1000" y="51"/>
                    <a:pt x="996" y="52"/>
                  </a:cubicBezTo>
                  <a:close/>
                  <a:moveTo>
                    <a:pt x="225" y="52"/>
                  </a:moveTo>
                  <a:cubicBezTo>
                    <a:pt x="221" y="51"/>
                    <a:pt x="217" y="49"/>
                    <a:pt x="213" y="48"/>
                  </a:cubicBezTo>
                  <a:cubicBezTo>
                    <a:pt x="215" y="44"/>
                    <a:pt x="215" y="44"/>
                    <a:pt x="215" y="44"/>
                  </a:cubicBezTo>
                  <a:cubicBezTo>
                    <a:pt x="218" y="46"/>
                    <a:pt x="222" y="47"/>
                    <a:pt x="226" y="48"/>
                  </a:cubicBezTo>
                  <a:lnTo>
                    <a:pt x="225" y="52"/>
                  </a:lnTo>
                  <a:close/>
                  <a:moveTo>
                    <a:pt x="24" y="52"/>
                  </a:moveTo>
                  <a:cubicBezTo>
                    <a:pt x="21" y="50"/>
                    <a:pt x="21" y="50"/>
                    <a:pt x="21" y="50"/>
                  </a:cubicBezTo>
                  <a:cubicBezTo>
                    <a:pt x="23" y="46"/>
                    <a:pt x="26" y="43"/>
                    <a:pt x="29" y="40"/>
                  </a:cubicBezTo>
                  <a:cubicBezTo>
                    <a:pt x="32" y="43"/>
                    <a:pt x="32" y="43"/>
                    <a:pt x="32" y="43"/>
                  </a:cubicBezTo>
                  <a:cubicBezTo>
                    <a:pt x="29" y="46"/>
                    <a:pt x="27" y="49"/>
                    <a:pt x="24" y="52"/>
                  </a:cubicBezTo>
                  <a:close/>
                  <a:moveTo>
                    <a:pt x="1201" y="48"/>
                  </a:moveTo>
                  <a:cubicBezTo>
                    <a:pt x="1197" y="46"/>
                    <a:pt x="1194" y="44"/>
                    <a:pt x="1190" y="42"/>
                  </a:cubicBezTo>
                  <a:cubicBezTo>
                    <a:pt x="1193" y="39"/>
                    <a:pt x="1193" y="39"/>
                    <a:pt x="1193" y="39"/>
                  </a:cubicBezTo>
                  <a:cubicBezTo>
                    <a:pt x="1196" y="41"/>
                    <a:pt x="1199" y="43"/>
                    <a:pt x="1203" y="44"/>
                  </a:cubicBezTo>
                  <a:lnTo>
                    <a:pt x="1201" y="48"/>
                  </a:lnTo>
                  <a:close/>
                  <a:moveTo>
                    <a:pt x="351" y="47"/>
                  </a:moveTo>
                  <a:cubicBezTo>
                    <a:pt x="350" y="43"/>
                    <a:pt x="350" y="43"/>
                    <a:pt x="350" y="43"/>
                  </a:cubicBezTo>
                  <a:cubicBezTo>
                    <a:pt x="353" y="41"/>
                    <a:pt x="357" y="39"/>
                    <a:pt x="360" y="37"/>
                  </a:cubicBezTo>
                  <a:cubicBezTo>
                    <a:pt x="362" y="40"/>
                    <a:pt x="362" y="40"/>
                    <a:pt x="362" y="40"/>
                  </a:cubicBezTo>
                  <a:cubicBezTo>
                    <a:pt x="359" y="43"/>
                    <a:pt x="355" y="45"/>
                    <a:pt x="351" y="47"/>
                  </a:cubicBezTo>
                  <a:close/>
                  <a:moveTo>
                    <a:pt x="869" y="47"/>
                  </a:moveTo>
                  <a:cubicBezTo>
                    <a:pt x="865" y="45"/>
                    <a:pt x="862" y="42"/>
                    <a:pt x="859" y="40"/>
                  </a:cubicBezTo>
                  <a:cubicBezTo>
                    <a:pt x="861" y="37"/>
                    <a:pt x="861" y="37"/>
                    <a:pt x="861" y="37"/>
                  </a:cubicBezTo>
                  <a:cubicBezTo>
                    <a:pt x="864" y="39"/>
                    <a:pt x="867" y="41"/>
                    <a:pt x="871" y="43"/>
                  </a:cubicBezTo>
                  <a:lnTo>
                    <a:pt x="869" y="47"/>
                  </a:lnTo>
                  <a:close/>
                  <a:moveTo>
                    <a:pt x="683" y="45"/>
                  </a:moveTo>
                  <a:cubicBezTo>
                    <a:pt x="681" y="42"/>
                    <a:pt x="681" y="42"/>
                    <a:pt x="681" y="42"/>
                  </a:cubicBezTo>
                  <a:cubicBezTo>
                    <a:pt x="685" y="40"/>
                    <a:pt x="688" y="38"/>
                    <a:pt x="691" y="35"/>
                  </a:cubicBezTo>
                  <a:cubicBezTo>
                    <a:pt x="693" y="38"/>
                    <a:pt x="693" y="38"/>
                    <a:pt x="693" y="38"/>
                  </a:cubicBezTo>
                  <a:cubicBezTo>
                    <a:pt x="691" y="41"/>
                    <a:pt x="687" y="43"/>
                    <a:pt x="683" y="45"/>
                  </a:cubicBezTo>
                  <a:close/>
                  <a:moveTo>
                    <a:pt x="538" y="45"/>
                  </a:moveTo>
                  <a:cubicBezTo>
                    <a:pt x="534" y="43"/>
                    <a:pt x="530" y="41"/>
                    <a:pt x="528" y="38"/>
                  </a:cubicBezTo>
                  <a:cubicBezTo>
                    <a:pt x="530" y="35"/>
                    <a:pt x="530" y="35"/>
                    <a:pt x="530" y="35"/>
                  </a:cubicBezTo>
                  <a:cubicBezTo>
                    <a:pt x="533" y="37"/>
                    <a:pt x="536" y="40"/>
                    <a:pt x="540" y="42"/>
                  </a:cubicBezTo>
                  <a:lnTo>
                    <a:pt x="538" y="45"/>
                  </a:lnTo>
                  <a:close/>
                  <a:moveTo>
                    <a:pt x="1015" y="44"/>
                  </a:moveTo>
                  <a:cubicBezTo>
                    <a:pt x="1013" y="40"/>
                    <a:pt x="1013" y="40"/>
                    <a:pt x="1013" y="40"/>
                  </a:cubicBezTo>
                  <a:cubicBezTo>
                    <a:pt x="1016" y="38"/>
                    <a:pt x="1019" y="36"/>
                    <a:pt x="1021" y="34"/>
                  </a:cubicBezTo>
                  <a:cubicBezTo>
                    <a:pt x="1022" y="33"/>
                    <a:pt x="1022" y="33"/>
                    <a:pt x="1022" y="33"/>
                  </a:cubicBezTo>
                  <a:cubicBezTo>
                    <a:pt x="1024" y="36"/>
                    <a:pt x="1024" y="36"/>
                    <a:pt x="1024" y="36"/>
                  </a:cubicBezTo>
                  <a:cubicBezTo>
                    <a:pt x="1024" y="37"/>
                    <a:pt x="1024" y="37"/>
                    <a:pt x="1024" y="37"/>
                  </a:cubicBezTo>
                  <a:cubicBezTo>
                    <a:pt x="1021" y="39"/>
                    <a:pt x="1018" y="42"/>
                    <a:pt x="1015" y="44"/>
                  </a:cubicBezTo>
                  <a:close/>
                  <a:moveTo>
                    <a:pt x="206" y="44"/>
                  </a:moveTo>
                  <a:cubicBezTo>
                    <a:pt x="203" y="41"/>
                    <a:pt x="200" y="39"/>
                    <a:pt x="198" y="37"/>
                  </a:cubicBezTo>
                  <a:cubicBezTo>
                    <a:pt x="197" y="37"/>
                    <a:pt x="197" y="36"/>
                    <a:pt x="197" y="36"/>
                  </a:cubicBezTo>
                  <a:cubicBezTo>
                    <a:pt x="199" y="33"/>
                    <a:pt x="199" y="33"/>
                    <a:pt x="199" y="33"/>
                  </a:cubicBezTo>
                  <a:cubicBezTo>
                    <a:pt x="200" y="33"/>
                    <a:pt x="200" y="34"/>
                    <a:pt x="201" y="34"/>
                  </a:cubicBezTo>
                  <a:cubicBezTo>
                    <a:pt x="203" y="36"/>
                    <a:pt x="205" y="38"/>
                    <a:pt x="208" y="40"/>
                  </a:cubicBezTo>
                  <a:lnTo>
                    <a:pt x="206" y="44"/>
                  </a:lnTo>
                  <a:close/>
                  <a:moveTo>
                    <a:pt x="37" y="37"/>
                  </a:moveTo>
                  <a:cubicBezTo>
                    <a:pt x="34" y="34"/>
                    <a:pt x="34" y="34"/>
                    <a:pt x="34" y="34"/>
                  </a:cubicBezTo>
                  <a:cubicBezTo>
                    <a:pt x="37" y="31"/>
                    <a:pt x="40" y="29"/>
                    <a:pt x="43" y="26"/>
                  </a:cubicBezTo>
                  <a:cubicBezTo>
                    <a:pt x="46" y="29"/>
                    <a:pt x="46" y="29"/>
                    <a:pt x="46" y="29"/>
                  </a:cubicBezTo>
                  <a:cubicBezTo>
                    <a:pt x="43" y="32"/>
                    <a:pt x="40" y="34"/>
                    <a:pt x="37" y="37"/>
                  </a:cubicBezTo>
                  <a:close/>
                  <a:moveTo>
                    <a:pt x="1184" y="37"/>
                  </a:moveTo>
                  <a:cubicBezTo>
                    <a:pt x="1184" y="36"/>
                    <a:pt x="1183" y="36"/>
                    <a:pt x="1183" y="36"/>
                  </a:cubicBezTo>
                  <a:cubicBezTo>
                    <a:pt x="1180" y="33"/>
                    <a:pt x="1178" y="31"/>
                    <a:pt x="1175" y="29"/>
                  </a:cubicBezTo>
                  <a:cubicBezTo>
                    <a:pt x="1178" y="26"/>
                    <a:pt x="1178" y="26"/>
                    <a:pt x="1178" y="26"/>
                  </a:cubicBezTo>
                  <a:cubicBezTo>
                    <a:pt x="1180" y="28"/>
                    <a:pt x="1183" y="30"/>
                    <a:pt x="1185" y="33"/>
                  </a:cubicBezTo>
                  <a:cubicBezTo>
                    <a:pt x="1186" y="33"/>
                    <a:pt x="1186" y="33"/>
                    <a:pt x="1187" y="34"/>
                  </a:cubicBezTo>
                  <a:lnTo>
                    <a:pt x="1184" y="37"/>
                  </a:lnTo>
                  <a:close/>
                  <a:moveTo>
                    <a:pt x="368" y="35"/>
                  </a:moveTo>
                  <a:cubicBezTo>
                    <a:pt x="365" y="32"/>
                    <a:pt x="365" y="32"/>
                    <a:pt x="365" y="32"/>
                  </a:cubicBezTo>
                  <a:cubicBezTo>
                    <a:pt x="368" y="29"/>
                    <a:pt x="371" y="27"/>
                    <a:pt x="375" y="24"/>
                  </a:cubicBezTo>
                  <a:cubicBezTo>
                    <a:pt x="377" y="27"/>
                    <a:pt x="377" y="27"/>
                    <a:pt x="377" y="27"/>
                  </a:cubicBezTo>
                  <a:cubicBezTo>
                    <a:pt x="374" y="30"/>
                    <a:pt x="371" y="32"/>
                    <a:pt x="368" y="35"/>
                  </a:cubicBezTo>
                  <a:close/>
                  <a:moveTo>
                    <a:pt x="853" y="35"/>
                  </a:moveTo>
                  <a:cubicBezTo>
                    <a:pt x="850" y="32"/>
                    <a:pt x="847" y="29"/>
                    <a:pt x="844" y="27"/>
                  </a:cubicBezTo>
                  <a:cubicBezTo>
                    <a:pt x="846" y="24"/>
                    <a:pt x="846" y="24"/>
                    <a:pt x="846" y="24"/>
                  </a:cubicBezTo>
                  <a:cubicBezTo>
                    <a:pt x="850" y="26"/>
                    <a:pt x="853" y="29"/>
                    <a:pt x="856" y="32"/>
                  </a:cubicBezTo>
                  <a:lnTo>
                    <a:pt x="853" y="35"/>
                  </a:lnTo>
                  <a:close/>
                  <a:moveTo>
                    <a:pt x="699" y="33"/>
                  </a:moveTo>
                  <a:cubicBezTo>
                    <a:pt x="696" y="30"/>
                    <a:pt x="696" y="30"/>
                    <a:pt x="696" y="30"/>
                  </a:cubicBezTo>
                  <a:cubicBezTo>
                    <a:pt x="699" y="27"/>
                    <a:pt x="703" y="25"/>
                    <a:pt x="706" y="22"/>
                  </a:cubicBezTo>
                  <a:cubicBezTo>
                    <a:pt x="708" y="25"/>
                    <a:pt x="708" y="25"/>
                    <a:pt x="708" y="25"/>
                  </a:cubicBezTo>
                  <a:cubicBezTo>
                    <a:pt x="705" y="28"/>
                    <a:pt x="702" y="30"/>
                    <a:pt x="699" y="33"/>
                  </a:cubicBezTo>
                  <a:close/>
                  <a:moveTo>
                    <a:pt x="522" y="33"/>
                  </a:moveTo>
                  <a:cubicBezTo>
                    <a:pt x="519" y="30"/>
                    <a:pt x="516" y="27"/>
                    <a:pt x="513" y="25"/>
                  </a:cubicBezTo>
                  <a:cubicBezTo>
                    <a:pt x="515" y="22"/>
                    <a:pt x="515" y="22"/>
                    <a:pt x="515" y="22"/>
                  </a:cubicBezTo>
                  <a:cubicBezTo>
                    <a:pt x="518" y="24"/>
                    <a:pt x="521" y="27"/>
                    <a:pt x="524" y="30"/>
                  </a:cubicBezTo>
                  <a:lnTo>
                    <a:pt x="522" y="33"/>
                  </a:lnTo>
                  <a:close/>
                  <a:moveTo>
                    <a:pt x="1030" y="31"/>
                  </a:moveTo>
                  <a:cubicBezTo>
                    <a:pt x="1028" y="28"/>
                    <a:pt x="1028" y="28"/>
                    <a:pt x="1028" y="28"/>
                  </a:cubicBezTo>
                  <a:cubicBezTo>
                    <a:pt x="1031" y="25"/>
                    <a:pt x="1034" y="23"/>
                    <a:pt x="1037" y="20"/>
                  </a:cubicBezTo>
                  <a:cubicBezTo>
                    <a:pt x="1040" y="24"/>
                    <a:pt x="1040" y="24"/>
                    <a:pt x="1040" y="24"/>
                  </a:cubicBezTo>
                  <a:cubicBezTo>
                    <a:pt x="1036" y="26"/>
                    <a:pt x="1033" y="28"/>
                    <a:pt x="1030" y="31"/>
                  </a:cubicBezTo>
                  <a:close/>
                  <a:moveTo>
                    <a:pt x="191" y="31"/>
                  </a:moveTo>
                  <a:cubicBezTo>
                    <a:pt x="188" y="28"/>
                    <a:pt x="185" y="26"/>
                    <a:pt x="181" y="23"/>
                  </a:cubicBezTo>
                  <a:cubicBezTo>
                    <a:pt x="184" y="20"/>
                    <a:pt x="184" y="20"/>
                    <a:pt x="184" y="20"/>
                  </a:cubicBezTo>
                  <a:cubicBezTo>
                    <a:pt x="187" y="22"/>
                    <a:pt x="190" y="25"/>
                    <a:pt x="193" y="28"/>
                  </a:cubicBezTo>
                  <a:lnTo>
                    <a:pt x="191" y="31"/>
                  </a:lnTo>
                  <a:close/>
                  <a:moveTo>
                    <a:pt x="52" y="24"/>
                  </a:moveTo>
                  <a:cubicBezTo>
                    <a:pt x="50" y="21"/>
                    <a:pt x="50" y="21"/>
                    <a:pt x="50" y="21"/>
                  </a:cubicBezTo>
                  <a:cubicBezTo>
                    <a:pt x="53" y="19"/>
                    <a:pt x="57" y="17"/>
                    <a:pt x="60" y="15"/>
                  </a:cubicBezTo>
                  <a:cubicBezTo>
                    <a:pt x="62" y="18"/>
                    <a:pt x="62" y="18"/>
                    <a:pt x="62" y="18"/>
                  </a:cubicBezTo>
                  <a:cubicBezTo>
                    <a:pt x="59" y="20"/>
                    <a:pt x="55" y="22"/>
                    <a:pt x="52" y="24"/>
                  </a:cubicBezTo>
                  <a:close/>
                  <a:moveTo>
                    <a:pt x="1169" y="24"/>
                  </a:moveTo>
                  <a:cubicBezTo>
                    <a:pt x="1166" y="22"/>
                    <a:pt x="1162" y="20"/>
                    <a:pt x="1159" y="18"/>
                  </a:cubicBezTo>
                  <a:cubicBezTo>
                    <a:pt x="1161" y="14"/>
                    <a:pt x="1161" y="14"/>
                    <a:pt x="1161" y="14"/>
                  </a:cubicBezTo>
                  <a:cubicBezTo>
                    <a:pt x="1164" y="16"/>
                    <a:pt x="1168" y="19"/>
                    <a:pt x="1171" y="21"/>
                  </a:cubicBezTo>
                  <a:lnTo>
                    <a:pt x="1169" y="24"/>
                  </a:lnTo>
                  <a:close/>
                  <a:moveTo>
                    <a:pt x="383" y="23"/>
                  </a:moveTo>
                  <a:cubicBezTo>
                    <a:pt x="381" y="19"/>
                    <a:pt x="381" y="19"/>
                    <a:pt x="381" y="19"/>
                  </a:cubicBezTo>
                  <a:cubicBezTo>
                    <a:pt x="385" y="17"/>
                    <a:pt x="388" y="15"/>
                    <a:pt x="392" y="13"/>
                  </a:cubicBezTo>
                  <a:cubicBezTo>
                    <a:pt x="394" y="17"/>
                    <a:pt x="394" y="17"/>
                    <a:pt x="394" y="17"/>
                  </a:cubicBezTo>
                  <a:cubicBezTo>
                    <a:pt x="390" y="18"/>
                    <a:pt x="387" y="21"/>
                    <a:pt x="383" y="23"/>
                  </a:cubicBezTo>
                  <a:close/>
                  <a:moveTo>
                    <a:pt x="838" y="22"/>
                  </a:moveTo>
                  <a:cubicBezTo>
                    <a:pt x="834" y="20"/>
                    <a:pt x="831" y="18"/>
                    <a:pt x="827" y="16"/>
                  </a:cubicBezTo>
                  <a:cubicBezTo>
                    <a:pt x="829" y="13"/>
                    <a:pt x="829" y="13"/>
                    <a:pt x="829" y="13"/>
                  </a:cubicBezTo>
                  <a:cubicBezTo>
                    <a:pt x="833" y="15"/>
                    <a:pt x="836" y="17"/>
                    <a:pt x="840" y="19"/>
                  </a:cubicBezTo>
                  <a:lnTo>
                    <a:pt x="838" y="22"/>
                  </a:lnTo>
                  <a:close/>
                  <a:moveTo>
                    <a:pt x="715" y="21"/>
                  </a:moveTo>
                  <a:cubicBezTo>
                    <a:pt x="713" y="18"/>
                    <a:pt x="713" y="18"/>
                    <a:pt x="713" y="18"/>
                  </a:cubicBezTo>
                  <a:cubicBezTo>
                    <a:pt x="716" y="16"/>
                    <a:pt x="720" y="14"/>
                    <a:pt x="723" y="12"/>
                  </a:cubicBezTo>
                  <a:cubicBezTo>
                    <a:pt x="725" y="15"/>
                    <a:pt x="725" y="15"/>
                    <a:pt x="725" y="15"/>
                  </a:cubicBezTo>
                  <a:cubicBezTo>
                    <a:pt x="722" y="17"/>
                    <a:pt x="718" y="19"/>
                    <a:pt x="715" y="21"/>
                  </a:cubicBezTo>
                  <a:close/>
                  <a:moveTo>
                    <a:pt x="506" y="21"/>
                  </a:moveTo>
                  <a:cubicBezTo>
                    <a:pt x="503" y="19"/>
                    <a:pt x="499" y="17"/>
                    <a:pt x="496" y="15"/>
                  </a:cubicBezTo>
                  <a:cubicBezTo>
                    <a:pt x="498" y="11"/>
                    <a:pt x="498" y="11"/>
                    <a:pt x="498" y="11"/>
                  </a:cubicBezTo>
                  <a:cubicBezTo>
                    <a:pt x="501" y="13"/>
                    <a:pt x="505" y="15"/>
                    <a:pt x="508" y="17"/>
                  </a:cubicBezTo>
                  <a:lnTo>
                    <a:pt x="506" y="21"/>
                  </a:lnTo>
                  <a:close/>
                  <a:moveTo>
                    <a:pt x="1046" y="19"/>
                  </a:moveTo>
                  <a:cubicBezTo>
                    <a:pt x="1044" y="16"/>
                    <a:pt x="1044" y="16"/>
                    <a:pt x="1044" y="16"/>
                  </a:cubicBezTo>
                  <a:cubicBezTo>
                    <a:pt x="1048" y="14"/>
                    <a:pt x="1051" y="12"/>
                    <a:pt x="1055" y="10"/>
                  </a:cubicBezTo>
                  <a:cubicBezTo>
                    <a:pt x="1057" y="14"/>
                    <a:pt x="1057" y="14"/>
                    <a:pt x="1057" y="14"/>
                  </a:cubicBezTo>
                  <a:cubicBezTo>
                    <a:pt x="1053" y="16"/>
                    <a:pt x="1050" y="17"/>
                    <a:pt x="1046" y="19"/>
                  </a:cubicBezTo>
                  <a:close/>
                  <a:moveTo>
                    <a:pt x="175" y="19"/>
                  </a:moveTo>
                  <a:cubicBezTo>
                    <a:pt x="171" y="17"/>
                    <a:pt x="168" y="15"/>
                    <a:pt x="164" y="14"/>
                  </a:cubicBezTo>
                  <a:cubicBezTo>
                    <a:pt x="166" y="10"/>
                    <a:pt x="166" y="10"/>
                    <a:pt x="166" y="10"/>
                  </a:cubicBezTo>
                  <a:cubicBezTo>
                    <a:pt x="170" y="12"/>
                    <a:pt x="173" y="14"/>
                    <a:pt x="177" y="16"/>
                  </a:cubicBezTo>
                  <a:lnTo>
                    <a:pt x="175" y="19"/>
                  </a:lnTo>
                  <a:close/>
                  <a:moveTo>
                    <a:pt x="69" y="15"/>
                  </a:moveTo>
                  <a:cubicBezTo>
                    <a:pt x="67" y="11"/>
                    <a:pt x="67" y="11"/>
                    <a:pt x="67" y="11"/>
                  </a:cubicBezTo>
                  <a:cubicBezTo>
                    <a:pt x="71" y="9"/>
                    <a:pt x="75" y="8"/>
                    <a:pt x="79" y="6"/>
                  </a:cubicBezTo>
                  <a:cubicBezTo>
                    <a:pt x="80" y="10"/>
                    <a:pt x="80" y="10"/>
                    <a:pt x="80" y="10"/>
                  </a:cubicBezTo>
                  <a:cubicBezTo>
                    <a:pt x="76" y="11"/>
                    <a:pt x="73" y="13"/>
                    <a:pt x="69" y="15"/>
                  </a:cubicBezTo>
                  <a:close/>
                  <a:moveTo>
                    <a:pt x="1152" y="14"/>
                  </a:moveTo>
                  <a:cubicBezTo>
                    <a:pt x="1148" y="13"/>
                    <a:pt x="1145" y="11"/>
                    <a:pt x="1141" y="10"/>
                  </a:cubicBezTo>
                  <a:cubicBezTo>
                    <a:pt x="1142" y="6"/>
                    <a:pt x="1142" y="6"/>
                    <a:pt x="1142" y="6"/>
                  </a:cubicBezTo>
                  <a:cubicBezTo>
                    <a:pt x="1146" y="7"/>
                    <a:pt x="1150" y="9"/>
                    <a:pt x="1154" y="11"/>
                  </a:cubicBezTo>
                  <a:lnTo>
                    <a:pt x="1152" y="14"/>
                  </a:lnTo>
                  <a:close/>
                  <a:moveTo>
                    <a:pt x="401" y="13"/>
                  </a:moveTo>
                  <a:cubicBezTo>
                    <a:pt x="399" y="10"/>
                    <a:pt x="399" y="10"/>
                    <a:pt x="399" y="10"/>
                  </a:cubicBezTo>
                  <a:cubicBezTo>
                    <a:pt x="403" y="8"/>
                    <a:pt x="407" y="7"/>
                    <a:pt x="410" y="5"/>
                  </a:cubicBezTo>
                  <a:cubicBezTo>
                    <a:pt x="412" y="9"/>
                    <a:pt x="412" y="9"/>
                    <a:pt x="412" y="9"/>
                  </a:cubicBezTo>
                  <a:cubicBezTo>
                    <a:pt x="408" y="10"/>
                    <a:pt x="404" y="12"/>
                    <a:pt x="401" y="13"/>
                  </a:cubicBezTo>
                  <a:close/>
                  <a:moveTo>
                    <a:pt x="820" y="13"/>
                  </a:moveTo>
                  <a:cubicBezTo>
                    <a:pt x="817" y="12"/>
                    <a:pt x="813" y="10"/>
                    <a:pt x="809" y="9"/>
                  </a:cubicBezTo>
                  <a:cubicBezTo>
                    <a:pt x="810" y="5"/>
                    <a:pt x="810" y="5"/>
                    <a:pt x="810" y="5"/>
                  </a:cubicBezTo>
                  <a:cubicBezTo>
                    <a:pt x="814" y="6"/>
                    <a:pt x="818" y="8"/>
                    <a:pt x="822" y="9"/>
                  </a:cubicBezTo>
                  <a:lnTo>
                    <a:pt x="820" y="13"/>
                  </a:lnTo>
                  <a:close/>
                  <a:moveTo>
                    <a:pt x="732" y="12"/>
                  </a:moveTo>
                  <a:cubicBezTo>
                    <a:pt x="731" y="8"/>
                    <a:pt x="731" y="8"/>
                    <a:pt x="731" y="8"/>
                  </a:cubicBezTo>
                  <a:cubicBezTo>
                    <a:pt x="735" y="7"/>
                    <a:pt x="738" y="5"/>
                    <a:pt x="742" y="4"/>
                  </a:cubicBezTo>
                  <a:cubicBezTo>
                    <a:pt x="743" y="8"/>
                    <a:pt x="743" y="8"/>
                    <a:pt x="743" y="8"/>
                  </a:cubicBezTo>
                  <a:cubicBezTo>
                    <a:pt x="740" y="9"/>
                    <a:pt x="736" y="11"/>
                    <a:pt x="732" y="12"/>
                  </a:cubicBezTo>
                  <a:close/>
                  <a:moveTo>
                    <a:pt x="489" y="12"/>
                  </a:moveTo>
                  <a:cubicBezTo>
                    <a:pt x="485" y="10"/>
                    <a:pt x="481" y="9"/>
                    <a:pt x="477" y="8"/>
                  </a:cubicBezTo>
                  <a:cubicBezTo>
                    <a:pt x="479" y="4"/>
                    <a:pt x="479" y="4"/>
                    <a:pt x="479" y="4"/>
                  </a:cubicBezTo>
                  <a:cubicBezTo>
                    <a:pt x="482" y="5"/>
                    <a:pt x="486" y="7"/>
                    <a:pt x="490" y="8"/>
                  </a:cubicBezTo>
                  <a:lnTo>
                    <a:pt x="489" y="12"/>
                  </a:lnTo>
                  <a:close/>
                  <a:moveTo>
                    <a:pt x="1064" y="11"/>
                  </a:moveTo>
                  <a:cubicBezTo>
                    <a:pt x="1063" y="7"/>
                    <a:pt x="1063" y="7"/>
                    <a:pt x="1063" y="7"/>
                  </a:cubicBezTo>
                  <a:cubicBezTo>
                    <a:pt x="1066" y="6"/>
                    <a:pt x="1070" y="5"/>
                    <a:pt x="1074" y="4"/>
                  </a:cubicBezTo>
                  <a:cubicBezTo>
                    <a:pt x="1075" y="7"/>
                    <a:pt x="1075" y="7"/>
                    <a:pt x="1075" y="7"/>
                  </a:cubicBezTo>
                  <a:cubicBezTo>
                    <a:pt x="1071" y="8"/>
                    <a:pt x="1068" y="10"/>
                    <a:pt x="1064" y="11"/>
                  </a:cubicBezTo>
                  <a:close/>
                  <a:moveTo>
                    <a:pt x="157" y="11"/>
                  </a:moveTo>
                  <a:cubicBezTo>
                    <a:pt x="153" y="9"/>
                    <a:pt x="149" y="8"/>
                    <a:pt x="146" y="7"/>
                  </a:cubicBezTo>
                  <a:cubicBezTo>
                    <a:pt x="147" y="3"/>
                    <a:pt x="147" y="3"/>
                    <a:pt x="147" y="3"/>
                  </a:cubicBezTo>
                  <a:cubicBezTo>
                    <a:pt x="151" y="4"/>
                    <a:pt x="155" y="6"/>
                    <a:pt x="158" y="7"/>
                  </a:cubicBezTo>
                  <a:lnTo>
                    <a:pt x="157" y="11"/>
                  </a:lnTo>
                  <a:close/>
                  <a:moveTo>
                    <a:pt x="87" y="8"/>
                  </a:moveTo>
                  <a:cubicBezTo>
                    <a:pt x="86" y="4"/>
                    <a:pt x="86" y="4"/>
                    <a:pt x="86" y="4"/>
                  </a:cubicBezTo>
                  <a:cubicBezTo>
                    <a:pt x="90" y="3"/>
                    <a:pt x="94" y="2"/>
                    <a:pt x="98" y="1"/>
                  </a:cubicBezTo>
                  <a:cubicBezTo>
                    <a:pt x="99" y="5"/>
                    <a:pt x="99" y="5"/>
                    <a:pt x="99" y="5"/>
                  </a:cubicBezTo>
                  <a:cubicBezTo>
                    <a:pt x="95" y="6"/>
                    <a:pt x="91" y="7"/>
                    <a:pt x="87" y="8"/>
                  </a:cubicBezTo>
                  <a:close/>
                  <a:moveTo>
                    <a:pt x="1134" y="8"/>
                  </a:moveTo>
                  <a:cubicBezTo>
                    <a:pt x="1130" y="7"/>
                    <a:pt x="1126" y="6"/>
                    <a:pt x="1122" y="5"/>
                  </a:cubicBezTo>
                  <a:cubicBezTo>
                    <a:pt x="1123" y="1"/>
                    <a:pt x="1123" y="1"/>
                    <a:pt x="1123" y="1"/>
                  </a:cubicBezTo>
                  <a:cubicBezTo>
                    <a:pt x="1127" y="2"/>
                    <a:pt x="1131" y="3"/>
                    <a:pt x="1135" y="4"/>
                  </a:cubicBezTo>
                  <a:lnTo>
                    <a:pt x="1134" y="8"/>
                  </a:lnTo>
                  <a:close/>
                  <a:moveTo>
                    <a:pt x="419" y="7"/>
                  </a:moveTo>
                  <a:cubicBezTo>
                    <a:pt x="418" y="3"/>
                    <a:pt x="418" y="3"/>
                    <a:pt x="418" y="3"/>
                  </a:cubicBezTo>
                  <a:cubicBezTo>
                    <a:pt x="422" y="2"/>
                    <a:pt x="426" y="1"/>
                    <a:pt x="430" y="1"/>
                  </a:cubicBezTo>
                  <a:cubicBezTo>
                    <a:pt x="431" y="5"/>
                    <a:pt x="431" y="5"/>
                    <a:pt x="431" y="5"/>
                  </a:cubicBezTo>
                  <a:cubicBezTo>
                    <a:pt x="427" y="5"/>
                    <a:pt x="423" y="6"/>
                    <a:pt x="419" y="7"/>
                  </a:cubicBezTo>
                  <a:close/>
                  <a:moveTo>
                    <a:pt x="802" y="7"/>
                  </a:moveTo>
                  <a:cubicBezTo>
                    <a:pt x="798" y="6"/>
                    <a:pt x="794" y="5"/>
                    <a:pt x="790" y="5"/>
                  </a:cubicBezTo>
                  <a:cubicBezTo>
                    <a:pt x="791" y="1"/>
                    <a:pt x="791" y="1"/>
                    <a:pt x="791" y="1"/>
                  </a:cubicBezTo>
                  <a:cubicBezTo>
                    <a:pt x="795" y="1"/>
                    <a:pt x="799" y="2"/>
                    <a:pt x="803" y="3"/>
                  </a:cubicBezTo>
                  <a:lnTo>
                    <a:pt x="802" y="7"/>
                  </a:lnTo>
                  <a:close/>
                  <a:moveTo>
                    <a:pt x="751" y="6"/>
                  </a:moveTo>
                  <a:cubicBezTo>
                    <a:pt x="750" y="2"/>
                    <a:pt x="750" y="2"/>
                    <a:pt x="750" y="2"/>
                  </a:cubicBezTo>
                  <a:cubicBezTo>
                    <a:pt x="754" y="2"/>
                    <a:pt x="758" y="1"/>
                    <a:pt x="762" y="0"/>
                  </a:cubicBezTo>
                  <a:cubicBezTo>
                    <a:pt x="763" y="4"/>
                    <a:pt x="763" y="4"/>
                    <a:pt x="763" y="4"/>
                  </a:cubicBezTo>
                  <a:cubicBezTo>
                    <a:pt x="759" y="5"/>
                    <a:pt x="755" y="5"/>
                    <a:pt x="751" y="6"/>
                  </a:cubicBezTo>
                  <a:close/>
                  <a:moveTo>
                    <a:pt x="470" y="6"/>
                  </a:moveTo>
                  <a:cubicBezTo>
                    <a:pt x="466" y="5"/>
                    <a:pt x="462" y="5"/>
                    <a:pt x="458" y="4"/>
                  </a:cubicBezTo>
                  <a:cubicBezTo>
                    <a:pt x="459" y="0"/>
                    <a:pt x="459" y="0"/>
                    <a:pt x="459" y="0"/>
                  </a:cubicBezTo>
                  <a:cubicBezTo>
                    <a:pt x="463" y="1"/>
                    <a:pt x="467" y="1"/>
                    <a:pt x="471" y="2"/>
                  </a:cubicBezTo>
                  <a:lnTo>
                    <a:pt x="470" y="6"/>
                  </a:lnTo>
                  <a:close/>
                  <a:moveTo>
                    <a:pt x="1083" y="6"/>
                  </a:moveTo>
                  <a:cubicBezTo>
                    <a:pt x="1082" y="2"/>
                    <a:pt x="1082" y="2"/>
                    <a:pt x="1082" y="2"/>
                  </a:cubicBezTo>
                  <a:cubicBezTo>
                    <a:pt x="1086" y="1"/>
                    <a:pt x="1090" y="0"/>
                    <a:pt x="1094" y="0"/>
                  </a:cubicBezTo>
                  <a:cubicBezTo>
                    <a:pt x="1095" y="4"/>
                    <a:pt x="1095" y="4"/>
                    <a:pt x="1095" y="4"/>
                  </a:cubicBezTo>
                  <a:cubicBezTo>
                    <a:pt x="1091" y="4"/>
                    <a:pt x="1087" y="5"/>
                    <a:pt x="1083" y="6"/>
                  </a:cubicBezTo>
                  <a:close/>
                  <a:moveTo>
                    <a:pt x="138" y="6"/>
                  </a:moveTo>
                  <a:cubicBezTo>
                    <a:pt x="134" y="5"/>
                    <a:pt x="130" y="4"/>
                    <a:pt x="126" y="4"/>
                  </a:cubicBezTo>
                  <a:cubicBezTo>
                    <a:pt x="127" y="0"/>
                    <a:pt x="127" y="0"/>
                    <a:pt x="127" y="0"/>
                  </a:cubicBezTo>
                  <a:cubicBezTo>
                    <a:pt x="131" y="0"/>
                    <a:pt x="135" y="1"/>
                    <a:pt x="139" y="2"/>
                  </a:cubicBezTo>
                  <a:lnTo>
                    <a:pt x="138" y="6"/>
                  </a:lnTo>
                  <a:close/>
                  <a:moveTo>
                    <a:pt x="107" y="4"/>
                  </a:moveTo>
                  <a:cubicBezTo>
                    <a:pt x="106" y="0"/>
                    <a:pt x="106" y="0"/>
                    <a:pt x="106" y="0"/>
                  </a:cubicBezTo>
                  <a:cubicBezTo>
                    <a:pt x="110" y="0"/>
                    <a:pt x="114" y="0"/>
                    <a:pt x="117" y="0"/>
                  </a:cubicBezTo>
                  <a:cubicBezTo>
                    <a:pt x="119" y="0"/>
                    <a:pt x="119" y="0"/>
                    <a:pt x="119" y="0"/>
                  </a:cubicBezTo>
                  <a:cubicBezTo>
                    <a:pt x="118" y="4"/>
                    <a:pt x="118" y="4"/>
                    <a:pt x="118" y="4"/>
                  </a:cubicBezTo>
                  <a:cubicBezTo>
                    <a:pt x="117" y="4"/>
                    <a:pt x="117" y="4"/>
                    <a:pt x="117" y="4"/>
                  </a:cubicBezTo>
                  <a:cubicBezTo>
                    <a:pt x="114" y="4"/>
                    <a:pt x="110" y="4"/>
                    <a:pt x="107" y="4"/>
                  </a:cubicBezTo>
                  <a:close/>
                  <a:moveTo>
                    <a:pt x="1114" y="4"/>
                  </a:moveTo>
                  <a:cubicBezTo>
                    <a:pt x="1111" y="4"/>
                    <a:pt x="1107" y="4"/>
                    <a:pt x="1104" y="4"/>
                  </a:cubicBezTo>
                  <a:cubicBezTo>
                    <a:pt x="1102" y="4"/>
                    <a:pt x="1102" y="4"/>
                    <a:pt x="1102" y="4"/>
                  </a:cubicBezTo>
                  <a:cubicBezTo>
                    <a:pt x="1102" y="0"/>
                    <a:pt x="1102" y="0"/>
                    <a:pt x="1102" y="0"/>
                  </a:cubicBezTo>
                  <a:cubicBezTo>
                    <a:pt x="1104" y="0"/>
                    <a:pt x="1104" y="0"/>
                    <a:pt x="1104" y="0"/>
                  </a:cubicBezTo>
                  <a:cubicBezTo>
                    <a:pt x="1107" y="0"/>
                    <a:pt x="1111" y="0"/>
                    <a:pt x="1115" y="0"/>
                  </a:cubicBezTo>
                  <a:lnTo>
                    <a:pt x="1114" y="4"/>
                  </a:lnTo>
                  <a:close/>
                  <a:moveTo>
                    <a:pt x="439" y="4"/>
                  </a:moveTo>
                  <a:cubicBezTo>
                    <a:pt x="438" y="0"/>
                    <a:pt x="438" y="0"/>
                    <a:pt x="438" y="0"/>
                  </a:cubicBezTo>
                  <a:cubicBezTo>
                    <a:pt x="442" y="0"/>
                    <a:pt x="446" y="0"/>
                    <a:pt x="451" y="0"/>
                  </a:cubicBezTo>
                  <a:cubicBezTo>
                    <a:pt x="450" y="4"/>
                    <a:pt x="450" y="4"/>
                    <a:pt x="450" y="4"/>
                  </a:cubicBezTo>
                  <a:cubicBezTo>
                    <a:pt x="446" y="4"/>
                    <a:pt x="442" y="4"/>
                    <a:pt x="439" y="4"/>
                  </a:cubicBezTo>
                  <a:close/>
                  <a:moveTo>
                    <a:pt x="782" y="4"/>
                  </a:moveTo>
                  <a:cubicBezTo>
                    <a:pt x="778" y="4"/>
                    <a:pt x="774" y="4"/>
                    <a:pt x="770" y="4"/>
                  </a:cubicBezTo>
                  <a:cubicBezTo>
                    <a:pt x="770" y="0"/>
                    <a:pt x="770" y="0"/>
                    <a:pt x="770" y="0"/>
                  </a:cubicBezTo>
                  <a:cubicBezTo>
                    <a:pt x="774" y="0"/>
                    <a:pt x="778" y="0"/>
                    <a:pt x="783" y="0"/>
                  </a:cubicBezTo>
                  <a:lnTo>
                    <a:pt x="782" y="4"/>
                  </a:ln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19" name="Freeform 41"/>
            <p:cNvSpPr>
              <a:spLocks/>
            </p:cNvSpPr>
            <p:nvPr/>
          </p:nvSpPr>
          <p:spPr bwMode="auto">
            <a:xfrm>
              <a:off x="6006016" y="3909042"/>
              <a:ext cx="45682" cy="19578"/>
            </a:xfrm>
            <a:custGeom>
              <a:avLst/>
              <a:gdLst>
                <a:gd name="T0" fmla="*/ 12 w 12"/>
                <a:gd name="T1" fmla="*/ 5 h 5"/>
                <a:gd name="T2" fmla="*/ 0 w 12"/>
                <a:gd name="T3" fmla="*/ 4 h 5"/>
                <a:gd name="T4" fmla="*/ 0 w 12"/>
                <a:gd name="T5" fmla="*/ 0 h 5"/>
                <a:gd name="T6" fmla="*/ 12 w 12"/>
                <a:gd name="T7" fmla="*/ 1 h 5"/>
                <a:gd name="T8" fmla="*/ 12 w 12"/>
                <a:gd name="T9" fmla="*/ 5 h 5"/>
              </a:gdLst>
              <a:ahLst/>
              <a:cxnLst>
                <a:cxn ang="0">
                  <a:pos x="T0" y="T1"/>
                </a:cxn>
                <a:cxn ang="0">
                  <a:pos x="T2" y="T3"/>
                </a:cxn>
                <a:cxn ang="0">
                  <a:pos x="T4" y="T5"/>
                </a:cxn>
                <a:cxn ang="0">
                  <a:pos x="T6" y="T7"/>
                </a:cxn>
                <a:cxn ang="0">
                  <a:pos x="T8" y="T9"/>
                </a:cxn>
              </a:cxnLst>
              <a:rect l="0" t="0" r="r" b="b"/>
              <a:pathLst>
                <a:path w="12" h="5">
                  <a:moveTo>
                    <a:pt x="12" y="5"/>
                  </a:moveTo>
                  <a:cubicBezTo>
                    <a:pt x="8" y="5"/>
                    <a:pt x="4" y="4"/>
                    <a:pt x="0" y="4"/>
                  </a:cubicBezTo>
                  <a:cubicBezTo>
                    <a:pt x="0" y="0"/>
                    <a:pt x="0" y="0"/>
                    <a:pt x="0" y="0"/>
                  </a:cubicBezTo>
                  <a:cubicBezTo>
                    <a:pt x="4" y="0"/>
                    <a:pt x="8" y="1"/>
                    <a:pt x="12" y="1"/>
                  </a:cubicBezTo>
                  <a:lnTo>
                    <a:pt x="12" y="5"/>
                  </a:ln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20" name="Freeform 44"/>
            <p:cNvSpPr>
              <a:spLocks/>
            </p:cNvSpPr>
            <p:nvPr/>
          </p:nvSpPr>
          <p:spPr bwMode="auto">
            <a:xfrm>
              <a:off x="5927704" y="3904147"/>
              <a:ext cx="47313" cy="16315"/>
            </a:xfrm>
            <a:custGeom>
              <a:avLst/>
              <a:gdLst>
                <a:gd name="T0" fmla="*/ 0 w 12"/>
                <a:gd name="T1" fmla="*/ 0 h 4"/>
                <a:gd name="T2" fmla="*/ 12 w 12"/>
                <a:gd name="T3" fmla="*/ 0 h 4"/>
                <a:gd name="T4" fmla="*/ 12 w 12"/>
                <a:gd name="T5" fmla="*/ 4 h 4"/>
                <a:gd name="T6" fmla="*/ 0 w 12"/>
                <a:gd name="T7" fmla="*/ 4 h 4"/>
              </a:gdLst>
              <a:ahLst/>
              <a:cxnLst>
                <a:cxn ang="0">
                  <a:pos x="T0" y="T1"/>
                </a:cxn>
                <a:cxn ang="0">
                  <a:pos x="T2" y="T3"/>
                </a:cxn>
                <a:cxn ang="0">
                  <a:pos x="T4" y="T5"/>
                </a:cxn>
                <a:cxn ang="0">
                  <a:pos x="T6" y="T7"/>
                </a:cxn>
              </a:cxnLst>
              <a:rect l="0" t="0" r="r" b="b"/>
              <a:pathLst>
                <a:path w="12" h="4">
                  <a:moveTo>
                    <a:pt x="0" y="0"/>
                  </a:moveTo>
                  <a:cubicBezTo>
                    <a:pt x="4" y="0"/>
                    <a:pt x="8" y="0"/>
                    <a:pt x="12" y="0"/>
                  </a:cubicBezTo>
                  <a:cubicBezTo>
                    <a:pt x="12" y="4"/>
                    <a:pt x="12" y="4"/>
                    <a:pt x="12" y="4"/>
                  </a:cubicBezTo>
                  <a:cubicBezTo>
                    <a:pt x="8" y="4"/>
                    <a:pt x="4" y="4"/>
                    <a:pt x="0" y="4"/>
                  </a:cubicBezTo>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21" name="Freeform 48"/>
            <p:cNvSpPr>
              <a:spLocks/>
            </p:cNvSpPr>
            <p:nvPr/>
          </p:nvSpPr>
          <p:spPr bwMode="auto">
            <a:xfrm>
              <a:off x="5978280" y="3440805"/>
              <a:ext cx="50576" cy="19578"/>
            </a:xfrm>
            <a:custGeom>
              <a:avLst/>
              <a:gdLst>
                <a:gd name="T0" fmla="*/ 1 w 13"/>
                <a:gd name="T1" fmla="*/ 5 h 5"/>
                <a:gd name="T2" fmla="*/ 0 w 13"/>
                <a:gd name="T3" fmla="*/ 1 h 5"/>
                <a:gd name="T4" fmla="*/ 12 w 13"/>
                <a:gd name="T5" fmla="*/ 0 h 5"/>
                <a:gd name="T6" fmla="*/ 13 w 13"/>
                <a:gd name="T7" fmla="*/ 4 h 5"/>
                <a:gd name="T8" fmla="*/ 1 w 13"/>
                <a:gd name="T9" fmla="*/ 5 h 5"/>
              </a:gdLst>
              <a:ahLst/>
              <a:cxnLst>
                <a:cxn ang="0">
                  <a:pos x="T0" y="T1"/>
                </a:cxn>
                <a:cxn ang="0">
                  <a:pos x="T2" y="T3"/>
                </a:cxn>
                <a:cxn ang="0">
                  <a:pos x="T4" y="T5"/>
                </a:cxn>
                <a:cxn ang="0">
                  <a:pos x="T6" y="T7"/>
                </a:cxn>
                <a:cxn ang="0">
                  <a:pos x="T8" y="T9"/>
                </a:cxn>
              </a:cxnLst>
              <a:rect l="0" t="0" r="r" b="b"/>
              <a:pathLst>
                <a:path w="13" h="5">
                  <a:moveTo>
                    <a:pt x="1" y="5"/>
                  </a:moveTo>
                  <a:cubicBezTo>
                    <a:pt x="0" y="1"/>
                    <a:pt x="0" y="1"/>
                    <a:pt x="0" y="1"/>
                  </a:cubicBezTo>
                  <a:cubicBezTo>
                    <a:pt x="4" y="1"/>
                    <a:pt x="8" y="1"/>
                    <a:pt x="12" y="0"/>
                  </a:cubicBezTo>
                  <a:cubicBezTo>
                    <a:pt x="13" y="4"/>
                    <a:pt x="13" y="4"/>
                    <a:pt x="13" y="4"/>
                  </a:cubicBezTo>
                  <a:cubicBezTo>
                    <a:pt x="9" y="5"/>
                    <a:pt x="5" y="5"/>
                    <a:pt x="1" y="5"/>
                  </a:cubicBez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22" name="Freeform 46"/>
            <p:cNvSpPr>
              <a:spLocks/>
            </p:cNvSpPr>
            <p:nvPr/>
          </p:nvSpPr>
          <p:spPr bwMode="auto">
            <a:xfrm>
              <a:off x="5903090" y="3444068"/>
              <a:ext cx="50576" cy="19578"/>
            </a:xfrm>
            <a:custGeom>
              <a:avLst/>
              <a:gdLst>
                <a:gd name="T0" fmla="*/ 12 w 13"/>
                <a:gd name="T1" fmla="*/ 5 h 5"/>
                <a:gd name="T2" fmla="*/ 0 w 13"/>
                <a:gd name="T3" fmla="*/ 4 h 5"/>
                <a:gd name="T4" fmla="*/ 1 w 13"/>
                <a:gd name="T5" fmla="*/ 0 h 5"/>
                <a:gd name="T6" fmla="*/ 13 w 13"/>
                <a:gd name="T7" fmla="*/ 1 h 5"/>
              </a:gdLst>
              <a:ahLst/>
              <a:cxnLst>
                <a:cxn ang="0">
                  <a:pos x="T0" y="T1"/>
                </a:cxn>
                <a:cxn ang="0">
                  <a:pos x="T2" y="T3"/>
                </a:cxn>
                <a:cxn ang="0">
                  <a:pos x="T4" y="T5"/>
                </a:cxn>
                <a:cxn ang="0">
                  <a:pos x="T6" y="T7"/>
                </a:cxn>
              </a:cxnLst>
              <a:rect l="0" t="0" r="r" b="b"/>
              <a:pathLst>
                <a:path w="13" h="5">
                  <a:moveTo>
                    <a:pt x="12" y="5"/>
                  </a:moveTo>
                  <a:cubicBezTo>
                    <a:pt x="8" y="5"/>
                    <a:pt x="4" y="4"/>
                    <a:pt x="0" y="4"/>
                  </a:cubicBezTo>
                  <a:cubicBezTo>
                    <a:pt x="1" y="0"/>
                    <a:pt x="1" y="0"/>
                    <a:pt x="1" y="0"/>
                  </a:cubicBezTo>
                  <a:cubicBezTo>
                    <a:pt x="5" y="0"/>
                    <a:pt x="9" y="1"/>
                    <a:pt x="13" y="1"/>
                  </a:cubicBezTo>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23" name="Freeform 80"/>
            <p:cNvSpPr>
              <a:spLocks/>
            </p:cNvSpPr>
            <p:nvPr/>
          </p:nvSpPr>
          <p:spPr bwMode="auto">
            <a:xfrm>
              <a:off x="6493688" y="4122766"/>
              <a:ext cx="53839" cy="19578"/>
            </a:xfrm>
            <a:custGeom>
              <a:avLst/>
              <a:gdLst>
                <a:gd name="T0" fmla="*/ 12 w 14"/>
                <a:gd name="T1" fmla="*/ 5 h 5"/>
                <a:gd name="T2" fmla="*/ 0 w 14"/>
                <a:gd name="T3" fmla="*/ 4 h 5"/>
                <a:gd name="T4" fmla="*/ 1 w 14"/>
                <a:gd name="T5" fmla="*/ 0 h 5"/>
                <a:gd name="T6" fmla="*/ 12 w 14"/>
                <a:gd name="T7" fmla="*/ 1 h 5"/>
                <a:gd name="T8" fmla="*/ 14 w 14"/>
                <a:gd name="T9" fmla="*/ 1 h 5"/>
                <a:gd name="T10" fmla="*/ 14 w 14"/>
                <a:gd name="T11" fmla="*/ 5 h 5"/>
                <a:gd name="T12" fmla="*/ 12 w 14"/>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4" h="5">
                  <a:moveTo>
                    <a:pt x="12" y="5"/>
                  </a:moveTo>
                  <a:cubicBezTo>
                    <a:pt x="8" y="5"/>
                    <a:pt x="4" y="5"/>
                    <a:pt x="0" y="4"/>
                  </a:cubicBezTo>
                  <a:cubicBezTo>
                    <a:pt x="1" y="0"/>
                    <a:pt x="1" y="0"/>
                    <a:pt x="1" y="0"/>
                  </a:cubicBezTo>
                  <a:cubicBezTo>
                    <a:pt x="4" y="1"/>
                    <a:pt x="8" y="1"/>
                    <a:pt x="12" y="1"/>
                  </a:cubicBezTo>
                  <a:cubicBezTo>
                    <a:pt x="14" y="1"/>
                    <a:pt x="14" y="1"/>
                    <a:pt x="14" y="1"/>
                  </a:cubicBezTo>
                  <a:cubicBezTo>
                    <a:pt x="14" y="5"/>
                    <a:pt x="14" y="5"/>
                    <a:pt x="14" y="5"/>
                  </a:cubicBezTo>
                  <a:lnTo>
                    <a:pt x="12" y="5"/>
                  </a:ln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24" name="Freeform 81"/>
            <p:cNvSpPr>
              <a:spLocks/>
            </p:cNvSpPr>
            <p:nvPr/>
          </p:nvSpPr>
          <p:spPr bwMode="auto">
            <a:xfrm>
              <a:off x="6578525" y="4119503"/>
              <a:ext cx="45682" cy="22841"/>
            </a:xfrm>
            <a:custGeom>
              <a:avLst/>
              <a:gdLst>
                <a:gd name="T0" fmla="*/ 0 w 12"/>
                <a:gd name="T1" fmla="*/ 6 h 6"/>
                <a:gd name="T2" fmla="*/ 0 w 12"/>
                <a:gd name="T3" fmla="*/ 2 h 6"/>
                <a:gd name="T4" fmla="*/ 12 w 12"/>
                <a:gd name="T5" fmla="*/ 0 h 6"/>
                <a:gd name="T6" fmla="*/ 12 w 12"/>
                <a:gd name="T7" fmla="*/ 4 h 6"/>
                <a:gd name="T8" fmla="*/ 0 w 12"/>
                <a:gd name="T9" fmla="*/ 6 h 6"/>
              </a:gdLst>
              <a:ahLst/>
              <a:cxnLst>
                <a:cxn ang="0">
                  <a:pos x="T0" y="T1"/>
                </a:cxn>
                <a:cxn ang="0">
                  <a:pos x="T2" y="T3"/>
                </a:cxn>
                <a:cxn ang="0">
                  <a:pos x="T4" y="T5"/>
                </a:cxn>
                <a:cxn ang="0">
                  <a:pos x="T6" y="T7"/>
                </a:cxn>
                <a:cxn ang="0">
                  <a:pos x="T8" y="T9"/>
                </a:cxn>
              </a:cxnLst>
              <a:rect l="0" t="0" r="r" b="b"/>
              <a:pathLst>
                <a:path w="12" h="6">
                  <a:moveTo>
                    <a:pt x="0" y="6"/>
                  </a:moveTo>
                  <a:cubicBezTo>
                    <a:pt x="0" y="2"/>
                    <a:pt x="0" y="2"/>
                    <a:pt x="0" y="2"/>
                  </a:cubicBezTo>
                  <a:cubicBezTo>
                    <a:pt x="4" y="1"/>
                    <a:pt x="8" y="1"/>
                    <a:pt x="12" y="0"/>
                  </a:cubicBezTo>
                  <a:cubicBezTo>
                    <a:pt x="12" y="4"/>
                    <a:pt x="12" y="4"/>
                    <a:pt x="12" y="4"/>
                  </a:cubicBezTo>
                  <a:cubicBezTo>
                    <a:pt x="8" y="5"/>
                    <a:pt x="4" y="5"/>
                    <a:pt x="0" y="6"/>
                  </a:cubicBez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25" name="Freeform 82"/>
            <p:cNvSpPr>
              <a:spLocks/>
            </p:cNvSpPr>
            <p:nvPr/>
          </p:nvSpPr>
          <p:spPr bwMode="auto">
            <a:xfrm>
              <a:off x="6417008" y="4111346"/>
              <a:ext cx="48945" cy="24472"/>
            </a:xfrm>
            <a:custGeom>
              <a:avLst/>
              <a:gdLst>
                <a:gd name="T0" fmla="*/ 12 w 13"/>
                <a:gd name="T1" fmla="*/ 6 h 6"/>
                <a:gd name="T2" fmla="*/ 0 w 13"/>
                <a:gd name="T3" fmla="*/ 4 h 6"/>
                <a:gd name="T4" fmla="*/ 1 w 13"/>
                <a:gd name="T5" fmla="*/ 0 h 6"/>
                <a:gd name="T6" fmla="*/ 13 w 13"/>
                <a:gd name="T7" fmla="*/ 2 h 6"/>
                <a:gd name="T8" fmla="*/ 12 w 13"/>
                <a:gd name="T9" fmla="*/ 6 h 6"/>
              </a:gdLst>
              <a:ahLst/>
              <a:cxnLst>
                <a:cxn ang="0">
                  <a:pos x="T0" y="T1"/>
                </a:cxn>
                <a:cxn ang="0">
                  <a:pos x="T2" y="T3"/>
                </a:cxn>
                <a:cxn ang="0">
                  <a:pos x="T4" y="T5"/>
                </a:cxn>
                <a:cxn ang="0">
                  <a:pos x="T6" y="T7"/>
                </a:cxn>
                <a:cxn ang="0">
                  <a:pos x="T8" y="T9"/>
                </a:cxn>
              </a:cxnLst>
              <a:rect l="0" t="0" r="r" b="b"/>
              <a:pathLst>
                <a:path w="13" h="6">
                  <a:moveTo>
                    <a:pt x="12" y="6"/>
                  </a:moveTo>
                  <a:cubicBezTo>
                    <a:pt x="8" y="6"/>
                    <a:pt x="4" y="5"/>
                    <a:pt x="0" y="4"/>
                  </a:cubicBezTo>
                  <a:cubicBezTo>
                    <a:pt x="1" y="0"/>
                    <a:pt x="1" y="0"/>
                    <a:pt x="1" y="0"/>
                  </a:cubicBezTo>
                  <a:cubicBezTo>
                    <a:pt x="5" y="1"/>
                    <a:pt x="9" y="2"/>
                    <a:pt x="13" y="2"/>
                  </a:cubicBezTo>
                  <a:lnTo>
                    <a:pt x="12" y="6"/>
                  </a:ln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26" name="Freeform 83"/>
            <p:cNvSpPr>
              <a:spLocks/>
            </p:cNvSpPr>
            <p:nvPr/>
          </p:nvSpPr>
          <p:spPr bwMode="auto">
            <a:xfrm>
              <a:off x="6651942" y="4099925"/>
              <a:ext cx="50576" cy="27735"/>
            </a:xfrm>
            <a:custGeom>
              <a:avLst/>
              <a:gdLst>
                <a:gd name="T0" fmla="*/ 1 w 13"/>
                <a:gd name="T1" fmla="*/ 7 h 7"/>
                <a:gd name="T2" fmla="*/ 0 w 13"/>
                <a:gd name="T3" fmla="*/ 3 h 7"/>
                <a:gd name="T4" fmla="*/ 12 w 13"/>
                <a:gd name="T5" fmla="*/ 0 h 7"/>
                <a:gd name="T6" fmla="*/ 13 w 13"/>
                <a:gd name="T7" fmla="*/ 3 h 7"/>
                <a:gd name="T8" fmla="*/ 1 w 13"/>
                <a:gd name="T9" fmla="*/ 7 h 7"/>
              </a:gdLst>
              <a:ahLst/>
              <a:cxnLst>
                <a:cxn ang="0">
                  <a:pos x="T0" y="T1"/>
                </a:cxn>
                <a:cxn ang="0">
                  <a:pos x="T2" y="T3"/>
                </a:cxn>
                <a:cxn ang="0">
                  <a:pos x="T4" y="T5"/>
                </a:cxn>
                <a:cxn ang="0">
                  <a:pos x="T6" y="T7"/>
                </a:cxn>
                <a:cxn ang="0">
                  <a:pos x="T8" y="T9"/>
                </a:cxn>
              </a:cxnLst>
              <a:rect l="0" t="0" r="r" b="b"/>
              <a:pathLst>
                <a:path w="13" h="7">
                  <a:moveTo>
                    <a:pt x="1" y="7"/>
                  </a:moveTo>
                  <a:cubicBezTo>
                    <a:pt x="0" y="3"/>
                    <a:pt x="0" y="3"/>
                    <a:pt x="0" y="3"/>
                  </a:cubicBezTo>
                  <a:cubicBezTo>
                    <a:pt x="4" y="2"/>
                    <a:pt x="8" y="1"/>
                    <a:pt x="12" y="0"/>
                  </a:cubicBezTo>
                  <a:cubicBezTo>
                    <a:pt x="13" y="3"/>
                    <a:pt x="13" y="3"/>
                    <a:pt x="13" y="3"/>
                  </a:cubicBezTo>
                  <a:cubicBezTo>
                    <a:pt x="9" y="5"/>
                    <a:pt x="5" y="6"/>
                    <a:pt x="1" y="7"/>
                  </a:cubicBez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27" name="Freeform 84"/>
            <p:cNvSpPr>
              <a:spLocks/>
            </p:cNvSpPr>
            <p:nvPr/>
          </p:nvSpPr>
          <p:spPr bwMode="auto">
            <a:xfrm>
              <a:off x="6343591" y="4083611"/>
              <a:ext cx="48945" cy="32630"/>
            </a:xfrm>
            <a:custGeom>
              <a:avLst/>
              <a:gdLst>
                <a:gd name="T0" fmla="*/ 12 w 13"/>
                <a:gd name="T1" fmla="*/ 8 h 8"/>
                <a:gd name="T2" fmla="*/ 0 w 13"/>
                <a:gd name="T3" fmla="*/ 3 h 8"/>
                <a:gd name="T4" fmla="*/ 2 w 13"/>
                <a:gd name="T5" fmla="*/ 0 h 8"/>
                <a:gd name="T6" fmla="*/ 13 w 13"/>
                <a:gd name="T7" fmla="*/ 4 h 8"/>
                <a:gd name="T8" fmla="*/ 12 w 13"/>
                <a:gd name="T9" fmla="*/ 8 h 8"/>
              </a:gdLst>
              <a:ahLst/>
              <a:cxnLst>
                <a:cxn ang="0">
                  <a:pos x="T0" y="T1"/>
                </a:cxn>
                <a:cxn ang="0">
                  <a:pos x="T2" y="T3"/>
                </a:cxn>
                <a:cxn ang="0">
                  <a:pos x="T4" y="T5"/>
                </a:cxn>
                <a:cxn ang="0">
                  <a:pos x="T6" y="T7"/>
                </a:cxn>
                <a:cxn ang="0">
                  <a:pos x="T8" y="T9"/>
                </a:cxn>
              </a:cxnLst>
              <a:rect l="0" t="0" r="r" b="b"/>
              <a:pathLst>
                <a:path w="13" h="8">
                  <a:moveTo>
                    <a:pt x="12" y="8"/>
                  </a:moveTo>
                  <a:cubicBezTo>
                    <a:pt x="8" y="7"/>
                    <a:pt x="4" y="5"/>
                    <a:pt x="0" y="3"/>
                  </a:cubicBezTo>
                  <a:cubicBezTo>
                    <a:pt x="2" y="0"/>
                    <a:pt x="2" y="0"/>
                    <a:pt x="2" y="0"/>
                  </a:cubicBezTo>
                  <a:cubicBezTo>
                    <a:pt x="6" y="1"/>
                    <a:pt x="9" y="3"/>
                    <a:pt x="13" y="4"/>
                  </a:cubicBezTo>
                  <a:lnTo>
                    <a:pt x="12" y="8"/>
                  </a:ln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28" name="Freeform 85"/>
            <p:cNvSpPr>
              <a:spLocks/>
            </p:cNvSpPr>
            <p:nvPr/>
          </p:nvSpPr>
          <p:spPr bwMode="auto">
            <a:xfrm>
              <a:off x="6725359" y="4064033"/>
              <a:ext cx="45682" cy="35893"/>
            </a:xfrm>
            <a:custGeom>
              <a:avLst/>
              <a:gdLst>
                <a:gd name="T0" fmla="*/ 1 w 12"/>
                <a:gd name="T1" fmla="*/ 9 h 9"/>
                <a:gd name="T2" fmla="*/ 0 w 12"/>
                <a:gd name="T3" fmla="*/ 6 h 9"/>
                <a:gd name="T4" fmla="*/ 10 w 12"/>
                <a:gd name="T5" fmla="*/ 0 h 9"/>
                <a:gd name="T6" fmla="*/ 12 w 12"/>
                <a:gd name="T7" fmla="*/ 4 h 9"/>
                <a:gd name="T8" fmla="*/ 1 w 12"/>
                <a:gd name="T9" fmla="*/ 9 h 9"/>
              </a:gdLst>
              <a:ahLst/>
              <a:cxnLst>
                <a:cxn ang="0">
                  <a:pos x="T0" y="T1"/>
                </a:cxn>
                <a:cxn ang="0">
                  <a:pos x="T2" y="T3"/>
                </a:cxn>
                <a:cxn ang="0">
                  <a:pos x="T4" y="T5"/>
                </a:cxn>
                <a:cxn ang="0">
                  <a:pos x="T6" y="T7"/>
                </a:cxn>
                <a:cxn ang="0">
                  <a:pos x="T8" y="T9"/>
                </a:cxn>
              </a:cxnLst>
              <a:rect l="0" t="0" r="r" b="b"/>
              <a:pathLst>
                <a:path w="12" h="9">
                  <a:moveTo>
                    <a:pt x="1" y="9"/>
                  </a:moveTo>
                  <a:cubicBezTo>
                    <a:pt x="0" y="6"/>
                    <a:pt x="0" y="6"/>
                    <a:pt x="0" y="6"/>
                  </a:cubicBezTo>
                  <a:cubicBezTo>
                    <a:pt x="3" y="4"/>
                    <a:pt x="7" y="2"/>
                    <a:pt x="10" y="0"/>
                  </a:cubicBezTo>
                  <a:cubicBezTo>
                    <a:pt x="12" y="4"/>
                    <a:pt x="12" y="4"/>
                    <a:pt x="12" y="4"/>
                  </a:cubicBezTo>
                  <a:cubicBezTo>
                    <a:pt x="9" y="6"/>
                    <a:pt x="5" y="8"/>
                    <a:pt x="1" y="9"/>
                  </a:cubicBez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29" name="Freeform 86"/>
            <p:cNvSpPr>
              <a:spLocks/>
            </p:cNvSpPr>
            <p:nvPr/>
          </p:nvSpPr>
          <p:spPr bwMode="auto">
            <a:xfrm>
              <a:off x="6276700" y="4046086"/>
              <a:ext cx="47313" cy="37524"/>
            </a:xfrm>
            <a:custGeom>
              <a:avLst/>
              <a:gdLst>
                <a:gd name="T0" fmla="*/ 10 w 12"/>
                <a:gd name="T1" fmla="*/ 10 h 10"/>
                <a:gd name="T2" fmla="*/ 0 w 12"/>
                <a:gd name="T3" fmla="*/ 3 h 10"/>
                <a:gd name="T4" fmla="*/ 2 w 12"/>
                <a:gd name="T5" fmla="*/ 0 h 10"/>
                <a:gd name="T6" fmla="*/ 12 w 12"/>
                <a:gd name="T7" fmla="*/ 6 h 10"/>
                <a:gd name="T8" fmla="*/ 10 w 12"/>
                <a:gd name="T9" fmla="*/ 10 h 10"/>
              </a:gdLst>
              <a:ahLst/>
              <a:cxnLst>
                <a:cxn ang="0">
                  <a:pos x="T0" y="T1"/>
                </a:cxn>
                <a:cxn ang="0">
                  <a:pos x="T2" y="T3"/>
                </a:cxn>
                <a:cxn ang="0">
                  <a:pos x="T4" y="T5"/>
                </a:cxn>
                <a:cxn ang="0">
                  <a:pos x="T6" y="T7"/>
                </a:cxn>
                <a:cxn ang="0">
                  <a:pos x="T8" y="T9"/>
                </a:cxn>
              </a:cxnLst>
              <a:rect l="0" t="0" r="r" b="b"/>
              <a:pathLst>
                <a:path w="12" h="10">
                  <a:moveTo>
                    <a:pt x="10" y="10"/>
                  </a:moveTo>
                  <a:cubicBezTo>
                    <a:pt x="7" y="7"/>
                    <a:pt x="3" y="5"/>
                    <a:pt x="0" y="3"/>
                  </a:cubicBezTo>
                  <a:cubicBezTo>
                    <a:pt x="2" y="0"/>
                    <a:pt x="2" y="0"/>
                    <a:pt x="2" y="0"/>
                  </a:cubicBezTo>
                  <a:cubicBezTo>
                    <a:pt x="5" y="2"/>
                    <a:pt x="9" y="4"/>
                    <a:pt x="12" y="6"/>
                  </a:cubicBezTo>
                  <a:lnTo>
                    <a:pt x="10" y="10"/>
                  </a:ln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30" name="Freeform 87"/>
            <p:cNvSpPr>
              <a:spLocks/>
            </p:cNvSpPr>
            <p:nvPr/>
          </p:nvSpPr>
          <p:spPr bwMode="auto">
            <a:xfrm>
              <a:off x="6790618" y="4021614"/>
              <a:ext cx="45682" cy="39156"/>
            </a:xfrm>
            <a:custGeom>
              <a:avLst/>
              <a:gdLst>
                <a:gd name="T0" fmla="*/ 2 w 12"/>
                <a:gd name="T1" fmla="*/ 10 h 10"/>
                <a:gd name="T2" fmla="*/ 0 w 12"/>
                <a:gd name="T3" fmla="*/ 7 h 10"/>
                <a:gd name="T4" fmla="*/ 9 w 12"/>
                <a:gd name="T5" fmla="*/ 0 h 10"/>
                <a:gd name="T6" fmla="*/ 12 w 12"/>
                <a:gd name="T7" fmla="*/ 3 h 10"/>
                <a:gd name="T8" fmla="*/ 2 w 12"/>
                <a:gd name="T9" fmla="*/ 10 h 10"/>
              </a:gdLst>
              <a:ahLst/>
              <a:cxnLst>
                <a:cxn ang="0">
                  <a:pos x="T0" y="T1"/>
                </a:cxn>
                <a:cxn ang="0">
                  <a:pos x="T2" y="T3"/>
                </a:cxn>
                <a:cxn ang="0">
                  <a:pos x="T4" y="T5"/>
                </a:cxn>
                <a:cxn ang="0">
                  <a:pos x="T6" y="T7"/>
                </a:cxn>
                <a:cxn ang="0">
                  <a:pos x="T8" y="T9"/>
                </a:cxn>
              </a:cxnLst>
              <a:rect l="0" t="0" r="r" b="b"/>
              <a:pathLst>
                <a:path w="12" h="10">
                  <a:moveTo>
                    <a:pt x="2" y="10"/>
                  </a:moveTo>
                  <a:cubicBezTo>
                    <a:pt x="0" y="7"/>
                    <a:pt x="0" y="7"/>
                    <a:pt x="0" y="7"/>
                  </a:cubicBezTo>
                  <a:cubicBezTo>
                    <a:pt x="3" y="5"/>
                    <a:pt x="6" y="2"/>
                    <a:pt x="9" y="0"/>
                  </a:cubicBezTo>
                  <a:cubicBezTo>
                    <a:pt x="12" y="3"/>
                    <a:pt x="12" y="3"/>
                    <a:pt x="12" y="3"/>
                  </a:cubicBezTo>
                  <a:cubicBezTo>
                    <a:pt x="9" y="5"/>
                    <a:pt x="5" y="8"/>
                    <a:pt x="2" y="10"/>
                  </a:cubicBez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31" name="Freeform 88"/>
            <p:cNvSpPr>
              <a:spLocks/>
            </p:cNvSpPr>
            <p:nvPr/>
          </p:nvSpPr>
          <p:spPr bwMode="auto">
            <a:xfrm>
              <a:off x="6216335" y="3993879"/>
              <a:ext cx="45682" cy="44050"/>
            </a:xfrm>
            <a:custGeom>
              <a:avLst/>
              <a:gdLst>
                <a:gd name="T0" fmla="*/ 9 w 12"/>
                <a:gd name="T1" fmla="*/ 11 h 11"/>
                <a:gd name="T2" fmla="*/ 3 w 12"/>
                <a:gd name="T3" fmla="*/ 5 h 11"/>
                <a:gd name="T4" fmla="*/ 1 w 12"/>
                <a:gd name="T5" fmla="*/ 4 h 11"/>
                <a:gd name="T6" fmla="*/ 0 w 12"/>
                <a:gd name="T7" fmla="*/ 3 h 11"/>
                <a:gd name="T8" fmla="*/ 3 w 12"/>
                <a:gd name="T9" fmla="*/ 0 h 11"/>
                <a:gd name="T10" fmla="*/ 4 w 12"/>
                <a:gd name="T11" fmla="*/ 1 h 11"/>
                <a:gd name="T12" fmla="*/ 6 w 12"/>
                <a:gd name="T13" fmla="*/ 2 h 11"/>
                <a:gd name="T14" fmla="*/ 12 w 12"/>
                <a:gd name="T15" fmla="*/ 8 h 11"/>
                <a:gd name="T16" fmla="*/ 9 w 12"/>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1">
                  <a:moveTo>
                    <a:pt x="9" y="11"/>
                  </a:moveTo>
                  <a:cubicBezTo>
                    <a:pt x="7" y="9"/>
                    <a:pt x="5" y="7"/>
                    <a:pt x="3" y="5"/>
                  </a:cubicBezTo>
                  <a:cubicBezTo>
                    <a:pt x="2" y="5"/>
                    <a:pt x="2" y="4"/>
                    <a:pt x="1" y="4"/>
                  </a:cubicBezTo>
                  <a:cubicBezTo>
                    <a:pt x="1" y="3"/>
                    <a:pt x="1" y="3"/>
                    <a:pt x="0" y="3"/>
                  </a:cubicBezTo>
                  <a:cubicBezTo>
                    <a:pt x="3" y="0"/>
                    <a:pt x="3" y="0"/>
                    <a:pt x="3" y="0"/>
                  </a:cubicBezTo>
                  <a:cubicBezTo>
                    <a:pt x="3" y="0"/>
                    <a:pt x="4" y="0"/>
                    <a:pt x="4" y="1"/>
                  </a:cubicBezTo>
                  <a:cubicBezTo>
                    <a:pt x="5" y="1"/>
                    <a:pt x="5" y="2"/>
                    <a:pt x="6" y="2"/>
                  </a:cubicBezTo>
                  <a:cubicBezTo>
                    <a:pt x="8" y="4"/>
                    <a:pt x="10" y="6"/>
                    <a:pt x="12" y="8"/>
                  </a:cubicBezTo>
                  <a:lnTo>
                    <a:pt x="9" y="11"/>
                  </a:ln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32" name="Freeform 89"/>
            <p:cNvSpPr>
              <a:spLocks/>
            </p:cNvSpPr>
            <p:nvPr/>
          </p:nvSpPr>
          <p:spPr bwMode="auto">
            <a:xfrm>
              <a:off x="6849352" y="3967775"/>
              <a:ext cx="42419" cy="42419"/>
            </a:xfrm>
            <a:custGeom>
              <a:avLst/>
              <a:gdLst>
                <a:gd name="T0" fmla="*/ 3 w 11"/>
                <a:gd name="T1" fmla="*/ 11 h 11"/>
                <a:gd name="T2" fmla="*/ 0 w 11"/>
                <a:gd name="T3" fmla="*/ 8 h 11"/>
                <a:gd name="T4" fmla="*/ 8 w 11"/>
                <a:gd name="T5" fmla="*/ 0 h 11"/>
                <a:gd name="T6" fmla="*/ 11 w 11"/>
                <a:gd name="T7" fmla="*/ 2 h 11"/>
                <a:gd name="T8" fmla="*/ 3 w 11"/>
                <a:gd name="T9" fmla="*/ 11 h 11"/>
              </a:gdLst>
              <a:ahLst/>
              <a:cxnLst>
                <a:cxn ang="0">
                  <a:pos x="T0" y="T1"/>
                </a:cxn>
                <a:cxn ang="0">
                  <a:pos x="T2" y="T3"/>
                </a:cxn>
                <a:cxn ang="0">
                  <a:pos x="T4" y="T5"/>
                </a:cxn>
                <a:cxn ang="0">
                  <a:pos x="T6" y="T7"/>
                </a:cxn>
                <a:cxn ang="0">
                  <a:pos x="T8" y="T9"/>
                </a:cxn>
              </a:cxnLst>
              <a:rect l="0" t="0" r="r" b="b"/>
              <a:pathLst>
                <a:path w="11" h="11">
                  <a:moveTo>
                    <a:pt x="3" y="11"/>
                  </a:moveTo>
                  <a:cubicBezTo>
                    <a:pt x="0" y="8"/>
                    <a:pt x="0" y="8"/>
                    <a:pt x="0" y="8"/>
                  </a:cubicBezTo>
                  <a:cubicBezTo>
                    <a:pt x="3" y="6"/>
                    <a:pt x="5" y="3"/>
                    <a:pt x="8" y="0"/>
                  </a:cubicBezTo>
                  <a:cubicBezTo>
                    <a:pt x="11" y="2"/>
                    <a:pt x="11" y="2"/>
                    <a:pt x="11" y="2"/>
                  </a:cubicBezTo>
                  <a:cubicBezTo>
                    <a:pt x="8" y="5"/>
                    <a:pt x="6" y="8"/>
                    <a:pt x="3" y="11"/>
                  </a:cubicBez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33" name="Freeform 90"/>
            <p:cNvSpPr>
              <a:spLocks/>
            </p:cNvSpPr>
            <p:nvPr/>
          </p:nvSpPr>
          <p:spPr bwMode="auto">
            <a:xfrm>
              <a:off x="6154339" y="3951460"/>
              <a:ext cx="50576" cy="35893"/>
            </a:xfrm>
            <a:custGeom>
              <a:avLst/>
              <a:gdLst>
                <a:gd name="T0" fmla="*/ 10 w 13"/>
                <a:gd name="T1" fmla="*/ 9 h 9"/>
                <a:gd name="T2" fmla="*/ 0 w 13"/>
                <a:gd name="T3" fmla="*/ 4 h 9"/>
                <a:gd name="T4" fmla="*/ 2 w 13"/>
                <a:gd name="T5" fmla="*/ 0 h 9"/>
                <a:gd name="T6" fmla="*/ 13 w 13"/>
                <a:gd name="T7" fmla="*/ 6 h 9"/>
                <a:gd name="T8" fmla="*/ 10 w 13"/>
                <a:gd name="T9" fmla="*/ 9 h 9"/>
              </a:gdLst>
              <a:ahLst/>
              <a:cxnLst>
                <a:cxn ang="0">
                  <a:pos x="T0" y="T1"/>
                </a:cxn>
                <a:cxn ang="0">
                  <a:pos x="T2" y="T3"/>
                </a:cxn>
                <a:cxn ang="0">
                  <a:pos x="T4" y="T5"/>
                </a:cxn>
                <a:cxn ang="0">
                  <a:pos x="T6" y="T7"/>
                </a:cxn>
                <a:cxn ang="0">
                  <a:pos x="T8" y="T9"/>
                </a:cxn>
              </a:cxnLst>
              <a:rect l="0" t="0" r="r" b="b"/>
              <a:pathLst>
                <a:path w="13" h="9">
                  <a:moveTo>
                    <a:pt x="10" y="9"/>
                  </a:moveTo>
                  <a:cubicBezTo>
                    <a:pt x="7" y="7"/>
                    <a:pt x="4" y="5"/>
                    <a:pt x="0" y="4"/>
                  </a:cubicBezTo>
                  <a:cubicBezTo>
                    <a:pt x="2" y="0"/>
                    <a:pt x="2" y="0"/>
                    <a:pt x="2" y="0"/>
                  </a:cubicBezTo>
                  <a:cubicBezTo>
                    <a:pt x="6" y="2"/>
                    <a:pt x="9" y="4"/>
                    <a:pt x="13" y="6"/>
                  </a:cubicBezTo>
                  <a:lnTo>
                    <a:pt x="10" y="9"/>
                  </a:ln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34" name="Freeform 91"/>
            <p:cNvSpPr>
              <a:spLocks/>
            </p:cNvSpPr>
            <p:nvPr/>
          </p:nvSpPr>
          <p:spPr bwMode="auto">
            <a:xfrm>
              <a:off x="6080922" y="3923725"/>
              <a:ext cx="50576" cy="30998"/>
            </a:xfrm>
            <a:custGeom>
              <a:avLst/>
              <a:gdLst>
                <a:gd name="T0" fmla="*/ 12 w 13"/>
                <a:gd name="T1" fmla="*/ 8 h 8"/>
                <a:gd name="T2" fmla="*/ 0 w 13"/>
                <a:gd name="T3" fmla="*/ 4 h 8"/>
                <a:gd name="T4" fmla="*/ 1 w 13"/>
                <a:gd name="T5" fmla="*/ 0 h 8"/>
                <a:gd name="T6" fmla="*/ 13 w 13"/>
                <a:gd name="T7" fmla="*/ 4 h 8"/>
                <a:gd name="T8" fmla="*/ 12 w 13"/>
                <a:gd name="T9" fmla="*/ 8 h 8"/>
              </a:gdLst>
              <a:ahLst/>
              <a:cxnLst>
                <a:cxn ang="0">
                  <a:pos x="T0" y="T1"/>
                </a:cxn>
                <a:cxn ang="0">
                  <a:pos x="T2" y="T3"/>
                </a:cxn>
                <a:cxn ang="0">
                  <a:pos x="T4" y="T5"/>
                </a:cxn>
                <a:cxn ang="0">
                  <a:pos x="T6" y="T7"/>
                </a:cxn>
                <a:cxn ang="0">
                  <a:pos x="T8" y="T9"/>
                </a:cxn>
              </a:cxnLst>
              <a:rect l="0" t="0" r="r" b="b"/>
              <a:pathLst>
                <a:path w="13" h="8">
                  <a:moveTo>
                    <a:pt x="12" y="8"/>
                  </a:moveTo>
                  <a:cubicBezTo>
                    <a:pt x="8" y="6"/>
                    <a:pt x="4" y="5"/>
                    <a:pt x="0" y="4"/>
                  </a:cubicBezTo>
                  <a:cubicBezTo>
                    <a:pt x="1" y="0"/>
                    <a:pt x="1" y="0"/>
                    <a:pt x="1" y="0"/>
                  </a:cubicBezTo>
                  <a:cubicBezTo>
                    <a:pt x="6" y="1"/>
                    <a:pt x="9" y="3"/>
                    <a:pt x="13" y="4"/>
                  </a:cubicBezTo>
                  <a:lnTo>
                    <a:pt x="12" y="8"/>
                  </a:ln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35" name="Freeform 92"/>
            <p:cNvSpPr>
              <a:spLocks/>
            </p:cNvSpPr>
            <p:nvPr/>
          </p:nvSpPr>
          <p:spPr bwMode="auto">
            <a:xfrm>
              <a:off x="6898296" y="3904147"/>
              <a:ext cx="39156" cy="47313"/>
            </a:xfrm>
            <a:custGeom>
              <a:avLst/>
              <a:gdLst>
                <a:gd name="T0" fmla="*/ 3 w 10"/>
                <a:gd name="T1" fmla="*/ 12 h 12"/>
                <a:gd name="T2" fmla="*/ 0 w 10"/>
                <a:gd name="T3" fmla="*/ 9 h 12"/>
                <a:gd name="T4" fmla="*/ 6 w 10"/>
                <a:gd name="T5" fmla="*/ 0 h 12"/>
                <a:gd name="T6" fmla="*/ 10 w 10"/>
                <a:gd name="T7" fmla="*/ 2 h 12"/>
                <a:gd name="T8" fmla="*/ 3 w 10"/>
                <a:gd name="T9" fmla="*/ 12 h 12"/>
              </a:gdLst>
              <a:ahLst/>
              <a:cxnLst>
                <a:cxn ang="0">
                  <a:pos x="T0" y="T1"/>
                </a:cxn>
                <a:cxn ang="0">
                  <a:pos x="T2" y="T3"/>
                </a:cxn>
                <a:cxn ang="0">
                  <a:pos x="T4" y="T5"/>
                </a:cxn>
                <a:cxn ang="0">
                  <a:pos x="T6" y="T7"/>
                </a:cxn>
                <a:cxn ang="0">
                  <a:pos x="T8" y="T9"/>
                </a:cxn>
              </a:cxnLst>
              <a:rect l="0" t="0" r="r" b="b"/>
              <a:pathLst>
                <a:path w="10" h="12">
                  <a:moveTo>
                    <a:pt x="3" y="12"/>
                  </a:moveTo>
                  <a:cubicBezTo>
                    <a:pt x="0" y="9"/>
                    <a:pt x="0" y="9"/>
                    <a:pt x="0" y="9"/>
                  </a:cubicBezTo>
                  <a:cubicBezTo>
                    <a:pt x="2" y="6"/>
                    <a:pt x="4" y="3"/>
                    <a:pt x="6" y="0"/>
                  </a:cubicBezTo>
                  <a:cubicBezTo>
                    <a:pt x="10" y="2"/>
                    <a:pt x="10" y="2"/>
                    <a:pt x="10" y="2"/>
                  </a:cubicBezTo>
                  <a:cubicBezTo>
                    <a:pt x="8" y="5"/>
                    <a:pt x="5" y="9"/>
                    <a:pt x="3" y="12"/>
                  </a:cubicBez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36" name="Freeform 93"/>
            <p:cNvSpPr>
              <a:spLocks/>
            </p:cNvSpPr>
            <p:nvPr/>
          </p:nvSpPr>
          <p:spPr bwMode="auto">
            <a:xfrm>
              <a:off x="6007505" y="3912305"/>
              <a:ext cx="50576" cy="19578"/>
            </a:xfrm>
            <a:custGeom>
              <a:avLst/>
              <a:gdLst>
                <a:gd name="T0" fmla="*/ 12 w 13"/>
                <a:gd name="T1" fmla="*/ 5 h 5"/>
                <a:gd name="T2" fmla="*/ 0 w 13"/>
                <a:gd name="T3" fmla="*/ 4 h 5"/>
                <a:gd name="T4" fmla="*/ 1 w 13"/>
                <a:gd name="T5" fmla="*/ 0 h 5"/>
                <a:gd name="T6" fmla="*/ 13 w 13"/>
                <a:gd name="T7" fmla="*/ 2 h 5"/>
                <a:gd name="T8" fmla="*/ 12 w 13"/>
                <a:gd name="T9" fmla="*/ 5 h 5"/>
              </a:gdLst>
              <a:ahLst/>
              <a:cxnLst>
                <a:cxn ang="0">
                  <a:pos x="T0" y="T1"/>
                </a:cxn>
                <a:cxn ang="0">
                  <a:pos x="T2" y="T3"/>
                </a:cxn>
                <a:cxn ang="0">
                  <a:pos x="T4" y="T5"/>
                </a:cxn>
                <a:cxn ang="0">
                  <a:pos x="T6" y="T7"/>
                </a:cxn>
                <a:cxn ang="0">
                  <a:pos x="T8" y="T9"/>
                </a:cxn>
              </a:cxnLst>
              <a:rect l="0" t="0" r="r" b="b"/>
              <a:pathLst>
                <a:path w="13" h="5">
                  <a:moveTo>
                    <a:pt x="12" y="5"/>
                  </a:moveTo>
                  <a:cubicBezTo>
                    <a:pt x="8" y="5"/>
                    <a:pt x="4" y="4"/>
                    <a:pt x="0" y="4"/>
                  </a:cubicBezTo>
                  <a:cubicBezTo>
                    <a:pt x="1" y="0"/>
                    <a:pt x="1" y="0"/>
                    <a:pt x="1" y="0"/>
                  </a:cubicBezTo>
                  <a:cubicBezTo>
                    <a:pt x="5" y="0"/>
                    <a:pt x="9" y="1"/>
                    <a:pt x="13" y="2"/>
                  </a:cubicBezTo>
                  <a:lnTo>
                    <a:pt x="12" y="5"/>
                  </a:ln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37" name="Freeform 94"/>
            <p:cNvSpPr>
              <a:spLocks/>
            </p:cNvSpPr>
            <p:nvPr/>
          </p:nvSpPr>
          <p:spPr bwMode="auto">
            <a:xfrm>
              <a:off x="5930825" y="3904147"/>
              <a:ext cx="48945" cy="19578"/>
            </a:xfrm>
            <a:custGeom>
              <a:avLst/>
              <a:gdLst>
                <a:gd name="T0" fmla="*/ 0 w 13"/>
                <a:gd name="T1" fmla="*/ 0 h 5"/>
                <a:gd name="T2" fmla="*/ 13 w 13"/>
                <a:gd name="T3" fmla="*/ 1 h 5"/>
                <a:gd name="T4" fmla="*/ 12 w 13"/>
                <a:gd name="T5" fmla="*/ 5 h 5"/>
                <a:gd name="T6" fmla="*/ 0 w 13"/>
                <a:gd name="T7" fmla="*/ 4 h 5"/>
              </a:gdLst>
              <a:ahLst/>
              <a:cxnLst>
                <a:cxn ang="0">
                  <a:pos x="T0" y="T1"/>
                </a:cxn>
                <a:cxn ang="0">
                  <a:pos x="T2" y="T3"/>
                </a:cxn>
                <a:cxn ang="0">
                  <a:pos x="T4" y="T5"/>
                </a:cxn>
                <a:cxn ang="0">
                  <a:pos x="T6" y="T7"/>
                </a:cxn>
              </a:cxnLst>
              <a:rect l="0" t="0" r="r" b="b"/>
              <a:pathLst>
                <a:path w="13" h="5">
                  <a:moveTo>
                    <a:pt x="0" y="0"/>
                  </a:moveTo>
                  <a:cubicBezTo>
                    <a:pt x="5" y="0"/>
                    <a:pt x="9" y="0"/>
                    <a:pt x="13" y="1"/>
                  </a:cubicBezTo>
                  <a:cubicBezTo>
                    <a:pt x="12" y="5"/>
                    <a:pt x="12" y="5"/>
                    <a:pt x="12" y="5"/>
                  </a:cubicBezTo>
                  <a:cubicBezTo>
                    <a:pt x="8" y="4"/>
                    <a:pt x="4" y="4"/>
                    <a:pt x="0" y="4"/>
                  </a:cubicBezTo>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38" name="Freeform 95"/>
            <p:cNvSpPr>
              <a:spLocks/>
            </p:cNvSpPr>
            <p:nvPr/>
          </p:nvSpPr>
          <p:spPr bwMode="auto">
            <a:xfrm>
              <a:off x="6937452" y="3833993"/>
              <a:ext cx="30998" cy="47313"/>
            </a:xfrm>
            <a:custGeom>
              <a:avLst/>
              <a:gdLst>
                <a:gd name="T0" fmla="*/ 3 w 8"/>
                <a:gd name="T1" fmla="*/ 12 h 12"/>
                <a:gd name="T2" fmla="*/ 0 w 8"/>
                <a:gd name="T3" fmla="*/ 11 h 12"/>
                <a:gd name="T4" fmla="*/ 4 w 8"/>
                <a:gd name="T5" fmla="*/ 0 h 12"/>
                <a:gd name="T6" fmla="*/ 8 w 8"/>
                <a:gd name="T7" fmla="*/ 1 h 12"/>
                <a:gd name="T8" fmla="*/ 3 w 8"/>
                <a:gd name="T9" fmla="*/ 12 h 12"/>
              </a:gdLst>
              <a:ahLst/>
              <a:cxnLst>
                <a:cxn ang="0">
                  <a:pos x="T0" y="T1"/>
                </a:cxn>
                <a:cxn ang="0">
                  <a:pos x="T2" y="T3"/>
                </a:cxn>
                <a:cxn ang="0">
                  <a:pos x="T4" y="T5"/>
                </a:cxn>
                <a:cxn ang="0">
                  <a:pos x="T6" y="T7"/>
                </a:cxn>
                <a:cxn ang="0">
                  <a:pos x="T8" y="T9"/>
                </a:cxn>
              </a:cxnLst>
              <a:rect l="0" t="0" r="r" b="b"/>
              <a:pathLst>
                <a:path w="8" h="12">
                  <a:moveTo>
                    <a:pt x="3" y="12"/>
                  </a:moveTo>
                  <a:cubicBezTo>
                    <a:pt x="0" y="11"/>
                    <a:pt x="0" y="11"/>
                    <a:pt x="0" y="11"/>
                  </a:cubicBezTo>
                  <a:cubicBezTo>
                    <a:pt x="1" y="7"/>
                    <a:pt x="3" y="3"/>
                    <a:pt x="4" y="0"/>
                  </a:cubicBezTo>
                  <a:cubicBezTo>
                    <a:pt x="8" y="1"/>
                    <a:pt x="8" y="1"/>
                    <a:pt x="8" y="1"/>
                  </a:cubicBezTo>
                  <a:cubicBezTo>
                    <a:pt x="7" y="5"/>
                    <a:pt x="5" y="9"/>
                    <a:pt x="3" y="12"/>
                  </a:cubicBez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39" name="Freeform 96"/>
            <p:cNvSpPr>
              <a:spLocks/>
            </p:cNvSpPr>
            <p:nvPr/>
          </p:nvSpPr>
          <p:spPr bwMode="auto">
            <a:xfrm>
              <a:off x="6963556" y="3760576"/>
              <a:ext cx="24472" cy="47313"/>
            </a:xfrm>
            <a:custGeom>
              <a:avLst/>
              <a:gdLst>
                <a:gd name="T0" fmla="*/ 4 w 6"/>
                <a:gd name="T1" fmla="*/ 12 h 12"/>
                <a:gd name="T2" fmla="*/ 0 w 6"/>
                <a:gd name="T3" fmla="*/ 11 h 12"/>
                <a:gd name="T4" fmla="*/ 2 w 6"/>
                <a:gd name="T5" fmla="*/ 0 h 12"/>
                <a:gd name="T6" fmla="*/ 6 w 6"/>
                <a:gd name="T7" fmla="*/ 0 h 12"/>
                <a:gd name="T8" fmla="*/ 4 w 6"/>
                <a:gd name="T9" fmla="*/ 12 h 12"/>
              </a:gdLst>
              <a:ahLst/>
              <a:cxnLst>
                <a:cxn ang="0">
                  <a:pos x="T0" y="T1"/>
                </a:cxn>
                <a:cxn ang="0">
                  <a:pos x="T2" y="T3"/>
                </a:cxn>
                <a:cxn ang="0">
                  <a:pos x="T4" y="T5"/>
                </a:cxn>
                <a:cxn ang="0">
                  <a:pos x="T6" y="T7"/>
                </a:cxn>
                <a:cxn ang="0">
                  <a:pos x="T8" y="T9"/>
                </a:cxn>
              </a:cxnLst>
              <a:rect l="0" t="0" r="r" b="b"/>
              <a:pathLst>
                <a:path w="6" h="12">
                  <a:moveTo>
                    <a:pt x="4" y="12"/>
                  </a:moveTo>
                  <a:cubicBezTo>
                    <a:pt x="0" y="11"/>
                    <a:pt x="0" y="11"/>
                    <a:pt x="0" y="11"/>
                  </a:cubicBezTo>
                  <a:cubicBezTo>
                    <a:pt x="1" y="7"/>
                    <a:pt x="2" y="4"/>
                    <a:pt x="2" y="0"/>
                  </a:cubicBezTo>
                  <a:cubicBezTo>
                    <a:pt x="6" y="0"/>
                    <a:pt x="6" y="0"/>
                    <a:pt x="6" y="0"/>
                  </a:cubicBezTo>
                  <a:cubicBezTo>
                    <a:pt x="6" y="4"/>
                    <a:pt x="5" y="8"/>
                    <a:pt x="4" y="12"/>
                  </a:cubicBez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40" name="Freeform 97"/>
            <p:cNvSpPr>
              <a:spLocks/>
            </p:cNvSpPr>
            <p:nvPr/>
          </p:nvSpPr>
          <p:spPr bwMode="auto">
            <a:xfrm>
              <a:off x="6976608" y="3682265"/>
              <a:ext cx="17946" cy="47313"/>
            </a:xfrm>
            <a:custGeom>
              <a:avLst/>
              <a:gdLst>
                <a:gd name="T0" fmla="*/ 4 w 5"/>
                <a:gd name="T1" fmla="*/ 12 h 12"/>
                <a:gd name="T2" fmla="*/ 0 w 5"/>
                <a:gd name="T3" fmla="*/ 12 h 12"/>
                <a:gd name="T4" fmla="*/ 1 w 5"/>
                <a:gd name="T5" fmla="*/ 0 h 12"/>
                <a:gd name="T6" fmla="*/ 5 w 5"/>
                <a:gd name="T7" fmla="*/ 0 h 12"/>
                <a:gd name="T8" fmla="*/ 5 w 5"/>
                <a:gd name="T9" fmla="*/ 0 h 12"/>
                <a:gd name="T10" fmla="*/ 4 w 5"/>
                <a:gd name="T11" fmla="*/ 12 h 12"/>
              </a:gdLst>
              <a:ahLst/>
              <a:cxnLst>
                <a:cxn ang="0">
                  <a:pos x="T0" y="T1"/>
                </a:cxn>
                <a:cxn ang="0">
                  <a:pos x="T2" y="T3"/>
                </a:cxn>
                <a:cxn ang="0">
                  <a:pos x="T4" y="T5"/>
                </a:cxn>
                <a:cxn ang="0">
                  <a:pos x="T6" y="T7"/>
                </a:cxn>
                <a:cxn ang="0">
                  <a:pos x="T8" y="T9"/>
                </a:cxn>
                <a:cxn ang="0">
                  <a:pos x="T10" y="T11"/>
                </a:cxn>
              </a:cxnLst>
              <a:rect l="0" t="0" r="r" b="b"/>
              <a:pathLst>
                <a:path w="5" h="12">
                  <a:moveTo>
                    <a:pt x="4" y="12"/>
                  </a:moveTo>
                  <a:cubicBezTo>
                    <a:pt x="0" y="12"/>
                    <a:pt x="0" y="12"/>
                    <a:pt x="0" y="12"/>
                  </a:cubicBezTo>
                  <a:cubicBezTo>
                    <a:pt x="1" y="8"/>
                    <a:pt x="1" y="4"/>
                    <a:pt x="1" y="0"/>
                  </a:cubicBezTo>
                  <a:cubicBezTo>
                    <a:pt x="5" y="0"/>
                    <a:pt x="5" y="0"/>
                    <a:pt x="5" y="0"/>
                  </a:cubicBezTo>
                  <a:cubicBezTo>
                    <a:pt x="5" y="0"/>
                    <a:pt x="5" y="0"/>
                    <a:pt x="5" y="0"/>
                  </a:cubicBezTo>
                  <a:cubicBezTo>
                    <a:pt x="5" y="4"/>
                    <a:pt x="5" y="8"/>
                    <a:pt x="4" y="12"/>
                  </a:cubicBez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41" name="Freeform 98"/>
            <p:cNvSpPr>
              <a:spLocks/>
            </p:cNvSpPr>
            <p:nvPr/>
          </p:nvSpPr>
          <p:spPr bwMode="auto">
            <a:xfrm>
              <a:off x="6971713" y="3603954"/>
              <a:ext cx="22841" cy="47313"/>
            </a:xfrm>
            <a:custGeom>
              <a:avLst/>
              <a:gdLst>
                <a:gd name="T0" fmla="*/ 2 w 6"/>
                <a:gd name="T1" fmla="*/ 12 h 12"/>
                <a:gd name="T2" fmla="*/ 0 w 6"/>
                <a:gd name="T3" fmla="*/ 1 h 12"/>
                <a:gd name="T4" fmla="*/ 4 w 6"/>
                <a:gd name="T5" fmla="*/ 0 h 12"/>
                <a:gd name="T6" fmla="*/ 6 w 6"/>
                <a:gd name="T7" fmla="*/ 12 h 12"/>
                <a:gd name="T8" fmla="*/ 2 w 6"/>
                <a:gd name="T9" fmla="*/ 12 h 12"/>
              </a:gdLst>
              <a:ahLst/>
              <a:cxnLst>
                <a:cxn ang="0">
                  <a:pos x="T0" y="T1"/>
                </a:cxn>
                <a:cxn ang="0">
                  <a:pos x="T2" y="T3"/>
                </a:cxn>
                <a:cxn ang="0">
                  <a:pos x="T4" y="T5"/>
                </a:cxn>
                <a:cxn ang="0">
                  <a:pos x="T6" y="T7"/>
                </a:cxn>
                <a:cxn ang="0">
                  <a:pos x="T8" y="T9"/>
                </a:cxn>
              </a:cxnLst>
              <a:rect l="0" t="0" r="r" b="b"/>
              <a:pathLst>
                <a:path w="6" h="12">
                  <a:moveTo>
                    <a:pt x="2" y="12"/>
                  </a:moveTo>
                  <a:cubicBezTo>
                    <a:pt x="1" y="8"/>
                    <a:pt x="1" y="5"/>
                    <a:pt x="0" y="1"/>
                  </a:cubicBezTo>
                  <a:cubicBezTo>
                    <a:pt x="4" y="0"/>
                    <a:pt x="4" y="0"/>
                    <a:pt x="4" y="0"/>
                  </a:cubicBezTo>
                  <a:cubicBezTo>
                    <a:pt x="5" y="4"/>
                    <a:pt x="5" y="8"/>
                    <a:pt x="6" y="12"/>
                  </a:cubicBezTo>
                  <a:lnTo>
                    <a:pt x="2" y="12"/>
                  </a:ln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42" name="Freeform 99"/>
            <p:cNvSpPr>
              <a:spLocks/>
            </p:cNvSpPr>
            <p:nvPr/>
          </p:nvSpPr>
          <p:spPr bwMode="auto">
            <a:xfrm>
              <a:off x="6952135" y="3525642"/>
              <a:ext cx="30998" cy="50576"/>
            </a:xfrm>
            <a:custGeom>
              <a:avLst/>
              <a:gdLst>
                <a:gd name="T0" fmla="*/ 4 w 8"/>
                <a:gd name="T1" fmla="*/ 13 h 13"/>
                <a:gd name="T2" fmla="*/ 0 w 8"/>
                <a:gd name="T3" fmla="*/ 2 h 13"/>
                <a:gd name="T4" fmla="*/ 4 w 8"/>
                <a:gd name="T5" fmla="*/ 0 h 13"/>
                <a:gd name="T6" fmla="*/ 8 w 8"/>
                <a:gd name="T7" fmla="*/ 12 h 13"/>
                <a:gd name="T8" fmla="*/ 4 w 8"/>
                <a:gd name="T9" fmla="*/ 13 h 13"/>
              </a:gdLst>
              <a:ahLst/>
              <a:cxnLst>
                <a:cxn ang="0">
                  <a:pos x="T0" y="T1"/>
                </a:cxn>
                <a:cxn ang="0">
                  <a:pos x="T2" y="T3"/>
                </a:cxn>
                <a:cxn ang="0">
                  <a:pos x="T4" y="T5"/>
                </a:cxn>
                <a:cxn ang="0">
                  <a:pos x="T6" y="T7"/>
                </a:cxn>
                <a:cxn ang="0">
                  <a:pos x="T8" y="T9"/>
                </a:cxn>
              </a:cxnLst>
              <a:rect l="0" t="0" r="r" b="b"/>
              <a:pathLst>
                <a:path w="8" h="13">
                  <a:moveTo>
                    <a:pt x="4" y="13"/>
                  </a:moveTo>
                  <a:cubicBezTo>
                    <a:pt x="3" y="9"/>
                    <a:pt x="2" y="5"/>
                    <a:pt x="0" y="2"/>
                  </a:cubicBezTo>
                  <a:cubicBezTo>
                    <a:pt x="4" y="0"/>
                    <a:pt x="4" y="0"/>
                    <a:pt x="4" y="0"/>
                  </a:cubicBezTo>
                  <a:cubicBezTo>
                    <a:pt x="5" y="4"/>
                    <a:pt x="7" y="8"/>
                    <a:pt x="8" y="12"/>
                  </a:cubicBezTo>
                  <a:lnTo>
                    <a:pt x="4" y="13"/>
                  </a:ln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43" name="Freeform 100"/>
            <p:cNvSpPr>
              <a:spLocks/>
            </p:cNvSpPr>
            <p:nvPr/>
          </p:nvSpPr>
          <p:spPr bwMode="auto">
            <a:xfrm>
              <a:off x="6921137" y="3455488"/>
              <a:ext cx="35893" cy="47313"/>
            </a:xfrm>
            <a:custGeom>
              <a:avLst/>
              <a:gdLst>
                <a:gd name="T0" fmla="*/ 5 w 9"/>
                <a:gd name="T1" fmla="*/ 12 h 12"/>
                <a:gd name="T2" fmla="*/ 0 w 9"/>
                <a:gd name="T3" fmla="*/ 2 h 12"/>
                <a:gd name="T4" fmla="*/ 3 w 9"/>
                <a:gd name="T5" fmla="*/ 0 h 12"/>
                <a:gd name="T6" fmla="*/ 9 w 9"/>
                <a:gd name="T7" fmla="*/ 11 h 12"/>
                <a:gd name="T8" fmla="*/ 5 w 9"/>
                <a:gd name="T9" fmla="*/ 12 h 12"/>
              </a:gdLst>
              <a:ahLst/>
              <a:cxnLst>
                <a:cxn ang="0">
                  <a:pos x="T0" y="T1"/>
                </a:cxn>
                <a:cxn ang="0">
                  <a:pos x="T2" y="T3"/>
                </a:cxn>
                <a:cxn ang="0">
                  <a:pos x="T4" y="T5"/>
                </a:cxn>
                <a:cxn ang="0">
                  <a:pos x="T6" y="T7"/>
                </a:cxn>
                <a:cxn ang="0">
                  <a:pos x="T8" y="T9"/>
                </a:cxn>
              </a:cxnLst>
              <a:rect l="0" t="0" r="r" b="b"/>
              <a:pathLst>
                <a:path w="9" h="12">
                  <a:moveTo>
                    <a:pt x="5" y="12"/>
                  </a:moveTo>
                  <a:cubicBezTo>
                    <a:pt x="4" y="9"/>
                    <a:pt x="2" y="5"/>
                    <a:pt x="0" y="2"/>
                  </a:cubicBezTo>
                  <a:cubicBezTo>
                    <a:pt x="3" y="0"/>
                    <a:pt x="3" y="0"/>
                    <a:pt x="3" y="0"/>
                  </a:cubicBezTo>
                  <a:cubicBezTo>
                    <a:pt x="5" y="3"/>
                    <a:pt x="7" y="7"/>
                    <a:pt x="9" y="11"/>
                  </a:cubicBezTo>
                  <a:lnTo>
                    <a:pt x="5" y="12"/>
                  </a:ln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44" name="Freeform 101"/>
            <p:cNvSpPr>
              <a:spLocks/>
            </p:cNvSpPr>
            <p:nvPr/>
          </p:nvSpPr>
          <p:spPr bwMode="auto">
            <a:xfrm>
              <a:off x="5984664" y="3435911"/>
              <a:ext cx="45682" cy="24472"/>
            </a:xfrm>
            <a:custGeom>
              <a:avLst/>
              <a:gdLst>
                <a:gd name="T0" fmla="*/ 0 w 12"/>
                <a:gd name="T1" fmla="*/ 6 h 6"/>
                <a:gd name="T2" fmla="*/ 0 w 12"/>
                <a:gd name="T3" fmla="*/ 2 h 6"/>
                <a:gd name="T4" fmla="*/ 11 w 12"/>
                <a:gd name="T5" fmla="*/ 0 h 6"/>
                <a:gd name="T6" fmla="*/ 12 w 12"/>
                <a:gd name="T7" fmla="*/ 4 h 6"/>
                <a:gd name="T8" fmla="*/ 0 w 12"/>
                <a:gd name="T9" fmla="*/ 6 h 6"/>
              </a:gdLst>
              <a:ahLst/>
              <a:cxnLst>
                <a:cxn ang="0">
                  <a:pos x="T0" y="T1"/>
                </a:cxn>
                <a:cxn ang="0">
                  <a:pos x="T2" y="T3"/>
                </a:cxn>
                <a:cxn ang="0">
                  <a:pos x="T4" y="T5"/>
                </a:cxn>
                <a:cxn ang="0">
                  <a:pos x="T6" y="T7"/>
                </a:cxn>
                <a:cxn ang="0">
                  <a:pos x="T8" y="T9"/>
                </a:cxn>
              </a:cxnLst>
              <a:rect l="0" t="0" r="r" b="b"/>
              <a:pathLst>
                <a:path w="12" h="6">
                  <a:moveTo>
                    <a:pt x="0" y="6"/>
                  </a:moveTo>
                  <a:cubicBezTo>
                    <a:pt x="0" y="2"/>
                    <a:pt x="0" y="2"/>
                    <a:pt x="0" y="2"/>
                  </a:cubicBezTo>
                  <a:cubicBezTo>
                    <a:pt x="4" y="2"/>
                    <a:pt x="8" y="1"/>
                    <a:pt x="11" y="0"/>
                  </a:cubicBezTo>
                  <a:cubicBezTo>
                    <a:pt x="12" y="4"/>
                    <a:pt x="12" y="4"/>
                    <a:pt x="12" y="4"/>
                  </a:cubicBezTo>
                  <a:cubicBezTo>
                    <a:pt x="8" y="5"/>
                    <a:pt x="4" y="6"/>
                    <a:pt x="0" y="6"/>
                  </a:cubicBez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45" name="Freeform 102"/>
            <p:cNvSpPr>
              <a:spLocks/>
            </p:cNvSpPr>
            <p:nvPr/>
          </p:nvSpPr>
          <p:spPr bwMode="auto">
            <a:xfrm>
              <a:off x="6058081" y="3421227"/>
              <a:ext cx="48945" cy="26104"/>
            </a:xfrm>
            <a:custGeom>
              <a:avLst/>
              <a:gdLst>
                <a:gd name="T0" fmla="*/ 1 w 13"/>
                <a:gd name="T1" fmla="*/ 7 h 7"/>
                <a:gd name="T2" fmla="*/ 0 w 13"/>
                <a:gd name="T3" fmla="*/ 3 h 7"/>
                <a:gd name="T4" fmla="*/ 12 w 13"/>
                <a:gd name="T5" fmla="*/ 0 h 7"/>
                <a:gd name="T6" fmla="*/ 13 w 13"/>
                <a:gd name="T7" fmla="*/ 4 h 7"/>
                <a:gd name="T8" fmla="*/ 1 w 13"/>
                <a:gd name="T9" fmla="*/ 7 h 7"/>
              </a:gdLst>
              <a:ahLst/>
              <a:cxnLst>
                <a:cxn ang="0">
                  <a:pos x="T0" y="T1"/>
                </a:cxn>
                <a:cxn ang="0">
                  <a:pos x="T2" y="T3"/>
                </a:cxn>
                <a:cxn ang="0">
                  <a:pos x="T4" y="T5"/>
                </a:cxn>
                <a:cxn ang="0">
                  <a:pos x="T6" y="T7"/>
                </a:cxn>
                <a:cxn ang="0">
                  <a:pos x="T8" y="T9"/>
                </a:cxn>
              </a:cxnLst>
              <a:rect l="0" t="0" r="r" b="b"/>
              <a:pathLst>
                <a:path w="13" h="7">
                  <a:moveTo>
                    <a:pt x="1" y="7"/>
                  </a:moveTo>
                  <a:cubicBezTo>
                    <a:pt x="0" y="3"/>
                    <a:pt x="0" y="3"/>
                    <a:pt x="0" y="3"/>
                  </a:cubicBezTo>
                  <a:cubicBezTo>
                    <a:pt x="4" y="2"/>
                    <a:pt x="8" y="1"/>
                    <a:pt x="12" y="0"/>
                  </a:cubicBezTo>
                  <a:cubicBezTo>
                    <a:pt x="13" y="4"/>
                    <a:pt x="13" y="4"/>
                    <a:pt x="13" y="4"/>
                  </a:cubicBezTo>
                  <a:cubicBezTo>
                    <a:pt x="9" y="5"/>
                    <a:pt x="5" y="6"/>
                    <a:pt x="1" y="7"/>
                  </a:cubicBez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46" name="Freeform 103"/>
            <p:cNvSpPr>
              <a:spLocks/>
            </p:cNvSpPr>
            <p:nvPr/>
          </p:nvSpPr>
          <p:spPr bwMode="auto">
            <a:xfrm>
              <a:off x="6878719" y="3390229"/>
              <a:ext cx="39156" cy="45682"/>
            </a:xfrm>
            <a:custGeom>
              <a:avLst/>
              <a:gdLst>
                <a:gd name="T0" fmla="*/ 7 w 10"/>
                <a:gd name="T1" fmla="*/ 12 h 12"/>
                <a:gd name="T2" fmla="*/ 0 w 10"/>
                <a:gd name="T3" fmla="*/ 3 h 12"/>
                <a:gd name="T4" fmla="*/ 3 w 10"/>
                <a:gd name="T5" fmla="*/ 0 h 12"/>
                <a:gd name="T6" fmla="*/ 10 w 10"/>
                <a:gd name="T7" fmla="*/ 10 h 12"/>
                <a:gd name="T8" fmla="*/ 7 w 10"/>
                <a:gd name="T9" fmla="*/ 12 h 12"/>
              </a:gdLst>
              <a:ahLst/>
              <a:cxnLst>
                <a:cxn ang="0">
                  <a:pos x="T0" y="T1"/>
                </a:cxn>
                <a:cxn ang="0">
                  <a:pos x="T2" y="T3"/>
                </a:cxn>
                <a:cxn ang="0">
                  <a:pos x="T4" y="T5"/>
                </a:cxn>
                <a:cxn ang="0">
                  <a:pos x="T6" y="T7"/>
                </a:cxn>
                <a:cxn ang="0">
                  <a:pos x="T8" y="T9"/>
                </a:cxn>
              </a:cxnLst>
              <a:rect l="0" t="0" r="r" b="b"/>
              <a:pathLst>
                <a:path w="10" h="12">
                  <a:moveTo>
                    <a:pt x="7" y="12"/>
                  </a:moveTo>
                  <a:cubicBezTo>
                    <a:pt x="5" y="9"/>
                    <a:pt x="2" y="6"/>
                    <a:pt x="0" y="3"/>
                  </a:cubicBezTo>
                  <a:cubicBezTo>
                    <a:pt x="3" y="0"/>
                    <a:pt x="3" y="0"/>
                    <a:pt x="3" y="0"/>
                  </a:cubicBezTo>
                  <a:cubicBezTo>
                    <a:pt x="5" y="3"/>
                    <a:pt x="8" y="7"/>
                    <a:pt x="10" y="10"/>
                  </a:cubicBezTo>
                  <a:lnTo>
                    <a:pt x="7" y="12"/>
                  </a:ln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47" name="Freeform 104"/>
            <p:cNvSpPr>
              <a:spLocks/>
            </p:cNvSpPr>
            <p:nvPr/>
          </p:nvSpPr>
          <p:spPr bwMode="auto">
            <a:xfrm>
              <a:off x="6131498" y="3393492"/>
              <a:ext cx="48945" cy="30998"/>
            </a:xfrm>
            <a:custGeom>
              <a:avLst/>
              <a:gdLst>
                <a:gd name="T0" fmla="*/ 2 w 13"/>
                <a:gd name="T1" fmla="*/ 8 h 8"/>
                <a:gd name="T2" fmla="*/ 0 w 13"/>
                <a:gd name="T3" fmla="*/ 5 h 8"/>
                <a:gd name="T4" fmla="*/ 11 w 13"/>
                <a:gd name="T5" fmla="*/ 0 h 8"/>
                <a:gd name="T6" fmla="*/ 13 w 13"/>
                <a:gd name="T7" fmla="*/ 3 h 8"/>
                <a:gd name="T8" fmla="*/ 2 w 13"/>
                <a:gd name="T9" fmla="*/ 8 h 8"/>
              </a:gdLst>
              <a:ahLst/>
              <a:cxnLst>
                <a:cxn ang="0">
                  <a:pos x="T0" y="T1"/>
                </a:cxn>
                <a:cxn ang="0">
                  <a:pos x="T2" y="T3"/>
                </a:cxn>
                <a:cxn ang="0">
                  <a:pos x="T4" y="T5"/>
                </a:cxn>
                <a:cxn ang="0">
                  <a:pos x="T6" y="T7"/>
                </a:cxn>
                <a:cxn ang="0">
                  <a:pos x="T8" y="T9"/>
                </a:cxn>
              </a:cxnLst>
              <a:rect l="0" t="0" r="r" b="b"/>
              <a:pathLst>
                <a:path w="13" h="8">
                  <a:moveTo>
                    <a:pt x="2" y="8"/>
                  </a:moveTo>
                  <a:cubicBezTo>
                    <a:pt x="0" y="5"/>
                    <a:pt x="0" y="5"/>
                    <a:pt x="0" y="5"/>
                  </a:cubicBezTo>
                  <a:cubicBezTo>
                    <a:pt x="4" y="3"/>
                    <a:pt x="8" y="1"/>
                    <a:pt x="11" y="0"/>
                  </a:cubicBezTo>
                  <a:cubicBezTo>
                    <a:pt x="13" y="3"/>
                    <a:pt x="13" y="3"/>
                    <a:pt x="13" y="3"/>
                  </a:cubicBezTo>
                  <a:cubicBezTo>
                    <a:pt x="9" y="5"/>
                    <a:pt x="6" y="7"/>
                    <a:pt x="2" y="8"/>
                  </a:cubicBez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48" name="Freeform 105"/>
            <p:cNvSpPr>
              <a:spLocks/>
            </p:cNvSpPr>
            <p:nvPr/>
          </p:nvSpPr>
          <p:spPr bwMode="auto">
            <a:xfrm>
              <a:off x="6200021" y="3346179"/>
              <a:ext cx="42419" cy="44050"/>
            </a:xfrm>
            <a:custGeom>
              <a:avLst/>
              <a:gdLst>
                <a:gd name="T0" fmla="*/ 2 w 11"/>
                <a:gd name="T1" fmla="*/ 11 h 11"/>
                <a:gd name="T2" fmla="*/ 0 w 11"/>
                <a:gd name="T3" fmla="*/ 8 h 11"/>
                <a:gd name="T4" fmla="*/ 5 w 11"/>
                <a:gd name="T5" fmla="*/ 3 h 11"/>
                <a:gd name="T6" fmla="*/ 7 w 11"/>
                <a:gd name="T7" fmla="*/ 2 h 11"/>
                <a:gd name="T8" fmla="*/ 8 w 11"/>
                <a:gd name="T9" fmla="*/ 0 h 11"/>
                <a:gd name="T10" fmla="*/ 11 w 11"/>
                <a:gd name="T11" fmla="*/ 3 h 11"/>
                <a:gd name="T12" fmla="*/ 10 w 11"/>
                <a:gd name="T13" fmla="*/ 5 h 11"/>
                <a:gd name="T14" fmla="*/ 8 w 11"/>
                <a:gd name="T15" fmla="*/ 6 h 11"/>
                <a:gd name="T16" fmla="*/ 2 w 11"/>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1">
                  <a:moveTo>
                    <a:pt x="2" y="11"/>
                  </a:moveTo>
                  <a:cubicBezTo>
                    <a:pt x="0" y="8"/>
                    <a:pt x="0" y="8"/>
                    <a:pt x="0" y="8"/>
                  </a:cubicBezTo>
                  <a:cubicBezTo>
                    <a:pt x="2" y="6"/>
                    <a:pt x="4" y="5"/>
                    <a:pt x="5" y="3"/>
                  </a:cubicBezTo>
                  <a:cubicBezTo>
                    <a:pt x="6" y="3"/>
                    <a:pt x="6" y="2"/>
                    <a:pt x="7" y="2"/>
                  </a:cubicBezTo>
                  <a:cubicBezTo>
                    <a:pt x="8" y="0"/>
                    <a:pt x="8" y="0"/>
                    <a:pt x="8" y="0"/>
                  </a:cubicBezTo>
                  <a:cubicBezTo>
                    <a:pt x="11" y="3"/>
                    <a:pt x="11" y="3"/>
                    <a:pt x="11" y="3"/>
                  </a:cubicBezTo>
                  <a:cubicBezTo>
                    <a:pt x="10" y="5"/>
                    <a:pt x="10" y="5"/>
                    <a:pt x="10" y="5"/>
                  </a:cubicBezTo>
                  <a:cubicBezTo>
                    <a:pt x="9" y="5"/>
                    <a:pt x="9" y="6"/>
                    <a:pt x="8" y="6"/>
                  </a:cubicBezTo>
                  <a:cubicBezTo>
                    <a:pt x="6" y="8"/>
                    <a:pt x="4" y="9"/>
                    <a:pt x="2" y="11"/>
                  </a:cubicBez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49" name="Freeform 106"/>
            <p:cNvSpPr>
              <a:spLocks/>
            </p:cNvSpPr>
            <p:nvPr/>
          </p:nvSpPr>
          <p:spPr bwMode="auto">
            <a:xfrm>
              <a:off x="6824880" y="3334759"/>
              <a:ext cx="42419" cy="42419"/>
            </a:xfrm>
            <a:custGeom>
              <a:avLst/>
              <a:gdLst>
                <a:gd name="T0" fmla="*/ 9 w 11"/>
                <a:gd name="T1" fmla="*/ 11 h 11"/>
                <a:gd name="T2" fmla="*/ 0 w 11"/>
                <a:gd name="T3" fmla="*/ 3 h 11"/>
                <a:gd name="T4" fmla="*/ 3 w 11"/>
                <a:gd name="T5" fmla="*/ 0 h 11"/>
                <a:gd name="T6" fmla="*/ 11 w 11"/>
                <a:gd name="T7" fmla="*/ 8 h 11"/>
                <a:gd name="T8" fmla="*/ 9 w 11"/>
                <a:gd name="T9" fmla="*/ 11 h 11"/>
              </a:gdLst>
              <a:ahLst/>
              <a:cxnLst>
                <a:cxn ang="0">
                  <a:pos x="T0" y="T1"/>
                </a:cxn>
                <a:cxn ang="0">
                  <a:pos x="T2" y="T3"/>
                </a:cxn>
                <a:cxn ang="0">
                  <a:pos x="T4" y="T5"/>
                </a:cxn>
                <a:cxn ang="0">
                  <a:pos x="T6" y="T7"/>
                </a:cxn>
                <a:cxn ang="0">
                  <a:pos x="T8" y="T9"/>
                </a:cxn>
              </a:cxnLst>
              <a:rect l="0" t="0" r="r" b="b"/>
              <a:pathLst>
                <a:path w="11" h="11">
                  <a:moveTo>
                    <a:pt x="9" y="11"/>
                  </a:moveTo>
                  <a:cubicBezTo>
                    <a:pt x="6" y="8"/>
                    <a:pt x="3" y="5"/>
                    <a:pt x="0" y="3"/>
                  </a:cubicBezTo>
                  <a:cubicBezTo>
                    <a:pt x="3" y="0"/>
                    <a:pt x="3" y="0"/>
                    <a:pt x="3" y="0"/>
                  </a:cubicBezTo>
                  <a:cubicBezTo>
                    <a:pt x="6" y="2"/>
                    <a:pt x="9" y="5"/>
                    <a:pt x="11" y="8"/>
                  </a:cubicBezTo>
                  <a:lnTo>
                    <a:pt x="9" y="11"/>
                  </a:ln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50" name="Freeform 107"/>
            <p:cNvSpPr>
              <a:spLocks/>
            </p:cNvSpPr>
            <p:nvPr/>
          </p:nvSpPr>
          <p:spPr bwMode="auto">
            <a:xfrm>
              <a:off x="6258754" y="3300497"/>
              <a:ext cx="45682" cy="37524"/>
            </a:xfrm>
            <a:custGeom>
              <a:avLst/>
              <a:gdLst>
                <a:gd name="T0" fmla="*/ 2 w 12"/>
                <a:gd name="T1" fmla="*/ 10 h 10"/>
                <a:gd name="T2" fmla="*/ 0 w 12"/>
                <a:gd name="T3" fmla="*/ 7 h 10"/>
                <a:gd name="T4" fmla="*/ 9 w 12"/>
                <a:gd name="T5" fmla="*/ 0 h 10"/>
                <a:gd name="T6" fmla="*/ 12 w 12"/>
                <a:gd name="T7" fmla="*/ 3 h 10"/>
                <a:gd name="T8" fmla="*/ 2 w 12"/>
                <a:gd name="T9" fmla="*/ 10 h 10"/>
              </a:gdLst>
              <a:ahLst/>
              <a:cxnLst>
                <a:cxn ang="0">
                  <a:pos x="T0" y="T1"/>
                </a:cxn>
                <a:cxn ang="0">
                  <a:pos x="T2" y="T3"/>
                </a:cxn>
                <a:cxn ang="0">
                  <a:pos x="T4" y="T5"/>
                </a:cxn>
                <a:cxn ang="0">
                  <a:pos x="T6" y="T7"/>
                </a:cxn>
                <a:cxn ang="0">
                  <a:pos x="T8" y="T9"/>
                </a:cxn>
              </a:cxnLst>
              <a:rect l="0" t="0" r="r" b="b"/>
              <a:pathLst>
                <a:path w="12" h="10">
                  <a:moveTo>
                    <a:pt x="2" y="10"/>
                  </a:moveTo>
                  <a:cubicBezTo>
                    <a:pt x="0" y="7"/>
                    <a:pt x="0" y="7"/>
                    <a:pt x="0" y="7"/>
                  </a:cubicBezTo>
                  <a:cubicBezTo>
                    <a:pt x="3" y="4"/>
                    <a:pt x="6" y="2"/>
                    <a:pt x="9" y="0"/>
                  </a:cubicBezTo>
                  <a:cubicBezTo>
                    <a:pt x="12" y="3"/>
                    <a:pt x="12" y="3"/>
                    <a:pt x="12" y="3"/>
                  </a:cubicBezTo>
                  <a:cubicBezTo>
                    <a:pt x="8" y="5"/>
                    <a:pt x="5" y="7"/>
                    <a:pt x="2" y="10"/>
                  </a:cubicBez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51" name="Freeform 108"/>
            <p:cNvSpPr>
              <a:spLocks/>
            </p:cNvSpPr>
            <p:nvPr/>
          </p:nvSpPr>
          <p:spPr bwMode="auto">
            <a:xfrm>
              <a:off x="6762883" y="3287445"/>
              <a:ext cx="47313" cy="39156"/>
            </a:xfrm>
            <a:custGeom>
              <a:avLst/>
              <a:gdLst>
                <a:gd name="T0" fmla="*/ 10 w 12"/>
                <a:gd name="T1" fmla="*/ 10 h 10"/>
                <a:gd name="T2" fmla="*/ 0 w 12"/>
                <a:gd name="T3" fmla="*/ 3 h 10"/>
                <a:gd name="T4" fmla="*/ 2 w 12"/>
                <a:gd name="T5" fmla="*/ 0 h 10"/>
                <a:gd name="T6" fmla="*/ 12 w 12"/>
                <a:gd name="T7" fmla="*/ 7 h 10"/>
                <a:gd name="T8" fmla="*/ 10 w 12"/>
                <a:gd name="T9" fmla="*/ 10 h 10"/>
              </a:gdLst>
              <a:ahLst/>
              <a:cxnLst>
                <a:cxn ang="0">
                  <a:pos x="T0" y="T1"/>
                </a:cxn>
                <a:cxn ang="0">
                  <a:pos x="T2" y="T3"/>
                </a:cxn>
                <a:cxn ang="0">
                  <a:pos x="T4" y="T5"/>
                </a:cxn>
                <a:cxn ang="0">
                  <a:pos x="T6" y="T7"/>
                </a:cxn>
                <a:cxn ang="0">
                  <a:pos x="T8" y="T9"/>
                </a:cxn>
              </a:cxnLst>
              <a:rect l="0" t="0" r="r" b="b"/>
              <a:pathLst>
                <a:path w="12" h="10">
                  <a:moveTo>
                    <a:pt x="10" y="10"/>
                  </a:moveTo>
                  <a:cubicBezTo>
                    <a:pt x="7" y="8"/>
                    <a:pt x="3" y="5"/>
                    <a:pt x="0" y="3"/>
                  </a:cubicBezTo>
                  <a:cubicBezTo>
                    <a:pt x="2" y="0"/>
                    <a:pt x="2" y="0"/>
                    <a:pt x="2" y="0"/>
                  </a:cubicBezTo>
                  <a:cubicBezTo>
                    <a:pt x="6" y="2"/>
                    <a:pt x="9" y="4"/>
                    <a:pt x="12" y="7"/>
                  </a:cubicBezTo>
                  <a:lnTo>
                    <a:pt x="10" y="10"/>
                  </a:ln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52" name="Freeform 109"/>
            <p:cNvSpPr>
              <a:spLocks/>
            </p:cNvSpPr>
            <p:nvPr/>
          </p:nvSpPr>
          <p:spPr bwMode="auto">
            <a:xfrm>
              <a:off x="6319119" y="3261342"/>
              <a:ext cx="50576" cy="34261"/>
            </a:xfrm>
            <a:custGeom>
              <a:avLst/>
              <a:gdLst>
                <a:gd name="T0" fmla="*/ 2 w 13"/>
                <a:gd name="T1" fmla="*/ 9 h 9"/>
                <a:gd name="T2" fmla="*/ 0 w 13"/>
                <a:gd name="T3" fmla="*/ 5 h 9"/>
                <a:gd name="T4" fmla="*/ 11 w 13"/>
                <a:gd name="T5" fmla="*/ 0 h 9"/>
                <a:gd name="T6" fmla="*/ 13 w 13"/>
                <a:gd name="T7" fmla="*/ 4 h 9"/>
                <a:gd name="T8" fmla="*/ 2 w 13"/>
                <a:gd name="T9" fmla="*/ 9 h 9"/>
              </a:gdLst>
              <a:ahLst/>
              <a:cxnLst>
                <a:cxn ang="0">
                  <a:pos x="T0" y="T1"/>
                </a:cxn>
                <a:cxn ang="0">
                  <a:pos x="T2" y="T3"/>
                </a:cxn>
                <a:cxn ang="0">
                  <a:pos x="T4" y="T5"/>
                </a:cxn>
                <a:cxn ang="0">
                  <a:pos x="T6" y="T7"/>
                </a:cxn>
                <a:cxn ang="0">
                  <a:pos x="T8" y="T9"/>
                </a:cxn>
              </a:cxnLst>
              <a:rect l="0" t="0" r="r" b="b"/>
              <a:pathLst>
                <a:path w="13" h="9">
                  <a:moveTo>
                    <a:pt x="2" y="9"/>
                  </a:moveTo>
                  <a:cubicBezTo>
                    <a:pt x="0" y="5"/>
                    <a:pt x="0" y="5"/>
                    <a:pt x="0" y="5"/>
                  </a:cubicBezTo>
                  <a:cubicBezTo>
                    <a:pt x="4" y="3"/>
                    <a:pt x="8" y="2"/>
                    <a:pt x="11" y="0"/>
                  </a:cubicBezTo>
                  <a:cubicBezTo>
                    <a:pt x="13" y="4"/>
                    <a:pt x="13" y="4"/>
                    <a:pt x="13" y="4"/>
                  </a:cubicBezTo>
                  <a:cubicBezTo>
                    <a:pt x="9" y="5"/>
                    <a:pt x="6" y="7"/>
                    <a:pt x="2" y="9"/>
                  </a:cubicBez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53" name="Freeform 110"/>
            <p:cNvSpPr>
              <a:spLocks/>
            </p:cNvSpPr>
            <p:nvPr/>
          </p:nvSpPr>
          <p:spPr bwMode="auto">
            <a:xfrm>
              <a:off x="6694361" y="3253184"/>
              <a:ext cx="50576" cy="34261"/>
            </a:xfrm>
            <a:custGeom>
              <a:avLst/>
              <a:gdLst>
                <a:gd name="T0" fmla="*/ 11 w 13"/>
                <a:gd name="T1" fmla="*/ 9 h 9"/>
                <a:gd name="T2" fmla="*/ 0 w 13"/>
                <a:gd name="T3" fmla="*/ 4 h 9"/>
                <a:gd name="T4" fmla="*/ 2 w 13"/>
                <a:gd name="T5" fmla="*/ 0 h 9"/>
                <a:gd name="T6" fmla="*/ 13 w 13"/>
                <a:gd name="T7" fmla="*/ 5 h 9"/>
                <a:gd name="T8" fmla="*/ 11 w 13"/>
                <a:gd name="T9" fmla="*/ 9 h 9"/>
              </a:gdLst>
              <a:ahLst/>
              <a:cxnLst>
                <a:cxn ang="0">
                  <a:pos x="T0" y="T1"/>
                </a:cxn>
                <a:cxn ang="0">
                  <a:pos x="T2" y="T3"/>
                </a:cxn>
                <a:cxn ang="0">
                  <a:pos x="T4" y="T5"/>
                </a:cxn>
                <a:cxn ang="0">
                  <a:pos x="T6" y="T7"/>
                </a:cxn>
                <a:cxn ang="0">
                  <a:pos x="T8" y="T9"/>
                </a:cxn>
              </a:cxnLst>
              <a:rect l="0" t="0" r="r" b="b"/>
              <a:pathLst>
                <a:path w="13" h="9">
                  <a:moveTo>
                    <a:pt x="11" y="9"/>
                  </a:moveTo>
                  <a:cubicBezTo>
                    <a:pt x="8" y="7"/>
                    <a:pt x="4" y="5"/>
                    <a:pt x="0" y="4"/>
                  </a:cubicBezTo>
                  <a:cubicBezTo>
                    <a:pt x="2" y="0"/>
                    <a:pt x="2" y="0"/>
                    <a:pt x="2" y="0"/>
                  </a:cubicBezTo>
                  <a:cubicBezTo>
                    <a:pt x="5" y="2"/>
                    <a:pt x="9" y="3"/>
                    <a:pt x="13" y="5"/>
                  </a:cubicBezTo>
                  <a:lnTo>
                    <a:pt x="11" y="9"/>
                  </a:ln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54" name="Freeform 111"/>
            <p:cNvSpPr>
              <a:spLocks/>
            </p:cNvSpPr>
            <p:nvPr/>
          </p:nvSpPr>
          <p:spPr bwMode="auto">
            <a:xfrm>
              <a:off x="6392536" y="3236869"/>
              <a:ext cx="50576" cy="27735"/>
            </a:xfrm>
            <a:custGeom>
              <a:avLst/>
              <a:gdLst>
                <a:gd name="T0" fmla="*/ 1 w 13"/>
                <a:gd name="T1" fmla="*/ 7 h 7"/>
                <a:gd name="T2" fmla="*/ 0 w 13"/>
                <a:gd name="T3" fmla="*/ 3 h 7"/>
                <a:gd name="T4" fmla="*/ 12 w 13"/>
                <a:gd name="T5" fmla="*/ 0 h 7"/>
                <a:gd name="T6" fmla="*/ 13 w 13"/>
                <a:gd name="T7" fmla="*/ 4 h 7"/>
                <a:gd name="T8" fmla="*/ 1 w 13"/>
                <a:gd name="T9" fmla="*/ 7 h 7"/>
              </a:gdLst>
              <a:ahLst/>
              <a:cxnLst>
                <a:cxn ang="0">
                  <a:pos x="T0" y="T1"/>
                </a:cxn>
                <a:cxn ang="0">
                  <a:pos x="T2" y="T3"/>
                </a:cxn>
                <a:cxn ang="0">
                  <a:pos x="T4" y="T5"/>
                </a:cxn>
                <a:cxn ang="0">
                  <a:pos x="T6" y="T7"/>
                </a:cxn>
                <a:cxn ang="0">
                  <a:pos x="T8" y="T9"/>
                </a:cxn>
              </a:cxnLst>
              <a:rect l="0" t="0" r="r" b="b"/>
              <a:pathLst>
                <a:path w="13" h="7">
                  <a:moveTo>
                    <a:pt x="1" y="7"/>
                  </a:moveTo>
                  <a:cubicBezTo>
                    <a:pt x="0" y="3"/>
                    <a:pt x="0" y="3"/>
                    <a:pt x="0" y="3"/>
                  </a:cubicBezTo>
                  <a:cubicBezTo>
                    <a:pt x="4" y="2"/>
                    <a:pt x="8" y="1"/>
                    <a:pt x="12" y="0"/>
                  </a:cubicBezTo>
                  <a:cubicBezTo>
                    <a:pt x="13" y="4"/>
                    <a:pt x="13" y="4"/>
                    <a:pt x="13" y="4"/>
                  </a:cubicBezTo>
                  <a:cubicBezTo>
                    <a:pt x="9" y="5"/>
                    <a:pt x="5" y="6"/>
                    <a:pt x="1" y="7"/>
                  </a:cubicBez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55" name="Freeform 112"/>
            <p:cNvSpPr>
              <a:spLocks/>
            </p:cNvSpPr>
            <p:nvPr/>
          </p:nvSpPr>
          <p:spPr bwMode="auto">
            <a:xfrm>
              <a:off x="6620944" y="3233606"/>
              <a:ext cx="50576" cy="22841"/>
            </a:xfrm>
            <a:custGeom>
              <a:avLst/>
              <a:gdLst>
                <a:gd name="T0" fmla="*/ 12 w 13"/>
                <a:gd name="T1" fmla="*/ 6 h 6"/>
                <a:gd name="T2" fmla="*/ 0 w 13"/>
                <a:gd name="T3" fmla="*/ 4 h 6"/>
                <a:gd name="T4" fmla="*/ 1 w 13"/>
                <a:gd name="T5" fmla="*/ 0 h 6"/>
                <a:gd name="T6" fmla="*/ 13 w 13"/>
                <a:gd name="T7" fmla="*/ 3 h 6"/>
                <a:gd name="T8" fmla="*/ 12 w 13"/>
                <a:gd name="T9" fmla="*/ 6 h 6"/>
              </a:gdLst>
              <a:ahLst/>
              <a:cxnLst>
                <a:cxn ang="0">
                  <a:pos x="T0" y="T1"/>
                </a:cxn>
                <a:cxn ang="0">
                  <a:pos x="T2" y="T3"/>
                </a:cxn>
                <a:cxn ang="0">
                  <a:pos x="T4" y="T5"/>
                </a:cxn>
                <a:cxn ang="0">
                  <a:pos x="T6" y="T7"/>
                </a:cxn>
                <a:cxn ang="0">
                  <a:pos x="T8" y="T9"/>
                </a:cxn>
              </a:cxnLst>
              <a:rect l="0" t="0" r="r" b="b"/>
              <a:pathLst>
                <a:path w="13" h="6">
                  <a:moveTo>
                    <a:pt x="12" y="6"/>
                  </a:moveTo>
                  <a:cubicBezTo>
                    <a:pt x="8" y="5"/>
                    <a:pt x="4" y="4"/>
                    <a:pt x="0" y="4"/>
                  </a:cubicBezTo>
                  <a:cubicBezTo>
                    <a:pt x="1" y="0"/>
                    <a:pt x="1" y="0"/>
                    <a:pt x="1" y="0"/>
                  </a:cubicBezTo>
                  <a:cubicBezTo>
                    <a:pt x="5" y="1"/>
                    <a:pt x="9" y="1"/>
                    <a:pt x="13" y="3"/>
                  </a:cubicBezTo>
                  <a:lnTo>
                    <a:pt x="12" y="6"/>
                  </a:ln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56" name="Freeform 113"/>
            <p:cNvSpPr>
              <a:spLocks/>
            </p:cNvSpPr>
            <p:nvPr/>
          </p:nvSpPr>
          <p:spPr bwMode="auto">
            <a:xfrm>
              <a:off x="6470847" y="3225449"/>
              <a:ext cx="45682" cy="19578"/>
            </a:xfrm>
            <a:custGeom>
              <a:avLst/>
              <a:gdLst>
                <a:gd name="T0" fmla="*/ 0 w 12"/>
                <a:gd name="T1" fmla="*/ 5 h 5"/>
                <a:gd name="T2" fmla="*/ 0 w 12"/>
                <a:gd name="T3" fmla="*/ 1 h 5"/>
                <a:gd name="T4" fmla="*/ 12 w 12"/>
                <a:gd name="T5" fmla="*/ 0 h 5"/>
                <a:gd name="T6" fmla="*/ 12 w 12"/>
                <a:gd name="T7" fmla="*/ 4 h 5"/>
                <a:gd name="T8" fmla="*/ 0 w 12"/>
                <a:gd name="T9" fmla="*/ 5 h 5"/>
              </a:gdLst>
              <a:ahLst/>
              <a:cxnLst>
                <a:cxn ang="0">
                  <a:pos x="T0" y="T1"/>
                </a:cxn>
                <a:cxn ang="0">
                  <a:pos x="T2" y="T3"/>
                </a:cxn>
                <a:cxn ang="0">
                  <a:pos x="T4" y="T5"/>
                </a:cxn>
                <a:cxn ang="0">
                  <a:pos x="T6" y="T7"/>
                </a:cxn>
                <a:cxn ang="0">
                  <a:pos x="T8" y="T9"/>
                </a:cxn>
              </a:cxnLst>
              <a:rect l="0" t="0" r="r" b="b"/>
              <a:pathLst>
                <a:path w="12" h="5">
                  <a:moveTo>
                    <a:pt x="0" y="5"/>
                  </a:moveTo>
                  <a:cubicBezTo>
                    <a:pt x="0" y="1"/>
                    <a:pt x="0" y="1"/>
                    <a:pt x="0" y="1"/>
                  </a:cubicBezTo>
                  <a:cubicBezTo>
                    <a:pt x="4" y="1"/>
                    <a:pt x="8" y="0"/>
                    <a:pt x="12" y="0"/>
                  </a:cubicBezTo>
                  <a:cubicBezTo>
                    <a:pt x="12" y="4"/>
                    <a:pt x="12" y="4"/>
                    <a:pt x="12" y="4"/>
                  </a:cubicBezTo>
                  <a:cubicBezTo>
                    <a:pt x="8" y="4"/>
                    <a:pt x="4" y="5"/>
                    <a:pt x="0" y="5"/>
                  </a:cubicBez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57" name="Freeform 114"/>
            <p:cNvSpPr>
              <a:spLocks/>
            </p:cNvSpPr>
            <p:nvPr/>
          </p:nvSpPr>
          <p:spPr bwMode="auto">
            <a:xfrm>
              <a:off x="6547527" y="3225449"/>
              <a:ext cx="45682" cy="19578"/>
            </a:xfrm>
            <a:custGeom>
              <a:avLst/>
              <a:gdLst>
                <a:gd name="T0" fmla="*/ 12 w 12"/>
                <a:gd name="T1" fmla="*/ 5 h 5"/>
                <a:gd name="T2" fmla="*/ 0 w 12"/>
                <a:gd name="T3" fmla="*/ 4 h 5"/>
                <a:gd name="T4" fmla="*/ 0 w 12"/>
                <a:gd name="T5" fmla="*/ 0 h 5"/>
                <a:gd name="T6" fmla="*/ 12 w 12"/>
                <a:gd name="T7" fmla="*/ 1 h 5"/>
                <a:gd name="T8" fmla="*/ 12 w 12"/>
                <a:gd name="T9" fmla="*/ 5 h 5"/>
              </a:gdLst>
              <a:ahLst/>
              <a:cxnLst>
                <a:cxn ang="0">
                  <a:pos x="T0" y="T1"/>
                </a:cxn>
                <a:cxn ang="0">
                  <a:pos x="T2" y="T3"/>
                </a:cxn>
                <a:cxn ang="0">
                  <a:pos x="T4" y="T5"/>
                </a:cxn>
                <a:cxn ang="0">
                  <a:pos x="T6" y="T7"/>
                </a:cxn>
                <a:cxn ang="0">
                  <a:pos x="T8" y="T9"/>
                </a:cxn>
              </a:cxnLst>
              <a:rect l="0" t="0" r="r" b="b"/>
              <a:pathLst>
                <a:path w="12" h="5">
                  <a:moveTo>
                    <a:pt x="12" y="5"/>
                  </a:moveTo>
                  <a:cubicBezTo>
                    <a:pt x="8" y="4"/>
                    <a:pt x="4" y="4"/>
                    <a:pt x="0" y="4"/>
                  </a:cubicBezTo>
                  <a:cubicBezTo>
                    <a:pt x="0" y="0"/>
                    <a:pt x="0" y="0"/>
                    <a:pt x="0" y="0"/>
                  </a:cubicBezTo>
                  <a:cubicBezTo>
                    <a:pt x="4" y="0"/>
                    <a:pt x="8" y="0"/>
                    <a:pt x="12" y="1"/>
                  </a:cubicBezTo>
                  <a:lnTo>
                    <a:pt x="12" y="5"/>
                  </a:ln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58" name="Oval 57"/>
            <p:cNvSpPr>
              <a:spLocks noChangeAspect="1"/>
            </p:cNvSpPr>
            <p:nvPr/>
          </p:nvSpPr>
          <p:spPr>
            <a:xfrm>
              <a:off x="2444668" y="3419597"/>
              <a:ext cx="522142" cy="522134"/>
            </a:xfrm>
            <a:prstGeom prst="ellipse">
              <a:avLst/>
            </a:prstGeom>
            <a:solidFill>
              <a:sysClr val="window" lastClr="FFFFFF"/>
            </a:solidFill>
            <a:ln w="0" cap="flat" cmpd="sng" algn="ctr">
              <a:solidFill>
                <a:schemeClr val="tx2"/>
              </a:solidFill>
              <a:prstDash val="solid"/>
            </a:ln>
            <a:effectLst/>
          </p:spPr>
          <p:txBody>
            <a:bodyPr rtlCol="0" anchor="ctr"/>
            <a:lstStyle/>
            <a:p>
              <a:pPr algn="ctr" defTabSz="829178">
                <a:defRPr/>
              </a:pPr>
              <a:endParaRPr lang="en-US" sz="1632" kern="0" dirty="0">
                <a:solidFill>
                  <a:prstClr val="white"/>
                </a:solidFill>
                <a:latin typeface="Arial"/>
              </a:endParaRPr>
            </a:p>
          </p:txBody>
        </p:sp>
        <p:sp>
          <p:nvSpPr>
            <p:cNvPr id="59" name="Oval 58"/>
            <p:cNvSpPr>
              <a:spLocks noChangeAspect="1"/>
            </p:cNvSpPr>
            <p:nvPr/>
          </p:nvSpPr>
          <p:spPr>
            <a:xfrm>
              <a:off x="3733239" y="3419597"/>
              <a:ext cx="522142" cy="522134"/>
            </a:xfrm>
            <a:prstGeom prst="ellipse">
              <a:avLst/>
            </a:prstGeom>
            <a:solidFill>
              <a:sysClr val="window" lastClr="FFFFFF"/>
            </a:solidFill>
            <a:ln w="0" cap="flat" cmpd="sng" algn="ctr">
              <a:solidFill>
                <a:schemeClr val="tx2"/>
              </a:solidFill>
              <a:prstDash val="solid"/>
            </a:ln>
            <a:effectLst/>
          </p:spPr>
          <p:txBody>
            <a:bodyPr rtlCol="0" anchor="ctr"/>
            <a:lstStyle/>
            <a:p>
              <a:pPr algn="ctr" defTabSz="829178">
                <a:defRPr/>
              </a:pPr>
              <a:endParaRPr lang="en-US" sz="1632" kern="0" dirty="0">
                <a:solidFill>
                  <a:prstClr val="white"/>
                </a:solidFill>
                <a:latin typeface="Arial"/>
              </a:endParaRPr>
            </a:p>
          </p:txBody>
        </p:sp>
        <p:sp>
          <p:nvSpPr>
            <p:cNvPr id="60" name="Oval 59"/>
            <p:cNvSpPr>
              <a:spLocks noChangeAspect="1"/>
            </p:cNvSpPr>
            <p:nvPr/>
          </p:nvSpPr>
          <p:spPr>
            <a:xfrm>
              <a:off x="5022464" y="3419597"/>
              <a:ext cx="522142" cy="522134"/>
            </a:xfrm>
            <a:prstGeom prst="ellipse">
              <a:avLst/>
            </a:prstGeom>
            <a:solidFill>
              <a:sysClr val="window" lastClr="FFFFFF"/>
            </a:solidFill>
            <a:ln w="0" cap="flat" cmpd="sng" algn="ctr">
              <a:solidFill>
                <a:schemeClr val="tx2"/>
              </a:solidFill>
              <a:prstDash val="solid"/>
            </a:ln>
            <a:effectLst/>
          </p:spPr>
          <p:txBody>
            <a:bodyPr rtlCol="0" anchor="ctr"/>
            <a:lstStyle/>
            <a:p>
              <a:pPr algn="ctr" defTabSz="829178">
                <a:defRPr/>
              </a:pPr>
              <a:endParaRPr lang="en-US" sz="1632" kern="0" dirty="0">
                <a:solidFill>
                  <a:prstClr val="white"/>
                </a:solidFill>
                <a:latin typeface="Arial"/>
              </a:endParaRPr>
            </a:p>
          </p:txBody>
        </p:sp>
        <p:sp>
          <p:nvSpPr>
            <p:cNvPr id="61" name="Oval 60"/>
            <p:cNvSpPr>
              <a:spLocks noChangeAspect="1"/>
            </p:cNvSpPr>
            <p:nvPr/>
          </p:nvSpPr>
          <p:spPr>
            <a:xfrm>
              <a:off x="6286727" y="3419597"/>
              <a:ext cx="522142" cy="522134"/>
            </a:xfrm>
            <a:prstGeom prst="ellipse">
              <a:avLst/>
            </a:prstGeom>
            <a:solidFill>
              <a:sysClr val="window" lastClr="FFFFFF"/>
            </a:solidFill>
            <a:ln w="0" cap="flat" cmpd="sng" algn="ctr">
              <a:solidFill>
                <a:schemeClr val="tx2"/>
              </a:solidFill>
              <a:prstDash val="solid"/>
            </a:ln>
            <a:effectLst/>
          </p:spPr>
          <p:txBody>
            <a:bodyPr rtlCol="0" anchor="ctr"/>
            <a:lstStyle/>
            <a:p>
              <a:pPr algn="ctr" defTabSz="829178">
                <a:defRPr/>
              </a:pPr>
              <a:endParaRPr lang="en-US" sz="1632" kern="0" dirty="0">
                <a:solidFill>
                  <a:prstClr val="white"/>
                </a:solidFill>
                <a:latin typeface="Arial"/>
              </a:endParaRPr>
            </a:p>
          </p:txBody>
        </p:sp>
      </p:grpSp>
      <p:grpSp>
        <p:nvGrpSpPr>
          <p:cNvPr id="62" name="Group 61"/>
          <p:cNvGrpSpPr/>
          <p:nvPr/>
        </p:nvGrpSpPr>
        <p:grpSpPr>
          <a:xfrm>
            <a:off x="8044165" y="1540282"/>
            <a:ext cx="355063" cy="274097"/>
            <a:chOff x="6400800" y="11887201"/>
            <a:chExt cx="2366963" cy="1827213"/>
          </a:xfrm>
          <a:solidFill>
            <a:srgbClr val="00516F"/>
          </a:solidFill>
        </p:grpSpPr>
        <p:sp>
          <p:nvSpPr>
            <p:cNvPr id="63" name="Freeform 47"/>
            <p:cNvSpPr>
              <a:spLocks noEditPoints="1"/>
            </p:cNvSpPr>
            <p:nvPr/>
          </p:nvSpPr>
          <p:spPr bwMode="auto">
            <a:xfrm>
              <a:off x="6400800" y="11887201"/>
              <a:ext cx="2366963" cy="1827213"/>
            </a:xfrm>
            <a:custGeom>
              <a:avLst/>
              <a:gdLst>
                <a:gd name="T0" fmla="*/ 489 w 1057"/>
                <a:gd name="T1" fmla="*/ 748 h 816"/>
                <a:gd name="T2" fmla="*/ 489 w 1057"/>
                <a:gd name="T3" fmla="*/ 724 h 816"/>
                <a:gd name="T4" fmla="*/ 579 w 1057"/>
                <a:gd name="T5" fmla="*/ 724 h 816"/>
                <a:gd name="T6" fmla="*/ 579 w 1057"/>
                <a:gd name="T7" fmla="*/ 748 h 816"/>
                <a:gd name="T8" fmla="*/ 489 w 1057"/>
                <a:gd name="T9" fmla="*/ 748 h 816"/>
                <a:gd name="T10" fmla="*/ 534 w 1057"/>
                <a:gd name="T11" fmla="*/ 72 h 816"/>
                <a:gd name="T12" fmla="*/ 534 w 1057"/>
                <a:gd name="T13" fmla="*/ 72 h 816"/>
                <a:gd name="T14" fmla="*/ 84 w 1057"/>
                <a:gd name="T15" fmla="*/ 746 h 816"/>
                <a:gd name="T16" fmla="*/ 530 w 1057"/>
                <a:gd name="T17" fmla="*/ 768 h 816"/>
                <a:gd name="T18" fmla="*/ 983 w 1057"/>
                <a:gd name="T19" fmla="*/ 746 h 816"/>
                <a:gd name="T20" fmla="*/ 986 w 1057"/>
                <a:gd name="T21" fmla="*/ 712 h 816"/>
                <a:gd name="T22" fmla="*/ 82 w 1057"/>
                <a:gd name="T23" fmla="*/ 712 h 816"/>
                <a:gd name="T24" fmla="*/ 84 w 1057"/>
                <a:gd name="T25" fmla="*/ 746 h 816"/>
                <a:gd name="T26" fmla="*/ 534 w 1057"/>
                <a:gd name="T27" fmla="*/ 816 h 816"/>
                <a:gd name="T28" fmla="*/ 79 w 1057"/>
                <a:gd name="T29" fmla="*/ 794 h 816"/>
                <a:gd name="T30" fmla="*/ 82 w 1057"/>
                <a:gd name="T31" fmla="*/ 664 h 816"/>
                <a:gd name="T32" fmla="*/ 98 w 1057"/>
                <a:gd name="T33" fmla="*/ 664 h 816"/>
                <a:gd name="T34" fmla="*/ 94 w 1057"/>
                <a:gd name="T35" fmla="*/ 642 h 816"/>
                <a:gd name="T36" fmla="*/ 94 w 1057"/>
                <a:gd name="T37" fmla="*/ 82 h 816"/>
                <a:gd name="T38" fmla="*/ 159 w 1057"/>
                <a:gd name="T39" fmla="*/ 14 h 816"/>
                <a:gd name="T40" fmla="*/ 534 w 1057"/>
                <a:gd name="T41" fmla="*/ 0 h 816"/>
                <a:gd name="T42" fmla="*/ 909 w 1057"/>
                <a:gd name="T43" fmla="*/ 14 h 816"/>
                <a:gd name="T44" fmla="*/ 975 w 1057"/>
                <a:gd name="T45" fmla="*/ 82 h 816"/>
                <a:gd name="T46" fmla="*/ 974 w 1057"/>
                <a:gd name="T47" fmla="*/ 642 h 816"/>
                <a:gd name="T48" fmla="*/ 970 w 1057"/>
                <a:gd name="T49" fmla="*/ 664 h 816"/>
                <a:gd name="T50" fmla="*/ 1039 w 1057"/>
                <a:gd name="T51" fmla="*/ 698 h 816"/>
                <a:gd name="T52" fmla="*/ 988 w 1057"/>
                <a:gd name="T53" fmla="*/ 794 h 816"/>
                <a:gd name="T54" fmla="*/ 534 w 1057"/>
                <a:gd name="T55" fmla="*/ 816 h 816"/>
                <a:gd name="T56" fmla="*/ 534 w 1057"/>
                <a:gd name="T57" fmla="*/ 48 h 816"/>
                <a:gd name="T58" fmla="*/ 164 w 1057"/>
                <a:gd name="T59" fmla="*/ 62 h 816"/>
                <a:gd name="T60" fmla="*/ 142 w 1057"/>
                <a:gd name="T61" fmla="*/ 82 h 816"/>
                <a:gd name="T62" fmla="*/ 142 w 1057"/>
                <a:gd name="T63" fmla="*/ 642 h 816"/>
                <a:gd name="T64" fmla="*/ 162 w 1057"/>
                <a:gd name="T65" fmla="*/ 664 h 816"/>
                <a:gd name="T66" fmla="*/ 907 w 1057"/>
                <a:gd name="T67" fmla="*/ 664 h 816"/>
                <a:gd name="T68" fmla="*/ 926 w 1057"/>
                <a:gd name="T69" fmla="*/ 642 h 816"/>
                <a:gd name="T70" fmla="*/ 927 w 1057"/>
                <a:gd name="T71" fmla="*/ 82 h 816"/>
                <a:gd name="T72" fmla="*/ 905 w 1057"/>
                <a:gd name="T73" fmla="*/ 62 h 816"/>
                <a:gd name="T74" fmla="*/ 534 w 1057"/>
                <a:gd name="T75" fmla="*/ 48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7" h="816">
                  <a:moveTo>
                    <a:pt x="489" y="748"/>
                  </a:moveTo>
                  <a:cubicBezTo>
                    <a:pt x="473" y="748"/>
                    <a:pt x="473" y="724"/>
                    <a:pt x="489" y="724"/>
                  </a:cubicBezTo>
                  <a:cubicBezTo>
                    <a:pt x="579" y="724"/>
                    <a:pt x="579" y="724"/>
                    <a:pt x="579" y="724"/>
                  </a:cubicBezTo>
                  <a:cubicBezTo>
                    <a:pt x="595" y="724"/>
                    <a:pt x="595" y="748"/>
                    <a:pt x="579" y="748"/>
                  </a:cubicBezTo>
                  <a:cubicBezTo>
                    <a:pt x="489" y="748"/>
                    <a:pt x="489" y="748"/>
                    <a:pt x="489" y="748"/>
                  </a:cubicBezTo>
                  <a:close/>
                  <a:moveTo>
                    <a:pt x="534" y="72"/>
                  </a:moveTo>
                  <a:cubicBezTo>
                    <a:pt x="589" y="72"/>
                    <a:pt x="478" y="72"/>
                    <a:pt x="534" y="72"/>
                  </a:cubicBezTo>
                  <a:close/>
                  <a:moveTo>
                    <a:pt x="84" y="746"/>
                  </a:moveTo>
                  <a:cubicBezTo>
                    <a:pt x="230" y="762"/>
                    <a:pt x="380" y="768"/>
                    <a:pt x="530" y="768"/>
                  </a:cubicBezTo>
                  <a:cubicBezTo>
                    <a:pt x="682" y="768"/>
                    <a:pt x="835" y="762"/>
                    <a:pt x="983" y="746"/>
                  </a:cubicBezTo>
                  <a:cubicBezTo>
                    <a:pt x="1003" y="744"/>
                    <a:pt x="1002" y="712"/>
                    <a:pt x="986" y="712"/>
                  </a:cubicBezTo>
                  <a:cubicBezTo>
                    <a:pt x="82" y="712"/>
                    <a:pt x="82" y="712"/>
                    <a:pt x="82" y="712"/>
                  </a:cubicBezTo>
                  <a:cubicBezTo>
                    <a:pt x="66" y="712"/>
                    <a:pt x="65" y="744"/>
                    <a:pt x="84" y="746"/>
                  </a:cubicBezTo>
                  <a:close/>
                  <a:moveTo>
                    <a:pt x="534" y="816"/>
                  </a:moveTo>
                  <a:cubicBezTo>
                    <a:pt x="381" y="816"/>
                    <a:pt x="228" y="810"/>
                    <a:pt x="79" y="794"/>
                  </a:cubicBezTo>
                  <a:cubicBezTo>
                    <a:pt x="0" y="785"/>
                    <a:pt x="5" y="666"/>
                    <a:pt x="82" y="664"/>
                  </a:cubicBezTo>
                  <a:cubicBezTo>
                    <a:pt x="98" y="664"/>
                    <a:pt x="98" y="664"/>
                    <a:pt x="98" y="664"/>
                  </a:cubicBezTo>
                  <a:cubicBezTo>
                    <a:pt x="96" y="657"/>
                    <a:pt x="94" y="649"/>
                    <a:pt x="94" y="642"/>
                  </a:cubicBezTo>
                  <a:cubicBezTo>
                    <a:pt x="94" y="82"/>
                    <a:pt x="94" y="82"/>
                    <a:pt x="94" y="82"/>
                  </a:cubicBezTo>
                  <a:cubicBezTo>
                    <a:pt x="94" y="45"/>
                    <a:pt x="124" y="18"/>
                    <a:pt x="159" y="14"/>
                  </a:cubicBezTo>
                  <a:cubicBezTo>
                    <a:pt x="267" y="4"/>
                    <a:pt x="401" y="0"/>
                    <a:pt x="534" y="0"/>
                  </a:cubicBezTo>
                  <a:cubicBezTo>
                    <a:pt x="668" y="0"/>
                    <a:pt x="801" y="4"/>
                    <a:pt x="909" y="14"/>
                  </a:cubicBezTo>
                  <a:cubicBezTo>
                    <a:pt x="945" y="18"/>
                    <a:pt x="975" y="45"/>
                    <a:pt x="975" y="82"/>
                  </a:cubicBezTo>
                  <a:cubicBezTo>
                    <a:pt x="974" y="642"/>
                    <a:pt x="974" y="642"/>
                    <a:pt x="974" y="642"/>
                  </a:cubicBezTo>
                  <a:cubicBezTo>
                    <a:pt x="974" y="649"/>
                    <a:pt x="972" y="657"/>
                    <a:pt x="970" y="664"/>
                  </a:cubicBezTo>
                  <a:cubicBezTo>
                    <a:pt x="1000" y="664"/>
                    <a:pt x="1024" y="666"/>
                    <a:pt x="1039" y="698"/>
                  </a:cubicBezTo>
                  <a:cubicBezTo>
                    <a:pt x="1057" y="736"/>
                    <a:pt x="1039" y="789"/>
                    <a:pt x="988" y="794"/>
                  </a:cubicBezTo>
                  <a:cubicBezTo>
                    <a:pt x="839" y="810"/>
                    <a:pt x="686" y="816"/>
                    <a:pt x="534" y="816"/>
                  </a:cubicBezTo>
                  <a:close/>
                  <a:moveTo>
                    <a:pt x="534" y="48"/>
                  </a:moveTo>
                  <a:cubicBezTo>
                    <a:pt x="401" y="48"/>
                    <a:pt x="269" y="51"/>
                    <a:pt x="164" y="62"/>
                  </a:cubicBezTo>
                  <a:cubicBezTo>
                    <a:pt x="153" y="63"/>
                    <a:pt x="142" y="70"/>
                    <a:pt x="142" y="82"/>
                  </a:cubicBezTo>
                  <a:cubicBezTo>
                    <a:pt x="142" y="642"/>
                    <a:pt x="142" y="642"/>
                    <a:pt x="142" y="642"/>
                  </a:cubicBezTo>
                  <a:cubicBezTo>
                    <a:pt x="142" y="653"/>
                    <a:pt x="151" y="664"/>
                    <a:pt x="162" y="664"/>
                  </a:cubicBezTo>
                  <a:cubicBezTo>
                    <a:pt x="907" y="664"/>
                    <a:pt x="907" y="664"/>
                    <a:pt x="907" y="664"/>
                  </a:cubicBezTo>
                  <a:cubicBezTo>
                    <a:pt x="918" y="664"/>
                    <a:pt x="926" y="653"/>
                    <a:pt x="926" y="642"/>
                  </a:cubicBezTo>
                  <a:cubicBezTo>
                    <a:pt x="927" y="82"/>
                    <a:pt x="927" y="82"/>
                    <a:pt x="927" y="82"/>
                  </a:cubicBezTo>
                  <a:cubicBezTo>
                    <a:pt x="927" y="70"/>
                    <a:pt x="916" y="63"/>
                    <a:pt x="905" y="62"/>
                  </a:cubicBezTo>
                  <a:cubicBezTo>
                    <a:pt x="799" y="51"/>
                    <a:pt x="667" y="48"/>
                    <a:pt x="534"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200" kern="0" dirty="0">
                <a:solidFill>
                  <a:prstClr val="black"/>
                </a:solidFill>
                <a:latin typeface="Calibri" panose="020F0502020204030204" pitchFamily="34" charset="0"/>
                <a:cs typeface="Calibri" panose="020F0502020204030204" pitchFamily="34" charset="0"/>
              </a:endParaRPr>
            </a:p>
          </p:txBody>
        </p:sp>
        <p:sp>
          <p:nvSpPr>
            <p:cNvPr id="64" name="Freeform 48"/>
            <p:cNvSpPr>
              <a:spLocks/>
            </p:cNvSpPr>
            <p:nvPr/>
          </p:nvSpPr>
          <p:spPr bwMode="auto">
            <a:xfrm>
              <a:off x="7953375" y="12688888"/>
              <a:ext cx="269875" cy="468313"/>
            </a:xfrm>
            <a:custGeom>
              <a:avLst/>
              <a:gdLst>
                <a:gd name="T0" fmla="*/ 11 w 121"/>
                <a:gd name="T1" fmla="*/ 4 h 209"/>
                <a:gd name="T2" fmla="*/ 119 w 121"/>
                <a:gd name="T3" fmla="*/ 132 h 209"/>
                <a:gd name="T4" fmla="*/ 121 w 121"/>
                <a:gd name="T5" fmla="*/ 136 h 209"/>
                <a:gd name="T6" fmla="*/ 115 w 121"/>
                <a:gd name="T7" fmla="*/ 142 h 209"/>
                <a:gd name="T8" fmla="*/ 71 w 121"/>
                <a:gd name="T9" fmla="*/ 138 h 209"/>
                <a:gd name="T10" fmla="*/ 96 w 121"/>
                <a:gd name="T11" fmla="*/ 201 h 209"/>
                <a:gd name="T12" fmla="*/ 90 w 121"/>
                <a:gd name="T13" fmla="*/ 209 h 209"/>
                <a:gd name="T14" fmla="*/ 67 w 121"/>
                <a:gd name="T15" fmla="*/ 209 h 209"/>
                <a:gd name="T16" fmla="*/ 62 w 121"/>
                <a:gd name="T17" fmla="*/ 205 h 209"/>
                <a:gd name="T18" fmla="*/ 41 w 121"/>
                <a:gd name="T19" fmla="*/ 149 h 209"/>
                <a:gd name="T20" fmla="*/ 11 w 121"/>
                <a:gd name="T21" fmla="*/ 179 h 209"/>
                <a:gd name="T22" fmla="*/ 6 w 121"/>
                <a:gd name="T23" fmla="*/ 181 h 209"/>
                <a:gd name="T24" fmla="*/ 0 w 121"/>
                <a:gd name="T25" fmla="*/ 175 h 209"/>
                <a:gd name="T26" fmla="*/ 0 w 121"/>
                <a:gd name="T27" fmla="*/ 7 h 209"/>
                <a:gd name="T28" fmla="*/ 11 w 121"/>
                <a:gd name="T29" fmla="*/ 4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 h="209">
                  <a:moveTo>
                    <a:pt x="11" y="4"/>
                  </a:moveTo>
                  <a:cubicBezTo>
                    <a:pt x="119" y="132"/>
                    <a:pt x="119" y="132"/>
                    <a:pt x="119" y="132"/>
                  </a:cubicBezTo>
                  <a:cubicBezTo>
                    <a:pt x="120" y="133"/>
                    <a:pt x="121" y="135"/>
                    <a:pt x="121" y="136"/>
                  </a:cubicBezTo>
                  <a:cubicBezTo>
                    <a:pt x="121" y="140"/>
                    <a:pt x="118" y="142"/>
                    <a:pt x="115" y="142"/>
                  </a:cubicBezTo>
                  <a:cubicBezTo>
                    <a:pt x="71" y="138"/>
                    <a:pt x="71" y="138"/>
                    <a:pt x="71" y="138"/>
                  </a:cubicBezTo>
                  <a:cubicBezTo>
                    <a:pt x="96" y="201"/>
                    <a:pt x="96" y="201"/>
                    <a:pt x="96" y="201"/>
                  </a:cubicBezTo>
                  <a:cubicBezTo>
                    <a:pt x="97" y="205"/>
                    <a:pt x="95" y="209"/>
                    <a:pt x="90" y="209"/>
                  </a:cubicBezTo>
                  <a:cubicBezTo>
                    <a:pt x="67" y="209"/>
                    <a:pt x="67" y="209"/>
                    <a:pt x="67" y="209"/>
                  </a:cubicBezTo>
                  <a:cubicBezTo>
                    <a:pt x="65" y="209"/>
                    <a:pt x="62" y="208"/>
                    <a:pt x="62" y="205"/>
                  </a:cubicBezTo>
                  <a:cubicBezTo>
                    <a:pt x="41" y="149"/>
                    <a:pt x="41" y="149"/>
                    <a:pt x="41" y="149"/>
                  </a:cubicBezTo>
                  <a:cubicBezTo>
                    <a:pt x="11" y="179"/>
                    <a:pt x="11" y="179"/>
                    <a:pt x="11" y="179"/>
                  </a:cubicBezTo>
                  <a:cubicBezTo>
                    <a:pt x="10" y="180"/>
                    <a:pt x="8" y="181"/>
                    <a:pt x="6" y="181"/>
                  </a:cubicBezTo>
                  <a:cubicBezTo>
                    <a:pt x="3" y="181"/>
                    <a:pt x="0" y="178"/>
                    <a:pt x="0" y="175"/>
                  </a:cubicBezTo>
                  <a:cubicBezTo>
                    <a:pt x="0" y="7"/>
                    <a:pt x="0" y="7"/>
                    <a:pt x="0" y="7"/>
                  </a:cubicBezTo>
                  <a:cubicBezTo>
                    <a:pt x="0" y="3"/>
                    <a:pt x="7" y="0"/>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200" kern="0" dirty="0">
                <a:solidFill>
                  <a:prstClr val="black"/>
                </a:solidFill>
                <a:latin typeface="Calibri" panose="020F0502020204030204" pitchFamily="34" charset="0"/>
                <a:cs typeface="Calibri" panose="020F0502020204030204" pitchFamily="34" charset="0"/>
              </a:endParaRPr>
            </a:p>
          </p:txBody>
        </p:sp>
        <p:sp>
          <p:nvSpPr>
            <p:cNvPr id="65" name="Freeform 49"/>
            <p:cNvSpPr>
              <a:spLocks noEditPoints="1"/>
            </p:cNvSpPr>
            <p:nvPr/>
          </p:nvSpPr>
          <p:spPr bwMode="auto">
            <a:xfrm>
              <a:off x="6799263" y="12155488"/>
              <a:ext cx="1603375" cy="1146175"/>
            </a:xfrm>
            <a:custGeom>
              <a:avLst/>
              <a:gdLst>
                <a:gd name="T0" fmla="*/ 0 w 1010"/>
                <a:gd name="T1" fmla="*/ 0 h 722"/>
                <a:gd name="T2" fmla="*/ 0 w 1010"/>
                <a:gd name="T3" fmla="*/ 722 h 722"/>
                <a:gd name="T4" fmla="*/ 1010 w 1010"/>
                <a:gd name="T5" fmla="*/ 722 h 722"/>
                <a:gd name="T6" fmla="*/ 1010 w 1010"/>
                <a:gd name="T7" fmla="*/ 0 h 722"/>
                <a:gd name="T8" fmla="*/ 0 w 1010"/>
                <a:gd name="T9" fmla="*/ 0 h 722"/>
                <a:gd name="T10" fmla="*/ 965 w 1010"/>
                <a:gd name="T11" fmla="*/ 677 h 722"/>
                <a:gd name="T12" fmla="*/ 46 w 1010"/>
                <a:gd name="T13" fmla="*/ 677 h 722"/>
                <a:gd name="T14" fmla="*/ 46 w 1010"/>
                <a:gd name="T15" fmla="*/ 158 h 722"/>
                <a:gd name="T16" fmla="*/ 965 w 1010"/>
                <a:gd name="T17" fmla="*/ 158 h 722"/>
                <a:gd name="T18" fmla="*/ 965 w 1010"/>
                <a:gd name="T19" fmla="*/ 677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0" h="722">
                  <a:moveTo>
                    <a:pt x="0" y="0"/>
                  </a:moveTo>
                  <a:lnTo>
                    <a:pt x="0" y="722"/>
                  </a:lnTo>
                  <a:lnTo>
                    <a:pt x="1010" y="722"/>
                  </a:lnTo>
                  <a:lnTo>
                    <a:pt x="1010" y="0"/>
                  </a:lnTo>
                  <a:lnTo>
                    <a:pt x="0" y="0"/>
                  </a:lnTo>
                  <a:close/>
                  <a:moveTo>
                    <a:pt x="965" y="677"/>
                  </a:moveTo>
                  <a:lnTo>
                    <a:pt x="46" y="677"/>
                  </a:lnTo>
                  <a:lnTo>
                    <a:pt x="46" y="158"/>
                  </a:lnTo>
                  <a:lnTo>
                    <a:pt x="965" y="158"/>
                  </a:lnTo>
                  <a:lnTo>
                    <a:pt x="965" y="6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200" kern="0" dirty="0">
                <a:solidFill>
                  <a:prstClr val="black"/>
                </a:solidFill>
                <a:latin typeface="Calibri" panose="020F0502020204030204" pitchFamily="34" charset="0"/>
                <a:cs typeface="Calibri" panose="020F0502020204030204" pitchFamily="34" charset="0"/>
              </a:endParaRPr>
            </a:p>
          </p:txBody>
        </p:sp>
        <p:sp>
          <p:nvSpPr>
            <p:cNvPr id="66" name="Rectangle 50"/>
            <p:cNvSpPr>
              <a:spLocks noChangeArrowheads="1"/>
            </p:cNvSpPr>
            <p:nvPr/>
          </p:nvSpPr>
          <p:spPr bwMode="auto">
            <a:xfrm>
              <a:off x="7361238" y="12630151"/>
              <a:ext cx="146050" cy="501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200" kern="0" dirty="0">
                <a:solidFill>
                  <a:prstClr val="black"/>
                </a:solidFill>
                <a:latin typeface="Calibri" panose="020F0502020204030204" pitchFamily="34" charset="0"/>
                <a:cs typeface="Calibri" panose="020F0502020204030204" pitchFamily="34" charset="0"/>
              </a:endParaRPr>
            </a:p>
          </p:txBody>
        </p:sp>
        <p:sp>
          <p:nvSpPr>
            <p:cNvPr id="67" name="Rectangle 51"/>
            <p:cNvSpPr>
              <a:spLocks noChangeArrowheads="1"/>
            </p:cNvSpPr>
            <p:nvPr/>
          </p:nvSpPr>
          <p:spPr bwMode="auto">
            <a:xfrm>
              <a:off x="7559675" y="12939713"/>
              <a:ext cx="142875" cy="192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200" kern="0" dirty="0">
                <a:solidFill>
                  <a:prstClr val="black"/>
                </a:solidFill>
                <a:latin typeface="Calibri" panose="020F0502020204030204" pitchFamily="34" charset="0"/>
                <a:cs typeface="Calibri" panose="020F0502020204030204" pitchFamily="34" charset="0"/>
              </a:endParaRPr>
            </a:p>
          </p:txBody>
        </p:sp>
        <p:sp>
          <p:nvSpPr>
            <p:cNvPr id="68" name="Rectangle 52"/>
            <p:cNvSpPr>
              <a:spLocks noChangeArrowheads="1"/>
            </p:cNvSpPr>
            <p:nvPr/>
          </p:nvSpPr>
          <p:spPr bwMode="auto">
            <a:xfrm>
              <a:off x="7167563" y="12504738"/>
              <a:ext cx="142875" cy="627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200" kern="0" dirty="0">
                <a:solidFill>
                  <a:prstClr val="black"/>
                </a:solidFill>
                <a:latin typeface="Calibri" panose="020F0502020204030204" pitchFamily="34" charset="0"/>
                <a:cs typeface="Calibri" panose="020F0502020204030204" pitchFamily="34" charset="0"/>
              </a:endParaRPr>
            </a:p>
          </p:txBody>
        </p:sp>
        <p:sp>
          <p:nvSpPr>
            <p:cNvPr id="69" name="Rectangle 53"/>
            <p:cNvSpPr>
              <a:spLocks noChangeArrowheads="1"/>
            </p:cNvSpPr>
            <p:nvPr/>
          </p:nvSpPr>
          <p:spPr bwMode="auto">
            <a:xfrm>
              <a:off x="6970713" y="12766676"/>
              <a:ext cx="142875" cy="3651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200" kern="0" dirty="0">
                <a:solidFill>
                  <a:prstClr val="black"/>
                </a:solidFill>
                <a:latin typeface="Calibri" panose="020F0502020204030204" pitchFamily="34" charset="0"/>
                <a:cs typeface="Calibri" panose="020F0502020204030204" pitchFamily="34" charset="0"/>
              </a:endParaRPr>
            </a:p>
          </p:txBody>
        </p:sp>
        <p:sp>
          <p:nvSpPr>
            <p:cNvPr id="70" name="Oval 54"/>
            <p:cNvSpPr>
              <a:spLocks noChangeArrowheads="1"/>
            </p:cNvSpPr>
            <p:nvPr/>
          </p:nvSpPr>
          <p:spPr bwMode="auto">
            <a:xfrm>
              <a:off x="7561263" y="12039601"/>
              <a:ext cx="71438" cy="714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200" kern="0" dirty="0">
                <a:solidFill>
                  <a:prstClr val="black"/>
                </a:solidFill>
                <a:latin typeface="Calibri" panose="020F0502020204030204" pitchFamily="34" charset="0"/>
                <a:cs typeface="Calibri" panose="020F0502020204030204" pitchFamily="34" charset="0"/>
              </a:endParaRPr>
            </a:p>
          </p:txBody>
        </p:sp>
      </p:grpSp>
      <p:grpSp>
        <p:nvGrpSpPr>
          <p:cNvPr id="71" name="Group 70"/>
          <p:cNvGrpSpPr/>
          <p:nvPr/>
        </p:nvGrpSpPr>
        <p:grpSpPr>
          <a:xfrm>
            <a:off x="4529466" y="1548433"/>
            <a:ext cx="364875" cy="283413"/>
            <a:chOff x="20124738" y="15628392"/>
            <a:chExt cx="1528763" cy="1187450"/>
          </a:xfrm>
          <a:solidFill>
            <a:srgbClr val="00A1DE"/>
          </a:solidFill>
        </p:grpSpPr>
        <p:sp>
          <p:nvSpPr>
            <p:cNvPr id="72" name="Freeform 127"/>
            <p:cNvSpPr>
              <a:spLocks/>
            </p:cNvSpPr>
            <p:nvPr/>
          </p:nvSpPr>
          <p:spPr bwMode="auto">
            <a:xfrm>
              <a:off x="20939126" y="15715704"/>
              <a:ext cx="373063" cy="415925"/>
            </a:xfrm>
            <a:custGeom>
              <a:avLst/>
              <a:gdLst>
                <a:gd name="T0" fmla="*/ 213 w 235"/>
                <a:gd name="T1" fmla="*/ 166 h 262"/>
                <a:gd name="T2" fmla="*/ 213 w 235"/>
                <a:gd name="T3" fmla="*/ 166 h 262"/>
                <a:gd name="T4" fmla="*/ 207 w 235"/>
                <a:gd name="T5" fmla="*/ 182 h 262"/>
                <a:gd name="T6" fmla="*/ 199 w 235"/>
                <a:gd name="T7" fmla="*/ 201 h 262"/>
                <a:gd name="T8" fmla="*/ 188 w 235"/>
                <a:gd name="T9" fmla="*/ 218 h 262"/>
                <a:gd name="T10" fmla="*/ 177 w 235"/>
                <a:gd name="T11" fmla="*/ 232 h 262"/>
                <a:gd name="T12" fmla="*/ 163 w 235"/>
                <a:gd name="T13" fmla="*/ 243 h 262"/>
                <a:gd name="T14" fmla="*/ 149 w 235"/>
                <a:gd name="T15" fmla="*/ 254 h 262"/>
                <a:gd name="T16" fmla="*/ 130 w 235"/>
                <a:gd name="T17" fmla="*/ 259 h 262"/>
                <a:gd name="T18" fmla="*/ 113 w 235"/>
                <a:gd name="T19" fmla="*/ 262 h 262"/>
                <a:gd name="T20" fmla="*/ 113 w 235"/>
                <a:gd name="T21" fmla="*/ 262 h 262"/>
                <a:gd name="T22" fmla="*/ 94 w 235"/>
                <a:gd name="T23" fmla="*/ 259 h 262"/>
                <a:gd name="T24" fmla="*/ 78 w 235"/>
                <a:gd name="T25" fmla="*/ 254 h 262"/>
                <a:gd name="T26" fmla="*/ 64 w 235"/>
                <a:gd name="T27" fmla="*/ 243 h 262"/>
                <a:gd name="T28" fmla="*/ 50 w 235"/>
                <a:gd name="T29" fmla="*/ 232 h 262"/>
                <a:gd name="T30" fmla="*/ 39 w 235"/>
                <a:gd name="T31" fmla="*/ 218 h 262"/>
                <a:gd name="T32" fmla="*/ 31 w 235"/>
                <a:gd name="T33" fmla="*/ 201 h 262"/>
                <a:gd name="T34" fmla="*/ 25 w 235"/>
                <a:gd name="T35" fmla="*/ 182 h 262"/>
                <a:gd name="T36" fmla="*/ 20 w 235"/>
                <a:gd name="T37" fmla="*/ 163 h 262"/>
                <a:gd name="T38" fmla="*/ 20 w 235"/>
                <a:gd name="T39" fmla="*/ 163 h 262"/>
                <a:gd name="T40" fmla="*/ 14 w 235"/>
                <a:gd name="T41" fmla="*/ 160 h 262"/>
                <a:gd name="T42" fmla="*/ 9 w 235"/>
                <a:gd name="T43" fmla="*/ 155 h 262"/>
                <a:gd name="T44" fmla="*/ 3 w 235"/>
                <a:gd name="T45" fmla="*/ 146 h 262"/>
                <a:gd name="T46" fmla="*/ 0 w 235"/>
                <a:gd name="T47" fmla="*/ 135 h 262"/>
                <a:gd name="T48" fmla="*/ 0 w 235"/>
                <a:gd name="T49" fmla="*/ 135 h 262"/>
                <a:gd name="T50" fmla="*/ 0 w 235"/>
                <a:gd name="T51" fmla="*/ 121 h 262"/>
                <a:gd name="T52" fmla="*/ 3 w 235"/>
                <a:gd name="T53" fmla="*/ 113 h 262"/>
                <a:gd name="T54" fmla="*/ 6 w 235"/>
                <a:gd name="T55" fmla="*/ 105 h 262"/>
                <a:gd name="T56" fmla="*/ 14 w 235"/>
                <a:gd name="T57" fmla="*/ 102 h 262"/>
                <a:gd name="T58" fmla="*/ 14 w 235"/>
                <a:gd name="T59" fmla="*/ 102 h 262"/>
                <a:gd name="T60" fmla="*/ 14 w 235"/>
                <a:gd name="T61" fmla="*/ 80 h 262"/>
                <a:gd name="T62" fmla="*/ 22 w 235"/>
                <a:gd name="T63" fmla="*/ 61 h 262"/>
                <a:gd name="T64" fmla="*/ 31 w 235"/>
                <a:gd name="T65" fmla="*/ 44 h 262"/>
                <a:gd name="T66" fmla="*/ 44 w 235"/>
                <a:gd name="T67" fmla="*/ 30 h 262"/>
                <a:gd name="T68" fmla="*/ 58 w 235"/>
                <a:gd name="T69" fmla="*/ 17 h 262"/>
                <a:gd name="T70" fmla="*/ 78 w 235"/>
                <a:gd name="T71" fmla="*/ 8 h 262"/>
                <a:gd name="T72" fmla="*/ 97 w 235"/>
                <a:gd name="T73" fmla="*/ 3 h 262"/>
                <a:gd name="T74" fmla="*/ 116 w 235"/>
                <a:gd name="T75" fmla="*/ 0 h 262"/>
                <a:gd name="T76" fmla="*/ 116 w 235"/>
                <a:gd name="T77" fmla="*/ 0 h 262"/>
                <a:gd name="T78" fmla="*/ 138 w 235"/>
                <a:gd name="T79" fmla="*/ 3 h 262"/>
                <a:gd name="T80" fmla="*/ 158 w 235"/>
                <a:gd name="T81" fmla="*/ 8 h 262"/>
                <a:gd name="T82" fmla="*/ 174 w 235"/>
                <a:gd name="T83" fmla="*/ 17 h 262"/>
                <a:gd name="T84" fmla="*/ 191 w 235"/>
                <a:gd name="T85" fmla="*/ 30 h 262"/>
                <a:gd name="T86" fmla="*/ 204 w 235"/>
                <a:gd name="T87" fmla="*/ 44 h 262"/>
                <a:gd name="T88" fmla="*/ 213 w 235"/>
                <a:gd name="T89" fmla="*/ 61 h 262"/>
                <a:gd name="T90" fmla="*/ 221 w 235"/>
                <a:gd name="T91" fmla="*/ 80 h 262"/>
                <a:gd name="T92" fmla="*/ 221 w 235"/>
                <a:gd name="T93" fmla="*/ 102 h 262"/>
                <a:gd name="T94" fmla="*/ 221 w 235"/>
                <a:gd name="T95" fmla="*/ 102 h 262"/>
                <a:gd name="T96" fmla="*/ 229 w 235"/>
                <a:gd name="T97" fmla="*/ 105 h 262"/>
                <a:gd name="T98" fmla="*/ 232 w 235"/>
                <a:gd name="T99" fmla="*/ 113 h 262"/>
                <a:gd name="T100" fmla="*/ 235 w 235"/>
                <a:gd name="T101" fmla="*/ 121 h 262"/>
                <a:gd name="T102" fmla="*/ 235 w 235"/>
                <a:gd name="T103" fmla="*/ 135 h 262"/>
                <a:gd name="T104" fmla="*/ 235 w 235"/>
                <a:gd name="T105" fmla="*/ 135 h 262"/>
                <a:gd name="T106" fmla="*/ 232 w 235"/>
                <a:gd name="T107" fmla="*/ 146 h 262"/>
                <a:gd name="T108" fmla="*/ 227 w 235"/>
                <a:gd name="T109" fmla="*/ 157 h 262"/>
                <a:gd name="T110" fmla="*/ 221 w 235"/>
                <a:gd name="T111" fmla="*/ 163 h 262"/>
                <a:gd name="T112" fmla="*/ 213 w 235"/>
                <a:gd name="T113" fmla="*/ 166 h 262"/>
                <a:gd name="T114" fmla="*/ 213 w 235"/>
                <a:gd name="T115" fmla="*/ 166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5" h="262">
                  <a:moveTo>
                    <a:pt x="213" y="166"/>
                  </a:moveTo>
                  <a:lnTo>
                    <a:pt x="213" y="166"/>
                  </a:lnTo>
                  <a:lnTo>
                    <a:pt x="207" y="182"/>
                  </a:lnTo>
                  <a:lnTo>
                    <a:pt x="199" y="201"/>
                  </a:lnTo>
                  <a:lnTo>
                    <a:pt x="188" y="218"/>
                  </a:lnTo>
                  <a:lnTo>
                    <a:pt x="177" y="232"/>
                  </a:lnTo>
                  <a:lnTo>
                    <a:pt x="163" y="243"/>
                  </a:lnTo>
                  <a:lnTo>
                    <a:pt x="149" y="254"/>
                  </a:lnTo>
                  <a:lnTo>
                    <a:pt x="130" y="259"/>
                  </a:lnTo>
                  <a:lnTo>
                    <a:pt x="113" y="262"/>
                  </a:lnTo>
                  <a:lnTo>
                    <a:pt x="113" y="262"/>
                  </a:lnTo>
                  <a:lnTo>
                    <a:pt x="94" y="259"/>
                  </a:lnTo>
                  <a:lnTo>
                    <a:pt x="78" y="254"/>
                  </a:lnTo>
                  <a:lnTo>
                    <a:pt x="64" y="243"/>
                  </a:lnTo>
                  <a:lnTo>
                    <a:pt x="50" y="232"/>
                  </a:lnTo>
                  <a:lnTo>
                    <a:pt x="39" y="218"/>
                  </a:lnTo>
                  <a:lnTo>
                    <a:pt x="31" y="201"/>
                  </a:lnTo>
                  <a:lnTo>
                    <a:pt x="25" y="182"/>
                  </a:lnTo>
                  <a:lnTo>
                    <a:pt x="20" y="163"/>
                  </a:lnTo>
                  <a:lnTo>
                    <a:pt x="20" y="163"/>
                  </a:lnTo>
                  <a:lnTo>
                    <a:pt x="14" y="160"/>
                  </a:lnTo>
                  <a:lnTo>
                    <a:pt x="9" y="155"/>
                  </a:lnTo>
                  <a:lnTo>
                    <a:pt x="3" y="146"/>
                  </a:lnTo>
                  <a:lnTo>
                    <a:pt x="0" y="135"/>
                  </a:lnTo>
                  <a:lnTo>
                    <a:pt x="0" y="135"/>
                  </a:lnTo>
                  <a:lnTo>
                    <a:pt x="0" y="121"/>
                  </a:lnTo>
                  <a:lnTo>
                    <a:pt x="3" y="113"/>
                  </a:lnTo>
                  <a:lnTo>
                    <a:pt x="6" y="105"/>
                  </a:lnTo>
                  <a:lnTo>
                    <a:pt x="14" y="102"/>
                  </a:lnTo>
                  <a:lnTo>
                    <a:pt x="14" y="102"/>
                  </a:lnTo>
                  <a:lnTo>
                    <a:pt x="14" y="80"/>
                  </a:lnTo>
                  <a:lnTo>
                    <a:pt x="22" y="61"/>
                  </a:lnTo>
                  <a:lnTo>
                    <a:pt x="31" y="44"/>
                  </a:lnTo>
                  <a:lnTo>
                    <a:pt x="44" y="30"/>
                  </a:lnTo>
                  <a:lnTo>
                    <a:pt x="58" y="17"/>
                  </a:lnTo>
                  <a:lnTo>
                    <a:pt x="78" y="8"/>
                  </a:lnTo>
                  <a:lnTo>
                    <a:pt x="97" y="3"/>
                  </a:lnTo>
                  <a:lnTo>
                    <a:pt x="116" y="0"/>
                  </a:lnTo>
                  <a:lnTo>
                    <a:pt x="116" y="0"/>
                  </a:lnTo>
                  <a:lnTo>
                    <a:pt x="138" y="3"/>
                  </a:lnTo>
                  <a:lnTo>
                    <a:pt x="158" y="8"/>
                  </a:lnTo>
                  <a:lnTo>
                    <a:pt x="174" y="17"/>
                  </a:lnTo>
                  <a:lnTo>
                    <a:pt x="191" y="30"/>
                  </a:lnTo>
                  <a:lnTo>
                    <a:pt x="204" y="44"/>
                  </a:lnTo>
                  <a:lnTo>
                    <a:pt x="213" y="61"/>
                  </a:lnTo>
                  <a:lnTo>
                    <a:pt x="221" y="80"/>
                  </a:lnTo>
                  <a:lnTo>
                    <a:pt x="221" y="102"/>
                  </a:lnTo>
                  <a:lnTo>
                    <a:pt x="221" y="102"/>
                  </a:lnTo>
                  <a:lnTo>
                    <a:pt x="229" y="105"/>
                  </a:lnTo>
                  <a:lnTo>
                    <a:pt x="232" y="113"/>
                  </a:lnTo>
                  <a:lnTo>
                    <a:pt x="235" y="121"/>
                  </a:lnTo>
                  <a:lnTo>
                    <a:pt x="235" y="135"/>
                  </a:lnTo>
                  <a:lnTo>
                    <a:pt x="235" y="135"/>
                  </a:lnTo>
                  <a:lnTo>
                    <a:pt x="232" y="146"/>
                  </a:lnTo>
                  <a:lnTo>
                    <a:pt x="227" y="157"/>
                  </a:lnTo>
                  <a:lnTo>
                    <a:pt x="221" y="163"/>
                  </a:lnTo>
                  <a:lnTo>
                    <a:pt x="213" y="166"/>
                  </a:lnTo>
                  <a:lnTo>
                    <a:pt x="213" y="1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200" kern="0" dirty="0">
                <a:solidFill>
                  <a:prstClr val="black"/>
                </a:solidFill>
                <a:latin typeface="Calibri" panose="020F0502020204030204" pitchFamily="34" charset="0"/>
                <a:cs typeface="Calibri" panose="020F0502020204030204" pitchFamily="34" charset="0"/>
              </a:endParaRPr>
            </a:p>
          </p:txBody>
        </p:sp>
        <p:sp>
          <p:nvSpPr>
            <p:cNvPr id="73" name="Freeform 128"/>
            <p:cNvSpPr>
              <a:spLocks/>
            </p:cNvSpPr>
            <p:nvPr/>
          </p:nvSpPr>
          <p:spPr bwMode="auto">
            <a:xfrm>
              <a:off x="21083588" y="16161792"/>
              <a:ext cx="74613" cy="74613"/>
            </a:xfrm>
            <a:custGeom>
              <a:avLst/>
              <a:gdLst>
                <a:gd name="T0" fmla="*/ 28 w 47"/>
                <a:gd name="T1" fmla="*/ 0 h 47"/>
                <a:gd name="T2" fmla="*/ 28 w 47"/>
                <a:gd name="T3" fmla="*/ 0 h 47"/>
                <a:gd name="T4" fmla="*/ 36 w 47"/>
                <a:gd name="T5" fmla="*/ 3 h 47"/>
                <a:gd name="T6" fmla="*/ 42 w 47"/>
                <a:gd name="T7" fmla="*/ 6 h 47"/>
                <a:gd name="T8" fmla="*/ 44 w 47"/>
                <a:gd name="T9" fmla="*/ 11 h 47"/>
                <a:gd name="T10" fmla="*/ 47 w 47"/>
                <a:gd name="T11" fmla="*/ 17 h 47"/>
                <a:gd name="T12" fmla="*/ 47 w 47"/>
                <a:gd name="T13" fmla="*/ 31 h 47"/>
                <a:gd name="T14" fmla="*/ 47 w 47"/>
                <a:gd name="T15" fmla="*/ 31 h 47"/>
                <a:gd name="T16" fmla="*/ 44 w 47"/>
                <a:gd name="T17" fmla="*/ 36 h 47"/>
                <a:gd name="T18" fmla="*/ 42 w 47"/>
                <a:gd name="T19" fmla="*/ 42 h 47"/>
                <a:gd name="T20" fmla="*/ 36 w 47"/>
                <a:gd name="T21" fmla="*/ 45 h 47"/>
                <a:gd name="T22" fmla="*/ 28 w 47"/>
                <a:gd name="T23" fmla="*/ 47 h 47"/>
                <a:gd name="T24" fmla="*/ 20 w 47"/>
                <a:gd name="T25" fmla="*/ 47 h 47"/>
                <a:gd name="T26" fmla="*/ 20 w 47"/>
                <a:gd name="T27" fmla="*/ 47 h 47"/>
                <a:gd name="T28" fmla="*/ 11 w 47"/>
                <a:gd name="T29" fmla="*/ 45 h 47"/>
                <a:gd name="T30" fmla="*/ 6 w 47"/>
                <a:gd name="T31" fmla="*/ 42 h 47"/>
                <a:gd name="T32" fmla="*/ 3 w 47"/>
                <a:gd name="T33" fmla="*/ 36 h 47"/>
                <a:gd name="T34" fmla="*/ 0 w 47"/>
                <a:gd name="T35" fmla="*/ 31 h 47"/>
                <a:gd name="T36" fmla="*/ 0 w 47"/>
                <a:gd name="T37" fmla="*/ 17 h 47"/>
                <a:gd name="T38" fmla="*/ 0 w 47"/>
                <a:gd name="T39" fmla="*/ 17 h 47"/>
                <a:gd name="T40" fmla="*/ 3 w 47"/>
                <a:gd name="T41" fmla="*/ 11 h 47"/>
                <a:gd name="T42" fmla="*/ 6 w 47"/>
                <a:gd name="T43" fmla="*/ 6 h 47"/>
                <a:gd name="T44" fmla="*/ 11 w 47"/>
                <a:gd name="T45" fmla="*/ 3 h 47"/>
                <a:gd name="T46" fmla="*/ 20 w 47"/>
                <a:gd name="T47" fmla="*/ 0 h 47"/>
                <a:gd name="T48" fmla="*/ 28 w 47"/>
                <a:gd name="T4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47">
                  <a:moveTo>
                    <a:pt x="28" y="0"/>
                  </a:moveTo>
                  <a:lnTo>
                    <a:pt x="28" y="0"/>
                  </a:lnTo>
                  <a:lnTo>
                    <a:pt x="36" y="3"/>
                  </a:lnTo>
                  <a:lnTo>
                    <a:pt x="42" y="6"/>
                  </a:lnTo>
                  <a:lnTo>
                    <a:pt x="44" y="11"/>
                  </a:lnTo>
                  <a:lnTo>
                    <a:pt x="47" y="17"/>
                  </a:lnTo>
                  <a:lnTo>
                    <a:pt x="47" y="31"/>
                  </a:lnTo>
                  <a:lnTo>
                    <a:pt x="47" y="31"/>
                  </a:lnTo>
                  <a:lnTo>
                    <a:pt x="44" y="36"/>
                  </a:lnTo>
                  <a:lnTo>
                    <a:pt x="42" y="42"/>
                  </a:lnTo>
                  <a:lnTo>
                    <a:pt x="36" y="45"/>
                  </a:lnTo>
                  <a:lnTo>
                    <a:pt x="28" y="47"/>
                  </a:lnTo>
                  <a:lnTo>
                    <a:pt x="20" y="47"/>
                  </a:lnTo>
                  <a:lnTo>
                    <a:pt x="20" y="47"/>
                  </a:lnTo>
                  <a:lnTo>
                    <a:pt x="11" y="45"/>
                  </a:lnTo>
                  <a:lnTo>
                    <a:pt x="6" y="42"/>
                  </a:lnTo>
                  <a:lnTo>
                    <a:pt x="3" y="36"/>
                  </a:lnTo>
                  <a:lnTo>
                    <a:pt x="0" y="31"/>
                  </a:lnTo>
                  <a:lnTo>
                    <a:pt x="0" y="17"/>
                  </a:lnTo>
                  <a:lnTo>
                    <a:pt x="0" y="17"/>
                  </a:lnTo>
                  <a:lnTo>
                    <a:pt x="3" y="11"/>
                  </a:lnTo>
                  <a:lnTo>
                    <a:pt x="6" y="6"/>
                  </a:lnTo>
                  <a:lnTo>
                    <a:pt x="11" y="3"/>
                  </a:lnTo>
                  <a:lnTo>
                    <a:pt x="20" y="0"/>
                  </a:ln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200" kern="0" dirty="0">
                <a:solidFill>
                  <a:prstClr val="black"/>
                </a:solidFill>
                <a:latin typeface="Calibri" panose="020F0502020204030204" pitchFamily="34" charset="0"/>
                <a:cs typeface="Calibri" panose="020F0502020204030204" pitchFamily="34" charset="0"/>
              </a:endParaRPr>
            </a:p>
          </p:txBody>
        </p:sp>
        <p:sp>
          <p:nvSpPr>
            <p:cNvPr id="74" name="Freeform 129"/>
            <p:cNvSpPr>
              <a:spLocks/>
            </p:cNvSpPr>
            <p:nvPr/>
          </p:nvSpPr>
          <p:spPr bwMode="auto">
            <a:xfrm>
              <a:off x="20378738" y="16188779"/>
              <a:ext cx="1274763" cy="627063"/>
            </a:xfrm>
            <a:custGeom>
              <a:avLst/>
              <a:gdLst>
                <a:gd name="T0" fmla="*/ 149 w 803"/>
                <a:gd name="T1" fmla="*/ 257 h 395"/>
                <a:gd name="T2" fmla="*/ 163 w 803"/>
                <a:gd name="T3" fmla="*/ 262 h 395"/>
                <a:gd name="T4" fmla="*/ 177 w 803"/>
                <a:gd name="T5" fmla="*/ 265 h 395"/>
                <a:gd name="T6" fmla="*/ 193 w 803"/>
                <a:gd name="T7" fmla="*/ 262 h 395"/>
                <a:gd name="T8" fmla="*/ 207 w 803"/>
                <a:gd name="T9" fmla="*/ 251 h 395"/>
                <a:gd name="T10" fmla="*/ 306 w 803"/>
                <a:gd name="T11" fmla="*/ 395 h 395"/>
                <a:gd name="T12" fmla="*/ 640 w 803"/>
                <a:gd name="T13" fmla="*/ 207 h 395"/>
                <a:gd name="T14" fmla="*/ 803 w 803"/>
                <a:gd name="T15" fmla="*/ 395 h 395"/>
                <a:gd name="T16" fmla="*/ 654 w 803"/>
                <a:gd name="T17" fmla="*/ 36 h 395"/>
                <a:gd name="T18" fmla="*/ 635 w 803"/>
                <a:gd name="T19" fmla="*/ 17 h 395"/>
                <a:gd name="T20" fmla="*/ 610 w 803"/>
                <a:gd name="T21" fmla="*/ 14 h 395"/>
                <a:gd name="T22" fmla="*/ 596 w 803"/>
                <a:gd name="T23" fmla="*/ 8 h 395"/>
                <a:gd name="T24" fmla="*/ 569 w 803"/>
                <a:gd name="T25" fmla="*/ 0 h 395"/>
                <a:gd name="T26" fmla="*/ 546 w 803"/>
                <a:gd name="T27" fmla="*/ 0 h 395"/>
                <a:gd name="T28" fmla="*/ 483 w 803"/>
                <a:gd name="T29" fmla="*/ 52 h 395"/>
                <a:gd name="T30" fmla="*/ 475 w 803"/>
                <a:gd name="T31" fmla="*/ 55 h 395"/>
                <a:gd name="T32" fmla="*/ 461 w 803"/>
                <a:gd name="T33" fmla="*/ 55 h 395"/>
                <a:gd name="T34" fmla="*/ 444 w 803"/>
                <a:gd name="T35" fmla="*/ 124 h 395"/>
                <a:gd name="T36" fmla="*/ 389 w 803"/>
                <a:gd name="T37" fmla="*/ 0 h 395"/>
                <a:gd name="T38" fmla="*/ 373 w 803"/>
                <a:gd name="T39" fmla="*/ 0 h 395"/>
                <a:gd name="T40" fmla="*/ 345 w 803"/>
                <a:gd name="T41" fmla="*/ 8 h 395"/>
                <a:gd name="T42" fmla="*/ 331 w 803"/>
                <a:gd name="T43" fmla="*/ 14 h 395"/>
                <a:gd name="T44" fmla="*/ 312 w 803"/>
                <a:gd name="T45" fmla="*/ 17 h 395"/>
                <a:gd name="T46" fmla="*/ 293 w 803"/>
                <a:gd name="T47" fmla="*/ 28 h 395"/>
                <a:gd name="T48" fmla="*/ 69 w 803"/>
                <a:gd name="T49" fmla="*/ 86 h 395"/>
                <a:gd name="T50" fmla="*/ 61 w 803"/>
                <a:gd name="T51" fmla="*/ 80 h 395"/>
                <a:gd name="T52" fmla="*/ 39 w 803"/>
                <a:gd name="T53" fmla="*/ 77 h 395"/>
                <a:gd name="T54" fmla="*/ 17 w 803"/>
                <a:gd name="T55" fmla="*/ 86 h 395"/>
                <a:gd name="T56" fmla="*/ 11 w 803"/>
                <a:gd name="T57" fmla="*/ 91 h 395"/>
                <a:gd name="T58" fmla="*/ 3 w 803"/>
                <a:gd name="T59" fmla="*/ 108 h 395"/>
                <a:gd name="T60" fmla="*/ 6 w 803"/>
                <a:gd name="T61" fmla="*/ 138 h 395"/>
                <a:gd name="T62" fmla="*/ 17 w 803"/>
                <a:gd name="T63" fmla="*/ 149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3" h="395">
                  <a:moveTo>
                    <a:pt x="17" y="149"/>
                  </a:moveTo>
                  <a:lnTo>
                    <a:pt x="149" y="257"/>
                  </a:lnTo>
                  <a:lnTo>
                    <a:pt x="149" y="257"/>
                  </a:lnTo>
                  <a:lnTo>
                    <a:pt x="163" y="262"/>
                  </a:lnTo>
                  <a:lnTo>
                    <a:pt x="177" y="265"/>
                  </a:lnTo>
                  <a:lnTo>
                    <a:pt x="177" y="265"/>
                  </a:lnTo>
                  <a:lnTo>
                    <a:pt x="185" y="265"/>
                  </a:lnTo>
                  <a:lnTo>
                    <a:pt x="193" y="262"/>
                  </a:lnTo>
                  <a:lnTo>
                    <a:pt x="202" y="257"/>
                  </a:lnTo>
                  <a:lnTo>
                    <a:pt x="207" y="251"/>
                  </a:lnTo>
                  <a:lnTo>
                    <a:pt x="304" y="141"/>
                  </a:lnTo>
                  <a:lnTo>
                    <a:pt x="306" y="395"/>
                  </a:lnTo>
                  <a:lnTo>
                    <a:pt x="635" y="395"/>
                  </a:lnTo>
                  <a:lnTo>
                    <a:pt x="640" y="207"/>
                  </a:lnTo>
                  <a:lnTo>
                    <a:pt x="718" y="395"/>
                  </a:lnTo>
                  <a:lnTo>
                    <a:pt x="803" y="395"/>
                  </a:lnTo>
                  <a:lnTo>
                    <a:pt x="654" y="36"/>
                  </a:lnTo>
                  <a:lnTo>
                    <a:pt x="654" y="36"/>
                  </a:lnTo>
                  <a:lnTo>
                    <a:pt x="646" y="25"/>
                  </a:lnTo>
                  <a:lnTo>
                    <a:pt x="635" y="17"/>
                  </a:lnTo>
                  <a:lnTo>
                    <a:pt x="624" y="14"/>
                  </a:lnTo>
                  <a:lnTo>
                    <a:pt x="610" y="14"/>
                  </a:lnTo>
                  <a:lnTo>
                    <a:pt x="610" y="14"/>
                  </a:lnTo>
                  <a:lnTo>
                    <a:pt x="596" y="8"/>
                  </a:lnTo>
                  <a:lnTo>
                    <a:pt x="582" y="3"/>
                  </a:lnTo>
                  <a:lnTo>
                    <a:pt x="569" y="0"/>
                  </a:lnTo>
                  <a:lnTo>
                    <a:pt x="552" y="0"/>
                  </a:lnTo>
                  <a:lnTo>
                    <a:pt x="546" y="0"/>
                  </a:lnTo>
                  <a:lnTo>
                    <a:pt x="494" y="124"/>
                  </a:lnTo>
                  <a:lnTo>
                    <a:pt x="483" y="52"/>
                  </a:lnTo>
                  <a:lnTo>
                    <a:pt x="483" y="52"/>
                  </a:lnTo>
                  <a:lnTo>
                    <a:pt x="475" y="55"/>
                  </a:lnTo>
                  <a:lnTo>
                    <a:pt x="461" y="55"/>
                  </a:lnTo>
                  <a:lnTo>
                    <a:pt x="461" y="55"/>
                  </a:lnTo>
                  <a:lnTo>
                    <a:pt x="455" y="52"/>
                  </a:lnTo>
                  <a:lnTo>
                    <a:pt x="444" y="124"/>
                  </a:lnTo>
                  <a:lnTo>
                    <a:pt x="400" y="0"/>
                  </a:lnTo>
                  <a:lnTo>
                    <a:pt x="389" y="0"/>
                  </a:lnTo>
                  <a:lnTo>
                    <a:pt x="389" y="0"/>
                  </a:lnTo>
                  <a:lnTo>
                    <a:pt x="373" y="0"/>
                  </a:lnTo>
                  <a:lnTo>
                    <a:pt x="359" y="3"/>
                  </a:lnTo>
                  <a:lnTo>
                    <a:pt x="345" y="8"/>
                  </a:lnTo>
                  <a:lnTo>
                    <a:pt x="331" y="14"/>
                  </a:lnTo>
                  <a:lnTo>
                    <a:pt x="331" y="14"/>
                  </a:lnTo>
                  <a:lnTo>
                    <a:pt x="320" y="14"/>
                  </a:lnTo>
                  <a:lnTo>
                    <a:pt x="312" y="17"/>
                  </a:lnTo>
                  <a:lnTo>
                    <a:pt x="301" y="19"/>
                  </a:lnTo>
                  <a:lnTo>
                    <a:pt x="293" y="28"/>
                  </a:lnTo>
                  <a:lnTo>
                    <a:pt x="171" y="166"/>
                  </a:lnTo>
                  <a:lnTo>
                    <a:pt x="69" y="86"/>
                  </a:lnTo>
                  <a:lnTo>
                    <a:pt x="69" y="86"/>
                  </a:lnTo>
                  <a:lnTo>
                    <a:pt x="61" y="80"/>
                  </a:lnTo>
                  <a:lnTo>
                    <a:pt x="52" y="77"/>
                  </a:lnTo>
                  <a:lnTo>
                    <a:pt x="39" y="77"/>
                  </a:lnTo>
                  <a:lnTo>
                    <a:pt x="22" y="80"/>
                  </a:lnTo>
                  <a:lnTo>
                    <a:pt x="17" y="86"/>
                  </a:lnTo>
                  <a:lnTo>
                    <a:pt x="11" y="91"/>
                  </a:lnTo>
                  <a:lnTo>
                    <a:pt x="11" y="91"/>
                  </a:lnTo>
                  <a:lnTo>
                    <a:pt x="6" y="99"/>
                  </a:lnTo>
                  <a:lnTo>
                    <a:pt x="3" y="108"/>
                  </a:lnTo>
                  <a:lnTo>
                    <a:pt x="0" y="121"/>
                  </a:lnTo>
                  <a:lnTo>
                    <a:pt x="6" y="138"/>
                  </a:lnTo>
                  <a:lnTo>
                    <a:pt x="11" y="144"/>
                  </a:lnTo>
                  <a:lnTo>
                    <a:pt x="17" y="149"/>
                  </a:lnTo>
                  <a:lnTo>
                    <a:pt x="17"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200" kern="0" dirty="0">
                <a:solidFill>
                  <a:prstClr val="black"/>
                </a:solidFill>
                <a:latin typeface="Calibri" panose="020F0502020204030204" pitchFamily="34" charset="0"/>
                <a:cs typeface="Calibri" panose="020F0502020204030204" pitchFamily="34" charset="0"/>
              </a:endParaRPr>
            </a:p>
          </p:txBody>
        </p:sp>
        <p:sp>
          <p:nvSpPr>
            <p:cNvPr id="75" name="Freeform 130"/>
            <p:cNvSpPr>
              <a:spLocks noEditPoints="1"/>
            </p:cNvSpPr>
            <p:nvPr/>
          </p:nvSpPr>
          <p:spPr bwMode="auto">
            <a:xfrm>
              <a:off x="20124738" y="15628392"/>
              <a:ext cx="622300" cy="622300"/>
            </a:xfrm>
            <a:custGeom>
              <a:avLst/>
              <a:gdLst>
                <a:gd name="T0" fmla="*/ 177 w 392"/>
                <a:gd name="T1" fmla="*/ 0 h 392"/>
                <a:gd name="T2" fmla="*/ 121 w 392"/>
                <a:gd name="T3" fmla="*/ 14 h 392"/>
                <a:gd name="T4" fmla="*/ 72 w 392"/>
                <a:gd name="T5" fmla="*/ 44 h 392"/>
                <a:gd name="T6" fmla="*/ 33 w 392"/>
                <a:gd name="T7" fmla="*/ 85 h 392"/>
                <a:gd name="T8" fmla="*/ 8 w 392"/>
                <a:gd name="T9" fmla="*/ 138 h 392"/>
                <a:gd name="T10" fmla="*/ 0 w 392"/>
                <a:gd name="T11" fmla="*/ 196 h 392"/>
                <a:gd name="T12" fmla="*/ 6 w 392"/>
                <a:gd name="T13" fmla="*/ 234 h 392"/>
                <a:gd name="T14" fmla="*/ 25 w 392"/>
                <a:gd name="T15" fmla="*/ 290 h 392"/>
                <a:gd name="T16" fmla="*/ 58 w 392"/>
                <a:gd name="T17" fmla="*/ 334 h 392"/>
                <a:gd name="T18" fmla="*/ 102 w 392"/>
                <a:gd name="T19" fmla="*/ 367 h 392"/>
                <a:gd name="T20" fmla="*/ 157 w 392"/>
                <a:gd name="T21" fmla="*/ 386 h 392"/>
                <a:gd name="T22" fmla="*/ 196 w 392"/>
                <a:gd name="T23" fmla="*/ 392 h 392"/>
                <a:gd name="T24" fmla="*/ 254 w 392"/>
                <a:gd name="T25" fmla="*/ 383 h 392"/>
                <a:gd name="T26" fmla="*/ 306 w 392"/>
                <a:gd name="T27" fmla="*/ 359 h 392"/>
                <a:gd name="T28" fmla="*/ 348 w 392"/>
                <a:gd name="T29" fmla="*/ 320 h 392"/>
                <a:gd name="T30" fmla="*/ 378 w 392"/>
                <a:gd name="T31" fmla="*/ 270 h 392"/>
                <a:gd name="T32" fmla="*/ 392 w 392"/>
                <a:gd name="T33" fmla="*/ 215 h 392"/>
                <a:gd name="T34" fmla="*/ 392 w 392"/>
                <a:gd name="T35" fmla="*/ 174 h 392"/>
                <a:gd name="T36" fmla="*/ 378 w 392"/>
                <a:gd name="T37" fmla="*/ 118 h 392"/>
                <a:gd name="T38" fmla="*/ 348 w 392"/>
                <a:gd name="T39" fmla="*/ 69 h 392"/>
                <a:gd name="T40" fmla="*/ 306 w 392"/>
                <a:gd name="T41" fmla="*/ 33 h 392"/>
                <a:gd name="T42" fmla="*/ 254 w 392"/>
                <a:gd name="T43" fmla="*/ 8 h 392"/>
                <a:gd name="T44" fmla="*/ 196 w 392"/>
                <a:gd name="T45" fmla="*/ 0 h 392"/>
                <a:gd name="T46" fmla="*/ 240 w 392"/>
                <a:gd name="T47" fmla="*/ 168 h 392"/>
                <a:gd name="T48" fmla="*/ 276 w 392"/>
                <a:gd name="T49" fmla="*/ 190 h 392"/>
                <a:gd name="T50" fmla="*/ 279 w 392"/>
                <a:gd name="T51" fmla="*/ 248 h 392"/>
                <a:gd name="T52" fmla="*/ 254 w 392"/>
                <a:gd name="T53" fmla="*/ 281 h 392"/>
                <a:gd name="T54" fmla="*/ 221 w 392"/>
                <a:gd name="T55" fmla="*/ 317 h 392"/>
                <a:gd name="T56" fmla="*/ 212 w 392"/>
                <a:gd name="T57" fmla="*/ 334 h 392"/>
                <a:gd name="T58" fmla="*/ 196 w 392"/>
                <a:gd name="T59" fmla="*/ 342 h 392"/>
                <a:gd name="T60" fmla="*/ 174 w 392"/>
                <a:gd name="T61" fmla="*/ 328 h 392"/>
                <a:gd name="T62" fmla="*/ 138 w 392"/>
                <a:gd name="T63" fmla="*/ 284 h 392"/>
                <a:gd name="T64" fmla="*/ 121 w 392"/>
                <a:gd name="T65" fmla="*/ 276 h 392"/>
                <a:gd name="T66" fmla="*/ 113 w 392"/>
                <a:gd name="T67" fmla="*/ 259 h 392"/>
                <a:gd name="T68" fmla="*/ 130 w 392"/>
                <a:gd name="T69" fmla="*/ 237 h 392"/>
                <a:gd name="T70" fmla="*/ 232 w 392"/>
                <a:gd name="T71" fmla="*/ 215 h 392"/>
                <a:gd name="T72" fmla="*/ 138 w 392"/>
                <a:gd name="T73" fmla="*/ 212 h 392"/>
                <a:gd name="T74" fmla="*/ 113 w 392"/>
                <a:gd name="T75" fmla="*/ 179 h 392"/>
                <a:gd name="T76" fmla="*/ 116 w 392"/>
                <a:gd name="T77" fmla="*/ 124 h 392"/>
                <a:gd name="T78" fmla="*/ 155 w 392"/>
                <a:gd name="T79" fmla="*/ 102 h 392"/>
                <a:gd name="T80" fmla="*/ 174 w 392"/>
                <a:gd name="T81" fmla="*/ 72 h 392"/>
                <a:gd name="T82" fmla="*/ 188 w 392"/>
                <a:gd name="T83" fmla="*/ 49 h 392"/>
                <a:gd name="T84" fmla="*/ 207 w 392"/>
                <a:gd name="T85" fmla="*/ 49 h 392"/>
                <a:gd name="T86" fmla="*/ 221 w 392"/>
                <a:gd name="T87" fmla="*/ 72 h 392"/>
                <a:gd name="T88" fmla="*/ 257 w 392"/>
                <a:gd name="T89" fmla="*/ 102 h 392"/>
                <a:gd name="T90" fmla="*/ 279 w 392"/>
                <a:gd name="T91" fmla="*/ 116 h 392"/>
                <a:gd name="T92" fmla="*/ 279 w 392"/>
                <a:gd name="T93" fmla="*/ 135 h 392"/>
                <a:gd name="T94" fmla="*/ 257 w 392"/>
                <a:gd name="T95" fmla="*/ 149 h 392"/>
                <a:gd name="T96" fmla="*/ 240 w 392"/>
                <a:gd name="T97" fmla="*/ 168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92" h="392">
                  <a:moveTo>
                    <a:pt x="196" y="0"/>
                  </a:moveTo>
                  <a:lnTo>
                    <a:pt x="196" y="0"/>
                  </a:lnTo>
                  <a:lnTo>
                    <a:pt x="177" y="0"/>
                  </a:lnTo>
                  <a:lnTo>
                    <a:pt x="157" y="3"/>
                  </a:lnTo>
                  <a:lnTo>
                    <a:pt x="138" y="8"/>
                  </a:lnTo>
                  <a:lnTo>
                    <a:pt x="121" y="14"/>
                  </a:lnTo>
                  <a:lnTo>
                    <a:pt x="102" y="22"/>
                  </a:lnTo>
                  <a:lnTo>
                    <a:pt x="86" y="33"/>
                  </a:lnTo>
                  <a:lnTo>
                    <a:pt x="72" y="44"/>
                  </a:lnTo>
                  <a:lnTo>
                    <a:pt x="58" y="55"/>
                  </a:lnTo>
                  <a:lnTo>
                    <a:pt x="44" y="69"/>
                  </a:lnTo>
                  <a:lnTo>
                    <a:pt x="33" y="85"/>
                  </a:lnTo>
                  <a:lnTo>
                    <a:pt x="25" y="102"/>
                  </a:lnTo>
                  <a:lnTo>
                    <a:pt x="17" y="118"/>
                  </a:lnTo>
                  <a:lnTo>
                    <a:pt x="8" y="138"/>
                  </a:lnTo>
                  <a:lnTo>
                    <a:pt x="6" y="154"/>
                  </a:lnTo>
                  <a:lnTo>
                    <a:pt x="3" y="174"/>
                  </a:lnTo>
                  <a:lnTo>
                    <a:pt x="0" y="196"/>
                  </a:lnTo>
                  <a:lnTo>
                    <a:pt x="0" y="196"/>
                  </a:lnTo>
                  <a:lnTo>
                    <a:pt x="3" y="215"/>
                  </a:lnTo>
                  <a:lnTo>
                    <a:pt x="6" y="234"/>
                  </a:lnTo>
                  <a:lnTo>
                    <a:pt x="8" y="254"/>
                  </a:lnTo>
                  <a:lnTo>
                    <a:pt x="17" y="270"/>
                  </a:lnTo>
                  <a:lnTo>
                    <a:pt x="25" y="290"/>
                  </a:lnTo>
                  <a:lnTo>
                    <a:pt x="33" y="303"/>
                  </a:lnTo>
                  <a:lnTo>
                    <a:pt x="44" y="320"/>
                  </a:lnTo>
                  <a:lnTo>
                    <a:pt x="58" y="334"/>
                  </a:lnTo>
                  <a:lnTo>
                    <a:pt x="72" y="347"/>
                  </a:lnTo>
                  <a:lnTo>
                    <a:pt x="86" y="359"/>
                  </a:lnTo>
                  <a:lnTo>
                    <a:pt x="102" y="367"/>
                  </a:lnTo>
                  <a:lnTo>
                    <a:pt x="121" y="375"/>
                  </a:lnTo>
                  <a:lnTo>
                    <a:pt x="138" y="383"/>
                  </a:lnTo>
                  <a:lnTo>
                    <a:pt x="157" y="386"/>
                  </a:lnTo>
                  <a:lnTo>
                    <a:pt x="177" y="389"/>
                  </a:lnTo>
                  <a:lnTo>
                    <a:pt x="196" y="392"/>
                  </a:lnTo>
                  <a:lnTo>
                    <a:pt x="196" y="392"/>
                  </a:lnTo>
                  <a:lnTo>
                    <a:pt x="218" y="389"/>
                  </a:lnTo>
                  <a:lnTo>
                    <a:pt x="237" y="386"/>
                  </a:lnTo>
                  <a:lnTo>
                    <a:pt x="254" y="383"/>
                  </a:lnTo>
                  <a:lnTo>
                    <a:pt x="273" y="375"/>
                  </a:lnTo>
                  <a:lnTo>
                    <a:pt x="290" y="367"/>
                  </a:lnTo>
                  <a:lnTo>
                    <a:pt x="306" y="359"/>
                  </a:lnTo>
                  <a:lnTo>
                    <a:pt x="320" y="347"/>
                  </a:lnTo>
                  <a:lnTo>
                    <a:pt x="334" y="334"/>
                  </a:lnTo>
                  <a:lnTo>
                    <a:pt x="348" y="320"/>
                  </a:lnTo>
                  <a:lnTo>
                    <a:pt x="359" y="303"/>
                  </a:lnTo>
                  <a:lnTo>
                    <a:pt x="370" y="290"/>
                  </a:lnTo>
                  <a:lnTo>
                    <a:pt x="378" y="270"/>
                  </a:lnTo>
                  <a:lnTo>
                    <a:pt x="384" y="254"/>
                  </a:lnTo>
                  <a:lnTo>
                    <a:pt x="389" y="234"/>
                  </a:lnTo>
                  <a:lnTo>
                    <a:pt x="392" y="215"/>
                  </a:lnTo>
                  <a:lnTo>
                    <a:pt x="392" y="196"/>
                  </a:lnTo>
                  <a:lnTo>
                    <a:pt x="392" y="196"/>
                  </a:lnTo>
                  <a:lnTo>
                    <a:pt x="392" y="174"/>
                  </a:lnTo>
                  <a:lnTo>
                    <a:pt x="389" y="154"/>
                  </a:lnTo>
                  <a:lnTo>
                    <a:pt x="384" y="138"/>
                  </a:lnTo>
                  <a:lnTo>
                    <a:pt x="378" y="118"/>
                  </a:lnTo>
                  <a:lnTo>
                    <a:pt x="370" y="102"/>
                  </a:lnTo>
                  <a:lnTo>
                    <a:pt x="359" y="85"/>
                  </a:lnTo>
                  <a:lnTo>
                    <a:pt x="348" y="69"/>
                  </a:lnTo>
                  <a:lnTo>
                    <a:pt x="334" y="55"/>
                  </a:lnTo>
                  <a:lnTo>
                    <a:pt x="320" y="44"/>
                  </a:lnTo>
                  <a:lnTo>
                    <a:pt x="306" y="33"/>
                  </a:lnTo>
                  <a:lnTo>
                    <a:pt x="290" y="22"/>
                  </a:lnTo>
                  <a:lnTo>
                    <a:pt x="273" y="14"/>
                  </a:lnTo>
                  <a:lnTo>
                    <a:pt x="254" y="8"/>
                  </a:lnTo>
                  <a:lnTo>
                    <a:pt x="237" y="3"/>
                  </a:lnTo>
                  <a:lnTo>
                    <a:pt x="218" y="0"/>
                  </a:lnTo>
                  <a:lnTo>
                    <a:pt x="196" y="0"/>
                  </a:lnTo>
                  <a:lnTo>
                    <a:pt x="196" y="0"/>
                  </a:lnTo>
                  <a:close/>
                  <a:moveTo>
                    <a:pt x="240" y="168"/>
                  </a:moveTo>
                  <a:lnTo>
                    <a:pt x="240" y="168"/>
                  </a:lnTo>
                  <a:lnTo>
                    <a:pt x="254" y="171"/>
                  </a:lnTo>
                  <a:lnTo>
                    <a:pt x="268" y="179"/>
                  </a:lnTo>
                  <a:lnTo>
                    <a:pt x="276" y="190"/>
                  </a:lnTo>
                  <a:lnTo>
                    <a:pt x="279" y="204"/>
                  </a:lnTo>
                  <a:lnTo>
                    <a:pt x="279" y="248"/>
                  </a:lnTo>
                  <a:lnTo>
                    <a:pt x="279" y="248"/>
                  </a:lnTo>
                  <a:lnTo>
                    <a:pt x="276" y="262"/>
                  </a:lnTo>
                  <a:lnTo>
                    <a:pt x="268" y="273"/>
                  </a:lnTo>
                  <a:lnTo>
                    <a:pt x="254" y="281"/>
                  </a:lnTo>
                  <a:lnTo>
                    <a:pt x="240" y="284"/>
                  </a:lnTo>
                  <a:lnTo>
                    <a:pt x="221" y="284"/>
                  </a:lnTo>
                  <a:lnTo>
                    <a:pt x="221" y="317"/>
                  </a:lnTo>
                  <a:lnTo>
                    <a:pt x="221" y="317"/>
                  </a:lnTo>
                  <a:lnTo>
                    <a:pt x="218" y="328"/>
                  </a:lnTo>
                  <a:lnTo>
                    <a:pt x="212" y="334"/>
                  </a:lnTo>
                  <a:lnTo>
                    <a:pt x="207" y="339"/>
                  </a:lnTo>
                  <a:lnTo>
                    <a:pt x="196" y="342"/>
                  </a:lnTo>
                  <a:lnTo>
                    <a:pt x="196" y="342"/>
                  </a:lnTo>
                  <a:lnTo>
                    <a:pt x="188" y="339"/>
                  </a:lnTo>
                  <a:lnTo>
                    <a:pt x="179" y="334"/>
                  </a:lnTo>
                  <a:lnTo>
                    <a:pt x="174" y="328"/>
                  </a:lnTo>
                  <a:lnTo>
                    <a:pt x="174" y="317"/>
                  </a:lnTo>
                  <a:lnTo>
                    <a:pt x="174" y="284"/>
                  </a:lnTo>
                  <a:lnTo>
                    <a:pt x="138" y="284"/>
                  </a:lnTo>
                  <a:lnTo>
                    <a:pt x="138" y="284"/>
                  </a:lnTo>
                  <a:lnTo>
                    <a:pt x="130" y="281"/>
                  </a:lnTo>
                  <a:lnTo>
                    <a:pt x="121" y="276"/>
                  </a:lnTo>
                  <a:lnTo>
                    <a:pt x="116" y="270"/>
                  </a:lnTo>
                  <a:lnTo>
                    <a:pt x="113" y="259"/>
                  </a:lnTo>
                  <a:lnTo>
                    <a:pt x="113" y="259"/>
                  </a:lnTo>
                  <a:lnTo>
                    <a:pt x="116" y="251"/>
                  </a:lnTo>
                  <a:lnTo>
                    <a:pt x="121" y="243"/>
                  </a:lnTo>
                  <a:lnTo>
                    <a:pt x="130" y="237"/>
                  </a:lnTo>
                  <a:lnTo>
                    <a:pt x="138" y="237"/>
                  </a:lnTo>
                  <a:lnTo>
                    <a:pt x="232" y="237"/>
                  </a:lnTo>
                  <a:lnTo>
                    <a:pt x="232" y="215"/>
                  </a:lnTo>
                  <a:lnTo>
                    <a:pt x="155" y="215"/>
                  </a:lnTo>
                  <a:lnTo>
                    <a:pt x="155" y="215"/>
                  </a:lnTo>
                  <a:lnTo>
                    <a:pt x="138" y="212"/>
                  </a:lnTo>
                  <a:lnTo>
                    <a:pt x="124" y="204"/>
                  </a:lnTo>
                  <a:lnTo>
                    <a:pt x="116" y="193"/>
                  </a:lnTo>
                  <a:lnTo>
                    <a:pt x="113" y="179"/>
                  </a:lnTo>
                  <a:lnTo>
                    <a:pt x="113" y="138"/>
                  </a:lnTo>
                  <a:lnTo>
                    <a:pt x="113" y="138"/>
                  </a:lnTo>
                  <a:lnTo>
                    <a:pt x="116" y="124"/>
                  </a:lnTo>
                  <a:lnTo>
                    <a:pt x="124" y="110"/>
                  </a:lnTo>
                  <a:lnTo>
                    <a:pt x="138" y="105"/>
                  </a:lnTo>
                  <a:lnTo>
                    <a:pt x="155" y="102"/>
                  </a:lnTo>
                  <a:lnTo>
                    <a:pt x="174" y="102"/>
                  </a:lnTo>
                  <a:lnTo>
                    <a:pt x="174" y="72"/>
                  </a:lnTo>
                  <a:lnTo>
                    <a:pt x="174" y="72"/>
                  </a:lnTo>
                  <a:lnTo>
                    <a:pt x="174" y="63"/>
                  </a:lnTo>
                  <a:lnTo>
                    <a:pt x="179" y="55"/>
                  </a:lnTo>
                  <a:lnTo>
                    <a:pt x="188" y="49"/>
                  </a:lnTo>
                  <a:lnTo>
                    <a:pt x="196" y="49"/>
                  </a:lnTo>
                  <a:lnTo>
                    <a:pt x="196" y="49"/>
                  </a:lnTo>
                  <a:lnTo>
                    <a:pt x="207" y="49"/>
                  </a:lnTo>
                  <a:lnTo>
                    <a:pt x="212" y="55"/>
                  </a:lnTo>
                  <a:lnTo>
                    <a:pt x="218" y="63"/>
                  </a:lnTo>
                  <a:lnTo>
                    <a:pt x="221" y="72"/>
                  </a:lnTo>
                  <a:lnTo>
                    <a:pt x="221" y="102"/>
                  </a:lnTo>
                  <a:lnTo>
                    <a:pt x="257" y="102"/>
                  </a:lnTo>
                  <a:lnTo>
                    <a:pt x="257" y="102"/>
                  </a:lnTo>
                  <a:lnTo>
                    <a:pt x="265" y="102"/>
                  </a:lnTo>
                  <a:lnTo>
                    <a:pt x="273" y="107"/>
                  </a:lnTo>
                  <a:lnTo>
                    <a:pt x="279" y="116"/>
                  </a:lnTo>
                  <a:lnTo>
                    <a:pt x="279" y="124"/>
                  </a:lnTo>
                  <a:lnTo>
                    <a:pt x="279" y="124"/>
                  </a:lnTo>
                  <a:lnTo>
                    <a:pt x="279" y="135"/>
                  </a:lnTo>
                  <a:lnTo>
                    <a:pt x="273" y="141"/>
                  </a:lnTo>
                  <a:lnTo>
                    <a:pt x="265" y="146"/>
                  </a:lnTo>
                  <a:lnTo>
                    <a:pt x="257" y="149"/>
                  </a:lnTo>
                  <a:lnTo>
                    <a:pt x="163" y="149"/>
                  </a:lnTo>
                  <a:lnTo>
                    <a:pt x="163" y="168"/>
                  </a:lnTo>
                  <a:lnTo>
                    <a:pt x="240"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200" kern="0" dirty="0">
                <a:solidFill>
                  <a:prstClr val="black"/>
                </a:solidFill>
                <a:latin typeface="Calibri" panose="020F0502020204030204" pitchFamily="34" charset="0"/>
                <a:cs typeface="Calibri" panose="020F0502020204030204" pitchFamily="34" charset="0"/>
              </a:endParaRPr>
            </a:p>
          </p:txBody>
        </p:sp>
      </p:grpSp>
      <p:grpSp>
        <p:nvGrpSpPr>
          <p:cNvPr id="76" name="Group 75"/>
          <p:cNvGrpSpPr/>
          <p:nvPr/>
        </p:nvGrpSpPr>
        <p:grpSpPr>
          <a:xfrm>
            <a:off x="6923052" y="1528187"/>
            <a:ext cx="338779" cy="394500"/>
            <a:chOff x="9263454" y="14290692"/>
            <a:chExt cx="1347247" cy="1568834"/>
          </a:xfrm>
          <a:solidFill>
            <a:srgbClr val="575757"/>
          </a:solidFill>
          <a:effectLst/>
        </p:grpSpPr>
        <p:sp>
          <p:nvSpPr>
            <p:cNvPr id="77" name="Freeform 105"/>
            <p:cNvSpPr>
              <a:spLocks noEditPoints="1"/>
            </p:cNvSpPr>
            <p:nvPr/>
          </p:nvSpPr>
          <p:spPr bwMode="auto">
            <a:xfrm>
              <a:off x="9263454" y="14290692"/>
              <a:ext cx="1347247" cy="1568834"/>
            </a:xfrm>
            <a:custGeom>
              <a:avLst/>
              <a:gdLst>
                <a:gd name="T0" fmla="*/ 108 w 128"/>
                <a:gd name="T1" fmla="*/ 52 h 149"/>
                <a:gd name="T2" fmla="*/ 109 w 128"/>
                <a:gd name="T3" fmla="*/ 51 h 149"/>
                <a:gd name="T4" fmla="*/ 109 w 128"/>
                <a:gd name="T5" fmla="*/ 50 h 149"/>
                <a:gd name="T6" fmla="*/ 110 w 128"/>
                <a:gd name="T7" fmla="*/ 47 h 149"/>
                <a:gd name="T8" fmla="*/ 101 w 128"/>
                <a:gd name="T9" fmla="*/ 21 h 149"/>
                <a:gd name="T10" fmla="*/ 56 w 128"/>
                <a:gd name="T11" fmla="*/ 0 h 149"/>
                <a:gd name="T12" fmla="*/ 1 w 128"/>
                <a:gd name="T13" fmla="*/ 59 h 149"/>
                <a:gd name="T14" fmla="*/ 24 w 128"/>
                <a:gd name="T15" fmla="*/ 115 h 149"/>
                <a:gd name="T16" fmla="*/ 24 w 128"/>
                <a:gd name="T17" fmla="*/ 149 h 149"/>
                <a:gd name="T18" fmla="*/ 82 w 128"/>
                <a:gd name="T19" fmla="*/ 149 h 149"/>
                <a:gd name="T20" fmla="*/ 90 w 128"/>
                <a:gd name="T21" fmla="*/ 121 h 149"/>
                <a:gd name="T22" fmla="*/ 111 w 128"/>
                <a:gd name="T23" fmla="*/ 111 h 149"/>
                <a:gd name="T24" fmla="*/ 113 w 128"/>
                <a:gd name="T25" fmla="*/ 100 h 149"/>
                <a:gd name="T26" fmla="*/ 112 w 128"/>
                <a:gd name="T27" fmla="*/ 93 h 149"/>
                <a:gd name="T28" fmla="*/ 112 w 128"/>
                <a:gd name="T29" fmla="*/ 81 h 149"/>
                <a:gd name="T30" fmla="*/ 124 w 128"/>
                <a:gd name="T31" fmla="*/ 74 h 149"/>
                <a:gd name="T32" fmla="*/ 108 w 128"/>
                <a:gd name="T33" fmla="*/ 52 h 149"/>
                <a:gd name="T34" fmla="*/ 55 w 128"/>
                <a:gd name="T35" fmla="*/ 104 h 149"/>
                <a:gd name="T36" fmla="*/ 4 w 128"/>
                <a:gd name="T37" fmla="*/ 55 h 149"/>
                <a:gd name="T38" fmla="*/ 55 w 128"/>
                <a:gd name="T39" fmla="*/ 7 h 149"/>
                <a:gd name="T40" fmla="*/ 105 w 128"/>
                <a:gd name="T41" fmla="*/ 55 h 149"/>
                <a:gd name="T42" fmla="*/ 55 w 128"/>
                <a:gd name="T43" fmla="*/ 10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8" h="149">
                  <a:moveTo>
                    <a:pt x="108" y="52"/>
                  </a:moveTo>
                  <a:cubicBezTo>
                    <a:pt x="108" y="52"/>
                    <a:pt x="108" y="52"/>
                    <a:pt x="109" y="51"/>
                  </a:cubicBezTo>
                  <a:cubicBezTo>
                    <a:pt x="109" y="51"/>
                    <a:pt x="109" y="51"/>
                    <a:pt x="109" y="50"/>
                  </a:cubicBezTo>
                  <a:cubicBezTo>
                    <a:pt x="109" y="49"/>
                    <a:pt x="110" y="48"/>
                    <a:pt x="110" y="47"/>
                  </a:cubicBezTo>
                  <a:cubicBezTo>
                    <a:pt x="110" y="37"/>
                    <a:pt x="106" y="28"/>
                    <a:pt x="101" y="21"/>
                  </a:cubicBezTo>
                  <a:cubicBezTo>
                    <a:pt x="90" y="6"/>
                    <a:pt x="71" y="0"/>
                    <a:pt x="56" y="0"/>
                  </a:cubicBezTo>
                  <a:cubicBezTo>
                    <a:pt x="23" y="0"/>
                    <a:pt x="0" y="22"/>
                    <a:pt x="1" y="59"/>
                  </a:cubicBezTo>
                  <a:cubicBezTo>
                    <a:pt x="2" y="99"/>
                    <a:pt x="24" y="115"/>
                    <a:pt x="24" y="115"/>
                  </a:cubicBezTo>
                  <a:cubicBezTo>
                    <a:pt x="24" y="149"/>
                    <a:pt x="24" y="149"/>
                    <a:pt x="24" y="149"/>
                  </a:cubicBezTo>
                  <a:cubicBezTo>
                    <a:pt x="31" y="149"/>
                    <a:pt x="82" y="149"/>
                    <a:pt x="82" y="149"/>
                  </a:cubicBezTo>
                  <a:cubicBezTo>
                    <a:pt x="82" y="149"/>
                    <a:pt x="77" y="120"/>
                    <a:pt x="90" y="121"/>
                  </a:cubicBezTo>
                  <a:cubicBezTo>
                    <a:pt x="107" y="122"/>
                    <a:pt x="112" y="118"/>
                    <a:pt x="111" y="111"/>
                  </a:cubicBezTo>
                  <a:cubicBezTo>
                    <a:pt x="111" y="104"/>
                    <a:pt x="110" y="102"/>
                    <a:pt x="113" y="100"/>
                  </a:cubicBezTo>
                  <a:cubicBezTo>
                    <a:pt x="117" y="96"/>
                    <a:pt x="112" y="93"/>
                    <a:pt x="112" y="93"/>
                  </a:cubicBezTo>
                  <a:cubicBezTo>
                    <a:pt x="119" y="89"/>
                    <a:pt x="109" y="84"/>
                    <a:pt x="112" y="81"/>
                  </a:cubicBezTo>
                  <a:cubicBezTo>
                    <a:pt x="113" y="80"/>
                    <a:pt x="128" y="80"/>
                    <a:pt x="124" y="74"/>
                  </a:cubicBezTo>
                  <a:cubicBezTo>
                    <a:pt x="120" y="69"/>
                    <a:pt x="110" y="55"/>
                    <a:pt x="108" y="52"/>
                  </a:cubicBezTo>
                  <a:close/>
                  <a:moveTo>
                    <a:pt x="55" y="104"/>
                  </a:moveTo>
                  <a:cubicBezTo>
                    <a:pt x="27" y="104"/>
                    <a:pt x="4" y="82"/>
                    <a:pt x="4" y="55"/>
                  </a:cubicBezTo>
                  <a:cubicBezTo>
                    <a:pt x="4" y="28"/>
                    <a:pt x="27" y="7"/>
                    <a:pt x="55" y="7"/>
                  </a:cubicBezTo>
                  <a:cubicBezTo>
                    <a:pt x="83" y="7"/>
                    <a:pt x="105" y="28"/>
                    <a:pt x="105" y="55"/>
                  </a:cubicBezTo>
                  <a:cubicBezTo>
                    <a:pt x="105" y="82"/>
                    <a:pt x="83" y="104"/>
                    <a:pt x="55"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GB" sz="1200" kern="0" dirty="0">
                <a:solidFill>
                  <a:prstClr val="black"/>
                </a:solidFill>
                <a:latin typeface="Calibri" panose="020F0502020204030204" pitchFamily="34" charset="0"/>
                <a:cs typeface="Calibri" panose="020F0502020204030204" pitchFamily="34" charset="0"/>
              </a:endParaRPr>
            </a:p>
          </p:txBody>
        </p:sp>
        <p:sp>
          <p:nvSpPr>
            <p:cNvPr id="78" name="Freeform 106"/>
            <p:cNvSpPr>
              <a:spLocks noEditPoints="1"/>
            </p:cNvSpPr>
            <p:nvPr/>
          </p:nvSpPr>
          <p:spPr bwMode="auto">
            <a:xfrm>
              <a:off x="9495382" y="14785570"/>
              <a:ext cx="273291" cy="295449"/>
            </a:xfrm>
            <a:custGeom>
              <a:avLst/>
              <a:gdLst>
                <a:gd name="T0" fmla="*/ 21 w 26"/>
                <a:gd name="T1" fmla="*/ 5 h 28"/>
                <a:gd name="T2" fmla="*/ 4 w 26"/>
                <a:gd name="T3" fmla="*/ 5 h 28"/>
                <a:gd name="T4" fmla="*/ 0 w 26"/>
                <a:gd name="T5" fmla="*/ 14 h 28"/>
                <a:gd name="T6" fmla="*/ 4 w 26"/>
                <a:gd name="T7" fmla="*/ 23 h 28"/>
                <a:gd name="T8" fmla="*/ 4 w 26"/>
                <a:gd name="T9" fmla="*/ 23 h 28"/>
                <a:gd name="T10" fmla="*/ 21 w 26"/>
                <a:gd name="T11" fmla="*/ 23 h 28"/>
                <a:gd name="T12" fmla="*/ 22 w 26"/>
                <a:gd name="T13" fmla="*/ 5 h 28"/>
                <a:gd name="T14" fmla="*/ 21 w 26"/>
                <a:gd name="T15" fmla="*/ 5 h 28"/>
                <a:gd name="T16" fmla="*/ 20 w 26"/>
                <a:gd name="T17" fmla="*/ 21 h 28"/>
                <a:gd name="T18" fmla="*/ 5 w 26"/>
                <a:gd name="T19" fmla="*/ 21 h 28"/>
                <a:gd name="T20" fmla="*/ 5 w 26"/>
                <a:gd name="T21" fmla="*/ 6 h 28"/>
                <a:gd name="T22" fmla="*/ 21 w 26"/>
                <a:gd name="T23" fmla="*/ 6 h 28"/>
                <a:gd name="T24" fmla="*/ 20 w 26"/>
                <a:gd name="T25" fmla="*/ 2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 h="28">
                  <a:moveTo>
                    <a:pt x="21" y="5"/>
                  </a:moveTo>
                  <a:cubicBezTo>
                    <a:pt x="16" y="0"/>
                    <a:pt x="9" y="0"/>
                    <a:pt x="4" y="5"/>
                  </a:cubicBezTo>
                  <a:cubicBezTo>
                    <a:pt x="2" y="7"/>
                    <a:pt x="0" y="10"/>
                    <a:pt x="0" y="14"/>
                  </a:cubicBezTo>
                  <a:cubicBezTo>
                    <a:pt x="0" y="17"/>
                    <a:pt x="1" y="20"/>
                    <a:pt x="4" y="23"/>
                  </a:cubicBezTo>
                  <a:cubicBezTo>
                    <a:pt x="4" y="23"/>
                    <a:pt x="4" y="23"/>
                    <a:pt x="4" y="23"/>
                  </a:cubicBezTo>
                  <a:cubicBezTo>
                    <a:pt x="9" y="28"/>
                    <a:pt x="17" y="28"/>
                    <a:pt x="21" y="23"/>
                  </a:cubicBezTo>
                  <a:cubicBezTo>
                    <a:pt x="26" y="18"/>
                    <a:pt x="26" y="10"/>
                    <a:pt x="22" y="5"/>
                  </a:cubicBezTo>
                  <a:cubicBezTo>
                    <a:pt x="22" y="5"/>
                    <a:pt x="21" y="5"/>
                    <a:pt x="21" y="5"/>
                  </a:cubicBezTo>
                  <a:close/>
                  <a:moveTo>
                    <a:pt x="20" y="21"/>
                  </a:moveTo>
                  <a:cubicBezTo>
                    <a:pt x="16" y="26"/>
                    <a:pt x="9" y="26"/>
                    <a:pt x="5" y="21"/>
                  </a:cubicBezTo>
                  <a:cubicBezTo>
                    <a:pt x="1" y="17"/>
                    <a:pt x="1" y="10"/>
                    <a:pt x="5" y="6"/>
                  </a:cubicBezTo>
                  <a:cubicBezTo>
                    <a:pt x="10" y="2"/>
                    <a:pt x="16" y="2"/>
                    <a:pt x="21" y="6"/>
                  </a:cubicBezTo>
                  <a:cubicBezTo>
                    <a:pt x="25" y="10"/>
                    <a:pt x="25" y="17"/>
                    <a:pt x="2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GB" sz="1200" kern="0" dirty="0">
                <a:solidFill>
                  <a:prstClr val="black"/>
                </a:solidFill>
                <a:latin typeface="Calibri" panose="020F0502020204030204" pitchFamily="34" charset="0"/>
                <a:cs typeface="Calibri" panose="020F0502020204030204" pitchFamily="34" charset="0"/>
              </a:endParaRPr>
            </a:p>
          </p:txBody>
        </p:sp>
        <p:sp>
          <p:nvSpPr>
            <p:cNvPr id="79" name="Freeform 107"/>
            <p:cNvSpPr>
              <a:spLocks noEditPoints="1"/>
            </p:cNvSpPr>
            <p:nvPr/>
          </p:nvSpPr>
          <p:spPr bwMode="auto">
            <a:xfrm>
              <a:off x="9842534" y="14555120"/>
              <a:ext cx="421015" cy="421015"/>
            </a:xfrm>
            <a:custGeom>
              <a:avLst/>
              <a:gdLst>
                <a:gd name="T0" fmla="*/ 29 w 40"/>
                <a:gd name="T1" fmla="*/ 8 h 40"/>
                <a:gd name="T2" fmla="*/ 31 w 40"/>
                <a:gd name="T3" fmla="*/ 3 h 40"/>
                <a:gd name="T4" fmla="*/ 31 w 40"/>
                <a:gd name="T5" fmla="*/ 3 h 40"/>
                <a:gd name="T6" fmla="*/ 24 w 40"/>
                <a:gd name="T7" fmla="*/ 0 h 40"/>
                <a:gd name="T8" fmla="*/ 22 w 40"/>
                <a:gd name="T9" fmla="*/ 5 h 40"/>
                <a:gd name="T10" fmla="*/ 18 w 40"/>
                <a:gd name="T11" fmla="*/ 5 h 40"/>
                <a:gd name="T12" fmla="*/ 16 w 40"/>
                <a:gd name="T13" fmla="*/ 0 h 40"/>
                <a:gd name="T14" fmla="*/ 16 w 40"/>
                <a:gd name="T15" fmla="*/ 0 h 40"/>
                <a:gd name="T16" fmla="*/ 9 w 40"/>
                <a:gd name="T17" fmla="*/ 3 h 40"/>
                <a:gd name="T18" fmla="*/ 11 w 40"/>
                <a:gd name="T19" fmla="*/ 8 h 40"/>
                <a:gd name="T20" fmla="*/ 8 w 40"/>
                <a:gd name="T21" fmla="*/ 11 h 40"/>
                <a:gd name="T22" fmla="*/ 3 w 40"/>
                <a:gd name="T23" fmla="*/ 8 h 40"/>
                <a:gd name="T24" fmla="*/ 3 w 40"/>
                <a:gd name="T25" fmla="*/ 8 h 40"/>
                <a:gd name="T26" fmla="*/ 0 w 40"/>
                <a:gd name="T27" fmla="*/ 15 h 40"/>
                <a:gd name="T28" fmla="*/ 5 w 40"/>
                <a:gd name="T29" fmla="*/ 17 h 40"/>
                <a:gd name="T30" fmla="*/ 5 w 40"/>
                <a:gd name="T31" fmla="*/ 22 h 40"/>
                <a:gd name="T32" fmla="*/ 0 w 40"/>
                <a:gd name="T33" fmla="*/ 24 h 40"/>
                <a:gd name="T34" fmla="*/ 0 w 40"/>
                <a:gd name="T35" fmla="*/ 24 h 40"/>
                <a:gd name="T36" fmla="*/ 3 w 40"/>
                <a:gd name="T37" fmla="*/ 31 h 40"/>
                <a:gd name="T38" fmla="*/ 7 w 40"/>
                <a:gd name="T39" fmla="*/ 29 h 40"/>
                <a:gd name="T40" fmla="*/ 10 w 40"/>
                <a:gd name="T41" fmla="*/ 32 h 40"/>
                <a:gd name="T42" fmla="*/ 8 w 40"/>
                <a:gd name="T43" fmla="*/ 37 h 40"/>
                <a:gd name="T44" fmla="*/ 8 w 40"/>
                <a:gd name="T45" fmla="*/ 37 h 40"/>
                <a:gd name="T46" fmla="*/ 15 w 40"/>
                <a:gd name="T47" fmla="*/ 40 h 40"/>
                <a:gd name="T48" fmla="*/ 17 w 40"/>
                <a:gd name="T49" fmla="*/ 35 h 40"/>
                <a:gd name="T50" fmla="*/ 22 w 40"/>
                <a:gd name="T51" fmla="*/ 35 h 40"/>
                <a:gd name="T52" fmla="*/ 23 w 40"/>
                <a:gd name="T53" fmla="*/ 40 h 40"/>
                <a:gd name="T54" fmla="*/ 23 w 40"/>
                <a:gd name="T55" fmla="*/ 40 h 40"/>
                <a:gd name="T56" fmla="*/ 30 w 40"/>
                <a:gd name="T57" fmla="*/ 37 h 40"/>
                <a:gd name="T58" fmla="*/ 29 w 40"/>
                <a:gd name="T59" fmla="*/ 32 h 40"/>
                <a:gd name="T60" fmla="*/ 32 w 40"/>
                <a:gd name="T61" fmla="*/ 29 h 40"/>
                <a:gd name="T62" fmla="*/ 36 w 40"/>
                <a:gd name="T63" fmla="*/ 31 h 40"/>
                <a:gd name="T64" fmla="*/ 36 w 40"/>
                <a:gd name="T65" fmla="*/ 32 h 40"/>
                <a:gd name="T66" fmla="*/ 40 w 40"/>
                <a:gd name="T67" fmla="*/ 25 h 40"/>
                <a:gd name="T68" fmla="*/ 35 w 40"/>
                <a:gd name="T69" fmla="*/ 22 h 40"/>
                <a:gd name="T70" fmla="*/ 35 w 40"/>
                <a:gd name="T71" fmla="*/ 18 h 40"/>
                <a:gd name="T72" fmla="*/ 40 w 40"/>
                <a:gd name="T73" fmla="*/ 16 h 40"/>
                <a:gd name="T74" fmla="*/ 40 w 40"/>
                <a:gd name="T75" fmla="*/ 16 h 40"/>
                <a:gd name="T76" fmla="*/ 37 w 40"/>
                <a:gd name="T77" fmla="*/ 9 h 40"/>
                <a:gd name="T78" fmla="*/ 32 w 40"/>
                <a:gd name="T79" fmla="*/ 11 h 40"/>
                <a:gd name="T80" fmla="*/ 29 w 40"/>
                <a:gd name="T81" fmla="*/ 8 h 40"/>
                <a:gd name="T82" fmla="*/ 30 w 40"/>
                <a:gd name="T83" fmla="*/ 25 h 40"/>
                <a:gd name="T84" fmla="*/ 24 w 40"/>
                <a:gd name="T85" fmla="*/ 31 h 40"/>
                <a:gd name="T86" fmla="*/ 15 w 40"/>
                <a:gd name="T87" fmla="*/ 31 h 40"/>
                <a:gd name="T88" fmla="*/ 15 w 40"/>
                <a:gd name="T89" fmla="*/ 31 h 40"/>
                <a:gd name="T90" fmla="*/ 9 w 40"/>
                <a:gd name="T91" fmla="*/ 24 h 40"/>
                <a:gd name="T92" fmla="*/ 9 w 40"/>
                <a:gd name="T93" fmla="*/ 15 h 40"/>
                <a:gd name="T94" fmla="*/ 15 w 40"/>
                <a:gd name="T95" fmla="*/ 9 h 40"/>
                <a:gd name="T96" fmla="*/ 24 w 40"/>
                <a:gd name="T97" fmla="*/ 9 h 40"/>
                <a:gd name="T98" fmla="*/ 24 w 40"/>
                <a:gd name="T99" fmla="*/ 10 h 40"/>
                <a:gd name="T100" fmla="*/ 30 w 40"/>
                <a:gd name="T101" fmla="*/ 2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0" h="40">
                  <a:moveTo>
                    <a:pt x="29" y="8"/>
                  </a:moveTo>
                  <a:cubicBezTo>
                    <a:pt x="31" y="3"/>
                    <a:pt x="31" y="3"/>
                    <a:pt x="31" y="3"/>
                  </a:cubicBezTo>
                  <a:cubicBezTo>
                    <a:pt x="31" y="3"/>
                    <a:pt x="31" y="3"/>
                    <a:pt x="31" y="3"/>
                  </a:cubicBezTo>
                  <a:cubicBezTo>
                    <a:pt x="24" y="0"/>
                    <a:pt x="24" y="0"/>
                    <a:pt x="24" y="0"/>
                  </a:cubicBezTo>
                  <a:cubicBezTo>
                    <a:pt x="22" y="5"/>
                    <a:pt x="22" y="5"/>
                    <a:pt x="22" y="5"/>
                  </a:cubicBezTo>
                  <a:cubicBezTo>
                    <a:pt x="21" y="5"/>
                    <a:pt x="19" y="5"/>
                    <a:pt x="18" y="5"/>
                  </a:cubicBezTo>
                  <a:cubicBezTo>
                    <a:pt x="16" y="0"/>
                    <a:pt x="16" y="0"/>
                    <a:pt x="16" y="0"/>
                  </a:cubicBezTo>
                  <a:cubicBezTo>
                    <a:pt x="16" y="0"/>
                    <a:pt x="16" y="0"/>
                    <a:pt x="16" y="0"/>
                  </a:cubicBezTo>
                  <a:cubicBezTo>
                    <a:pt x="9" y="3"/>
                    <a:pt x="9" y="3"/>
                    <a:pt x="9" y="3"/>
                  </a:cubicBezTo>
                  <a:cubicBezTo>
                    <a:pt x="11" y="8"/>
                    <a:pt x="11" y="8"/>
                    <a:pt x="11" y="8"/>
                  </a:cubicBezTo>
                  <a:cubicBezTo>
                    <a:pt x="10" y="8"/>
                    <a:pt x="9" y="9"/>
                    <a:pt x="8" y="11"/>
                  </a:cubicBezTo>
                  <a:cubicBezTo>
                    <a:pt x="3" y="8"/>
                    <a:pt x="3" y="8"/>
                    <a:pt x="3" y="8"/>
                  </a:cubicBezTo>
                  <a:cubicBezTo>
                    <a:pt x="3" y="8"/>
                    <a:pt x="3" y="8"/>
                    <a:pt x="3" y="8"/>
                  </a:cubicBezTo>
                  <a:cubicBezTo>
                    <a:pt x="0" y="15"/>
                    <a:pt x="0" y="15"/>
                    <a:pt x="0" y="15"/>
                  </a:cubicBezTo>
                  <a:cubicBezTo>
                    <a:pt x="5" y="17"/>
                    <a:pt x="5" y="17"/>
                    <a:pt x="5" y="17"/>
                  </a:cubicBezTo>
                  <a:cubicBezTo>
                    <a:pt x="5" y="19"/>
                    <a:pt x="5" y="20"/>
                    <a:pt x="5" y="22"/>
                  </a:cubicBezTo>
                  <a:cubicBezTo>
                    <a:pt x="0" y="24"/>
                    <a:pt x="0" y="24"/>
                    <a:pt x="0" y="24"/>
                  </a:cubicBezTo>
                  <a:cubicBezTo>
                    <a:pt x="0" y="24"/>
                    <a:pt x="0" y="24"/>
                    <a:pt x="0" y="24"/>
                  </a:cubicBezTo>
                  <a:cubicBezTo>
                    <a:pt x="3" y="31"/>
                    <a:pt x="3" y="31"/>
                    <a:pt x="3" y="31"/>
                  </a:cubicBezTo>
                  <a:cubicBezTo>
                    <a:pt x="7" y="29"/>
                    <a:pt x="7" y="29"/>
                    <a:pt x="7" y="29"/>
                  </a:cubicBezTo>
                  <a:cubicBezTo>
                    <a:pt x="8" y="30"/>
                    <a:pt x="9" y="31"/>
                    <a:pt x="10" y="32"/>
                  </a:cubicBezTo>
                  <a:cubicBezTo>
                    <a:pt x="8" y="37"/>
                    <a:pt x="8" y="37"/>
                    <a:pt x="8" y="37"/>
                  </a:cubicBezTo>
                  <a:cubicBezTo>
                    <a:pt x="8" y="37"/>
                    <a:pt x="8" y="37"/>
                    <a:pt x="8" y="37"/>
                  </a:cubicBezTo>
                  <a:cubicBezTo>
                    <a:pt x="15" y="40"/>
                    <a:pt x="15" y="40"/>
                    <a:pt x="15" y="40"/>
                  </a:cubicBezTo>
                  <a:cubicBezTo>
                    <a:pt x="17" y="35"/>
                    <a:pt x="17" y="35"/>
                    <a:pt x="17" y="35"/>
                  </a:cubicBezTo>
                  <a:cubicBezTo>
                    <a:pt x="19" y="35"/>
                    <a:pt x="20" y="35"/>
                    <a:pt x="22" y="35"/>
                  </a:cubicBezTo>
                  <a:cubicBezTo>
                    <a:pt x="23" y="40"/>
                    <a:pt x="23" y="40"/>
                    <a:pt x="23" y="40"/>
                  </a:cubicBezTo>
                  <a:cubicBezTo>
                    <a:pt x="23" y="40"/>
                    <a:pt x="23" y="40"/>
                    <a:pt x="23" y="40"/>
                  </a:cubicBezTo>
                  <a:cubicBezTo>
                    <a:pt x="30" y="37"/>
                    <a:pt x="30" y="37"/>
                    <a:pt x="30" y="37"/>
                  </a:cubicBezTo>
                  <a:cubicBezTo>
                    <a:pt x="29" y="32"/>
                    <a:pt x="29" y="32"/>
                    <a:pt x="29" y="32"/>
                  </a:cubicBezTo>
                  <a:cubicBezTo>
                    <a:pt x="30" y="31"/>
                    <a:pt x="31" y="30"/>
                    <a:pt x="32" y="29"/>
                  </a:cubicBezTo>
                  <a:cubicBezTo>
                    <a:pt x="36" y="31"/>
                    <a:pt x="36" y="31"/>
                    <a:pt x="36" y="31"/>
                  </a:cubicBezTo>
                  <a:cubicBezTo>
                    <a:pt x="36" y="32"/>
                    <a:pt x="36" y="32"/>
                    <a:pt x="36" y="32"/>
                  </a:cubicBezTo>
                  <a:cubicBezTo>
                    <a:pt x="40" y="25"/>
                    <a:pt x="40" y="25"/>
                    <a:pt x="40" y="25"/>
                  </a:cubicBezTo>
                  <a:cubicBezTo>
                    <a:pt x="35" y="22"/>
                    <a:pt x="35" y="22"/>
                    <a:pt x="35" y="22"/>
                  </a:cubicBezTo>
                  <a:cubicBezTo>
                    <a:pt x="35" y="21"/>
                    <a:pt x="35" y="20"/>
                    <a:pt x="35" y="18"/>
                  </a:cubicBezTo>
                  <a:cubicBezTo>
                    <a:pt x="40" y="16"/>
                    <a:pt x="40" y="16"/>
                    <a:pt x="40" y="16"/>
                  </a:cubicBezTo>
                  <a:cubicBezTo>
                    <a:pt x="40" y="16"/>
                    <a:pt x="40" y="16"/>
                    <a:pt x="40" y="16"/>
                  </a:cubicBezTo>
                  <a:cubicBezTo>
                    <a:pt x="37" y="9"/>
                    <a:pt x="37" y="9"/>
                    <a:pt x="37" y="9"/>
                  </a:cubicBezTo>
                  <a:cubicBezTo>
                    <a:pt x="32" y="11"/>
                    <a:pt x="32" y="11"/>
                    <a:pt x="32" y="11"/>
                  </a:cubicBezTo>
                  <a:cubicBezTo>
                    <a:pt x="31" y="10"/>
                    <a:pt x="30" y="9"/>
                    <a:pt x="29" y="8"/>
                  </a:cubicBezTo>
                  <a:close/>
                  <a:moveTo>
                    <a:pt x="30" y="25"/>
                  </a:moveTo>
                  <a:cubicBezTo>
                    <a:pt x="29" y="28"/>
                    <a:pt x="27" y="30"/>
                    <a:pt x="24" y="31"/>
                  </a:cubicBezTo>
                  <a:cubicBezTo>
                    <a:pt x="21" y="32"/>
                    <a:pt x="18" y="32"/>
                    <a:pt x="15" y="31"/>
                  </a:cubicBezTo>
                  <a:cubicBezTo>
                    <a:pt x="15" y="31"/>
                    <a:pt x="15" y="31"/>
                    <a:pt x="15" y="31"/>
                  </a:cubicBezTo>
                  <a:cubicBezTo>
                    <a:pt x="12" y="29"/>
                    <a:pt x="10" y="27"/>
                    <a:pt x="9" y="24"/>
                  </a:cubicBezTo>
                  <a:cubicBezTo>
                    <a:pt x="8" y="21"/>
                    <a:pt x="8" y="18"/>
                    <a:pt x="9" y="15"/>
                  </a:cubicBezTo>
                  <a:cubicBezTo>
                    <a:pt x="10" y="13"/>
                    <a:pt x="13" y="11"/>
                    <a:pt x="15" y="9"/>
                  </a:cubicBezTo>
                  <a:cubicBezTo>
                    <a:pt x="18" y="8"/>
                    <a:pt x="21" y="8"/>
                    <a:pt x="24" y="9"/>
                  </a:cubicBezTo>
                  <a:cubicBezTo>
                    <a:pt x="24" y="9"/>
                    <a:pt x="24" y="9"/>
                    <a:pt x="24" y="10"/>
                  </a:cubicBezTo>
                  <a:cubicBezTo>
                    <a:pt x="30" y="12"/>
                    <a:pt x="33" y="19"/>
                    <a:pt x="3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GB" sz="1200" kern="0" dirty="0">
                <a:solidFill>
                  <a:prstClr val="black"/>
                </a:solidFill>
                <a:latin typeface="Calibri" panose="020F0502020204030204" pitchFamily="34" charset="0"/>
                <a:cs typeface="Calibri" panose="020F0502020204030204" pitchFamily="34" charset="0"/>
              </a:endParaRPr>
            </a:p>
          </p:txBody>
        </p:sp>
        <p:sp>
          <p:nvSpPr>
            <p:cNvPr id="80" name="Freeform 108"/>
            <p:cNvSpPr>
              <a:spLocks noEditPoints="1"/>
            </p:cNvSpPr>
            <p:nvPr/>
          </p:nvSpPr>
          <p:spPr bwMode="auto">
            <a:xfrm>
              <a:off x="9380157" y="14680685"/>
              <a:ext cx="505218" cy="505218"/>
            </a:xfrm>
            <a:custGeom>
              <a:avLst/>
              <a:gdLst>
                <a:gd name="T0" fmla="*/ 40 w 48"/>
                <a:gd name="T1" fmla="*/ 15 h 48"/>
                <a:gd name="T2" fmla="*/ 44 w 48"/>
                <a:gd name="T3" fmla="*/ 10 h 48"/>
                <a:gd name="T4" fmla="*/ 44 w 48"/>
                <a:gd name="T5" fmla="*/ 10 h 48"/>
                <a:gd name="T6" fmla="*/ 38 w 48"/>
                <a:gd name="T7" fmla="*/ 4 h 48"/>
                <a:gd name="T8" fmla="*/ 33 w 48"/>
                <a:gd name="T9" fmla="*/ 8 h 48"/>
                <a:gd name="T10" fmla="*/ 29 w 48"/>
                <a:gd name="T11" fmla="*/ 6 h 48"/>
                <a:gd name="T12" fmla="*/ 29 w 48"/>
                <a:gd name="T13" fmla="*/ 0 h 48"/>
                <a:gd name="T14" fmla="*/ 29 w 48"/>
                <a:gd name="T15" fmla="*/ 0 h 48"/>
                <a:gd name="T16" fmla="*/ 20 w 48"/>
                <a:gd name="T17" fmla="*/ 0 h 48"/>
                <a:gd name="T18" fmla="*/ 20 w 48"/>
                <a:gd name="T19" fmla="*/ 6 h 48"/>
                <a:gd name="T20" fmla="*/ 15 w 48"/>
                <a:gd name="T21" fmla="*/ 8 h 48"/>
                <a:gd name="T22" fmla="*/ 10 w 48"/>
                <a:gd name="T23" fmla="*/ 4 h 48"/>
                <a:gd name="T24" fmla="*/ 10 w 48"/>
                <a:gd name="T25" fmla="*/ 3 h 48"/>
                <a:gd name="T26" fmla="*/ 4 w 48"/>
                <a:gd name="T27" fmla="*/ 10 h 48"/>
                <a:gd name="T28" fmla="*/ 8 w 48"/>
                <a:gd name="T29" fmla="*/ 14 h 48"/>
                <a:gd name="T30" fmla="*/ 6 w 48"/>
                <a:gd name="T31" fmla="*/ 19 h 48"/>
                <a:gd name="T32" fmla="*/ 0 w 48"/>
                <a:gd name="T33" fmla="*/ 19 h 48"/>
                <a:gd name="T34" fmla="*/ 0 w 48"/>
                <a:gd name="T35" fmla="*/ 19 h 48"/>
                <a:gd name="T36" fmla="*/ 0 w 48"/>
                <a:gd name="T37" fmla="*/ 28 h 48"/>
                <a:gd name="T38" fmla="*/ 6 w 48"/>
                <a:gd name="T39" fmla="*/ 28 h 48"/>
                <a:gd name="T40" fmla="*/ 8 w 48"/>
                <a:gd name="T41" fmla="*/ 33 h 48"/>
                <a:gd name="T42" fmla="*/ 4 w 48"/>
                <a:gd name="T43" fmla="*/ 37 h 48"/>
                <a:gd name="T44" fmla="*/ 4 w 48"/>
                <a:gd name="T45" fmla="*/ 37 h 48"/>
                <a:gd name="T46" fmla="*/ 10 w 48"/>
                <a:gd name="T47" fmla="*/ 44 h 48"/>
                <a:gd name="T48" fmla="*/ 14 w 48"/>
                <a:gd name="T49" fmla="*/ 39 h 48"/>
                <a:gd name="T50" fmla="*/ 19 w 48"/>
                <a:gd name="T51" fmla="*/ 41 h 48"/>
                <a:gd name="T52" fmla="*/ 19 w 48"/>
                <a:gd name="T53" fmla="*/ 48 h 48"/>
                <a:gd name="T54" fmla="*/ 19 w 48"/>
                <a:gd name="T55" fmla="*/ 48 h 48"/>
                <a:gd name="T56" fmla="*/ 28 w 48"/>
                <a:gd name="T57" fmla="*/ 48 h 48"/>
                <a:gd name="T58" fmla="*/ 28 w 48"/>
                <a:gd name="T59" fmla="*/ 42 h 48"/>
                <a:gd name="T60" fmla="*/ 33 w 48"/>
                <a:gd name="T61" fmla="*/ 40 h 48"/>
                <a:gd name="T62" fmla="*/ 37 w 48"/>
                <a:gd name="T63" fmla="*/ 44 h 48"/>
                <a:gd name="T64" fmla="*/ 37 w 48"/>
                <a:gd name="T65" fmla="*/ 44 h 48"/>
                <a:gd name="T66" fmla="*/ 44 w 48"/>
                <a:gd name="T67" fmla="*/ 38 h 48"/>
                <a:gd name="T68" fmla="*/ 40 w 48"/>
                <a:gd name="T69" fmla="*/ 33 h 48"/>
                <a:gd name="T70" fmla="*/ 42 w 48"/>
                <a:gd name="T71" fmla="*/ 29 h 48"/>
                <a:gd name="T72" fmla="*/ 48 w 48"/>
                <a:gd name="T73" fmla="*/ 29 h 48"/>
                <a:gd name="T74" fmla="*/ 48 w 48"/>
                <a:gd name="T75" fmla="*/ 29 h 48"/>
                <a:gd name="T76" fmla="*/ 48 w 48"/>
                <a:gd name="T77" fmla="*/ 19 h 48"/>
                <a:gd name="T78" fmla="*/ 42 w 48"/>
                <a:gd name="T79" fmla="*/ 19 h 48"/>
                <a:gd name="T80" fmla="*/ 40 w 48"/>
                <a:gd name="T81" fmla="*/ 15 h 48"/>
                <a:gd name="T82" fmla="*/ 33 w 48"/>
                <a:gd name="T83" fmla="*/ 34 h 48"/>
                <a:gd name="T84" fmla="*/ 14 w 48"/>
                <a:gd name="T85" fmla="*/ 34 h 48"/>
                <a:gd name="T86" fmla="*/ 14 w 48"/>
                <a:gd name="T87" fmla="*/ 34 h 48"/>
                <a:gd name="T88" fmla="*/ 10 w 48"/>
                <a:gd name="T89" fmla="*/ 24 h 48"/>
                <a:gd name="T90" fmla="*/ 14 w 48"/>
                <a:gd name="T91" fmla="*/ 14 h 48"/>
                <a:gd name="T92" fmla="*/ 33 w 48"/>
                <a:gd name="T93" fmla="*/ 14 h 48"/>
                <a:gd name="T94" fmla="*/ 34 w 48"/>
                <a:gd name="T95" fmla="*/ 14 h 48"/>
                <a:gd name="T96" fmla="*/ 33 w 48"/>
                <a:gd name="T97" fmla="*/ 3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48">
                  <a:moveTo>
                    <a:pt x="40" y="15"/>
                  </a:moveTo>
                  <a:cubicBezTo>
                    <a:pt x="44" y="10"/>
                    <a:pt x="44" y="10"/>
                    <a:pt x="44" y="10"/>
                  </a:cubicBezTo>
                  <a:cubicBezTo>
                    <a:pt x="44" y="10"/>
                    <a:pt x="44" y="10"/>
                    <a:pt x="44" y="10"/>
                  </a:cubicBezTo>
                  <a:cubicBezTo>
                    <a:pt x="38" y="4"/>
                    <a:pt x="38" y="4"/>
                    <a:pt x="38" y="4"/>
                  </a:cubicBezTo>
                  <a:cubicBezTo>
                    <a:pt x="33" y="8"/>
                    <a:pt x="33" y="8"/>
                    <a:pt x="33" y="8"/>
                  </a:cubicBezTo>
                  <a:cubicBezTo>
                    <a:pt x="32" y="7"/>
                    <a:pt x="30" y="7"/>
                    <a:pt x="29" y="6"/>
                  </a:cubicBezTo>
                  <a:cubicBezTo>
                    <a:pt x="29" y="0"/>
                    <a:pt x="29" y="0"/>
                    <a:pt x="29" y="0"/>
                  </a:cubicBezTo>
                  <a:cubicBezTo>
                    <a:pt x="29" y="0"/>
                    <a:pt x="29" y="0"/>
                    <a:pt x="29" y="0"/>
                  </a:cubicBezTo>
                  <a:cubicBezTo>
                    <a:pt x="20" y="0"/>
                    <a:pt x="20" y="0"/>
                    <a:pt x="20" y="0"/>
                  </a:cubicBezTo>
                  <a:cubicBezTo>
                    <a:pt x="20" y="6"/>
                    <a:pt x="20" y="6"/>
                    <a:pt x="20" y="6"/>
                  </a:cubicBezTo>
                  <a:cubicBezTo>
                    <a:pt x="18" y="6"/>
                    <a:pt x="16" y="7"/>
                    <a:pt x="15" y="8"/>
                  </a:cubicBezTo>
                  <a:cubicBezTo>
                    <a:pt x="10" y="4"/>
                    <a:pt x="10" y="4"/>
                    <a:pt x="10" y="4"/>
                  </a:cubicBezTo>
                  <a:cubicBezTo>
                    <a:pt x="10" y="3"/>
                    <a:pt x="10" y="3"/>
                    <a:pt x="10" y="3"/>
                  </a:cubicBezTo>
                  <a:cubicBezTo>
                    <a:pt x="4" y="10"/>
                    <a:pt x="4" y="10"/>
                    <a:pt x="4" y="10"/>
                  </a:cubicBezTo>
                  <a:cubicBezTo>
                    <a:pt x="8" y="14"/>
                    <a:pt x="8" y="14"/>
                    <a:pt x="8" y="14"/>
                  </a:cubicBezTo>
                  <a:cubicBezTo>
                    <a:pt x="7" y="16"/>
                    <a:pt x="7" y="17"/>
                    <a:pt x="6" y="19"/>
                  </a:cubicBezTo>
                  <a:cubicBezTo>
                    <a:pt x="0" y="19"/>
                    <a:pt x="0" y="19"/>
                    <a:pt x="0" y="19"/>
                  </a:cubicBezTo>
                  <a:cubicBezTo>
                    <a:pt x="0" y="19"/>
                    <a:pt x="0" y="19"/>
                    <a:pt x="0" y="19"/>
                  </a:cubicBezTo>
                  <a:cubicBezTo>
                    <a:pt x="0" y="28"/>
                    <a:pt x="0" y="28"/>
                    <a:pt x="0" y="28"/>
                  </a:cubicBezTo>
                  <a:cubicBezTo>
                    <a:pt x="6" y="28"/>
                    <a:pt x="6" y="28"/>
                    <a:pt x="6" y="28"/>
                  </a:cubicBezTo>
                  <a:cubicBezTo>
                    <a:pt x="7" y="30"/>
                    <a:pt x="7" y="31"/>
                    <a:pt x="8" y="33"/>
                  </a:cubicBezTo>
                  <a:cubicBezTo>
                    <a:pt x="4" y="37"/>
                    <a:pt x="4" y="37"/>
                    <a:pt x="4" y="37"/>
                  </a:cubicBezTo>
                  <a:cubicBezTo>
                    <a:pt x="4" y="37"/>
                    <a:pt x="4" y="37"/>
                    <a:pt x="4" y="37"/>
                  </a:cubicBezTo>
                  <a:cubicBezTo>
                    <a:pt x="10" y="44"/>
                    <a:pt x="10" y="44"/>
                    <a:pt x="10" y="44"/>
                  </a:cubicBezTo>
                  <a:cubicBezTo>
                    <a:pt x="14" y="39"/>
                    <a:pt x="14" y="39"/>
                    <a:pt x="14" y="39"/>
                  </a:cubicBezTo>
                  <a:cubicBezTo>
                    <a:pt x="16" y="40"/>
                    <a:pt x="18" y="41"/>
                    <a:pt x="19" y="41"/>
                  </a:cubicBezTo>
                  <a:cubicBezTo>
                    <a:pt x="19" y="48"/>
                    <a:pt x="19" y="48"/>
                    <a:pt x="19" y="48"/>
                  </a:cubicBezTo>
                  <a:cubicBezTo>
                    <a:pt x="19" y="48"/>
                    <a:pt x="19" y="48"/>
                    <a:pt x="19" y="48"/>
                  </a:cubicBezTo>
                  <a:cubicBezTo>
                    <a:pt x="28" y="48"/>
                    <a:pt x="28" y="48"/>
                    <a:pt x="28" y="48"/>
                  </a:cubicBezTo>
                  <a:cubicBezTo>
                    <a:pt x="28" y="42"/>
                    <a:pt x="28" y="42"/>
                    <a:pt x="28" y="42"/>
                  </a:cubicBezTo>
                  <a:cubicBezTo>
                    <a:pt x="30" y="41"/>
                    <a:pt x="32" y="40"/>
                    <a:pt x="33" y="40"/>
                  </a:cubicBezTo>
                  <a:cubicBezTo>
                    <a:pt x="37" y="44"/>
                    <a:pt x="37" y="44"/>
                    <a:pt x="37" y="44"/>
                  </a:cubicBezTo>
                  <a:cubicBezTo>
                    <a:pt x="37" y="44"/>
                    <a:pt x="37" y="44"/>
                    <a:pt x="37" y="44"/>
                  </a:cubicBezTo>
                  <a:cubicBezTo>
                    <a:pt x="44" y="38"/>
                    <a:pt x="44" y="38"/>
                    <a:pt x="44" y="38"/>
                  </a:cubicBezTo>
                  <a:cubicBezTo>
                    <a:pt x="40" y="33"/>
                    <a:pt x="40" y="33"/>
                    <a:pt x="40" y="33"/>
                  </a:cubicBezTo>
                  <a:cubicBezTo>
                    <a:pt x="40" y="32"/>
                    <a:pt x="41" y="30"/>
                    <a:pt x="42" y="29"/>
                  </a:cubicBezTo>
                  <a:cubicBezTo>
                    <a:pt x="48" y="29"/>
                    <a:pt x="48" y="29"/>
                    <a:pt x="48" y="29"/>
                  </a:cubicBezTo>
                  <a:cubicBezTo>
                    <a:pt x="48" y="29"/>
                    <a:pt x="48" y="29"/>
                    <a:pt x="48" y="29"/>
                  </a:cubicBezTo>
                  <a:cubicBezTo>
                    <a:pt x="48" y="19"/>
                    <a:pt x="48" y="19"/>
                    <a:pt x="48" y="19"/>
                  </a:cubicBezTo>
                  <a:cubicBezTo>
                    <a:pt x="42" y="19"/>
                    <a:pt x="42" y="19"/>
                    <a:pt x="42" y="19"/>
                  </a:cubicBezTo>
                  <a:cubicBezTo>
                    <a:pt x="41" y="18"/>
                    <a:pt x="41" y="16"/>
                    <a:pt x="40" y="15"/>
                  </a:cubicBezTo>
                  <a:close/>
                  <a:moveTo>
                    <a:pt x="33" y="34"/>
                  </a:moveTo>
                  <a:cubicBezTo>
                    <a:pt x="28" y="39"/>
                    <a:pt x="20" y="39"/>
                    <a:pt x="14" y="34"/>
                  </a:cubicBezTo>
                  <a:cubicBezTo>
                    <a:pt x="14" y="34"/>
                    <a:pt x="14" y="34"/>
                    <a:pt x="14" y="34"/>
                  </a:cubicBezTo>
                  <a:cubicBezTo>
                    <a:pt x="11" y="31"/>
                    <a:pt x="10" y="27"/>
                    <a:pt x="10" y="24"/>
                  </a:cubicBezTo>
                  <a:cubicBezTo>
                    <a:pt x="10" y="20"/>
                    <a:pt x="11" y="17"/>
                    <a:pt x="14" y="14"/>
                  </a:cubicBezTo>
                  <a:cubicBezTo>
                    <a:pt x="19" y="9"/>
                    <a:pt x="28" y="9"/>
                    <a:pt x="33" y="14"/>
                  </a:cubicBezTo>
                  <a:cubicBezTo>
                    <a:pt x="33" y="14"/>
                    <a:pt x="34" y="14"/>
                    <a:pt x="34" y="14"/>
                  </a:cubicBezTo>
                  <a:cubicBezTo>
                    <a:pt x="39" y="20"/>
                    <a:pt x="39" y="28"/>
                    <a:pt x="33"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GB" sz="1200" kern="0" dirty="0">
                <a:solidFill>
                  <a:prstClr val="black"/>
                </a:solidFill>
                <a:latin typeface="Calibri" panose="020F0502020204030204" pitchFamily="34" charset="0"/>
                <a:cs typeface="Calibri" panose="020F0502020204030204" pitchFamily="34" charset="0"/>
              </a:endParaRPr>
            </a:p>
          </p:txBody>
        </p:sp>
        <p:sp>
          <p:nvSpPr>
            <p:cNvPr id="81" name="Freeform 109"/>
            <p:cNvSpPr>
              <a:spLocks noEditPoints="1"/>
            </p:cNvSpPr>
            <p:nvPr/>
          </p:nvSpPr>
          <p:spPr bwMode="auto">
            <a:xfrm>
              <a:off x="9937077" y="14639322"/>
              <a:ext cx="242268" cy="252609"/>
            </a:xfrm>
            <a:custGeom>
              <a:avLst/>
              <a:gdLst>
                <a:gd name="T0" fmla="*/ 15 w 23"/>
                <a:gd name="T1" fmla="*/ 2 h 24"/>
                <a:gd name="T2" fmla="*/ 15 w 23"/>
                <a:gd name="T3" fmla="*/ 2 h 24"/>
                <a:gd name="T4" fmla="*/ 1 w 23"/>
                <a:gd name="T5" fmla="*/ 8 h 24"/>
                <a:gd name="T6" fmla="*/ 1 w 23"/>
                <a:gd name="T7" fmla="*/ 16 h 24"/>
                <a:gd name="T8" fmla="*/ 7 w 23"/>
                <a:gd name="T9" fmla="*/ 21 h 24"/>
                <a:gd name="T10" fmla="*/ 7 w 23"/>
                <a:gd name="T11" fmla="*/ 22 h 24"/>
                <a:gd name="T12" fmla="*/ 20 w 23"/>
                <a:gd name="T13" fmla="*/ 16 h 24"/>
                <a:gd name="T14" fmla="*/ 15 w 23"/>
                <a:gd name="T15" fmla="*/ 2 h 24"/>
                <a:gd name="T16" fmla="*/ 19 w 23"/>
                <a:gd name="T17" fmla="*/ 15 h 24"/>
                <a:gd name="T18" fmla="*/ 7 w 23"/>
                <a:gd name="T19" fmla="*/ 20 h 24"/>
                <a:gd name="T20" fmla="*/ 3 w 23"/>
                <a:gd name="T21" fmla="*/ 8 h 24"/>
                <a:gd name="T22" fmla="*/ 14 w 23"/>
                <a:gd name="T23" fmla="*/ 4 h 24"/>
                <a:gd name="T24" fmla="*/ 19 w 23"/>
                <a:gd name="T25"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24">
                  <a:moveTo>
                    <a:pt x="15" y="2"/>
                  </a:moveTo>
                  <a:cubicBezTo>
                    <a:pt x="15" y="2"/>
                    <a:pt x="15" y="2"/>
                    <a:pt x="15" y="2"/>
                  </a:cubicBezTo>
                  <a:cubicBezTo>
                    <a:pt x="9" y="0"/>
                    <a:pt x="4" y="3"/>
                    <a:pt x="1" y="8"/>
                  </a:cubicBezTo>
                  <a:cubicBezTo>
                    <a:pt x="0" y="10"/>
                    <a:pt x="0" y="13"/>
                    <a:pt x="1" y="16"/>
                  </a:cubicBezTo>
                  <a:cubicBezTo>
                    <a:pt x="2" y="18"/>
                    <a:pt x="4" y="20"/>
                    <a:pt x="7" y="21"/>
                  </a:cubicBezTo>
                  <a:cubicBezTo>
                    <a:pt x="7" y="22"/>
                    <a:pt x="7" y="22"/>
                    <a:pt x="7" y="22"/>
                  </a:cubicBezTo>
                  <a:cubicBezTo>
                    <a:pt x="12" y="24"/>
                    <a:pt x="18" y="21"/>
                    <a:pt x="20" y="16"/>
                  </a:cubicBezTo>
                  <a:cubicBezTo>
                    <a:pt x="23" y="11"/>
                    <a:pt x="20" y="5"/>
                    <a:pt x="15" y="2"/>
                  </a:cubicBezTo>
                  <a:close/>
                  <a:moveTo>
                    <a:pt x="19" y="15"/>
                  </a:moveTo>
                  <a:cubicBezTo>
                    <a:pt x="17" y="20"/>
                    <a:pt x="12" y="22"/>
                    <a:pt x="7" y="20"/>
                  </a:cubicBezTo>
                  <a:cubicBezTo>
                    <a:pt x="3" y="18"/>
                    <a:pt x="1" y="13"/>
                    <a:pt x="3" y="8"/>
                  </a:cubicBezTo>
                  <a:cubicBezTo>
                    <a:pt x="5" y="4"/>
                    <a:pt x="10" y="2"/>
                    <a:pt x="14" y="4"/>
                  </a:cubicBezTo>
                  <a:cubicBezTo>
                    <a:pt x="19" y="6"/>
                    <a:pt x="21" y="11"/>
                    <a:pt x="1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GB" sz="1200" kern="0" dirty="0">
                <a:solidFill>
                  <a:prstClr val="black"/>
                </a:solidFill>
                <a:latin typeface="Calibri" panose="020F0502020204030204" pitchFamily="34" charset="0"/>
                <a:cs typeface="Calibri" panose="020F0502020204030204" pitchFamily="34" charset="0"/>
              </a:endParaRPr>
            </a:p>
          </p:txBody>
        </p:sp>
      </p:grpSp>
      <p:sp>
        <p:nvSpPr>
          <p:cNvPr id="82" name="Freeform 81"/>
          <p:cNvSpPr/>
          <p:nvPr/>
        </p:nvSpPr>
        <p:spPr>
          <a:xfrm>
            <a:off x="3641751" y="3028080"/>
            <a:ext cx="1323839" cy="1186491"/>
          </a:xfrm>
          <a:custGeom>
            <a:avLst/>
            <a:gdLst>
              <a:gd name="connsiteX0" fmla="*/ 0 w 1486897"/>
              <a:gd name="connsiteY0" fmla="*/ 0 h 3958986"/>
              <a:gd name="connsiteX1" fmla="*/ 1486897 w 1486897"/>
              <a:gd name="connsiteY1" fmla="*/ 0 h 3958986"/>
              <a:gd name="connsiteX2" fmla="*/ 1486897 w 1486897"/>
              <a:gd name="connsiteY2" fmla="*/ 3958986 h 3958986"/>
              <a:gd name="connsiteX3" fmla="*/ 0 w 1486897"/>
              <a:gd name="connsiteY3" fmla="*/ 3958986 h 3958986"/>
              <a:gd name="connsiteX4" fmla="*/ 0 w 1486897"/>
              <a:gd name="connsiteY4" fmla="*/ 0 h 3958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6897" h="3958986">
                <a:moveTo>
                  <a:pt x="0" y="0"/>
                </a:moveTo>
                <a:lnTo>
                  <a:pt x="1486897" y="0"/>
                </a:lnTo>
                <a:lnTo>
                  <a:pt x="1486897" y="3958986"/>
                </a:lnTo>
                <a:lnTo>
                  <a:pt x="0" y="3958986"/>
                </a:lnTo>
                <a:lnTo>
                  <a:pt x="0" y="0"/>
                </a:lnTo>
                <a:close/>
              </a:path>
            </a:pathLst>
          </a:custGeom>
          <a:noFill/>
          <a:ln w="3175" cap="flat" cmpd="sng" algn="ctr">
            <a:noFill/>
            <a:prstDash val="solid"/>
          </a:ln>
          <a:effectLst/>
        </p:spPr>
        <p:txBody>
          <a:bodyPr spcFirstLastPara="0" vert="horz" wrap="square" lIns="36581" tIns="73163" rIns="36581" bIns="4573" numCol="1" spcCol="1270" anchor="t" anchorCtr="0">
            <a:spAutoFit/>
          </a:bodyPr>
          <a:lstStyle/>
          <a:p>
            <a:pPr marL="124377" indent="-124377" defTabSz="320104">
              <a:spcBef>
                <a:spcPts val="181"/>
              </a:spcBef>
              <a:spcAft>
                <a:spcPts val="181"/>
              </a:spcAft>
              <a:buFont typeface="Arial" panose="020B0604020202020204" pitchFamily="34" charset="0"/>
              <a:buChar char="•"/>
              <a:tabLst>
                <a:tab pos="92729" algn="l"/>
              </a:tabLst>
              <a:defRPr/>
            </a:pPr>
            <a:r>
              <a:rPr lang="en-US" sz="1200" kern="0" dirty="0">
                <a:solidFill>
                  <a:srgbClr val="313131"/>
                </a:solidFill>
                <a:latin typeface="Calibri" panose="020F0502020204030204" pitchFamily="34" charset="0"/>
                <a:cs typeface="Calibri" panose="020F0502020204030204" pitchFamily="34" charset="0"/>
              </a:rPr>
              <a:t>Compliance of entry route, sectoral caps, pricing guidelines and attendant conditions</a:t>
            </a:r>
          </a:p>
        </p:txBody>
      </p:sp>
      <p:sp>
        <p:nvSpPr>
          <p:cNvPr id="83" name="Freeform 82"/>
          <p:cNvSpPr/>
          <p:nvPr/>
        </p:nvSpPr>
        <p:spPr>
          <a:xfrm>
            <a:off x="5073882" y="3028081"/>
            <a:ext cx="1456223" cy="632493"/>
          </a:xfrm>
          <a:custGeom>
            <a:avLst/>
            <a:gdLst>
              <a:gd name="connsiteX0" fmla="*/ 0 w 1486897"/>
              <a:gd name="connsiteY0" fmla="*/ 0 h 3958986"/>
              <a:gd name="connsiteX1" fmla="*/ 1486897 w 1486897"/>
              <a:gd name="connsiteY1" fmla="*/ 0 h 3958986"/>
              <a:gd name="connsiteX2" fmla="*/ 1486897 w 1486897"/>
              <a:gd name="connsiteY2" fmla="*/ 3958986 h 3958986"/>
              <a:gd name="connsiteX3" fmla="*/ 0 w 1486897"/>
              <a:gd name="connsiteY3" fmla="*/ 3958986 h 3958986"/>
              <a:gd name="connsiteX4" fmla="*/ 0 w 1486897"/>
              <a:gd name="connsiteY4" fmla="*/ 0 h 3958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6897" h="3958986">
                <a:moveTo>
                  <a:pt x="0" y="0"/>
                </a:moveTo>
                <a:lnTo>
                  <a:pt x="1486897" y="0"/>
                </a:lnTo>
                <a:lnTo>
                  <a:pt x="1486897" y="3958986"/>
                </a:lnTo>
                <a:lnTo>
                  <a:pt x="0" y="3958986"/>
                </a:lnTo>
                <a:lnTo>
                  <a:pt x="0" y="0"/>
                </a:lnTo>
                <a:close/>
              </a:path>
            </a:pathLst>
          </a:custGeom>
          <a:noFill/>
          <a:ln w="3175" cap="flat" cmpd="sng" algn="ctr">
            <a:noFill/>
            <a:prstDash val="solid"/>
          </a:ln>
          <a:effectLst/>
        </p:spPr>
        <p:txBody>
          <a:bodyPr spcFirstLastPara="0" vert="horz" wrap="square" lIns="36581" tIns="73163" rIns="36581" bIns="4573" numCol="1" spcCol="1270" anchor="t" anchorCtr="0">
            <a:spAutoFit/>
          </a:bodyPr>
          <a:lstStyle/>
          <a:p>
            <a:pPr marL="259118" indent="-259118">
              <a:buFont typeface="Arial" panose="020B0604020202020204" pitchFamily="34" charset="0"/>
              <a:buChar char="•"/>
            </a:pPr>
            <a:r>
              <a:rPr lang="en-US" sz="1200" dirty="0">
                <a:latin typeface="Calibri" panose="020F0502020204030204" pitchFamily="34" charset="0"/>
                <a:cs typeface="Calibri" panose="020F0502020204030204" pitchFamily="34" charset="0"/>
              </a:rPr>
              <a:t>Approval of BOD and Shareholders agreement</a:t>
            </a:r>
          </a:p>
        </p:txBody>
      </p:sp>
      <p:sp>
        <p:nvSpPr>
          <p:cNvPr id="84" name="Freeform 83"/>
          <p:cNvSpPr/>
          <p:nvPr/>
        </p:nvSpPr>
        <p:spPr>
          <a:xfrm>
            <a:off x="6560209" y="3061972"/>
            <a:ext cx="1359571" cy="1371157"/>
          </a:xfrm>
          <a:custGeom>
            <a:avLst/>
            <a:gdLst>
              <a:gd name="connsiteX0" fmla="*/ 0 w 1486897"/>
              <a:gd name="connsiteY0" fmla="*/ 0 h 3958986"/>
              <a:gd name="connsiteX1" fmla="*/ 1486897 w 1486897"/>
              <a:gd name="connsiteY1" fmla="*/ 0 h 3958986"/>
              <a:gd name="connsiteX2" fmla="*/ 1486897 w 1486897"/>
              <a:gd name="connsiteY2" fmla="*/ 3958986 h 3958986"/>
              <a:gd name="connsiteX3" fmla="*/ 0 w 1486897"/>
              <a:gd name="connsiteY3" fmla="*/ 3958986 h 3958986"/>
              <a:gd name="connsiteX4" fmla="*/ 0 w 1486897"/>
              <a:gd name="connsiteY4" fmla="*/ 0 h 3958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6897" h="3958986">
                <a:moveTo>
                  <a:pt x="0" y="0"/>
                </a:moveTo>
                <a:lnTo>
                  <a:pt x="1486897" y="0"/>
                </a:lnTo>
                <a:lnTo>
                  <a:pt x="1486897" y="3958986"/>
                </a:lnTo>
                <a:lnTo>
                  <a:pt x="0" y="3958986"/>
                </a:lnTo>
                <a:lnTo>
                  <a:pt x="0" y="0"/>
                </a:lnTo>
                <a:close/>
              </a:path>
            </a:pathLst>
          </a:custGeom>
          <a:noFill/>
          <a:ln w="3175" cap="flat" cmpd="sng" algn="ctr">
            <a:noFill/>
            <a:prstDash val="solid"/>
          </a:ln>
          <a:effectLst/>
        </p:spPr>
        <p:txBody>
          <a:bodyPr spcFirstLastPara="0" vert="horz" wrap="square" lIns="36581" tIns="73163" rIns="36581" bIns="4573" numCol="1" spcCol="1270" anchor="t" anchorCtr="0">
            <a:spAutoFit/>
          </a:bodyPr>
          <a:lstStyle/>
          <a:p>
            <a:pPr marL="124377" indent="-124377" defTabSz="320104">
              <a:spcBef>
                <a:spcPts val="181"/>
              </a:spcBef>
              <a:spcAft>
                <a:spcPts val="181"/>
              </a:spcAft>
              <a:buFont typeface="Arial" panose="020B0604020202020204" pitchFamily="34" charset="0"/>
              <a:buChar char="•"/>
              <a:tabLst>
                <a:tab pos="92729" algn="l"/>
              </a:tabLst>
              <a:defRPr/>
            </a:pPr>
            <a:r>
              <a:rPr lang="en-US" sz="1200" kern="0" dirty="0">
                <a:solidFill>
                  <a:srgbClr val="313131"/>
                </a:solidFill>
                <a:latin typeface="Calibri" panose="020F0502020204030204" pitchFamily="34" charset="0"/>
                <a:cs typeface="Calibri" panose="020F0502020204030204" pitchFamily="34" charset="0"/>
              </a:rPr>
              <a:t>Bring in requisite funds from abroad or use internal accruals (profits) and not to use domestic borrowed funds</a:t>
            </a:r>
          </a:p>
        </p:txBody>
      </p:sp>
      <p:sp>
        <p:nvSpPr>
          <p:cNvPr id="85" name="TextBox 84"/>
          <p:cNvSpPr txBox="1"/>
          <p:nvPr/>
        </p:nvSpPr>
        <p:spPr>
          <a:xfrm>
            <a:off x="2193133" y="2306302"/>
            <a:ext cx="1405462" cy="453060"/>
          </a:xfrm>
          <a:prstGeom prst="rect">
            <a:avLst/>
          </a:prstGeom>
          <a:solidFill>
            <a:srgbClr val="FFFFFF"/>
          </a:solidFill>
        </p:spPr>
        <p:txBody>
          <a:bodyPr wrap="square" lIns="0" tIns="41459" rIns="0" bIns="41459" rtlCol="0">
            <a:spAutoFit/>
          </a:bodyPr>
          <a:lstStyle>
            <a:defPPr>
              <a:defRPr lang="en-US"/>
            </a:defPPr>
            <a:lvl1pPr algn="ctr">
              <a:defRPr sz="1600" b="1">
                <a:solidFill>
                  <a:schemeClr val="accent1"/>
                </a:solidFill>
              </a:defRPr>
            </a:lvl1pPr>
          </a:lstStyle>
          <a:p>
            <a:pPr defTabSz="829178">
              <a:defRPr/>
            </a:pPr>
            <a:r>
              <a:rPr lang="en-US" sz="1200" kern="0" dirty="0">
                <a:solidFill>
                  <a:srgbClr val="002776"/>
                </a:solidFill>
                <a:latin typeface="Calibri" panose="020F0502020204030204" pitchFamily="34" charset="0"/>
                <a:cs typeface="Calibri" panose="020F0502020204030204" pitchFamily="34" charset="0"/>
              </a:rPr>
              <a:t>Indirect foreign investment</a:t>
            </a:r>
          </a:p>
        </p:txBody>
      </p:sp>
      <p:cxnSp>
        <p:nvCxnSpPr>
          <p:cNvPr id="86" name="Elbow Connector 85"/>
          <p:cNvCxnSpPr>
            <a:stCxn id="18" idx="31"/>
            <a:endCxn id="85" idx="1"/>
          </p:cNvCxnSpPr>
          <p:nvPr/>
        </p:nvCxnSpPr>
        <p:spPr>
          <a:xfrm flipH="1">
            <a:off x="2193133" y="1684642"/>
            <a:ext cx="995430" cy="848190"/>
          </a:xfrm>
          <a:prstGeom prst="bentConnector5">
            <a:avLst>
              <a:gd name="adj1" fmla="val -22965"/>
              <a:gd name="adj2" fmla="val 61257"/>
              <a:gd name="adj3" fmla="val 122965"/>
            </a:avLst>
          </a:prstGeom>
          <a:solidFill>
            <a:sysClr val="window" lastClr="FFFFFF"/>
          </a:solidFill>
          <a:ln w="12700" cap="flat" cmpd="sng" algn="ctr">
            <a:solidFill>
              <a:schemeClr val="tx2"/>
            </a:solidFill>
            <a:prstDash val="dash"/>
          </a:ln>
          <a:effectLst/>
        </p:spPr>
      </p:cxnSp>
      <p:sp>
        <p:nvSpPr>
          <p:cNvPr id="87" name="TextBox 86"/>
          <p:cNvSpPr txBox="1"/>
          <p:nvPr/>
        </p:nvSpPr>
        <p:spPr>
          <a:xfrm>
            <a:off x="3691473" y="2306302"/>
            <a:ext cx="1405462" cy="453060"/>
          </a:xfrm>
          <a:prstGeom prst="rect">
            <a:avLst/>
          </a:prstGeom>
          <a:solidFill>
            <a:srgbClr val="FFFFFF"/>
          </a:solidFill>
        </p:spPr>
        <p:txBody>
          <a:bodyPr wrap="square" lIns="0" tIns="41459" rIns="0" bIns="41459" rtlCol="0">
            <a:spAutoFit/>
          </a:bodyPr>
          <a:lstStyle>
            <a:defPPr>
              <a:defRPr lang="en-US"/>
            </a:defPPr>
            <a:lvl1pPr algn="ctr">
              <a:defRPr sz="1600" b="1">
                <a:solidFill>
                  <a:schemeClr val="accent1"/>
                </a:solidFill>
              </a:defRPr>
            </a:lvl1pPr>
          </a:lstStyle>
          <a:p>
            <a:pPr defTabSz="829178">
              <a:defRPr/>
            </a:pPr>
            <a:r>
              <a:rPr lang="en-US" sz="1200" kern="0" dirty="0">
                <a:solidFill>
                  <a:srgbClr val="00A1DE"/>
                </a:solidFill>
                <a:latin typeface="Calibri" panose="020F0502020204030204" pitchFamily="34" charset="0"/>
                <a:cs typeface="Calibri" panose="020F0502020204030204" pitchFamily="34" charset="0"/>
              </a:rPr>
              <a:t>Compliance with NDI Rules and FDI Policy</a:t>
            </a:r>
          </a:p>
        </p:txBody>
      </p:sp>
      <p:sp>
        <p:nvSpPr>
          <p:cNvPr id="88" name="TextBox 87"/>
          <p:cNvSpPr txBox="1"/>
          <p:nvPr/>
        </p:nvSpPr>
        <p:spPr>
          <a:xfrm>
            <a:off x="5178378" y="2306302"/>
            <a:ext cx="855205" cy="453060"/>
          </a:xfrm>
          <a:prstGeom prst="rect">
            <a:avLst/>
          </a:prstGeom>
          <a:solidFill>
            <a:srgbClr val="FFFFFF"/>
          </a:solidFill>
        </p:spPr>
        <p:txBody>
          <a:bodyPr wrap="square" lIns="0" tIns="41459" rIns="0" bIns="41459" rtlCol="0">
            <a:spAutoFit/>
          </a:bodyPr>
          <a:lstStyle>
            <a:defPPr>
              <a:defRPr lang="en-US"/>
            </a:defPPr>
            <a:lvl1pPr algn="ctr">
              <a:defRPr sz="1600" b="1">
                <a:solidFill>
                  <a:schemeClr val="accent1"/>
                </a:solidFill>
              </a:defRPr>
            </a:lvl1pPr>
          </a:lstStyle>
          <a:p>
            <a:pPr defTabSz="829178">
              <a:defRPr/>
            </a:pPr>
            <a:r>
              <a:rPr lang="en-US" sz="1200" kern="0" dirty="0">
                <a:solidFill>
                  <a:srgbClr val="81BC00"/>
                </a:solidFill>
                <a:latin typeface="Calibri" panose="020F0502020204030204" pitchFamily="34" charset="0"/>
                <a:cs typeface="Calibri" panose="020F0502020204030204" pitchFamily="34" charset="0"/>
              </a:rPr>
              <a:t>Approval Required</a:t>
            </a:r>
          </a:p>
        </p:txBody>
      </p:sp>
      <p:sp>
        <p:nvSpPr>
          <p:cNvPr id="89" name="TextBox 88"/>
          <p:cNvSpPr txBox="1"/>
          <p:nvPr/>
        </p:nvSpPr>
        <p:spPr>
          <a:xfrm>
            <a:off x="6583094" y="2306302"/>
            <a:ext cx="656901" cy="453060"/>
          </a:xfrm>
          <a:prstGeom prst="rect">
            <a:avLst/>
          </a:prstGeom>
          <a:solidFill>
            <a:srgbClr val="FFFFFF"/>
          </a:solidFill>
        </p:spPr>
        <p:txBody>
          <a:bodyPr wrap="square" lIns="0" tIns="41459" rIns="0" bIns="41459" rtlCol="0">
            <a:spAutoFit/>
          </a:bodyPr>
          <a:lstStyle>
            <a:defPPr>
              <a:defRPr lang="en-US"/>
            </a:defPPr>
            <a:lvl1pPr algn="ctr">
              <a:defRPr sz="1600" b="1">
                <a:solidFill>
                  <a:schemeClr val="accent1"/>
                </a:solidFill>
              </a:defRPr>
            </a:lvl1pPr>
          </a:lstStyle>
          <a:p>
            <a:pPr defTabSz="829178">
              <a:defRPr/>
            </a:pPr>
            <a:r>
              <a:rPr lang="en-US" sz="1200" kern="0" dirty="0">
                <a:solidFill>
                  <a:srgbClr val="575757"/>
                </a:solidFill>
                <a:latin typeface="Calibri" panose="020F0502020204030204" pitchFamily="34" charset="0"/>
                <a:cs typeface="Calibri" panose="020F0502020204030204" pitchFamily="34" charset="0"/>
              </a:rPr>
              <a:t>Funds for DI</a:t>
            </a:r>
          </a:p>
        </p:txBody>
      </p:sp>
      <p:sp>
        <p:nvSpPr>
          <p:cNvPr id="90" name="TextBox 89"/>
          <p:cNvSpPr txBox="1"/>
          <p:nvPr/>
        </p:nvSpPr>
        <p:spPr>
          <a:xfrm>
            <a:off x="7973642" y="2306302"/>
            <a:ext cx="1212550" cy="268394"/>
          </a:xfrm>
          <a:prstGeom prst="rect">
            <a:avLst/>
          </a:prstGeom>
          <a:solidFill>
            <a:srgbClr val="FFFFFF"/>
          </a:solidFill>
        </p:spPr>
        <p:txBody>
          <a:bodyPr wrap="square" lIns="0" tIns="41459" rIns="0" bIns="41459" rtlCol="0">
            <a:spAutoFit/>
          </a:bodyPr>
          <a:lstStyle>
            <a:defPPr>
              <a:defRPr lang="en-US"/>
            </a:defPPr>
            <a:lvl1pPr algn="ctr">
              <a:defRPr sz="1600" b="1">
                <a:solidFill>
                  <a:schemeClr val="accent1"/>
                </a:solidFill>
              </a:defRPr>
            </a:lvl1pPr>
          </a:lstStyle>
          <a:p>
            <a:pPr defTabSz="829178">
              <a:defRPr/>
            </a:pPr>
            <a:r>
              <a:rPr lang="en-US" sz="1200" kern="0" dirty="0">
                <a:solidFill>
                  <a:srgbClr val="00516F"/>
                </a:solidFill>
                <a:latin typeface="Calibri" panose="020F0502020204030204" pitchFamily="34" charset="0"/>
                <a:cs typeface="Calibri" panose="020F0502020204030204" pitchFamily="34" charset="0"/>
              </a:rPr>
              <a:t>Responsibility</a:t>
            </a:r>
          </a:p>
        </p:txBody>
      </p:sp>
      <p:grpSp>
        <p:nvGrpSpPr>
          <p:cNvPr id="91" name="Group 90"/>
          <p:cNvGrpSpPr/>
          <p:nvPr/>
        </p:nvGrpSpPr>
        <p:grpSpPr>
          <a:xfrm>
            <a:off x="3440998" y="1500741"/>
            <a:ext cx="266346" cy="336242"/>
            <a:chOff x="14588152" y="6929120"/>
            <a:chExt cx="1516107" cy="1913979"/>
          </a:xfrm>
          <a:solidFill>
            <a:srgbClr val="002776"/>
          </a:solidFill>
        </p:grpSpPr>
        <p:sp>
          <p:nvSpPr>
            <p:cNvPr id="92" name="Freeform 75"/>
            <p:cNvSpPr>
              <a:spLocks noEditPoints="1"/>
            </p:cNvSpPr>
            <p:nvPr/>
          </p:nvSpPr>
          <p:spPr bwMode="auto">
            <a:xfrm>
              <a:off x="15026510" y="6929120"/>
              <a:ext cx="637994" cy="399269"/>
            </a:xfrm>
            <a:custGeom>
              <a:avLst/>
              <a:gdLst>
                <a:gd name="T0" fmla="*/ 48 w 64"/>
                <a:gd name="T1" fmla="*/ 16 h 40"/>
                <a:gd name="T2" fmla="*/ 32 w 64"/>
                <a:gd name="T3" fmla="*/ 0 h 40"/>
                <a:gd name="T4" fmla="*/ 16 w 64"/>
                <a:gd name="T5" fmla="*/ 16 h 40"/>
                <a:gd name="T6" fmla="*/ 0 w 64"/>
                <a:gd name="T7" fmla="*/ 16 h 40"/>
                <a:gd name="T8" fmla="*/ 0 w 64"/>
                <a:gd name="T9" fmla="*/ 28 h 40"/>
                <a:gd name="T10" fmla="*/ 12 w 64"/>
                <a:gd name="T11" fmla="*/ 40 h 40"/>
                <a:gd name="T12" fmla="*/ 52 w 64"/>
                <a:gd name="T13" fmla="*/ 40 h 40"/>
                <a:gd name="T14" fmla="*/ 64 w 64"/>
                <a:gd name="T15" fmla="*/ 28 h 40"/>
                <a:gd name="T16" fmla="*/ 64 w 64"/>
                <a:gd name="T17" fmla="*/ 16 h 40"/>
                <a:gd name="T18" fmla="*/ 48 w 64"/>
                <a:gd name="T19" fmla="*/ 16 h 40"/>
                <a:gd name="T20" fmla="*/ 32 w 64"/>
                <a:gd name="T21" fmla="*/ 24 h 40"/>
                <a:gd name="T22" fmla="*/ 24 w 64"/>
                <a:gd name="T23" fmla="*/ 16 h 40"/>
                <a:gd name="T24" fmla="*/ 32 w 64"/>
                <a:gd name="T25" fmla="*/ 8 h 40"/>
                <a:gd name="T26" fmla="*/ 40 w 64"/>
                <a:gd name="T27" fmla="*/ 16 h 40"/>
                <a:gd name="T28" fmla="*/ 32 w 64"/>
                <a:gd name="T29" fmla="*/ 2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 h="40">
                  <a:moveTo>
                    <a:pt x="48" y="16"/>
                  </a:moveTo>
                  <a:cubicBezTo>
                    <a:pt x="48" y="7"/>
                    <a:pt x="41" y="0"/>
                    <a:pt x="32" y="0"/>
                  </a:cubicBezTo>
                  <a:cubicBezTo>
                    <a:pt x="23" y="0"/>
                    <a:pt x="16" y="7"/>
                    <a:pt x="16" y="16"/>
                  </a:cubicBezTo>
                  <a:cubicBezTo>
                    <a:pt x="0" y="16"/>
                    <a:pt x="0" y="16"/>
                    <a:pt x="0" y="16"/>
                  </a:cubicBezTo>
                  <a:cubicBezTo>
                    <a:pt x="0" y="28"/>
                    <a:pt x="0" y="28"/>
                    <a:pt x="0" y="28"/>
                  </a:cubicBezTo>
                  <a:cubicBezTo>
                    <a:pt x="0" y="35"/>
                    <a:pt x="5" y="40"/>
                    <a:pt x="12" y="40"/>
                  </a:cubicBezTo>
                  <a:cubicBezTo>
                    <a:pt x="52" y="40"/>
                    <a:pt x="52" y="40"/>
                    <a:pt x="52" y="40"/>
                  </a:cubicBezTo>
                  <a:cubicBezTo>
                    <a:pt x="59" y="40"/>
                    <a:pt x="64" y="35"/>
                    <a:pt x="64" y="28"/>
                  </a:cubicBezTo>
                  <a:cubicBezTo>
                    <a:pt x="64" y="16"/>
                    <a:pt x="64" y="16"/>
                    <a:pt x="64" y="16"/>
                  </a:cubicBezTo>
                  <a:lnTo>
                    <a:pt x="48" y="16"/>
                  </a:lnTo>
                  <a:close/>
                  <a:moveTo>
                    <a:pt x="32" y="24"/>
                  </a:moveTo>
                  <a:cubicBezTo>
                    <a:pt x="27" y="24"/>
                    <a:pt x="24" y="21"/>
                    <a:pt x="24" y="16"/>
                  </a:cubicBezTo>
                  <a:cubicBezTo>
                    <a:pt x="24" y="11"/>
                    <a:pt x="27" y="8"/>
                    <a:pt x="32" y="8"/>
                  </a:cubicBezTo>
                  <a:cubicBezTo>
                    <a:pt x="37" y="8"/>
                    <a:pt x="40" y="11"/>
                    <a:pt x="40" y="16"/>
                  </a:cubicBezTo>
                  <a:cubicBezTo>
                    <a:pt x="40" y="21"/>
                    <a:pt x="37" y="24"/>
                    <a:pt x="32"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93" name="Freeform 76"/>
            <p:cNvSpPr>
              <a:spLocks noEditPoints="1"/>
            </p:cNvSpPr>
            <p:nvPr/>
          </p:nvSpPr>
          <p:spPr bwMode="auto">
            <a:xfrm>
              <a:off x="14588152" y="7089665"/>
              <a:ext cx="1516107" cy="1753434"/>
            </a:xfrm>
            <a:custGeom>
              <a:avLst/>
              <a:gdLst>
                <a:gd name="T0" fmla="*/ 136 w 152"/>
                <a:gd name="T1" fmla="*/ 0 h 176"/>
                <a:gd name="T2" fmla="*/ 116 w 152"/>
                <a:gd name="T3" fmla="*/ 0 h 176"/>
                <a:gd name="T4" fmla="*/ 116 w 152"/>
                <a:gd name="T5" fmla="*/ 12 h 176"/>
                <a:gd name="T6" fmla="*/ 136 w 152"/>
                <a:gd name="T7" fmla="*/ 12 h 176"/>
                <a:gd name="T8" fmla="*/ 140 w 152"/>
                <a:gd name="T9" fmla="*/ 16 h 176"/>
                <a:gd name="T10" fmla="*/ 140 w 152"/>
                <a:gd name="T11" fmla="*/ 120 h 176"/>
                <a:gd name="T12" fmla="*/ 112 w 152"/>
                <a:gd name="T13" fmla="*/ 120 h 176"/>
                <a:gd name="T14" fmla="*/ 96 w 152"/>
                <a:gd name="T15" fmla="*/ 136 h 176"/>
                <a:gd name="T16" fmla="*/ 96 w 152"/>
                <a:gd name="T17" fmla="*/ 164 h 176"/>
                <a:gd name="T18" fmla="*/ 16 w 152"/>
                <a:gd name="T19" fmla="*/ 164 h 176"/>
                <a:gd name="T20" fmla="*/ 12 w 152"/>
                <a:gd name="T21" fmla="*/ 160 h 176"/>
                <a:gd name="T22" fmla="*/ 12 w 152"/>
                <a:gd name="T23" fmla="*/ 16 h 176"/>
                <a:gd name="T24" fmla="*/ 16 w 152"/>
                <a:gd name="T25" fmla="*/ 12 h 176"/>
                <a:gd name="T26" fmla="*/ 36 w 152"/>
                <a:gd name="T27" fmla="*/ 12 h 176"/>
                <a:gd name="T28" fmla="*/ 36 w 152"/>
                <a:gd name="T29" fmla="*/ 0 h 176"/>
                <a:gd name="T30" fmla="*/ 16 w 152"/>
                <a:gd name="T31" fmla="*/ 0 h 176"/>
                <a:gd name="T32" fmla="*/ 0 w 152"/>
                <a:gd name="T33" fmla="*/ 16 h 176"/>
                <a:gd name="T34" fmla="*/ 0 w 152"/>
                <a:gd name="T35" fmla="*/ 160 h 176"/>
                <a:gd name="T36" fmla="*/ 16 w 152"/>
                <a:gd name="T37" fmla="*/ 176 h 176"/>
                <a:gd name="T38" fmla="*/ 136 w 152"/>
                <a:gd name="T39" fmla="*/ 176 h 176"/>
                <a:gd name="T40" fmla="*/ 152 w 152"/>
                <a:gd name="T41" fmla="*/ 160 h 176"/>
                <a:gd name="T42" fmla="*/ 152 w 152"/>
                <a:gd name="T43" fmla="*/ 16 h 176"/>
                <a:gd name="T44" fmla="*/ 136 w 152"/>
                <a:gd name="T45" fmla="*/ 0 h 176"/>
                <a:gd name="T46" fmla="*/ 104 w 152"/>
                <a:gd name="T47" fmla="*/ 164 h 176"/>
                <a:gd name="T48" fmla="*/ 104 w 152"/>
                <a:gd name="T49" fmla="*/ 136 h 176"/>
                <a:gd name="T50" fmla="*/ 112 w 152"/>
                <a:gd name="T51" fmla="*/ 128 h 176"/>
                <a:gd name="T52" fmla="*/ 140 w 152"/>
                <a:gd name="T53" fmla="*/ 128 h 176"/>
                <a:gd name="T54" fmla="*/ 104 w 152"/>
                <a:gd name="T55" fmla="*/ 16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2" h="176">
                  <a:moveTo>
                    <a:pt x="136" y="0"/>
                  </a:moveTo>
                  <a:cubicBezTo>
                    <a:pt x="116" y="0"/>
                    <a:pt x="116" y="0"/>
                    <a:pt x="116" y="0"/>
                  </a:cubicBezTo>
                  <a:cubicBezTo>
                    <a:pt x="116" y="12"/>
                    <a:pt x="116" y="12"/>
                    <a:pt x="116" y="12"/>
                  </a:cubicBezTo>
                  <a:cubicBezTo>
                    <a:pt x="136" y="12"/>
                    <a:pt x="136" y="12"/>
                    <a:pt x="136" y="12"/>
                  </a:cubicBezTo>
                  <a:cubicBezTo>
                    <a:pt x="138" y="12"/>
                    <a:pt x="140" y="14"/>
                    <a:pt x="140" y="16"/>
                  </a:cubicBezTo>
                  <a:cubicBezTo>
                    <a:pt x="140" y="120"/>
                    <a:pt x="140" y="120"/>
                    <a:pt x="140" y="120"/>
                  </a:cubicBezTo>
                  <a:cubicBezTo>
                    <a:pt x="112" y="120"/>
                    <a:pt x="112" y="120"/>
                    <a:pt x="112" y="120"/>
                  </a:cubicBezTo>
                  <a:cubicBezTo>
                    <a:pt x="103" y="120"/>
                    <a:pt x="96" y="127"/>
                    <a:pt x="96" y="136"/>
                  </a:cubicBezTo>
                  <a:cubicBezTo>
                    <a:pt x="96" y="164"/>
                    <a:pt x="96" y="164"/>
                    <a:pt x="96" y="164"/>
                  </a:cubicBezTo>
                  <a:cubicBezTo>
                    <a:pt x="16" y="164"/>
                    <a:pt x="16" y="164"/>
                    <a:pt x="16" y="164"/>
                  </a:cubicBezTo>
                  <a:cubicBezTo>
                    <a:pt x="14" y="164"/>
                    <a:pt x="12" y="162"/>
                    <a:pt x="12" y="160"/>
                  </a:cubicBezTo>
                  <a:cubicBezTo>
                    <a:pt x="12" y="16"/>
                    <a:pt x="12" y="16"/>
                    <a:pt x="12" y="16"/>
                  </a:cubicBezTo>
                  <a:cubicBezTo>
                    <a:pt x="12" y="14"/>
                    <a:pt x="14" y="12"/>
                    <a:pt x="16" y="12"/>
                  </a:cubicBezTo>
                  <a:cubicBezTo>
                    <a:pt x="36" y="12"/>
                    <a:pt x="36" y="12"/>
                    <a:pt x="36" y="12"/>
                  </a:cubicBezTo>
                  <a:cubicBezTo>
                    <a:pt x="36" y="0"/>
                    <a:pt x="36" y="0"/>
                    <a:pt x="36" y="0"/>
                  </a:cubicBezTo>
                  <a:cubicBezTo>
                    <a:pt x="16" y="0"/>
                    <a:pt x="16" y="0"/>
                    <a:pt x="16" y="0"/>
                  </a:cubicBezTo>
                  <a:cubicBezTo>
                    <a:pt x="7" y="0"/>
                    <a:pt x="0" y="7"/>
                    <a:pt x="0" y="16"/>
                  </a:cubicBezTo>
                  <a:cubicBezTo>
                    <a:pt x="0" y="160"/>
                    <a:pt x="0" y="160"/>
                    <a:pt x="0" y="160"/>
                  </a:cubicBezTo>
                  <a:cubicBezTo>
                    <a:pt x="0" y="169"/>
                    <a:pt x="7" y="176"/>
                    <a:pt x="16" y="176"/>
                  </a:cubicBezTo>
                  <a:cubicBezTo>
                    <a:pt x="136" y="176"/>
                    <a:pt x="136" y="176"/>
                    <a:pt x="136" y="176"/>
                  </a:cubicBezTo>
                  <a:cubicBezTo>
                    <a:pt x="145" y="176"/>
                    <a:pt x="152" y="169"/>
                    <a:pt x="152" y="160"/>
                  </a:cubicBezTo>
                  <a:cubicBezTo>
                    <a:pt x="152" y="16"/>
                    <a:pt x="152" y="16"/>
                    <a:pt x="152" y="16"/>
                  </a:cubicBezTo>
                  <a:cubicBezTo>
                    <a:pt x="152" y="7"/>
                    <a:pt x="145" y="0"/>
                    <a:pt x="136" y="0"/>
                  </a:cubicBezTo>
                  <a:close/>
                  <a:moveTo>
                    <a:pt x="104" y="164"/>
                  </a:moveTo>
                  <a:cubicBezTo>
                    <a:pt x="104" y="136"/>
                    <a:pt x="104" y="136"/>
                    <a:pt x="104" y="136"/>
                  </a:cubicBezTo>
                  <a:cubicBezTo>
                    <a:pt x="104" y="132"/>
                    <a:pt x="108" y="128"/>
                    <a:pt x="112" y="128"/>
                  </a:cubicBezTo>
                  <a:cubicBezTo>
                    <a:pt x="140" y="128"/>
                    <a:pt x="140" y="128"/>
                    <a:pt x="140" y="128"/>
                  </a:cubicBezTo>
                  <a:lnTo>
                    <a:pt x="104" y="1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94" name="Oval 77"/>
            <p:cNvSpPr>
              <a:spLocks noChangeArrowheads="1"/>
            </p:cNvSpPr>
            <p:nvPr/>
          </p:nvSpPr>
          <p:spPr bwMode="auto">
            <a:xfrm>
              <a:off x="14946936" y="7487538"/>
              <a:ext cx="159149" cy="15914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95" name="Rectangle 78"/>
            <p:cNvSpPr>
              <a:spLocks noChangeArrowheads="1"/>
            </p:cNvSpPr>
            <p:nvPr/>
          </p:nvSpPr>
          <p:spPr bwMode="auto">
            <a:xfrm>
              <a:off x="15187056" y="7528024"/>
              <a:ext cx="557023" cy="79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96" name="Oval 79"/>
            <p:cNvSpPr>
              <a:spLocks noChangeArrowheads="1"/>
            </p:cNvSpPr>
            <p:nvPr/>
          </p:nvSpPr>
          <p:spPr bwMode="auto">
            <a:xfrm>
              <a:off x="14946936" y="7766747"/>
              <a:ext cx="159149" cy="15914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97" name="Rectangle 80"/>
            <p:cNvSpPr>
              <a:spLocks noChangeArrowheads="1"/>
            </p:cNvSpPr>
            <p:nvPr/>
          </p:nvSpPr>
          <p:spPr bwMode="auto">
            <a:xfrm>
              <a:off x="15187056" y="7807233"/>
              <a:ext cx="557023" cy="79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98" name="Oval 81"/>
            <p:cNvSpPr>
              <a:spLocks noChangeArrowheads="1"/>
            </p:cNvSpPr>
            <p:nvPr/>
          </p:nvSpPr>
          <p:spPr bwMode="auto">
            <a:xfrm>
              <a:off x="14946936" y="8045957"/>
              <a:ext cx="159149" cy="15914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99" name="Rectangle 82"/>
            <p:cNvSpPr>
              <a:spLocks noChangeArrowheads="1"/>
            </p:cNvSpPr>
            <p:nvPr/>
          </p:nvSpPr>
          <p:spPr bwMode="auto">
            <a:xfrm>
              <a:off x="15187056" y="8085046"/>
              <a:ext cx="557023" cy="809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grpSp>
      <p:cxnSp>
        <p:nvCxnSpPr>
          <p:cNvPr id="100" name="Elbow Connector 99"/>
          <p:cNvCxnSpPr>
            <a:cxnSpLocks/>
            <a:stCxn id="40" idx="2"/>
            <a:endCxn id="90" idx="3"/>
          </p:cNvCxnSpPr>
          <p:nvPr/>
        </p:nvCxnSpPr>
        <p:spPr>
          <a:xfrm>
            <a:off x="8604934" y="1684932"/>
            <a:ext cx="581258" cy="755567"/>
          </a:xfrm>
          <a:prstGeom prst="bentConnector3">
            <a:avLst>
              <a:gd name="adj1" fmla="val 139328"/>
            </a:avLst>
          </a:prstGeom>
          <a:solidFill>
            <a:sysClr val="window" lastClr="FFFFFF"/>
          </a:solidFill>
          <a:ln w="12700" cap="flat" cmpd="sng" algn="ctr">
            <a:solidFill>
              <a:schemeClr val="tx2"/>
            </a:solidFill>
            <a:prstDash val="dash"/>
          </a:ln>
          <a:effectLst/>
        </p:spPr>
      </p:cxnSp>
      <p:cxnSp>
        <p:nvCxnSpPr>
          <p:cNvPr id="101" name="Elbow Connector 100"/>
          <p:cNvCxnSpPr>
            <a:stCxn id="18" idx="2"/>
            <a:endCxn id="87" idx="0"/>
          </p:cNvCxnSpPr>
          <p:nvPr/>
        </p:nvCxnSpPr>
        <p:spPr>
          <a:xfrm flipH="1">
            <a:off x="4394204" y="2080904"/>
            <a:ext cx="281767" cy="225398"/>
          </a:xfrm>
          <a:prstGeom prst="bentConnector4">
            <a:avLst>
              <a:gd name="adj1" fmla="val -81131"/>
              <a:gd name="adj2" fmla="val 54709"/>
            </a:avLst>
          </a:prstGeom>
          <a:solidFill>
            <a:sysClr val="window" lastClr="FFFFFF"/>
          </a:solidFill>
          <a:ln w="12700" cap="flat" cmpd="sng" algn="ctr">
            <a:solidFill>
              <a:schemeClr val="tx2"/>
            </a:solidFill>
            <a:prstDash val="dash"/>
          </a:ln>
          <a:effectLst/>
        </p:spPr>
      </p:cxnSp>
      <p:grpSp>
        <p:nvGrpSpPr>
          <p:cNvPr id="102" name="Group 101"/>
          <p:cNvGrpSpPr/>
          <p:nvPr/>
        </p:nvGrpSpPr>
        <p:grpSpPr>
          <a:xfrm>
            <a:off x="5698559" y="1488449"/>
            <a:ext cx="393847" cy="435212"/>
            <a:chOff x="11928476" y="2880767"/>
            <a:chExt cx="1450975" cy="1603375"/>
          </a:xfrm>
          <a:solidFill>
            <a:srgbClr val="81BC00"/>
          </a:solidFill>
        </p:grpSpPr>
        <p:sp>
          <p:nvSpPr>
            <p:cNvPr id="103" name="Freeform 174"/>
            <p:cNvSpPr>
              <a:spLocks/>
            </p:cNvSpPr>
            <p:nvPr/>
          </p:nvSpPr>
          <p:spPr bwMode="auto">
            <a:xfrm>
              <a:off x="12936538" y="3577679"/>
              <a:ext cx="319088" cy="65088"/>
            </a:xfrm>
            <a:custGeom>
              <a:avLst/>
              <a:gdLst>
                <a:gd name="T0" fmla="*/ 179 w 201"/>
                <a:gd name="T1" fmla="*/ 41 h 41"/>
                <a:gd name="T2" fmla="*/ 22 w 201"/>
                <a:gd name="T3" fmla="*/ 41 h 41"/>
                <a:gd name="T4" fmla="*/ 22 w 201"/>
                <a:gd name="T5" fmla="*/ 41 h 41"/>
                <a:gd name="T6" fmla="*/ 14 w 201"/>
                <a:gd name="T7" fmla="*/ 38 h 41"/>
                <a:gd name="T8" fmla="*/ 5 w 201"/>
                <a:gd name="T9" fmla="*/ 36 h 41"/>
                <a:gd name="T10" fmla="*/ 3 w 201"/>
                <a:gd name="T11" fmla="*/ 27 h 41"/>
                <a:gd name="T12" fmla="*/ 0 w 201"/>
                <a:gd name="T13" fmla="*/ 19 h 41"/>
                <a:gd name="T14" fmla="*/ 0 w 201"/>
                <a:gd name="T15" fmla="*/ 19 h 41"/>
                <a:gd name="T16" fmla="*/ 3 w 201"/>
                <a:gd name="T17" fmla="*/ 11 h 41"/>
                <a:gd name="T18" fmla="*/ 5 w 201"/>
                <a:gd name="T19" fmla="*/ 5 h 41"/>
                <a:gd name="T20" fmla="*/ 14 w 201"/>
                <a:gd name="T21" fmla="*/ 0 h 41"/>
                <a:gd name="T22" fmla="*/ 22 w 201"/>
                <a:gd name="T23" fmla="*/ 0 h 41"/>
                <a:gd name="T24" fmla="*/ 179 w 201"/>
                <a:gd name="T25" fmla="*/ 0 h 41"/>
                <a:gd name="T26" fmla="*/ 179 w 201"/>
                <a:gd name="T27" fmla="*/ 0 h 41"/>
                <a:gd name="T28" fmla="*/ 187 w 201"/>
                <a:gd name="T29" fmla="*/ 0 h 41"/>
                <a:gd name="T30" fmla="*/ 196 w 201"/>
                <a:gd name="T31" fmla="*/ 5 h 41"/>
                <a:gd name="T32" fmla="*/ 199 w 201"/>
                <a:gd name="T33" fmla="*/ 11 h 41"/>
                <a:gd name="T34" fmla="*/ 201 w 201"/>
                <a:gd name="T35" fmla="*/ 19 h 41"/>
                <a:gd name="T36" fmla="*/ 201 w 201"/>
                <a:gd name="T37" fmla="*/ 19 h 41"/>
                <a:gd name="T38" fmla="*/ 199 w 201"/>
                <a:gd name="T39" fmla="*/ 27 h 41"/>
                <a:gd name="T40" fmla="*/ 196 w 201"/>
                <a:gd name="T41" fmla="*/ 36 h 41"/>
                <a:gd name="T42" fmla="*/ 187 w 201"/>
                <a:gd name="T43" fmla="*/ 38 h 41"/>
                <a:gd name="T44" fmla="*/ 179 w 201"/>
                <a:gd name="T45" fmla="*/ 41 h 41"/>
                <a:gd name="T46" fmla="*/ 179 w 201"/>
                <a:gd name="T4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1" h="41">
                  <a:moveTo>
                    <a:pt x="179" y="41"/>
                  </a:moveTo>
                  <a:lnTo>
                    <a:pt x="22" y="41"/>
                  </a:lnTo>
                  <a:lnTo>
                    <a:pt x="22" y="41"/>
                  </a:lnTo>
                  <a:lnTo>
                    <a:pt x="14" y="38"/>
                  </a:lnTo>
                  <a:lnTo>
                    <a:pt x="5" y="36"/>
                  </a:lnTo>
                  <a:lnTo>
                    <a:pt x="3" y="27"/>
                  </a:lnTo>
                  <a:lnTo>
                    <a:pt x="0" y="19"/>
                  </a:lnTo>
                  <a:lnTo>
                    <a:pt x="0" y="19"/>
                  </a:lnTo>
                  <a:lnTo>
                    <a:pt x="3" y="11"/>
                  </a:lnTo>
                  <a:lnTo>
                    <a:pt x="5" y="5"/>
                  </a:lnTo>
                  <a:lnTo>
                    <a:pt x="14" y="0"/>
                  </a:lnTo>
                  <a:lnTo>
                    <a:pt x="22" y="0"/>
                  </a:lnTo>
                  <a:lnTo>
                    <a:pt x="179" y="0"/>
                  </a:lnTo>
                  <a:lnTo>
                    <a:pt x="179" y="0"/>
                  </a:lnTo>
                  <a:lnTo>
                    <a:pt x="187" y="0"/>
                  </a:lnTo>
                  <a:lnTo>
                    <a:pt x="196" y="5"/>
                  </a:lnTo>
                  <a:lnTo>
                    <a:pt x="199" y="11"/>
                  </a:lnTo>
                  <a:lnTo>
                    <a:pt x="201" y="19"/>
                  </a:lnTo>
                  <a:lnTo>
                    <a:pt x="201" y="19"/>
                  </a:lnTo>
                  <a:lnTo>
                    <a:pt x="199" y="27"/>
                  </a:lnTo>
                  <a:lnTo>
                    <a:pt x="196" y="36"/>
                  </a:lnTo>
                  <a:lnTo>
                    <a:pt x="187" y="38"/>
                  </a:lnTo>
                  <a:lnTo>
                    <a:pt x="179" y="41"/>
                  </a:lnTo>
                  <a:lnTo>
                    <a:pt x="179"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104" name="Freeform 175"/>
            <p:cNvSpPr>
              <a:spLocks/>
            </p:cNvSpPr>
            <p:nvPr/>
          </p:nvSpPr>
          <p:spPr bwMode="auto">
            <a:xfrm>
              <a:off x="12914313" y="3418929"/>
              <a:ext cx="363538" cy="127000"/>
            </a:xfrm>
            <a:custGeom>
              <a:avLst/>
              <a:gdLst>
                <a:gd name="T0" fmla="*/ 229 w 229"/>
                <a:gd name="T1" fmla="*/ 0 h 80"/>
                <a:gd name="T2" fmla="*/ 0 w 229"/>
                <a:gd name="T3" fmla="*/ 0 h 80"/>
                <a:gd name="T4" fmla="*/ 36 w 229"/>
                <a:gd name="T5" fmla="*/ 80 h 80"/>
                <a:gd name="T6" fmla="*/ 193 w 229"/>
                <a:gd name="T7" fmla="*/ 80 h 80"/>
                <a:gd name="T8" fmla="*/ 229 w 229"/>
                <a:gd name="T9" fmla="*/ 0 h 80"/>
                <a:gd name="T10" fmla="*/ 229 w 229"/>
                <a:gd name="T11" fmla="*/ 0 h 80"/>
              </a:gdLst>
              <a:ahLst/>
              <a:cxnLst>
                <a:cxn ang="0">
                  <a:pos x="T0" y="T1"/>
                </a:cxn>
                <a:cxn ang="0">
                  <a:pos x="T2" y="T3"/>
                </a:cxn>
                <a:cxn ang="0">
                  <a:pos x="T4" y="T5"/>
                </a:cxn>
                <a:cxn ang="0">
                  <a:pos x="T6" y="T7"/>
                </a:cxn>
                <a:cxn ang="0">
                  <a:pos x="T8" y="T9"/>
                </a:cxn>
                <a:cxn ang="0">
                  <a:pos x="T10" y="T11"/>
                </a:cxn>
              </a:cxnLst>
              <a:rect l="0" t="0" r="r" b="b"/>
              <a:pathLst>
                <a:path w="229" h="80">
                  <a:moveTo>
                    <a:pt x="229" y="0"/>
                  </a:moveTo>
                  <a:lnTo>
                    <a:pt x="0" y="0"/>
                  </a:lnTo>
                  <a:lnTo>
                    <a:pt x="36" y="80"/>
                  </a:lnTo>
                  <a:lnTo>
                    <a:pt x="193" y="80"/>
                  </a:lnTo>
                  <a:lnTo>
                    <a:pt x="229"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105" name="Freeform 176"/>
            <p:cNvSpPr>
              <a:spLocks/>
            </p:cNvSpPr>
            <p:nvPr/>
          </p:nvSpPr>
          <p:spPr bwMode="auto">
            <a:xfrm>
              <a:off x="12050713" y="3577679"/>
              <a:ext cx="315913" cy="65088"/>
            </a:xfrm>
            <a:custGeom>
              <a:avLst/>
              <a:gdLst>
                <a:gd name="T0" fmla="*/ 180 w 199"/>
                <a:gd name="T1" fmla="*/ 41 h 41"/>
                <a:gd name="T2" fmla="*/ 20 w 199"/>
                <a:gd name="T3" fmla="*/ 41 h 41"/>
                <a:gd name="T4" fmla="*/ 20 w 199"/>
                <a:gd name="T5" fmla="*/ 41 h 41"/>
                <a:gd name="T6" fmla="*/ 11 w 199"/>
                <a:gd name="T7" fmla="*/ 38 h 41"/>
                <a:gd name="T8" fmla="*/ 6 w 199"/>
                <a:gd name="T9" fmla="*/ 36 h 41"/>
                <a:gd name="T10" fmla="*/ 0 w 199"/>
                <a:gd name="T11" fmla="*/ 27 h 41"/>
                <a:gd name="T12" fmla="*/ 0 w 199"/>
                <a:gd name="T13" fmla="*/ 19 h 41"/>
                <a:gd name="T14" fmla="*/ 0 w 199"/>
                <a:gd name="T15" fmla="*/ 19 h 41"/>
                <a:gd name="T16" fmla="*/ 0 w 199"/>
                <a:gd name="T17" fmla="*/ 11 h 41"/>
                <a:gd name="T18" fmla="*/ 6 w 199"/>
                <a:gd name="T19" fmla="*/ 5 h 41"/>
                <a:gd name="T20" fmla="*/ 11 w 199"/>
                <a:gd name="T21" fmla="*/ 0 h 41"/>
                <a:gd name="T22" fmla="*/ 20 w 199"/>
                <a:gd name="T23" fmla="*/ 0 h 41"/>
                <a:gd name="T24" fmla="*/ 180 w 199"/>
                <a:gd name="T25" fmla="*/ 0 h 41"/>
                <a:gd name="T26" fmla="*/ 180 w 199"/>
                <a:gd name="T27" fmla="*/ 0 h 41"/>
                <a:gd name="T28" fmla="*/ 188 w 199"/>
                <a:gd name="T29" fmla="*/ 0 h 41"/>
                <a:gd name="T30" fmla="*/ 194 w 199"/>
                <a:gd name="T31" fmla="*/ 5 h 41"/>
                <a:gd name="T32" fmla="*/ 199 w 199"/>
                <a:gd name="T33" fmla="*/ 11 h 41"/>
                <a:gd name="T34" fmla="*/ 199 w 199"/>
                <a:gd name="T35" fmla="*/ 19 h 41"/>
                <a:gd name="T36" fmla="*/ 199 w 199"/>
                <a:gd name="T37" fmla="*/ 19 h 41"/>
                <a:gd name="T38" fmla="*/ 199 w 199"/>
                <a:gd name="T39" fmla="*/ 27 h 41"/>
                <a:gd name="T40" fmla="*/ 194 w 199"/>
                <a:gd name="T41" fmla="*/ 36 h 41"/>
                <a:gd name="T42" fmla="*/ 188 w 199"/>
                <a:gd name="T43" fmla="*/ 38 h 41"/>
                <a:gd name="T44" fmla="*/ 180 w 199"/>
                <a:gd name="T45" fmla="*/ 41 h 41"/>
                <a:gd name="T46" fmla="*/ 180 w 199"/>
                <a:gd name="T4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9" h="41">
                  <a:moveTo>
                    <a:pt x="180" y="41"/>
                  </a:moveTo>
                  <a:lnTo>
                    <a:pt x="20" y="41"/>
                  </a:lnTo>
                  <a:lnTo>
                    <a:pt x="20" y="41"/>
                  </a:lnTo>
                  <a:lnTo>
                    <a:pt x="11" y="38"/>
                  </a:lnTo>
                  <a:lnTo>
                    <a:pt x="6" y="36"/>
                  </a:lnTo>
                  <a:lnTo>
                    <a:pt x="0" y="27"/>
                  </a:lnTo>
                  <a:lnTo>
                    <a:pt x="0" y="19"/>
                  </a:lnTo>
                  <a:lnTo>
                    <a:pt x="0" y="19"/>
                  </a:lnTo>
                  <a:lnTo>
                    <a:pt x="0" y="11"/>
                  </a:lnTo>
                  <a:lnTo>
                    <a:pt x="6" y="5"/>
                  </a:lnTo>
                  <a:lnTo>
                    <a:pt x="11" y="0"/>
                  </a:lnTo>
                  <a:lnTo>
                    <a:pt x="20" y="0"/>
                  </a:lnTo>
                  <a:lnTo>
                    <a:pt x="180" y="0"/>
                  </a:lnTo>
                  <a:lnTo>
                    <a:pt x="180" y="0"/>
                  </a:lnTo>
                  <a:lnTo>
                    <a:pt x="188" y="0"/>
                  </a:lnTo>
                  <a:lnTo>
                    <a:pt x="194" y="5"/>
                  </a:lnTo>
                  <a:lnTo>
                    <a:pt x="199" y="11"/>
                  </a:lnTo>
                  <a:lnTo>
                    <a:pt x="199" y="19"/>
                  </a:lnTo>
                  <a:lnTo>
                    <a:pt x="199" y="19"/>
                  </a:lnTo>
                  <a:lnTo>
                    <a:pt x="199" y="27"/>
                  </a:lnTo>
                  <a:lnTo>
                    <a:pt x="194" y="36"/>
                  </a:lnTo>
                  <a:lnTo>
                    <a:pt x="188" y="38"/>
                  </a:lnTo>
                  <a:lnTo>
                    <a:pt x="180" y="41"/>
                  </a:lnTo>
                  <a:lnTo>
                    <a:pt x="18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106" name="Freeform 177"/>
            <p:cNvSpPr>
              <a:spLocks/>
            </p:cNvSpPr>
            <p:nvPr/>
          </p:nvSpPr>
          <p:spPr bwMode="auto">
            <a:xfrm>
              <a:off x="12025313" y="3418929"/>
              <a:ext cx="368300" cy="127000"/>
            </a:xfrm>
            <a:custGeom>
              <a:avLst/>
              <a:gdLst>
                <a:gd name="T0" fmla="*/ 232 w 232"/>
                <a:gd name="T1" fmla="*/ 0 h 80"/>
                <a:gd name="T2" fmla="*/ 0 w 232"/>
                <a:gd name="T3" fmla="*/ 0 h 80"/>
                <a:gd name="T4" fmla="*/ 38 w 232"/>
                <a:gd name="T5" fmla="*/ 80 h 80"/>
                <a:gd name="T6" fmla="*/ 193 w 232"/>
                <a:gd name="T7" fmla="*/ 80 h 80"/>
                <a:gd name="T8" fmla="*/ 232 w 232"/>
                <a:gd name="T9" fmla="*/ 0 h 80"/>
                <a:gd name="T10" fmla="*/ 232 w 232"/>
                <a:gd name="T11" fmla="*/ 0 h 80"/>
              </a:gdLst>
              <a:ahLst/>
              <a:cxnLst>
                <a:cxn ang="0">
                  <a:pos x="T0" y="T1"/>
                </a:cxn>
                <a:cxn ang="0">
                  <a:pos x="T2" y="T3"/>
                </a:cxn>
                <a:cxn ang="0">
                  <a:pos x="T4" y="T5"/>
                </a:cxn>
                <a:cxn ang="0">
                  <a:pos x="T6" y="T7"/>
                </a:cxn>
                <a:cxn ang="0">
                  <a:pos x="T8" y="T9"/>
                </a:cxn>
                <a:cxn ang="0">
                  <a:pos x="T10" y="T11"/>
                </a:cxn>
              </a:cxnLst>
              <a:rect l="0" t="0" r="r" b="b"/>
              <a:pathLst>
                <a:path w="232" h="80">
                  <a:moveTo>
                    <a:pt x="232" y="0"/>
                  </a:moveTo>
                  <a:lnTo>
                    <a:pt x="0" y="0"/>
                  </a:lnTo>
                  <a:lnTo>
                    <a:pt x="38" y="80"/>
                  </a:lnTo>
                  <a:lnTo>
                    <a:pt x="193" y="80"/>
                  </a:lnTo>
                  <a:lnTo>
                    <a:pt x="232" y="0"/>
                  </a:lnTo>
                  <a:lnTo>
                    <a:pt x="2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107" name="Freeform 178"/>
            <p:cNvSpPr>
              <a:spLocks/>
            </p:cNvSpPr>
            <p:nvPr/>
          </p:nvSpPr>
          <p:spPr bwMode="auto">
            <a:xfrm>
              <a:off x="11928476" y="3669754"/>
              <a:ext cx="503238" cy="547688"/>
            </a:xfrm>
            <a:custGeom>
              <a:avLst/>
              <a:gdLst>
                <a:gd name="T0" fmla="*/ 317 w 317"/>
                <a:gd name="T1" fmla="*/ 160 h 345"/>
                <a:gd name="T2" fmla="*/ 246 w 317"/>
                <a:gd name="T3" fmla="*/ 0 h 345"/>
                <a:gd name="T4" fmla="*/ 108 w 317"/>
                <a:gd name="T5" fmla="*/ 0 h 345"/>
                <a:gd name="T6" fmla="*/ 0 w 317"/>
                <a:gd name="T7" fmla="*/ 237 h 345"/>
                <a:gd name="T8" fmla="*/ 0 w 317"/>
                <a:gd name="T9" fmla="*/ 237 h 345"/>
                <a:gd name="T10" fmla="*/ 0 w 317"/>
                <a:gd name="T11" fmla="*/ 259 h 345"/>
                <a:gd name="T12" fmla="*/ 3 w 317"/>
                <a:gd name="T13" fmla="*/ 278 h 345"/>
                <a:gd name="T14" fmla="*/ 8 w 317"/>
                <a:gd name="T15" fmla="*/ 298 h 345"/>
                <a:gd name="T16" fmla="*/ 19 w 317"/>
                <a:gd name="T17" fmla="*/ 314 h 345"/>
                <a:gd name="T18" fmla="*/ 33 w 317"/>
                <a:gd name="T19" fmla="*/ 328 h 345"/>
                <a:gd name="T20" fmla="*/ 50 w 317"/>
                <a:gd name="T21" fmla="*/ 336 h 345"/>
                <a:gd name="T22" fmla="*/ 69 w 317"/>
                <a:gd name="T23" fmla="*/ 345 h 345"/>
                <a:gd name="T24" fmla="*/ 91 w 317"/>
                <a:gd name="T25" fmla="*/ 345 h 345"/>
                <a:gd name="T26" fmla="*/ 235 w 317"/>
                <a:gd name="T27" fmla="*/ 345 h 345"/>
                <a:gd name="T28" fmla="*/ 317 w 317"/>
                <a:gd name="T29" fmla="*/ 160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7" h="345">
                  <a:moveTo>
                    <a:pt x="317" y="160"/>
                  </a:moveTo>
                  <a:lnTo>
                    <a:pt x="246" y="0"/>
                  </a:lnTo>
                  <a:lnTo>
                    <a:pt x="108" y="0"/>
                  </a:lnTo>
                  <a:lnTo>
                    <a:pt x="0" y="237"/>
                  </a:lnTo>
                  <a:lnTo>
                    <a:pt x="0" y="237"/>
                  </a:lnTo>
                  <a:lnTo>
                    <a:pt x="0" y="259"/>
                  </a:lnTo>
                  <a:lnTo>
                    <a:pt x="3" y="278"/>
                  </a:lnTo>
                  <a:lnTo>
                    <a:pt x="8" y="298"/>
                  </a:lnTo>
                  <a:lnTo>
                    <a:pt x="19" y="314"/>
                  </a:lnTo>
                  <a:lnTo>
                    <a:pt x="33" y="328"/>
                  </a:lnTo>
                  <a:lnTo>
                    <a:pt x="50" y="336"/>
                  </a:lnTo>
                  <a:lnTo>
                    <a:pt x="69" y="345"/>
                  </a:lnTo>
                  <a:lnTo>
                    <a:pt x="91" y="345"/>
                  </a:lnTo>
                  <a:lnTo>
                    <a:pt x="235" y="345"/>
                  </a:lnTo>
                  <a:lnTo>
                    <a:pt x="317"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108" name="Freeform 179"/>
            <p:cNvSpPr>
              <a:spLocks/>
            </p:cNvSpPr>
            <p:nvPr/>
          </p:nvSpPr>
          <p:spPr bwMode="auto">
            <a:xfrm>
              <a:off x="12874626" y="3669754"/>
              <a:ext cx="504825" cy="547688"/>
            </a:xfrm>
            <a:custGeom>
              <a:avLst/>
              <a:gdLst>
                <a:gd name="T0" fmla="*/ 315 w 318"/>
                <a:gd name="T1" fmla="*/ 237 h 345"/>
                <a:gd name="T2" fmla="*/ 210 w 318"/>
                <a:gd name="T3" fmla="*/ 0 h 345"/>
                <a:gd name="T4" fmla="*/ 69 w 318"/>
                <a:gd name="T5" fmla="*/ 0 h 345"/>
                <a:gd name="T6" fmla="*/ 0 w 318"/>
                <a:gd name="T7" fmla="*/ 154 h 345"/>
                <a:gd name="T8" fmla="*/ 86 w 318"/>
                <a:gd name="T9" fmla="*/ 345 h 345"/>
                <a:gd name="T10" fmla="*/ 224 w 318"/>
                <a:gd name="T11" fmla="*/ 345 h 345"/>
                <a:gd name="T12" fmla="*/ 224 w 318"/>
                <a:gd name="T13" fmla="*/ 345 h 345"/>
                <a:gd name="T14" fmla="*/ 246 w 318"/>
                <a:gd name="T15" fmla="*/ 345 h 345"/>
                <a:gd name="T16" fmla="*/ 265 w 318"/>
                <a:gd name="T17" fmla="*/ 336 h 345"/>
                <a:gd name="T18" fmla="*/ 282 w 318"/>
                <a:gd name="T19" fmla="*/ 328 h 345"/>
                <a:gd name="T20" fmla="*/ 295 w 318"/>
                <a:gd name="T21" fmla="*/ 314 h 345"/>
                <a:gd name="T22" fmla="*/ 306 w 318"/>
                <a:gd name="T23" fmla="*/ 298 h 345"/>
                <a:gd name="T24" fmla="*/ 315 w 318"/>
                <a:gd name="T25" fmla="*/ 278 h 345"/>
                <a:gd name="T26" fmla="*/ 318 w 318"/>
                <a:gd name="T27" fmla="*/ 259 h 345"/>
                <a:gd name="T28" fmla="*/ 315 w 318"/>
                <a:gd name="T29" fmla="*/ 237 h 345"/>
                <a:gd name="T30" fmla="*/ 315 w 318"/>
                <a:gd name="T31" fmla="*/ 237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8" h="345">
                  <a:moveTo>
                    <a:pt x="315" y="237"/>
                  </a:moveTo>
                  <a:lnTo>
                    <a:pt x="210" y="0"/>
                  </a:lnTo>
                  <a:lnTo>
                    <a:pt x="69" y="0"/>
                  </a:lnTo>
                  <a:lnTo>
                    <a:pt x="0" y="154"/>
                  </a:lnTo>
                  <a:lnTo>
                    <a:pt x="86" y="345"/>
                  </a:lnTo>
                  <a:lnTo>
                    <a:pt x="224" y="345"/>
                  </a:lnTo>
                  <a:lnTo>
                    <a:pt x="224" y="345"/>
                  </a:lnTo>
                  <a:lnTo>
                    <a:pt x="246" y="345"/>
                  </a:lnTo>
                  <a:lnTo>
                    <a:pt x="265" y="336"/>
                  </a:lnTo>
                  <a:lnTo>
                    <a:pt x="282" y="328"/>
                  </a:lnTo>
                  <a:lnTo>
                    <a:pt x="295" y="314"/>
                  </a:lnTo>
                  <a:lnTo>
                    <a:pt x="306" y="298"/>
                  </a:lnTo>
                  <a:lnTo>
                    <a:pt x="315" y="278"/>
                  </a:lnTo>
                  <a:lnTo>
                    <a:pt x="318" y="259"/>
                  </a:lnTo>
                  <a:lnTo>
                    <a:pt x="315" y="237"/>
                  </a:lnTo>
                  <a:lnTo>
                    <a:pt x="315" y="2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109" name="Freeform 180"/>
            <p:cNvSpPr>
              <a:spLocks/>
            </p:cNvSpPr>
            <p:nvPr/>
          </p:nvSpPr>
          <p:spPr bwMode="auto">
            <a:xfrm>
              <a:off x="12468226" y="3722142"/>
              <a:ext cx="376238" cy="79375"/>
            </a:xfrm>
            <a:custGeom>
              <a:avLst/>
              <a:gdLst>
                <a:gd name="T0" fmla="*/ 212 w 237"/>
                <a:gd name="T1" fmla="*/ 50 h 50"/>
                <a:gd name="T2" fmla="*/ 24 w 237"/>
                <a:gd name="T3" fmla="*/ 50 h 50"/>
                <a:gd name="T4" fmla="*/ 24 w 237"/>
                <a:gd name="T5" fmla="*/ 50 h 50"/>
                <a:gd name="T6" fmla="*/ 13 w 237"/>
                <a:gd name="T7" fmla="*/ 47 h 50"/>
                <a:gd name="T8" fmla="*/ 8 w 237"/>
                <a:gd name="T9" fmla="*/ 41 h 50"/>
                <a:gd name="T10" fmla="*/ 2 w 237"/>
                <a:gd name="T11" fmla="*/ 33 h 50"/>
                <a:gd name="T12" fmla="*/ 0 w 237"/>
                <a:gd name="T13" fmla="*/ 25 h 50"/>
                <a:gd name="T14" fmla="*/ 0 w 237"/>
                <a:gd name="T15" fmla="*/ 25 h 50"/>
                <a:gd name="T16" fmla="*/ 2 w 237"/>
                <a:gd name="T17" fmla="*/ 14 h 50"/>
                <a:gd name="T18" fmla="*/ 8 w 237"/>
                <a:gd name="T19" fmla="*/ 8 h 50"/>
                <a:gd name="T20" fmla="*/ 13 w 237"/>
                <a:gd name="T21" fmla="*/ 3 h 50"/>
                <a:gd name="T22" fmla="*/ 24 w 237"/>
                <a:gd name="T23" fmla="*/ 0 h 50"/>
                <a:gd name="T24" fmla="*/ 212 w 237"/>
                <a:gd name="T25" fmla="*/ 0 h 50"/>
                <a:gd name="T26" fmla="*/ 212 w 237"/>
                <a:gd name="T27" fmla="*/ 0 h 50"/>
                <a:gd name="T28" fmla="*/ 223 w 237"/>
                <a:gd name="T29" fmla="*/ 3 h 50"/>
                <a:gd name="T30" fmla="*/ 231 w 237"/>
                <a:gd name="T31" fmla="*/ 8 h 50"/>
                <a:gd name="T32" fmla="*/ 234 w 237"/>
                <a:gd name="T33" fmla="*/ 14 h 50"/>
                <a:gd name="T34" fmla="*/ 237 w 237"/>
                <a:gd name="T35" fmla="*/ 25 h 50"/>
                <a:gd name="T36" fmla="*/ 237 w 237"/>
                <a:gd name="T37" fmla="*/ 25 h 50"/>
                <a:gd name="T38" fmla="*/ 234 w 237"/>
                <a:gd name="T39" fmla="*/ 33 h 50"/>
                <a:gd name="T40" fmla="*/ 231 w 237"/>
                <a:gd name="T41" fmla="*/ 41 h 50"/>
                <a:gd name="T42" fmla="*/ 223 w 237"/>
                <a:gd name="T43" fmla="*/ 47 h 50"/>
                <a:gd name="T44" fmla="*/ 212 w 237"/>
                <a:gd name="T45" fmla="*/ 50 h 50"/>
                <a:gd name="T46" fmla="*/ 212 w 237"/>
                <a:gd name="T4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37" h="50">
                  <a:moveTo>
                    <a:pt x="212" y="50"/>
                  </a:moveTo>
                  <a:lnTo>
                    <a:pt x="24" y="50"/>
                  </a:lnTo>
                  <a:lnTo>
                    <a:pt x="24" y="50"/>
                  </a:lnTo>
                  <a:lnTo>
                    <a:pt x="13" y="47"/>
                  </a:lnTo>
                  <a:lnTo>
                    <a:pt x="8" y="41"/>
                  </a:lnTo>
                  <a:lnTo>
                    <a:pt x="2" y="33"/>
                  </a:lnTo>
                  <a:lnTo>
                    <a:pt x="0" y="25"/>
                  </a:lnTo>
                  <a:lnTo>
                    <a:pt x="0" y="25"/>
                  </a:lnTo>
                  <a:lnTo>
                    <a:pt x="2" y="14"/>
                  </a:lnTo>
                  <a:lnTo>
                    <a:pt x="8" y="8"/>
                  </a:lnTo>
                  <a:lnTo>
                    <a:pt x="13" y="3"/>
                  </a:lnTo>
                  <a:lnTo>
                    <a:pt x="24" y="0"/>
                  </a:lnTo>
                  <a:lnTo>
                    <a:pt x="212" y="0"/>
                  </a:lnTo>
                  <a:lnTo>
                    <a:pt x="212" y="0"/>
                  </a:lnTo>
                  <a:lnTo>
                    <a:pt x="223" y="3"/>
                  </a:lnTo>
                  <a:lnTo>
                    <a:pt x="231" y="8"/>
                  </a:lnTo>
                  <a:lnTo>
                    <a:pt x="234" y="14"/>
                  </a:lnTo>
                  <a:lnTo>
                    <a:pt x="237" y="25"/>
                  </a:lnTo>
                  <a:lnTo>
                    <a:pt x="237" y="25"/>
                  </a:lnTo>
                  <a:lnTo>
                    <a:pt x="234" y="33"/>
                  </a:lnTo>
                  <a:lnTo>
                    <a:pt x="231" y="41"/>
                  </a:lnTo>
                  <a:lnTo>
                    <a:pt x="223" y="47"/>
                  </a:lnTo>
                  <a:lnTo>
                    <a:pt x="212" y="50"/>
                  </a:lnTo>
                  <a:lnTo>
                    <a:pt x="212"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110" name="Freeform 181"/>
            <p:cNvSpPr>
              <a:spLocks/>
            </p:cNvSpPr>
            <p:nvPr/>
          </p:nvSpPr>
          <p:spPr bwMode="auto">
            <a:xfrm>
              <a:off x="12436476" y="3533229"/>
              <a:ext cx="438150" cy="153988"/>
            </a:xfrm>
            <a:custGeom>
              <a:avLst/>
              <a:gdLst>
                <a:gd name="T0" fmla="*/ 276 w 276"/>
                <a:gd name="T1" fmla="*/ 0 h 97"/>
                <a:gd name="T2" fmla="*/ 0 w 276"/>
                <a:gd name="T3" fmla="*/ 0 h 97"/>
                <a:gd name="T4" fmla="*/ 47 w 276"/>
                <a:gd name="T5" fmla="*/ 97 h 97"/>
                <a:gd name="T6" fmla="*/ 229 w 276"/>
                <a:gd name="T7" fmla="*/ 97 h 97"/>
                <a:gd name="T8" fmla="*/ 276 w 276"/>
                <a:gd name="T9" fmla="*/ 0 h 97"/>
                <a:gd name="T10" fmla="*/ 276 w 276"/>
                <a:gd name="T11" fmla="*/ 0 h 97"/>
              </a:gdLst>
              <a:ahLst/>
              <a:cxnLst>
                <a:cxn ang="0">
                  <a:pos x="T0" y="T1"/>
                </a:cxn>
                <a:cxn ang="0">
                  <a:pos x="T2" y="T3"/>
                </a:cxn>
                <a:cxn ang="0">
                  <a:pos x="T4" y="T5"/>
                </a:cxn>
                <a:cxn ang="0">
                  <a:pos x="T6" y="T7"/>
                </a:cxn>
                <a:cxn ang="0">
                  <a:pos x="T8" y="T9"/>
                </a:cxn>
                <a:cxn ang="0">
                  <a:pos x="T10" y="T11"/>
                </a:cxn>
              </a:cxnLst>
              <a:rect l="0" t="0" r="r" b="b"/>
              <a:pathLst>
                <a:path w="276" h="97">
                  <a:moveTo>
                    <a:pt x="276" y="0"/>
                  </a:moveTo>
                  <a:lnTo>
                    <a:pt x="0" y="0"/>
                  </a:lnTo>
                  <a:lnTo>
                    <a:pt x="47" y="97"/>
                  </a:lnTo>
                  <a:lnTo>
                    <a:pt x="229" y="97"/>
                  </a:lnTo>
                  <a:lnTo>
                    <a:pt x="276" y="0"/>
                  </a:lnTo>
                  <a:lnTo>
                    <a:pt x="2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111" name="Freeform 182"/>
            <p:cNvSpPr>
              <a:spLocks noEditPoints="1"/>
            </p:cNvSpPr>
            <p:nvPr/>
          </p:nvSpPr>
          <p:spPr bwMode="auto">
            <a:xfrm>
              <a:off x="12323763" y="3826917"/>
              <a:ext cx="665163" cy="657225"/>
            </a:xfrm>
            <a:custGeom>
              <a:avLst/>
              <a:gdLst>
                <a:gd name="T0" fmla="*/ 292 w 419"/>
                <a:gd name="T1" fmla="*/ 0 h 414"/>
                <a:gd name="T2" fmla="*/ 2 w 419"/>
                <a:gd name="T3" fmla="*/ 284 h 414"/>
                <a:gd name="T4" fmla="*/ 0 w 419"/>
                <a:gd name="T5" fmla="*/ 309 h 414"/>
                <a:gd name="T6" fmla="*/ 11 w 419"/>
                <a:gd name="T7" fmla="*/ 356 h 414"/>
                <a:gd name="T8" fmla="*/ 41 w 419"/>
                <a:gd name="T9" fmla="*/ 392 h 414"/>
                <a:gd name="T10" fmla="*/ 82 w 419"/>
                <a:gd name="T11" fmla="*/ 411 h 414"/>
                <a:gd name="T12" fmla="*/ 311 w 419"/>
                <a:gd name="T13" fmla="*/ 414 h 414"/>
                <a:gd name="T14" fmla="*/ 336 w 419"/>
                <a:gd name="T15" fmla="*/ 411 h 414"/>
                <a:gd name="T16" fmla="*/ 380 w 419"/>
                <a:gd name="T17" fmla="*/ 392 h 414"/>
                <a:gd name="T18" fmla="*/ 408 w 419"/>
                <a:gd name="T19" fmla="*/ 356 h 414"/>
                <a:gd name="T20" fmla="*/ 419 w 419"/>
                <a:gd name="T21" fmla="*/ 309 h 414"/>
                <a:gd name="T22" fmla="*/ 416 w 419"/>
                <a:gd name="T23" fmla="*/ 284 h 414"/>
                <a:gd name="T24" fmla="*/ 248 w 419"/>
                <a:gd name="T25" fmla="*/ 193 h 414"/>
                <a:gd name="T26" fmla="*/ 273 w 419"/>
                <a:gd name="T27" fmla="*/ 204 h 414"/>
                <a:gd name="T28" fmla="*/ 284 w 419"/>
                <a:gd name="T29" fmla="*/ 226 h 414"/>
                <a:gd name="T30" fmla="*/ 284 w 419"/>
                <a:gd name="T31" fmla="*/ 262 h 414"/>
                <a:gd name="T32" fmla="*/ 273 w 419"/>
                <a:gd name="T33" fmla="*/ 284 h 414"/>
                <a:gd name="T34" fmla="*/ 248 w 419"/>
                <a:gd name="T35" fmla="*/ 295 h 414"/>
                <a:gd name="T36" fmla="*/ 231 w 419"/>
                <a:gd name="T37" fmla="*/ 326 h 414"/>
                <a:gd name="T38" fmla="*/ 231 w 419"/>
                <a:gd name="T39" fmla="*/ 331 h 414"/>
                <a:gd name="T40" fmla="*/ 220 w 419"/>
                <a:gd name="T41" fmla="*/ 342 h 414"/>
                <a:gd name="T42" fmla="*/ 212 w 419"/>
                <a:gd name="T43" fmla="*/ 345 h 414"/>
                <a:gd name="T44" fmla="*/ 195 w 419"/>
                <a:gd name="T45" fmla="*/ 339 h 414"/>
                <a:gd name="T46" fmla="*/ 190 w 419"/>
                <a:gd name="T47" fmla="*/ 326 h 414"/>
                <a:gd name="T48" fmla="*/ 160 w 419"/>
                <a:gd name="T49" fmla="*/ 295 h 414"/>
                <a:gd name="T50" fmla="*/ 151 w 419"/>
                <a:gd name="T51" fmla="*/ 293 h 414"/>
                <a:gd name="T52" fmla="*/ 140 w 419"/>
                <a:gd name="T53" fmla="*/ 282 h 414"/>
                <a:gd name="T54" fmla="*/ 140 w 419"/>
                <a:gd name="T55" fmla="*/ 273 h 414"/>
                <a:gd name="T56" fmla="*/ 146 w 419"/>
                <a:gd name="T57" fmla="*/ 259 h 414"/>
                <a:gd name="T58" fmla="*/ 160 w 419"/>
                <a:gd name="T59" fmla="*/ 254 h 414"/>
                <a:gd name="T60" fmla="*/ 242 w 419"/>
                <a:gd name="T61" fmla="*/ 235 h 414"/>
                <a:gd name="T62" fmla="*/ 173 w 419"/>
                <a:gd name="T63" fmla="*/ 235 h 414"/>
                <a:gd name="T64" fmla="*/ 149 w 419"/>
                <a:gd name="T65" fmla="*/ 226 h 414"/>
                <a:gd name="T66" fmla="*/ 140 w 419"/>
                <a:gd name="T67" fmla="*/ 204 h 414"/>
                <a:gd name="T68" fmla="*/ 140 w 419"/>
                <a:gd name="T69" fmla="*/ 166 h 414"/>
                <a:gd name="T70" fmla="*/ 149 w 419"/>
                <a:gd name="T71" fmla="*/ 144 h 414"/>
                <a:gd name="T72" fmla="*/ 173 w 419"/>
                <a:gd name="T73" fmla="*/ 135 h 414"/>
                <a:gd name="T74" fmla="*/ 190 w 419"/>
                <a:gd name="T75" fmla="*/ 110 h 414"/>
                <a:gd name="T76" fmla="*/ 193 w 419"/>
                <a:gd name="T77" fmla="*/ 102 h 414"/>
                <a:gd name="T78" fmla="*/ 204 w 419"/>
                <a:gd name="T79" fmla="*/ 91 h 414"/>
                <a:gd name="T80" fmla="*/ 212 w 419"/>
                <a:gd name="T81" fmla="*/ 88 h 414"/>
                <a:gd name="T82" fmla="*/ 226 w 419"/>
                <a:gd name="T83" fmla="*/ 97 h 414"/>
                <a:gd name="T84" fmla="*/ 231 w 419"/>
                <a:gd name="T85" fmla="*/ 110 h 414"/>
                <a:gd name="T86" fmla="*/ 262 w 419"/>
                <a:gd name="T87" fmla="*/ 135 h 414"/>
                <a:gd name="T88" fmla="*/ 270 w 419"/>
                <a:gd name="T89" fmla="*/ 135 h 414"/>
                <a:gd name="T90" fmla="*/ 281 w 419"/>
                <a:gd name="T91" fmla="*/ 149 h 414"/>
                <a:gd name="T92" fmla="*/ 284 w 419"/>
                <a:gd name="T93" fmla="*/ 155 h 414"/>
                <a:gd name="T94" fmla="*/ 278 w 419"/>
                <a:gd name="T95" fmla="*/ 171 h 414"/>
                <a:gd name="T96" fmla="*/ 262 w 419"/>
                <a:gd name="T97" fmla="*/ 177 h 414"/>
                <a:gd name="T98" fmla="*/ 182 w 419"/>
                <a:gd name="T99" fmla="*/ 193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19" h="414">
                  <a:moveTo>
                    <a:pt x="416" y="284"/>
                  </a:moveTo>
                  <a:lnTo>
                    <a:pt x="292" y="0"/>
                  </a:lnTo>
                  <a:lnTo>
                    <a:pt x="126" y="0"/>
                  </a:lnTo>
                  <a:lnTo>
                    <a:pt x="2" y="284"/>
                  </a:lnTo>
                  <a:lnTo>
                    <a:pt x="2" y="284"/>
                  </a:lnTo>
                  <a:lnTo>
                    <a:pt x="0" y="309"/>
                  </a:lnTo>
                  <a:lnTo>
                    <a:pt x="2" y="334"/>
                  </a:lnTo>
                  <a:lnTo>
                    <a:pt x="11" y="356"/>
                  </a:lnTo>
                  <a:lnTo>
                    <a:pt x="24" y="375"/>
                  </a:lnTo>
                  <a:lnTo>
                    <a:pt x="41" y="392"/>
                  </a:lnTo>
                  <a:lnTo>
                    <a:pt x="60" y="403"/>
                  </a:lnTo>
                  <a:lnTo>
                    <a:pt x="82" y="411"/>
                  </a:lnTo>
                  <a:lnTo>
                    <a:pt x="110" y="414"/>
                  </a:lnTo>
                  <a:lnTo>
                    <a:pt x="311" y="414"/>
                  </a:lnTo>
                  <a:lnTo>
                    <a:pt x="311" y="414"/>
                  </a:lnTo>
                  <a:lnTo>
                    <a:pt x="336" y="411"/>
                  </a:lnTo>
                  <a:lnTo>
                    <a:pt x="358" y="403"/>
                  </a:lnTo>
                  <a:lnTo>
                    <a:pt x="380" y="392"/>
                  </a:lnTo>
                  <a:lnTo>
                    <a:pt x="397" y="375"/>
                  </a:lnTo>
                  <a:lnTo>
                    <a:pt x="408" y="356"/>
                  </a:lnTo>
                  <a:lnTo>
                    <a:pt x="416" y="334"/>
                  </a:lnTo>
                  <a:lnTo>
                    <a:pt x="419" y="309"/>
                  </a:lnTo>
                  <a:lnTo>
                    <a:pt x="416" y="284"/>
                  </a:lnTo>
                  <a:lnTo>
                    <a:pt x="416" y="284"/>
                  </a:lnTo>
                  <a:close/>
                  <a:moveTo>
                    <a:pt x="248" y="193"/>
                  </a:moveTo>
                  <a:lnTo>
                    <a:pt x="248" y="193"/>
                  </a:lnTo>
                  <a:lnTo>
                    <a:pt x="262" y="196"/>
                  </a:lnTo>
                  <a:lnTo>
                    <a:pt x="273" y="204"/>
                  </a:lnTo>
                  <a:lnTo>
                    <a:pt x="281" y="213"/>
                  </a:lnTo>
                  <a:lnTo>
                    <a:pt x="284" y="226"/>
                  </a:lnTo>
                  <a:lnTo>
                    <a:pt x="284" y="262"/>
                  </a:lnTo>
                  <a:lnTo>
                    <a:pt x="284" y="262"/>
                  </a:lnTo>
                  <a:lnTo>
                    <a:pt x="281" y="276"/>
                  </a:lnTo>
                  <a:lnTo>
                    <a:pt x="273" y="284"/>
                  </a:lnTo>
                  <a:lnTo>
                    <a:pt x="262" y="293"/>
                  </a:lnTo>
                  <a:lnTo>
                    <a:pt x="248" y="295"/>
                  </a:lnTo>
                  <a:lnTo>
                    <a:pt x="231" y="295"/>
                  </a:lnTo>
                  <a:lnTo>
                    <a:pt x="231" y="326"/>
                  </a:lnTo>
                  <a:lnTo>
                    <a:pt x="231" y="326"/>
                  </a:lnTo>
                  <a:lnTo>
                    <a:pt x="231" y="331"/>
                  </a:lnTo>
                  <a:lnTo>
                    <a:pt x="226" y="339"/>
                  </a:lnTo>
                  <a:lnTo>
                    <a:pt x="220" y="342"/>
                  </a:lnTo>
                  <a:lnTo>
                    <a:pt x="212" y="345"/>
                  </a:lnTo>
                  <a:lnTo>
                    <a:pt x="212" y="345"/>
                  </a:lnTo>
                  <a:lnTo>
                    <a:pt x="204" y="342"/>
                  </a:lnTo>
                  <a:lnTo>
                    <a:pt x="195" y="339"/>
                  </a:lnTo>
                  <a:lnTo>
                    <a:pt x="193" y="331"/>
                  </a:lnTo>
                  <a:lnTo>
                    <a:pt x="190" y="326"/>
                  </a:lnTo>
                  <a:lnTo>
                    <a:pt x="190" y="295"/>
                  </a:lnTo>
                  <a:lnTo>
                    <a:pt x="160" y="295"/>
                  </a:lnTo>
                  <a:lnTo>
                    <a:pt x="160" y="295"/>
                  </a:lnTo>
                  <a:lnTo>
                    <a:pt x="151" y="293"/>
                  </a:lnTo>
                  <a:lnTo>
                    <a:pt x="146" y="287"/>
                  </a:lnTo>
                  <a:lnTo>
                    <a:pt x="140" y="282"/>
                  </a:lnTo>
                  <a:lnTo>
                    <a:pt x="140" y="273"/>
                  </a:lnTo>
                  <a:lnTo>
                    <a:pt x="140" y="273"/>
                  </a:lnTo>
                  <a:lnTo>
                    <a:pt x="140" y="265"/>
                  </a:lnTo>
                  <a:lnTo>
                    <a:pt x="146" y="259"/>
                  </a:lnTo>
                  <a:lnTo>
                    <a:pt x="151" y="254"/>
                  </a:lnTo>
                  <a:lnTo>
                    <a:pt x="160" y="254"/>
                  </a:lnTo>
                  <a:lnTo>
                    <a:pt x="242" y="254"/>
                  </a:lnTo>
                  <a:lnTo>
                    <a:pt x="242" y="235"/>
                  </a:lnTo>
                  <a:lnTo>
                    <a:pt x="173" y="235"/>
                  </a:lnTo>
                  <a:lnTo>
                    <a:pt x="173" y="235"/>
                  </a:lnTo>
                  <a:lnTo>
                    <a:pt x="160" y="232"/>
                  </a:lnTo>
                  <a:lnTo>
                    <a:pt x="149" y="226"/>
                  </a:lnTo>
                  <a:lnTo>
                    <a:pt x="143" y="215"/>
                  </a:lnTo>
                  <a:lnTo>
                    <a:pt x="140" y="204"/>
                  </a:lnTo>
                  <a:lnTo>
                    <a:pt x="140" y="166"/>
                  </a:lnTo>
                  <a:lnTo>
                    <a:pt x="140" y="166"/>
                  </a:lnTo>
                  <a:lnTo>
                    <a:pt x="143" y="155"/>
                  </a:lnTo>
                  <a:lnTo>
                    <a:pt x="149" y="144"/>
                  </a:lnTo>
                  <a:lnTo>
                    <a:pt x="160" y="138"/>
                  </a:lnTo>
                  <a:lnTo>
                    <a:pt x="173" y="135"/>
                  </a:lnTo>
                  <a:lnTo>
                    <a:pt x="190" y="135"/>
                  </a:lnTo>
                  <a:lnTo>
                    <a:pt x="190" y="110"/>
                  </a:lnTo>
                  <a:lnTo>
                    <a:pt x="190" y="110"/>
                  </a:lnTo>
                  <a:lnTo>
                    <a:pt x="193" y="102"/>
                  </a:lnTo>
                  <a:lnTo>
                    <a:pt x="195" y="97"/>
                  </a:lnTo>
                  <a:lnTo>
                    <a:pt x="204" y="91"/>
                  </a:lnTo>
                  <a:lnTo>
                    <a:pt x="212" y="88"/>
                  </a:lnTo>
                  <a:lnTo>
                    <a:pt x="212" y="88"/>
                  </a:lnTo>
                  <a:lnTo>
                    <a:pt x="220" y="91"/>
                  </a:lnTo>
                  <a:lnTo>
                    <a:pt x="226" y="97"/>
                  </a:lnTo>
                  <a:lnTo>
                    <a:pt x="231" y="102"/>
                  </a:lnTo>
                  <a:lnTo>
                    <a:pt x="231" y="110"/>
                  </a:lnTo>
                  <a:lnTo>
                    <a:pt x="231" y="135"/>
                  </a:lnTo>
                  <a:lnTo>
                    <a:pt x="262" y="135"/>
                  </a:lnTo>
                  <a:lnTo>
                    <a:pt x="262" y="135"/>
                  </a:lnTo>
                  <a:lnTo>
                    <a:pt x="270" y="135"/>
                  </a:lnTo>
                  <a:lnTo>
                    <a:pt x="278" y="141"/>
                  </a:lnTo>
                  <a:lnTo>
                    <a:pt x="281" y="149"/>
                  </a:lnTo>
                  <a:lnTo>
                    <a:pt x="284" y="155"/>
                  </a:lnTo>
                  <a:lnTo>
                    <a:pt x="284" y="155"/>
                  </a:lnTo>
                  <a:lnTo>
                    <a:pt x="281" y="163"/>
                  </a:lnTo>
                  <a:lnTo>
                    <a:pt x="278" y="171"/>
                  </a:lnTo>
                  <a:lnTo>
                    <a:pt x="270" y="174"/>
                  </a:lnTo>
                  <a:lnTo>
                    <a:pt x="262" y="177"/>
                  </a:lnTo>
                  <a:lnTo>
                    <a:pt x="182" y="177"/>
                  </a:lnTo>
                  <a:lnTo>
                    <a:pt x="182" y="193"/>
                  </a:lnTo>
                  <a:lnTo>
                    <a:pt x="248"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112" name="Freeform 183"/>
            <p:cNvSpPr>
              <a:spLocks/>
            </p:cNvSpPr>
            <p:nvPr/>
          </p:nvSpPr>
          <p:spPr bwMode="auto">
            <a:xfrm>
              <a:off x="12082463" y="3069679"/>
              <a:ext cx="266700" cy="311150"/>
            </a:xfrm>
            <a:custGeom>
              <a:avLst/>
              <a:gdLst>
                <a:gd name="T0" fmla="*/ 49 w 168"/>
                <a:gd name="T1" fmla="*/ 196 h 196"/>
                <a:gd name="T2" fmla="*/ 118 w 168"/>
                <a:gd name="T3" fmla="*/ 196 h 196"/>
                <a:gd name="T4" fmla="*/ 118 w 168"/>
                <a:gd name="T5" fmla="*/ 91 h 196"/>
                <a:gd name="T6" fmla="*/ 168 w 168"/>
                <a:gd name="T7" fmla="*/ 91 h 196"/>
                <a:gd name="T8" fmla="*/ 83 w 168"/>
                <a:gd name="T9" fmla="*/ 0 h 196"/>
                <a:gd name="T10" fmla="*/ 0 w 168"/>
                <a:gd name="T11" fmla="*/ 91 h 196"/>
                <a:gd name="T12" fmla="*/ 49 w 168"/>
                <a:gd name="T13" fmla="*/ 91 h 196"/>
                <a:gd name="T14" fmla="*/ 49 w 168"/>
                <a:gd name="T15" fmla="*/ 196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 h="196">
                  <a:moveTo>
                    <a:pt x="49" y="196"/>
                  </a:moveTo>
                  <a:lnTo>
                    <a:pt x="118" y="196"/>
                  </a:lnTo>
                  <a:lnTo>
                    <a:pt x="118" y="91"/>
                  </a:lnTo>
                  <a:lnTo>
                    <a:pt x="168" y="91"/>
                  </a:lnTo>
                  <a:lnTo>
                    <a:pt x="83" y="0"/>
                  </a:lnTo>
                  <a:lnTo>
                    <a:pt x="0" y="91"/>
                  </a:lnTo>
                  <a:lnTo>
                    <a:pt x="49" y="91"/>
                  </a:lnTo>
                  <a:lnTo>
                    <a:pt x="49" y="1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113" name="Freeform 184"/>
            <p:cNvSpPr>
              <a:spLocks/>
            </p:cNvSpPr>
            <p:nvPr/>
          </p:nvSpPr>
          <p:spPr bwMode="auto">
            <a:xfrm>
              <a:off x="12520613" y="2880767"/>
              <a:ext cx="261938" cy="609600"/>
            </a:xfrm>
            <a:custGeom>
              <a:avLst/>
              <a:gdLst>
                <a:gd name="T0" fmla="*/ 49 w 165"/>
                <a:gd name="T1" fmla="*/ 384 h 384"/>
                <a:gd name="T2" fmla="*/ 118 w 165"/>
                <a:gd name="T3" fmla="*/ 384 h 384"/>
                <a:gd name="T4" fmla="*/ 118 w 165"/>
                <a:gd name="T5" fmla="*/ 91 h 384"/>
                <a:gd name="T6" fmla="*/ 165 w 165"/>
                <a:gd name="T7" fmla="*/ 91 h 384"/>
                <a:gd name="T8" fmla="*/ 82 w 165"/>
                <a:gd name="T9" fmla="*/ 0 h 384"/>
                <a:gd name="T10" fmla="*/ 0 w 165"/>
                <a:gd name="T11" fmla="*/ 91 h 384"/>
                <a:gd name="T12" fmla="*/ 49 w 165"/>
                <a:gd name="T13" fmla="*/ 91 h 384"/>
                <a:gd name="T14" fmla="*/ 49 w 165"/>
                <a:gd name="T15" fmla="*/ 384 h 3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5" h="384">
                  <a:moveTo>
                    <a:pt x="49" y="384"/>
                  </a:moveTo>
                  <a:lnTo>
                    <a:pt x="118" y="384"/>
                  </a:lnTo>
                  <a:lnTo>
                    <a:pt x="118" y="91"/>
                  </a:lnTo>
                  <a:lnTo>
                    <a:pt x="165" y="91"/>
                  </a:lnTo>
                  <a:lnTo>
                    <a:pt x="82" y="0"/>
                  </a:lnTo>
                  <a:lnTo>
                    <a:pt x="0" y="91"/>
                  </a:lnTo>
                  <a:lnTo>
                    <a:pt x="49" y="91"/>
                  </a:lnTo>
                  <a:lnTo>
                    <a:pt x="49" y="3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114" name="Freeform 185"/>
            <p:cNvSpPr>
              <a:spLocks/>
            </p:cNvSpPr>
            <p:nvPr/>
          </p:nvSpPr>
          <p:spPr bwMode="auto">
            <a:xfrm>
              <a:off x="12958763" y="3069679"/>
              <a:ext cx="261938" cy="319088"/>
            </a:xfrm>
            <a:custGeom>
              <a:avLst/>
              <a:gdLst>
                <a:gd name="T0" fmla="*/ 49 w 165"/>
                <a:gd name="T1" fmla="*/ 201 h 201"/>
                <a:gd name="T2" fmla="*/ 118 w 165"/>
                <a:gd name="T3" fmla="*/ 201 h 201"/>
                <a:gd name="T4" fmla="*/ 118 w 165"/>
                <a:gd name="T5" fmla="*/ 91 h 201"/>
                <a:gd name="T6" fmla="*/ 165 w 165"/>
                <a:gd name="T7" fmla="*/ 91 h 201"/>
                <a:gd name="T8" fmla="*/ 82 w 165"/>
                <a:gd name="T9" fmla="*/ 0 h 201"/>
                <a:gd name="T10" fmla="*/ 0 w 165"/>
                <a:gd name="T11" fmla="*/ 91 h 201"/>
                <a:gd name="T12" fmla="*/ 49 w 165"/>
                <a:gd name="T13" fmla="*/ 91 h 201"/>
                <a:gd name="T14" fmla="*/ 49 w 165"/>
                <a:gd name="T15" fmla="*/ 201 h 2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5" h="201">
                  <a:moveTo>
                    <a:pt x="49" y="201"/>
                  </a:moveTo>
                  <a:lnTo>
                    <a:pt x="118" y="201"/>
                  </a:lnTo>
                  <a:lnTo>
                    <a:pt x="118" y="91"/>
                  </a:lnTo>
                  <a:lnTo>
                    <a:pt x="165" y="91"/>
                  </a:lnTo>
                  <a:lnTo>
                    <a:pt x="82" y="0"/>
                  </a:lnTo>
                  <a:lnTo>
                    <a:pt x="0" y="91"/>
                  </a:lnTo>
                  <a:lnTo>
                    <a:pt x="49" y="91"/>
                  </a:lnTo>
                  <a:lnTo>
                    <a:pt x="49" y="2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grpSp>
      <p:cxnSp>
        <p:nvCxnSpPr>
          <p:cNvPr id="115" name="Elbow Connector 114"/>
          <p:cNvCxnSpPr>
            <a:cxnSpLocks/>
            <a:stCxn id="18" idx="5"/>
            <a:endCxn id="88" idx="0"/>
          </p:cNvCxnSpPr>
          <p:nvPr/>
        </p:nvCxnSpPr>
        <p:spPr>
          <a:xfrm flipH="1">
            <a:off x="5605981" y="2077366"/>
            <a:ext cx="207419" cy="228936"/>
          </a:xfrm>
          <a:prstGeom prst="bentConnector4">
            <a:avLst>
              <a:gd name="adj1" fmla="val -110212"/>
              <a:gd name="adj2" fmla="val 55409"/>
            </a:avLst>
          </a:prstGeom>
          <a:solidFill>
            <a:sysClr val="window" lastClr="FFFFFF"/>
          </a:solidFill>
          <a:ln w="12700" cap="flat" cmpd="sng" algn="ctr">
            <a:solidFill>
              <a:schemeClr val="tx2"/>
            </a:solidFill>
            <a:prstDash val="dash"/>
          </a:ln>
          <a:effectLst/>
        </p:spPr>
      </p:cxnSp>
      <p:cxnSp>
        <p:nvCxnSpPr>
          <p:cNvPr id="116" name="Elbow Connector 115"/>
          <p:cNvCxnSpPr>
            <a:stCxn id="18" idx="1"/>
          </p:cNvCxnSpPr>
          <p:nvPr/>
        </p:nvCxnSpPr>
        <p:spPr>
          <a:xfrm flipH="1">
            <a:off x="6792161" y="2102132"/>
            <a:ext cx="277661" cy="302822"/>
          </a:xfrm>
          <a:prstGeom prst="bentConnector4">
            <a:avLst>
              <a:gd name="adj1" fmla="val 209041"/>
              <a:gd name="adj2" fmla="val 50000"/>
            </a:avLst>
          </a:prstGeom>
          <a:solidFill>
            <a:sysClr val="window" lastClr="FFFFFF"/>
          </a:solidFill>
          <a:ln w="12700" cap="flat" cmpd="sng" algn="ctr">
            <a:solidFill>
              <a:schemeClr val="tx2"/>
            </a:solidFill>
            <a:prstDash val="dash"/>
          </a:ln>
          <a:effectLst/>
        </p:spPr>
      </p:cxnSp>
    </p:spTree>
    <p:extLst>
      <p:ext uri="{BB962C8B-B14F-4D97-AF65-F5344CB8AC3E}">
        <p14:creationId xmlns:p14="http://schemas.microsoft.com/office/powerpoint/2010/main" val="349105546"/>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69084499"/>
              </p:ext>
            </p:extLst>
          </p:nvPr>
        </p:nvGraphicFramePr>
        <p:xfrm>
          <a:off x="542290" y="1091946"/>
          <a:ext cx="11107420" cy="5025411"/>
        </p:xfrm>
        <a:graphic>
          <a:graphicData uri="http://schemas.openxmlformats.org/drawingml/2006/table">
            <a:tbl>
              <a:tblPr firstRow="1" bandRow="1">
                <a:tableStyleId>{B301B821-A1FF-4177-AEE7-76D212191A09}</a:tableStyleId>
              </a:tblPr>
              <a:tblGrid>
                <a:gridCol w="629285">
                  <a:extLst>
                    <a:ext uri="{9D8B030D-6E8A-4147-A177-3AD203B41FA5}">
                      <a16:colId xmlns:a16="http://schemas.microsoft.com/office/drawing/2014/main" val="20000"/>
                    </a:ext>
                  </a:extLst>
                </a:gridCol>
                <a:gridCol w="1895475">
                  <a:extLst>
                    <a:ext uri="{9D8B030D-6E8A-4147-A177-3AD203B41FA5}">
                      <a16:colId xmlns:a16="http://schemas.microsoft.com/office/drawing/2014/main" val="20001"/>
                    </a:ext>
                  </a:extLst>
                </a:gridCol>
                <a:gridCol w="8582660">
                  <a:extLst>
                    <a:ext uri="{9D8B030D-6E8A-4147-A177-3AD203B41FA5}">
                      <a16:colId xmlns:a16="http://schemas.microsoft.com/office/drawing/2014/main" val="20002"/>
                    </a:ext>
                  </a:extLst>
                </a:gridCol>
              </a:tblGrid>
              <a:tr h="336278">
                <a:tc>
                  <a:txBody>
                    <a:bodyPr/>
                    <a:lstStyle/>
                    <a:p>
                      <a:pPr algn="ctr"/>
                      <a:r>
                        <a:rPr lang="en-US" sz="1400" dirty="0">
                          <a:latin typeface="Calibri" panose="020F0502020204030204" pitchFamily="34" charset="0"/>
                          <a:cs typeface="Calibri" panose="020F0502020204030204" pitchFamily="34" charset="0"/>
                        </a:rPr>
                        <a:t>S. No</a:t>
                      </a:r>
                    </a:p>
                  </a:txBody>
                  <a:tcPr marL="82918" marR="82918" marT="41459" marB="41459" anchor="ctr"/>
                </a:tc>
                <a:tc>
                  <a:txBody>
                    <a:bodyPr/>
                    <a:lstStyle/>
                    <a:p>
                      <a:pPr algn="ctr"/>
                      <a:r>
                        <a:rPr lang="en-US" sz="1400" dirty="0">
                          <a:latin typeface="Calibri" panose="020F0502020204030204" pitchFamily="34" charset="0"/>
                          <a:cs typeface="Calibri" panose="020F0502020204030204" pitchFamily="34" charset="0"/>
                        </a:rPr>
                        <a:t>Forms</a:t>
                      </a:r>
                    </a:p>
                  </a:txBody>
                  <a:tcPr marL="82918" marR="82918" marT="41459" marB="41459" anchor="ctr"/>
                </a:tc>
                <a:tc>
                  <a:txBody>
                    <a:bodyPr/>
                    <a:lstStyle/>
                    <a:p>
                      <a:pPr algn="ctr"/>
                      <a:r>
                        <a:rPr lang="en-US" sz="1400" dirty="0">
                          <a:latin typeface="Calibri" panose="020F0502020204030204" pitchFamily="34" charset="0"/>
                          <a:cs typeface="Calibri" panose="020F0502020204030204" pitchFamily="34" charset="0"/>
                        </a:rPr>
                        <a:t>Particulars</a:t>
                      </a:r>
                    </a:p>
                  </a:txBody>
                  <a:tcPr marL="82918" marR="82918" marT="41459" marB="41459" anchor="ctr"/>
                </a:tc>
                <a:extLst>
                  <a:ext uri="{0D108BD9-81ED-4DB2-BD59-A6C34878D82A}">
                    <a16:rowId xmlns:a16="http://schemas.microsoft.com/office/drawing/2014/main" val="10000"/>
                  </a:ext>
                </a:extLst>
              </a:tr>
              <a:tr h="580425">
                <a:tc>
                  <a:txBody>
                    <a:bodyPr/>
                    <a:lstStyle/>
                    <a:p>
                      <a:pPr algn="ctr"/>
                      <a:r>
                        <a:rPr lang="en-US" sz="1200" dirty="0">
                          <a:latin typeface="Calibri" panose="020F0502020204030204" pitchFamily="34" charset="0"/>
                          <a:cs typeface="Calibri" panose="020F0502020204030204" pitchFamily="34" charset="0"/>
                        </a:rPr>
                        <a:t>1.</a:t>
                      </a:r>
                    </a:p>
                  </a:txBody>
                  <a:tcPr marL="82918" marR="82918" marT="41459" marB="41459" anchor="ctr"/>
                </a:tc>
                <a:tc>
                  <a:txBody>
                    <a:bodyPr/>
                    <a:lstStyle/>
                    <a:p>
                      <a:pPr algn="l"/>
                      <a:r>
                        <a:rPr lang="en-US" sz="1200" b="1" dirty="0">
                          <a:latin typeface="Calibri" panose="020F0502020204030204" pitchFamily="34" charset="0"/>
                          <a:cs typeface="Calibri" panose="020F0502020204030204" pitchFamily="34" charset="0"/>
                        </a:rPr>
                        <a:t>FC-GPR</a:t>
                      </a:r>
                    </a:p>
                  </a:txBody>
                  <a:tcPr marL="82918" marR="82918" marT="41459" marB="41459" anchor="ctr"/>
                </a:tc>
                <a:tc>
                  <a:txBody>
                    <a:bodyPr/>
                    <a:lstStyle/>
                    <a:p>
                      <a:pPr marL="171450" indent="-171450" algn="l">
                        <a:buFont typeface="Arial" panose="020B0604020202020204" pitchFamily="34" charset="0"/>
                        <a:buChar char="•"/>
                      </a:pPr>
                      <a:r>
                        <a:rPr lang="en-US" sz="1200" dirty="0">
                          <a:latin typeface="Calibri" panose="020F0502020204030204" pitchFamily="34" charset="0"/>
                          <a:cs typeface="Calibri" panose="020F0502020204030204" pitchFamily="34" charset="0"/>
                        </a:rPr>
                        <a:t>Reporting</a:t>
                      </a:r>
                      <a:r>
                        <a:rPr lang="en-US" sz="1200" baseline="0" dirty="0">
                          <a:latin typeface="Calibri" panose="020F0502020204030204" pitchFamily="34" charset="0"/>
                          <a:cs typeface="Calibri" panose="020F0502020204030204" pitchFamily="34" charset="0"/>
                        </a:rPr>
                        <a:t> of issuance of equity instruments where such instruments are reckoned as FDI;</a:t>
                      </a:r>
                    </a:p>
                    <a:p>
                      <a:pPr marL="171450" indent="-171450" algn="l">
                        <a:buFont typeface="Arial" panose="020B0604020202020204" pitchFamily="34" charset="0"/>
                        <a:buChar char="•"/>
                      </a:pPr>
                      <a:r>
                        <a:rPr lang="en-US" sz="1200" baseline="0" dirty="0">
                          <a:latin typeface="Calibri" panose="020F0502020204030204" pitchFamily="34" charset="0"/>
                          <a:cs typeface="Calibri" panose="020F0502020204030204" pitchFamily="34" charset="0"/>
                        </a:rPr>
                        <a:t>Reporting to be made within 30 days of issuance of equity instrument.</a:t>
                      </a:r>
                      <a:endParaRPr lang="en-US" sz="1200" dirty="0">
                        <a:latin typeface="Calibri" panose="020F0502020204030204" pitchFamily="34" charset="0"/>
                        <a:cs typeface="Calibri" panose="020F0502020204030204" pitchFamily="34" charset="0"/>
                      </a:endParaRPr>
                    </a:p>
                  </a:txBody>
                  <a:tcPr marL="82918" marR="82918" marT="41459" marB="41459" anchor="ctr"/>
                </a:tc>
                <a:extLst>
                  <a:ext uri="{0D108BD9-81ED-4DB2-BD59-A6C34878D82A}">
                    <a16:rowId xmlns:a16="http://schemas.microsoft.com/office/drawing/2014/main" val="10002"/>
                  </a:ext>
                </a:extLst>
              </a:tr>
              <a:tr h="580425">
                <a:tc>
                  <a:txBody>
                    <a:bodyPr/>
                    <a:lstStyle/>
                    <a:p>
                      <a:pPr algn="ctr"/>
                      <a:r>
                        <a:rPr lang="en-US" sz="1200" dirty="0">
                          <a:latin typeface="Calibri" panose="020F0502020204030204" pitchFamily="34" charset="0"/>
                          <a:cs typeface="Calibri" panose="020F0502020204030204" pitchFamily="34" charset="0"/>
                        </a:rPr>
                        <a:t>2.</a:t>
                      </a:r>
                    </a:p>
                  </a:txBody>
                  <a:tcPr marL="82918" marR="82918" marT="41459" marB="41459" anchor="ctr"/>
                </a:tc>
                <a:tc>
                  <a:txBody>
                    <a:bodyPr/>
                    <a:lstStyle/>
                    <a:p>
                      <a:pPr algn="l"/>
                      <a:r>
                        <a:rPr lang="en-US" sz="1200" b="1" dirty="0">
                          <a:latin typeface="Calibri" panose="020F0502020204030204" pitchFamily="34" charset="0"/>
                          <a:cs typeface="Calibri" panose="020F0502020204030204" pitchFamily="34" charset="0"/>
                        </a:rPr>
                        <a:t>FLA</a:t>
                      </a:r>
                    </a:p>
                  </a:txBody>
                  <a:tcPr marL="82918" marR="82918" marT="41459" marB="41459" anchor="ctr"/>
                </a:tc>
                <a:tc>
                  <a:txBody>
                    <a:bodyPr/>
                    <a:lstStyle/>
                    <a:p>
                      <a:pPr marL="171450" indent="-171450" algn="l">
                        <a:buFont typeface="Arial" panose="020B0604020202020204" pitchFamily="34" charset="0"/>
                        <a:buChar char="•"/>
                      </a:pPr>
                      <a:r>
                        <a:rPr lang="en-US" sz="1200" dirty="0">
                          <a:latin typeface="Calibri" panose="020F0502020204030204" pitchFamily="34" charset="0"/>
                          <a:cs typeface="Calibri" panose="020F0502020204030204" pitchFamily="34" charset="0"/>
                        </a:rPr>
                        <a:t>An Indian company/LLP which has received FDI in the previous year(s) including the current year, shall submit form FLA to the Reserve Bank on or before the </a:t>
                      </a:r>
                      <a:r>
                        <a:rPr lang="en-US" sz="1200" b="1" dirty="0">
                          <a:latin typeface="Calibri" panose="020F0502020204030204" pitchFamily="34" charset="0"/>
                          <a:cs typeface="Calibri" panose="020F0502020204030204" pitchFamily="34" charset="0"/>
                        </a:rPr>
                        <a:t>15</a:t>
                      </a:r>
                      <a:r>
                        <a:rPr lang="en-US" sz="1200" b="1" baseline="30000" dirty="0">
                          <a:latin typeface="Calibri" panose="020F0502020204030204" pitchFamily="34" charset="0"/>
                          <a:cs typeface="Calibri" panose="020F0502020204030204" pitchFamily="34" charset="0"/>
                        </a:rPr>
                        <a:t>th</a:t>
                      </a:r>
                      <a:r>
                        <a:rPr lang="en-US" sz="1200" b="1" dirty="0">
                          <a:latin typeface="Calibri" panose="020F0502020204030204" pitchFamily="34" charset="0"/>
                          <a:cs typeface="Calibri" panose="020F0502020204030204" pitchFamily="34" charset="0"/>
                        </a:rPr>
                        <a:t> day of July </a:t>
                      </a:r>
                      <a:r>
                        <a:rPr lang="en-US" sz="1200" dirty="0">
                          <a:latin typeface="Calibri" panose="020F0502020204030204" pitchFamily="34" charset="0"/>
                          <a:cs typeface="Calibri" panose="020F0502020204030204" pitchFamily="34" charset="0"/>
                        </a:rPr>
                        <a:t>of each year.</a:t>
                      </a:r>
                    </a:p>
                  </a:txBody>
                  <a:tcPr marL="82918" marR="82918" marT="41459" marB="41459" anchor="ctr"/>
                </a:tc>
                <a:extLst>
                  <a:ext uri="{0D108BD9-81ED-4DB2-BD59-A6C34878D82A}">
                    <a16:rowId xmlns:a16="http://schemas.microsoft.com/office/drawing/2014/main" val="10003"/>
                  </a:ext>
                </a:extLst>
              </a:tr>
              <a:tr h="414589">
                <a:tc>
                  <a:txBody>
                    <a:bodyPr/>
                    <a:lstStyle/>
                    <a:p>
                      <a:pPr algn="ctr"/>
                      <a:r>
                        <a:rPr lang="en-US" sz="1200" dirty="0">
                          <a:latin typeface="Calibri" panose="020F0502020204030204" pitchFamily="34" charset="0"/>
                          <a:cs typeface="Calibri" panose="020F0502020204030204" pitchFamily="34" charset="0"/>
                        </a:rPr>
                        <a:t>3.</a:t>
                      </a:r>
                    </a:p>
                  </a:txBody>
                  <a:tcPr marL="82918" marR="82918" marT="41459" marB="41459" anchor="ctr"/>
                </a:tc>
                <a:tc>
                  <a:txBody>
                    <a:bodyPr/>
                    <a:lstStyle/>
                    <a:p>
                      <a:pPr algn="l"/>
                      <a:r>
                        <a:rPr lang="en-US" sz="1200" b="1" kern="1200" baseline="0" dirty="0">
                          <a:latin typeface="Calibri" panose="020F0502020204030204" pitchFamily="34" charset="0"/>
                          <a:cs typeface="Calibri" panose="020F0502020204030204" pitchFamily="34" charset="0"/>
                        </a:rPr>
                        <a:t>FC-TRS</a:t>
                      </a:r>
                      <a:endParaRPr lang="en-US" sz="1200" b="1" kern="1200" baseline="0" dirty="0">
                        <a:solidFill>
                          <a:schemeClr val="tx1"/>
                        </a:solidFill>
                        <a:latin typeface="Calibri" panose="020F0502020204030204" pitchFamily="34" charset="0"/>
                        <a:ea typeface="+mn-ea"/>
                        <a:cs typeface="Calibri" panose="020F0502020204030204" pitchFamily="34" charset="0"/>
                      </a:endParaRPr>
                    </a:p>
                  </a:txBody>
                  <a:tcPr marL="82918" marR="82918" marT="41459" marB="41459" anchor="ctr"/>
                </a:tc>
                <a:tc>
                  <a:txBody>
                    <a:bodyPr/>
                    <a:lstStyle/>
                    <a:p>
                      <a:pPr marL="171450" indent="-171450" algn="l">
                        <a:buFont typeface="Arial" panose="020B0604020202020204" pitchFamily="34" charset="0"/>
                        <a:buChar char="•"/>
                      </a:pPr>
                      <a:r>
                        <a:rPr lang="en-US" sz="1200" kern="1200" baseline="0" dirty="0">
                          <a:latin typeface="Calibri" panose="020F0502020204030204" pitchFamily="34" charset="0"/>
                          <a:cs typeface="Calibri" panose="020F0502020204030204" pitchFamily="34" charset="0"/>
                        </a:rPr>
                        <a:t>Form FCTRS shall be filed </a:t>
                      </a:r>
                      <a:r>
                        <a:rPr lang="en-US" sz="1200" b="1" kern="1200" baseline="0" dirty="0">
                          <a:latin typeface="Calibri" panose="020F0502020204030204" pitchFamily="34" charset="0"/>
                          <a:cs typeface="Calibri" panose="020F0502020204030204" pitchFamily="34" charset="0"/>
                        </a:rPr>
                        <a:t>within sixty days of</a:t>
                      </a:r>
                      <a:r>
                        <a:rPr lang="en-US" sz="1200" b="0" kern="1200" baseline="0" dirty="0">
                          <a:latin typeface="Calibri" panose="020F0502020204030204" pitchFamily="34" charset="0"/>
                          <a:cs typeface="Calibri" panose="020F0502020204030204" pitchFamily="34" charset="0"/>
                        </a:rPr>
                        <a:t> transfer </a:t>
                      </a:r>
                      <a:r>
                        <a:rPr lang="en-US" sz="1200" kern="1200" baseline="0" dirty="0">
                          <a:latin typeface="Calibri" panose="020F0502020204030204" pitchFamily="34" charset="0"/>
                          <a:cs typeface="Calibri" panose="020F0502020204030204" pitchFamily="34" charset="0"/>
                        </a:rPr>
                        <a:t>of equity instruments </a:t>
                      </a:r>
                      <a:r>
                        <a:rPr lang="en-US" sz="1200" b="1" kern="1200" baseline="0" dirty="0">
                          <a:latin typeface="Calibri" panose="020F0502020204030204" pitchFamily="34" charset="0"/>
                          <a:cs typeface="Calibri" panose="020F0502020204030204" pitchFamily="34" charset="0"/>
                        </a:rPr>
                        <a:t>or receipt/ remittance of funds </a:t>
                      </a:r>
                      <a:r>
                        <a:rPr lang="en-US" sz="1200" kern="1200" baseline="0" dirty="0">
                          <a:latin typeface="Calibri" panose="020F0502020204030204" pitchFamily="34" charset="0"/>
                          <a:cs typeface="Calibri" panose="020F0502020204030204" pitchFamily="34" charset="0"/>
                        </a:rPr>
                        <a:t>whichever is earlier.  </a:t>
                      </a:r>
                      <a:endParaRPr lang="en-US" sz="1200" kern="1200" baseline="0" dirty="0">
                        <a:solidFill>
                          <a:schemeClr val="tx1"/>
                        </a:solidFill>
                        <a:latin typeface="Calibri" panose="020F0502020204030204" pitchFamily="34" charset="0"/>
                        <a:ea typeface="+mn-ea"/>
                        <a:cs typeface="Calibri" panose="020F0502020204030204" pitchFamily="34" charset="0"/>
                      </a:endParaRPr>
                    </a:p>
                  </a:txBody>
                  <a:tcPr marL="82918" marR="82918" marT="41459" marB="41459" anchor="ctr"/>
                </a:tc>
                <a:extLst>
                  <a:ext uri="{0D108BD9-81ED-4DB2-BD59-A6C34878D82A}">
                    <a16:rowId xmlns:a16="http://schemas.microsoft.com/office/drawing/2014/main" val="10004"/>
                  </a:ext>
                </a:extLst>
              </a:tr>
              <a:tr h="392063">
                <a:tc>
                  <a:txBody>
                    <a:bodyPr/>
                    <a:lstStyle/>
                    <a:p>
                      <a:pPr algn="ctr"/>
                      <a:r>
                        <a:rPr lang="en-US" sz="1200" dirty="0">
                          <a:latin typeface="Calibri" panose="020F0502020204030204" pitchFamily="34" charset="0"/>
                          <a:cs typeface="Calibri" panose="020F0502020204030204" pitchFamily="34" charset="0"/>
                        </a:rPr>
                        <a:t>4.</a:t>
                      </a:r>
                    </a:p>
                  </a:txBody>
                  <a:tcPr marL="82918" marR="82918" marT="41459" marB="41459" anchor="ctr"/>
                </a:tc>
                <a:tc>
                  <a:txBody>
                    <a:bodyPr/>
                    <a:lstStyle/>
                    <a:p>
                      <a:pPr algn="l"/>
                      <a:r>
                        <a:rPr lang="en-US" sz="1200" b="1" dirty="0">
                          <a:latin typeface="Calibri" panose="020F0502020204030204" pitchFamily="34" charset="0"/>
                          <a:cs typeface="Calibri" panose="020F0502020204030204" pitchFamily="34" charset="0"/>
                        </a:rPr>
                        <a:t>ESOP</a:t>
                      </a:r>
                    </a:p>
                  </a:txBody>
                  <a:tcPr marL="82918" marR="82918" marT="41459" marB="41459" anchor="ctr"/>
                </a:tc>
                <a:tc>
                  <a:txBody>
                    <a:bodyPr/>
                    <a:lstStyle/>
                    <a:p>
                      <a:pPr marL="171450" indent="-171450" algn="l">
                        <a:buFont typeface="Arial" panose="020B0604020202020204" pitchFamily="34" charset="0"/>
                        <a:buChar char="•"/>
                      </a:pPr>
                      <a:r>
                        <a:rPr lang="en-US" sz="1200" dirty="0">
                          <a:latin typeface="Calibri" panose="020F0502020204030204" pitchFamily="34" charset="0"/>
                          <a:cs typeface="Calibri" panose="020F0502020204030204" pitchFamily="34" charset="0"/>
                        </a:rPr>
                        <a:t>Filing of </a:t>
                      </a:r>
                      <a:r>
                        <a:rPr lang="en-US" sz="1200" b="1" dirty="0">
                          <a:latin typeface="Calibri" panose="020F0502020204030204" pitchFamily="34" charset="0"/>
                          <a:cs typeface="Calibri" panose="020F0502020204030204" pitchFamily="34" charset="0"/>
                        </a:rPr>
                        <a:t>Form ESOP </a:t>
                      </a:r>
                      <a:r>
                        <a:rPr lang="en-US" sz="1200" baseline="0" dirty="0">
                          <a:latin typeface="Calibri" panose="020F0502020204030204" pitchFamily="34" charset="0"/>
                          <a:cs typeface="Calibri" panose="020F0502020204030204" pitchFamily="34" charset="0"/>
                        </a:rPr>
                        <a:t>within 30 days of issuance of ESOP</a:t>
                      </a:r>
                      <a:endParaRPr lang="en-US" sz="1200" dirty="0">
                        <a:latin typeface="Calibri" panose="020F0502020204030204" pitchFamily="34" charset="0"/>
                        <a:cs typeface="Calibri" panose="020F0502020204030204" pitchFamily="34" charset="0"/>
                      </a:endParaRPr>
                    </a:p>
                  </a:txBody>
                  <a:tcPr marL="82918" marR="82918" marT="41459" marB="41459" anchor="ctr"/>
                </a:tc>
                <a:extLst>
                  <a:ext uri="{0D108BD9-81ED-4DB2-BD59-A6C34878D82A}">
                    <a16:rowId xmlns:a16="http://schemas.microsoft.com/office/drawing/2014/main" val="10005"/>
                  </a:ext>
                </a:extLst>
              </a:tr>
              <a:tr h="414589">
                <a:tc>
                  <a:txBody>
                    <a:bodyPr/>
                    <a:lstStyle/>
                    <a:p>
                      <a:pPr algn="ctr"/>
                      <a:r>
                        <a:rPr lang="en-US" sz="1200" dirty="0">
                          <a:latin typeface="Calibri" panose="020F0502020204030204" pitchFamily="34" charset="0"/>
                          <a:cs typeface="Calibri" panose="020F0502020204030204" pitchFamily="34" charset="0"/>
                        </a:rPr>
                        <a:t>6.</a:t>
                      </a:r>
                    </a:p>
                  </a:txBody>
                  <a:tcPr marL="82918" marR="82918" marT="41459" marB="41459" anchor="ctr"/>
                </a:tc>
                <a:tc>
                  <a:txBody>
                    <a:bodyPr/>
                    <a:lstStyle/>
                    <a:p>
                      <a:pPr algn="l"/>
                      <a:r>
                        <a:rPr lang="en-US" sz="1200" b="1" dirty="0">
                          <a:latin typeface="Calibri" panose="020F0502020204030204" pitchFamily="34" charset="0"/>
                          <a:cs typeface="Calibri" panose="020F0502020204030204" pitchFamily="34" charset="0"/>
                        </a:rPr>
                        <a:t>LLP (I)</a:t>
                      </a:r>
                    </a:p>
                  </a:txBody>
                  <a:tcPr marL="82918" marR="82918" marT="41459" marB="41459" anchor="ctr"/>
                </a:tc>
                <a:tc>
                  <a:txBody>
                    <a:bodyPr/>
                    <a:lstStyle/>
                    <a:p>
                      <a:pPr marL="171450" indent="-171450" algn="l">
                        <a:buFont typeface="Arial" panose="020B0604020202020204" pitchFamily="34" charset="0"/>
                        <a:buChar char="•"/>
                      </a:pPr>
                      <a:r>
                        <a:rPr lang="en-US" sz="1200" dirty="0">
                          <a:latin typeface="Calibri" panose="020F0502020204030204" pitchFamily="34" charset="0"/>
                          <a:cs typeface="Calibri" panose="020F0502020204030204" pitchFamily="34" charset="0"/>
                        </a:rPr>
                        <a:t>LLP to submit</a:t>
                      </a:r>
                      <a:r>
                        <a:rPr lang="en-US" sz="1200" baseline="0" dirty="0">
                          <a:latin typeface="Calibri" panose="020F0502020204030204" pitchFamily="34" charset="0"/>
                          <a:cs typeface="Calibri" panose="020F0502020204030204" pitchFamily="34" charset="0"/>
                        </a:rPr>
                        <a:t> Form LLP (I) within 30 days of receipt of consideration for capital contribution and acquisition of profits </a:t>
                      </a:r>
                      <a:endParaRPr lang="en-US" sz="1200" dirty="0">
                        <a:latin typeface="Calibri" panose="020F0502020204030204" pitchFamily="34" charset="0"/>
                        <a:cs typeface="Calibri" panose="020F0502020204030204" pitchFamily="34" charset="0"/>
                      </a:endParaRPr>
                    </a:p>
                  </a:txBody>
                  <a:tcPr marL="82918" marR="82918" marT="41459" marB="41459" anchor="ctr"/>
                </a:tc>
                <a:extLst>
                  <a:ext uri="{0D108BD9-81ED-4DB2-BD59-A6C34878D82A}">
                    <a16:rowId xmlns:a16="http://schemas.microsoft.com/office/drawing/2014/main" val="4139335313"/>
                  </a:ext>
                </a:extLst>
              </a:tr>
              <a:tr h="580425">
                <a:tc>
                  <a:txBody>
                    <a:bodyPr/>
                    <a:lstStyle/>
                    <a:p>
                      <a:pPr algn="ctr"/>
                      <a:r>
                        <a:rPr lang="en-US" sz="1200" dirty="0">
                          <a:latin typeface="Calibri" panose="020F0502020204030204" pitchFamily="34" charset="0"/>
                          <a:cs typeface="Calibri" panose="020F0502020204030204" pitchFamily="34" charset="0"/>
                        </a:rPr>
                        <a:t>7.</a:t>
                      </a:r>
                    </a:p>
                  </a:txBody>
                  <a:tcPr marL="82918" marR="82918" marT="41459" marB="41459" anchor="ctr"/>
                </a:tc>
                <a:tc>
                  <a:txBody>
                    <a:bodyPr/>
                    <a:lstStyle/>
                    <a:p>
                      <a:pPr algn="l"/>
                      <a:r>
                        <a:rPr lang="en-US" sz="1200" b="1" dirty="0">
                          <a:latin typeface="Calibri" panose="020F0502020204030204" pitchFamily="34" charset="0"/>
                          <a:cs typeface="Calibri" panose="020F0502020204030204" pitchFamily="34" charset="0"/>
                        </a:rPr>
                        <a:t>LLP (II)</a:t>
                      </a:r>
                    </a:p>
                  </a:txBody>
                  <a:tcPr marL="82918" marR="82918" marT="41459" marB="41459" anchor="ctr"/>
                </a:tc>
                <a:tc>
                  <a:txBody>
                    <a:bodyPr/>
                    <a:lstStyle/>
                    <a:p>
                      <a:pPr marL="171450" indent="-171450" algn="l">
                        <a:buFont typeface="Arial" panose="020B0604020202020204" pitchFamily="34" charset="0"/>
                        <a:buChar char="•"/>
                      </a:pPr>
                      <a:r>
                        <a:rPr lang="en-US" sz="1200" dirty="0">
                          <a:latin typeface="Calibri" panose="020F0502020204030204" pitchFamily="34" charset="0"/>
                          <a:cs typeface="Calibri" panose="020F0502020204030204" pitchFamily="34" charset="0"/>
                        </a:rPr>
                        <a:t>Disinvestment/ transfer of capital contribution or profit share between a PRI and PROI (or vice versa) shall be filed within 60 days from the date of receipt of funds.</a:t>
                      </a:r>
                    </a:p>
                  </a:txBody>
                  <a:tcPr marL="82918" marR="82918" marT="41459" marB="41459" anchor="ctr"/>
                </a:tc>
                <a:extLst>
                  <a:ext uri="{0D108BD9-81ED-4DB2-BD59-A6C34878D82A}">
                    <a16:rowId xmlns:a16="http://schemas.microsoft.com/office/drawing/2014/main" val="147766565"/>
                  </a:ext>
                </a:extLst>
              </a:tr>
              <a:tr h="1726617">
                <a:tc>
                  <a:txBody>
                    <a:bodyPr/>
                    <a:lstStyle/>
                    <a:p>
                      <a:pPr algn="ctr"/>
                      <a:r>
                        <a:rPr lang="en-US" sz="1200" dirty="0">
                          <a:latin typeface="Calibri" panose="020F0502020204030204" pitchFamily="34" charset="0"/>
                          <a:cs typeface="Calibri" panose="020F0502020204030204" pitchFamily="34" charset="0"/>
                        </a:rPr>
                        <a:t>8.</a:t>
                      </a:r>
                    </a:p>
                  </a:txBody>
                  <a:tcPr marL="82918" marR="82918" marT="41459" marB="41459"/>
                </a:tc>
                <a:tc>
                  <a:txBody>
                    <a:bodyPr/>
                    <a:lstStyle/>
                    <a:p>
                      <a:pPr algn="l"/>
                      <a:r>
                        <a:rPr lang="en-US" sz="1200" b="1" dirty="0">
                          <a:latin typeface="Calibri" panose="020F0502020204030204" pitchFamily="34" charset="0"/>
                          <a:cs typeface="Calibri" panose="020F0502020204030204" pitchFamily="34" charset="0"/>
                        </a:rPr>
                        <a:t>Downstream Investment</a:t>
                      </a:r>
                    </a:p>
                  </a:txBody>
                  <a:tcPr marL="82918" marR="82918" marT="41459" marB="41459"/>
                </a:tc>
                <a:tc>
                  <a:txBody>
                    <a:bodyPr/>
                    <a:lstStyle/>
                    <a:p>
                      <a:pPr marL="171450" marR="0" lvl="0" indent="-171450" algn="l" defTabSz="1008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Calibri" panose="020F0502020204030204" pitchFamily="34" charset="0"/>
                          <a:cs typeface="Calibri" panose="020F0502020204030204" pitchFamily="34" charset="0"/>
                        </a:rPr>
                        <a:t>An Indian entity or an investment vehicle making downstream investment in another Indian entity which is considered as indirect foreign investment for the investee Indian entity in terms of these Regulations, shall notify the Secretariat for Industrial Assistance, DPIIT within 30 days of such investment, even if equity instruments have not been allotted, along with the modality of investment in new / existing ventures (with / without expansion programme).</a:t>
                      </a:r>
                    </a:p>
                    <a:p>
                      <a:pPr marL="171450" marR="0" lvl="0" indent="-171450" algn="l" defTabSz="1008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latin typeface="Calibri" panose="020F0502020204030204" pitchFamily="34" charset="0"/>
                        <a:cs typeface="Calibri" panose="020F0502020204030204" pitchFamily="34" charset="0"/>
                      </a:endParaRPr>
                    </a:p>
                    <a:p>
                      <a:pPr marL="171450" marR="0" lvl="0" indent="-171450" algn="l" defTabSz="1008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Calibri" panose="020F0502020204030204" pitchFamily="34" charset="0"/>
                          <a:cs typeface="Calibri" panose="020F0502020204030204" pitchFamily="34" charset="0"/>
                        </a:rPr>
                        <a:t>Form DI: An Indian entity or an investment Vehicle making downstream investment in another Indian entity which is considered as indirect foreign investment for the investee Indian entity in terms of Rule  22 shall file Form DI with the RBI within 30 days from the date of allotment of equity instruments.</a:t>
                      </a:r>
                    </a:p>
                  </a:txBody>
                  <a:tcPr marL="82918" marR="82918" marT="41459" marB="41459" anchor="ctr"/>
                </a:tc>
                <a:extLst>
                  <a:ext uri="{0D108BD9-81ED-4DB2-BD59-A6C34878D82A}">
                    <a16:rowId xmlns:a16="http://schemas.microsoft.com/office/drawing/2014/main" val="2350230382"/>
                  </a:ext>
                </a:extLst>
              </a:tr>
            </a:tbl>
          </a:graphicData>
        </a:graphic>
      </p:graphicFrame>
      <p:sp>
        <p:nvSpPr>
          <p:cNvPr id="5" name="Title 2"/>
          <p:cNvSpPr txBox="1">
            <a:spLocks/>
          </p:cNvSpPr>
          <p:nvPr/>
        </p:nvSpPr>
        <p:spPr bwMode="gray">
          <a:xfrm>
            <a:off x="522606" y="354351"/>
            <a:ext cx="9130080" cy="319927"/>
          </a:xfrm>
          <a:prstGeom prst="rect">
            <a:avLst/>
          </a:prstGeom>
          <a:solidFill>
            <a:schemeClr val="bg1"/>
          </a:solidFill>
          <a:ln>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t" anchorCtr="0">
            <a:noAutofit/>
          </a:bodyPr>
          <a:lstStyle>
            <a:lvl1pPr algn="l" defTabSz="1008400" rtl="0" eaLnBrk="1" latinLnBrk="0" hangingPunct="1">
              <a:spcBef>
                <a:spcPct val="0"/>
              </a:spcBef>
              <a:buNone/>
              <a:defRPr sz="2000" kern="1200">
                <a:solidFill>
                  <a:schemeClr val="tx1"/>
                </a:solidFill>
                <a:latin typeface="+mj-lt"/>
                <a:ea typeface="+mj-ea"/>
                <a:cs typeface="+mj-cs"/>
              </a:defRPr>
            </a:lvl1pPr>
          </a:lstStyle>
          <a:p>
            <a:r>
              <a:rPr lang="en-US" sz="2100" dirty="0">
                <a:latin typeface="Calibri" panose="020F0502020204030204" pitchFamily="34" charset="0"/>
                <a:cs typeface="Calibri" panose="020F0502020204030204" pitchFamily="34" charset="0"/>
              </a:rPr>
              <a:t> Key Reporting</a:t>
            </a:r>
          </a:p>
        </p:txBody>
      </p:sp>
    </p:spTree>
    <p:extLst>
      <p:ext uri="{BB962C8B-B14F-4D97-AF65-F5344CB8AC3E}">
        <p14:creationId xmlns:p14="http://schemas.microsoft.com/office/powerpoint/2010/main" val="3656228302"/>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187599846"/>
              </p:ext>
            </p:extLst>
          </p:nvPr>
        </p:nvGraphicFramePr>
        <p:xfrm>
          <a:off x="569105" y="1071199"/>
          <a:ext cx="10908519" cy="5138430"/>
        </p:xfrm>
        <a:graphic>
          <a:graphicData uri="http://schemas.openxmlformats.org/drawingml/2006/table">
            <a:tbl>
              <a:tblPr firstRow="1" bandRow="1">
                <a:tableStyleId>{5C22544A-7EE6-4342-B048-85BDC9FD1C3A}</a:tableStyleId>
              </a:tblPr>
              <a:tblGrid>
                <a:gridCol w="4383895">
                  <a:extLst>
                    <a:ext uri="{9D8B030D-6E8A-4147-A177-3AD203B41FA5}">
                      <a16:colId xmlns:a16="http://schemas.microsoft.com/office/drawing/2014/main" val="20000"/>
                    </a:ext>
                  </a:extLst>
                </a:gridCol>
                <a:gridCol w="4333875">
                  <a:extLst>
                    <a:ext uri="{9D8B030D-6E8A-4147-A177-3AD203B41FA5}">
                      <a16:colId xmlns:a16="http://schemas.microsoft.com/office/drawing/2014/main" val="20001"/>
                    </a:ext>
                  </a:extLst>
                </a:gridCol>
                <a:gridCol w="2190749">
                  <a:extLst>
                    <a:ext uri="{9D8B030D-6E8A-4147-A177-3AD203B41FA5}">
                      <a16:colId xmlns:a16="http://schemas.microsoft.com/office/drawing/2014/main" val="20002"/>
                    </a:ext>
                  </a:extLst>
                </a:gridCol>
              </a:tblGrid>
              <a:tr h="357554">
                <a:tc>
                  <a:txBody>
                    <a:bodyPr/>
                    <a:lstStyle/>
                    <a:p>
                      <a:pPr algn="ctr"/>
                      <a:r>
                        <a:rPr lang="en-US" sz="1400" b="1" dirty="0">
                          <a:latin typeface="Calibri" panose="020F0502020204030204" pitchFamily="34" charset="0"/>
                          <a:cs typeface="Calibri" panose="020F0502020204030204" pitchFamily="34" charset="0"/>
                        </a:rPr>
                        <a:t>Transferor </a:t>
                      </a:r>
                    </a:p>
                  </a:txBody>
                  <a:tcPr marL="82918" marR="82918" marT="41459" marB="41459" anchor="ctr"/>
                </a:tc>
                <a:tc>
                  <a:txBody>
                    <a:bodyPr/>
                    <a:lstStyle/>
                    <a:p>
                      <a:pPr algn="ctr"/>
                      <a:r>
                        <a:rPr lang="en-US" sz="1400" b="1" dirty="0">
                          <a:latin typeface="Calibri" panose="020F0502020204030204" pitchFamily="34" charset="0"/>
                          <a:cs typeface="Calibri" panose="020F0502020204030204" pitchFamily="34" charset="0"/>
                        </a:rPr>
                        <a:t>Transferee</a:t>
                      </a:r>
                    </a:p>
                  </a:txBody>
                  <a:tcPr marL="82918" marR="82918" marT="41459" marB="41459" anchor="ctr"/>
                </a:tc>
                <a:tc>
                  <a:txBody>
                    <a:bodyPr/>
                    <a:lstStyle/>
                    <a:p>
                      <a:pPr algn="ctr"/>
                      <a:r>
                        <a:rPr lang="en-US" sz="1400" b="1" dirty="0">
                          <a:latin typeface="Calibri" panose="020F0502020204030204" pitchFamily="34" charset="0"/>
                          <a:cs typeface="Calibri" panose="020F0502020204030204" pitchFamily="34" charset="0"/>
                        </a:rPr>
                        <a:t>Applicability </a:t>
                      </a:r>
                    </a:p>
                  </a:txBody>
                  <a:tcPr marL="82918" marR="82918" marT="41459" marB="41459" anchor="ctr"/>
                </a:tc>
                <a:extLst>
                  <a:ext uri="{0D108BD9-81ED-4DB2-BD59-A6C34878D82A}">
                    <a16:rowId xmlns:a16="http://schemas.microsoft.com/office/drawing/2014/main" val="10000"/>
                  </a:ext>
                </a:extLst>
              </a:tr>
              <a:tr h="276393">
                <a:tc>
                  <a:txBody>
                    <a:bodyPr/>
                    <a:lstStyle/>
                    <a:p>
                      <a:pPr algn="just"/>
                      <a:r>
                        <a:rPr lang="en-US" sz="1200" dirty="0">
                          <a:latin typeface="Calibri" panose="020F0502020204030204" pitchFamily="34" charset="0"/>
                          <a:cs typeface="Calibri" panose="020F0502020204030204" pitchFamily="34" charset="0"/>
                        </a:rPr>
                        <a:t>Resident </a:t>
                      </a:r>
                      <a:endParaRPr lang="en-US" sz="1200" b="0" dirty="0">
                        <a:latin typeface="Calibri" panose="020F0502020204030204" pitchFamily="34" charset="0"/>
                        <a:cs typeface="Calibri" panose="020F0502020204030204" pitchFamily="34" charset="0"/>
                      </a:endParaRPr>
                    </a:p>
                  </a:txBody>
                  <a:tcPr marL="82918" marR="82918" marT="41459" marB="41459" anchor="ctr"/>
                </a:tc>
                <a:tc>
                  <a:txBody>
                    <a:bodyPr/>
                    <a:lstStyle/>
                    <a:p>
                      <a:pPr algn="just"/>
                      <a:r>
                        <a:rPr lang="en-US" sz="1200" dirty="0">
                          <a:latin typeface="Calibri" panose="020F0502020204030204" pitchFamily="34" charset="0"/>
                          <a:cs typeface="Calibri" panose="020F0502020204030204" pitchFamily="34" charset="0"/>
                        </a:rPr>
                        <a:t>Resident</a:t>
                      </a:r>
                      <a:endParaRPr lang="en-US" sz="1200" b="0" dirty="0">
                        <a:latin typeface="Calibri" panose="020F0502020204030204" pitchFamily="34" charset="0"/>
                        <a:cs typeface="Calibri" panose="020F0502020204030204" pitchFamily="34" charset="0"/>
                      </a:endParaRPr>
                    </a:p>
                  </a:txBody>
                  <a:tcPr marL="82918" marR="82918" marT="41459" marB="41459" anchor="ctr"/>
                </a:tc>
                <a:tc>
                  <a:txBody>
                    <a:bodyPr/>
                    <a:lstStyle/>
                    <a:p>
                      <a:pPr marL="0" marR="0" lvl="0" indent="0" algn="ctr" defTabSz="1008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dk1"/>
                          </a:solidFill>
                          <a:effectLst/>
                          <a:latin typeface="Calibri" panose="020F0502020204030204" pitchFamily="34" charset="0"/>
                          <a:ea typeface="+mn-ea"/>
                          <a:cs typeface="Calibri" panose="020F0502020204030204" pitchFamily="34" charset="0"/>
                        </a:rPr>
                        <a:t>×</a:t>
                      </a:r>
                      <a:endParaRPr lang="en-US" sz="1200" b="0" dirty="0">
                        <a:latin typeface="Calibri" panose="020F0502020204030204" pitchFamily="34" charset="0"/>
                        <a:cs typeface="Calibri" panose="020F0502020204030204" pitchFamily="34" charset="0"/>
                      </a:endParaRPr>
                    </a:p>
                  </a:txBody>
                  <a:tcPr marL="82918" marR="82918" marT="41459" marB="41459" anchor="ctr"/>
                </a:tc>
                <a:extLst>
                  <a:ext uri="{0D108BD9-81ED-4DB2-BD59-A6C34878D82A}">
                    <a16:rowId xmlns:a16="http://schemas.microsoft.com/office/drawing/2014/main" val="10002"/>
                  </a:ext>
                </a:extLst>
              </a:tr>
              <a:tr h="577655">
                <a:tc>
                  <a:txBody>
                    <a:bodyPr/>
                    <a:lstStyle/>
                    <a:p>
                      <a:pPr algn="just"/>
                      <a:r>
                        <a:rPr lang="en-US" sz="1200" dirty="0">
                          <a:latin typeface="Calibri" panose="020F0502020204030204" pitchFamily="34" charset="0"/>
                          <a:cs typeface="Calibri" panose="020F0502020204030204" pitchFamily="34" charset="0"/>
                        </a:rPr>
                        <a:t>Resident</a:t>
                      </a:r>
                      <a:endParaRPr lang="en-US" sz="1200" b="0" dirty="0">
                        <a:latin typeface="Calibri" panose="020F0502020204030204" pitchFamily="34" charset="0"/>
                        <a:cs typeface="Calibri" panose="020F0502020204030204" pitchFamily="34" charset="0"/>
                      </a:endParaRPr>
                    </a:p>
                  </a:txBody>
                  <a:tcPr marL="82918" marR="82918" marT="41459" marB="41459" anchor="ctr"/>
                </a:tc>
                <a:tc>
                  <a:txBody>
                    <a:bodyPr/>
                    <a:lstStyle/>
                    <a:p>
                      <a:pPr algn="just"/>
                      <a:r>
                        <a:rPr lang="en-US" sz="1200" dirty="0">
                          <a:latin typeface="Calibri" panose="020F0502020204030204" pitchFamily="34" charset="0"/>
                          <a:cs typeface="Calibri" panose="020F0502020204030204" pitchFamily="34" charset="0"/>
                        </a:rPr>
                        <a:t>Non-Resident </a:t>
                      </a:r>
                      <a:r>
                        <a:rPr lang="en-US" sz="1200" i="1" dirty="0">
                          <a:latin typeface="Calibri" panose="020F0502020204030204" pitchFamily="34" charset="0"/>
                          <a:cs typeface="Calibri" panose="020F0502020204030204" pitchFamily="34" charset="0"/>
                        </a:rPr>
                        <a:t>(including NRI/OCI on repatriable basis) </a:t>
                      </a:r>
                      <a:endParaRPr lang="en-US" sz="1200" b="0" i="1" dirty="0">
                        <a:latin typeface="Calibri" panose="020F0502020204030204" pitchFamily="34" charset="0"/>
                        <a:cs typeface="Calibri" panose="020F0502020204030204" pitchFamily="34" charset="0"/>
                      </a:endParaRPr>
                    </a:p>
                  </a:txBody>
                  <a:tcPr marL="82918" marR="82918" marT="41459" marB="41459"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cs typeface="Calibri" panose="020F0502020204030204" pitchFamily="34" charset="0"/>
                        </a:rPr>
                        <a:t>√</a:t>
                      </a:r>
                      <a:endParaRPr lang="en-US" sz="1200" b="0" dirty="0">
                        <a:latin typeface="Calibri" panose="020F0502020204030204" pitchFamily="34" charset="0"/>
                        <a:cs typeface="Calibri" panose="020F0502020204030204" pitchFamily="34" charset="0"/>
                      </a:endParaRPr>
                    </a:p>
                  </a:txBody>
                  <a:tcPr marL="82918" marR="82918" marT="41459" marB="41459" anchor="ctr"/>
                </a:tc>
                <a:extLst>
                  <a:ext uri="{0D108BD9-81ED-4DB2-BD59-A6C34878D82A}">
                    <a16:rowId xmlns:a16="http://schemas.microsoft.com/office/drawing/2014/main" val="10003"/>
                  </a:ext>
                </a:extLst>
              </a:tr>
              <a:tr h="551099">
                <a:tc>
                  <a:txBody>
                    <a:bodyPr/>
                    <a:lstStyle/>
                    <a:p>
                      <a:pPr algn="just"/>
                      <a:r>
                        <a:rPr lang="en-US" sz="1200" dirty="0">
                          <a:latin typeface="Calibri" panose="020F0502020204030204" pitchFamily="34" charset="0"/>
                          <a:cs typeface="Calibri" panose="020F0502020204030204" pitchFamily="34" charset="0"/>
                        </a:rPr>
                        <a:t>Non-Resident </a:t>
                      </a:r>
                      <a:r>
                        <a:rPr lang="en-US" sz="1200" i="1" dirty="0">
                          <a:latin typeface="Calibri" panose="020F0502020204030204" pitchFamily="34" charset="0"/>
                          <a:cs typeface="Calibri" panose="020F0502020204030204" pitchFamily="34" charset="0"/>
                        </a:rPr>
                        <a:t>(including NRI/OCI on repatriable basis) </a:t>
                      </a:r>
                      <a:endParaRPr lang="en-US" sz="1200" b="0" i="1" dirty="0">
                        <a:latin typeface="Calibri" panose="020F0502020204030204" pitchFamily="34" charset="0"/>
                        <a:cs typeface="Calibri" panose="020F0502020204030204" pitchFamily="34" charset="0"/>
                      </a:endParaRPr>
                    </a:p>
                  </a:txBody>
                  <a:tcPr marL="82918" marR="82918" marT="41459" marB="41459" anchor="ctr"/>
                </a:tc>
                <a:tc>
                  <a:txBody>
                    <a:bodyPr/>
                    <a:lstStyle/>
                    <a:p>
                      <a:pPr algn="just"/>
                      <a:r>
                        <a:rPr lang="en-US" sz="1200" kern="1200" baseline="0" dirty="0">
                          <a:latin typeface="Calibri" panose="020F0502020204030204" pitchFamily="34" charset="0"/>
                          <a:cs typeface="Calibri" panose="020F0502020204030204" pitchFamily="34" charset="0"/>
                        </a:rPr>
                        <a:t>Resident</a:t>
                      </a:r>
                      <a:endParaRPr lang="en-US" sz="1200" b="0" kern="1200" baseline="0" dirty="0">
                        <a:solidFill>
                          <a:schemeClr val="tx1"/>
                        </a:solidFill>
                        <a:latin typeface="Calibri" panose="020F0502020204030204" pitchFamily="34" charset="0"/>
                        <a:ea typeface="+mn-ea"/>
                        <a:cs typeface="Calibri" panose="020F0502020204030204" pitchFamily="34" charset="0"/>
                      </a:endParaRPr>
                    </a:p>
                  </a:txBody>
                  <a:tcPr marL="82918" marR="82918" marT="41459" marB="41459" anchor="ctr"/>
                </a:tc>
                <a:tc>
                  <a:txBody>
                    <a:bodyPr/>
                    <a:lstStyle/>
                    <a:p>
                      <a:pPr marL="0" marR="0" lvl="0" indent="0" algn="ctr" defTabSz="1008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latin typeface="Calibri" panose="020F0502020204030204" pitchFamily="34" charset="0"/>
                          <a:cs typeface="Calibri" panose="020F0502020204030204" pitchFamily="34" charset="0"/>
                        </a:rPr>
                        <a:t>√</a:t>
                      </a:r>
                      <a:endParaRPr lang="en-US" sz="1200" b="0" dirty="0">
                        <a:latin typeface="Calibri" panose="020F0502020204030204" pitchFamily="34" charset="0"/>
                        <a:cs typeface="Calibri" panose="020F0502020204030204" pitchFamily="34" charset="0"/>
                      </a:endParaRPr>
                    </a:p>
                  </a:txBody>
                  <a:tcPr marL="82918" marR="82918" marT="41459" marB="41459" anchor="ctr"/>
                </a:tc>
                <a:extLst>
                  <a:ext uri="{0D108BD9-81ED-4DB2-BD59-A6C34878D82A}">
                    <a16:rowId xmlns:a16="http://schemas.microsoft.com/office/drawing/2014/main" val="10004"/>
                  </a:ext>
                </a:extLst>
              </a:tr>
              <a:tr h="515436">
                <a:tc>
                  <a:txBody>
                    <a:bodyPr/>
                    <a:lstStyle/>
                    <a:p>
                      <a:pPr algn="just"/>
                      <a:r>
                        <a:rPr lang="en-US" sz="1200" dirty="0">
                          <a:latin typeface="Calibri" panose="020F0502020204030204" pitchFamily="34" charset="0"/>
                          <a:cs typeface="Calibri" panose="020F0502020204030204" pitchFamily="34" charset="0"/>
                        </a:rPr>
                        <a:t>Non-Resident/ NRI /OCI/eligible investor on non- repatriable basis</a:t>
                      </a:r>
                      <a:endParaRPr lang="en-US" sz="1200" b="0" dirty="0">
                        <a:latin typeface="Calibri" panose="020F0502020204030204" pitchFamily="34" charset="0"/>
                        <a:cs typeface="Calibri" panose="020F0502020204030204" pitchFamily="34" charset="0"/>
                      </a:endParaRPr>
                    </a:p>
                  </a:txBody>
                  <a:tcPr marL="82918" marR="82918" marT="41459" marB="41459" anchor="ctr"/>
                </a:tc>
                <a:tc>
                  <a:txBody>
                    <a:bodyPr/>
                    <a:lstStyle/>
                    <a:p>
                      <a:pPr algn="just"/>
                      <a:r>
                        <a:rPr lang="en-US" sz="1200" dirty="0">
                          <a:latin typeface="Calibri" panose="020F0502020204030204" pitchFamily="34" charset="0"/>
                          <a:cs typeface="Calibri" panose="020F0502020204030204" pitchFamily="34" charset="0"/>
                        </a:rPr>
                        <a:t>Non-Resident</a:t>
                      </a:r>
                      <a:r>
                        <a:rPr lang="en-US" sz="1200" i="1" dirty="0">
                          <a:latin typeface="Calibri" panose="020F0502020204030204" pitchFamily="34" charset="0"/>
                          <a:cs typeface="Calibri" panose="020F0502020204030204" pitchFamily="34" charset="0"/>
                        </a:rPr>
                        <a:t>(including NRI/OCI on repatriable basis)</a:t>
                      </a:r>
                      <a:endParaRPr lang="en-US" sz="1200" b="0" i="1" dirty="0">
                        <a:latin typeface="Calibri" panose="020F0502020204030204" pitchFamily="34" charset="0"/>
                        <a:cs typeface="Calibri" panose="020F0502020204030204" pitchFamily="34" charset="0"/>
                      </a:endParaRPr>
                    </a:p>
                  </a:txBody>
                  <a:tcPr marL="82918" marR="82918" marT="41459" marB="41459" anchor="ctr"/>
                </a:tc>
                <a:tc>
                  <a:txBody>
                    <a:bodyPr/>
                    <a:lstStyle/>
                    <a:p>
                      <a:pPr marL="0" marR="0" lvl="0" indent="0" algn="ctr" defTabSz="1008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latin typeface="Calibri" panose="020F0502020204030204" pitchFamily="34" charset="0"/>
                          <a:cs typeface="Calibri" panose="020F0502020204030204" pitchFamily="34" charset="0"/>
                        </a:rPr>
                        <a:t>√</a:t>
                      </a:r>
                    </a:p>
                    <a:p>
                      <a:pPr marL="171450" indent="-171450" algn="ctr">
                        <a:buFont typeface="Arial" panose="020B0604020202020204" pitchFamily="34" charset="0"/>
                        <a:buChar char="•"/>
                      </a:pPr>
                      <a:endParaRPr lang="en-US" sz="1200" b="0" dirty="0">
                        <a:latin typeface="Calibri" panose="020F0502020204030204" pitchFamily="34" charset="0"/>
                        <a:cs typeface="Calibri" panose="020F0502020204030204" pitchFamily="34" charset="0"/>
                      </a:endParaRPr>
                    </a:p>
                  </a:txBody>
                  <a:tcPr marL="82918" marR="82918" marT="41459" marB="41459" anchor="ctr"/>
                </a:tc>
                <a:extLst>
                  <a:ext uri="{0D108BD9-81ED-4DB2-BD59-A6C34878D82A}">
                    <a16:rowId xmlns:a16="http://schemas.microsoft.com/office/drawing/2014/main" val="10005"/>
                  </a:ext>
                </a:extLst>
              </a:tr>
              <a:tr h="593871">
                <a:tc>
                  <a:txBody>
                    <a:bodyPr/>
                    <a:lstStyle/>
                    <a:p>
                      <a:pPr algn="just"/>
                      <a:r>
                        <a:rPr lang="en-US" sz="1200" dirty="0">
                          <a:latin typeface="Calibri" panose="020F0502020204030204" pitchFamily="34" charset="0"/>
                          <a:cs typeface="Calibri" panose="020F0502020204030204" pitchFamily="34" charset="0"/>
                        </a:rPr>
                        <a:t>Non-Resident </a:t>
                      </a:r>
                      <a:r>
                        <a:rPr lang="en-US" sz="1200" i="1" dirty="0">
                          <a:latin typeface="Calibri" panose="020F0502020204030204" pitchFamily="34" charset="0"/>
                          <a:cs typeface="Calibri" panose="020F0502020204030204" pitchFamily="34" charset="0"/>
                        </a:rPr>
                        <a:t>(including NRI/OCI on repatriable basis)</a:t>
                      </a:r>
                      <a:endParaRPr lang="en-US" sz="1200" b="0" i="1" dirty="0">
                        <a:latin typeface="Calibri" panose="020F0502020204030204" pitchFamily="34" charset="0"/>
                        <a:cs typeface="Calibri" panose="020F0502020204030204" pitchFamily="34" charset="0"/>
                      </a:endParaRPr>
                    </a:p>
                  </a:txBody>
                  <a:tcPr marL="82918" marR="82918" marT="41459" marB="41459" anchor="ctr"/>
                </a:tc>
                <a:tc>
                  <a:txBody>
                    <a:bodyPr/>
                    <a:lstStyle/>
                    <a:p>
                      <a:pPr algn="just"/>
                      <a:r>
                        <a:rPr lang="en-US" sz="1200" dirty="0">
                          <a:latin typeface="Calibri" panose="020F0502020204030204" pitchFamily="34" charset="0"/>
                          <a:cs typeface="Calibri" panose="020F0502020204030204" pitchFamily="34" charset="0"/>
                        </a:rPr>
                        <a:t>Non-Resident/ NRI/OCI/eligible investor on non- repatriable basis </a:t>
                      </a:r>
                      <a:endParaRPr lang="en-US" sz="1200" b="0" dirty="0">
                        <a:latin typeface="Calibri" panose="020F0502020204030204" pitchFamily="34" charset="0"/>
                        <a:cs typeface="Calibri" panose="020F0502020204030204" pitchFamily="34" charset="0"/>
                      </a:endParaRPr>
                    </a:p>
                  </a:txBody>
                  <a:tcPr marL="82918" marR="82918" marT="41459" marB="41459" anchor="ctr"/>
                </a:tc>
                <a:tc>
                  <a:txBody>
                    <a:bodyPr/>
                    <a:lstStyle/>
                    <a:p>
                      <a:pPr marL="0" marR="0" lvl="0" indent="0" algn="ctr" defTabSz="1008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latin typeface="Calibri" panose="020F0502020204030204" pitchFamily="34" charset="0"/>
                          <a:cs typeface="Calibri" panose="020F0502020204030204" pitchFamily="34" charset="0"/>
                        </a:rPr>
                        <a:t>√</a:t>
                      </a:r>
                    </a:p>
                    <a:p>
                      <a:pPr marL="171450" indent="-171450" algn="ctr">
                        <a:buFont typeface="Arial" panose="020B0604020202020204" pitchFamily="34" charset="0"/>
                        <a:buChar char="•"/>
                      </a:pPr>
                      <a:endParaRPr lang="en-US" sz="1200" b="0" dirty="0">
                        <a:latin typeface="Calibri" panose="020F0502020204030204" pitchFamily="34" charset="0"/>
                        <a:cs typeface="Calibri" panose="020F0502020204030204" pitchFamily="34" charset="0"/>
                      </a:endParaRPr>
                    </a:p>
                  </a:txBody>
                  <a:tcPr marL="82918" marR="82918" marT="41459" marB="41459" anchor="ctr"/>
                </a:tc>
                <a:extLst>
                  <a:ext uri="{0D108BD9-81ED-4DB2-BD59-A6C34878D82A}">
                    <a16:rowId xmlns:a16="http://schemas.microsoft.com/office/drawing/2014/main" val="4139335313"/>
                  </a:ext>
                </a:extLst>
              </a:tr>
              <a:tr h="663343">
                <a:tc>
                  <a:txBody>
                    <a:bodyPr/>
                    <a:lstStyle/>
                    <a:p>
                      <a:pPr algn="just"/>
                      <a:r>
                        <a:rPr lang="en-US" sz="1200" dirty="0">
                          <a:latin typeface="Calibri" panose="020F0502020204030204" pitchFamily="34" charset="0"/>
                          <a:cs typeface="Calibri" panose="020F0502020204030204" pitchFamily="34" charset="0"/>
                        </a:rPr>
                        <a:t>Non-Resident </a:t>
                      </a:r>
                      <a:r>
                        <a:rPr lang="en-US" sz="1200" i="1" dirty="0">
                          <a:latin typeface="Calibri" panose="020F0502020204030204" pitchFamily="34" charset="0"/>
                          <a:cs typeface="Calibri" panose="020F0502020204030204" pitchFamily="34" charset="0"/>
                        </a:rPr>
                        <a:t>(including NRI/OCI on repatriable basis)</a:t>
                      </a:r>
                      <a:endParaRPr lang="en-US" sz="1200" b="0" i="1" dirty="0">
                        <a:latin typeface="Calibri" panose="020F0502020204030204" pitchFamily="34" charset="0"/>
                        <a:cs typeface="Calibri" panose="020F0502020204030204" pitchFamily="34" charset="0"/>
                      </a:endParaRPr>
                    </a:p>
                  </a:txBody>
                  <a:tcPr marL="82918" marR="82918" marT="41459" marB="41459" anchor="ctr"/>
                </a:tc>
                <a:tc>
                  <a:txBody>
                    <a:bodyPr/>
                    <a:lstStyle/>
                    <a:p>
                      <a:pPr algn="just"/>
                      <a:r>
                        <a:rPr lang="en-US" sz="1200" dirty="0">
                          <a:latin typeface="Calibri" panose="020F0502020204030204" pitchFamily="34" charset="0"/>
                          <a:cs typeface="Calibri" panose="020F0502020204030204" pitchFamily="34" charset="0"/>
                        </a:rPr>
                        <a:t>Indian Company purchasing shares pursuant to buyback/ capital reduction </a:t>
                      </a:r>
                      <a:endParaRPr lang="en-US" sz="1200" b="0" dirty="0">
                        <a:latin typeface="Calibri" panose="020F0502020204030204" pitchFamily="34" charset="0"/>
                        <a:cs typeface="Calibri" panose="020F0502020204030204" pitchFamily="34" charset="0"/>
                      </a:endParaRPr>
                    </a:p>
                  </a:txBody>
                  <a:tcPr marL="82918" marR="82918" marT="41459" marB="41459" anchor="ctr"/>
                </a:tc>
                <a:tc>
                  <a:txBody>
                    <a:bodyPr/>
                    <a:lstStyle/>
                    <a:p>
                      <a:pPr marL="0" marR="0" lvl="0" indent="0" algn="ctr" defTabSz="1008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latin typeface="Calibri" panose="020F0502020204030204" pitchFamily="34" charset="0"/>
                          <a:cs typeface="Calibri" panose="020F0502020204030204" pitchFamily="34" charset="0"/>
                        </a:rPr>
                        <a:t>√</a:t>
                      </a:r>
                    </a:p>
                    <a:p>
                      <a:pPr marL="171450" indent="-171450" algn="ctr">
                        <a:buFont typeface="Arial" panose="020B0604020202020204" pitchFamily="34" charset="0"/>
                        <a:buChar char="•"/>
                      </a:pPr>
                      <a:endParaRPr lang="en-US" sz="1200" b="0" dirty="0">
                        <a:latin typeface="Calibri" panose="020F0502020204030204" pitchFamily="34" charset="0"/>
                        <a:cs typeface="Calibri" panose="020F0502020204030204" pitchFamily="34" charset="0"/>
                      </a:endParaRPr>
                    </a:p>
                  </a:txBody>
                  <a:tcPr marL="82918" marR="82918" marT="41459" marB="41459" anchor="ctr"/>
                </a:tc>
                <a:extLst>
                  <a:ext uri="{0D108BD9-81ED-4DB2-BD59-A6C34878D82A}">
                    <a16:rowId xmlns:a16="http://schemas.microsoft.com/office/drawing/2014/main" val="147766565"/>
                  </a:ext>
                </a:extLst>
              </a:tr>
              <a:tr h="663343">
                <a:tc>
                  <a:txBody>
                    <a:bodyPr/>
                    <a:lstStyle/>
                    <a:p>
                      <a:pPr marL="0" marR="0" lvl="0" indent="0" algn="just" defTabSz="1008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cs typeface="Calibri" panose="020F0502020204030204" pitchFamily="34" charset="0"/>
                        </a:rPr>
                        <a:t>Non-Resident </a:t>
                      </a:r>
                      <a:r>
                        <a:rPr lang="en-US" sz="1200" i="1" dirty="0">
                          <a:latin typeface="Calibri" panose="020F0502020204030204" pitchFamily="34" charset="0"/>
                          <a:cs typeface="Calibri" panose="020F0502020204030204" pitchFamily="34" charset="0"/>
                        </a:rPr>
                        <a:t>(including NRI/OCI on repatriable basis) </a:t>
                      </a:r>
                    </a:p>
                    <a:p>
                      <a:pPr algn="just"/>
                      <a:endParaRPr lang="en-US" sz="1200" b="0" dirty="0">
                        <a:latin typeface="Calibri" panose="020F0502020204030204" pitchFamily="34" charset="0"/>
                        <a:cs typeface="Calibri" panose="020F0502020204030204" pitchFamily="34" charset="0"/>
                      </a:endParaRPr>
                    </a:p>
                  </a:txBody>
                  <a:tcPr marL="82918" marR="82918" marT="41459" marB="41459" anchor="ctr"/>
                </a:tc>
                <a:tc>
                  <a:txBody>
                    <a:bodyPr/>
                    <a:lstStyle/>
                    <a:p>
                      <a:pPr marL="0" marR="0" lvl="0" indent="0" algn="just" defTabSz="1008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cs typeface="Calibri" panose="020F0502020204030204" pitchFamily="34" charset="0"/>
                        </a:rPr>
                        <a:t>Non-Resident </a:t>
                      </a:r>
                      <a:r>
                        <a:rPr lang="en-US" sz="1200" i="1" dirty="0">
                          <a:latin typeface="Calibri" panose="020F0502020204030204" pitchFamily="34" charset="0"/>
                          <a:cs typeface="Calibri" panose="020F0502020204030204" pitchFamily="34" charset="0"/>
                        </a:rPr>
                        <a:t>(including NRI/OCI on repatriable basis) </a:t>
                      </a:r>
                    </a:p>
                    <a:p>
                      <a:pPr algn="just"/>
                      <a:endParaRPr lang="en-US" sz="1200" b="0" dirty="0">
                        <a:latin typeface="Calibri" panose="020F0502020204030204" pitchFamily="34" charset="0"/>
                        <a:cs typeface="Calibri" panose="020F0502020204030204" pitchFamily="34" charset="0"/>
                      </a:endParaRPr>
                    </a:p>
                  </a:txBody>
                  <a:tcPr marL="82918" marR="82918" marT="41459" marB="41459" anchor="ctr"/>
                </a:tc>
                <a:tc>
                  <a:txBody>
                    <a:bodyPr/>
                    <a:lstStyle/>
                    <a:p>
                      <a:pPr marL="0" marR="0" lvl="0" indent="0" algn="ctr" defTabSz="1008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dk1"/>
                          </a:solidFill>
                          <a:effectLst/>
                          <a:latin typeface="Calibri" panose="020F0502020204030204" pitchFamily="34" charset="0"/>
                          <a:ea typeface="+mn-ea"/>
                          <a:cs typeface="Calibri" panose="020F0502020204030204" pitchFamily="34" charset="0"/>
                        </a:rPr>
                        <a:t>×</a:t>
                      </a:r>
                    </a:p>
                    <a:p>
                      <a:pPr marL="171450" marR="0" lvl="0" indent="-171450" algn="ctr" defTabSz="1008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dirty="0">
                        <a:latin typeface="Calibri" panose="020F0502020204030204" pitchFamily="34" charset="0"/>
                        <a:cs typeface="Calibri" panose="020F0502020204030204" pitchFamily="34" charset="0"/>
                      </a:endParaRPr>
                    </a:p>
                  </a:txBody>
                  <a:tcPr marL="82918" marR="82918" marT="41459" marB="41459" anchor="ctr"/>
                </a:tc>
                <a:extLst>
                  <a:ext uri="{0D108BD9-81ED-4DB2-BD59-A6C34878D82A}">
                    <a16:rowId xmlns:a16="http://schemas.microsoft.com/office/drawing/2014/main" val="2350230382"/>
                  </a:ext>
                </a:extLst>
              </a:tr>
              <a:tr h="469868">
                <a:tc>
                  <a:txBody>
                    <a:bodyPr/>
                    <a:lstStyle/>
                    <a:p>
                      <a:pPr algn="just"/>
                      <a:r>
                        <a:rPr lang="en-US" sz="1200" dirty="0">
                          <a:latin typeface="Calibri" panose="020F0502020204030204" pitchFamily="34" charset="0"/>
                          <a:cs typeface="Calibri" panose="020F0502020204030204" pitchFamily="34" charset="0"/>
                        </a:rPr>
                        <a:t>NRI /OCI/eligible investor on non- repatriable basis</a:t>
                      </a:r>
                      <a:endParaRPr lang="en-US" sz="1200" b="0" dirty="0">
                        <a:latin typeface="Calibri" panose="020F0502020204030204" pitchFamily="34" charset="0"/>
                        <a:cs typeface="Calibri" panose="020F0502020204030204" pitchFamily="34" charset="0"/>
                      </a:endParaRPr>
                    </a:p>
                  </a:txBody>
                  <a:tcPr marL="82918" marR="82918" marT="41459" marB="41459" anchor="ctr"/>
                </a:tc>
                <a:tc>
                  <a:txBody>
                    <a:bodyPr/>
                    <a:lstStyle/>
                    <a:p>
                      <a:pPr algn="just"/>
                      <a:r>
                        <a:rPr lang="en-US" sz="1200" dirty="0">
                          <a:latin typeface="Calibri" panose="020F0502020204030204" pitchFamily="34" charset="0"/>
                          <a:cs typeface="Calibri" panose="020F0502020204030204" pitchFamily="34" charset="0"/>
                        </a:rPr>
                        <a:t>Non- </a:t>
                      </a:r>
                      <a:r>
                        <a:rPr lang="en-US" sz="1200" i="0" dirty="0">
                          <a:latin typeface="Calibri" panose="020F0502020204030204" pitchFamily="34" charset="0"/>
                          <a:cs typeface="Calibri" panose="020F0502020204030204" pitchFamily="34" charset="0"/>
                        </a:rPr>
                        <a:t>Resident(</a:t>
                      </a:r>
                      <a:r>
                        <a:rPr lang="en-US" sz="1200" i="1" dirty="0">
                          <a:latin typeface="Calibri" panose="020F0502020204030204" pitchFamily="34" charset="0"/>
                          <a:cs typeface="Calibri" panose="020F0502020204030204" pitchFamily="34" charset="0"/>
                        </a:rPr>
                        <a:t>including NRI/OCI on non- repatriable basis)</a:t>
                      </a:r>
                      <a:endParaRPr lang="en-US" sz="1200" b="0" i="1" dirty="0">
                        <a:latin typeface="Calibri" panose="020F0502020204030204" pitchFamily="34" charset="0"/>
                        <a:cs typeface="Calibri" panose="020F0502020204030204" pitchFamily="34" charset="0"/>
                      </a:endParaRPr>
                    </a:p>
                  </a:txBody>
                  <a:tcPr marL="82918" marR="82918" marT="41459" marB="41459" anchor="ctr"/>
                </a:tc>
                <a:tc>
                  <a:txBody>
                    <a:bodyPr/>
                    <a:lstStyle/>
                    <a:p>
                      <a:pPr marL="0" marR="0" lvl="0" indent="0" algn="ctr" defTabSz="1008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dk1"/>
                          </a:solidFill>
                          <a:effectLst/>
                          <a:latin typeface="Calibri" panose="020F0502020204030204" pitchFamily="34" charset="0"/>
                          <a:ea typeface="+mn-ea"/>
                          <a:cs typeface="Calibri" panose="020F0502020204030204" pitchFamily="34" charset="0"/>
                        </a:rPr>
                        <a:t>×</a:t>
                      </a:r>
                    </a:p>
                    <a:p>
                      <a:pPr marL="171450" marR="0" lvl="0" indent="-171450" algn="ctr" defTabSz="1008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dirty="0">
                        <a:latin typeface="Calibri" panose="020F0502020204030204" pitchFamily="34" charset="0"/>
                        <a:cs typeface="Calibri" panose="020F0502020204030204" pitchFamily="34" charset="0"/>
                      </a:endParaRPr>
                    </a:p>
                  </a:txBody>
                  <a:tcPr marL="82918" marR="82918" marT="41459" marB="41459" anchor="ctr"/>
                </a:tc>
                <a:extLst>
                  <a:ext uri="{0D108BD9-81ED-4DB2-BD59-A6C34878D82A}">
                    <a16:rowId xmlns:a16="http://schemas.microsoft.com/office/drawing/2014/main" val="2864164380"/>
                  </a:ext>
                </a:extLst>
              </a:tr>
              <a:tr h="469868">
                <a:tc>
                  <a:txBody>
                    <a:bodyPr/>
                    <a:lstStyle/>
                    <a:p>
                      <a:pPr algn="just"/>
                      <a:r>
                        <a:rPr lang="en-US" sz="1200" b="0" dirty="0">
                          <a:latin typeface="Calibri" panose="020F0502020204030204" pitchFamily="34" charset="0"/>
                          <a:cs typeface="Calibri" panose="020F0502020204030204" pitchFamily="34" charset="0"/>
                        </a:rPr>
                        <a:t>Resident</a:t>
                      </a:r>
                    </a:p>
                  </a:txBody>
                  <a:tcPr marL="82918" marR="82918" marT="41459" marB="41459" anchor="ctr"/>
                </a:tc>
                <a:tc>
                  <a:txBody>
                    <a:bodyPr/>
                    <a:lstStyle/>
                    <a:p>
                      <a:pPr algn="just"/>
                      <a:r>
                        <a:rPr lang="en-US" sz="1200" dirty="0">
                          <a:latin typeface="Calibri" panose="020F0502020204030204" pitchFamily="34" charset="0"/>
                          <a:cs typeface="Calibri" panose="020F0502020204030204" pitchFamily="34" charset="0"/>
                        </a:rPr>
                        <a:t>Non- Resident</a:t>
                      </a:r>
                      <a:r>
                        <a:rPr lang="en-US" sz="1200" i="1" dirty="0">
                          <a:latin typeface="Calibri" panose="020F0502020204030204" pitchFamily="34" charset="0"/>
                          <a:cs typeface="Calibri" panose="020F0502020204030204" pitchFamily="34" charset="0"/>
                        </a:rPr>
                        <a:t>(including NRI/OCI on non- repatriable basis)</a:t>
                      </a:r>
                      <a:endParaRPr lang="en-US" sz="1200" b="0" i="1" dirty="0">
                        <a:latin typeface="Calibri" panose="020F0502020204030204" pitchFamily="34" charset="0"/>
                        <a:cs typeface="Calibri" panose="020F0502020204030204" pitchFamily="34" charset="0"/>
                      </a:endParaRPr>
                    </a:p>
                  </a:txBody>
                  <a:tcPr marL="82918" marR="82918" marT="41459" marB="41459" anchor="ctr"/>
                </a:tc>
                <a:tc>
                  <a:txBody>
                    <a:bodyPr/>
                    <a:lstStyle/>
                    <a:p>
                      <a:pPr marL="0" marR="0" lvl="0" indent="0" algn="ctr" defTabSz="1008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dk1"/>
                          </a:solidFill>
                          <a:effectLst/>
                          <a:latin typeface="Calibri" panose="020F0502020204030204" pitchFamily="34" charset="0"/>
                          <a:ea typeface="+mn-ea"/>
                          <a:cs typeface="Calibri" panose="020F0502020204030204" pitchFamily="34" charset="0"/>
                        </a:rPr>
                        <a:t>×</a:t>
                      </a:r>
                    </a:p>
                    <a:p>
                      <a:pPr marL="171450" marR="0" lvl="0" indent="-171450" algn="ctr" defTabSz="1008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dirty="0">
                        <a:latin typeface="Calibri" panose="020F0502020204030204" pitchFamily="34" charset="0"/>
                        <a:cs typeface="Calibri" panose="020F0502020204030204" pitchFamily="34" charset="0"/>
                      </a:endParaRPr>
                    </a:p>
                  </a:txBody>
                  <a:tcPr marL="82918" marR="82918" marT="41459" marB="41459" anchor="ctr"/>
                </a:tc>
                <a:extLst>
                  <a:ext uri="{0D108BD9-81ED-4DB2-BD59-A6C34878D82A}">
                    <a16:rowId xmlns:a16="http://schemas.microsoft.com/office/drawing/2014/main" val="3983767633"/>
                  </a:ext>
                </a:extLst>
              </a:tr>
            </a:tbl>
          </a:graphicData>
        </a:graphic>
      </p:graphicFrame>
      <p:sp>
        <p:nvSpPr>
          <p:cNvPr id="5" name="Title 2"/>
          <p:cNvSpPr txBox="1">
            <a:spLocks/>
          </p:cNvSpPr>
          <p:nvPr/>
        </p:nvSpPr>
        <p:spPr bwMode="gray">
          <a:xfrm>
            <a:off x="569106" y="299869"/>
            <a:ext cx="9130080" cy="319927"/>
          </a:xfrm>
          <a:prstGeom prst="rect">
            <a:avLst/>
          </a:prstGeom>
          <a:solidFill>
            <a:schemeClr val="bg1"/>
          </a:solidFill>
          <a:ln>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t" anchorCtr="0">
            <a:noAutofit/>
          </a:bodyPr>
          <a:lstStyle>
            <a:lvl1pPr algn="l" defTabSz="1008400" rtl="0" eaLnBrk="1" latinLnBrk="0" hangingPunct="1">
              <a:spcBef>
                <a:spcPct val="0"/>
              </a:spcBef>
              <a:buNone/>
              <a:defRPr sz="2000" kern="1200">
                <a:solidFill>
                  <a:schemeClr val="tx1"/>
                </a:solidFill>
                <a:latin typeface="+mj-lt"/>
                <a:ea typeface="+mj-ea"/>
                <a:cs typeface="+mj-cs"/>
              </a:defRPr>
            </a:lvl1pPr>
          </a:lstStyle>
          <a:p>
            <a:r>
              <a:rPr lang="en-US" sz="2100" dirty="0">
                <a:latin typeface="Calibri" panose="020F0502020204030204" pitchFamily="34" charset="0"/>
                <a:cs typeface="Calibri" panose="020F0502020204030204" pitchFamily="34" charset="0"/>
              </a:rPr>
              <a:t> Requirement of filing Form FC TRS</a:t>
            </a:r>
          </a:p>
        </p:txBody>
      </p:sp>
    </p:spTree>
    <p:extLst>
      <p:ext uri="{BB962C8B-B14F-4D97-AF65-F5344CB8AC3E}">
        <p14:creationId xmlns:p14="http://schemas.microsoft.com/office/powerpoint/2010/main" val="2283304069"/>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bstract line art skyscrapers">
            <a:extLst>
              <a:ext uri="{FF2B5EF4-FFF2-40B4-BE49-F238E27FC236}">
                <a16:creationId xmlns:a16="http://schemas.microsoft.com/office/drawing/2014/main" id="{7AB375E0-DEDC-4CAC-846C-0D5B9EB6245C}"/>
              </a:ext>
            </a:extLst>
          </p:cNvPr>
          <p:cNvPicPr>
            <a:picLocks noChangeAspect="1"/>
          </p:cNvPicPr>
          <p:nvPr/>
        </p:nvPicPr>
        <p:blipFill>
          <a:blip r:embed="rId3"/>
          <a:stretch>
            <a:fillRect/>
          </a:stretch>
        </p:blipFill>
        <p:spPr>
          <a:xfrm>
            <a:off x="0" y="0"/>
            <a:ext cx="12191999" cy="6858000"/>
          </a:xfrm>
          <a:prstGeom prst="rect">
            <a:avLst/>
          </a:prstGeom>
        </p:spPr>
      </p:pic>
      <p:sp>
        <p:nvSpPr>
          <p:cNvPr id="2" name="Title 1"/>
          <p:cNvSpPr>
            <a:spLocks noGrp="1"/>
          </p:cNvSpPr>
          <p:nvPr>
            <p:ph type="title"/>
          </p:nvPr>
        </p:nvSpPr>
        <p:spPr>
          <a:xfrm>
            <a:off x="203530" y="464998"/>
            <a:ext cx="7698077" cy="1592403"/>
          </a:xfrm>
        </p:spPr>
        <p:txBody>
          <a:bodyPr/>
          <a:lstStyle/>
          <a:p>
            <a:r>
              <a:rPr lang="en-US" sz="4000" dirty="0">
                <a:solidFill>
                  <a:schemeClr val="tx1"/>
                </a:solidFill>
                <a:latin typeface="Calibri" panose="020F0502020204030204" pitchFamily="34" charset="0"/>
                <a:cs typeface="Calibri" panose="020F0502020204030204" pitchFamily="34" charset="0"/>
              </a:rPr>
              <a:t>Liaison Office (‘LO’), Branch Office (‘BO’) &amp; Project Office (‘PO’) in India  </a:t>
            </a:r>
            <a:endParaRPr lang="en-US" sz="4000" b="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90114432"/>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91975" y="320418"/>
            <a:ext cx="8439150" cy="334102"/>
          </a:xfrm>
        </p:spPr>
        <p:txBody>
          <a:bodyPr/>
          <a:lstStyle/>
          <a:p>
            <a:r>
              <a:rPr lang="en-IN" sz="2100" dirty="0">
                <a:latin typeface="Calibri" panose="020F0502020204030204" pitchFamily="34" charset="0"/>
                <a:cs typeface="Calibri" panose="020F0502020204030204" pitchFamily="34" charset="0"/>
              </a:rPr>
              <a:t>What is Liaison Office, Branch Office and Project Office ?</a:t>
            </a:r>
          </a:p>
        </p:txBody>
      </p:sp>
      <p:grpSp>
        <p:nvGrpSpPr>
          <p:cNvPr id="5" name="Group 4"/>
          <p:cNvGrpSpPr/>
          <p:nvPr/>
        </p:nvGrpSpPr>
        <p:grpSpPr>
          <a:xfrm>
            <a:off x="1343025" y="1413773"/>
            <a:ext cx="9791699" cy="4539352"/>
            <a:chOff x="437335" y="2209800"/>
            <a:chExt cx="9808294" cy="4853710"/>
          </a:xfrm>
        </p:grpSpPr>
        <p:grpSp>
          <p:nvGrpSpPr>
            <p:cNvPr id="6" name="Group 5"/>
            <p:cNvGrpSpPr/>
            <p:nvPr/>
          </p:nvGrpSpPr>
          <p:grpSpPr>
            <a:xfrm>
              <a:off x="3262594" y="2257890"/>
              <a:ext cx="4144109" cy="4805620"/>
              <a:chOff x="3262594" y="2257890"/>
              <a:chExt cx="4144109" cy="4805620"/>
            </a:xfrm>
          </p:grpSpPr>
          <p:sp>
            <p:nvSpPr>
              <p:cNvPr id="25" name="Rectangle 24"/>
              <p:cNvSpPr/>
              <p:nvPr/>
            </p:nvSpPr>
            <p:spPr>
              <a:xfrm>
                <a:off x="5309223" y="5743939"/>
                <a:ext cx="1608151" cy="493636"/>
              </a:xfrm>
              <a:prstGeom prst="rect">
                <a:avLst/>
              </a:prstGeom>
            </p:spPr>
            <p:txBody>
              <a:bodyPr wrap="square">
                <a:spAutoFit/>
              </a:bodyPr>
              <a:lstStyle/>
              <a:p>
                <a:pPr algn="ctr" defTabSz="945677"/>
                <a:r>
                  <a:rPr lang="en-US" sz="1200" b="1" dirty="0">
                    <a:solidFill>
                      <a:prstClr val="black"/>
                    </a:solidFill>
                    <a:latin typeface="Calibri" panose="020F0502020204030204" pitchFamily="34" charset="0"/>
                    <a:cs typeface="Calibri" panose="020F0502020204030204" pitchFamily="34" charset="0"/>
                  </a:rPr>
                  <a:t>Project Office</a:t>
                </a:r>
              </a:p>
              <a:p>
                <a:pPr algn="ctr" defTabSz="945677"/>
                <a:r>
                  <a:rPr lang="en-US" sz="1200" b="1" dirty="0">
                    <a:solidFill>
                      <a:prstClr val="black"/>
                    </a:solidFill>
                    <a:latin typeface="Calibri" panose="020F0502020204030204" pitchFamily="34" charset="0"/>
                    <a:cs typeface="Calibri" panose="020F0502020204030204" pitchFamily="34" charset="0"/>
                  </a:rPr>
                  <a:t>(‘PO’)</a:t>
                </a:r>
              </a:p>
            </p:txBody>
          </p:sp>
          <p:grpSp>
            <p:nvGrpSpPr>
              <p:cNvPr id="26" name="Group 25"/>
              <p:cNvGrpSpPr/>
              <p:nvPr/>
            </p:nvGrpSpPr>
            <p:grpSpPr>
              <a:xfrm>
                <a:off x="3262594" y="2257890"/>
                <a:ext cx="4144109" cy="4805620"/>
                <a:chOff x="3262594" y="2257890"/>
                <a:chExt cx="4144109" cy="4805620"/>
              </a:xfrm>
            </p:grpSpPr>
            <p:sp>
              <p:nvSpPr>
                <p:cNvPr id="27" name="Donut 26"/>
                <p:cNvSpPr/>
                <p:nvPr/>
              </p:nvSpPr>
              <p:spPr bwMode="gray">
                <a:xfrm>
                  <a:off x="4896446" y="2438399"/>
                  <a:ext cx="1657889" cy="1780877"/>
                </a:xfrm>
                <a:prstGeom prst="donut">
                  <a:avLst>
                    <a:gd name="adj" fmla="val 14967"/>
                  </a:avLst>
                </a:prstGeom>
                <a:solidFill>
                  <a:schemeClr val="accent5"/>
                </a:solidFill>
                <a:ln w="19050" algn="ctr">
                  <a:noFill/>
                  <a:miter lim="800000"/>
                  <a:headEnd/>
                  <a:tailEnd/>
                </a:ln>
              </p:spPr>
              <p:txBody>
                <a:bodyPr wrap="square" lIns="60461" tIns="60461" rIns="60461" bIns="60461" rtlCol="0" anchor="ctr"/>
                <a:lstStyle/>
                <a:p>
                  <a:pPr algn="ctr" defTabSz="945677">
                    <a:lnSpc>
                      <a:spcPct val="106000"/>
                    </a:lnSpc>
                  </a:pPr>
                  <a:endParaRPr lang="en-IN" sz="1088" b="1" dirty="0">
                    <a:solidFill>
                      <a:prstClr val="white"/>
                    </a:solidFill>
                    <a:latin typeface="Verdana"/>
                  </a:endParaRPr>
                </a:p>
              </p:txBody>
            </p:sp>
            <p:sp>
              <p:nvSpPr>
                <p:cNvPr id="28" name="Donut 27"/>
                <p:cNvSpPr/>
                <p:nvPr/>
              </p:nvSpPr>
              <p:spPr bwMode="gray">
                <a:xfrm>
                  <a:off x="3487692" y="3657597"/>
                  <a:ext cx="1855257" cy="1992886"/>
                </a:xfrm>
                <a:prstGeom prst="donut">
                  <a:avLst>
                    <a:gd name="adj" fmla="val 14114"/>
                  </a:avLst>
                </a:prstGeom>
                <a:solidFill>
                  <a:srgbClr val="43B02A"/>
                </a:solidFill>
                <a:ln w="19050" algn="ctr">
                  <a:noFill/>
                  <a:miter lim="800000"/>
                  <a:headEnd/>
                  <a:tailEnd/>
                </a:ln>
              </p:spPr>
              <p:txBody>
                <a:bodyPr wrap="square" lIns="60461" tIns="60461" rIns="60461" bIns="60461" rtlCol="0" anchor="ctr"/>
                <a:lstStyle/>
                <a:p>
                  <a:pPr algn="ctr" defTabSz="945677">
                    <a:lnSpc>
                      <a:spcPct val="106000"/>
                    </a:lnSpc>
                  </a:pPr>
                  <a:endParaRPr lang="en-IN" sz="1088" b="1" dirty="0">
                    <a:solidFill>
                      <a:prstClr val="white"/>
                    </a:solidFill>
                    <a:latin typeface="Verdana"/>
                  </a:endParaRPr>
                </a:p>
              </p:txBody>
            </p:sp>
            <p:sp>
              <p:nvSpPr>
                <p:cNvPr id="29" name="Donut 28"/>
                <p:cNvSpPr/>
                <p:nvPr/>
              </p:nvSpPr>
              <p:spPr bwMode="gray">
                <a:xfrm>
                  <a:off x="5028986" y="4736121"/>
                  <a:ext cx="2168625" cy="2327389"/>
                </a:xfrm>
                <a:prstGeom prst="donut">
                  <a:avLst>
                    <a:gd name="adj" fmla="val 12669"/>
                  </a:avLst>
                </a:prstGeom>
                <a:solidFill>
                  <a:schemeClr val="accent2"/>
                </a:solidFill>
                <a:ln w="19050" algn="ctr">
                  <a:noFill/>
                  <a:miter lim="800000"/>
                  <a:headEnd/>
                  <a:tailEnd/>
                </a:ln>
              </p:spPr>
              <p:txBody>
                <a:bodyPr wrap="square" lIns="60461" tIns="60461" rIns="60461" bIns="60461" rtlCol="0" anchor="ctr"/>
                <a:lstStyle/>
                <a:p>
                  <a:pPr algn="ctr" defTabSz="945677">
                    <a:lnSpc>
                      <a:spcPct val="106000"/>
                    </a:lnSpc>
                  </a:pPr>
                  <a:endParaRPr lang="en-IN" sz="1088" b="1" dirty="0">
                    <a:solidFill>
                      <a:prstClr val="white"/>
                    </a:solidFill>
                    <a:latin typeface="Verdana"/>
                  </a:endParaRPr>
                </a:p>
              </p:txBody>
            </p:sp>
            <p:sp>
              <p:nvSpPr>
                <p:cNvPr id="30" name="Rectangle 29"/>
                <p:cNvSpPr/>
                <p:nvPr/>
              </p:nvSpPr>
              <p:spPr>
                <a:xfrm>
                  <a:off x="5181153" y="2993763"/>
                  <a:ext cx="1088475" cy="493636"/>
                </a:xfrm>
                <a:prstGeom prst="rect">
                  <a:avLst/>
                </a:prstGeom>
              </p:spPr>
              <p:txBody>
                <a:bodyPr wrap="square">
                  <a:spAutoFit/>
                </a:bodyPr>
                <a:lstStyle/>
                <a:p>
                  <a:pPr algn="ctr" defTabSz="945677"/>
                  <a:r>
                    <a:rPr lang="en-US" sz="1200" b="1" dirty="0">
                      <a:solidFill>
                        <a:prstClr val="black"/>
                      </a:solidFill>
                      <a:latin typeface="Calibri" panose="020F0502020204030204" pitchFamily="34" charset="0"/>
                      <a:cs typeface="Calibri" panose="020F0502020204030204" pitchFamily="34" charset="0"/>
                    </a:rPr>
                    <a:t>Liaison Office (‘LO’)</a:t>
                  </a:r>
                </a:p>
              </p:txBody>
            </p:sp>
            <p:sp>
              <p:nvSpPr>
                <p:cNvPr id="31" name="Rectangle 30"/>
                <p:cNvSpPr/>
                <p:nvPr/>
              </p:nvSpPr>
              <p:spPr>
                <a:xfrm>
                  <a:off x="3797282" y="4403551"/>
                  <a:ext cx="1264975" cy="493636"/>
                </a:xfrm>
                <a:prstGeom prst="rect">
                  <a:avLst/>
                </a:prstGeom>
              </p:spPr>
              <p:txBody>
                <a:bodyPr wrap="square">
                  <a:spAutoFit/>
                </a:bodyPr>
                <a:lstStyle/>
                <a:p>
                  <a:pPr algn="ctr" defTabSz="945677"/>
                  <a:r>
                    <a:rPr lang="en-US" sz="1200" b="1" dirty="0">
                      <a:solidFill>
                        <a:prstClr val="black"/>
                      </a:solidFill>
                      <a:latin typeface="Calibri" panose="020F0502020204030204" pitchFamily="34" charset="0"/>
                      <a:cs typeface="Calibri" panose="020F0502020204030204" pitchFamily="34" charset="0"/>
                    </a:rPr>
                    <a:t>Branch Office</a:t>
                  </a:r>
                </a:p>
                <a:p>
                  <a:pPr algn="ctr" defTabSz="945677"/>
                  <a:r>
                    <a:rPr lang="en-US" sz="1200" b="1" dirty="0">
                      <a:solidFill>
                        <a:prstClr val="black"/>
                      </a:solidFill>
                      <a:latin typeface="Calibri" panose="020F0502020204030204" pitchFamily="34" charset="0"/>
                      <a:cs typeface="Calibri" panose="020F0502020204030204" pitchFamily="34" charset="0"/>
                    </a:rPr>
                    <a:t>(‘BO’)</a:t>
                  </a:r>
                </a:p>
              </p:txBody>
            </p:sp>
            <p:sp>
              <p:nvSpPr>
                <p:cNvPr id="32" name="Arc 31"/>
                <p:cNvSpPr/>
                <p:nvPr/>
              </p:nvSpPr>
              <p:spPr>
                <a:xfrm rot="15083882">
                  <a:off x="4696180" y="2248451"/>
                  <a:ext cx="1860002" cy="1878879"/>
                </a:xfrm>
                <a:prstGeom prst="arc">
                  <a:avLst/>
                </a:prstGeom>
                <a:ln w="38100" cap="rnd">
                  <a:solidFill>
                    <a:schemeClr val="accent5"/>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defTabSz="945677"/>
                  <a:endParaRPr lang="en-IN" sz="1632" dirty="0">
                    <a:solidFill>
                      <a:prstClr val="black"/>
                    </a:solidFill>
                    <a:latin typeface="Verdana"/>
                  </a:endParaRPr>
                </a:p>
              </p:txBody>
            </p:sp>
            <p:sp>
              <p:nvSpPr>
                <p:cNvPr id="33" name="Arc 32"/>
                <p:cNvSpPr/>
                <p:nvPr/>
              </p:nvSpPr>
              <p:spPr>
                <a:xfrm rot="17232414">
                  <a:off x="3273319" y="3451229"/>
                  <a:ext cx="2113502" cy="2134952"/>
                </a:xfrm>
                <a:prstGeom prst="arc">
                  <a:avLst/>
                </a:prstGeom>
                <a:ln w="38100" cap="rnd">
                  <a:solidFill>
                    <a:srgbClr val="43B02A"/>
                  </a:solidFill>
                  <a:headEnd type="triangl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defTabSz="945677"/>
                  <a:endParaRPr lang="en-IN" sz="1632" dirty="0">
                    <a:solidFill>
                      <a:prstClr val="black"/>
                    </a:solidFill>
                    <a:latin typeface="Verdana"/>
                  </a:endParaRPr>
                </a:p>
              </p:txBody>
            </p:sp>
            <p:sp>
              <p:nvSpPr>
                <p:cNvPr id="34" name="Arc 33"/>
                <p:cNvSpPr/>
                <p:nvPr/>
              </p:nvSpPr>
              <p:spPr>
                <a:xfrm rot="19817926">
                  <a:off x="4938981" y="4519441"/>
                  <a:ext cx="2467722" cy="2442928"/>
                </a:xfrm>
                <a:prstGeom prst="arc">
                  <a:avLst/>
                </a:prstGeom>
                <a:ln w="38100" cap="rnd">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defTabSz="945677"/>
                  <a:endParaRPr lang="en-IN" sz="1632" dirty="0">
                    <a:solidFill>
                      <a:prstClr val="black"/>
                    </a:solidFill>
                    <a:latin typeface="Verdana"/>
                  </a:endParaRPr>
                </a:p>
              </p:txBody>
            </p:sp>
          </p:grpSp>
        </p:grpSp>
        <p:cxnSp>
          <p:nvCxnSpPr>
            <p:cNvPr id="7" name="Straight Connector 6"/>
            <p:cNvCxnSpPr/>
            <p:nvPr/>
          </p:nvCxnSpPr>
          <p:spPr>
            <a:xfrm>
              <a:off x="6328884" y="2761488"/>
              <a:ext cx="3891094" cy="0"/>
            </a:xfrm>
            <a:prstGeom prst="line">
              <a:avLst/>
            </a:prstGeom>
            <a:ln w="25400">
              <a:solidFill>
                <a:schemeClr val="accent5"/>
              </a:solidFill>
              <a:tailEnd type="ova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7207258" y="2896991"/>
              <a:ext cx="2914622" cy="1382181"/>
            </a:xfrm>
            <a:prstGeom prst="rect">
              <a:avLst/>
            </a:prstGeom>
            <a:noFill/>
          </p:spPr>
          <p:txBody>
            <a:bodyPr wrap="square" lIns="0" tIns="0" rIns="0" bIns="0" rtlCol="0">
              <a:spAutoFit/>
            </a:bodyPr>
            <a:lstStyle/>
            <a:p>
              <a:pPr algn="just" defTabSz="945677">
                <a:spcBef>
                  <a:spcPts val="398"/>
                </a:spcBef>
                <a:buSzPct val="100000"/>
              </a:pPr>
              <a:r>
                <a:rPr lang="en-US" sz="1200" dirty="0">
                  <a:solidFill>
                    <a:prstClr val="black"/>
                  </a:solidFill>
                  <a:latin typeface="Calibri" panose="020F0502020204030204" pitchFamily="34" charset="0"/>
                  <a:cs typeface="Calibri" panose="020F0502020204030204" pitchFamily="34" charset="0"/>
                </a:rPr>
                <a:t>A place of business to act as a channel of communication between the Head Office or by whatever name called and entities in India but which does not undertake any commercial / trading / industrial activity, directly or indirectly, and maintains itself out of inward remittances received from abroad.</a:t>
              </a:r>
            </a:p>
          </p:txBody>
        </p:sp>
        <p:cxnSp>
          <p:nvCxnSpPr>
            <p:cNvPr id="9" name="Straight Connector 8"/>
            <p:cNvCxnSpPr/>
            <p:nvPr/>
          </p:nvCxnSpPr>
          <p:spPr>
            <a:xfrm flipV="1">
              <a:off x="7233106" y="4503437"/>
              <a:ext cx="2888773" cy="15628"/>
            </a:xfrm>
            <a:prstGeom prst="line">
              <a:avLst/>
            </a:prstGeom>
            <a:ln w="15875">
              <a:solidFill>
                <a:schemeClr val="accent5"/>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437335" y="4529858"/>
              <a:ext cx="3272883" cy="0"/>
            </a:xfrm>
            <a:prstGeom prst="line">
              <a:avLst/>
            </a:prstGeom>
            <a:ln w="25400">
              <a:solidFill>
                <a:srgbClr val="43B02A"/>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4420" y="4665361"/>
              <a:ext cx="2660631" cy="966688"/>
            </a:xfrm>
            <a:prstGeom prst="rect">
              <a:avLst/>
            </a:prstGeom>
            <a:noFill/>
          </p:spPr>
          <p:txBody>
            <a:bodyPr wrap="square" lIns="0" tIns="0" rIns="0" bIns="0" rtlCol="0">
              <a:spAutoFit/>
            </a:bodyPr>
            <a:lstStyle/>
            <a:p>
              <a:pPr algn="just" defTabSz="945677">
                <a:spcBef>
                  <a:spcPts val="398"/>
                </a:spcBef>
                <a:buSzPct val="100000"/>
              </a:pPr>
              <a:r>
                <a:rPr lang="en-US" sz="1200" dirty="0">
                  <a:solidFill>
                    <a:prstClr val="black"/>
                  </a:solidFill>
                  <a:latin typeface="Calibri" panose="020F0502020204030204" pitchFamily="34" charset="0"/>
                  <a:cs typeface="Calibri" panose="020F0502020204030204" pitchFamily="34" charset="0"/>
                </a:rPr>
                <a:t>Branch Office in relation to a company means any establishment described as branch by the company</a:t>
              </a:r>
            </a:p>
          </p:txBody>
        </p:sp>
        <p:cxnSp>
          <p:nvCxnSpPr>
            <p:cNvPr id="12" name="Straight Connector 11"/>
            <p:cNvCxnSpPr/>
            <p:nvPr/>
          </p:nvCxnSpPr>
          <p:spPr>
            <a:xfrm>
              <a:off x="491753" y="5396528"/>
              <a:ext cx="3045963" cy="13991"/>
            </a:xfrm>
            <a:prstGeom prst="line">
              <a:avLst/>
            </a:prstGeom>
            <a:ln w="15875">
              <a:solidFill>
                <a:srgbClr val="43B02A"/>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6998700" y="5494214"/>
              <a:ext cx="3236518" cy="0"/>
            </a:xfrm>
            <a:prstGeom prst="line">
              <a:avLst/>
            </a:prstGeom>
            <a:ln w="25400">
              <a:solidFill>
                <a:schemeClr val="accent2"/>
              </a:solidFill>
              <a:tailEnd type="ova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7868090" y="5587183"/>
              <a:ext cx="2253789" cy="592363"/>
            </a:xfrm>
            <a:prstGeom prst="rect">
              <a:avLst/>
            </a:prstGeom>
            <a:noFill/>
          </p:spPr>
          <p:txBody>
            <a:bodyPr wrap="square" lIns="0" tIns="0" rIns="0" bIns="0" rtlCol="0">
              <a:spAutoFit/>
            </a:bodyPr>
            <a:lstStyle/>
            <a:p>
              <a:pPr algn="just" defTabSz="945677">
                <a:spcBef>
                  <a:spcPts val="398"/>
                </a:spcBef>
                <a:buSzPct val="100000"/>
              </a:pPr>
              <a:r>
                <a:rPr lang="en-US" sz="1200" dirty="0">
                  <a:solidFill>
                    <a:prstClr val="black"/>
                  </a:solidFill>
                  <a:latin typeface="Calibri" panose="020F0502020204030204" pitchFamily="34" charset="0"/>
                  <a:cs typeface="Calibri" panose="020F0502020204030204" pitchFamily="34" charset="0"/>
                </a:rPr>
                <a:t>A place of business to represent the interest of the foreign company executing a project in India.</a:t>
              </a:r>
            </a:p>
          </p:txBody>
        </p:sp>
        <p:cxnSp>
          <p:nvCxnSpPr>
            <p:cNvPr id="15" name="Straight Connector 14"/>
            <p:cNvCxnSpPr/>
            <p:nvPr/>
          </p:nvCxnSpPr>
          <p:spPr>
            <a:xfrm>
              <a:off x="7627324" y="6468614"/>
              <a:ext cx="2618305" cy="0"/>
            </a:xfrm>
            <a:prstGeom prst="line">
              <a:avLst/>
            </a:prstGeom>
            <a:ln w="15875">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16" name="Group 243"/>
            <p:cNvGrpSpPr>
              <a:grpSpLocks noChangeAspect="1"/>
            </p:cNvGrpSpPr>
            <p:nvPr/>
          </p:nvGrpSpPr>
          <p:grpSpPr bwMode="auto">
            <a:xfrm>
              <a:off x="8303754" y="2209800"/>
              <a:ext cx="543879" cy="540000"/>
              <a:chOff x="3476" y="785"/>
              <a:chExt cx="340" cy="341"/>
            </a:xfrm>
            <a:solidFill>
              <a:schemeClr val="accent5"/>
            </a:solidFill>
          </p:grpSpPr>
          <p:sp>
            <p:nvSpPr>
              <p:cNvPr id="23" name="Freeform 244"/>
              <p:cNvSpPr>
                <a:spLocks noEditPoints="1"/>
              </p:cNvSpPr>
              <p:nvPr/>
            </p:nvSpPr>
            <p:spPr bwMode="auto">
              <a:xfrm>
                <a:off x="3539" y="888"/>
                <a:ext cx="214" cy="146"/>
              </a:xfrm>
              <a:custGeom>
                <a:avLst/>
                <a:gdLst>
                  <a:gd name="T0" fmla="*/ 48 w 322"/>
                  <a:gd name="T1" fmla="*/ 172 h 219"/>
                  <a:gd name="T2" fmla="*/ 60 w 322"/>
                  <a:gd name="T3" fmla="*/ 188 h 219"/>
                  <a:gd name="T4" fmla="*/ 63 w 322"/>
                  <a:gd name="T5" fmla="*/ 203 h 219"/>
                  <a:gd name="T6" fmla="*/ 54 w 322"/>
                  <a:gd name="T7" fmla="*/ 207 h 219"/>
                  <a:gd name="T8" fmla="*/ 48 w 322"/>
                  <a:gd name="T9" fmla="*/ 205 h 219"/>
                  <a:gd name="T10" fmla="*/ 27 w 322"/>
                  <a:gd name="T11" fmla="*/ 171 h 219"/>
                  <a:gd name="T12" fmla="*/ 50 w 322"/>
                  <a:gd name="T13" fmla="*/ 144 h 219"/>
                  <a:gd name="T14" fmla="*/ 79 w 322"/>
                  <a:gd name="T15" fmla="*/ 114 h 219"/>
                  <a:gd name="T16" fmla="*/ 12 w 322"/>
                  <a:gd name="T17" fmla="*/ 101 h 219"/>
                  <a:gd name="T18" fmla="*/ 1 w 322"/>
                  <a:gd name="T19" fmla="*/ 91 h 219"/>
                  <a:gd name="T20" fmla="*/ 10 w 322"/>
                  <a:gd name="T21" fmla="*/ 79 h 219"/>
                  <a:gd name="T22" fmla="*/ 99 w 322"/>
                  <a:gd name="T23" fmla="*/ 108 h 219"/>
                  <a:gd name="T24" fmla="*/ 58 w 322"/>
                  <a:gd name="T25" fmla="*/ 164 h 219"/>
                  <a:gd name="T26" fmla="*/ 48 w 322"/>
                  <a:gd name="T27" fmla="*/ 172 h 219"/>
                  <a:gd name="T28" fmla="*/ 301 w 322"/>
                  <a:gd name="T29" fmla="*/ 50 h 219"/>
                  <a:gd name="T30" fmla="*/ 151 w 322"/>
                  <a:gd name="T31" fmla="*/ 201 h 219"/>
                  <a:gd name="T32" fmla="*/ 146 w 322"/>
                  <a:gd name="T33" fmla="*/ 203 h 219"/>
                  <a:gd name="T34" fmla="*/ 101 w 322"/>
                  <a:gd name="T35" fmla="*/ 218 h 219"/>
                  <a:gd name="T36" fmla="*/ 98 w 322"/>
                  <a:gd name="T37" fmla="*/ 219 h 219"/>
                  <a:gd name="T38" fmla="*/ 90 w 322"/>
                  <a:gd name="T39" fmla="*/ 216 h 219"/>
                  <a:gd name="T40" fmla="*/ 88 w 322"/>
                  <a:gd name="T41" fmla="*/ 205 h 219"/>
                  <a:gd name="T42" fmla="*/ 103 w 322"/>
                  <a:gd name="T43" fmla="*/ 159 h 219"/>
                  <a:gd name="T44" fmla="*/ 105 w 322"/>
                  <a:gd name="T45" fmla="*/ 155 h 219"/>
                  <a:gd name="T46" fmla="*/ 256 w 322"/>
                  <a:gd name="T47" fmla="*/ 4 h 219"/>
                  <a:gd name="T48" fmla="*/ 271 w 322"/>
                  <a:gd name="T49" fmla="*/ 4 h 219"/>
                  <a:gd name="T50" fmla="*/ 301 w 322"/>
                  <a:gd name="T51" fmla="*/ 35 h 219"/>
                  <a:gd name="T52" fmla="*/ 305 w 322"/>
                  <a:gd name="T53" fmla="*/ 42 h 219"/>
                  <a:gd name="T54" fmla="*/ 301 w 322"/>
                  <a:gd name="T55" fmla="*/ 50 h 219"/>
                  <a:gd name="T56" fmla="*/ 218 w 322"/>
                  <a:gd name="T57" fmla="*/ 102 h 219"/>
                  <a:gd name="T58" fmla="*/ 203 w 322"/>
                  <a:gd name="T59" fmla="*/ 87 h 219"/>
                  <a:gd name="T60" fmla="*/ 122 w 322"/>
                  <a:gd name="T61" fmla="*/ 169 h 219"/>
                  <a:gd name="T62" fmla="*/ 115 w 322"/>
                  <a:gd name="T63" fmla="*/ 191 h 219"/>
                  <a:gd name="T64" fmla="*/ 137 w 322"/>
                  <a:gd name="T65" fmla="*/ 184 h 219"/>
                  <a:gd name="T66" fmla="*/ 218 w 322"/>
                  <a:gd name="T67" fmla="*/ 102 h 219"/>
                  <a:gd name="T68" fmla="*/ 279 w 322"/>
                  <a:gd name="T69" fmla="*/ 42 h 219"/>
                  <a:gd name="T70" fmla="*/ 264 w 322"/>
                  <a:gd name="T71" fmla="*/ 27 h 219"/>
                  <a:gd name="T72" fmla="*/ 218 w 322"/>
                  <a:gd name="T73" fmla="*/ 72 h 219"/>
                  <a:gd name="T74" fmla="*/ 234 w 322"/>
                  <a:gd name="T75" fmla="*/ 87 h 219"/>
                  <a:gd name="T76" fmla="*/ 279 w 322"/>
                  <a:gd name="T77" fmla="*/ 42 h 219"/>
                  <a:gd name="T78" fmla="*/ 318 w 322"/>
                  <a:gd name="T79" fmla="*/ 82 h 219"/>
                  <a:gd name="T80" fmla="*/ 302 w 322"/>
                  <a:gd name="T81" fmla="*/ 82 h 219"/>
                  <a:gd name="T82" fmla="*/ 260 w 322"/>
                  <a:gd name="T83" fmla="*/ 125 h 219"/>
                  <a:gd name="T84" fmla="*/ 260 w 322"/>
                  <a:gd name="T85" fmla="*/ 140 h 219"/>
                  <a:gd name="T86" fmla="*/ 267 w 322"/>
                  <a:gd name="T87" fmla="*/ 143 h 219"/>
                  <a:gd name="T88" fmla="*/ 275 w 322"/>
                  <a:gd name="T89" fmla="*/ 140 h 219"/>
                  <a:gd name="T90" fmla="*/ 318 w 322"/>
                  <a:gd name="T91" fmla="*/ 98 h 219"/>
                  <a:gd name="T92" fmla="*/ 318 w 322"/>
                  <a:gd name="T93" fmla="*/ 82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22" h="219">
                    <a:moveTo>
                      <a:pt x="48" y="172"/>
                    </a:moveTo>
                    <a:cubicBezTo>
                      <a:pt x="48" y="177"/>
                      <a:pt x="56" y="185"/>
                      <a:pt x="60" y="188"/>
                    </a:cubicBezTo>
                    <a:cubicBezTo>
                      <a:pt x="65" y="191"/>
                      <a:pt x="66" y="198"/>
                      <a:pt x="63" y="203"/>
                    </a:cubicBezTo>
                    <a:cubicBezTo>
                      <a:pt x="61" y="206"/>
                      <a:pt x="57" y="207"/>
                      <a:pt x="54" y="207"/>
                    </a:cubicBezTo>
                    <a:cubicBezTo>
                      <a:pt x="52" y="207"/>
                      <a:pt x="50" y="207"/>
                      <a:pt x="48" y="205"/>
                    </a:cubicBezTo>
                    <a:cubicBezTo>
                      <a:pt x="46" y="204"/>
                      <a:pt x="25" y="189"/>
                      <a:pt x="27" y="171"/>
                    </a:cubicBezTo>
                    <a:cubicBezTo>
                      <a:pt x="28" y="160"/>
                      <a:pt x="35" y="151"/>
                      <a:pt x="50" y="144"/>
                    </a:cubicBezTo>
                    <a:cubicBezTo>
                      <a:pt x="70" y="135"/>
                      <a:pt x="81" y="121"/>
                      <a:pt x="79" y="114"/>
                    </a:cubicBezTo>
                    <a:cubicBezTo>
                      <a:pt x="77" y="107"/>
                      <a:pt x="61" y="96"/>
                      <a:pt x="12" y="101"/>
                    </a:cubicBezTo>
                    <a:cubicBezTo>
                      <a:pt x="6" y="101"/>
                      <a:pt x="1" y="97"/>
                      <a:pt x="1" y="91"/>
                    </a:cubicBezTo>
                    <a:cubicBezTo>
                      <a:pt x="0" y="85"/>
                      <a:pt x="5" y="80"/>
                      <a:pt x="10" y="79"/>
                    </a:cubicBezTo>
                    <a:cubicBezTo>
                      <a:pt x="80" y="73"/>
                      <a:pt x="96" y="95"/>
                      <a:pt x="99" y="108"/>
                    </a:cubicBezTo>
                    <a:cubicBezTo>
                      <a:pt x="105" y="128"/>
                      <a:pt x="88" y="150"/>
                      <a:pt x="58" y="164"/>
                    </a:cubicBezTo>
                    <a:cubicBezTo>
                      <a:pt x="52" y="167"/>
                      <a:pt x="48" y="170"/>
                      <a:pt x="48" y="172"/>
                    </a:cubicBezTo>
                    <a:close/>
                    <a:moveTo>
                      <a:pt x="301" y="50"/>
                    </a:moveTo>
                    <a:cubicBezTo>
                      <a:pt x="151" y="201"/>
                      <a:pt x="151" y="201"/>
                      <a:pt x="151" y="201"/>
                    </a:cubicBezTo>
                    <a:cubicBezTo>
                      <a:pt x="149" y="202"/>
                      <a:pt x="148" y="203"/>
                      <a:pt x="146" y="203"/>
                    </a:cubicBezTo>
                    <a:cubicBezTo>
                      <a:pt x="101" y="218"/>
                      <a:pt x="101" y="218"/>
                      <a:pt x="101" y="218"/>
                    </a:cubicBezTo>
                    <a:cubicBezTo>
                      <a:pt x="100" y="219"/>
                      <a:pt x="99" y="219"/>
                      <a:pt x="98" y="219"/>
                    </a:cubicBezTo>
                    <a:cubicBezTo>
                      <a:pt x="95" y="219"/>
                      <a:pt x="92" y="218"/>
                      <a:pt x="90" y="216"/>
                    </a:cubicBezTo>
                    <a:cubicBezTo>
                      <a:pt x="87" y="213"/>
                      <a:pt x="86" y="209"/>
                      <a:pt x="88" y="205"/>
                    </a:cubicBezTo>
                    <a:cubicBezTo>
                      <a:pt x="103" y="159"/>
                      <a:pt x="103" y="159"/>
                      <a:pt x="103" y="159"/>
                    </a:cubicBezTo>
                    <a:cubicBezTo>
                      <a:pt x="103" y="158"/>
                      <a:pt x="104" y="156"/>
                      <a:pt x="105" y="155"/>
                    </a:cubicBezTo>
                    <a:cubicBezTo>
                      <a:pt x="256" y="4"/>
                      <a:pt x="256" y="4"/>
                      <a:pt x="256" y="4"/>
                    </a:cubicBezTo>
                    <a:cubicBezTo>
                      <a:pt x="260" y="0"/>
                      <a:pt x="267" y="0"/>
                      <a:pt x="271" y="4"/>
                    </a:cubicBezTo>
                    <a:cubicBezTo>
                      <a:pt x="301" y="35"/>
                      <a:pt x="301" y="35"/>
                      <a:pt x="301" y="35"/>
                    </a:cubicBezTo>
                    <a:cubicBezTo>
                      <a:pt x="303" y="37"/>
                      <a:pt x="305" y="39"/>
                      <a:pt x="305" y="42"/>
                    </a:cubicBezTo>
                    <a:cubicBezTo>
                      <a:pt x="305" y="45"/>
                      <a:pt x="303" y="48"/>
                      <a:pt x="301" y="50"/>
                    </a:cubicBezTo>
                    <a:close/>
                    <a:moveTo>
                      <a:pt x="218" y="102"/>
                    </a:moveTo>
                    <a:cubicBezTo>
                      <a:pt x="203" y="87"/>
                      <a:pt x="203" y="87"/>
                      <a:pt x="203" y="87"/>
                    </a:cubicBezTo>
                    <a:cubicBezTo>
                      <a:pt x="122" y="169"/>
                      <a:pt x="122" y="169"/>
                      <a:pt x="122" y="169"/>
                    </a:cubicBezTo>
                    <a:cubicBezTo>
                      <a:pt x="115" y="191"/>
                      <a:pt x="115" y="191"/>
                      <a:pt x="115" y="191"/>
                    </a:cubicBezTo>
                    <a:cubicBezTo>
                      <a:pt x="137" y="184"/>
                      <a:pt x="137" y="184"/>
                      <a:pt x="137" y="184"/>
                    </a:cubicBezTo>
                    <a:lnTo>
                      <a:pt x="218" y="102"/>
                    </a:lnTo>
                    <a:close/>
                    <a:moveTo>
                      <a:pt x="279" y="42"/>
                    </a:moveTo>
                    <a:cubicBezTo>
                      <a:pt x="264" y="27"/>
                      <a:pt x="264" y="27"/>
                      <a:pt x="264" y="27"/>
                    </a:cubicBezTo>
                    <a:cubicBezTo>
                      <a:pt x="218" y="72"/>
                      <a:pt x="218" y="72"/>
                      <a:pt x="218" y="72"/>
                    </a:cubicBezTo>
                    <a:cubicBezTo>
                      <a:pt x="234" y="87"/>
                      <a:pt x="234" y="87"/>
                      <a:pt x="234" y="87"/>
                    </a:cubicBezTo>
                    <a:lnTo>
                      <a:pt x="279" y="42"/>
                    </a:lnTo>
                    <a:close/>
                    <a:moveTo>
                      <a:pt x="318" y="82"/>
                    </a:moveTo>
                    <a:cubicBezTo>
                      <a:pt x="313" y="78"/>
                      <a:pt x="307" y="78"/>
                      <a:pt x="302" y="82"/>
                    </a:cubicBezTo>
                    <a:cubicBezTo>
                      <a:pt x="260" y="125"/>
                      <a:pt x="260" y="125"/>
                      <a:pt x="260" y="125"/>
                    </a:cubicBezTo>
                    <a:cubicBezTo>
                      <a:pt x="256" y="129"/>
                      <a:pt x="256" y="136"/>
                      <a:pt x="260" y="140"/>
                    </a:cubicBezTo>
                    <a:cubicBezTo>
                      <a:pt x="262" y="142"/>
                      <a:pt x="265" y="143"/>
                      <a:pt x="267" y="143"/>
                    </a:cubicBezTo>
                    <a:cubicBezTo>
                      <a:pt x="270" y="143"/>
                      <a:pt x="273" y="142"/>
                      <a:pt x="275" y="140"/>
                    </a:cubicBezTo>
                    <a:cubicBezTo>
                      <a:pt x="318" y="98"/>
                      <a:pt x="318" y="98"/>
                      <a:pt x="318" y="98"/>
                    </a:cubicBezTo>
                    <a:cubicBezTo>
                      <a:pt x="322" y="93"/>
                      <a:pt x="322" y="87"/>
                      <a:pt x="318" y="8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945677"/>
                <a:endParaRPr lang="en-GB" sz="1540" dirty="0">
                  <a:solidFill>
                    <a:prstClr val="black"/>
                  </a:solidFill>
                  <a:latin typeface="Verdana"/>
                </a:endParaRPr>
              </a:p>
            </p:txBody>
          </p:sp>
          <p:sp>
            <p:nvSpPr>
              <p:cNvPr id="24" name="Freeform 245"/>
              <p:cNvSpPr>
                <a:spLocks noEditPoints="1"/>
              </p:cNvSpPr>
              <p:nvPr/>
            </p:nvSpPr>
            <p:spPr bwMode="auto">
              <a:xfrm>
                <a:off x="3476" y="785"/>
                <a:ext cx="340" cy="341"/>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945677"/>
                <a:endParaRPr lang="en-GB" sz="1540" dirty="0">
                  <a:solidFill>
                    <a:prstClr val="black"/>
                  </a:solidFill>
                  <a:latin typeface="Verdana"/>
                </a:endParaRPr>
              </a:p>
            </p:txBody>
          </p:sp>
        </p:grpSp>
        <p:grpSp>
          <p:nvGrpSpPr>
            <p:cNvPr id="17" name="Group 781"/>
            <p:cNvGrpSpPr>
              <a:grpSpLocks noChangeAspect="1"/>
            </p:cNvGrpSpPr>
            <p:nvPr/>
          </p:nvGrpSpPr>
          <p:grpSpPr bwMode="auto">
            <a:xfrm>
              <a:off x="1697228" y="3984267"/>
              <a:ext cx="545481" cy="540000"/>
              <a:chOff x="7332" y="2771"/>
              <a:chExt cx="340" cy="340"/>
            </a:xfrm>
            <a:solidFill>
              <a:srgbClr val="43B02A"/>
            </a:solidFill>
          </p:grpSpPr>
          <p:sp>
            <p:nvSpPr>
              <p:cNvPr id="21" name="Freeform 782"/>
              <p:cNvSpPr>
                <a:spLocks noEditPoints="1"/>
              </p:cNvSpPr>
              <p:nvPr/>
            </p:nvSpPr>
            <p:spPr bwMode="auto">
              <a:xfrm>
                <a:off x="7332" y="2771"/>
                <a:ext cx="340" cy="340"/>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945677"/>
                <a:endParaRPr lang="en-GB" sz="1540" dirty="0">
                  <a:solidFill>
                    <a:prstClr val="black"/>
                  </a:solidFill>
                  <a:latin typeface="Verdana"/>
                </a:endParaRPr>
              </a:p>
            </p:txBody>
          </p:sp>
          <p:sp>
            <p:nvSpPr>
              <p:cNvPr id="22" name="Freeform 783"/>
              <p:cNvSpPr>
                <a:spLocks noEditPoints="1"/>
              </p:cNvSpPr>
              <p:nvPr/>
            </p:nvSpPr>
            <p:spPr bwMode="auto">
              <a:xfrm>
                <a:off x="7436" y="2835"/>
                <a:ext cx="144" cy="212"/>
              </a:xfrm>
              <a:custGeom>
                <a:avLst/>
                <a:gdLst>
                  <a:gd name="T0" fmla="*/ 216 w 216"/>
                  <a:gd name="T1" fmla="*/ 277 h 320"/>
                  <a:gd name="T2" fmla="*/ 195 w 216"/>
                  <a:gd name="T3" fmla="*/ 277 h 320"/>
                  <a:gd name="T4" fmla="*/ 184 w 216"/>
                  <a:gd name="T5" fmla="*/ 245 h 320"/>
                  <a:gd name="T6" fmla="*/ 173 w 216"/>
                  <a:gd name="T7" fmla="*/ 266 h 320"/>
                  <a:gd name="T8" fmla="*/ 152 w 216"/>
                  <a:gd name="T9" fmla="*/ 266 h 320"/>
                  <a:gd name="T10" fmla="*/ 141 w 216"/>
                  <a:gd name="T11" fmla="*/ 224 h 320"/>
                  <a:gd name="T12" fmla="*/ 131 w 216"/>
                  <a:gd name="T13" fmla="*/ 266 h 320"/>
                  <a:gd name="T14" fmla="*/ 109 w 216"/>
                  <a:gd name="T15" fmla="*/ 266 h 320"/>
                  <a:gd name="T16" fmla="*/ 99 w 216"/>
                  <a:gd name="T17" fmla="*/ 160 h 320"/>
                  <a:gd name="T18" fmla="*/ 88 w 216"/>
                  <a:gd name="T19" fmla="*/ 298 h 320"/>
                  <a:gd name="T20" fmla="*/ 82 w 216"/>
                  <a:gd name="T21" fmla="*/ 312 h 320"/>
                  <a:gd name="T22" fmla="*/ 53 w 216"/>
                  <a:gd name="T23" fmla="*/ 275 h 320"/>
                  <a:gd name="T24" fmla="*/ 31 w 216"/>
                  <a:gd name="T25" fmla="*/ 256 h 320"/>
                  <a:gd name="T26" fmla="*/ 25 w 216"/>
                  <a:gd name="T27" fmla="*/ 260 h 320"/>
                  <a:gd name="T28" fmla="*/ 32 w 216"/>
                  <a:gd name="T29" fmla="*/ 284 h 320"/>
                  <a:gd name="T30" fmla="*/ 36 w 216"/>
                  <a:gd name="T31" fmla="*/ 319 h 320"/>
                  <a:gd name="T32" fmla="*/ 22 w 216"/>
                  <a:gd name="T33" fmla="*/ 314 h 320"/>
                  <a:gd name="T34" fmla="*/ 5 w 216"/>
                  <a:gd name="T35" fmla="*/ 252 h 320"/>
                  <a:gd name="T36" fmla="*/ 49 w 216"/>
                  <a:gd name="T37" fmla="*/ 239 h 320"/>
                  <a:gd name="T38" fmla="*/ 67 w 216"/>
                  <a:gd name="T39" fmla="*/ 170 h 320"/>
                  <a:gd name="T40" fmla="*/ 131 w 216"/>
                  <a:gd name="T41" fmla="*/ 170 h 320"/>
                  <a:gd name="T42" fmla="*/ 141 w 216"/>
                  <a:gd name="T43" fmla="*/ 202 h 320"/>
                  <a:gd name="T44" fmla="*/ 184 w 216"/>
                  <a:gd name="T45" fmla="*/ 224 h 320"/>
                  <a:gd name="T46" fmla="*/ 24 w 216"/>
                  <a:gd name="T47" fmla="*/ 42 h 320"/>
                  <a:gd name="T48" fmla="*/ 24 w 216"/>
                  <a:gd name="T49" fmla="*/ 0 h 320"/>
                  <a:gd name="T50" fmla="*/ 24 w 216"/>
                  <a:gd name="T51" fmla="*/ 42 h 320"/>
                  <a:gd name="T52" fmla="*/ 120 w 216"/>
                  <a:gd name="T53" fmla="*/ 21 h 320"/>
                  <a:gd name="T54" fmla="*/ 78 w 216"/>
                  <a:gd name="T55" fmla="*/ 21 h 320"/>
                  <a:gd name="T56" fmla="*/ 173 w 216"/>
                  <a:gd name="T57" fmla="*/ 42 h 320"/>
                  <a:gd name="T58" fmla="*/ 173 w 216"/>
                  <a:gd name="T59" fmla="*/ 0 h 320"/>
                  <a:gd name="T60" fmla="*/ 173 w 216"/>
                  <a:gd name="T61" fmla="*/ 42 h 320"/>
                  <a:gd name="T62" fmla="*/ 45 w 216"/>
                  <a:gd name="T63" fmla="*/ 96 h 320"/>
                  <a:gd name="T64" fmla="*/ 3 w 216"/>
                  <a:gd name="T65" fmla="*/ 96 h 320"/>
                  <a:gd name="T66" fmla="*/ 24 w 216"/>
                  <a:gd name="T67" fmla="*/ 191 h 320"/>
                  <a:gd name="T68" fmla="*/ 24 w 216"/>
                  <a:gd name="T69" fmla="*/ 149 h 320"/>
                  <a:gd name="T70" fmla="*/ 24 w 216"/>
                  <a:gd name="T71" fmla="*/ 191 h 320"/>
                  <a:gd name="T72" fmla="*/ 120 w 216"/>
                  <a:gd name="T73" fmla="*/ 96 h 320"/>
                  <a:gd name="T74" fmla="*/ 78 w 216"/>
                  <a:gd name="T75" fmla="*/ 96 h 320"/>
                  <a:gd name="T76" fmla="*/ 173 w 216"/>
                  <a:gd name="T77" fmla="*/ 117 h 320"/>
                  <a:gd name="T78" fmla="*/ 173 w 216"/>
                  <a:gd name="T79" fmla="*/ 75 h 320"/>
                  <a:gd name="T80" fmla="*/ 173 w 216"/>
                  <a:gd name="T81" fmla="*/ 117 h 320"/>
                  <a:gd name="T82" fmla="*/ 194 w 216"/>
                  <a:gd name="T83" fmla="*/ 170 h 320"/>
                  <a:gd name="T84" fmla="*/ 152 w 216"/>
                  <a:gd name="T85" fmla="*/ 17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6" h="320">
                    <a:moveTo>
                      <a:pt x="216" y="256"/>
                    </a:moveTo>
                    <a:cubicBezTo>
                      <a:pt x="216" y="277"/>
                      <a:pt x="216" y="277"/>
                      <a:pt x="216" y="277"/>
                    </a:cubicBezTo>
                    <a:cubicBezTo>
                      <a:pt x="216" y="283"/>
                      <a:pt x="211" y="288"/>
                      <a:pt x="205" y="288"/>
                    </a:cubicBezTo>
                    <a:cubicBezTo>
                      <a:pt x="199" y="288"/>
                      <a:pt x="195" y="283"/>
                      <a:pt x="195" y="277"/>
                    </a:cubicBezTo>
                    <a:cubicBezTo>
                      <a:pt x="195" y="256"/>
                      <a:pt x="195" y="256"/>
                      <a:pt x="195" y="256"/>
                    </a:cubicBezTo>
                    <a:cubicBezTo>
                      <a:pt x="195" y="250"/>
                      <a:pt x="190" y="245"/>
                      <a:pt x="184" y="245"/>
                    </a:cubicBezTo>
                    <a:cubicBezTo>
                      <a:pt x="178" y="245"/>
                      <a:pt x="173" y="250"/>
                      <a:pt x="173" y="256"/>
                    </a:cubicBezTo>
                    <a:cubicBezTo>
                      <a:pt x="173" y="266"/>
                      <a:pt x="173" y="266"/>
                      <a:pt x="173" y="266"/>
                    </a:cubicBezTo>
                    <a:cubicBezTo>
                      <a:pt x="173" y="272"/>
                      <a:pt x="169" y="277"/>
                      <a:pt x="163" y="277"/>
                    </a:cubicBezTo>
                    <a:cubicBezTo>
                      <a:pt x="157" y="277"/>
                      <a:pt x="152" y="272"/>
                      <a:pt x="152" y="266"/>
                    </a:cubicBezTo>
                    <a:cubicBezTo>
                      <a:pt x="152" y="234"/>
                      <a:pt x="152" y="234"/>
                      <a:pt x="152" y="234"/>
                    </a:cubicBezTo>
                    <a:cubicBezTo>
                      <a:pt x="152" y="228"/>
                      <a:pt x="147" y="224"/>
                      <a:pt x="141" y="224"/>
                    </a:cubicBezTo>
                    <a:cubicBezTo>
                      <a:pt x="135" y="224"/>
                      <a:pt x="131" y="228"/>
                      <a:pt x="131" y="234"/>
                    </a:cubicBezTo>
                    <a:cubicBezTo>
                      <a:pt x="131" y="266"/>
                      <a:pt x="131" y="266"/>
                      <a:pt x="131" y="266"/>
                    </a:cubicBezTo>
                    <a:cubicBezTo>
                      <a:pt x="131" y="272"/>
                      <a:pt x="126" y="277"/>
                      <a:pt x="120" y="277"/>
                    </a:cubicBezTo>
                    <a:cubicBezTo>
                      <a:pt x="114" y="277"/>
                      <a:pt x="109" y="272"/>
                      <a:pt x="109" y="266"/>
                    </a:cubicBezTo>
                    <a:cubicBezTo>
                      <a:pt x="109" y="170"/>
                      <a:pt x="109" y="170"/>
                      <a:pt x="109" y="170"/>
                    </a:cubicBezTo>
                    <a:cubicBezTo>
                      <a:pt x="109" y="164"/>
                      <a:pt x="105" y="160"/>
                      <a:pt x="99" y="160"/>
                    </a:cubicBezTo>
                    <a:cubicBezTo>
                      <a:pt x="93" y="160"/>
                      <a:pt x="88" y="164"/>
                      <a:pt x="88" y="170"/>
                    </a:cubicBezTo>
                    <a:cubicBezTo>
                      <a:pt x="88" y="298"/>
                      <a:pt x="88" y="298"/>
                      <a:pt x="88" y="298"/>
                    </a:cubicBezTo>
                    <a:cubicBezTo>
                      <a:pt x="88" y="299"/>
                      <a:pt x="88" y="299"/>
                      <a:pt x="88" y="300"/>
                    </a:cubicBezTo>
                    <a:cubicBezTo>
                      <a:pt x="89" y="305"/>
                      <a:pt x="87" y="310"/>
                      <a:pt x="82" y="312"/>
                    </a:cubicBezTo>
                    <a:cubicBezTo>
                      <a:pt x="77" y="314"/>
                      <a:pt x="70" y="312"/>
                      <a:pt x="68" y="307"/>
                    </a:cubicBezTo>
                    <a:cubicBezTo>
                      <a:pt x="53" y="275"/>
                      <a:pt x="53" y="275"/>
                      <a:pt x="53" y="275"/>
                    </a:cubicBezTo>
                    <a:cubicBezTo>
                      <a:pt x="50" y="269"/>
                      <a:pt x="46" y="262"/>
                      <a:pt x="38" y="258"/>
                    </a:cubicBezTo>
                    <a:cubicBezTo>
                      <a:pt x="36" y="257"/>
                      <a:pt x="33" y="255"/>
                      <a:pt x="31" y="256"/>
                    </a:cubicBezTo>
                    <a:cubicBezTo>
                      <a:pt x="31" y="256"/>
                      <a:pt x="30" y="256"/>
                      <a:pt x="29" y="257"/>
                    </a:cubicBezTo>
                    <a:cubicBezTo>
                      <a:pt x="26" y="257"/>
                      <a:pt x="25" y="259"/>
                      <a:pt x="25" y="260"/>
                    </a:cubicBezTo>
                    <a:cubicBezTo>
                      <a:pt x="23" y="264"/>
                      <a:pt x="24" y="272"/>
                      <a:pt x="31" y="283"/>
                    </a:cubicBezTo>
                    <a:cubicBezTo>
                      <a:pt x="31" y="283"/>
                      <a:pt x="32" y="283"/>
                      <a:pt x="32" y="284"/>
                    </a:cubicBezTo>
                    <a:cubicBezTo>
                      <a:pt x="41" y="305"/>
                      <a:pt x="41" y="305"/>
                      <a:pt x="41" y="305"/>
                    </a:cubicBezTo>
                    <a:cubicBezTo>
                      <a:pt x="44" y="310"/>
                      <a:pt x="42" y="316"/>
                      <a:pt x="36" y="319"/>
                    </a:cubicBezTo>
                    <a:cubicBezTo>
                      <a:pt x="35" y="319"/>
                      <a:pt x="33" y="320"/>
                      <a:pt x="32" y="320"/>
                    </a:cubicBezTo>
                    <a:cubicBezTo>
                      <a:pt x="28" y="320"/>
                      <a:pt x="24" y="317"/>
                      <a:pt x="22" y="314"/>
                    </a:cubicBezTo>
                    <a:cubicBezTo>
                      <a:pt x="13" y="293"/>
                      <a:pt x="13" y="293"/>
                      <a:pt x="13" y="293"/>
                    </a:cubicBezTo>
                    <a:cubicBezTo>
                      <a:pt x="3" y="278"/>
                      <a:pt x="0" y="263"/>
                      <a:pt x="5" y="252"/>
                    </a:cubicBezTo>
                    <a:cubicBezTo>
                      <a:pt x="8" y="244"/>
                      <a:pt x="15" y="238"/>
                      <a:pt x="23" y="236"/>
                    </a:cubicBezTo>
                    <a:cubicBezTo>
                      <a:pt x="31" y="233"/>
                      <a:pt x="40" y="234"/>
                      <a:pt x="49" y="239"/>
                    </a:cubicBezTo>
                    <a:cubicBezTo>
                      <a:pt x="56" y="243"/>
                      <a:pt x="61" y="249"/>
                      <a:pt x="67" y="256"/>
                    </a:cubicBezTo>
                    <a:cubicBezTo>
                      <a:pt x="67" y="170"/>
                      <a:pt x="67" y="170"/>
                      <a:pt x="67" y="170"/>
                    </a:cubicBezTo>
                    <a:cubicBezTo>
                      <a:pt x="67" y="153"/>
                      <a:pt x="81" y="138"/>
                      <a:pt x="99" y="138"/>
                    </a:cubicBezTo>
                    <a:cubicBezTo>
                      <a:pt x="116" y="138"/>
                      <a:pt x="131" y="153"/>
                      <a:pt x="131" y="170"/>
                    </a:cubicBezTo>
                    <a:cubicBezTo>
                      <a:pt x="131" y="204"/>
                      <a:pt x="131" y="204"/>
                      <a:pt x="131" y="204"/>
                    </a:cubicBezTo>
                    <a:cubicBezTo>
                      <a:pt x="135" y="203"/>
                      <a:pt x="138" y="202"/>
                      <a:pt x="141" y="202"/>
                    </a:cubicBezTo>
                    <a:cubicBezTo>
                      <a:pt x="156" y="202"/>
                      <a:pt x="168" y="212"/>
                      <a:pt x="172" y="226"/>
                    </a:cubicBezTo>
                    <a:cubicBezTo>
                      <a:pt x="176" y="225"/>
                      <a:pt x="180" y="224"/>
                      <a:pt x="184" y="224"/>
                    </a:cubicBezTo>
                    <a:cubicBezTo>
                      <a:pt x="202" y="224"/>
                      <a:pt x="216" y="238"/>
                      <a:pt x="216" y="256"/>
                    </a:cubicBezTo>
                    <a:close/>
                    <a:moveTo>
                      <a:pt x="24" y="42"/>
                    </a:moveTo>
                    <a:cubicBezTo>
                      <a:pt x="36" y="42"/>
                      <a:pt x="45" y="33"/>
                      <a:pt x="45" y="21"/>
                    </a:cubicBezTo>
                    <a:cubicBezTo>
                      <a:pt x="45" y="9"/>
                      <a:pt x="36" y="0"/>
                      <a:pt x="24" y="0"/>
                    </a:cubicBezTo>
                    <a:cubicBezTo>
                      <a:pt x="12" y="0"/>
                      <a:pt x="3" y="9"/>
                      <a:pt x="3" y="21"/>
                    </a:cubicBezTo>
                    <a:cubicBezTo>
                      <a:pt x="3" y="33"/>
                      <a:pt x="12" y="42"/>
                      <a:pt x="24" y="42"/>
                    </a:cubicBezTo>
                    <a:close/>
                    <a:moveTo>
                      <a:pt x="99" y="42"/>
                    </a:moveTo>
                    <a:cubicBezTo>
                      <a:pt x="110" y="42"/>
                      <a:pt x="120" y="33"/>
                      <a:pt x="120" y="21"/>
                    </a:cubicBezTo>
                    <a:cubicBezTo>
                      <a:pt x="120" y="9"/>
                      <a:pt x="110" y="0"/>
                      <a:pt x="99" y="0"/>
                    </a:cubicBezTo>
                    <a:cubicBezTo>
                      <a:pt x="87" y="0"/>
                      <a:pt x="78" y="9"/>
                      <a:pt x="78" y="21"/>
                    </a:cubicBezTo>
                    <a:cubicBezTo>
                      <a:pt x="78" y="33"/>
                      <a:pt x="87" y="42"/>
                      <a:pt x="99" y="42"/>
                    </a:cubicBezTo>
                    <a:close/>
                    <a:moveTo>
                      <a:pt x="173" y="42"/>
                    </a:moveTo>
                    <a:cubicBezTo>
                      <a:pt x="185" y="42"/>
                      <a:pt x="194" y="33"/>
                      <a:pt x="194" y="21"/>
                    </a:cubicBezTo>
                    <a:cubicBezTo>
                      <a:pt x="194" y="9"/>
                      <a:pt x="185" y="0"/>
                      <a:pt x="173" y="0"/>
                    </a:cubicBezTo>
                    <a:cubicBezTo>
                      <a:pt x="162" y="0"/>
                      <a:pt x="152" y="9"/>
                      <a:pt x="152" y="21"/>
                    </a:cubicBezTo>
                    <a:cubicBezTo>
                      <a:pt x="152" y="33"/>
                      <a:pt x="162" y="42"/>
                      <a:pt x="173" y="42"/>
                    </a:cubicBezTo>
                    <a:close/>
                    <a:moveTo>
                      <a:pt x="24" y="117"/>
                    </a:moveTo>
                    <a:cubicBezTo>
                      <a:pt x="36" y="117"/>
                      <a:pt x="45" y="107"/>
                      <a:pt x="45" y="96"/>
                    </a:cubicBezTo>
                    <a:cubicBezTo>
                      <a:pt x="45" y="84"/>
                      <a:pt x="36" y="75"/>
                      <a:pt x="24" y="75"/>
                    </a:cubicBezTo>
                    <a:cubicBezTo>
                      <a:pt x="12" y="75"/>
                      <a:pt x="3" y="84"/>
                      <a:pt x="3" y="96"/>
                    </a:cubicBezTo>
                    <a:cubicBezTo>
                      <a:pt x="3" y="107"/>
                      <a:pt x="12" y="117"/>
                      <a:pt x="24" y="117"/>
                    </a:cubicBezTo>
                    <a:close/>
                    <a:moveTo>
                      <a:pt x="24" y="191"/>
                    </a:moveTo>
                    <a:cubicBezTo>
                      <a:pt x="36" y="191"/>
                      <a:pt x="45" y="182"/>
                      <a:pt x="45" y="170"/>
                    </a:cubicBezTo>
                    <a:cubicBezTo>
                      <a:pt x="45" y="159"/>
                      <a:pt x="36" y="149"/>
                      <a:pt x="24" y="149"/>
                    </a:cubicBezTo>
                    <a:cubicBezTo>
                      <a:pt x="12" y="149"/>
                      <a:pt x="3" y="159"/>
                      <a:pt x="3" y="170"/>
                    </a:cubicBezTo>
                    <a:cubicBezTo>
                      <a:pt x="3" y="182"/>
                      <a:pt x="12" y="191"/>
                      <a:pt x="24" y="191"/>
                    </a:cubicBezTo>
                    <a:close/>
                    <a:moveTo>
                      <a:pt x="99" y="117"/>
                    </a:moveTo>
                    <a:cubicBezTo>
                      <a:pt x="110" y="117"/>
                      <a:pt x="120" y="107"/>
                      <a:pt x="120" y="96"/>
                    </a:cubicBezTo>
                    <a:cubicBezTo>
                      <a:pt x="120" y="84"/>
                      <a:pt x="110" y="75"/>
                      <a:pt x="99" y="75"/>
                    </a:cubicBezTo>
                    <a:cubicBezTo>
                      <a:pt x="87" y="75"/>
                      <a:pt x="78" y="84"/>
                      <a:pt x="78" y="96"/>
                    </a:cubicBezTo>
                    <a:cubicBezTo>
                      <a:pt x="78" y="107"/>
                      <a:pt x="87" y="117"/>
                      <a:pt x="99" y="117"/>
                    </a:cubicBezTo>
                    <a:close/>
                    <a:moveTo>
                      <a:pt x="173" y="117"/>
                    </a:moveTo>
                    <a:cubicBezTo>
                      <a:pt x="185" y="117"/>
                      <a:pt x="194" y="107"/>
                      <a:pt x="194" y="96"/>
                    </a:cubicBezTo>
                    <a:cubicBezTo>
                      <a:pt x="194" y="84"/>
                      <a:pt x="185" y="75"/>
                      <a:pt x="173" y="75"/>
                    </a:cubicBezTo>
                    <a:cubicBezTo>
                      <a:pt x="162" y="75"/>
                      <a:pt x="152" y="84"/>
                      <a:pt x="152" y="96"/>
                    </a:cubicBezTo>
                    <a:cubicBezTo>
                      <a:pt x="152" y="107"/>
                      <a:pt x="162" y="117"/>
                      <a:pt x="173" y="117"/>
                    </a:cubicBezTo>
                    <a:close/>
                    <a:moveTo>
                      <a:pt x="173" y="191"/>
                    </a:moveTo>
                    <a:cubicBezTo>
                      <a:pt x="185" y="191"/>
                      <a:pt x="194" y="182"/>
                      <a:pt x="194" y="170"/>
                    </a:cubicBezTo>
                    <a:cubicBezTo>
                      <a:pt x="194" y="159"/>
                      <a:pt x="185" y="149"/>
                      <a:pt x="173" y="149"/>
                    </a:cubicBezTo>
                    <a:cubicBezTo>
                      <a:pt x="162" y="149"/>
                      <a:pt x="152" y="159"/>
                      <a:pt x="152" y="170"/>
                    </a:cubicBezTo>
                    <a:cubicBezTo>
                      <a:pt x="152" y="182"/>
                      <a:pt x="162" y="191"/>
                      <a:pt x="173" y="19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945677"/>
                <a:endParaRPr lang="en-GB" sz="1540" dirty="0">
                  <a:solidFill>
                    <a:prstClr val="black"/>
                  </a:solidFill>
                  <a:latin typeface="Verdana"/>
                </a:endParaRPr>
              </a:p>
            </p:txBody>
          </p:sp>
        </p:grpSp>
        <p:grpSp>
          <p:nvGrpSpPr>
            <p:cNvPr id="18" name="Group 17"/>
            <p:cNvGrpSpPr>
              <a:grpSpLocks noChangeAspect="1"/>
            </p:cNvGrpSpPr>
            <p:nvPr/>
          </p:nvGrpSpPr>
          <p:grpSpPr bwMode="auto">
            <a:xfrm>
              <a:off x="8663737" y="4942802"/>
              <a:ext cx="545481" cy="540000"/>
              <a:chOff x="3987" y="1509"/>
              <a:chExt cx="340" cy="340"/>
            </a:xfrm>
            <a:solidFill>
              <a:schemeClr val="accent2"/>
            </a:solidFill>
          </p:grpSpPr>
          <p:sp>
            <p:nvSpPr>
              <p:cNvPr id="19" name="Freeform 18"/>
              <p:cNvSpPr>
                <a:spLocks noEditPoints="1"/>
              </p:cNvSpPr>
              <p:nvPr/>
            </p:nvSpPr>
            <p:spPr bwMode="auto">
              <a:xfrm>
                <a:off x="3987" y="1509"/>
                <a:ext cx="340" cy="340"/>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2189" tIns="31094" rIns="62189" bIns="31094" numCol="1" anchor="t" anchorCtr="0" compatLnSpc="1">
                <a:prstTxWarp prst="textNoShape">
                  <a:avLst/>
                </a:prstTxWarp>
              </a:bodyPr>
              <a:lstStyle/>
              <a:p>
                <a:pPr defTabSz="945677"/>
                <a:endParaRPr lang="en-GB" sz="1632" dirty="0">
                  <a:solidFill>
                    <a:prstClr val="black"/>
                  </a:solidFill>
                  <a:latin typeface="Verdana"/>
                </a:endParaRPr>
              </a:p>
            </p:txBody>
          </p:sp>
          <p:sp>
            <p:nvSpPr>
              <p:cNvPr id="20" name="Freeform 19"/>
              <p:cNvSpPr>
                <a:spLocks noEditPoints="1"/>
              </p:cNvSpPr>
              <p:nvPr/>
            </p:nvSpPr>
            <p:spPr bwMode="auto">
              <a:xfrm>
                <a:off x="4053" y="1568"/>
                <a:ext cx="215" cy="214"/>
              </a:xfrm>
              <a:custGeom>
                <a:avLst/>
                <a:gdLst>
                  <a:gd name="T0" fmla="*/ 168 w 324"/>
                  <a:gd name="T1" fmla="*/ 177 h 322"/>
                  <a:gd name="T2" fmla="*/ 123 w 324"/>
                  <a:gd name="T3" fmla="*/ 143 h 322"/>
                  <a:gd name="T4" fmla="*/ 65 w 324"/>
                  <a:gd name="T5" fmla="*/ 142 h 322"/>
                  <a:gd name="T6" fmla="*/ 18 w 324"/>
                  <a:gd name="T7" fmla="*/ 175 h 322"/>
                  <a:gd name="T8" fmla="*/ 0 w 324"/>
                  <a:gd name="T9" fmla="*/ 229 h 322"/>
                  <a:gd name="T10" fmla="*/ 17 w 324"/>
                  <a:gd name="T11" fmla="*/ 284 h 322"/>
                  <a:gd name="T12" fmla="*/ 63 w 324"/>
                  <a:gd name="T13" fmla="*/ 319 h 322"/>
                  <a:gd name="T14" fmla="*/ 115 w 324"/>
                  <a:gd name="T15" fmla="*/ 320 h 322"/>
                  <a:gd name="T16" fmla="*/ 145 w 324"/>
                  <a:gd name="T17" fmla="*/ 294 h 322"/>
                  <a:gd name="T18" fmla="*/ 172 w 324"/>
                  <a:gd name="T19" fmla="*/ 252 h 322"/>
                  <a:gd name="T20" fmla="*/ 146 w 324"/>
                  <a:gd name="T21" fmla="*/ 249 h 322"/>
                  <a:gd name="T22" fmla="*/ 125 w 324"/>
                  <a:gd name="T23" fmla="*/ 277 h 322"/>
                  <a:gd name="T24" fmla="*/ 92 w 324"/>
                  <a:gd name="T25" fmla="*/ 284 h 322"/>
                  <a:gd name="T26" fmla="*/ 69 w 324"/>
                  <a:gd name="T27" fmla="*/ 293 h 322"/>
                  <a:gd name="T28" fmla="*/ 37 w 324"/>
                  <a:gd name="T29" fmla="*/ 267 h 322"/>
                  <a:gd name="T30" fmla="*/ 26 w 324"/>
                  <a:gd name="T31" fmla="*/ 227 h 322"/>
                  <a:gd name="T32" fmla="*/ 41 w 324"/>
                  <a:gd name="T33" fmla="*/ 189 h 322"/>
                  <a:gd name="T34" fmla="*/ 76 w 324"/>
                  <a:gd name="T35" fmla="*/ 168 h 322"/>
                  <a:gd name="T36" fmla="*/ 115 w 324"/>
                  <a:gd name="T37" fmla="*/ 164 h 322"/>
                  <a:gd name="T38" fmla="*/ 150 w 324"/>
                  <a:gd name="T39" fmla="*/ 190 h 322"/>
                  <a:gd name="T40" fmla="*/ 163 w 324"/>
                  <a:gd name="T41" fmla="*/ 232 h 322"/>
                  <a:gd name="T42" fmla="*/ 61 w 324"/>
                  <a:gd name="T43" fmla="*/ 214 h 322"/>
                  <a:gd name="T44" fmla="*/ 103 w 324"/>
                  <a:gd name="T45" fmla="*/ 265 h 322"/>
                  <a:gd name="T46" fmla="*/ 105 w 324"/>
                  <a:gd name="T47" fmla="*/ 237 h 322"/>
                  <a:gd name="T48" fmla="*/ 80 w 324"/>
                  <a:gd name="T49" fmla="*/ 224 h 322"/>
                  <a:gd name="T50" fmla="*/ 106 w 324"/>
                  <a:gd name="T51" fmla="*/ 226 h 322"/>
                  <a:gd name="T52" fmla="*/ 308 w 324"/>
                  <a:gd name="T53" fmla="*/ 62 h 322"/>
                  <a:gd name="T54" fmla="*/ 276 w 324"/>
                  <a:gd name="T55" fmla="*/ 23 h 322"/>
                  <a:gd name="T56" fmla="*/ 227 w 324"/>
                  <a:gd name="T57" fmla="*/ 10 h 322"/>
                  <a:gd name="T58" fmla="*/ 180 w 324"/>
                  <a:gd name="T59" fmla="*/ 29 h 322"/>
                  <a:gd name="T60" fmla="*/ 152 w 324"/>
                  <a:gd name="T61" fmla="*/ 71 h 322"/>
                  <a:gd name="T62" fmla="*/ 155 w 324"/>
                  <a:gd name="T63" fmla="*/ 122 h 322"/>
                  <a:gd name="T64" fmla="*/ 187 w 324"/>
                  <a:gd name="T65" fmla="*/ 161 h 322"/>
                  <a:gd name="T66" fmla="*/ 236 w 324"/>
                  <a:gd name="T67" fmla="*/ 174 h 322"/>
                  <a:gd name="T68" fmla="*/ 276 w 324"/>
                  <a:gd name="T69" fmla="*/ 156 h 322"/>
                  <a:gd name="T70" fmla="*/ 305 w 324"/>
                  <a:gd name="T71" fmla="*/ 117 h 322"/>
                  <a:gd name="T72" fmla="*/ 298 w 324"/>
                  <a:gd name="T73" fmla="*/ 96 h 322"/>
                  <a:gd name="T74" fmla="*/ 283 w 324"/>
                  <a:gd name="T75" fmla="*/ 134 h 322"/>
                  <a:gd name="T76" fmla="*/ 248 w 324"/>
                  <a:gd name="T77" fmla="*/ 155 h 322"/>
                  <a:gd name="T78" fmla="*/ 209 w 324"/>
                  <a:gd name="T79" fmla="*/ 158 h 322"/>
                  <a:gd name="T80" fmla="*/ 174 w 324"/>
                  <a:gd name="T81" fmla="*/ 132 h 322"/>
                  <a:gd name="T82" fmla="*/ 161 w 324"/>
                  <a:gd name="T83" fmla="*/ 91 h 322"/>
                  <a:gd name="T84" fmla="*/ 175 w 324"/>
                  <a:gd name="T85" fmla="*/ 50 h 322"/>
                  <a:gd name="T86" fmla="*/ 211 w 324"/>
                  <a:gd name="T87" fmla="*/ 26 h 322"/>
                  <a:gd name="T88" fmla="*/ 250 w 324"/>
                  <a:gd name="T89" fmla="*/ 30 h 322"/>
                  <a:gd name="T90" fmla="*/ 284 w 324"/>
                  <a:gd name="T91" fmla="*/ 51 h 322"/>
                  <a:gd name="T92" fmla="*/ 298 w 324"/>
                  <a:gd name="T93" fmla="*/ 90 h 322"/>
                  <a:gd name="T94" fmla="*/ 221 w 324"/>
                  <a:gd name="T95" fmla="*/ 58 h 322"/>
                  <a:gd name="T96" fmla="*/ 231 w 324"/>
                  <a:gd name="T97" fmla="*/ 128 h 322"/>
                  <a:gd name="T98" fmla="*/ 248 w 324"/>
                  <a:gd name="T99" fmla="*/ 61 h 322"/>
                  <a:gd name="T100" fmla="*/ 218 w 324"/>
                  <a:gd name="T101" fmla="*/ 96 h 322"/>
                  <a:gd name="T102" fmla="*/ 238 w 324"/>
                  <a:gd name="T103" fmla="*/ 79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24" h="322">
                    <a:moveTo>
                      <a:pt x="172" y="212"/>
                    </a:moveTo>
                    <a:cubicBezTo>
                      <a:pt x="171" y="211"/>
                      <a:pt x="168" y="209"/>
                      <a:pt x="167" y="208"/>
                    </a:cubicBezTo>
                    <a:cubicBezTo>
                      <a:pt x="167" y="206"/>
                      <a:pt x="168" y="203"/>
                      <a:pt x="169" y="201"/>
                    </a:cubicBezTo>
                    <a:cubicBezTo>
                      <a:pt x="171" y="194"/>
                      <a:pt x="174" y="185"/>
                      <a:pt x="168" y="177"/>
                    </a:cubicBezTo>
                    <a:cubicBezTo>
                      <a:pt x="163" y="169"/>
                      <a:pt x="153" y="169"/>
                      <a:pt x="146" y="169"/>
                    </a:cubicBezTo>
                    <a:cubicBezTo>
                      <a:pt x="144" y="169"/>
                      <a:pt x="141" y="168"/>
                      <a:pt x="139" y="168"/>
                    </a:cubicBezTo>
                    <a:cubicBezTo>
                      <a:pt x="139" y="167"/>
                      <a:pt x="138" y="164"/>
                      <a:pt x="137" y="162"/>
                    </a:cubicBezTo>
                    <a:cubicBezTo>
                      <a:pt x="135" y="155"/>
                      <a:pt x="132" y="146"/>
                      <a:pt x="123" y="143"/>
                    </a:cubicBezTo>
                    <a:cubicBezTo>
                      <a:pt x="114" y="140"/>
                      <a:pt x="105" y="145"/>
                      <a:pt x="100" y="149"/>
                    </a:cubicBezTo>
                    <a:cubicBezTo>
                      <a:pt x="98" y="150"/>
                      <a:pt x="95" y="152"/>
                      <a:pt x="94" y="153"/>
                    </a:cubicBezTo>
                    <a:cubicBezTo>
                      <a:pt x="92" y="152"/>
                      <a:pt x="90" y="150"/>
                      <a:pt x="88" y="149"/>
                    </a:cubicBezTo>
                    <a:cubicBezTo>
                      <a:pt x="83" y="145"/>
                      <a:pt x="74" y="139"/>
                      <a:pt x="65" y="142"/>
                    </a:cubicBezTo>
                    <a:cubicBezTo>
                      <a:pt x="56" y="145"/>
                      <a:pt x="53" y="154"/>
                      <a:pt x="50" y="161"/>
                    </a:cubicBezTo>
                    <a:cubicBezTo>
                      <a:pt x="49" y="163"/>
                      <a:pt x="48" y="166"/>
                      <a:pt x="48" y="167"/>
                    </a:cubicBezTo>
                    <a:cubicBezTo>
                      <a:pt x="46" y="167"/>
                      <a:pt x="43" y="167"/>
                      <a:pt x="41" y="167"/>
                    </a:cubicBezTo>
                    <a:cubicBezTo>
                      <a:pt x="34" y="167"/>
                      <a:pt x="24" y="168"/>
                      <a:pt x="18" y="175"/>
                    </a:cubicBezTo>
                    <a:cubicBezTo>
                      <a:pt x="13" y="183"/>
                      <a:pt x="15" y="192"/>
                      <a:pt x="17" y="199"/>
                    </a:cubicBezTo>
                    <a:cubicBezTo>
                      <a:pt x="18" y="201"/>
                      <a:pt x="19" y="204"/>
                      <a:pt x="19" y="206"/>
                    </a:cubicBezTo>
                    <a:cubicBezTo>
                      <a:pt x="18" y="207"/>
                      <a:pt x="15" y="209"/>
                      <a:pt x="14" y="210"/>
                    </a:cubicBezTo>
                    <a:cubicBezTo>
                      <a:pt x="8" y="214"/>
                      <a:pt x="0" y="220"/>
                      <a:pt x="0" y="229"/>
                    </a:cubicBezTo>
                    <a:cubicBezTo>
                      <a:pt x="0" y="239"/>
                      <a:pt x="7" y="245"/>
                      <a:pt x="13" y="249"/>
                    </a:cubicBezTo>
                    <a:cubicBezTo>
                      <a:pt x="15" y="251"/>
                      <a:pt x="18" y="253"/>
                      <a:pt x="18" y="253"/>
                    </a:cubicBezTo>
                    <a:cubicBezTo>
                      <a:pt x="18" y="255"/>
                      <a:pt x="17" y="258"/>
                      <a:pt x="16" y="261"/>
                    </a:cubicBezTo>
                    <a:cubicBezTo>
                      <a:pt x="14" y="268"/>
                      <a:pt x="11" y="277"/>
                      <a:pt x="17" y="284"/>
                    </a:cubicBezTo>
                    <a:cubicBezTo>
                      <a:pt x="22" y="292"/>
                      <a:pt x="32" y="292"/>
                      <a:pt x="39" y="293"/>
                    </a:cubicBezTo>
                    <a:cubicBezTo>
                      <a:pt x="41" y="293"/>
                      <a:pt x="44" y="293"/>
                      <a:pt x="46" y="293"/>
                    </a:cubicBezTo>
                    <a:cubicBezTo>
                      <a:pt x="47" y="295"/>
                      <a:pt x="48" y="298"/>
                      <a:pt x="48" y="299"/>
                    </a:cubicBezTo>
                    <a:cubicBezTo>
                      <a:pt x="51" y="306"/>
                      <a:pt x="54" y="315"/>
                      <a:pt x="63" y="319"/>
                    </a:cubicBezTo>
                    <a:cubicBezTo>
                      <a:pt x="72" y="322"/>
                      <a:pt x="80" y="316"/>
                      <a:pt x="86" y="312"/>
                    </a:cubicBezTo>
                    <a:cubicBezTo>
                      <a:pt x="87" y="311"/>
                      <a:pt x="90" y="309"/>
                      <a:pt x="92" y="309"/>
                    </a:cubicBezTo>
                    <a:cubicBezTo>
                      <a:pt x="93" y="309"/>
                      <a:pt x="95" y="311"/>
                      <a:pt x="97" y="312"/>
                    </a:cubicBezTo>
                    <a:cubicBezTo>
                      <a:pt x="102" y="316"/>
                      <a:pt x="108" y="320"/>
                      <a:pt x="115" y="320"/>
                    </a:cubicBezTo>
                    <a:cubicBezTo>
                      <a:pt x="117" y="320"/>
                      <a:pt x="118" y="320"/>
                      <a:pt x="120" y="319"/>
                    </a:cubicBezTo>
                    <a:cubicBezTo>
                      <a:pt x="129" y="316"/>
                      <a:pt x="133" y="307"/>
                      <a:pt x="135" y="300"/>
                    </a:cubicBezTo>
                    <a:cubicBezTo>
                      <a:pt x="136" y="298"/>
                      <a:pt x="137" y="296"/>
                      <a:pt x="138" y="294"/>
                    </a:cubicBezTo>
                    <a:cubicBezTo>
                      <a:pt x="139" y="294"/>
                      <a:pt x="142" y="294"/>
                      <a:pt x="145" y="294"/>
                    </a:cubicBezTo>
                    <a:cubicBezTo>
                      <a:pt x="152" y="294"/>
                      <a:pt x="161" y="294"/>
                      <a:pt x="167" y="286"/>
                    </a:cubicBezTo>
                    <a:cubicBezTo>
                      <a:pt x="173" y="279"/>
                      <a:pt x="170" y="269"/>
                      <a:pt x="168" y="262"/>
                    </a:cubicBezTo>
                    <a:cubicBezTo>
                      <a:pt x="168" y="260"/>
                      <a:pt x="167" y="257"/>
                      <a:pt x="167" y="256"/>
                    </a:cubicBezTo>
                    <a:cubicBezTo>
                      <a:pt x="168" y="255"/>
                      <a:pt x="170" y="253"/>
                      <a:pt x="172" y="252"/>
                    </a:cubicBezTo>
                    <a:cubicBezTo>
                      <a:pt x="177" y="247"/>
                      <a:pt x="185" y="242"/>
                      <a:pt x="185" y="232"/>
                    </a:cubicBezTo>
                    <a:cubicBezTo>
                      <a:pt x="186" y="223"/>
                      <a:pt x="178" y="217"/>
                      <a:pt x="172" y="212"/>
                    </a:cubicBezTo>
                    <a:close/>
                    <a:moveTo>
                      <a:pt x="159" y="235"/>
                    </a:moveTo>
                    <a:cubicBezTo>
                      <a:pt x="154" y="238"/>
                      <a:pt x="148" y="242"/>
                      <a:pt x="146" y="249"/>
                    </a:cubicBezTo>
                    <a:cubicBezTo>
                      <a:pt x="144" y="255"/>
                      <a:pt x="146" y="262"/>
                      <a:pt x="148" y="268"/>
                    </a:cubicBezTo>
                    <a:cubicBezTo>
                      <a:pt x="148" y="269"/>
                      <a:pt x="148" y="271"/>
                      <a:pt x="149" y="272"/>
                    </a:cubicBezTo>
                    <a:cubicBezTo>
                      <a:pt x="147" y="273"/>
                      <a:pt x="145" y="273"/>
                      <a:pt x="144" y="273"/>
                    </a:cubicBezTo>
                    <a:cubicBezTo>
                      <a:pt x="138" y="273"/>
                      <a:pt x="131" y="273"/>
                      <a:pt x="125" y="277"/>
                    </a:cubicBezTo>
                    <a:cubicBezTo>
                      <a:pt x="120" y="281"/>
                      <a:pt x="117" y="287"/>
                      <a:pt x="115" y="293"/>
                    </a:cubicBezTo>
                    <a:cubicBezTo>
                      <a:pt x="115" y="294"/>
                      <a:pt x="114" y="295"/>
                      <a:pt x="113" y="297"/>
                    </a:cubicBezTo>
                    <a:cubicBezTo>
                      <a:pt x="112" y="296"/>
                      <a:pt x="110" y="294"/>
                      <a:pt x="109" y="293"/>
                    </a:cubicBezTo>
                    <a:cubicBezTo>
                      <a:pt x="104" y="290"/>
                      <a:pt x="99" y="284"/>
                      <a:pt x="92" y="284"/>
                    </a:cubicBezTo>
                    <a:cubicBezTo>
                      <a:pt x="92" y="284"/>
                      <a:pt x="92" y="284"/>
                      <a:pt x="92" y="284"/>
                    </a:cubicBezTo>
                    <a:cubicBezTo>
                      <a:pt x="85" y="284"/>
                      <a:pt x="79" y="289"/>
                      <a:pt x="74" y="293"/>
                    </a:cubicBezTo>
                    <a:cubicBezTo>
                      <a:pt x="73" y="294"/>
                      <a:pt x="71" y="296"/>
                      <a:pt x="70" y="297"/>
                    </a:cubicBezTo>
                    <a:cubicBezTo>
                      <a:pt x="70" y="296"/>
                      <a:pt x="69" y="294"/>
                      <a:pt x="69" y="293"/>
                    </a:cubicBezTo>
                    <a:cubicBezTo>
                      <a:pt x="67" y="287"/>
                      <a:pt x="64" y="280"/>
                      <a:pt x="59" y="276"/>
                    </a:cubicBezTo>
                    <a:cubicBezTo>
                      <a:pt x="53" y="272"/>
                      <a:pt x="46" y="272"/>
                      <a:pt x="40" y="271"/>
                    </a:cubicBezTo>
                    <a:cubicBezTo>
                      <a:pt x="39" y="271"/>
                      <a:pt x="37" y="271"/>
                      <a:pt x="36" y="271"/>
                    </a:cubicBezTo>
                    <a:cubicBezTo>
                      <a:pt x="36" y="270"/>
                      <a:pt x="36" y="268"/>
                      <a:pt x="37" y="267"/>
                    </a:cubicBezTo>
                    <a:cubicBezTo>
                      <a:pt x="39" y="261"/>
                      <a:pt x="41" y="254"/>
                      <a:pt x="39" y="247"/>
                    </a:cubicBezTo>
                    <a:cubicBezTo>
                      <a:pt x="37" y="241"/>
                      <a:pt x="31" y="236"/>
                      <a:pt x="26" y="232"/>
                    </a:cubicBezTo>
                    <a:cubicBezTo>
                      <a:pt x="25" y="232"/>
                      <a:pt x="24" y="231"/>
                      <a:pt x="23" y="230"/>
                    </a:cubicBezTo>
                    <a:cubicBezTo>
                      <a:pt x="24" y="229"/>
                      <a:pt x="25" y="228"/>
                      <a:pt x="26" y="227"/>
                    </a:cubicBezTo>
                    <a:cubicBezTo>
                      <a:pt x="31" y="223"/>
                      <a:pt x="37" y="219"/>
                      <a:pt x="39" y="213"/>
                    </a:cubicBezTo>
                    <a:cubicBezTo>
                      <a:pt x="41" y="206"/>
                      <a:pt x="39" y="199"/>
                      <a:pt x="38" y="193"/>
                    </a:cubicBezTo>
                    <a:cubicBezTo>
                      <a:pt x="37" y="192"/>
                      <a:pt x="37" y="190"/>
                      <a:pt x="37" y="189"/>
                    </a:cubicBezTo>
                    <a:cubicBezTo>
                      <a:pt x="38" y="189"/>
                      <a:pt x="40" y="189"/>
                      <a:pt x="41" y="189"/>
                    </a:cubicBezTo>
                    <a:cubicBezTo>
                      <a:pt x="47" y="189"/>
                      <a:pt x="54" y="189"/>
                      <a:pt x="60" y="185"/>
                    </a:cubicBezTo>
                    <a:cubicBezTo>
                      <a:pt x="66" y="181"/>
                      <a:pt x="68" y="174"/>
                      <a:pt x="70" y="169"/>
                    </a:cubicBezTo>
                    <a:cubicBezTo>
                      <a:pt x="71" y="167"/>
                      <a:pt x="71" y="166"/>
                      <a:pt x="72" y="164"/>
                    </a:cubicBezTo>
                    <a:cubicBezTo>
                      <a:pt x="73" y="165"/>
                      <a:pt x="75" y="167"/>
                      <a:pt x="76" y="168"/>
                    </a:cubicBezTo>
                    <a:cubicBezTo>
                      <a:pt x="81" y="172"/>
                      <a:pt x="87" y="177"/>
                      <a:pt x="93" y="177"/>
                    </a:cubicBezTo>
                    <a:cubicBezTo>
                      <a:pt x="94" y="177"/>
                      <a:pt x="94" y="177"/>
                      <a:pt x="94" y="177"/>
                    </a:cubicBezTo>
                    <a:cubicBezTo>
                      <a:pt x="101" y="177"/>
                      <a:pt x="106" y="172"/>
                      <a:pt x="111" y="168"/>
                    </a:cubicBezTo>
                    <a:cubicBezTo>
                      <a:pt x="112" y="168"/>
                      <a:pt x="114" y="165"/>
                      <a:pt x="115" y="164"/>
                    </a:cubicBezTo>
                    <a:cubicBezTo>
                      <a:pt x="116" y="166"/>
                      <a:pt x="116" y="168"/>
                      <a:pt x="117" y="169"/>
                    </a:cubicBezTo>
                    <a:cubicBezTo>
                      <a:pt x="119" y="175"/>
                      <a:pt x="121" y="181"/>
                      <a:pt x="127" y="185"/>
                    </a:cubicBezTo>
                    <a:cubicBezTo>
                      <a:pt x="132" y="189"/>
                      <a:pt x="139" y="190"/>
                      <a:pt x="145" y="190"/>
                    </a:cubicBezTo>
                    <a:cubicBezTo>
                      <a:pt x="146" y="190"/>
                      <a:pt x="148" y="190"/>
                      <a:pt x="150" y="190"/>
                    </a:cubicBezTo>
                    <a:cubicBezTo>
                      <a:pt x="149" y="192"/>
                      <a:pt x="149" y="193"/>
                      <a:pt x="149" y="194"/>
                    </a:cubicBezTo>
                    <a:cubicBezTo>
                      <a:pt x="147" y="200"/>
                      <a:pt x="145" y="207"/>
                      <a:pt x="147" y="214"/>
                    </a:cubicBezTo>
                    <a:cubicBezTo>
                      <a:pt x="149" y="221"/>
                      <a:pt x="154" y="225"/>
                      <a:pt x="159" y="229"/>
                    </a:cubicBezTo>
                    <a:cubicBezTo>
                      <a:pt x="160" y="230"/>
                      <a:pt x="162" y="231"/>
                      <a:pt x="163" y="232"/>
                    </a:cubicBezTo>
                    <a:cubicBezTo>
                      <a:pt x="161" y="233"/>
                      <a:pt x="160" y="234"/>
                      <a:pt x="159" y="235"/>
                    </a:cubicBezTo>
                    <a:close/>
                    <a:moveTo>
                      <a:pt x="109" y="199"/>
                    </a:moveTo>
                    <a:cubicBezTo>
                      <a:pt x="101" y="195"/>
                      <a:pt x="91" y="194"/>
                      <a:pt x="82" y="197"/>
                    </a:cubicBezTo>
                    <a:cubicBezTo>
                      <a:pt x="73" y="200"/>
                      <a:pt x="66" y="206"/>
                      <a:pt x="61" y="214"/>
                    </a:cubicBezTo>
                    <a:cubicBezTo>
                      <a:pt x="57" y="223"/>
                      <a:pt x="56" y="232"/>
                      <a:pt x="59" y="241"/>
                    </a:cubicBezTo>
                    <a:cubicBezTo>
                      <a:pt x="62" y="250"/>
                      <a:pt x="68" y="258"/>
                      <a:pt x="76" y="262"/>
                    </a:cubicBezTo>
                    <a:cubicBezTo>
                      <a:pt x="81" y="265"/>
                      <a:pt x="87" y="266"/>
                      <a:pt x="93" y="266"/>
                    </a:cubicBezTo>
                    <a:cubicBezTo>
                      <a:pt x="96" y="266"/>
                      <a:pt x="100" y="266"/>
                      <a:pt x="103" y="265"/>
                    </a:cubicBezTo>
                    <a:cubicBezTo>
                      <a:pt x="112" y="262"/>
                      <a:pt x="120" y="256"/>
                      <a:pt x="124" y="247"/>
                    </a:cubicBezTo>
                    <a:cubicBezTo>
                      <a:pt x="129" y="239"/>
                      <a:pt x="129" y="229"/>
                      <a:pt x="127" y="220"/>
                    </a:cubicBezTo>
                    <a:cubicBezTo>
                      <a:pt x="124" y="211"/>
                      <a:pt x="118" y="204"/>
                      <a:pt x="109" y="199"/>
                    </a:cubicBezTo>
                    <a:close/>
                    <a:moveTo>
                      <a:pt x="105" y="237"/>
                    </a:moveTo>
                    <a:cubicBezTo>
                      <a:pt x="103" y="241"/>
                      <a:pt x="101" y="243"/>
                      <a:pt x="97" y="244"/>
                    </a:cubicBezTo>
                    <a:cubicBezTo>
                      <a:pt x="93" y="245"/>
                      <a:pt x="89" y="245"/>
                      <a:pt x="86" y="243"/>
                    </a:cubicBezTo>
                    <a:cubicBezTo>
                      <a:pt x="83" y="241"/>
                      <a:pt x="80" y="239"/>
                      <a:pt x="79" y="235"/>
                    </a:cubicBezTo>
                    <a:cubicBezTo>
                      <a:pt x="78" y="231"/>
                      <a:pt x="78" y="227"/>
                      <a:pt x="80" y="224"/>
                    </a:cubicBezTo>
                    <a:cubicBezTo>
                      <a:pt x="82" y="221"/>
                      <a:pt x="85" y="218"/>
                      <a:pt x="88" y="217"/>
                    </a:cubicBezTo>
                    <a:cubicBezTo>
                      <a:pt x="90" y="217"/>
                      <a:pt x="91" y="216"/>
                      <a:pt x="93" y="216"/>
                    </a:cubicBezTo>
                    <a:cubicBezTo>
                      <a:pt x="95" y="216"/>
                      <a:pt x="97" y="217"/>
                      <a:pt x="99" y="218"/>
                    </a:cubicBezTo>
                    <a:cubicBezTo>
                      <a:pt x="103" y="220"/>
                      <a:pt x="105" y="223"/>
                      <a:pt x="106" y="226"/>
                    </a:cubicBezTo>
                    <a:cubicBezTo>
                      <a:pt x="107" y="230"/>
                      <a:pt x="107" y="234"/>
                      <a:pt x="105" y="237"/>
                    </a:cubicBezTo>
                    <a:close/>
                    <a:moveTo>
                      <a:pt x="311" y="74"/>
                    </a:moveTo>
                    <a:cubicBezTo>
                      <a:pt x="309" y="72"/>
                      <a:pt x="307" y="70"/>
                      <a:pt x="306" y="69"/>
                    </a:cubicBezTo>
                    <a:cubicBezTo>
                      <a:pt x="306" y="67"/>
                      <a:pt x="307" y="64"/>
                      <a:pt x="308" y="62"/>
                    </a:cubicBezTo>
                    <a:cubicBezTo>
                      <a:pt x="310" y="55"/>
                      <a:pt x="313" y="46"/>
                      <a:pt x="307" y="38"/>
                    </a:cubicBezTo>
                    <a:cubicBezTo>
                      <a:pt x="302" y="31"/>
                      <a:pt x="292" y="30"/>
                      <a:pt x="285" y="30"/>
                    </a:cubicBezTo>
                    <a:cubicBezTo>
                      <a:pt x="283" y="30"/>
                      <a:pt x="280" y="30"/>
                      <a:pt x="278" y="29"/>
                    </a:cubicBezTo>
                    <a:cubicBezTo>
                      <a:pt x="277" y="28"/>
                      <a:pt x="276" y="25"/>
                      <a:pt x="276" y="23"/>
                    </a:cubicBezTo>
                    <a:cubicBezTo>
                      <a:pt x="273" y="16"/>
                      <a:pt x="270" y="7"/>
                      <a:pt x="261" y="4"/>
                    </a:cubicBezTo>
                    <a:cubicBezTo>
                      <a:pt x="252" y="1"/>
                      <a:pt x="244" y="6"/>
                      <a:pt x="238" y="10"/>
                    </a:cubicBezTo>
                    <a:cubicBezTo>
                      <a:pt x="237" y="12"/>
                      <a:pt x="234" y="13"/>
                      <a:pt x="232" y="14"/>
                    </a:cubicBezTo>
                    <a:cubicBezTo>
                      <a:pt x="231" y="13"/>
                      <a:pt x="229" y="12"/>
                      <a:pt x="227" y="10"/>
                    </a:cubicBezTo>
                    <a:cubicBezTo>
                      <a:pt x="221" y="6"/>
                      <a:pt x="213" y="0"/>
                      <a:pt x="204" y="3"/>
                    </a:cubicBezTo>
                    <a:cubicBezTo>
                      <a:pt x="195" y="6"/>
                      <a:pt x="191" y="16"/>
                      <a:pt x="189" y="22"/>
                    </a:cubicBezTo>
                    <a:cubicBezTo>
                      <a:pt x="188" y="24"/>
                      <a:pt x="187" y="27"/>
                      <a:pt x="186" y="28"/>
                    </a:cubicBezTo>
                    <a:cubicBezTo>
                      <a:pt x="185" y="29"/>
                      <a:pt x="182" y="29"/>
                      <a:pt x="180" y="29"/>
                    </a:cubicBezTo>
                    <a:cubicBezTo>
                      <a:pt x="172" y="29"/>
                      <a:pt x="163" y="29"/>
                      <a:pt x="157" y="36"/>
                    </a:cubicBezTo>
                    <a:cubicBezTo>
                      <a:pt x="151" y="44"/>
                      <a:pt x="154" y="53"/>
                      <a:pt x="156" y="60"/>
                    </a:cubicBezTo>
                    <a:cubicBezTo>
                      <a:pt x="156" y="62"/>
                      <a:pt x="157" y="65"/>
                      <a:pt x="157" y="67"/>
                    </a:cubicBezTo>
                    <a:cubicBezTo>
                      <a:pt x="156" y="68"/>
                      <a:pt x="154" y="70"/>
                      <a:pt x="152" y="71"/>
                    </a:cubicBezTo>
                    <a:cubicBezTo>
                      <a:pt x="147" y="75"/>
                      <a:pt x="139" y="81"/>
                      <a:pt x="139" y="91"/>
                    </a:cubicBezTo>
                    <a:cubicBezTo>
                      <a:pt x="138" y="100"/>
                      <a:pt x="146" y="106"/>
                      <a:pt x="152" y="110"/>
                    </a:cubicBezTo>
                    <a:cubicBezTo>
                      <a:pt x="153" y="112"/>
                      <a:pt x="156" y="114"/>
                      <a:pt x="157" y="115"/>
                    </a:cubicBezTo>
                    <a:cubicBezTo>
                      <a:pt x="157" y="116"/>
                      <a:pt x="156" y="120"/>
                      <a:pt x="155" y="122"/>
                    </a:cubicBezTo>
                    <a:cubicBezTo>
                      <a:pt x="153" y="129"/>
                      <a:pt x="150" y="138"/>
                      <a:pt x="156" y="146"/>
                    </a:cubicBezTo>
                    <a:cubicBezTo>
                      <a:pt x="161" y="153"/>
                      <a:pt x="171" y="154"/>
                      <a:pt x="178" y="154"/>
                    </a:cubicBezTo>
                    <a:cubicBezTo>
                      <a:pt x="180" y="154"/>
                      <a:pt x="183" y="154"/>
                      <a:pt x="185" y="155"/>
                    </a:cubicBezTo>
                    <a:cubicBezTo>
                      <a:pt x="185" y="156"/>
                      <a:pt x="186" y="159"/>
                      <a:pt x="187" y="161"/>
                    </a:cubicBezTo>
                    <a:cubicBezTo>
                      <a:pt x="189" y="168"/>
                      <a:pt x="192" y="177"/>
                      <a:pt x="201" y="180"/>
                    </a:cubicBezTo>
                    <a:cubicBezTo>
                      <a:pt x="210" y="183"/>
                      <a:pt x="218" y="178"/>
                      <a:pt x="224" y="174"/>
                    </a:cubicBezTo>
                    <a:cubicBezTo>
                      <a:pt x="226" y="172"/>
                      <a:pt x="229" y="171"/>
                      <a:pt x="230" y="170"/>
                    </a:cubicBezTo>
                    <a:cubicBezTo>
                      <a:pt x="232" y="171"/>
                      <a:pt x="234" y="172"/>
                      <a:pt x="236" y="174"/>
                    </a:cubicBezTo>
                    <a:cubicBezTo>
                      <a:pt x="240" y="177"/>
                      <a:pt x="247" y="181"/>
                      <a:pt x="254" y="181"/>
                    </a:cubicBezTo>
                    <a:cubicBezTo>
                      <a:pt x="255" y="181"/>
                      <a:pt x="257" y="181"/>
                      <a:pt x="259" y="181"/>
                    </a:cubicBezTo>
                    <a:cubicBezTo>
                      <a:pt x="268" y="178"/>
                      <a:pt x="271" y="168"/>
                      <a:pt x="274" y="162"/>
                    </a:cubicBezTo>
                    <a:cubicBezTo>
                      <a:pt x="275" y="160"/>
                      <a:pt x="276" y="157"/>
                      <a:pt x="276" y="156"/>
                    </a:cubicBezTo>
                    <a:cubicBezTo>
                      <a:pt x="278" y="155"/>
                      <a:pt x="281" y="155"/>
                      <a:pt x="283" y="155"/>
                    </a:cubicBezTo>
                    <a:cubicBezTo>
                      <a:pt x="290" y="155"/>
                      <a:pt x="300" y="155"/>
                      <a:pt x="306" y="148"/>
                    </a:cubicBezTo>
                    <a:cubicBezTo>
                      <a:pt x="311" y="140"/>
                      <a:pt x="309" y="131"/>
                      <a:pt x="307" y="124"/>
                    </a:cubicBezTo>
                    <a:cubicBezTo>
                      <a:pt x="306" y="122"/>
                      <a:pt x="305" y="119"/>
                      <a:pt x="305" y="117"/>
                    </a:cubicBezTo>
                    <a:cubicBezTo>
                      <a:pt x="306" y="116"/>
                      <a:pt x="309" y="114"/>
                      <a:pt x="310" y="113"/>
                    </a:cubicBezTo>
                    <a:cubicBezTo>
                      <a:pt x="316" y="109"/>
                      <a:pt x="324" y="103"/>
                      <a:pt x="324" y="93"/>
                    </a:cubicBezTo>
                    <a:cubicBezTo>
                      <a:pt x="324" y="84"/>
                      <a:pt x="317" y="78"/>
                      <a:pt x="311" y="74"/>
                    </a:cubicBezTo>
                    <a:close/>
                    <a:moveTo>
                      <a:pt x="298" y="96"/>
                    </a:moveTo>
                    <a:cubicBezTo>
                      <a:pt x="293" y="100"/>
                      <a:pt x="287" y="104"/>
                      <a:pt x="285" y="110"/>
                    </a:cubicBezTo>
                    <a:cubicBezTo>
                      <a:pt x="283" y="117"/>
                      <a:pt x="285" y="123"/>
                      <a:pt x="286" y="129"/>
                    </a:cubicBezTo>
                    <a:cubicBezTo>
                      <a:pt x="287" y="131"/>
                      <a:pt x="287" y="132"/>
                      <a:pt x="287" y="134"/>
                    </a:cubicBezTo>
                    <a:cubicBezTo>
                      <a:pt x="286" y="134"/>
                      <a:pt x="284" y="134"/>
                      <a:pt x="283" y="134"/>
                    </a:cubicBezTo>
                    <a:cubicBezTo>
                      <a:pt x="277" y="134"/>
                      <a:pt x="270" y="134"/>
                      <a:pt x="264" y="138"/>
                    </a:cubicBezTo>
                    <a:cubicBezTo>
                      <a:pt x="258" y="142"/>
                      <a:pt x="256" y="148"/>
                      <a:pt x="254" y="154"/>
                    </a:cubicBezTo>
                    <a:cubicBezTo>
                      <a:pt x="253" y="155"/>
                      <a:pt x="253" y="157"/>
                      <a:pt x="252" y="158"/>
                    </a:cubicBezTo>
                    <a:cubicBezTo>
                      <a:pt x="251" y="157"/>
                      <a:pt x="249" y="155"/>
                      <a:pt x="248" y="155"/>
                    </a:cubicBezTo>
                    <a:cubicBezTo>
                      <a:pt x="243" y="151"/>
                      <a:pt x="237" y="145"/>
                      <a:pt x="231" y="145"/>
                    </a:cubicBezTo>
                    <a:cubicBezTo>
                      <a:pt x="230" y="145"/>
                      <a:pt x="230" y="145"/>
                      <a:pt x="230" y="145"/>
                    </a:cubicBezTo>
                    <a:cubicBezTo>
                      <a:pt x="223" y="145"/>
                      <a:pt x="218" y="151"/>
                      <a:pt x="213" y="154"/>
                    </a:cubicBezTo>
                    <a:cubicBezTo>
                      <a:pt x="212" y="155"/>
                      <a:pt x="210" y="157"/>
                      <a:pt x="209" y="158"/>
                    </a:cubicBezTo>
                    <a:cubicBezTo>
                      <a:pt x="208" y="157"/>
                      <a:pt x="208" y="155"/>
                      <a:pt x="207" y="154"/>
                    </a:cubicBezTo>
                    <a:cubicBezTo>
                      <a:pt x="205" y="148"/>
                      <a:pt x="203" y="141"/>
                      <a:pt x="197" y="137"/>
                    </a:cubicBezTo>
                    <a:cubicBezTo>
                      <a:pt x="192" y="133"/>
                      <a:pt x="185" y="133"/>
                      <a:pt x="179" y="133"/>
                    </a:cubicBezTo>
                    <a:cubicBezTo>
                      <a:pt x="178" y="133"/>
                      <a:pt x="176" y="133"/>
                      <a:pt x="174" y="132"/>
                    </a:cubicBezTo>
                    <a:cubicBezTo>
                      <a:pt x="175" y="131"/>
                      <a:pt x="175" y="129"/>
                      <a:pt x="175" y="128"/>
                    </a:cubicBezTo>
                    <a:cubicBezTo>
                      <a:pt x="177" y="122"/>
                      <a:pt x="179" y="115"/>
                      <a:pt x="177" y="109"/>
                    </a:cubicBezTo>
                    <a:cubicBezTo>
                      <a:pt x="175" y="102"/>
                      <a:pt x="170" y="98"/>
                      <a:pt x="165" y="94"/>
                    </a:cubicBezTo>
                    <a:cubicBezTo>
                      <a:pt x="164" y="93"/>
                      <a:pt x="162" y="92"/>
                      <a:pt x="161" y="91"/>
                    </a:cubicBezTo>
                    <a:cubicBezTo>
                      <a:pt x="163" y="90"/>
                      <a:pt x="164" y="89"/>
                      <a:pt x="165" y="88"/>
                    </a:cubicBezTo>
                    <a:cubicBezTo>
                      <a:pt x="170" y="84"/>
                      <a:pt x="176" y="80"/>
                      <a:pt x="178" y="74"/>
                    </a:cubicBezTo>
                    <a:cubicBezTo>
                      <a:pt x="180" y="67"/>
                      <a:pt x="178" y="61"/>
                      <a:pt x="176" y="55"/>
                    </a:cubicBezTo>
                    <a:cubicBezTo>
                      <a:pt x="176" y="53"/>
                      <a:pt x="176" y="52"/>
                      <a:pt x="175" y="50"/>
                    </a:cubicBezTo>
                    <a:cubicBezTo>
                      <a:pt x="177" y="50"/>
                      <a:pt x="179" y="50"/>
                      <a:pt x="180" y="50"/>
                    </a:cubicBezTo>
                    <a:cubicBezTo>
                      <a:pt x="186" y="50"/>
                      <a:pt x="193" y="50"/>
                      <a:pt x="199" y="46"/>
                    </a:cubicBezTo>
                    <a:cubicBezTo>
                      <a:pt x="204" y="42"/>
                      <a:pt x="207" y="36"/>
                      <a:pt x="209" y="30"/>
                    </a:cubicBezTo>
                    <a:cubicBezTo>
                      <a:pt x="209" y="29"/>
                      <a:pt x="210" y="27"/>
                      <a:pt x="211" y="26"/>
                    </a:cubicBezTo>
                    <a:cubicBezTo>
                      <a:pt x="212" y="27"/>
                      <a:pt x="214" y="29"/>
                      <a:pt x="215" y="29"/>
                    </a:cubicBezTo>
                    <a:cubicBezTo>
                      <a:pt x="220" y="33"/>
                      <a:pt x="225" y="39"/>
                      <a:pt x="232" y="39"/>
                    </a:cubicBezTo>
                    <a:cubicBezTo>
                      <a:pt x="232" y="39"/>
                      <a:pt x="232" y="39"/>
                      <a:pt x="232" y="39"/>
                    </a:cubicBezTo>
                    <a:cubicBezTo>
                      <a:pt x="239" y="39"/>
                      <a:pt x="245" y="33"/>
                      <a:pt x="250" y="30"/>
                    </a:cubicBezTo>
                    <a:cubicBezTo>
                      <a:pt x="251" y="29"/>
                      <a:pt x="253" y="27"/>
                      <a:pt x="254" y="26"/>
                    </a:cubicBezTo>
                    <a:cubicBezTo>
                      <a:pt x="254" y="27"/>
                      <a:pt x="255" y="29"/>
                      <a:pt x="255" y="30"/>
                    </a:cubicBezTo>
                    <a:cubicBezTo>
                      <a:pt x="257" y="36"/>
                      <a:pt x="260" y="43"/>
                      <a:pt x="265" y="47"/>
                    </a:cubicBezTo>
                    <a:cubicBezTo>
                      <a:pt x="271" y="51"/>
                      <a:pt x="278" y="51"/>
                      <a:pt x="284" y="51"/>
                    </a:cubicBezTo>
                    <a:cubicBezTo>
                      <a:pt x="285" y="51"/>
                      <a:pt x="287" y="51"/>
                      <a:pt x="288" y="52"/>
                    </a:cubicBezTo>
                    <a:cubicBezTo>
                      <a:pt x="288" y="53"/>
                      <a:pt x="288" y="55"/>
                      <a:pt x="287" y="56"/>
                    </a:cubicBezTo>
                    <a:cubicBezTo>
                      <a:pt x="285" y="62"/>
                      <a:pt x="283" y="69"/>
                      <a:pt x="285" y="75"/>
                    </a:cubicBezTo>
                    <a:cubicBezTo>
                      <a:pt x="287" y="82"/>
                      <a:pt x="293" y="86"/>
                      <a:pt x="298" y="90"/>
                    </a:cubicBezTo>
                    <a:cubicBezTo>
                      <a:pt x="299" y="91"/>
                      <a:pt x="300" y="92"/>
                      <a:pt x="301" y="93"/>
                    </a:cubicBezTo>
                    <a:cubicBezTo>
                      <a:pt x="300" y="94"/>
                      <a:pt x="299" y="95"/>
                      <a:pt x="298" y="96"/>
                    </a:cubicBezTo>
                    <a:close/>
                    <a:moveTo>
                      <a:pt x="248" y="61"/>
                    </a:moveTo>
                    <a:cubicBezTo>
                      <a:pt x="239" y="56"/>
                      <a:pt x="230" y="55"/>
                      <a:pt x="221" y="58"/>
                    </a:cubicBezTo>
                    <a:cubicBezTo>
                      <a:pt x="212" y="61"/>
                      <a:pt x="204" y="67"/>
                      <a:pt x="200" y="75"/>
                    </a:cubicBezTo>
                    <a:cubicBezTo>
                      <a:pt x="195" y="84"/>
                      <a:pt x="195" y="93"/>
                      <a:pt x="197" y="103"/>
                    </a:cubicBezTo>
                    <a:cubicBezTo>
                      <a:pt x="200" y="112"/>
                      <a:pt x="206" y="119"/>
                      <a:pt x="215" y="123"/>
                    </a:cubicBezTo>
                    <a:cubicBezTo>
                      <a:pt x="220" y="126"/>
                      <a:pt x="226" y="128"/>
                      <a:pt x="231" y="128"/>
                    </a:cubicBezTo>
                    <a:cubicBezTo>
                      <a:pt x="235" y="128"/>
                      <a:pt x="238" y="127"/>
                      <a:pt x="242" y="126"/>
                    </a:cubicBezTo>
                    <a:cubicBezTo>
                      <a:pt x="251" y="123"/>
                      <a:pt x="258" y="117"/>
                      <a:pt x="263" y="109"/>
                    </a:cubicBezTo>
                    <a:cubicBezTo>
                      <a:pt x="267" y="100"/>
                      <a:pt x="268" y="91"/>
                      <a:pt x="265" y="81"/>
                    </a:cubicBezTo>
                    <a:cubicBezTo>
                      <a:pt x="262" y="72"/>
                      <a:pt x="256" y="65"/>
                      <a:pt x="248" y="61"/>
                    </a:cubicBezTo>
                    <a:close/>
                    <a:moveTo>
                      <a:pt x="244" y="99"/>
                    </a:moveTo>
                    <a:cubicBezTo>
                      <a:pt x="242" y="102"/>
                      <a:pt x="239" y="104"/>
                      <a:pt x="236" y="106"/>
                    </a:cubicBezTo>
                    <a:cubicBezTo>
                      <a:pt x="232" y="107"/>
                      <a:pt x="228" y="106"/>
                      <a:pt x="225" y="105"/>
                    </a:cubicBezTo>
                    <a:cubicBezTo>
                      <a:pt x="221" y="103"/>
                      <a:pt x="219" y="100"/>
                      <a:pt x="218" y="96"/>
                    </a:cubicBezTo>
                    <a:cubicBezTo>
                      <a:pt x="217" y="93"/>
                      <a:pt x="217" y="89"/>
                      <a:pt x="219" y="85"/>
                    </a:cubicBezTo>
                    <a:cubicBezTo>
                      <a:pt x="221" y="82"/>
                      <a:pt x="223" y="80"/>
                      <a:pt x="227" y="78"/>
                    </a:cubicBezTo>
                    <a:cubicBezTo>
                      <a:pt x="229" y="78"/>
                      <a:pt x="230" y="78"/>
                      <a:pt x="231" y="78"/>
                    </a:cubicBezTo>
                    <a:cubicBezTo>
                      <a:pt x="234" y="78"/>
                      <a:pt x="236" y="78"/>
                      <a:pt x="238" y="79"/>
                    </a:cubicBezTo>
                    <a:cubicBezTo>
                      <a:pt x="241" y="81"/>
                      <a:pt x="244" y="84"/>
                      <a:pt x="245" y="88"/>
                    </a:cubicBezTo>
                    <a:cubicBezTo>
                      <a:pt x="246" y="91"/>
                      <a:pt x="246" y="95"/>
                      <a:pt x="244" y="9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2189" tIns="31094" rIns="62189" bIns="31094" numCol="1" anchor="t" anchorCtr="0" compatLnSpc="1">
                <a:prstTxWarp prst="textNoShape">
                  <a:avLst/>
                </a:prstTxWarp>
              </a:bodyPr>
              <a:lstStyle/>
              <a:p>
                <a:pPr defTabSz="945677"/>
                <a:endParaRPr lang="en-GB" sz="1632" dirty="0">
                  <a:solidFill>
                    <a:prstClr val="black"/>
                  </a:solidFill>
                  <a:latin typeface="Verdana"/>
                </a:endParaRPr>
              </a:p>
            </p:txBody>
          </p:sp>
        </p:grpSp>
      </p:grpSp>
    </p:spTree>
    <p:extLst>
      <p:ext uri="{BB962C8B-B14F-4D97-AF65-F5344CB8AC3E}">
        <p14:creationId xmlns:p14="http://schemas.microsoft.com/office/powerpoint/2010/main" val="395873386"/>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95290" y="393606"/>
            <a:ext cx="8439150" cy="334102"/>
          </a:xfrm>
        </p:spPr>
        <p:txBody>
          <a:bodyPr/>
          <a:lstStyle/>
          <a:p>
            <a:r>
              <a:rPr lang="en-US" sz="2100" dirty="0">
                <a:latin typeface="Calibri" panose="020F0502020204030204" pitchFamily="34" charset="0"/>
                <a:cs typeface="Calibri" panose="020F0502020204030204" pitchFamily="34" charset="0"/>
              </a:rPr>
              <a:t>Permissible Activities</a:t>
            </a:r>
            <a:endParaRPr lang="en-IN" sz="2100" dirty="0">
              <a:latin typeface="Calibri" panose="020F0502020204030204" pitchFamily="34" charset="0"/>
              <a:cs typeface="Calibri" panose="020F0502020204030204" pitchFamily="34" charset="0"/>
            </a:endParaRPr>
          </a:p>
        </p:txBody>
      </p:sp>
      <p:grpSp>
        <p:nvGrpSpPr>
          <p:cNvPr id="5" name="Group 4"/>
          <p:cNvGrpSpPr/>
          <p:nvPr/>
        </p:nvGrpSpPr>
        <p:grpSpPr>
          <a:xfrm>
            <a:off x="1447799" y="1086785"/>
            <a:ext cx="9486900" cy="5387134"/>
            <a:chOff x="342513" y="1828800"/>
            <a:chExt cx="9341750" cy="6879204"/>
          </a:xfrm>
        </p:grpSpPr>
        <p:sp>
          <p:nvSpPr>
            <p:cNvPr id="6" name="Right Triangle 5"/>
            <p:cNvSpPr/>
            <p:nvPr/>
          </p:nvSpPr>
          <p:spPr bwMode="gray">
            <a:xfrm flipH="1">
              <a:off x="2437706" y="1828803"/>
              <a:ext cx="725715" cy="493485"/>
            </a:xfrm>
            <a:prstGeom prst="rtTriangle">
              <a:avLst/>
            </a:prstGeom>
            <a:solidFill>
              <a:schemeClr val="accent1"/>
            </a:solidFill>
            <a:ln w="19050" algn="ctr">
              <a:noFill/>
              <a:miter lim="800000"/>
              <a:headEnd/>
              <a:tailEnd/>
            </a:ln>
          </p:spPr>
          <p:txBody>
            <a:bodyPr wrap="square" lIns="60461" tIns="60461" rIns="60461" bIns="60461" rtlCol="0" anchor="ctr"/>
            <a:lstStyle/>
            <a:p>
              <a:pPr algn="ctr" defTabSz="945677">
                <a:lnSpc>
                  <a:spcPct val="106000"/>
                </a:lnSpc>
              </a:pPr>
              <a:endParaRPr lang="en-US" sz="1200" b="1" dirty="0">
                <a:solidFill>
                  <a:prstClr val="white"/>
                </a:solidFill>
                <a:latin typeface="Calibri" panose="020F0502020204030204" pitchFamily="34" charset="0"/>
                <a:cs typeface="Calibri" panose="020F0502020204030204" pitchFamily="34" charset="0"/>
              </a:endParaRPr>
            </a:p>
          </p:txBody>
        </p:sp>
        <p:sp>
          <p:nvSpPr>
            <p:cNvPr id="7" name="Right Triangle 6"/>
            <p:cNvSpPr/>
            <p:nvPr/>
          </p:nvSpPr>
          <p:spPr bwMode="gray">
            <a:xfrm flipV="1">
              <a:off x="462485" y="1828800"/>
              <a:ext cx="2651760" cy="1734207"/>
            </a:xfrm>
            <a:prstGeom prst="rtTriangle">
              <a:avLst/>
            </a:prstGeom>
            <a:solidFill>
              <a:schemeClr val="accent5"/>
            </a:solidFill>
            <a:ln w="3175" algn="ctr">
              <a:solidFill>
                <a:schemeClr val="bg1"/>
              </a:solidFill>
              <a:miter lim="800000"/>
              <a:headEnd/>
              <a:tailEnd/>
            </a:ln>
          </p:spPr>
          <p:txBody>
            <a:bodyPr wrap="square" lIns="60461" tIns="60461" rIns="60461" bIns="60461" rtlCol="0" anchor="ctr"/>
            <a:lstStyle/>
            <a:p>
              <a:pPr algn="ctr" defTabSz="945677">
                <a:lnSpc>
                  <a:spcPct val="106000"/>
                </a:lnSpc>
              </a:pPr>
              <a:endParaRPr lang="en-US" sz="1200" b="1" dirty="0">
                <a:solidFill>
                  <a:prstClr val="white"/>
                </a:solidFill>
                <a:latin typeface="Calibri" panose="020F0502020204030204" pitchFamily="34" charset="0"/>
                <a:cs typeface="Calibri" panose="020F0502020204030204" pitchFamily="34" charset="0"/>
              </a:endParaRPr>
            </a:p>
          </p:txBody>
        </p:sp>
        <p:sp>
          <p:nvSpPr>
            <p:cNvPr id="8" name="Snip Single Corner Rectangle 7"/>
            <p:cNvSpPr/>
            <p:nvPr/>
          </p:nvSpPr>
          <p:spPr bwMode="gray">
            <a:xfrm flipH="1">
              <a:off x="342513" y="2042950"/>
              <a:ext cx="2926080" cy="6665054"/>
            </a:xfrm>
            <a:prstGeom prst="snip1Rect">
              <a:avLst>
                <a:gd name="adj" fmla="val 37191"/>
              </a:avLst>
            </a:prstGeom>
            <a:solidFill>
              <a:schemeClr val="bg1">
                <a:lumMod val="95000"/>
              </a:schemeClr>
            </a:solidFill>
            <a:ln w="3175" algn="ctr">
              <a:solidFill>
                <a:schemeClr val="bg1">
                  <a:lumMod val="75000"/>
                </a:schemeClr>
              </a:solidFill>
              <a:miter lim="800000"/>
              <a:headEnd/>
              <a:tailEnd/>
            </a:ln>
          </p:spPr>
          <p:txBody>
            <a:bodyPr wrap="square" lIns="60461" tIns="60461" rIns="60461" bIns="60461" rtlCol="0" anchor="t"/>
            <a:lstStyle/>
            <a:p>
              <a:pPr defTabSz="945677">
                <a:spcBef>
                  <a:spcPts val="204"/>
                </a:spcBef>
                <a:spcAft>
                  <a:spcPts val="204"/>
                </a:spcAft>
                <a:tabLst>
                  <a:tab pos="342914" algn="l"/>
                </a:tabLst>
              </a:pPr>
              <a:endParaRPr lang="en-US" sz="1200" dirty="0">
                <a:solidFill>
                  <a:prstClr val="black"/>
                </a:solidFill>
                <a:latin typeface="Calibri" panose="020F0502020204030204" pitchFamily="34" charset="0"/>
                <a:ea typeface="Calibri" panose="020F0502020204030204" pitchFamily="34" charset="0"/>
                <a:cs typeface="Calibri" panose="020F0502020204030204" pitchFamily="34" charset="0"/>
              </a:endParaRPr>
            </a:p>
          </p:txBody>
        </p:sp>
        <p:sp>
          <p:nvSpPr>
            <p:cNvPr id="9" name="TextBox 8"/>
            <p:cNvSpPr txBox="1"/>
            <p:nvPr/>
          </p:nvSpPr>
          <p:spPr>
            <a:xfrm>
              <a:off x="419852" y="3163666"/>
              <a:ext cx="2651759" cy="235813"/>
            </a:xfrm>
            <a:prstGeom prst="rect">
              <a:avLst/>
            </a:prstGeom>
            <a:noFill/>
          </p:spPr>
          <p:txBody>
            <a:bodyPr wrap="square" lIns="0" tIns="0" rIns="0" bIns="0" rtlCol="0">
              <a:spAutoFit/>
            </a:bodyPr>
            <a:lstStyle/>
            <a:p>
              <a:pPr marL="128591" indent="-128591" algn="just" defTabSz="945677">
                <a:spcBef>
                  <a:spcPts val="408"/>
                </a:spcBef>
                <a:spcAft>
                  <a:spcPts val="408"/>
                </a:spcAft>
                <a:buSzPct val="100000"/>
                <a:buFont typeface="Arial" panose="020B0604020202020204" pitchFamily="34" charset="0"/>
                <a:buChar char="•"/>
              </a:pPr>
              <a:endParaRPr lang="en-US" sz="1200" dirty="0">
                <a:solidFill>
                  <a:prstClr val="black"/>
                </a:solidFill>
                <a:latin typeface="Calibri" panose="020F0502020204030204" pitchFamily="34" charset="0"/>
                <a:ea typeface="Calibri" panose="020F0502020204030204" pitchFamily="34" charset="0"/>
                <a:cs typeface="Calibri" panose="020F0502020204030204" pitchFamily="34" charset="0"/>
              </a:endParaRPr>
            </a:p>
          </p:txBody>
        </p:sp>
        <p:sp>
          <p:nvSpPr>
            <p:cNvPr id="10" name="TextBox 9"/>
            <p:cNvSpPr txBox="1"/>
            <p:nvPr/>
          </p:nvSpPr>
          <p:spPr>
            <a:xfrm>
              <a:off x="1350792" y="2448766"/>
              <a:ext cx="998434" cy="235813"/>
            </a:xfrm>
            <a:prstGeom prst="rect">
              <a:avLst/>
            </a:prstGeom>
            <a:noFill/>
          </p:spPr>
          <p:txBody>
            <a:bodyPr wrap="none" lIns="0" tIns="0" rIns="0" bIns="0" rtlCol="0">
              <a:spAutoFit/>
            </a:bodyPr>
            <a:lstStyle/>
            <a:p>
              <a:pPr defTabSz="945677"/>
              <a:r>
                <a:rPr lang="en-US" sz="1200" b="1" dirty="0">
                  <a:solidFill>
                    <a:srgbClr val="0097A9"/>
                  </a:solidFill>
                  <a:latin typeface="Calibri" panose="020F0502020204030204" pitchFamily="34" charset="0"/>
                  <a:cs typeface="Calibri" panose="020F0502020204030204" pitchFamily="34" charset="0"/>
                </a:rPr>
                <a:t>Liaison Office</a:t>
              </a:r>
            </a:p>
          </p:txBody>
        </p:sp>
        <p:sp>
          <p:nvSpPr>
            <p:cNvPr id="11" name="Right Triangle 10"/>
            <p:cNvSpPr/>
            <p:nvPr/>
          </p:nvSpPr>
          <p:spPr bwMode="gray">
            <a:xfrm flipH="1">
              <a:off x="5645541" y="1828803"/>
              <a:ext cx="725715" cy="493485"/>
            </a:xfrm>
            <a:prstGeom prst="rtTriangle">
              <a:avLst/>
            </a:prstGeom>
            <a:solidFill>
              <a:schemeClr val="accent1"/>
            </a:solidFill>
            <a:ln w="19050" algn="ctr">
              <a:noFill/>
              <a:miter lim="800000"/>
              <a:headEnd/>
              <a:tailEnd/>
            </a:ln>
          </p:spPr>
          <p:txBody>
            <a:bodyPr wrap="square" lIns="60461" tIns="60461" rIns="60461" bIns="60461" rtlCol="0" anchor="ctr"/>
            <a:lstStyle/>
            <a:p>
              <a:pPr algn="ctr" defTabSz="945677">
                <a:lnSpc>
                  <a:spcPct val="106000"/>
                </a:lnSpc>
              </a:pPr>
              <a:endParaRPr lang="en-US" sz="1200" b="1" dirty="0">
                <a:solidFill>
                  <a:prstClr val="white"/>
                </a:solidFill>
                <a:latin typeface="Calibri" panose="020F0502020204030204" pitchFamily="34" charset="0"/>
                <a:cs typeface="Calibri" panose="020F0502020204030204" pitchFamily="34" charset="0"/>
              </a:endParaRPr>
            </a:p>
          </p:txBody>
        </p:sp>
        <p:sp>
          <p:nvSpPr>
            <p:cNvPr id="12" name="Right Triangle 11"/>
            <p:cNvSpPr/>
            <p:nvPr/>
          </p:nvSpPr>
          <p:spPr bwMode="gray">
            <a:xfrm flipV="1">
              <a:off x="3670320" y="1828800"/>
              <a:ext cx="2651760" cy="1734207"/>
            </a:xfrm>
            <a:prstGeom prst="rtTriangle">
              <a:avLst/>
            </a:prstGeom>
            <a:solidFill>
              <a:schemeClr val="accent5"/>
            </a:solidFill>
            <a:ln w="3175" algn="ctr">
              <a:solidFill>
                <a:schemeClr val="bg1"/>
              </a:solidFill>
              <a:miter lim="800000"/>
              <a:headEnd/>
              <a:tailEnd/>
            </a:ln>
          </p:spPr>
          <p:txBody>
            <a:bodyPr wrap="square" lIns="60461" tIns="60461" rIns="60461" bIns="60461" rtlCol="0" anchor="ctr"/>
            <a:lstStyle/>
            <a:p>
              <a:pPr algn="ctr" defTabSz="945677">
                <a:lnSpc>
                  <a:spcPct val="106000"/>
                </a:lnSpc>
              </a:pPr>
              <a:endParaRPr lang="en-US" sz="1200" b="1" dirty="0">
                <a:solidFill>
                  <a:prstClr val="white"/>
                </a:solidFill>
                <a:latin typeface="Calibri" panose="020F0502020204030204" pitchFamily="34" charset="0"/>
                <a:cs typeface="Calibri" panose="020F0502020204030204" pitchFamily="34" charset="0"/>
              </a:endParaRPr>
            </a:p>
          </p:txBody>
        </p:sp>
        <p:sp>
          <p:nvSpPr>
            <p:cNvPr id="13" name="Snip Single Corner Rectangle 12"/>
            <p:cNvSpPr/>
            <p:nvPr/>
          </p:nvSpPr>
          <p:spPr bwMode="gray">
            <a:xfrm flipH="1">
              <a:off x="3550347" y="2042950"/>
              <a:ext cx="2926080" cy="6665054"/>
            </a:xfrm>
            <a:prstGeom prst="snip1Rect">
              <a:avLst>
                <a:gd name="adj" fmla="val 37191"/>
              </a:avLst>
            </a:prstGeom>
            <a:solidFill>
              <a:schemeClr val="bg1">
                <a:lumMod val="95000"/>
              </a:schemeClr>
            </a:solidFill>
            <a:ln w="3175" algn="ctr">
              <a:solidFill>
                <a:schemeClr val="bg1">
                  <a:lumMod val="75000"/>
                </a:schemeClr>
              </a:solidFill>
              <a:miter lim="800000"/>
              <a:headEnd/>
              <a:tailEnd/>
            </a:ln>
          </p:spPr>
          <p:txBody>
            <a:bodyPr wrap="square" lIns="60461" tIns="60461" rIns="60461" bIns="60461" rtlCol="0" anchor="t"/>
            <a:lstStyle/>
            <a:p>
              <a:pPr defTabSz="945677">
                <a:spcBef>
                  <a:spcPts val="204"/>
                </a:spcBef>
                <a:spcAft>
                  <a:spcPts val="204"/>
                </a:spcAft>
                <a:tabLst>
                  <a:tab pos="342914" algn="l"/>
                </a:tabLst>
              </a:pPr>
              <a:endParaRPr lang="en-US" sz="1200" dirty="0">
                <a:solidFill>
                  <a:prstClr val="black"/>
                </a:solidFill>
                <a:latin typeface="Calibri" panose="020F0502020204030204" pitchFamily="34" charset="0"/>
                <a:ea typeface="Calibri" panose="020F0502020204030204" pitchFamily="34" charset="0"/>
                <a:cs typeface="Calibri" panose="020F0502020204030204" pitchFamily="34" charset="0"/>
              </a:endParaRPr>
            </a:p>
          </p:txBody>
        </p:sp>
        <p:sp>
          <p:nvSpPr>
            <p:cNvPr id="14" name="TextBox 13"/>
            <p:cNvSpPr txBox="1"/>
            <p:nvPr/>
          </p:nvSpPr>
          <p:spPr>
            <a:xfrm>
              <a:off x="3670320" y="3248808"/>
              <a:ext cx="2700935" cy="5397491"/>
            </a:xfrm>
            <a:prstGeom prst="rect">
              <a:avLst/>
            </a:prstGeom>
            <a:noFill/>
          </p:spPr>
          <p:txBody>
            <a:bodyPr wrap="square" lIns="0" tIns="0" rIns="0" bIns="0" rtlCol="0">
              <a:spAutoFit/>
            </a:bodyPr>
            <a:lstStyle/>
            <a:p>
              <a:pPr marL="128591" indent="-128591" algn="just" defTabSz="945677">
                <a:spcBef>
                  <a:spcPts val="408"/>
                </a:spcBef>
                <a:spcAft>
                  <a:spcPts val="408"/>
                </a:spcAft>
                <a:buSzPct val="100000"/>
                <a:buFont typeface="Arial" panose="020B0604020202020204" pitchFamily="34" charset="0"/>
                <a:buChar char="•"/>
              </a:pPr>
              <a:r>
                <a:rPr lang="en-US" sz="1200" dirty="0">
                  <a:solidFill>
                    <a:prstClr val="black"/>
                  </a:solidFill>
                  <a:latin typeface="Calibri" panose="020F0502020204030204" pitchFamily="34" charset="0"/>
                  <a:ea typeface="Calibri" panose="020F0502020204030204" pitchFamily="34" charset="0"/>
                  <a:cs typeface="Calibri" panose="020F0502020204030204" pitchFamily="34" charset="0"/>
                </a:rPr>
                <a:t>Export/import of goods; </a:t>
              </a:r>
            </a:p>
            <a:p>
              <a:pPr marL="128591" indent="-128591" algn="just" defTabSz="945677">
                <a:spcBef>
                  <a:spcPts val="408"/>
                </a:spcBef>
                <a:spcAft>
                  <a:spcPts val="408"/>
                </a:spcAft>
                <a:buSzPct val="100000"/>
                <a:buFont typeface="Arial" panose="020B0604020202020204" pitchFamily="34" charset="0"/>
                <a:buChar char="•"/>
              </a:pPr>
              <a:r>
                <a:rPr lang="en-US" sz="1200" dirty="0">
                  <a:solidFill>
                    <a:prstClr val="black"/>
                  </a:solidFill>
                  <a:latin typeface="Calibri" panose="020F0502020204030204" pitchFamily="34" charset="0"/>
                  <a:ea typeface="Calibri" panose="020F0502020204030204" pitchFamily="34" charset="0"/>
                  <a:cs typeface="Calibri" panose="020F0502020204030204" pitchFamily="34" charset="0"/>
                </a:rPr>
                <a:t>Rendering professional or consultancy services; </a:t>
              </a:r>
            </a:p>
            <a:p>
              <a:pPr marL="128591" indent="-128591" algn="just" defTabSz="945677">
                <a:spcBef>
                  <a:spcPts val="408"/>
                </a:spcBef>
                <a:spcAft>
                  <a:spcPts val="408"/>
                </a:spcAft>
                <a:buSzPct val="100000"/>
                <a:buFont typeface="Arial" panose="020B0604020202020204" pitchFamily="34" charset="0"/>
                <a:buChar char="•"/>
              </a:pPr>
              <a:r>
                <a:rPr lang="en-US" sz="1200" dirty="0">
                  <a:solidFill>
                    <a:prstClr val="black"/>
                  </a:solidFill>
                  <a:latin typeface="Calibri" panose="020F0502020204030204" pitchFamily="34" charset="0"/>
                  <a:ea typeface="Calibri" panose="020F0502020204030204" pitchFamily="34" charset="0"/>
                  <a:cs typeface="Calibri" panose="020F0502020204030204" pitchFamily="34" charset="0"/>
                </a:rPr>
                <a:t>Carrying out research work in which the parent company is engaged; </a:t>
              </a:r>
            </a:p>
            <a:p>
              <a:pPr marL="128591" indent="-128591" algn="just" defTabSz="945677">
                <a:spcBef>
                  <a:spcPts val="408"/>
                </a:spcBef>
                <a:spcAft>
                  <a:spcPts val="408"/>
                </a:spcAft>
                <a:buSzPct val="100000"/>
                <a:buFont typeface="Arial" panose="020B0604020202020204" pitchFamily="34" charset="0"/>
                <a:buChar char="•"/>
              </a:pPr>
              <a:r>
                <a:rPr lang="en-US" sz="1200" dirty="0">
                  <a:solidFill>
                    <a:prstClr val="black"/>
                  </a:solidFill>
                  <a:latin typeface="Calibri" panose="020F0502020204030204" pitchFamily="34" charset="0"/>
                  <a:ea typeface="Calibri" panose="020F0502020204030204" pitchFamily="34" charset="0"/>
                  <a:cs typeface="Calibri" panose="020F0502020204030204" pitchFamily="34" charset="0"/>
                </a:rPr>
                <a:t>Promoting technical or financial collaborations between Indian companies and parent or overseas group company; </a:t>
              </a:r>
            </a:p>
            <a:p>
              <a:pPr marL="128591" indent="-128591" algn="just" defTabSz="945677">
                <a:spcBef>
                  <a:spcPts val="408"/>
                </a:spcBef>
                <a:spcAft>
                  <a:spcPts val="408"/>
                </a:spcAft>
                <a:buSzPct val="100000"/>
                <a:buFont typeface="Arial" panose="020B0604020202020204" pitchFamily="34" charset="0"/>
                <a:buChar char="•"/>
              </a:pPr>
              <a:r>
                <a:rPr lang="en-US" sz="1200" dirty="0">
                  <a:solidFill>
                    <a:prstClr val="black"/>
                  </a:solidFill>
                  <a:latin typeface="Calibri" panose="020F0502020204030204" pitchFamily="34" charset="0"/>
                  <a:ea typeface="Calibri" panose="020F0502020204030204" pitchFamily="34" charset="0"/>
                  <a:cs typeface="Calibri" panose="020F0502020204030204" pitchFamily="34" charset="0"/>
                </a:rPr>
                <a:t>Representing the parent company in India and acting as buying/ selling agent in India; </a:t>
              </a:r>
            </a:p>
            <a:p>
              <a:pPr marL="128591" indent="-128591" algn="just" defTabSz="945677">
                <a:spcBef>
                  <a:spcPts val="408"/>
                </a:spcBef>
                <a:spcAft>
                  <a:spcPts val="408"/>
                </a:spcAft>
                <a:buSzPct val="100000"/>
                <a:buFont typeface="Arial" panose="020B0604020202020204" pitchFamily="34" charset="0"/>
                <a:buChar char="•"/>
              </a:pPr>
              <a:r>
                <a:rPr lang="en-US" sz="1200" dirty="0">
                  <a:solidFill>
                    <a:prstClr val="black"/>
                  </a:solidFill>
                  <a:latin typeface="Calibri" panose="020F0502020204030204" pitchFamily="34" charset="0"/>
                  <a:ea typeface="Calibri" panose="020F0502020204030204" pitchFamily="34" charset="0"/>
                  <a:cs typeface="Calibri" panose="020F0502020204030204" pitchFamily="34" charset="0"/>
                </a:rPr>
                <a:t>Rendering services in Information Technology and development of software in India; </a:t>
              </a:r>
            </a:p>
            <a:p>
              <a:pPr marL="128591" indent="-128591" algn="just" defTabSz="945677">
                <a:spcBef>
                  <a:spcPts val="408"/>
                </a:spcBef>
                <a:spcAft>
                  <a:spcPts val="408"/>
                </a:spcAft>
                <a:buSzPct val="100000"/>
                <a:buFont typeface="Arial" panose="020B0604020202020204" pitchFamily="34" charset="0"/>
                <a:buChar char="•"/>
              </a:pPr>
              <a:r>
                <a:rPr lang="en-US" sz="1200" dirty="0">
                  <a:solidFill>
                    <a:prstClr val="black"/>
                  </a:solidFill>
                  <a:latin typeface="Calibri" panose="020F0502020204030204" pitchFamily="34" charset="0"/>
                  <a:ea typeface="Calibri" panose="020F0502020204030204" pitchFamily="34" charset="0"/>
                  <a:cs typeface="Calibri" panose="020F0502020204030204" pitchFamily="34" charset="0"/>
                </a:rPr>
                <a:t>Rendering technical support to the products supplied by parent/group companies; and </a:t>
              </a:r>
            </a:p>
            <a:p>
              <a:pPr marL="128591" indent="-128591" algn="just" defTabSz="945677">
                <a:spcBef>
                  <a:spcPts val="408"/>
                </a:spcBef>
                <a:spcAft>
                  <a:spcPts val="408"/>
                </a:spcAft>
                <a:buSzPct val="100000"/>
                <a:buFont typeface="Arial" panose="020B0604020202020204" pitchFamily="34" charset="0"/>
                <a:buChar char="•"/>
              </a:pPr>
              <a:r>
                <a:rPr lang="en-US" sz="1200" dirty="0">
                  <a:solidFill>
                    <a:prstClr val="black"/>
                  </a:solidFill>
                  <a:latin typeface="Calibri" panose="020F0502020204030204" pitchFamily="34" charset="0"/>
                  <a:ea typeface="Calibri" panose="020F0502020204030204" pitchFamily="34" charset="0"/>
                  <a:cs typeface="Calibri" panose="020F0502020204030204" pitchFamily="34" charset="0"/>
                </a:rPr>
                <a:t>Representing a foreign airline/ shipping company</a:t>
              </a:r>
            </a:p>
          </p:txBody>
        </p:sp>
        <p:sp>
          <p:nvSpPr>
            <p:cNvPr id="15" name="TextBox 14"/>
            <p:cNvSpPr txBox="1"/>
            <p:nvPr/>
          </p:nvSpPr>
          <p:spPr>
            <a:xfrm>
              <a:off x="4551145" y="2465114"/>
              <a:ext cx="996352" cy="235813"/>
            </a:xfrm>
            <a:prstGeom prst="rect">
              <a:avLst/>
            </a:prstGeom>
            <a:noFill/>
          </p:spPr>
          <p:txBody>
            <a:bodyPr wrap="none" lIns="0" tIns="0" rIns="0" bIns="0" rtlCol="0">
              <a:spAutoFit/>
            </a:bodyPr>
            <a:lstStyle/>
            <a:p>
              <a:pPr defTabSz="945677"/>
              <a:r>
                <a:rPr lang="en-US" sz="1200" b="1" dirty="0">
                  <a:solidFill>
                    <a:srgbClr val="0097A9"/>
                  </a:solidFill>
                  <a:latin typeface="Calibri" panose="020F0502020204030204" pitchFamily="34" charset="0"/>
                  <a:cs typeface="Calibri" panose="020F0502020204030204" pitchFamily="34" charset="0"/>
                </a:rPr>
                <a:t>Branch Office</a:t>
              </a:r>
            </a:p>
          </p:txBody>
        </p:sp>
        <p:sp>
          <p:nvSpPr>
            <p:cNvPr id="16" name="Right Triangle 15"/>
            <p:cNvSpPr/>
            <p:nvPr/>
          </p:nvSpPr>
          <p:spPr bwMode="gray">
            <a:xfrm flipH="1">
              <a:off x="8853376" y="1828803"/>
              <a:ext cx="725715" cy="493485"/>
            </a:xfrm>
            <a:prstGeom prst="rtTriangle">
              <a:avLst/>
            </a:prstGeom>
            <a:solidFill>
              <a:schemeClr val="accent1"/>
            </a:solidFill>
            <a:ln w="19050" algn="ctr">
              <a:noFill/>
              <a:miter lim="800000"/>
              <a:headEnd/>
              <a:tailEnd/>
            </a:ln>
          </p:spPr>
          <p:txBody>
            <a:bodyPr wrap="square" lIns="60461" tIns="60461" rIns="60461" bIns="60461" rtlCol="0" anchor="ctr"/>
            <a:lstStyle/>
            <a:p>
              <a:pPr algn="ctr" defTabSz="945677">
                <a:lnSpc>
                  <a:spcPct val="106000"/>
                </a:lnSpc>
              </a:pPr>
              <a:endParaRPr lang="en-US" sz="1200" b="1" dirty="0">
                <a:solidFill>
                  <a:prstClr val="white"/>
                </a:solidFill>
                <a:latin typeface="Calibri" panose="020F0502020204030204" pitchFamily="34" charset="0"/>
                <a:cs typeface="Calibri" panose="020F0502020204030204" pitchFamily="34" charset="0"/>
              </a:endParaRPr>
            </a:p>
          </p:txBody>
        </p:sp>
        <p:sp>
          <p:nvSpPr>
            <p:cNvPr id="17" name="Right Triangle 16"/>
            <p:cNvSpPr/>
            <p:nvPr/>
          </p:nvSpPr>
          <p:spPr bwMode="gray">
            <a:xfrm flipV="1">
              <a:off x="6878155" y="1828800"/>
              <a:ext cx="2651760" cy="1734207"/>
            </a:xfrm>
            <a:prstGeom prst="rtTriangle">
              <a:avLst/>
            </a:prstGeom>
            <a:solidFill>
              <a:schemeClr val="accent5"/>
            </a:solidFill>
            <a:ln w="3175" algn="ctr">
              <a:solidFill>
                <a:schemeClr val="bg1"/>
              </a:solidFill>
              <a:miter lim="800000"/>
              <a:headEnd/>
              <a:tailEnd/>
            </a:ln>
          </p:spPr>
          <p:txBody>
            <a:bodyPr wrap="square" lIns="60461" tIns="60461" rIns="60461" bIns="60461" rtlCol="0" anchor="ctr"/>
            <a:lstStyle/>
            <a:p>
              <a:pPr algn="ctr" defTabSz="945677">
                <a:lnSpc>
                  <a:spcPct val="106000"/>
                </a:lnSpc>
              </a:pPr>
              <a:endParaRPr lang="en-US" sz="1200" b="1" dirty="0">
                <a:solidFill>
                  <a:prstClr val="white"/>
                </a:solidFill>
                <a:latin typeface="Calibri" panose="020F0502020204030204" pitchFamily="34" charset="0"/>
                <a:cs typeface="Calibri" panose="020F0502020204030204" pitchFamily="34" charset="0"/>
              </a:endParaRPr>
            </a:p>
          </p:txBody>
        </p:sp>
        <p:sp>
          <p:nvSpPr>
            <p:cNvPr id="18" name="Snip Single Corner Rectangle 17"/>
            <p:cNvSpPr/>
            <p:nvPr/>
          </p:nvSpPr>
          <p:spPr bwMode="gray">
            <a:xfrm flipH="1">
              <a:off x="6758183" y="2042950"/>
              <a:ext cx="2926080" cy="6665054"/>
            </a:xfrm>
            <a:prstGeom prst="snip1Rect">
              <a:avLst>
                <a:gd name="adj" fmla="val 37191"/>
              </a:avLst>
            </a:prstGeom>
            <a:solidFill>
              <a:schemeClr val="bg1">
                <a:lumMod val="95000"/>
              </a:schemeClr>
            </a:solidFill>
            <a:ln w="3175" algn="ctr">
              <a:solidFill>
                <a:schemeClr val="bg1">
                  <a:lumMod val="75000"/>
                </a:schemeClr>
              </a:solidFill>
              <a:miter lim="800000"/>
              <a:headEnd/>
              <a:tailEnd/>
            </a:ln>
          </p:spPr>
          <p:txBody>
            <a:bodyPr wrap="square" lIns="60461" tIns="60461" rIns="60461" bIns="60461" rtlCol="0" anchor="t"/>
            <a:lstStyle/>
            <a:p>
              <a:pPr defTabSz="945677">
                <a:spcBef>
                  <a:spcPts val="204"/>
                </a:spcBef>
                <a:spcAft>
                  <a:spcPts val="204"/>
                </a:spcAft>
                <a:tabLst>
                  <a:tab pos="342914" algn="l"/>
                </a:tabLst>
              </a:pPr>
              <a:endParaRPr lang="en-US" sz="1200" dirty="0">
                <a:solidFill>
                  <a:prstClr val="black"/>
                </a:solidFill>
                <a:latin typeface="Calibri" panose="020F0502020204030204" pitchFamily="34" charset="0"/>
                <a:ea typeface="Calibri" panose="020F0502020204030204" pitchFamily="34" charset="0"/>
                <a:cs typeface="Calibri" panose="020F0502020204030204" pitchFamily="34" charset="0"/>
              </a:endParaRPr>
            </a:p>
          </p:txBody>
        </p:sp>
        <p:sp>
          <p:nvSpPr>
            <p:cNvPr id="19" name="TextBox 18"/>
            <p:cNvSpPr txBox="1"/>
            <p:nvPr/>
          </p:nvSpPr>
          <p:spPr>
            <a:xfrm>
              <a:off x="6927331" y="3224479"/>
              <a:ext cx="2651759" cy="727417"/>
            </a:xfrm>
            <a:prstGeom prst="rect">
              <a:avLst/>
            </a:prstGeom>
            <a:noFill/>
          </p:spPr>
          <p:txBody>
            <a:bodyPr wrap="square" lIns="0" tIns="0" rIns="0" bIns="0" rtlCol="0">
              <a:spAutoFit/>
            </a:bodyPr>
            <a:lstStyle/>
            <a:p>
              <a:pPr marL="171453" indent="-171453" algn="just" defTabSz="945677">
                <a:lnSpc>
                  <a:spcPts val="1088"/>
                </a:lnSpc>
                <a:spcBef>
                  <a:spcPts val="408"/>
                </a:spcBef>
                <a:spcAft>
                  <a:spcPts val="408"/>
                </a:spcAft>
                <a:buSzPct val="100000"/>
                <a:buFont typeface="Arial" panose="020B0604020202020204" pitchFamily="34" charset="0"/>
                <a:buChar char="•"/>
              </a:pPr>
              <a:r>
                <a:rPr lang="en-US" sz="1200" dirty="0">
                  <a:solidFill>
                    <a:prstClr val="black"/>
                  </a:solidFill>
                  <a:latin typeface="Calibri" panose="020F0502020204030204" pitchFamily="34" charset="0"/>
                  <a:ea typeface="Calibri" panose="020F0502020204030204" pitchFamily="34" charset="0"/>
                  <a:cs typeface="Calibri" panose="020F0502020204030204" pitchFamily="34" charset="0"/>
                </a:rPr>
                <a:t>PO shall not undertake or carry on any other activity other than the activity relating and incidental to execution of the project.</a:t>
              </a:r>
            </a:p>
          </p:txBody>
        </p:sp>
        <p:sp>
          <p:nvSpPr>
            <p:cNvPr id="20" name="TextBox 19"/>
            <p:cNvSpPr txBox="1"/>
            <p:nvPr/>
          </p:nvSpPr>
          <p:spPr>
            <a:xfrm>
              <a:off x="7795516" y="2450946"/>
              <a:ext cx="1005575" cy="235813"/>
            </a:xfrm>
            <a:prstGeom prst="rect">
              <a:avLst/>
            </a:prstGeom>
            <a:noFill/>
          </p:spPr>
          <p:txBody>
            <a:bodyPr wrap="none" lIns="0" tIns="0" rIns="0" bIns="0" rtlCol="0">
              <a:spAutoFit/>
            </a:bodyPr>
            <a:lstStyle/>
            <a:p>
              <a:pPr defTabSz="945677"/>
              <a:r>
                <a:rPr lang="en-US" sz="1200" b="1" dirty="0">
                  <a:solidFill>
                    <a:srgbClr val="0097A9"/>
                  </a:solidFill>
                  <a:latin typeface="Calibri" panose="020F0502020204030204" pitchFamily="34" charset="0"/>
                  <a:cs typeface="Calibri" panose="020F0502020204030204" pitchFamily="34" charset="0"/>
                </a:rPr>
                <a:t>Project Office</a:t>
              </a:r>
            </a:p>
          </p:txBody>
        </p:sp>
        <p:grpSp>
          <p:nvGrpSpPr>
            <p:cNvPr id="21" name="Group 331"/>
            <p:cNvGrpSpPr>
              <a:grpSpLocks noChangeAspect="1"/>
            </p:cNvGrpSpPr>
            <p:nvPr/>
          </p:nvGrpSpPr>
          <p:grpSpPr bwMode="auto">
            <a:xfrm>
              <a:off x="555523" y="1916473"/>
              <a:ext cx="548640" cy="548640"/>
              <a:chOff x="3832" y="1197"/>
              <a:chExt cx="340" cy="340"/>
            </a:xfrm>
            <a:solidFill>
              <a:schemeClr val="bg1"/>
            </a:solidFill>
          </p:grpSpPr>
          <p:sp>
            <p:nvSpPr>
              <p:cNvPr id="24" name="Freeform 332"/>
              <p:cNvSpPr>
                <a:spLocks noEditPoints="1"/>
              </p:cNvSpPr>
              <p:nvPr/>
            </p:nvSpPr>
            <p:spPr bwMode="auto">
              <a:xfrm>
                <a:off x="3832" y="1197"/>
                <a:ext cx="340" cy="340"/>
              </a:xfrm>
              <a:custGeom>
                <a:avLst/>
                <a:gdLst>
                  <a:gd name="T0" fmla="*/ 337 w 512"/>
                  <a:gd name="T1" fmla="*/ 171 h 512"/>
                  <a:gd name="T2" fmla="*/ 299 w 512"/>
                  <a:gd name="T3" fmla="*/ 171 h 512"/>
                  <a:gd name="T4" fmla="*/ 299 w 512"/>
                  <a:gd name="T5" fmla="*/ 133 h 512"/>
                  <a:gd name="T6" fmla="*/ 337 w 512"/>
                  <a:gd name="T7" fmla="*/ 171 h 512"/>
                  <a:gd name="T8" fmla="*/ 288 w 512"/>
                  <a:gd name="T9" fmla="*/ 192 h 512"/>
                  <a:gd name="T10" fmla="*/ 352 w 512"/>
                  <a:gd name="T11" fmla="*/ 192 h 512"/>
                  <a:gd name="T12" fmla="*/ 352 w 512"/>
                  <a:gd name="T13" fmla="*/ 395 h 512"/>
                  <a:gd name="T14" fmla="*/ 160 w 512"/>
                  <a:gd name="T15" fmla="*/ 395 h 512"/>
                  <a:gd name="T16" fmla="*/ 160 w 512"/>
                  <a:gd name="T17" fmla="*/ 118 h 512"/>
                  <a:gd name="T18" fmla="*/ 277 w 512"/>
                  <a:gd name="T19" fmla="*/ 118 h 512"/>
                  <a:gd name="T20" fmla="*/ 277 w 512"/>
                  <a:gd name="T21" fmla="*/ 182 h 512"/>
                  <a:gd name="T22" fmla="*/ 288 w 512"/>
                  <a:gd name="T23" fmla="*/ 192 h 512"/>
                  <a:gd name="T24" fmla="*/ 331 w 512"/>
                  <a:gd name="T25" fmla="*/ 363 h 512"/>
                  <a:gd name="T26" fmla="*/ 320 w 512"/>
                  <a:gd name="T27" fmla="*/ 352 h 512"/>
                  <a:gd name="T28" fmla="*/ 192 w 512"/>
                  <a:gd name="T29" fmla="*/ 352 h 512"/>
                  <a:gd name="T30" fmla="*/ 181 w 512"/>
                  <a:gd name="T31" fmla="*/ 363 h 512"/>
                  <a:gd name="T32" fmla="*/ 192 w 512"/>
                  <a:gd name="T33" fmla="*/ 374 h 512"/>
                  <a:gd name="T34" fmla="*/ 320 w 512"/>
                  <a:gd name="T35" fmla="*/ 374 h 512"/>
                  <a:gd name="T36" fmla="*/ 331 w 512"/>
                  <a:gd name="T37" fmla="*/ 363 h 512"/>
                  <a:gd name="T38" fmla="*/ 331 w 512"/>
                  <a:gd name="T39" fmla="*/ 320 h 512"/>
                  <a:gd name="T40" fmla="*/ 320 w 512"/>
                  <a:gd name="T41" fmla="*/ 310 h 512"/>
                  <a:gd name="T42" fmla="*/ 192 w 512"/>
                  <a:gd name="T43" fmla="*/ 310 h 512"/>
                  <a:gd name="T44" fmla="*/ 181 w 512"/>
                  <a:gd name="T45" fmla="*/ 320 h 512"/>
                  <a:gd name="T46" fmla="*/ 192 w 512"/>
                  <a:gd name="T47" fmla="*/ 331 h 512"/>
                  <a:gd name="T48" fmla="*/ 320 w 512"/>
                  <a:gd name="T49" fmla="*/ 331 h 512"/>
                  <a:gd name="T50" fmla="*/ 331 w 512"/>
                  <a:gd name="T51" fmla="*/ 320 h 512"/>
                  <a:gd name="T52" fmla="*/ 331 w 512"/>
                  <a:gd name="T53" fmla="*/ 278 h 512"/>
                  <a:gd name="T54" fmla="*/ 320 w 512"/>
                  <a:gd name="T55" fmla="*/ 267 h 512"/>
                  <a:gd name="T56" fmla="*/ 192 w 512"/>
                  <a:gd name="T57" fmla="*/ 267 h 512"/>
                  <a:gd name="T58" fmla="*/ 181 w 512"/>
                  <a:gd name="T59" fmla="*/ 278 h 512"/>
                  <a:gd name="T60" fmla="*/ 192 w 512"/>
                  <a:gd name="T61" fmla="*/ 288 h 512"/>
                  <a:gd name="T62" fmla="*/ 320 w 512"/>
                  <a:gd name="T63" fmla="*/ 288 h 512"/>
                  <a:gd name="T64" fmla="*/ 331 w 512"/>
                  <a:gd name="T65" fmla="*/ 278 h 512"/>
                  <a:gd name="T66" fmla="*/ 320 w 512"/>
                  <a:gd name="T67" fmla="*/ 224 h 512"/>
                  <a:gd name="T68" fmla="*/ 192 w 512"/>
                  <a:gd name="T69" fmla="*/ 224 h 512"/>
                  <a:gd name="T70" fmla="*/ 181 w 512"/>
                  <a:gd name="T71" fmla="*/ 235 h 512"/>
                  <a:gd name="T72" fmla="*/ 192 w 512"/>
                  <a:gd name="T73" fmla="*/ 246 h 512"/>
                  <a:gd name="T74" fmla="*/ 320 w 512"/>
                  <a:gd name="T75" fmla="*/ 246 h 512"/>
                  <a:gd name="T76" fmla="*/ 331 w 512"/>
                  <a:gd name="T77" fmla="*/ 235 h 512"/>
                  <a:gd name="T78" fmla="*/ 320 w 512"/>
                  <a:gd name="T79" fmla="*/ 224 h 512"/>
                  <a:gd name="T80" fmla="*/ 512 w 512"/>
                  <a:gd name="T81" fmla="*/ 256 h 512"/>
                  <a:gd name="T82" fmla="*/ 256 w 512"/>
                  <a:gd name="T83" fmla="*/ 512 h 512"/>
                  <a:gd name="T84" fmla="*/ 0 w 512"/>
                  <a:gd name="T85" fmla="*/ 256 h 512"/>
                  <a:gd name="T86" fmla="*/ 256 w 512"/>
                  <a:gd name="T87" fmla="*/ 0 h 512"/>
                  <a:gd name="T88" fmla="*/ 512 w 512"/>
                  <a:gd name="T89" fmla="*/ 256 h 512"/>
                  <a:gd name="T90" fmla="*/ 373 w 512"/>
                  <a:gd name="T91" fmla="*/ 182 h 512"/>
                  <a:gd name="T92" fmla="*/ 373 w 512"/>
                  <a:gd name="T93" fmla="*/ 178 h 512"/>
                  <a:gd name="T94" fmla="*/ 370 w 512"/>
                  <a:gd name="T95" fmla="*/ 174 h 512"/>
                  <a:gd name="T96" fmla="*/ 296 w 512"/>
                  <a:gd name="T97" fmla="*/ 99 h 512"/>
                  <a:gd name="T98" fmla="*/ 292 w 512"/>
                  <a:gd name="T99" fmla="*/ 97 h 512"/>
                  <a:gd name="T100" fmla="*/ 288 w 512"/>
                  <a:gd name="T101" fmla="*/ 96 h 512"/>
                  <a:gd name="T102" fmla="*/ 149 w 512"/>
                  <a:gd name="T103" fmla="*/ 96 h 512"/>
                  <a:gd name="T104" fmla="*/ 139 w 512"/>
                  <a:gd name="T105" fmla="*/ 107 h 512"/>
                  <a:gd name="T106" fmla="*/ 139 w 512"/>
                  <a:gd name="T107" fmla="*/ 406 h 512"/>
                  <a:gd name="T108" fmla="*/ 149 w 512"/>
                  <a:gd name="T109" fmla="*/ 416 h 512"/>
                  <a:gd name="T110" fmla="*/ 363 w 512"/>
                  <a:gd name="T111" fmla="*/ 416 h 512"/>
                  <a:gd name="T112" fmla="*/ 373 w 512"/>
                  <a:gd name="T113" fmla="*/ 406 h 512"/>
                  <a:gd name="T114" fmla="*/ 373 w 512"/>
                  <a:gd name="T115" fmla="*/ 18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12" h="512">
                    <a:moveTo>
                      <a:pt x="337" y="171"/>
                    </a:moveTo>
                    <a:cubicBezTo>
                      <a:pt x="299" y="171"/>
                      <a:pt x="299" y="171"/>
                      <a:pt x="299" y="171"/>
                    </a:cubicBezTo>
                    <a:cubicBezTo>
                      <a:pt x="299" y="133"/>
                      <a:pt x="299" y="133"/>
                      <a:pt x="299" y="133"/>
                    </a:cubicBezTo>
                    <a:lnTo>
                      <a:pt x="337" y="171"/>
                    </a:lnTo>
                    <a:close/>
                    <a:moveTo>
                      <a:pt x="288" y="192"/>
                    </a:moveTo>
                    <a:cubicBezTo>
                      <a:pt x="352" y="192"/>
                      <a:pt x="352" y="192"/>
                      <a:pt x="352" y="192"/>
                    </a:cubicBezTo>
                    <a:cubicBezTo>
                      <a:pt x="352" y="395"/>
                      <a:pt x="352" y="395"/>
                      <a:pt x="352" y="395"/>
                    </a:cubicBezTo>
                    <a:cubicBezTo>
                      <a:pt x="160" y="395"/>
                      <a:pt x="160" y="395"/>
                      <a:pt x="160" y="395"/>
                    </a:cubicBezTo>
                    <a:cubicBezTo>
                      <a:pt x="160" y="118"/>
                      <a:pt x="160" y="118"/>
                      <a:pt x="160" y="118"/>
                    </a:cubicBezTo>
                    <a:cubicBezTo>
                      <a:pt x="277" y="118"/>
                      <a:pt x="277" y="118"/>
                      <a:pt x="277" y="118"/>
                    </a:cubicBezTo>
                    <a:cubicBezTo>
                      <a:pt x="277" y="182"/>
                      <a:pt x="277" y="182"/>
                      <a:pt x="277" y="182"/>
                    </a:cubicBezTo>
                    <a:cubicBezTo>
                      <a:pt x="277" y="188"/>
                      <a:pt x="282" y="192"/>
                      <a:pt x="288" y="192"/>
                    </a:cubicBezTo>
                    <a:close/>
                    <a:moveTo>
                      <a:pt x="331" y="363"/>
                    </a:moveTo>
                    <a:cubicBezTo>
                      <a:pt x="331" y="357"/>
                      <a:pt x="326" y="352"/>
                      <a:pt x="320" y="352"/>
                    </a:cubicBezTo>
                    <a:cubicBezTo>
                      <a:pt x="192" y="352"/>
                      <a:pt x="192" y="352"/>
                      <a:pt x="192" y="352"/>
                    </a:cubicBezTo>
                    <a:cubicBezTo>
                      <a:pt x="186" y="352"/>
                      <a:pt x="181" y="357"/>
                      <a:pt x="181" y="363"/>
                    </a:cubicBezTo>
                    <a:cubicBezTo>
                      <a:pt x="181" y="369"/>
                      <a:pt x="186" y="374"/>
                      <a:pt x="192" y="374"/>
                    </a:cubicBezTo>
                    <a:cubicBezTo>
                      <a:pt x="320" y="374"/>
                      <a:pt x="320" y="374"/>
                      <a:pt x="320" y="374"/>
                    </a:cubicBezTo>
                    <a:cubicBezTo>
                      <a:pt x="326" y="374"/>
                      <a:pt x="331" y="369"/>
                      <a:pt x="331" y="363"/>
                    </a:cubicBezTo>
                    <a:close/>
                    <a:moveTo>
                      <a:pt x="331" y="320"/>
                    </a:moveTo>
                    <a:cubicBezTo>
                      <a:pt x="331" y="314"/>
                      <a:pt x="326" y="310"/>
                      <a:pt x="320" y="310"/>
                    </a:cubicBezTo>
                    <a:cubicBezTo>
                      <a:pt x="192" y="310"/>
                      <a:pt x="192" y="310"/>
                      <a:pt x="192" y="310"/>
                    </a:cubicBezTo>
                    <a:cubicBezTo>
                      <a:pt x="186" y="310"/>
                      <a:pt x="181" y="314"/>
                      <a:pt x="181" y="320"/>
                    </a:cubicBezTo>
                    <a:cubicBezTo>
                      <a:pt x="181" y="326"/>
                      <a:pt x="186" y="331"/>
                      <a:pt x="192" y="331"/>
                    </a:cubicBezTo>
                    <a:cubicBezTo>
                      <a:pt x="320" y="331"/>
                      <a:pt x="320" y="331"/>
                      <a:pt x="320" y="331"/>
                    </a:cubicBezTo>
                    <a:cubicBezTo>
                      <a:pt x="326" y="331"/>
                      <a:pt x="331" y="326"/>
                      <a:pt x="331" y="320"/>
                    </a:cubicBezTo>
                    <a:close/>
                    <a:moveTo>
                      <a:pt x="331" y="278"/>
                    </a:moveTo>
                    <a:cubicBezTo>
                      <a:pt x="331" y="272"/>
                      <a:pt x="326" y="267"/>
                      <a:pt x="320" y="267"/>
                    </a:cubicBezTo>
                    <a:cubicBezTo>
                      <a:pt x="192" y="267"/>
                      <a:pt x="192" y="267"/>
                      <a:pt x="192" y="267"/>
                    </a:cubicBezTo>
                    <a:cubicBezTo>
                      <a:pt x="186" y="267"/>
                      <a:pt x="181" y="272"/>
                      <a:pt x="181" y="278"/>
                    </a:cubicBezTo>
                    <a:cubicBezTo>
                      <a:pt x="181" y="284"/>
                      <a:pt x="186" y="288"/>
                      <a:pt x="192" y="288"/>
                    </a:cubicBezTo>
                    <a:cubicBezTo>
                      <a:pt x="320" y="288"/>
                      <a:pt x="320" y="288"/>
                      <a:pt x="320" y="288"/>
                    </a:cubicBezTo>
                    <a:cubicBezTo>
                      <a:pt x="326" y="288"/>
                      <a:pt x="331" y="284"/>
                      <a:pt x="331" y="278"/>
                    </a:cubicBezTo>
                    <a:close/>
                    <a:moveTo>
                      <a:pt x="320" y="224"/>
                    </a:moveTo>
                    <a:cubicBezTo>
                      <a:pt x="192" y="224"/>
                      <a:pt x="192" y="224"/>
                      <a:pt x="192" y="224"/>
                    </a:cubicBezTo>
                    <a:cubicBezTo>
                      <a:pt x="186" y="224"/>
                      <a:pt x="181" y="229"/>
                      <a:pt x="181" y="235"/>
                    </a:cubicBezTo>
                    <a:cubicBezTo>
                      <a:pt x="181" y="241"/>
                      <a:pt x="186" y="246"/>
                      <a:pt x="192" y="246"/>
                    </a:cubicBezTo>
                    <a:cubicBezTo>
                      <a:pt x="320" y="246"/>
                      <a:pt x="320" y="246"/>
                      <a:pt x="320" y="246"/>
                    </a:cubicBezTo>
                    <a:cubicBezTo>
                      <a:pt x="326" y="246"/>
                      <a:pt x="331" y="241"/>
                      <a:pt x="331" y="235"/>
                    </a:cubicBezTo>
                    <a:cubicBezTo>
                      <a:pt x="331" y="229"/>
                      <a:pt x="326" y="224"/>
                      <a:pt x="320" y="224"/>
                    </a:cubicBezTo>
                    <a:close/>
                    <a:moveTo>
                      <a:pt x="512" y="256"/>
                    </a:moveTo>
                    <a:cubicBezTo>
                      <a:pt x="512" y="398"/>
                      <a:pt x="397" y="512"/>
                      <a:pt x="256" y="512"/>
                    </a:cubicBezTo>
                    <a:cubicBezTo>
                      <a:pt x="115" y="512"/>
                      <a:pt x="0" y="398"/>
                      <a:pt x="0" y="256"/>
                    </a:cubicBezTo>
                    <a:cubicBezTo>
                      <a:pt x="0" y="115"/>
                      <a:pt x="115" y="0"/>
                      <a:pt x="256" y="0"/>
                    </a:cubicBezTo>
                    <a:cubicBezTo>
                      <a:pt x="397" y="0"/>
                      <a:pt x="512" y="115"/>
                      <a:pt x="512" y="256"/>
                    </a:cubicBezTo>
                    <a:close/>
                    <a:moveTo>
                      <a:pt x="373" y="182"/>
                    </a:moveTo>
                    <a:cubicBezTo>
                      <a:pt x="373" y="180"/>
                      <a:pt x="373" y="179"/>
                      <a:pt x="373" y="178"/>
                    </a:cubicBezTo>
                    <a:cubicBezTo>
                      <a:pt x="372" y="176"/>
                      <a:pt x="371" y="175"/>
                      <a:pt x="370" y="174"/>
                    </a:cubicBezTo>
                    <a:cubicBezTo>
                      <a:pt x="296" y="99"/>
                      <a:pt x="296" y="99"/>
                      <a:pt x="296" y="99"/>
                    </a:cubicBezTo>
                    <a:cubicBezTo>
                      <a:pt x="295" y="98"/>
                      <a:pt x="293" y="98"/>
                      <a:pt x="292" y="97"/>
                    </a:cubicBezTo>
                    <a:cubicBezTo>
                      <a:pt x="291" y="97"/>
                      <a:pt x="289" y="96"/>
                      <a:pt x="288" y="96"/>
                    </a:cubicBezTo>
                    <a:cubicBezTo>
                      <a:pt x="149" y="96"/>
                      <a:pt x="149" y="96"/>
                      <a:pt x="149" y="96"/>
                    </a:cubicBezTo>
                    <a:cubicBezTo>
                      <a:pt x="143" y="96"/>
                      <a:pt x="139" y="101"/>
                      <a:pt x="139" y="107"/>
                    </a:cubicBezTo>
                    <a:cubicBezTo>
                      <a:pt x="139" y="406"/>
                      <a:pt x="139" y="406"/>
                      <a:pt x="139" y="406"/>
                    </a:cubicBezTo>
                    <a:cubicBezTo>
                      <a:pt x="139" y="412"/>
                      <a:pt x="143" y="416"/>
                      <a:pt x="149" y="416"/>
                    </a:cubicBezTo>
                    <a:cubicBezTo>
                      <a:pt x="363" y="416"/>
                      <a:pt x="363" y="416"/>
                      <a:pt x="363" y="416"/>
                    </a:cubicBezTo>
                    <a:cubicBezTo>
                      <a:pt x="369" y="416"/>
                      <a:pt x="373" y="412"/>
                      <a:pt x="373" y="406"/>
                    </a:cubicBezTo>
                    <a:lnTo>
                      <a:pt x="373" y="18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2189" tIns="31094" rIns="62189" bIns="31094" numCol="1" anchor="t" anchorCtr="0" compatLnSpc="1">
                <a:prstTxWarp prst="textNoShape">
                  <a:avLst/>
                </a:prstTxWarp>
              </a:bodyPr>
              <a:lstStyle/>
              <a:p>
                <a:pPr defTabSz="945677"/>
                <a:endParaRPr lang="en-GB" sz="1200" dirty="0">
                  <a:solidFill>
                    <a:prstClr val="black"/>
                  </a:solidFill>
                  <a:latin typeface="Calibri" panose="020F0502020204030204" pitchFamily="34" charset="0"/>
                  <a:cs typeface="Calibri" panose="020F0502020204030204" pitchFamily="34" charset="0"/>
                </a:endParaRPr>
              </a:p>
            </p:txBody>
          </p:sp>
          <p:sp>
            <p:nvSpPr>
              <p:cNvPr id="25" name="Freeform 333"/>
              <p:cNvSpPr>
                <a:spLocks noEditPoints="1"/>
              </p:cNvSpPr>
              <p:nvPr/>
            </p:nvSpPr>
            <p:spPr bwMode="auto">
              <a:xfrm>
                <a:off x="3832" y="1197"/>
                <a:ext cx="340" cy="340"/>
              </a:xfrm>
              <a:custGeom>
                <a:avLst/>
                <a:gdLst>
                  <a:gd name="T0" fmla="*/ 337 w 512"/>
                  <a:gd name="T1" fmla="*/ 171 h 512"/>
                  <a:gd name="T2" fmla="*/ 299 w 512"/>
                  <a:gd name="T3" fmla="*/ 171 h 512"/>
                  <a:gd name="T4" fmla="*/ 299 w 512"/>
                  <a:gd name="T5" fmla="*/ 133 h 512"/>
                  <a:gd name="T6" fmla="*/ 337 w 512"/>
                  <a:gd name="T7" fmla="*/ 171 h 512"/>
                  <a:gd name="T8" fmla="*/ 288 w 512"/>
                  <a:gd name="T9" fmla="*/ 192 h 512"/>
                  <a:gd name="T10" fmla="*/ 352 w 512"/>
                  <a:gd name="T11" fmla="*/ 192 h 512"/>
                  <a:gd name="T12" fmla="*/ 352 w 512"/>
                  <a:gd name="T13" fmla="*/ 395 h 512"/>
                  <a:gd name="T14" fmla="*/ 160 w 512"/>
                  <a:gd name="T15" fmla="*/ 395 h 512"/>
                  <a:gd name="T16" fmla="*/ 160 w 512"/>
                  <a:gd name="T17" fmla="*/ 118 h 512"/>
                  <a:gd name="T18" fmla="*/ 277 w 512"/>
                  <a:gd name="T19" fmla="*/ 118 h 512"/>
                  <a:gd name="T20" fmla="*/ 277 w 512"/>
                  <a:gd name="T21" fmla="*/ 182 h 512"/>
                  <a:gd name="T22" fmla="*/ 288 w 512"/>
                  <a:gd name="T23" fmla="*/ 192 h 512"/>
                  <a:gd name="T24" fmla="*/ 331 w 512"/>
                  <a:gd name="T25" fmla="*/ 363 h 512"/>
                  <a:gd name="T26" fmla="*/ 320 w 512"/>
                  <a:gd name="T27" fmla="*/ 352 h 512"/>
                  <a:gd name="T28" fmla="*/ 192 w 512"/>
                  <a:gd name="T29" fmla="*/ 352 h 512"/>
                  <a:gd name="T30" fmla="*/ 181 w 512"/>
                  <a:gd name="T31" fmla="*/ 363 h 512"/>
                  <a:gd name="T32" fmla="*/ 192 w 512"/>
                  <a:gd name="T33" fmla="*/ 374 h 512"/>
                  <a:gd name="T34" fmla="*/ 320 w 512"/>
                  <a:gd name="T35" fmla="*/ 374 h 512"/>
                  <a:gd name="T36" fmla="*/ 331 w 512"/>
                  <a:gd name="T37" fmla="*/ 363 h 512"/>
                  <a:gd name="T38" fmla="*/ 331 w 512"/>
                  <a:gd name="T39" fmla="*/ 320 h 512"/>
                  <a:gd name="T40" fmla="*/ 320 w 512"/>
                  <a:gd name="T41" fmla="*/ 310 h 512"/>
                  <a:gd name="T42" fmla="*/ 192 w 512"/>
                  <a:gd name="T43" fmla="*/ 310 h 512"/>
                  <a:gd name="T44" fmla="*/ 181 w 512"/>
                  <a:gd name="T45" fmla="*/ 320 h 512"/>
                  <a:gd name="T46" fmla="*/ 192 w 512"/>
                  <a:gd name="T47" fmla="*/ 331 h 512"/>
                  <a:gd name="T48" fmla="*/ 320 w 512"/>
                  <a:gd name="T49" fmla="*/ 331 h 512"/>
                  <a:gd name="T50" fmla="*/ 331 w 512"/>
                  <a:gd name="T51" fmla="*/ 320 h 512"/>
                  <a:gd name="T52" fmla="*/ 331 w 512"/>
                  <a:gd name="T53" fmla="*/ 278 h 512"/>
                  <a:gd name="T54" fmla="*/ 320 w 512"/>
                  <a:gd name="T55" fmla="*/ 267 h 512"/>
                  <a:gd name="T56" fmla="*/ 192 w 512"/>
                  <a:gd name="T57" fmla="*/ 267 h 512"/>
                  <a:gd name="T58" fmla="*/ 181 w 512"/>
                  <a:gd name="T59" fmla="*/ 278 h 512"/>
                  <a:gd name="T60" fmla="*/ 192 w 512"/>
                  <a:gd name="T61" fmla="*/ 288 h 512"/>
                  <a:gd name="T62" fmla="*/ 320 w 512"/>
                  <a:gd name="T63" fmla="*/ 288 h 512"/>
                  <a:gd name="T64" fmla="*/ 331 w 512"/>
                  <a:gd name="T65" fmla="*/ 278 h 512"/>
                  <a:gd name="T66" fmla="*/ 320 w 512"/>
                  <a:gd name="T67" fmla="*/ 224 h 512"/>
                  <a:gd name="T68" fmla="*/ 192 w 512"/>
                  <a:gd name="T69" fmla="*/ 224 h 512"/>
                  <a:gd name="T70" fmla="*/ 181 w 512"/>
                  <a:gd name="T71" fmla="*/ 235 h 512"/>
                  <a:gd name="T72" fmla="*/ 192 w 512"/>
                  <a:gd name="T73" fmla="*/ 246 h 512"/>
                  <a:gd name="T74" fmla="*/ 320 w 512"/>
                  <a:gd name="T75" fmla="*/ 246 h 512"/>
                  <a:gd name="T76" fmla="*/ 331 w 512"/>
                  <a:gd name="T77" fmla="*/ 235 h 512"/>
                  <a:gd name="T78" fmla="*/ 320 w 512"/>
                  <a:gd name="T79" fmla="*/ 224 h 512"/>
                  <a:gd name="T80" fmla="*/ 512 w 512"/>
                  <a:gd name="T81" fmla="*/ 256 h 512"/>
                  <a:gd name="T82" fmla="*/ 256 w 512"/>
                  <a:gd name="T83" fmla="*/ 512 h 512"/>
                  <a:gd name="T84" fmla="*/ 0 w 512"/>
                  <a:gd name="T85" fmla="*/ 256 h 512"/>
                  <a:gd name="T86" fmla="*/ 256 w 512"/>
                  <a:gd name="T87" fmla="*/ 0 h 512"/>
                  <a:gd name="T88" fmla="*/ 512 w 512"/>
                  <a:gd name="T89" fmla="*/ 256 h 512"/>
                  <a:gd name="T90" fmla="*/ 373 w 512"/>
                  <a:gd name="T91" fmla="*/ 182 h 512"/>
                  <a:gd name="T92" fmla="*/ 373 w 512"/>
                  <a:gd name="T93" fmla="*/ 178 h 512"/>
                  <a:gd name="T94" fmla="*/ 370 w 512"/>
                  <a:gd name="T95" fmla="*/ 174 h 512"/>
                  <a:gd name="T96" fmla="*/ 296 w 512"/>
                  <a:gd name="T97" fmla="*/ 99 h 512"/>
                  <a:gd name="T98" fmla="*/ 292 w 512"/>
                  <a:gd name="T99" fmla="*/ 97 h 512"/>
                  <a:gd name="T100" fmla="*/ 288 w 512"/>
                  <a:gd name="T101" fmla="*/ 96 h 512"/>
                  <a:gd name="T102" fmla="*/ 149 w 512"/>
                  <a:gd name="T103" fmla="*/ 96 h 512"/>
                  <a:gd name="T104" fmla="*/ 139 w 512"/>
                  <a:gd name="T105" fmla="*/ 107 h 512"/>
                  <a:gd name="T106" fmla="*/ 139 w 512"/>
                  <a:gd name="T107" fmla="*/ 406 h 512"/>
                  <a:gd name="T108" fmla="*/ 149 w 512"/>
                  <a:gd name="T109" fmla="*/ 416 h 512"/>
                  <a:gd name="T110" fmla="*/ 363 w 512"/>
                  <a:gd name="T111" fmla="*/ 416 h 512"/>
                  <a:gd name="T112" fmla="*/ 373 w 512"/>
                  <a:gd name="T113" fmla="*/ 406 h 512"/>
                  <a:gd name="T114" fmla="*/ 373 w 512"/>
                  <a:gd name="T115" fmla="*/ 18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12" h="512">
                    <a:moveTo>
                      <a:pt x="337" y="171"/>
                    </a:moveTo>
                    <a:cubicBezTo>
                      <a:pt x="299" y="171"/>
                      <a:pt x="299" y="171"/>
                      <a:pt x="299" y="171"/>
                    </a:cubicBezTo>
                    <a:cubicBezTo>
                      <a:pt x="299" y="133"/>
                      <a:pt x="299" y="133"/>
                      <a:pt x="299" y="133"/>
                    </a:cubicBezTo>
                    <a:lnTo>
                      <a:pt x="337" y="171"/>
                    </a:lnTo>
                    <a:close/>
                    <a:moveTo>
                      <a:pt x="288" y="192"/>
                    </a:moveTo>
                    <a:cubicBezTo>
                      <a:pt x="352" y="192"/>
                      <a:pt x="352" y="192"/>
                      <a:pt x="352" y="192"/>
                    </a:cubicBezTo>
                    <a:cubicBezTo>
                      <a:pt x="352" y="395"/>
                      <a:pt x="352" y="395"/>
                      <a:pt x="352" y="395"/>
                    </a:cubicBezTo>
                    <a:cubicBezTo>
                      <a:pt x="160" y="395"/>
                      <a:pt x="160" y="395"/>
                      <a:pt x="160" y="395"/>
                    </a:cubicBezTo>
                    <a:cubicBezTo>
                      <a:pt x="160" y="118"/>
                      <a:pt x="160" y="118"/>
                      <a:pt x="160" y="118"/>
                    </a:cubicBezTo>
                    <a:cubicBezTo>
                      <a:pt x="277" y="118"/>
                      <a:pt x="277" y="118"/>
                      <a:pt x="277" y="118"/>
                    </a:cubicBezTo>
                    <a:cubicBezTo>
                      <a:pt x="277" y="182"/>
                      <a:pt x="277" y="182"/>
                      <a:pt x="277" y="182"/>
                    </a:cubicBezTo>
                    <a:cubicBezTo>
                      <a:pt x="277" y="188"/>
                      <a:pt x="282" y="192"/>
                      <a:pt x="288" y="192"/>
                    </a:cubicBezTo>
                    <a:close/>
                    <a:moveTo>
                      <a:pt x="331" y="363"/>
                    </a:moveTo>
                    <a:cubicBezTo>
                      <a:pt x="331" y="357"/>
                      <a:pt x="326" y="352"/>
                      <a:pt x="320" y="352"/>
                    </a:cubicBezTo>
                    <a:cubicBezTo>
                      <a:pt x="192" y="352"/>
                      <a:pt x="192" y="352"/>
                      <a:pt x="192" y="352"/>
                    </a:cubicBezTo>
                    <a:cubicBezTo>
                      <a:pt x="186" y="352"/>
                      <a:pt x="181" y="357"/>
                      <a:pt x="181" y="363"/>
                    </a:cubicBezTo>
                    <a:cubicBezTo>
                      <a:pt x="181" y="369"/>
                      <a:pt x="186" y="374"/>
                      <a:pt x="192" y="374"/>
                    </a:cubicBezTo>
                    <a:cubicBezTo>
                      <a:pt x="320" y="374"/>
                      <a:pt x="320" y="374"/>
                      <a:pt x="320" y="374"/>
                    </a:cubicBezTo>
                    <a:cubicBezTo>
                      <a:pt x="326" y="374"/>
                      <a:pt x="331" y="369"/>
                      <a:pt x="331" y="363"/>
                    </a:cubicBezTo>
                    <a:close/>
                    <a:moveTo>
                      <a:pt x="331" y="320"/>
                    </a:moveTo>
                    <a:cubicBezTo>
                      <a:pt x="331" y="314"/>
                      <a:pt x="326" y="310"/>
                      <a:pt x="320" y="310"/>
                    </a:cubicBezTo>
                    <a:cubicBezTo>
                      <a:pt x="192" y="310"/>
                      <a:pt x="192" y="310"/>
                      <a:pt x="192" y="310"/>
                    </a:cubicBezTo>
                    <a:cubicBezTo>
                      <a:pt x="186" y="310"/>
                      <a:pt x="181" y="314"/>
                      <a:pt x="181" y="320"/>
                    </a:cubicBezTo>
                    <a:cubicBezTo>
                      <a:pt x="181" y="326"/>
                      <a:pt x="186" y="331"/>
                      <a:pt x="192" y="331"/>
                    </a:cubicBezTo>
                    <a:cubicBezTo>
                      <a:pt x="320" y="331"/>
                      <a:pt x="320" y="331"/>
                      <a:pt x="320" y="331"/>
                    </a:cubicBezTo>
                    <a:cubicBezTo>
                      <a:pt x="326" y="331"/>
                      <a:pt x="331" y="326"/>
                      <a:pt x="331" y="320"/>
                    </a:cubicBezTo>
                    <a:close/>
                    <a:moveTo>
                      <a:pt x="331" y="278"/>
                    </a:moveTo>
                    <a:cubicBezTo>
                      <a:pt x="331" y="272"/>
                      <a:pt x="326" y="267"/>
                      <a:pt x="320" y="267"/>
                    </a:cubicBezTo>
                    <a:cubicBezTo>
                      <a:pt x="192" y="267"/>
                      <a:pt x="192" y="267"/>
                      <a:pt x="192" y="267"/>
                    </a:cubicBezTo>
                    <a:cubicBezTo>
                      <a:pt x="186" y="267"/>
                      <a:pt x="181" y="272"/>
                      <a:pt x="181" y="278"/>
                    </a:cubicBezTo>
                    <a:cubicBezTo>
                      <a:pt x="181" y="284"/>
                      <a:pt x="186" y="288"/>
                      <a:pt x="192" y="288"/>
                    </a:cubicBezTo>
                    <a:cubicBezTo>
                      <a:pt x="320" y="288"/>
                      <a:pt x="320" y="288"/>
                      <a:pt x="320" y="288"/>
                    </a:cubicBezTo>
                    <a:cubicBezTo>
                      <a:pt x="326" y="288"/>
                      <a:pt x="331" y="284"/>
                      <a:pt x="331" y="278"/>
                    </a:cubicBezTo>
                    <a:close/>
                    <a:moveTo>
                      <a:pt x="320" y="224"/>
                    </a:moveTo>
                    <a:cubicBezTo>
                      <a:pt x="192" y="224"/>
                      <a:pt x="192" y="224"/>
                      <a:pt x="192" y="224"/>
                    </a:cubicBezTo>
                    <a:cubicBezTo>
                      <a:pt x="186" y="224"/>
                      <a:pt x="181" y="229"/>
                      <a:pt x="181" y="235"/>
                    </a:cubicBezTo>
                    <a:cubicBezTo>
                      <a:pt x="181" y="241"/>
                      <a:pt x="186" y="246"/>
                      <a:pt x="192" y="246"/>
                    </a:cubicBezTo>
                    <a:cubicBezTo>
                      <a:pt x="320" y="246"/>
                      <a:pt x="320" y="246"/>
                      <a:pt x="320" y="246"/>
                    </a:cubicBezTo>
                    <a:cubicBezTo>
                      <a:pt x="326" y="246"/>
                      <a:pt x="331" y="241"/>
                      <a:pt x="331" y="235"/>
                    </a:cubicBezTo>
                    <a:cubicBezTo>
                      <a:pt x="331" y="229"/>
                      <a:pt x="326" y="224"/>
                      <a:pt x="320" y="224"/>
                    </a:cubicBezTo>
                    <a:close/>
                    <a:moveTo>
                      <a:pt x="512" y="256"/>
                    </a:moveTo>
                    <a:cubicBezTo>
                      <a:pt x="512" y="398"/>
                      <a:pt x="397" y="512"/>
                      <a:pt x="256" y="512"/>
                    </a:cubicBezTo>
                    <a:cubicBezTo>
                      <a:pt x="115" y="512"/>
                      <a:pt x="0" y="398"/>
                      <a:pt x="0" y="256"/>
                    </a:cubicBezTo>
                    <a:cubicBezTo>
                      <a:pt x="0" y="115"/>
                      <a:pt x="115" y="0"/>
                      <a:pt x="256" y="0"/>
                    </a:cubicBezTo>
                    <a:cubicBezTo>
                      <a:pt x="397" y="0"/>
                      <a:pt x="512" y="115"/>
                      <a:pt x="512" y="256"/>
                    </a:cubicBezTo>
                    <a:close/>
                    <a:moveTo>
                      <a:pt x="373" y="182"/>
                    </a:moveTo>
                    <a:cubicBezTo>
                      <a:pt x="373" y="180"/>
                      <a:pt x="373" y="179"/>
                      <a:pt x="373" y="178"/>
                    </a:cubicBezTo>
                    <a:cubicBezTo>
                      <a:pt x="372" y="176"/>
                      <a:pt x="371" y="175"/>
                      <a:pt x="370" y="174"/>
                    </a:cubicBezTo>
                    <a:cubicBezTo>
                      <a:pt x="296" y="99"/>
                      <a:pt x="296" y="99"/>
                      <a:pt x="296" y="99"/>
                    </a:cubicBezTo>
                    <a:cubicBezTo>
                      <a:pt x="295" y="98"/>
                      <a:pt x="293" y="98"/>
                      <a:pt x="292" y="97"/>
                    </a:cubicBezTo>
                    <a:cubicBezTo>
                      <a:pt x="291" y="97"/>
                      <a:pt x="289" y="96"/>
                      <a:pt x="288" y="96"/>
                    </a:cubicBezTo>
                    <a:cubicBezTo>
                      <a:pt x="149" y="96"/>
                      <a:pt x="149" y="96"/>
                      <a:pt x="149" y="96"/>
                    </a:cubicBezTo>
                    <a:cubicBezTo>
                      <a:pt x="143" y="96"/>
                      <a:pt x="139" y="101"/>
                      <a:pt x="139" y="107"/>
                    </a:cubicBezTo>
                    <a:cubicBezTo>
                      <a:pt x="139" y="406"/>
                      <a:pt x="139" y="406"/>
                      <a:pt x="139" y="406"/>
                    </a:cubicBezTo>
                    <a:cubicBezTo>
                      <a:pt x="139" y="412"/>
                      <a:pt x="143" y="416"/>
                      <a:pt x="149" y="416"/>
                    </a:cubicBezTo>
                    <a:cubicBezTo>
                      <a:pt x="363" y="416"/>
                      <a:pt x="363" y="416"/>
                      <a:pt x="363" y="416"/>
                    </a:cubicBezTo>
                    <a:cubicBezTo>
                      <a:pt x="369" y="416"/>
                      <a:pt x="373" y="412"/>
                      <a:pt x="373" y="406"/>
                    </a:cubicBezTo>
                    <a:lnTo>
                      <a:pt x="373" y="18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2189" tIns="31094" rIns="62189" bIns="31094" numCol="1" anchor="t" anchorCtr="0" compatLnSpc="1">
                <a:prstTxWarp prst="textNoShape">
                  <a:avLst/>
                </a:prstTxWarp>
              </a:bodyPr>
              <a:lstStyle/>
              <a:p>
                <a:pPr defTabSz="945677"/>
                <a:endParaRPr lang="en-GB" sz="1200" dirty="0">
                  <a:solidFill>
                    <a:prstClr val="black"/>
                  </a:solidFill>
                  <a:latin typeface="Calibri" panose="020F0502020204030204" pitchFamily="34" charset="0"/>
                  <a:cs typeface="Calibri" panose="020F0502020204030204" pitchFamily="34" charset="0"/>
                </a:endParaRPr>
              </a:p>
            </p:txBody>
          </p:sp>
        </p:grpSp>
        <p:sp>
          <p:nvSpPr>
            <p:cNvPr id="22" name="Freeform 346"/>
            <p:cNvSpPr>
              <a:spLocks noChangeAspect="1" noEditPoints="1"/>
            </p:cNvSpPr>
            <p:nvPr/>
          </p:nvSpPr>
          <p:spPr bwMode="auto">
            <a:xfrm>
              <a:off x="3763358" y="1916473"/>
              <a:ext cx="548640" cy="548640"/>
            </a:xfrm>
            <a:custGeom>
              <a:avLst/>
              <a:gdLst>
                <a:gd name="T0" fmla="*/ 277 w 512"/>
                <a:gd name="T1" fmla="*/ 394 h 512"/>
                <a:gd name="T2" fmla="*/ 149 w 512"/>
                <a:gd name="T3" fmla="*/ 202 h 512"/>
                <a:gd name="T4" fmla="*/ 170 w 512"/>
                <a:gd name="T5" fmla="*/ 224 h 512"/>
                <a:gd name="T6" fmla="*/ 266 w 512"/>
                <a:gd name="T7" fmla="*/ 234 h 512"/>
                <a:gd name="T8" fmla="*/ 170 w 512"/>
                <a:gd name="T9" fmla="*/ 245 h 512"/>
                <a:gd name="T10" fmla="*/ 170 w 512"/>
                <a:gd name="T11" fmla="*/ 224 h 512"/>
                <a:gd name="T12" fmla="*/ 256 w 512"/>
                <a:gd name="T13" fmla="*/ 266 h 512"/>
                <a:gd name="T14" fmla="*/ 256 w 512"/>
                <a:gd name="T15" fmla="*/ 288 h 512"/>
                <a:gd name="T16" fmla="*/ 160 w 512"/>
                <a:gd name="T17" fmla="*/ 277 h 512"/>
                <a:gd name="T18" fmla="*/ 170 w 512"/>
                <a:gd name="T19" fmla="*/ 309 h 512"/>
                <a:gd name="T20" fmla="*/ 266 w 512"/>
                <a:gd name="T21" fmla="*/ 320 h 512"/>
                <a:gd name="T22" fmla="*/ 170 w 512"/>
                <a:gd name="T23" fmla="*/ 330 h 512"/>
                <a:gd name="T24" fmla="*/ 170 w 512"/>
                <a:gd name="T25" fmla="*/ 309 h 512"/>
                <a:gd name="T26" fmla="*/ 256 w 512"/>
                <a:gd name="T27" fmla="*/ 352 h 512"/>
                <a:gd name="T28" fmla="*/ 256 w 512"/>
                <a:gd name="T29" fmla="*/ 373 h 512"/>
                <a:gd name="T30" fmla="*/ 160 w 512"/>
                <a:gd name="T31" fmla="*/ 362 h 512"/>
                <a:gd name="T32" fmla="*/ 256 w 512"/>
                <a:gd name="T33" fmla="*/ 0 h 512"/>
                <a:gd name="T34" fmla="*/ 256 w 512"/>
                <a:gd name="T35" fmla="*/ 512 h 512"/>
                <a:gd name="T36" fmla="*/ 256 w 512"/>
                <a:gd name="T37" fmla="*/ 0 h 512"/>
                <a:gd name="T38" fmla="*/ 288 w 512"/>
                <a:gd name="T39" fmla="*/ 416 h 512"/>
                <a:gd name="T40" fmla="*/ 128 w 512"/>
                <a:gd name="T41" fmla="*/ 405 h 512"/>
                <a:gd name="T42" fmla="*/ 138 w 512"/>
                <a:gd name="T43" fmla="*/ 181 h 512"/>
                <a:gd name="T44" fmla="*/ 298 w 512"/>
                <a:gd name="T45" fmla="*/ 192 h 512"/>
                <a:gd name="T46" fmla="*/ 341 w 512"/>
                <a:gd name="T47" fmla="*/ 362 h 512"/>
                <a:gd name="T48" fmla="*/ 320 w 512"/>
                <a:gd name="T49" fmla="*/ 362 h 512"/>
                <a:gd name="T50" fmla="*/ 181 w 512"/>
                <a:gd name="T51" fmla="*/ 160 h 512"/>
                <a:gd name="T52" fmla="*/ 181 w 512"/>
                <a:gd name="T53" fmla="*/ 138 h 512"/>
                <a:gd name="T54" fmla="*/ 341 w 512"/>
                <a:gd name="T55" fmla="*/ 149 h 512"/>
                <a:gd name="T56" fmla="*/ 384 w 512"/>
                <a:gd name="T57" fmla="*/ 320 h 512"/>
                <a:gd name="T58" fmla="*/ 362 w 512"/>
                <a:gd name="T59" fmla="*/ 320 h 512"/>
                <a:gd name="T60" fmla="*/ 224 w 512"/>
                <a:gd name="T61" fmla="*/ 117 h 512"/>
                <a:gd name="T62" fmla="*/ 224 w 512"/>
                <a:gd name="T63" fmla="*/ 96 h 512"/>
                <a:gd name="T64" fmla="*/ 384 w 512"/>
                <a:gd name="T65" fmla="*/ 106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12" h="512">
                  <a:moveTo>
                    <a:pt x="149" y="394"/>
                  </a:moveTo>
                  <a:cubicBezTo>
                    <a:pt x="277" y="394"/>
                    <a:pt x="277" y="394"/>
                    <a:pt x="277" y="394"/>
                  </a:cubicBezTo>
                  <a:cubicBezTo>
                    <a:pt x="277" y="202"/>
                    <a:pt x="277" y="202"/>
                    <a:pt x="277" y="202"/>
                  </a:cubicBezTo>
                  <a:cubicBezTo>
                    <a:pt x="149" y="202"/>
                    <a:pt x="149" y="202"/>
                    <a:pt x="149" y="202"/>
                  </a:cubicBezTo>
                  <a:lnTo>
                    <a:pt x="149" y="394"/>
                  </a:lnTo>
                  <a:close/>
                  <a:moveTo>
                    <a:pt x="170" y="224"/>
                  </a:moveTo>
                  <a:cubicBezTo>
                    <a:pt x="256" y="224"/>
                    <a:pt x="256" y="224"/>
                    <a:pt x="256" y="224"/>
                  </a:cubicBezTo>
                  <a:cubicBezTo>
                    <a:pt x="262" y="224"/>
                    <a:pt x="266" y="228"/>
                    <a:pt x="266" y="234"/>
                  </a:cubicBezTo>
                  <a:cubicBezTo>
                    <a:pt x="266" y="240"/>
                    <a:pt x="262" y="245"/>
                    <a:pt x="256" y="245"/>
                  </a:cubicBezTo>
                  <a:cubicBezTo>
                    <a:pt x="170" y="245"/>
                    <a:pt x="170" y="245"/>
                    <a:pt x="170" y="245"/>
                  </a:cubicBezTo>
                  <a:cubicBezTo>
                    <a:pt x="164" y="245"/>
                    <a:pt x="160" y="240"/>
                    <a:pt x="160" y="234"/>
                  </a:cubicBezTo>
                  <a:cubicBezTo>
                    <a:pt x="160" y="228"/>
                    <a:pt x="164" y="224"/>
                    <a:pt x="170" y="224"/>
                  </a:cubicBezTo>
                  <a:close/>
                  <a:moveTo>
                    <a:pt x="170" y="266"/>
                  </a:moveTo>
                  <a:cubicBezTo>
                    <a:pt x="256" y="266"/>
                    <a:pt x="256" y="266"/>
                    <a:pt x="256" y="266"/>
                  </a:cubicBezTo>
                  <a:cubicBezTo>
                    <a:pt x="262" y="266"/>
                    <a:pt x="266" y="271"/>
                    <a:pt x="266" y="277"/>
                  </a:cubicBezTo>
                  <a:cubicBezTo>
                    <a:pt x="266" y="283"/>
                    <a:pt x="262" y="288"/>
                    <a:pt x="256" y="288"/>
                  </a:cubicBezTo>
                  <a:cubicBezTo>
                    <a:pt x="170" y="288"/>
                    <a:pt x="170" y="288"/>
                    <a:pt x="170" y="288"/>
                  </a:cubicBezTo>
                  <a:cubicBezTo>
                    <a:pt x="164" y="288"/>
                    <a:pt x="160" y="283"/>
                    <a:pt x="160" y="277"/>
                  </a:cubicBezTo>
                  <a:cubicBezTo>
                    <a:pt x="160" y="271"/>
                    <a:pt x="164" y="266"/>
                    <a:pt x="170" y="266"/>
                  </a:cubicBezTo>
                  <a:close/>
                  <a:moveTo>
                    <a:pt x="170" y="309"/>
                  </a:moveTo>
                  <a:cubicBezTo>
                    <a:pt x="256" y="309"/>
                    <a:pt x="256" y="309"/>
                    <a:pt x="256" y="309"/>
                  </a:cubicBezTo>
                  <a:cubicBezTo>
                    <a:pt x="262" y="309"/>
                    <a:pt x="266" y="314"/>
                    <a:pt x="266" y="320"/>
                  </a:cubicBezTo>
                  <a:cubicBezTo>
                    <a:pt x="266" y="326"/>
                    <a:pt x="262" y="330"/>
                    <a:pt x="256" y="330"/>
                  </a:cubicBezTo>
                  <a:cubicBezTo>
                    <a:pt x="170" y="330"/>
                    <a:pt x="170" y="330"/>
                    <a:pt x="170" y="330"/>
                  </a:cubicBezTo>
                  <a:cubicBezTo>
                    <a:pt x="164" y="330"/>
                    <a:pt x="160" y="326"/>
                    <a:pt x="160" y="320"/>
                  </a:cubicBezTo>
                  <a:cubicBezTo>
                    <a:pt x="160" y="314"/>
                    <a:pt x="164" y="309"/>
                    <a:pt x="170" y="309"/>
                  </a:cubicBezTo>
                  <a:close/>
                  <a:moveTo>
                    <a:pt x="170" y="352"/>
                  </a:moveTo>
                  <a:cubicBezTo>
                    <a:pt x="256" y="352"/>
                    <a:pt x="256" y="352"/>
                    <a:pt x="256" y="352"/>
                  </a:cubicBezTo>
                  <a:cubicBezTo>
                    <a:pt x="262" y="352"/>
                    <a:pt x="266" y="356"/>
                    <a:pt x="266" y="362"/>
                  </a:cubicBezTo>
                  <a:cubicBezTo>
                    <a:pt x="266" y="368"/>
                    <a:pt x="262" y="373"/>
                    <a:pt x="256" y="373"/>
                  </a:cubicBezTo>
                  <a:cubicBezTo>
                    <a:pt x="170" y="373"/>
                    <a:pt x="170" y="373"/>
                    <a:pt x="170" y="373"/>
                  </a:cubicBezTo>
                  <a:cubicBezTo>
                    <a:pt x="164" y="373"/>
                    <a:pt x="160" y="368"/>
                    <a:pt x="160" y="362"/>
                  </a:cubicBezTo>
                  <a:cubicBezTo>
                    <a:pt x="160" y="356"/>
                    <a:pt x="164" y="352"/>
                    <a:pt x="170" y="352"/>
                  </a:cubicBezTo>
                  <a:close/>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moveTo>
                    <a:pt x="298" y="405"/>
                  </a:moveTo>
                  <a:cubicBezTo>
                    <a:pt x="298" y="411"/>
                    <a:pt x="294" y="416"/>
                    <a:pt x="288" y="416"/>
                  </a:cubicBezTo>
                  <a:cubicBezTo>
                    <a:pt x="138" y="416"/>
                    <a:pt x="138" y="416"/>
                    <a:pt x="138" y="416"/>
                  </a:cubicBezTo>
                  <a:cubicBezTo>
                    <a:pt x="132" y="416"/>
                    <a:pt x="128" y="411"/>
                    <a:pt x="128" y="405"/>
                  </a:cubicBezTo>
                  <a:cubicBezTo>
                    <a:pt x="128" y="192"/>
                    <a:pt x="128" y="192"/>
                    <a:pt x="128" y="192"/>
                  </a:cubicBezTo>
                  <a:cubicBezTo>
                    <a:pt x="128" y="186"/>
                    <a:pt x="132" y="181"/>
                    <a:pt x="138" y="181"/>
                  </a:cubicBezTo>
                  <a:cubicBezTo>
                    <a:pt x="288" y="181"/>
                    <a:pt x="288" y="181"/>
                    <a:pt x="288" y="181"/>
                  </a:cubicBezTo>
                  <a:cubicBezTo>
                    <a:pt x="294" y="181"/>
                    <a:pt x="298" y="186"/>
                    <a:pt x="298" y="192"/>
                  </a:cubicBezTo>
                  <a:lnTo>
                    <a:pt x="298" y="405"/>
                  </a:lnTo>
                  <a:close/>
                  <a:moveTo>
                    <a:pt x="341" y="362"/>
                  </a:moveTo>
                  <a:cubicBezTo>
                    <a:pt x="341" y="368"/>
                    <a:pt x="336" y="373"/>
                    <a:pt x="330" y="373"/>
                  </a:cubicBezTo>
                  <a:cubicBezTo>
                    <a:pt x="324" y="373"/>
                    <a:pt x="320" y="368"/>
                    <a:pt x="320" y="362"/>
                  </a:cubicBezTo>
                  <a:cubicBezTo>
                    <a:pt x="320" y="160"/>
                    <a:pt x="320" y="160"/>
                    <a:pt x="320" y="160"/>
                  </a:cubicBezTo>
                  <a:cubicBezTo>
                    <a:pt x="181" y="160"/>
                    <a:pt x="181" y="160"/>
                    <a:pt x="181" y="160"/>
                  </a:cubicBezTo>
                  <a:cubicBezTo>
                    <a:pt x="175" y="160"/>
                    <a:pt x="170" y="155"/>
                    <a:pt x="170" y="149"/>
                  </a:cubicBezTo>
                  <a:cubicBezTo>
                    <a:pt x="170" y="143"/>
                    <a:pt x="175" y="138"/>
                    <a:pt x="181" y="138"/>
                  </a:cubicBezTo>
                  <a:cubicBezTo>
                    <a:pt x="330" y="138"/>
                    <a:pt x="330" y="138"/>
                    <a:pt x="330" y="138"/>
                  </a:cubicBezTo>
                  <a:cubicBezTo>
                    <a:pt x="336" y="138"/>
                    <a:pt x="341" y="143"/>
                    <a:pt x="341" y="149"/>
                  </a:cubicBezTo>
                  <a:lnTo>
                    <a:pt x="341" y="362"/>
                  </a:lnTo>
                  <a:close/>
                  <a:moveTo>
                    <a:pt x="384" y="320"/>
                  </a:moveTo>
                  <a:cubicBezTo>
                    <a:pt x="384" y="326"/>
                    <a:pt x="379" y="330"/>
                    <a:pt x="373" y="330"/>
                  </a:cubicBezTo>
                  <a:cubicBezTo>
                    <a:pt x="367" y="330"/>
                    <a:pt x="362" y="326"/>
                    <a:pt x="362" y="320"/>
                  </a:cubicBezTo>
                  <a:cubicBezTo>
                    <a:pt x="362" y="117"/>
                    <a:pt x="362" y="117"/>
                    <a:pt x="362" y="117"/>
                  </a:cubicBezTo>
                  <a:cubicBezTo>
                    <a:pt x="224" y="117"/>
                    <a:pt x="224" y="117"/>
                    <a:pt x="224" y="117"/>
                  </a:cubicBezTo>
                  <a:cubicBezTo>
                    <a:pt x="218" y="117"/>
                    <a:pt x="213" y="112"/>
                    <a:pt x="213" y="106"/>
                  </a:cubicBezTo>
                  <a:cubicBezTo>
                    <a:pt x="213" y="100"/>
                    <a:pt x="218" y="96"/>
                    <a:pt x="224" y="96"/>
                  </a:cubicBezTo>
                  <a:cubicBezTo>
                    <a:pt x="373" y="96"/>
                    <a:pt x="373" y="96"/>
                    <a:pt x="373" y="96"/>
                  </a:cubicBezTo>
                  <a:cubicBezTo>
                    <a:pt x="379" y="96"/>
                    <a:pt x="384" y="100"/>
                    <a:pt x="384" y="106"/>
                  </a:cubicBezTo>
                  <a:lnTo>
                    <a:pt x="384" y="320"/>
                  </a:lnTo>
                  <a:close/>
                </a:path>
              </a:pathLst>
            </a:custGeom>
            <a:solidFill>
              <a:schemeClr val="bg1"/>
            </a:solidFill>
            <a:ln>
              <a:noFill/>
            </a:ln>
          </p:spPr>
          <p:txBody>
            <a:bodyPr vert="horz" wrap="square" lIns="62189" tIns="31094" rIns="62189" bIns="31094" numCol="1" anchor="t" anchorCtr="0" compatLnSpc="1">
              <a:prstTxWarp prst="textNoShape">
                <a:avLst/>
              </a:prstTxWarp>
            </a:bodyPr>
            <a:lstStyle/>
            <a:p>
              <a:pPr defTabSz="945677"/>
              <a:endParaRPr lang="en-GB" sz="1200" dirty="0">
                <a:solidFill>
                  <a:prstClr val="black"/>
                </a:solidFill>
                <a:latin typeface="Calibri" panose="020F0502020204030204" pitchFamily="34" charset="0"/>
                <a:cs typeface="Calibri" panose="020F0502020204030204" pitchFamily="34" charset="0"/>
              </a:endParaRPr>
            </a:p>
          </p:txBody>
        </p:sp>
        <p:sp>
          <p:nvSpPr>
            <p:cNvPr id="23" name="Freeform 603"/>
            <p:cNvSpPr>
              <a:spLocks noChangeAspect="1" noEditPoints="1"/>
            </p:cNvSpPr>
            <p:nvPr/>
          </p:nvSpPr>
          <p:spPr bwMode="auto">
            <a:xfrm>
              <a:off x="6971193" y="1916473"/>
              <a:ext cx="548640" cy="548640"/>
            </a:xfrm>
            <a:custGeom>
              <a:avLst/>
              <a:gdLst>
                <a:gd name="T0" fmla="*/ 256 w 512"/>
                <a:gd name="T1" fmla="*/ 0 h 512"/>
                <a:gd name="T2" fmla="*/ 0 w 512"/>
                <a:gd name="T3" fmla="*/ 256 h 512"/>
                <a:gd name="T4" fmla="*/ 256 w 512"/>
                <a:gd name="T5" fmla="*/ 512 h 512"/>
                <a:gd name="T6" fmla="*/ 512 w 512"/>
                <a:gd name="T7" fmla="*/ 256 h 512"/>
                <a:gd name="T8" fmla="*/ 256 w 512"/>
                <a:gd name="T9" fmla="*/ 0 h 512"/>
                <a:gd name="T10" fmla="*/ 405 w 512"/>
                <a:gd name="T11" fmla="*/ 362 h 512"/>
                <a:gd name="T12" fmla="*/ 106 w 512"/>
                <a:gd name="T13" fmla="*/ 362 h 512"/>
                <a:gd name="T14" fmla="*/ 96 w 512"/>
                <a:gd name="T15" fmla="*/ 352 h 512"/>
                <a:gd name="T16" fmla="*/ 106 w 512"/>
                <a:gd name="T17" fmla="*/ 341 h 512"/>
                <a:gd name="T18" fmla="*/ 405 w 512"/>
                <a:gd name="T19" fmla="*/ 341 h 512"/>
                <a:gd name="T20" fmla="*/ 416 w 512"/>
                <a:gd name="T21" fmla="*/ 352 h 512"/>
                <a:gd name="T22" fmla="*/ 405 w 512"/>
                <a:gd name="T23" fmla="*/ 362 h 512"/>
                <a:gd name="T24" fmla="*/ 405 w 512"/>
                <a:gd name="T25" fmla="*/ 298 h 512"/>
                <a:gd name="T26" fmla="*/ 106 w 512"/>
                <a:gd name="T27" fmla="*/ 298 h 512"/>
                <a:gd name="T28" fmla="*/ 96 w 512"/>
                <a:gd name="T29" fmla="*/ 288 h 512"/>
                <a:gd name="T30" fmla="*/ 106 w 512"/>
                <a:gd name="T31" fmla="*/ 277 h 512"/>
                <a:gd name="T32" fmla="*/ 405 w 512"/>
                <a:gd name="T33" fmla="*/ 277 h 512"/>
                <a:gd name="T34" fmla="*/ 416 w 512"/>
                <a:gd name="T35" fmla="*/ 288 h 512"/>
                <a:gd name="T36" fmla="*/ 405 w 512"/>
                <a:gd name="T37" fmla="*/ 298 h 512"/>
                <a:gd name="T38" fmla="*/ 405 w 512"/>
                <a:gd name="T39" fmla="*/ 234 h 512"/>
                <a:gd name="T40" fmla="*/ 106 w 512"/>
                <a:gd name="T41" fmla="*/ 234 h 512"/>
                <a:gd name="T42" fmla="*/ 96 w 512"/>
                <a:gd name="T43" fmla="*/ 224 h 512"/>
                <a:gd name="T44" fmla="*/ 106 w 512"/>
                <a:gd name="T45" fmla="*/ 213 h 512"/>
                <a:gd name="T46" fmla="*/ 405 w 512"/>
                <a:gd name="T47" fmla="*/ 213 h 512"/>
                <a:gd name="T48" fmla="*/ 416 w 512"/>
                <a:gd name="T49" fmla="*/ 224 h 512"/>
                <a:gd name="T50" fmla="*/ 405 w 512"/>
                <a:gd name="T51" fmla="*/ 234 h 512"/>
                <a:gd name="T52" fmla="*/ 405 w 512"/>
                <a:gd name="T53" fmla="*/ 170 h 512"/>
                <a:gd name="T54" fmla="*/ 106 w 512"/>
                <a:gd name="T55" fmla="*/ 170 h 512"/>
                <a:gd name="T56" fmla="*/ 96 w 512"/>
                <a:gd name="T57" fmla="*/ 160 h 512"/>
                <a:gd name="T58" fmla="*/ 106 w 512"/>
                <a:gd name="T59" fmla="*/ 149 h 512"/>
                <a:gd name="T60" fmla="*/ 405 w 512"/>
                <a:gd name="T61" fmla="*/ 149 h 512"/>
                <a:gd name="T62" fmla="*/ 416 w 512"/>
                <a:gd name="T63" fmla="*/ 160 h 512"/>
                <a:gd name="T64" fmla="*/ 405 w 512"/>
                <a:gd name="T65" fmla="*/ 17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12" h="512">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moveTo>
                    <a:pt x="405" y="362"/>
                  </a:moveTo>
                  <a:cubicBezTo>
                    <a:pt x="106" y="362"/>
                    <a:pt x="106" y="362"/>
                    <a:pt x="106" y="362"/>
                  </a:cubicBezTo>
                  <a:cubicBezTo>
                    <a:pt x="100" y="362"/>
                    <a:pt x="96" y="358"/>
                    <a:pt x="96" y="352"/>
                  </a:cubicBezTo>
                  <a:cubicBezTo>
                    <a:pt x="96" y="346"/>
                    <a:pt x="100" y="341"/>
                    <a:pt x="106" y="341"/>
                  </a:cubicBezTo>
                  <a:cubicBezTo>
                    <a:pt x="405" y="341"/>
                    <a:pt x="405" y="341"/>
                    <a:pt x="405" y="341"/>
                  </a:cubicBezTo>
                  <a:cubicBezTo>
                    <a:pt x="411" y="341"/>
                    <a:pt x="416" y="346"/>
                    <a:pt x="416" y="352"/>
                  </a:cubicBezTo>
                  <a:cubicBezTo>
                    <a:pt x="416" y="358"/>
                    <a:pt x="411" y="362"/>
                    <a:pt x="405" y="362"/>
                  </a:cubicBezTo>
                  <a:close/>
                  <a:moveTo>
                    <a:pt x="405" y="298"/>
                  </a:moveTo>
                  <a:cubicBezTo>
                    <a:pt x="106" y="298"/>
                    <a:pt x="106" y="298"/>
                    <a:pt x="106" y="298"/>
                  </a:cubicBezTo>
                  <a:cubicBezTo>
                    <a:pt x="100" y="298"/>
                    <a:pt x="96" y="294"/>
                    <a:pt x="96" y="288"/>
                  </a:cubicBezTo>
                  <a:cubicBezTo>
                    <a:pt x="96" y="282"/>
                    <a:pt x="100" y="277"/>
                    <a:pt x="106" y="277"/>
                  </a:cubicBezTo>
                  <a:cubicBezTo>
                    <a:pt x="405" y="277"/>
                    <a:pt x="405" y="277"/>
                    <a:pt x="405" y="277"/>
                  </a:cubicBezTo>
                  <a:cubicBezTo>
                    <a:pt x="411" y="277"/>
                    <a:pt x="416" y="282"/>
                    <a:pt x="416" y="288"/>
                  </a:cubicBezTo>
                  <a:cubicBezTo>
                    <a:pt x="416" y="294"/>
                    <a:pt x="411" y="298"/>
                    <a:pt x="405" y="298"/>
                  </a:cubicBezTo>
                  <a:close/>
                  <a:moveTo>
                    <a:pt x="405" y="234"/>
                  </a:moveTo>
                  <a:cubicBezTo>
                    <a:pt x="106" y="234"/>
                    <a:pt x="106" y="234"/>
                    <a:pt x="106" y="234"/>
                  </a:cubicBezTo>
                  <a:cubicBezTo>
                    <a:pt x="100" y="234"/>
                    <a:pt x="96" y="230"/>
                    <a:pt x="96" y="224"/>
                  </a:cubicBezTo>
                  <a:cubicBezTo>
                    <a:pt x="96" y="218"/>
                    <a:pt x="100" y="213"/>
                    <a:pt x="106" y="213"/>
                  </a:cubicBezTo>
                  <a:cubicBezTo>
                    <a:pt x="405" y="213"/>
                    <a:pt x="405" y="213"/>
                    <a:pt x="405" y="213"/>
                  </a:cubicBezTo>
                  <a:cubicBezTo>
                    <a:pt x="411" y="213"/>
                    <a:pt x="416" y="218"/>
                    <a:pt x="416" y="224"/>
                  </a:cubicBezTo>
                  <a:cubicBezTo>
                    <a:pt x="416" y="230"/>
                    <a:pt x="411" y="234"/>
                    <a:pt x="405" y="234"/>
                  </a:cubicBezTo>
                  <a:close/>
                  <a:moveTo>
                    <a:pt x="405" y="170"/>
                  </a:moveTo>
                  <a:cubicBezTo>
                    <a:pt x="106" y="170"/>
                    <a:pt x="106" y="170"/>
                    <a:pt x="106" y="170"/>
                  </a:cubicBezTo>
                  <a:cubicBezTo>
                    <a:pt x="100" y="170"/>
                    <a:pt x="96" y="166"/>
                    <a:pt x="96" y="160"/>
                  </a:cubicBezTo>
                  <a:cubicBezTo>
                    <a:pt x="96" y="154"/>
                    <a:pt x="100" y="149"/>
                    <a:pt x="106" y="149"/>
                  </a:cubicBezTo>
                  <a:cubicBezTo>
                    <a:pt x="405" y="149"/>
                    <a:pt x="405" y="149"/>
                    <a:pt x="405" y="149"/>
                  </a:cubicBezTo>
                  <a:cubicBezTo>
                    <a:pt x="411" y="149"/>
                    <a:pt x="416" y="154"/>
                    <a:pt x="416" y="160"/>
                  </a:cubicBezTo>
                  <a:cubicBezTo>
                    <a:pt x="416" y="166"/>
                    <a:pt x="411" y="170"/>
                    <a:pt x="405" y="170"/>
                  </a:cubicBezTo>
                  <a:close/>
                </a:path>
              </a:pathLst>
            </a:custGeom>
            <a:solidFill>
              <a:schemeClr val="bg1"/>
            </a:solidFill>
            <a:ln>
              <a:noFill/>
            </a:ln>
          </p:spPr>
          <p:txBody>
            <a:bodyPr vert="horz" wrap="square" lIns="62189" tIns="31094" rIns="62189" bIns="31094" numCol="1" anchor="t" anchorCtr="0" compatLnSpc="1">
              <a:prstTxWarp prst="textNoShape">
                <a:avLst/>
              </a:prstTxWarp>
            </a:bodyPr>
            <a:lstStyle/>
            <a:p>
              <a:pPr defTabSz="945677"/>
              <a:endParaRPr lang="en-GB" sz="1200" dirty="0">
                <a:solidFill>
                  <a:prstClr val="black"/>
                </a:solidFill>
                <a:latin typeface="Calibri" panose="020F0502020204030204" pitchFamily="34" charset="0"/>
                <a:cs typeface="Calibri" panose="020F0502020204030204" pitchFamily="34" charset="0"/>
              </a:endParaRPr>
            </a:p>
          </p:txBody>
        </p:sp>
      </p:grpSp>
      <p:sp>
        <p:nvSpPr>
          <p:cNvPr id="26" name="TextBox 25"/>
          <p:cNvSpPr txBox="1"/>
          <p:nvPr/>
        </p:nvSpPr>
        <p:spPr>
          <a:xfrm>
            <a:off x="1576279" y="2271662"/>
            <a:ext cx="2692962" cy="1441677"/>
          </a:xfrm>
          <a:prstGeom prst="rect">
            <a:avLst/>
          </a:prstGeom>
          <a:noFill/>
        </p:spPr>
        <p:txBody>
          <a:bodyPr wrap="square" lIns="0" tIns="0" rIns="0" bIns="0" rtlCol="0">
            <a:spAutoFit/>
          </a:bodyPr>
          <a:lstStyle/>
          <a:p>
            <a:pPr marL="128591" indent="-128591" algn="just" defTabSz="945677">
              <a:lnSpc>
                <a:spcPts val="1088"/>
              </a:lnSpc>
              <a:spcBef>
                <a:spcPts val="408"/>
              </a:spcBef>
              <a:spcAft>
                <a:spcPts val="408"/>
              </a:spcAft>
              <a:buSzPct val="100000"/>
              <a:buFont typeface="Arial" panose="020B0604020202020204" pitchFamily="34" charset="0"/>
              <a:buChar char="•"/>
            </a:pPr>
            <a:r>
              <a:rPr lang="en-US" sz="1200" dirty="0">
                <a:solidFill>
                  <a:prstClr val="black"/>
                </a:solidFill>
                <a:latin typeface="Calibri" panose="020F0502020204030204" pitchFamily="34" charset="0"/>
                <a:ea typeface="Calibri" panose="020F0502020204030204" pitchFamily="34" charset="0"/>
                <a:cs typeface="Calibri" panose="020F0502020204030204" pitchFamily="34" charset="0"/>
              </a:rPr>
              <a:t>Represent parent company in India;</a:t>
            </a:r>
          </a:p>
          <a:p>
            <a:pPr marL="128591" indent="-128591" algn="just" defTabSz="945677">
              <a:lnSpc>
                <a:spcPts val="1088"/>
              </a:lnSpc>
              <a:spcBef>
                <a:spcPts val="408"/>
              </a:spcBef>
              <a:spcAft>
                <a:spcPts val="408"/>
              </a:spcAft>
              <a:buSzPct val="100000"/>
              <a:buFont typeface="Arial" panose="020B0604020202020204" pitchFamily="34" charset="0"/>
              <a:buChar char="•"/>
            </a:pPr>
            <a:r>
              <a:rPr lang="en-US" sz="1200" dirty="0">
                <a:solidFill>
                  <a:prstClr val="black"/>
                </a:solidFill>
                <a:latin typeface="Calibri" panose="020F0502020204030204" pitchFamily="34" charset="0"/>
                <a:ea typeface="Calibri" panose="020F0502020204030204" pitchFamily="34" charset="0"/>
                <a:cs typeface="Calibri" panose="020F0502020204030204" pitchFamily="34" charset="0"/>
              </a:rPr>
              <a:t>Promote export import from/to India;</a:t>
            </a:r>
          </a:p>
          <a:p>
            <a:pPr marL="128591" indent="-128591" algn="just" defTabSz="945677">
              <a:lnSpc>
                <a:spcPts val="1088"/>
              </a:lnSpc>
              <a:spcBef>
                <a:spcPts val="408"/>
              </a:spcBef>
              <a:spcAft>
                <a:spcPts val="408"/>
              </a:spcAft>
              <a:buSzPct val="100000"/>
              <a:buFont typeface="Arial" panose="020B0604020202020204" pitchFamily="34" charset="0"/>
              <a:buChar char="•"/>
            </a:pPr>
            <a:r>
              <a:rPr lang="en-US" sz="1200" dirty="0">
                <a:solidFill>
                  <a:prstClr val="black"/>
                </a:solidFill>
                <a:latin typeface="Calibri" panose="020F0502020204030204" pitchFamily="34" charset="0"/>
                <a:ea typeface="Calibri" panose="020F0502020204030204" pitchFamily="34" charset="0"/>
                <a:cs typeface="Calibri" panose="020F0502020204030204" pitchFamily="34" charset="0"/>
              </a:rPr>
              <a:t>Promote technical / financial collaborations between parent / group    companies and companies in India; and</a:t>
            </a:r>
          </a:p>
          <a:p>
            <a:pPr marL="128591" indent="-128591" algn="just" defTabSz="945677">
              <a:lnSpc>
                <a:spcPts val="1088"/>
              </a:lnSpc>
              <a:spcBef>
                <a:spcPts val="408"/>
              </a:spcBef>
              <a:spcAft>
                <a:spcPts val="408"/>
              </a:spcAft>
              <a:buSzPct val="100000"/>
              <a:buFont typeface="Arial" panose="020B0604020202020204" pitchFamily="34" charset="0"/>
              <a:buChar char="•"/>
            </a:pPr>
            <a:r>
              <a:rPr lang="en-US" sz="1200" dirty="0">
                <a:solidFill>
                  <a:prstClr val="black"/>
                </a:solidFill>
                <a:latin typeface="Calibri" panose="020F0502020204030204" pitchFamily="34" charset="0"/>
                <a:ea typeface="Calibri" panose="020F0502020204030204" pitchFamily="34" charset="0"/>
                <a:cs typeface="Calibri" panose="020F0502020204030204" pitchFamily="34" charset="0"/>
              </a:rPr>
              <a:t>Act as a communication channel between the parent  company and Indian Entities.</a:t>
            </a:r>
          </a:p>
        </p:txBody>
      </p:sp>
    </p:spTree>
    <p:extLst>
      <p:ext uri="{BB962C8B-B14F-4D97-AF65-F5344CB8AC3E}">
        <p14:creationId xmlns:p14="http://schemas.microsoft.com/office/powerpoint/2010/main" val="503058811"/>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71062" y="383961"/>
            <a:ext cx="10848593" cy="433839"/>
          </a:xfrm>
        </p:spPr>
        <p:txBody>
          <a:bodyPr/>
          <a:lstStyle/>
          <a:p>
            <a:r>
              <a:rPr lang="en-US" sz="2100" dirty="0">
                <a:latin typeface="Calibri" panose="020F0502020204030204" pitchFamily="34" charset="0"/>
                <a:cs typeface="Calibri" panose="020F0502020204030204" pitchFamily="34" charset="0"/>
              </a:rPr>
              <a:t>Eligibility Criteria for setting-up a BO and LO</a:t>
            </a:r>
            <a:endParaRPr lang="en-IN" sz="2100" dirty="0">
              <a:latin typeface="Calibri" panose="020F0502020204030204" pitchFamily="34" charset="0"/>
              <a:cs typeface="Calibri" panose="020F0502020204030204" pitchFamily="34" charset="0"/>
            </a:endParaRPr>
          </a:p>
        </p:txBody>
      </p:sp>
      <p:grpSp>
        <p:nvGrpSpPr>
          <p:cNvPr id="38" name="Group 37"/>
          <p:cNvGrpSpPr/>
          <p:nvPr/>
        </p:nvGrpSpPr>
        <p:grpSpPr>
          <a:xfrm>
            <a:off x="1908309" y="1372087"/>
            <a:ext cx="8407267" cy="2680035"/>
            <a:chOff x="469385" y="1068903"/>
            <a:chExt cx="11285541" cy="3451025"/>
          </a:xfrm>
        </p:grpSpPr>
        <p:sp>
          <p:nvSpPr>
            <p:cNvPr id="5" name="Rounded Rectangle 4"/>
            <p:cNvSpPr/>
            <p:nvPr/>
          </p:nvSpPr>
          <p:spPr bwMode="gray">
            <a:xfrm>
              <a:off x="469899" y="1251783"/>
              <a:ext cx="5626101" cy="548640"/>
            </a:xfrm>
            <a:prstGeom prst="roundRect">
              <a:avLst/>
            </a:prstGeom>
            <a:solidFill>
              <a:schemeClr val="accent5"/>
            </a:solidFill>
            <a:ln w="19050" algn="ctr">
              <a:noFill/>
              <a:miter lim="800000"/>
              <a:headEnd/>
              <a:tailEnd/>
            </a:ln>
          </p:spPr>
          <p:txBody>
            <a:bodyPr wrap="square" lIns="76053" tIns="76053" rIns="76053" bIns="76053" numCol="2" spcCol="2926080" rtlCol="0" anchor="ctr"/>
            <a:lstStyle/>
            <a:p>
              <a:pPr algn="ctr" defTabSz="945677">
                <a:lnSpc>
                  <a:spcPct val="106000"/>
                </a:lnSpc>
                <a:defRPr/>
              </a:pPr>
              <a:endParaRPr lang="en-US" sz="1200" kern="0" dirty="0">
                <a:solidFill>
                  <a:prstClr val="white"/>
                </a:solidFill>
                <a:latin typeface="Calibri" panose="020F0502020204030204" pitchFamily="34" charset="0"/>
                <a:cs typeface="Calibri" panose="020F0502020204030204" pitchFamily="34" charset="0"/>
              </a:endParaRPr>
            </a:p>
          </p:txBody>
        </p:sp>
        <p:sp>
          <p:nvSpPr>
            <p:cNvPr id="6" name="Rounded Rectangle 5"/>
            <p:cNvSpPr/>
            <p:nvPr/>
          </p:nvSpPr>
          <p:spPr bwMode="gray">
            <a:xfrm>
              <a:off x="6176135" y="1251783"/>
              <a:ext cx="5545451" cy="548640"/>
            </a:xfrm>
            <a:prstGeom prst="roundRect">
              <a:avLst/>
            </a:prstGeom>
            <a:solidFill>
              <a:srgbClr val="009A44"/>
            </a:solidFill>
            <a:ln w="19050" algn="ctr">
              <a:noFill/>
              <a:miter lim="800000"/>
              <a:headEnd/>
              <a:tailEnd/>
            </a:ln>
          </p:spPr>
          <p:txBody>
            <a:bodyPr wrap="square" lIns="76053" tIns="76053" rIns="76053" bIns="76053" numCol="2" spcCol="2926080" rtlCol="0" anchor="ctr"/>
            <a:lstStyle/>
            <a:p>
              <a:pPr algn="ctr" defTabSz="945677">
                <a:lnSpc>
                  <a:spcPct val="106000"/>
                </a:lnSpc>
                <a:defRPr/>
              </a:pPr>
              <a:endParaRPr lang="en-US" sz="1200" kern="0" dirty="0">
                <a:solidFill>
                  <a:prstClr val="white"/>
                </a:solidFill>
                <a:latin typeface="Calibri" panose="020F0502020204030204" pitchFamily="34" charset="0"/>
                <a:cs typeface="Calibri" panose="020F0502020204030204" pitchFamily="34" charset="0"/>
              </a:endParaRPr>
            </a:p>
          </p:txBody>
        </p:sp>
        <p:sp>
          <p:nvSpPr>
            <p:cNvPr id="8" name="Flowchart: Decision 7"/>
            <p:cNvSpPr/>
            <p:nvPr/>
          </p:nvSpPr>
          <p:spPr bwMode="gray">
            <a:xfrm>
              <a:off x="5638543" y="1068903"/>
              <a:ext cx="914400" cy="914400"/>
            </a:xfrm>
            <a:prstGeom prst="flowChartDecision">
              <a:avLst/>
            </a:prstGeom>
            <a:gradFill flip="none" rotWithShape="1">
              <a:gsLst>
                <a:gs pos="50000">
                  <a:schemeClr val="accent5"/>
                </a:gs>
                <a:gs pos="50000">
                  <a:srgbClr val="43B02A"/>
                </a:gs>
              </a:gsLst>
              <a:lin ang="0" scaled="0"/>
              <a:tileRect/>
            </a:gradFill>
            <a:ln w="3175" algn="ctr">
              <a:solidFill>
                <a:schemeClr val="bg1"/>
              </a:solidFill>
              <a:miter lim="800000"/>
              <a:headEnd/>
              <a:tailEnd/>
            </a:ln>
          </p:spPr>
          <p:txBody>
            <a:bodyPr wrap="square" lIns="76053" tIns="76053" rIns="76053" bIns="76053" rtlCol="0" anchor="ctr"/>
            <a:lstStyle/>
            <a:p>
              <a:pPr algn="ctr" defTabSz="945677">
                <a:lnSpc>
                  <a:spcPct val="106000"/>
                </a:lnSpc>
              </a:pPr>
              <a:endParaRPr lang="en-US" sz="1200" b="1" dirty="0">
                <a:solidFill>
                  <a:prstClr val="white"/>
                </a:solidFill>
                <a:latin typeface="Calibri" panose="020F0502020204030204" pitchFamily="34" charset="0"/>
                <a:cs typeface="Calibri" panose="020F0502020204030204" pitchFamily="34" charset="0"/>
              </a:endParaRPr>
            </a:p>
          </p:txBody>
        </p:sp>
        <p:sp>
          <p:nvSpPr>
            <p:cNvPr id="9" name="Flowchart: Decision 8"/>
            <p:cNvSpPr/>
            <p:nvPr/>
          </p:nvSpPr>
          <p:spPr bwMode="gray">
            <a:xfrm>
              <a:off x="5746120" y="1176479"/>
              <a:ext cx="699247" cy="699247"/>
            </a:xfrm>
            <a:prstGeom prst="flowChartDecision">
              <a:avLst/>
            </a:prstGeom>
            <a:solidFill>
              <a:schemeClr val="bg1"/>
            </a:solidFill>
            <a:ln w="19050" algn="ctr">
              <a:noFill/>
              <a:miter lim="800000"/>
              <a:headEnd/>
              <a:tailEnd/>
            </a:ln>
          </p:spPr>
          <p:txBody>
            <a:bodyPr wrap="square" lIns="76053" tIns="76053" rIns="76053" bIns="76053" rtlCol="0" anchor="ctr"/>
            <a:lstStyle/>
            <a:p>
              <a:pPr algn="ctr" defTabSz="945677">
                <a:lnSpc>
                  <a:spcPct val="106000"/>
                </a:lnSpc>
              </a:pPr>
              <a:endParaRPr lang="en-US" sz="1200" b="1" dirty="0">
                <a:solidFill>
                  <a:prstClr val="white"/>
                </a:solidFill>
                <a:latin typeface="Calibri" panose="020F0502020204030204" pitchFamily="34" charset="0"/>
                <a:cs typeface="Calibri" panose="020F0502020204030204" pitchFamily="34" charset="0"/>
              </a:endParaRPr>
            </a:p>
          </p:txBody>
        </p:sp>
        <p:sp>
          <p:nvSpPr>
            <p:cNvPr id="10" name="TextBox 9"/>
            <p:cNvSpPr txBox="1"/>
            <p:nvPr/>
          </p:nvSpPr>
          <p:spPr>
            <a:xfrm>
              <a:off x="2548400" y="1396616"/>
              <a:ext cx="1153365" cy="240929"/>
            </a:xfrm>
            <a:prstGeom prst="rect">
              <a:avLst/>
            </a:prstGeom>
            <a:noFill/>
          </p:spPr>
          <p:txBody>
            <a:bodyPr wrap="none" lIns="0" tIns="0" rIns="0" bIns="0" rtlCol="0">
              <a:spAutoFit/>
            </a:bodyPr>
            <a:lstStyle/>
            <a:p>
              <a:pPr algn="ctr" defTabSz="945677">
                <a:lnSpc>
                  <a:spcPct val="106000"/>
                </a:lnSpc>
                <a:defRPr/>
              </a:pPr>
              <a:r>
                <a:rPr lang="en-US" sz="1200" b="1" kern="0" dirty="0">
                  <a:solidFill>
                    <a:prstClr val="white"/>
                  </a:solidFill>
                  <a:latin typeface="Calibri" panose="020F0502020204030204" pitchFamily="34" charset="0"/>
                  <a:cs typeface="Calibri" panose="020F0502020204030204" pitchFamily="34" charset="0"/>
                </a:rPr>
                <a:t>Branch Office</a:t>
              </a:r>
              <a:endParaRPr lang="en-US" sz="1200" kern="0" dirty="0">
                <a:solidFill>
                  <a:prstClr val="white"/>
                </a:solidFill>
                <a:latin typeface="Calibri" panose="020F0502020204030204" pitchFamily="34" charset="0"/>
                <a:cs typeface="Calibri" panose="020F0502020204030204" pitchFamily="34" charset="0"/>
              </a:endParaRPr>
            </a:p>
          </p:txBody>
        </p:sp>
        <p:sp>
          <p:nvSpPr>
            <p:cNvPr id="11" name="TextBox 10"/>
            <p:cNvSpPr txBox="1"/>
            <p:nvPr/>
          </p:nvSpPr>
          <p:spPr>
            <a:xfrm>
              <a:off x="8107874" y="1409520"/>
              <a:ext cx="1153365" cy="240929"/>
            </a:xfrm>
            <a:prstGeom prst="rect">
              <a:avLst/>
            </a:prstGeom>
            <a:noFill/>
          </p:spPr>
          <p:txBody>
            <a:bodyPr wrap="none" lIns="0" tIns="0" rIns="0" bIns="0" rtlCol="0">
              <a:spAutoFit/>
            </a:bodyPr>
            <a:lstStyle/>
            <a:p>
              <a:pPr algn="ctr" defTabSz="945677">
                <a:lnSpc>
                  <a:spcPct val="106000"/>
                </a:lnSpc>
              </a:pPr>
              <a:r>
                <a:rPr lang="en-US" sz="1200" b="1" kern="0" dirty="0">
                  <a:solidFill>
                    <a:prstClr val="white"/>
                  </a:solidFill>
                  <a:latin typeface="Calibri" panose="020F0502020204030204" pitchFamily="34" charset="0"/>
                  <a:cs typeface="Calibri" panose="020F0502020204030204" pitchFamily="34" charset="0"/>
                </a:rPr>
                <a:t>Liaison Office</a:t>
              </a:r>
              <a:endParaRPr lang="en-US" sz="1200" kern="0" dirty="0">
                <a:solidFill>
                  <a:prstClr val="white"/>
                </a:solidFill>
                <a:latin typeface="Calibri" panose="020F0502020204030204" pitchFamily="34" charset="0"/>
                <a:cs typeface="Calibri" panose="020F0502020204030204" pitchFamily="34" charset="0"/>
              </a:endParaRPr>
            </a:p>
          </p:txBody>
        </p:sp>
        <p:cxnSp>
          <p:nvCxnSpPr>
            <p:cNvPr id="12" name="Straight Connector 11"/>
            <p:cNvCxnSpPr/>
            <p:nvPr/>
          </p:nvCxnSpPr>
          <p:spPr>
            <a:xfrm>
              <a:off x="469385" y="2574466"/>
              <a:ext cx="11252201" cy="0"/>
            </a:xfrm>
            <a:prstGeom prst="line">
              <a:avLst/>
            </a:prstGeom>
            <a:ln w="317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5" name="Rounded Rectangle 14"/>
            <p:cNvSpPr/>
            <p:nvPr/>
          </p:nvSpPr>
          <p:spPr bwMode="gray">
            <a:xfrm>
              <a:off x="507806" y="3371253"/>
              <a:ext cx="11247120" cy="45722"/>
            </a:xfrm>
            <a:prstGeom prst="roundRect">
              <a:avLst>
                <a:gd name="adj" fmla="val 0"/>
              </a:avLst>
            </a:prstGeom>
            <a:solidFill>
              <a:schemeClr val="tx2"/>
            </a:solidFill>
            <a:ln w="19050" algn="ctr">
              <a:noFill/>
              <a:miter lim="800000"/>
              <a:headEnd/>
              <a:tailEnd/>
            </a:ln>
          </p:spPr>
          <p:txBody>
            <a:bodyPr wrap="square" lIns="76053" tIns="76053" rIns="76053" bIns="76053" numCol="2" spcCol="2926080" rtlCol="0" anchor="ctr"/>
            <a:lstStyle/>
            <a:p>
              <a:pPr algn="ctr" defTabSz="945677">
                <a:lnSpc>
                  <a:spcPct val="106000"/>
                </a:lnSpc>
                <a:defRPr/>
              </a:pPr>
              <a:endParaRPr lang="en-US" sz="1200" kern="0" dirty="0">
                <a:solidFill>
                  <a:prstClr val="white"/>
                </a:solidFill>
                <a:latin typeface="Calibri" panose="020F0502020204030204" pitchFamily="34" charset="0"/>
                <a:cs typeface="Calibri" panose="020F0502020204030204" pitchFamily="34" charset="0"/>
              </a:endParaRPr>
            </a:p>
          </p:txBody>
        </p:sp>
        <p:sp>
          <p:nvSpPr>
            <p:cNvPr id="16" name="Oval 15"/>
            <p:cNvSpPr/>
            <p:nvPr/>
          </p:nvSpPr>
          <p:spPr bwMode="gray">
            <a:xfrm>
              <a:off x="5821424" y="2009615"/>
              <a:ext cx="548639" cy="548639"/>
            </a:xfrm>
            <a:prstGeom prst="ellipse">
              <a:avLst/>
            </a:prstGeom>
            <a:solidFill>
              <a:schemeClr val="accent1"/>
            </a:solidFill>
            <a:ln w="19050" algn="ctr">
              <a:noFill/>
              <a:miter lim="800000"/>
              <a:headEnd/>
              <a:tailEnd/>
            </a:ln>
          </p:spPr>
          <p:txBody>
            <a:bodyPr wrap="square" lIns="76053" tIns="76053" rIns="76053" bIns="76053" rtlCol="0" anchor="ctr"/>
            <a:lstStyle/>
            <a:p>
              <a:pPr algn="ctr" defTabSz="945677">
                <a:lnSpc>
                  <a:spcPct val="106000"/>
                </a:lnSpc>
              </a:pPr>
              <a:endParaRPr lang="en-US" sz="1200" b="1" dirty="0">
                <a:solidFill>
                  <a:prstClr val="white"/>
                </a:solidFill>
                <a:latin typeface="Calibri" panose="020F0502020204030204" pitchFamily="34" charset="0"/>
                <a:cs typeface="Calibri" panose="020F0502020204030204" pitchFamily="34" charset="0"/>
              </a:endParaRPr>
            </a:p>
          </p:txBody>
        </p:sp>
        <p:sp>
          <p:nvSpPr>
            <p:cNvPr id="17" name="Oval 16"/>
            <p:cNvSpPr/>
            <p:nvPr/>
          </p:nvSpPr>
          <p:spPr bwMode="gray">
            <a:xfrm>
              <a:off x="5867143" y="2055336"/>
              <a:ext cx="457200" cy="457200"/>
            </a:xfrm>
            <a:prstGeom prst="ellipse">
              <a:avLst/>
            </a:prstGeom>
            <a:solidFill>
              <a:schemeClr val="bg1"/>
            </a:solidFill>
            <a:ln w="19050" algn="ctr">
              <a:noFill/>
              <a:miter lim="800000"/>
              <a:headEnd/>
              <a:tailEnd/>
            </a:ln>
          </p:spPr>
          <p:txBody>
            <a:bodyPr wrap="square" lIns="76053" tIns="76053" rIns="76053" bIns="76053" rtlCol="0" anchor="ctr"/>
            <a:lstStyle/>
            <a:p>
              <a:pPr algn="ctr" defTabSz="945677">
                <a:lnSpc>
                  <a:spcPct val="106000"/>
                </a:lnSpc>
              </a:pPr>
              <a:endParaRPr lang="en-US" sz="1200" b="1" dirty="0">
                <a:solidFill>
                  <a:prstClr val="white"/>
                </a:solidFill>
                <a:latin typeface="Calibri" panose="020F0502020204030204" pitchFamily="34" charset="0"/>
                <a:cs typeface="Calibri" panose="020F0502020204030204" pitchFamily="34" charset="0"/>
              </a:endParaRPr>
            </a:p>
          </p:txBody>
        </p:sp>
        <p:sp>
          <p:nvSpPr>
            <p:cNvPr id="18" name="Oval 17"/>
            <p:cNvSpPr/>
            <p:nvPr/>
          </p:nvSpPr>
          <p:spPr bwMode="gray">
            <a:xfrm>
              <a:off x="5821423" y="2588436"/>
              <a:ext cx="548639" cy="548640"/>
            </a:xfrm>
            <a:prstGeom prst="ellipse">
              <a:avLst/>
            </a:prstGeom>
            <a:solidFill>
              <a:schemeClr val="accent1"/>
            </a:solidFill>
            <a:ln w="19050" algn="ctr">
              <a:noFill/>
              <a:miter lim="800000"/>
              <a:headEnd/>
              <a:tailEnd/>
            </a:ln>
          </p:spPr>
          <p:txBody>
            <a:bodyPr wrap="square" lIns="76053" tIns="76053" rIns="76053" bIns="76053" rtlCol="0" anchor="ctr"/>
            <a:lstStyle/>
            <a:p>
              <a:pPr algn="ctr" defTabSz="945677">
                <a:lnSpc>
                  <a:spcPct val="106000"/>
                </a:lnSpc>
              </a:pPr>
              <a:endParaRPr lang="en-US" sz="1200" b="1" dirty="0">
                <a:solidFill>
                  <a:prstClr val="white"/>
                </a:solidFill>
                <a:latin typeface="Calibri" panose="020F0502020204030204" pitchFamily="34" charset="0"/>
                <a:cs typeface="Calibri" panose="020F0502020204030204" pitchFamily="34" charset="0"/>
              </a:endParaRPr>
            </a:p>
          </p:txBody>
        </p:sp>
        <p:sp>
          <p:nvSpPr>
            <p:cNvPr id="19" name="Oval 18"/>
            <p:cNvSpPr/>
            <p:nvPr/>
          </p:nvSpPr>
          <p:spPr bwMode="gray">
            <a:xfrm>
              <a:off x="5867143" y="2634155"/>
              <a:ext cx="457200" cy="457199"/>
            </a:xfrm>
            <a:prstGeom prst="ellipse">
              <a:avLst/>
            </a:prstGeom>
            <a:solidFill>
              <a:schemeClr val="bg1"/>
            </a:solidFill>
            <a:ln w="19050" algn="ctr">
              <a:noFill/>
              <a:miter lim="800000"/>
              <a:headEnd/>
              <a:tailEnd/>
            </a:ln>
          </p:spPr>
          <p:txBody>
            <a:bodyPr wrap="square" lIns="76053" tIns="76053" rIns="76053" bIns="76053" rtlCol="0" anchor="ctr"/>
            <a:lstStyle/>
            <a:p>
              <a:pPr algn="ctr" defTabSz="945677">
                <a:lnSpc>
                  <a:spcPct val="106000"/>
                </a:lnSpc>
              </a:pPr>
              <a:endParaRPr lang="en-US" sz="1200" b="1" dirty="0">
                <a:solidFill>
                  <a:prstClr val="white"/>
                </a:solidFill>
                <a:latin typeface="Calibri" panose="020F0502020204030204" pitchFamily="34" charset="0"/>
                <a:cs typeface="Calibri" panose="020F0502020204030204" pitchFamily="34" charset="0"/>
              </a:endParaRPr>
            </a:p>
          </p:txBody>
        </p:sp>
        <p:sp>
          <p:nvSpPr>
            <p:cNvPr id="21" name="Oval 20"/>
            <p:cNvSpPr/>
            <p:nvPr/>
          </p:nvSpPr>
          <p:spPr bwMode="gray">
            <a:xfrm>
              <a:off x="5867143" y="4062728"/>
              <a:ext cx="457200" cy="457200"/>
            </a:xfrm>
            <a:prstGeom prst="ellipse">
              <a:avLst/>
            </a:prstGeom>
            <a:solidFill>
              <a:schemeClr val="bg1"/>
            </a:solidFill>
            <a:ln w="19050" algn="ctr">
              <a:noFill/>
              <a:miter lim="800000"/>
              <a:headEnd/>
              <a:tailEnd/>
            </a:ln>
          </p:spPr>
          <p:txBody>
            <a:bodyPr wrap="square" lIns="76053" tIns="76053" rIns="76053" bIns="76053" rtlCol="0" anchor="ctr"/>
            <a:lstStyle/>
            <a:p>
              <a:pPr algn="ctr" defTabSz="945677">
                <a:lnSpc>
                  <a:spcPct val="106000"/>
                </a:lnSpc>
              </a:pPr>
              <a:endParaRPr lang="en-US" sz="1200" b="1" dirty="0">
                <a:solidFill>
                  <a:prstClr val="white"/>
                </a:solidFill>
                <a:latin typeface="Calibri" panose="020F0502020204030204" pitchFamily="34" charset="0"/>
                <a:cs typeface="Calibri" panose="020F0502020204030204" pitchFamily="34" charset="0"/>
              </a:endParaRPr>
            </a:p>
          </p:txBody>
        </p:sp>
        <p:sp>
          <p:nvSpPr>
            <p:cNvPr id="24" name="Rectangle 23"/>
            <p:cNvSpPr/>
            <p:nvPr/>
          </p:nvSpPr>
          <p:spPr>
            <a:xfrm>
              <a:off x="6508143" y="2757346"/>
              <a:ext cx="4881433" cy="237791"/>
            </a:xfrm>
            <a:prstGeom prst="rect">
              <a:avLst/>
            </a:prstGeom>
          </p:spPr>
          <p:txBody>
            <a:bodyPr wrap="square" lIns="0" tIns="0" rIns="0" bIns="0">
              <a:spAutoFit/>
            </a:bodyPr>
            <a:lstStyle/>
            <a:p>
              <a:pPr marL="156457" indent="-156457" algn="just" defTabSz="945677">
                <a:spcBef>
                  <a:spcPts val="257"/>
                </a:spcBef>
                <a:spcAft>
                  <a:spcPts val="257"/>
                </a:spcAft>
                <a:buFont typeface="Arial" panose="020B0604020202020204" pitchFamily="34" charset="0"/>
                <a:buChar char="•"/>
                <a:defRPr/>
              </a:pPr>
              <a:r>
                <a:rPr lang="en-US" sz="1200" kern="0" dirty="0">
                  <a:solidFill>
                    <a:prstClr val="black"/>
                  </a:solidFill>
                  <a:latin typeface="Calibri" panose="020F0502020204030204" pitchFamily="34" charset="0"/>
                  <a:ea typeface="Verdana" panose="020B0604030504040204" pitchFamily="34" charset="0"/>
                  <a:cs typeface="Calibri" panose="020F0502020204030204" pitchFamily="34" charset="0"/>
                </a:rPr>
                <a:t>Net worth of not less than USD 50,000 or its equivalent.</a:t>
              </a:r>
              <a:endParaRPr lang="en-US" sz="1200" dirty="0">
                <a:solidFill>
                  <a:prstClr val="black"/>
                </a:solidFill>
                <a:latin typeface="Calibri" panose="020F0502020204030204" pitchFamily="34" charset="0"/>
                <a:ea typeface="Verdana" panose="020B0604030504040204" pitchFamily="34" charset="0"/>
                <a:cs typeface="Calibri" panose="020F0502020204030204" pitchFamily="34" charset="0"/>
              </a:endParaRPr>
            </a:p>
          </p:txBody>
        </p:sp>
        <p:sp>
          <p:nvSpPr>
            <p:cNvPr id="26" name="Rectangle 25"/>
            <p:cNvSpPr/>
            <p:nvPr/>
          </p:nvSpPr>
          <p:spPr>
            <a:xfrm>
              <a:off x="6548568" y="1929237"/>
              <a:ext cx="4881433" cy="237791"/>
            </a:xfrm>
            <a:prstGeom prst="rect">
              <a:avLst/>
            </a:prstGeom>
          </p:spPr>
          <p:txBody>
            <a:bodyPr wrap="square" lIns="0" tIns="0" rIns="0" bIns="0">
              <a:spAutoFit/>
            </a:bodyPr>
            <a:lstStyle/>
            <a:p>
              <a:pPr marL="156457" indent="-156457" defTabSz="945677">
                <a:spcBef>
                  <a:spcPts val="257"/>
                </a:spcBef>
                <a:spcAft>
                  <a:spcPts val="257"/>
                </a:spcAft>
                <a:buFont typeface="Arial" panose="020B0604020202020204" pitchFamily="34" charset="0"/>
                <a:buChar char="•"/>
                <a:defRPr/>
              </a:pPr>
              <a:endParaRPr lang="en-US" sz="1200" dirty="0">
                <a:solidFill>
                  <a:prstClr val="black"/>
                </a:solidFill>
                <a:latin typeface="Calibri" panose="020F0502020204030204" pitchFamily="34" charset="0"/>
                <a:ea typeface="Verdana" panose="020B0604030504040204" pitchFamily="34" charset="0"/>
                <a:cs typeface="Calibri" panose="020F0502020204030204" pitchFamily="34" charset="0"/>
              </a:endParaRPr>
            </a:p>
          </p:txBody>
        </p:sp>
        <p:sp>
          <p:nvSpPr>
            <p:cNvPr id="30" name="Rectangle 29"/>
            <p:cNvSpPr/>
            <p:nvPr/>
          </p:nvSpPr>
          <p:spPr>
            <a:xfrm>
              <a:off x="696916" y="2787479"/>
              <a:ext cx="4856331" cy="475581"/>
            </a:xfrm>
            <a:prstGeom prst="rect">
              <a:avLst/>
            </a:prstGeom>
          </p:spPr>
          <p:txBody>
            <a:bodyPr wrap="square" lIns="0" tIns="0" rIns="0" bIns="0">
              <a:spAutoFit/>
            </a:bodyPr>
            <a:lstStyle/>
            <a:p>
              <a:pPr marL="156457" indent="-156457" algn="just" defTabSz="945677">
                <a:spcBef>
                  <a:spcPts val="257"/>
                </a:spcBef>
                <a:spcAft>
                  <a:spcPts val="257"/>
                </a:spcAft>
                <a:buFont typeface="Arial" panose="020B0604020202020204" pitchFamily="34" charset="0"/>
                <a:buChar char="•"/>
                <a:defRPr/>
              </a:pPr>
              <a:r>
                <a:rPr lang="en-US" sz="1200" kern="0" dirty="0">
                  <a:solidFill>
                    <a:prstClr val="black"/>
                  </a:solidFill>
                  <a:latin typeface="Calibri" panose="020F0502020204030204" pitchFamily="34" charset="0"/>
                  <a:ea typeface="Verdana" panose="020B0604030504040204" pitchFamily="34" charset="0"/>
                  <a:cs typeface="Calibri" panose="020F0502020204030204" pitchFamily="34" charset="0"/>
                </a:rPr>
                <a:t>Net Worth* of not less than USD 1,00,000 or its equivalent.</a:t>
              </a:r>
              <a:endParaRPr lang="en-US" sz="1200" dirty="0">
                <a:solidFill>
                  <a:prstClr val="black"/>
                </a:solidFill>
                <a:latin typeface="Calibri" panose="020F0502020204030204" pitchFamily="34" charset="0"/>
                <a:ea typeface="Verdana" panose="020B0604030504040204" pitchFamily="34" charset="0"/>
                <a:cs typeface="Calibri" panose="020F0502020204030204" pitchFamily="34" charset="0"/>
              </a:endParaRPr>
            </a:p>
          </p:txBody>
        </p:sp>
        <p:sp>
          <p:nvSpPr>
            <p:cNvPr id="31" name="Rectangle 30"/>
            <p:cNvSpPr/>
            <p:nvPr/>
          </p:nvSpPr>
          <p:spPr>
            <a:xfrm>
              <a:off x="696916" y="2038446"/>
              <a:ext cx="4856331" cy="475581"/>
            </a:xfrm>
            <a:prstGeom prst="rect">
              <a:avLst/>
            </a:prstGeom>
          </p:spPr>
          <p:txBody>
            <a:bodyPr wrap="square" lIns="0" tIns="0" rIns="0" bIns="0">
              <a:spAutoFit/>
            </a:bodyPr>
            <a:lstStyle/>
            <a:p>
              <a:pPr marL="156457" indent="-156457" algn="just" defTabSz="945677">
                <a:spcBef>
                  <a:spcPts val="257"/>
                </a:spcBef>
                <a:spcAft>
                  <a:spcPts val="257"/>
                </a:spcAft>
                <a:buFont typeface="Arial" panose="020B0604020202020204" pitchFamily="34" charset="0"/>
                <a:buChar char="•"/>
                <a:defRPr/>
              </a:pPr>
              <a:r>
                <a:rPr lang="en-US" sz="1200" kern="0" dirty="0">
                  <a:solidFill>
                    <a:prstClr val="black"/>
                  </a:solidFill>
                  <a:latin typeface="Calibri" panose="020F0502020204030204" pitchFamily="34" charset="0"/>
                  <a:ea typeface="Verdana" panose="020B0604030504040204" pitchFamily="34" charset="0"/>
                  <a:cs typeface="Calibri" panose="020F0502020204030204" pitchFamily="34" charset="0"/>
                </a:rPr>
                <a:t>Profit making track record of preceding 5 financial years</a:t>
              </a:r>
            </a:p>
          </p:txBody>
        </p:sp>
        <p:sp>
          <p:nvSpPr>
            <p:cNvPr id="32" name="Freeform 375"/>
            <p:cNvSpPr>
              <a:spLocks noChangeAspect="1" noEditPoints="1"/>
            </p:cNvSpPr>
            <p:nvPr/>
          </p:nvSpPr>
          <p:spPr bwMode="auto">
            <a:xfrm>
              <a:off x="5910905" y="2099097"/>
              <a:ext cx="369676" cy="369676"/>
            </a:xfrm>
            <a:custGeom>
              <a:avLst/>
              <a:gdLst>
                <a:gd name="T0" fmla="*/ 297 w 512"/>
                <a:gd name="T1" fmla="*/ 213 h 512"/>
                <a:gd name="T2" fmla="*/ 382 w 512"/>
                <a:gd name="T3" fmla="*/ 221 h 512"/>
                <a:gd name="T4" fmla="*/ 323 w 512"/>
                <a:gd name="T5" fmla="*/ 280 h 512"/>
                <a:gd name="T6" fmla="*/ 320 w 512"/>
                <a:gd name="T7" fmla="*/ 290 h 512"/>
                <a:gd name="T8" fmla="*/ 337 w 512"/>
                <a:gd name="T9" fmla="*/ 374 h 512"/>
                <a:gd name="T10" fmla="*/ 261 w 512"/>
                <a:gd name="T11" fmla="*/ 332 h 512"/>
                <a:gd name="T12" fmla="*/ 256 w 512"/>
                <a:gd name="T13" fmla="*/ 330 h 512"/>
                <a:gd name="T14" fmla="*/ 250 w 512"/>
                <a:gd name="T15" fmla="*/ 332 h 512"/>
                <a:gd name="T16" fmla="*/ 175 w 512"/>
                <a:gd name="T17" fmla="*/ 374 h 512"/>
                <a:gd name="T18" fmla="*/ 191 w 512"/>
                <a:gd name="T19" fmla="*/ 290 h 512"/>
                <a:gd name="T20" fmla="*/ 189 w 512"/>
                <a:gd name="T21" fmla="*/ 280 h 512"/>
                <a:gd name="T22" fmla="*/ 130 w 512"/>
                <a:gd name="T23" fmla="*/ 221 h 512"/>
                <a:gd name="T24" fmla="*/ 214 w 512"/>
                <a:gd name="T25" fmla="*/ 213 h 512"/>
                <a:gd name="T26" fmla="*/ 223 w 512"/>
                <a:gd name="T27" fmla="*/ 207 h 512"/>
                <a:gd name="T28" fmla="*/ 256 w 512"/>
                <a:gd name="T29" fmla="*/ 133 h 512"/>
                <a:gd name="T30" fmla="*/ 289 w 512"/>
                <a:gd name="T31" fmla="*/ 207 h 512"/>
                <a:gd name="T32" fmla="*/ 297 w 512"/>
                <a:gd name="T33" fmla="*/ 213 h 512"/>
                <a:gd name="T34" fmla="*/ 512 w 512"/>
                <a:gd name="T35" fmla="*/ 256 h 512"/>
                <a:gd name="T36" fmla="*/ 256 w 512"/>
                <a:gd name="T37" fmla="*/ 512 h 512"/>
                <a:gd name="T38" fmla="*/ 0 w 512"/>
                <a:gd name="T39" fmla="*/ 256 h 512"/>
                <a:gd name="T40" fmla="*/ 256 w 512"/>
                <a:gd name="T41" fmla="*/ 0 h 512"/>
                <a:gd name="T42" fmla="*/ 512 w 512"/>
                <a:gd name="T43" fmla="*/ 256 h 512"/>
                <a:gd name="T44" fmla="*/ 415 w 512"/>
                <a:gd name="T45" fmla="*/ 209 h 512"/>
                <a:gd name="T46" fmla="*/ 406 w 512"/>
                <a:gd name="T47" fmla="*/ 202 h 512"/>
                <a:gd name="T48" fmla="*/ 306 w 512"/>
                <a:gd name="T49" fmla="*/ 192 h 512"/>
                <a:gd name="T50" fmla="*/ 265 w 512"/>
                <a:gd name="T51" fmla="*/ 102 h 512"/>
                <a:gd name="T52" fmla="*/ 256 w 512"/>
                <a:gd name="T53" fmla="*/ 96 h 512"/>
                <a:gd name="T54" fmla="*/ 246 w 512"/>
                <a:gd name="T55" fmla="*/ 102 h 512"/>
                <a:gd name="T56" fmla="*/ 206 w 512"/>
                <a:gd name="T57" fmla="*/ 192 h 512"/>
                <a:gd name="T58" fmla="*/ 105 w 512"/>
                <a:gd name="T59" fmla="*/ 202 h 512"/>
                <a:gd name="T60" fmla="*/ 96 w 512"/>
                <a:gd name="T61" fmla="*/ 209 h 512"/>
                <a:gd name="T62" fmla="*/ 99 w 512"/>
                <a:gd name="T63" fmla="*/ 221 h 512"/>
                <a:gd name="T64" fmla="*/ 169 w 512"/>
                <a:gd name="T65" fmla="*/ 291 h 512"/>
                <a:gd name="T66" fmla="*/ 149 w 512"/>
                <a:gd name="T67" fmla="*/ 392 h 512"/>
                <a:gd name="T68" fmla="*/ 153 w 512"/>
                <a:gd name="T69" fmla="*/ 403 h 512"/>
                <a:gd name="T70" fmla="*/ 165 w 512"/>
                <a:gd name="T71" fmla="*/ 404 h 512"/>
                <a:gd name="T72" fmla="*/ 256 w 512"/>
                <a:gd name="T73" fmla="*/ 353 h 512"/>
                <a:gd name="T74" fmla="*/ 346 w 512"/>
                <a:gd name="T75" fmla="*/ 404 h 512"/>
                <a:gd name="T76" fmla="*/ 352 w 512"/>
                <a:gd name="T77" fmla="*/ 405 h 512"/>
                <a:gd name="T78" fmla="*/ 358 w 512"/>
                <a:gd name="T79" fmla="*/ 403 h 512"/>
                <a:gd name="T80" fmla="*/ 362 w 512"/>
                <a:gd name="T81" fmla="*/ 392 h 512"/>
                <a:gd name="T82" fmla="*/ 342 w 512"/>
                <a:gd name="T83" fmla="*/ 291 h 512"/>
                <a:gd name="T84" fmla="*/ 413 w 512"/>
                <a:gd name="T85" fmla="*/ 221 h 512"/>
                <a:gd name="T86" fmla="*/ 415 w 512"/>
                <a:gd name="T87" fmla="*/ 209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12" h="512">
                  <a:moveTo>
                    <a:pt x="297" y="213"/>
                  </a:moveTo>
                  <a:cubicBezTo>
                    <a:pt x="382" y="221"/>
                    <a:pt x="382" y="221"/>
                    <a:pt x="382" y="221"/>
                  </a:cubicBezTo>
                  <a:cubicBezTo>
                    <a:pt x="323" y="280"/>
                    <a:pt x="323" y="280"/>
                    <a:pt x="323" y="280"/>
                  </a:cubicBezTo>
                  <a:cubicBezTo>
                    <a:pt x="320" y="283"/>
                    <a:pt x="319" y="286"/>
                    <a:pt x="320" y="290"/>
                  </a:cubicBezTo>
                  <a:cubicBezTo>
                    <a:pt x="337" y="374"/>
                    <a:pt x="337" y="374"/>
                    <a:pt x="337" y="374"/>
                  </a:cubicBezTo>
                  <a:cubicBezTo>
                    <a:pt x="261" y="332"/>
                    <a:pt x="261" y="332"/>
                    <a:pt x="261" y="332"/>
                  </a:cubicBezTo>
                  <a:cubicBezTo>
                    <a:pt x="259" y="331"/>
                    <a:pt x="257" y="330"/>
                    <a:pt x="256" y="330"/>
                  </a:cubicBezTo>
                  <a:cubicBezTo>
                    <a:pt x="254" y="330"/>
                    <a:pt x="252" y="331"/>
                    <a:pt x="250" y="332"/>
                  </a:cubicBezTo>
                  <a:cubicBezTo>
                    <a:pt x="175" y="374"/>
                    <a:pt x="175" y="374"/>
                    <a:pt x="175" y="374"/>
                  </a:cubicBezTo>
                  <a:cubicBezTo>
                    <a:pt x="191" y="290"/>
                    <a:pt x="191" y="290"/>
                    <a:pt x="191" y="290"/>
                  </a:cubicBezTo>
                  <a:cubicBezTo>
                    <a:pt x="192" y="286"/>
                    <a:pt x="191" y="283"/>
                    <a:pt x="189" y="280"/>
                  </a:cubicBezTo>
                  <a:cubicBezTo>
                    <a:pt x="130" y="221"/>
                    <a:pt x="130" y="221"/>
                    <a:pt x="130" y="221"/>
                  </a:cubicBezTo>
                  <a:cubicBezTo>
                    <a:pt x="214" y="213"/>
                    <a:pt x="214" y="213"/>
                    <a:pt x="214" y="213"/>
                  </a:cubicBezTo>
                  <a:cubicBezTo>
                    <a:pt x="218" y="213"/>
                    <a:pt x="221" y="210"/>
                    <a:pt x="223" y="207"/>
                  </a:cubicBezTo>
                  <a:cubicBezTo>
                    <a:pt x="256" y="133"/>
                    <a:pt x="256" y="133"/>
                    <a:pt x="256" y="133"/>
                  </a:cubicBezTo>
                  <a:cubicBezTo>
                    <a:pt x="289" y="207"/>
                    <a:pt x="289" y="207"/>
                    <a:pt x="289" y="207"/>
                  </a:cubicBezTo>
                  <a:cubicBezTo>
                    <a:pt x="290" y="210"/>
                    <a:pt x="293" y="213"/>
                    <a:pt x="297" y="213"/>
                  </a:cubicBezTo>
                  <a:close/>
                  <a:moveTo>
                    <a:pt x="512" y="256"/>
                  </a:moveTo>
                  <a:cubicBezTo>
                    <a:pt x="512" y="397"/>
                    <a:pt x="397" y="512"/>
                    <a:pt x="256" y="512"/>
                  </a:cubicBezTo>
                  <a:cubicBezTo>
                    <a:pt x="114" y="512"/>
                    <a:pt x="0" y="397"/>
                    <a:pt x="0" y="256"/>
                  </a:cubicBezTo>
                  <a:cubicBezTo>
                    <a:pt x="0" y="114"/>
                    <a:pt x="114" y="0"/>
                    <a:pt x="256" y="0"/>
                  </a:cubicBezTo>
                  <a:cubicBezTo>
                    <a:pt x="397" y="0"/>
                    <a:pt x="512" y="114"/>
                    <a:pt x="512" y="256"/>
                  </a:cubicBezTo>
                  <a:close/>
                  <a:moveTo>
                    <a:pt x="415" y="209"/>
                  </a:moveTo>
                  <a:cubicBezTo>
                    <a:pt x="414" y="206"/>
                    <a:pt x="410" y="203"/>
                    <a:pt x="406" y="202"/>
                  </a:cubicBezTo>
                  <a:cubicBezTo>
                    <a:pt x="306" y="192"/>
                    <a:pt x="306" y="192"/>
                    <a:pt x="306" y="192"/>
                  </a:cubicBezTo>
                  <a:cubicBezTo>
                    <a:pt x="265" y="102"/>
                    <a:pt x="265" y="102"/>
                    <a:pt x="265" y="102"/>
                  </a:cubicBezTo>
                  <a:cubicBezTo>
                    <a:pt x="264" y="98"/>
                    <a:pt x="260" y="96"/>
                    <a:pt x="256" y="96"/>
                  </a:cubicBezTo>
                  <a:cubicBezTo>
                    <a:pt x="251" y="96"/>
                    <a:pt x="248" y="98"/>
                    <a:pt x="246" y="102"/>
                  </a:cubicBezTo>
                  <a:cubicBezTo>
                    <a:pt x="206" y="192"/>
                    <a:pt x="206" y="192"/>
                    <a:pt x="206" y="192"/>
                  </a:cubicBezTo>
                  <a:cubicBezTo>
                    <a:pt x="105" y="202"/>
                    <a:pt x="105" y="202"/>
                    <a:pt x="105" y="202"/>
                  </a:cubicBezTo>
                  <a:cubicBezTo>
                    <a:pt x="101" y="203"/>
                    <a:pt x="98" y="206"/>
                    <a:pt x="96" y="209"/>
                  </a:cubicBezTo>
                  <a:cubicBezTo>
                    <a:pt x="95" y="213"/>
                    <a:pt x="96" y="218"/>
                    <a:pt x="99" y="221"/>
                  </a:cubicBezTo>
                  <a:cubicBezTo>
                    <a:pt x="169" y="291"/>
                    <a:pt x="169" y="291"/>
                    <a:pt x="169" y="291"/>
                  </a:cubicBezTo>
                  <a:cubicBezTo>
                    <a:pt x="149" y="392"/>
                    <a:pt x="149" y="392"/>
                    <a:pt x="149" y="392"/>
                  </a:cubicBezTo>
                  <a:cubicBezTo>
                    <a:pt x="148" y="396"/>
                    <a:pt x="150" y="401"/>
                    <a:pt x="153" y="403"/>
                  </a:cubicBezTo>
                  <a:cubicBezTo>
                    <a:pt x="157" y="405"/>
                    <a:pt x="161" y="406"/>
                    <a:pt x="165" y="404"/>
                  </a:cubicBezTo>
                  <a:cubicBezTo>
                    <a:pt x="256" y="353"/>
                    <a:pt x="256" y="353"/>
                    <a:pt x="256" y="353"/>
                  </a:cubicBezTo>
                  <a:cubicBezTo>
                    <a:pt x="346" y="404"/>
                    <a:pt x="346" y="404"/>
                    <a:pt x="346" y="404"/>
                  </a:cubicBezTo>
                  <a:cubicBezTo>
                    <a:pt x="348" y="405"/>
                    <a:pt x="350" y="405"/>
                    <a:pt x="352" y="405"/>
                  </a:cubicBezTo>
                  <a:cubicBezTo>
                    <a:pt x="354" y="405"/>
                    <a:pt x="356" y="404"/>
                    <a:pt x="358" y="403"/>
                  </a:cubicBezTo>
                  <a:cubicBezTo>
                    <a:pt x="361" y="401"/>
                    <a:pt x="363" y="396"/>
                    <a:pt x="362" y="392"/>
                  </a:cubicBezTo>
                  <a:cubicBezTo>
                    <a:pt x="342" y="291"/>
                    <a:pt x="342" y="291"/>
                    <a:pt x="342" y="291"/>
                  </a:cubicBezTo>
                  <a:cubicBezTo>
                    <a:pt x="413" y="221"/>
                    <a:pt x="413" y="221"/>
                    <a:pt x="413" y="221"/>
                  </a:cubicBezTo>
                  <a:cubicBezTo>
                    <a:pt x="415" y="218"/>
                    <a:pt x="416" y="213"/>
                    <a:pt x="415" y="209"/>
                  </a:cubicBezTo>
                  <a:close/>
                </a:path>
              </a:pathLst>
            </a:custGeom>
            <a:solidFill>
              <a:schemeClr val="accent1"/>
            </a:solidFill>
            <a:ln>
              <a:noFill/>
            </a:ln>
          </p:spPr>
          <p:txBody>
            <a:bodyPr vert="horz" wrap="square" lIns="78226" tIns="39113" rIns="78226" bIns="39113" numCol="1" anchor="t" anchorCtr="0" compatLnSpc="1">
              <a:prstTxWarp prst="textNoShape">
                <a:avLst/>
              </a:prstTxWarp>
            </a:bodyPr>
            <a:lstStyle/>
            <a:p>
              <a:pPr defTabSz="945677"/>
              <a:endParaRPr lang="en-GB" sz="1200" dirty="0">
                <a:solidFill>
                  <a:prstClr val="black"/>
                </a:solidFill>
                <a:latin typeface="Calibri" panose="020F0502020204030204" pitchFamily="34" charset="0"/>
                <a:cs typeface="Calibri" panose="020F0502020204030204" pitchFamily="34" charset="0"/>
              </a:endParaRPr>
            </a:p>
          </p:txBody>
        </p:sp>
        <p:sp>
          <p:nvSpPr>
            <p:cNvPr id="33" name="Freeform 189"/>
            <p:cNvSpPr>
              <a:spLocks noChangeAspect="1" noEditPoints="1"/>
            </p:cNvSpPr>
            <p:nvPr/>
          </p:nvSpPr>
          <p:spPr bwMode="auto">
            <a:xfrm>
              <a:off x="5912222" y="2679236"/>
              <a:ext cx="367042" cy="367041"/>
            </a:xfrm>
            <a:custGeom>
              <a:avLst/>
              <a:gdLst>
                <a:gd name="T0" fmla="*/ 0 w 512"/>
                <a:gd name="T1" fmla="*/ 256 h 512"/>
                <a:gd name="T2" fmla="*/ 512 w 512"/>
                <a:gd name="T3" fmla="*/ 256 h 512"/>
                <a:gd name="T4" fmla="*/ 416 w 512"/>
                <a:gd name="T5" fmla="*/ 330 h 512"/>
                <a:gd name="T6" fmla="*/ 394 w 512"/>
                <a:gd name="T7" fmla="*/ 341 h 512"/>
                <a:gd name="T8" fmla="*/ 384 w 512"/>
                <a:gd name="T9" fmla="*/ 320 h 512"/>
                <a:gd name="T10" fmla="*/ 371 w 512"/>
                <a:gd name="T11" fmla="*/ 334 h 512"/>
                <a:gd name="T12" fmla="*/ 338 w 512"/>
                <a:gd name="T13" fmla="*/ 359 h 512"/>
                <a:gd name="T14" fmla="*/ 318 w 512"/>
                <a:gd name="T15" fmla="*/ 376 h 512"/>
                <a:gd name="T16" fmla="*/ 277 w 512"/>
                <a:gd name="T17" fmla="*/ 370 h 512"/>
                <a:gd name="T18" fmla="*/ 250 w 512"/>
                <a:gd name="T19" fmla="*/ 384 h 512"/>
                <a:gd name="T20" fmla="*/ 217 w 512"/>
                <a:gd name="T21" fmla="*/ 381 h 512"/>
                <a:gd name="T22" fmla="*/ 172 w 512"/>
                <a:gd name="T23" fmla="*/ 368 h 512"/>
                <a:gd name="T24" fmla="*/ 128 w 512"/>
                <a:gd name="T25" fmla="*/ 320 h 512"/>
                <a:gd name="T26" fmla="*/ 117 w 512"/>
                <a:gd name="T27" fmla="*/ 341 h 512"/>
                <a:gd name="T28" fmla="*/ 96 w 512"/>
                <a:gd name="T29" fmla="*/ 330 h 512"/>
                <a:gd name="T30" fmla="*/ 106 w 512"/>
                <a:gd name="T31" fmla="*/ 170 h 512"/>
                <a:gd name="T32" fmla="*/ 106 w 512"/>
                <a:gd name="T33" fmla="*/ 149 h 512"/>
                <a:gd name="T34" fmla="*/ 128 w 512"/>
                <a:gd name="T35" fmla="*/ 160 h 512"/>
                <a:gd name="T36" fmla="*/ 224 w 512"/>
                <a:gd name="T37" fmla="*/ 181 h 512"/>
                <a:gd name="T38" fmla="*/ 261 w 512"/>
                <a:gd name="T39" fmla="*/ 161 h 512"/>
                <a:gd name="T40" fmla="*/ 343 w 512"/>
                <a:gd name="T41" fmla="*/ 181 h 512"/>
                <a:gd name="T42" fmla="*/ 384 w 512"/>
                <a:gd name="T43" fmla="*/ 160 h 512"/>
                <a:gd name="T44" fmla="*/ 405 w 512"/>
                <a:gd name="T45" fmla="*/ 149 h 512"/>
                <a:gd name="T46" fmla="*/ 405 w 512"/>
                <a:gd name="T47" fmla="*/ 170 h 512"/>
                <a:gd name="T48" fmla="*/ 416 w 512"/>
                <a:gd name="T49" fmla="*/ 330 h 512"/>
                <a:gd name="T50" fmla="*/ 350 w 512"/>
                <a:gd name="T51" fmla="*/ 328 h 512"/>
                <a:gd name="T52" fmla="*/ 335 w 512"/>
                <a:gd name="T53" fmla="*/ 337 h 512"/>
                <a:gd name="T54" fmla="*/ 328 w 512"/>
                <a:gd name="T55" fmla="*/ 332 h 512"/>
                <a:gd name="T56" fmla="*/ 294 w 512"/>
                <a:gd name="T57" fmla="*/ 274 h 512"/>
                <a:gd name="T58" fmla="*/ 275 w 512"/>
                <a:gd name="T59" fmla="*/ 284 h 512"/>
                <a:gd name="T60" fmla="*/ 310 w 512"/>
                <a:gd name="T61" fmla="*/ 343 h 512"/>
                <a:gd name="T62" fmla="*/ 290 w 512"/>
                <a:gd name="T63" fmla="*/ 353 h 512"/>
                <a:gd name="T64" fmla="*/ 243 w 512"/>
                <a:gd name="T65" fmla="*/ 296 h 512"/>
                <a:gd name="T66" fmla="*/ 260 w 512"/>
                <a:gd name="T67" fmla="*/ 345 h 512"/>
                <a:gd name="T68" fmla="*/ 256 w 512"/>
                <a:gd name="T69" fmla="*/ 361 h 512"/>
                <a:gd name="T70" fmla="*/ 239 w 512"/>
                <a:gd name="T71" fmla="*/ 357 h 512"/>
                <a:gd name="T72" fmla="*/ 228 w 512"/>
                <a:gd name="T73" fmla="*/ 337 h 512"/>
                <a:gd name="T74" fmla="*/ 220 w 512"/>
                <a:gd name="T75" fmla="*/ 325 h 512"/>
                <a:gd name="T76" fmla="*/ 202 w 512"/>
                <a:gd name="T77" fmla="*/ 337 h 512"/>
                <a:gd name="T78" fmla="*/ 207 w 512"/>
                <a:gd name="T79" fmla="*/ 363 h 512"/>
                <a:gd name="T80" fmla="*/ 158 w 512"/>
                <a:gd name="T81" fmla="*/ 304 h 512"/>
                <a:gd name="T82" fmla="*/ 128 w 512"/>
                <a:gd name="T83" fmla="*/ 298 h 512"/>
                <a:gd name="T84" fmla="*/ 184 w 512"/>
                <a:gd name="T85" fmla="*/ 202 h 512"/>
                <a:gd name="T86" fmla="*/ 160 w 512"/>
                <a:gd name="T87" fmla="*/ 234 h 512"/>
                <a:gd name="T88" fmla="*/ 193 w 512"/>
                <a:gd name="T89" fmla="*/ 266 h 512"/>
                <a:gd name="T90" fmla="*/ 349 w 512"/>
                <a:gd name="T91" fmla="*/ 319 h 512"/>
                <a:gd name="T92" fmla="*/ 384 w 512"/>
                <a:gd name="T93" fmla="*/ 202 h 512"/>
                <a:gd name="T94" fmla="*/ 362 w 512"/>
                <a:gd name="T95" fmla="*/ 298 h 512"/>
                <a:gd name="T96" fmla="*/ 322 w 512"/>
                <a:gd name="T97" fmla="*/ 230 h 512"/>
                <a:gd name="T98" fmla="*/ 190 w 512"/>
                <a:gd name="T99" fmla="*/ 245 h 512"/>
                <a:gd name="T100" fmla="*/ 181 w 512"/>
                <a:gd name="T101" fmla="*/ 234 h 512"/>
                <a:gd name="T102" fmla="*/ 268 w 512"/>
                <a:gd name="T103" fmla="*/ 182 h 512"/>
                <a:gd name="T104" fmla="*/ 341 w 512"/>
                <a:gd name="T105" fmla="*/ 20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12" h="512">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moveTo>
                    <a:pt x="416" y="330"/>
                  </a:moveTo>
                  <a:cubicBezTo>
                    <a:pt x="416" y="336"/>
                    <a:pt x="411" y="341"/>
                    <a:pt x="405" y="341"/>
                  </a:cubicBezTo>
                  <a:cubicBezTo>
                    <a:pt x="394" y="341"/>
                    <a:pt x="394" y="341"/>
                    <a:pt x="394" y="341"/>
                  </a:cubicBezTo>
                  <a:cubicBezTo>
                    <a:pt x="388" y="341"/>
                    <a:pt x="384" y="336"/>
                    <a:pt x="384" y="330"/>
                  </a:cubicBezTo>
                  <a:cubicBezTo>
                    <a:pt x="384" y="320"/>
                    <a:pt x="384" y="320"/>
                    <a:pt x="384" y="320"/>
                  </a:cubicBezTo>
                  <a:cubicBezTo>
                    <a:pt x="371" y="320"/>
                    <a:pt x="371" y="320"/>
                    <a:pt x="371" y="320"/>
                  </a:cubicBezTo>
                  <a:cubicBezTo>
                    <a:pt x="372" y="324"/>
                    <a:pt x="372" y="329"/>
                    <a:pt x="371" y="334"/>
                  </a:cubicBezTo>
                  <a:cubicBezTo>
                    <a:pt x="368" y="342"/>
                    <a:pt x="363" y="350"/>
                    <a:pt x="355" y="354"/>
                  </a:cubicBezTo>
                  <a:cubicBezTo>
                    <a:pt x="350" y="357"/>
                    <a:pt x="344" y="359"/>
                    <a:pt x="338" y="359"/>
                  </a:cubicBezTo>
                  <a:cubicBezTo>
                    <a:pt x="336" y="359"/>
                    <a:pt x="334" y="358"/>
                    <a:pt x="332" y="358"/>
                  </a:cubicBezTo>
                  <a:cubicBezTo>
                    <a:pt x="330" y="365"/>
                    <a:pt x="325" y="372"/>
                    <a:pt x="318" y="376"/>
                  </a:cubicBezTo>
                  <a:cubicBezTo>
                    <a:pt x="313" y="380"/>
                    <a:pt x="307" y="381"/>
                    <a:pt x="301" y="381"/>
                  </a:cubicBezTo>
                  <a:cubicBezTo>
                    <a:pt x="292" y="381"/>
                    <a:pt x="283" y="377"/>
                    <a:pt x="277" y="370"/>
                  </a:cubicBezTo>
                  <a:cubicBezTo>
                    <a:pt x="274" y="374"/>
                    <a:pt x="271" y="377"/>
                    <a:pt x="267" y="379"/>
                  </a:cubicBezTo>
                  <a:cubicBezTo>
                    <a:pt x="261" y="382"/>
                    <a:pt x="256" y="384"/>
                    <a:pt x="250" y="384"/>
                  </a:cubicBezTo>
                  <a:cubicBezTo>
                    <a:pt x="241" y="384"/>
                    <a:pt x="232" y="380"/>
                    <a:pt x="226" y="374"/>
                  </a:cubicBezTo>
                  <a:cubicBezTo>
                    <a:pt x="224" y="376"/>
                    <a:pt x="221" y="379"/>
                    <a:pt x="217" y="381"/>
                  </a:cubicBezTo>
                  <a:cubicBezTo>
                    <a:pt x="212" y="384"/>
                    <a:pt x="207" y="385"/>
                    <a:pt x="202" y="385"/>
                  </a:cubicBezTo>
                  <a:cubicBezTo>
                    <a:pt x="190" y="385"/>
                    <a:pt x="178" y="379"/>
                    <a:pt x="172" y="368"/>
                  </a:cubicBezTo>
                  <a:cubicBezTo>
                    <a:pt x="143" y="320"/>
                    <a:pt x="143" y="320"/>
                    <a:pt x="143" y="320"/>
                  </a:cubicBezTo>
                  <a:cubicBezTo>
                    <a:pt x="128" y="320"/>
                    <a:pt x="128" y="320"/>
                    <a:pt x="128" y="320"/>
                  </a:cubicBezTo>
                  <a:cubicBezTo>
                    <a:pt x="128" y="330"/>
                    <a:pt x="128" y="330"/>
                    <a:pt x="128" y="330"/>
                  </a:cubicBezTo>
                  <a:cubicBezTo>
                    <a:pt x="128" y="336"/>
                    <a:pt x="123" y="341"/>
                    <a:pt x="117" y="341"/>
                  </a:cubicBezTo>
                  <a:cubicBezTo>
                    <a:pt x="106" y="341"/>
                    <a:pt x="106" y="341"/>
                    <a:pt x="106" y="341"/>
                  </a:cubicBezTo>
                  <a:cubicBezTo>
                    <a:pt x="100" y="341"/>
                    <a:pt x="96" y="336"/>
                    <a:pt x="96" y="330"/>
                  </a:cubicBezTo>
                  <a:cubicBezTo>
                    <a:pt x="96" y="324"/>
                    <a:pt x="100" y="320"/>
                    <a:pt x="106" y="320"/>
                  </a:cubicBezTo>
                  <a:cubicBezTo>
                    <a:pt x="106" y="170"/>
                    <a:pt x="106" y="170"/>
                    <a:pt x="106" y="170"/>
                  </a:cubicBezTo>
                  <a:cubicBezTo>
                    <a:pt x="100" y="170"/>
                    <a:pt x="96" y="166"/>
                    <a:pt x="96" y="160"/>
                  </a:cubicBezTo>
                  <a:cubicBezTo>
                    <a:pt x="96" y="154"/>
                    <a:pt x="100" y="149"/>
                    <a:pt x="106" y="149"/>
                  </a:cubicBezTo>
                  <a:cubicBezTo>
                    <a:pt x="117" y="149"/>
                    <a:pt x="117" y="149"/>
                    <a:pt x="117" y="149"/>
                  </a:cubicBezTo>
                  <a:cubicBezTo>
                    <a:pt x="123" y="149"/>
                    <a:pt x="128" y="154"/>
                    <a:pt x="128" y="160"/>
                  </a:cubicBezTo>
                  <a:cubicBezTo>
                    <a:pt x="128" y="181"/>
                    <a:pt x="128" y="181"/>
                    <a:pt x="128" y="181"/>
                  </a:cubicBezTo>
                  <a:cubicBezTo>
                    <a:pt x="224" y="181"/>
                    <a:pt x="224" y="181"/>
                    <a:pt x="224" y="181"/>
                  </a:cubicBezTo>
                  <a:cubicBezTo>
                    <a:pt x="224" y="181"/>
                    <a:pt x="224" y="181"/>
                    <a:pt x="224" y="181"/>
                  </a:cubicBezTo>
                  <a:cubicBezTo>
                    <a:pt x="261" y="161"/>
                    <a:pt x="261" y="161"/>
                    <a:pt x="261" y="161"/>
                  </a:cubicBezTo>
                  <a:cubicBezTo>
                    <a:pt x="264" y="160"/>
                    <a:pt x="267" y="159"/>
                    <a:pt x="269" y="160"/>
                  </a:cubicBezTo>
                  <a:cubicBezTo>
                    <a:pt x="343" y="181"/>
                    <a:pt x="343" y="181"/>
                    <a:pt x="343" y="181"/>
                  </a:cubicBezTo>
                  <a:cubicBezTo>
                    <a:pt x="384" y="181"/>
                    <a:pt x="384" y="181"/>
                    <a:pt x="384" y="181"/>
                  </a:cubicBezTo>
                  <a:cubicBezTo>
                    <a:pt x="384" y="160"/>
                    <a:pt x="384" y="160"/>
                    <a:pt x="384" y="160"/>
                  </a:cubicBezTo>
                  <a:cubicBezTo>
                    <a:pt x="384" y="154"/>
                    <a:pt x="388" y="149"/>
                    <a:pt x="394" y="149"/>
                  </a:cubicBezTo>
                  <a:cubicBezTo>
                    <a:pt x="405" y="149"/>
                    <a:pt x="405" y="149"/>
                    <a:pt x="405" y="149"/>
                  </a:cubicBezTo>
                  <a:cubicBezTo>
                    <a:pt x="411" y="149"/>
                    <a:pt x="416" y="154"/>
                    <a:pt x="416" y="160"/>
                  </a:cubicBezTo>
                  <a:cubicBezTo>
                    <a:pt x="416" y="166"/>
                    <a:pt x="411" y="170"/>
                    <a:pt x="405" y="170"/>
                  </a:cubicBezTo>
                  <a:cubicBezTo>
                    <a:pt x="405" y="320"/>
                    <a:pt x="405" y="320"/>
                    <a:pt x="405" y="320"/>
                  </a:cubicBezTo>
                  <a:cubicBezTo>
                    <a:pt x="411" y="320"/>
                    <a:pt x="416" y="324"/>
                    <a:pt x="416" y="330"/>
                  </a:cubicBezTo>
                  <a:close/>
                  <a:moveTo>
                    <a:pt x="349" y="319"/>
                  </a:moveTo>
                  <a:cubicBezTo>
                    <a:pt x="350" y="322"/>
                    <a:pt x="351" y="325"/>
                    <a:pt x="350" y="328"/>
                  </a:cubicBezTo>
                  <a:cubicBezTo>
                    <a:pt x="349" y="332"/>
                    <a:pt x="347" y="334"/>
                    <a:pt x="344" y="336"/>
                  </a:cubicBezTo>
                  <a:cubicBezTo>
                    <a:pt x="342" y="337"/>
                    <a:pt x="338" y="338"/>
                    <a:pt x="335" y="337"/>
                  </a:cubicBezTo>
                  <a:cubicBezTo>
                    <a:pt x="332" y="336"/>
                    <a:pt x="330" y="334"/>
                    <a:pt x="328" y="332"/>
                  </a:cubicBezTo>
                  <a:cubicBezTo>
                    <a:pt x="328" y="332"/>
                    <a:pt x="328" y="332"/>
                    <a:pt x="328" y="332"/>
                  </a:cubicBezTo>
                  <a:cubicBezTo>
                    <a:pt x="328" y="332"/>
                    <a:pt x="328" y="332"/>
                    <a:pt x="328" y="331"/>
                  </a:cubicBezTo>
                  <a:cubicBezTo>
                    <a:pt x="294" y="274"/>
                    <a:pt x="294" y="274"/>
                    <a:pt x="294" y="274"/>
                  </a:cubicBezTo>
                  <a:cubicBezTo>
                    <a:pt x="291" y="268"/>
                    <a:pt x="284" y="267"/>
                    <a:pt x="279" y="270"/>
                  </a:cubicBezTo>
                  <a:cubicBezTo>
                    <a:pt x="274" y="273"/>
                    <a:pt x="272" y="279"/>
                    <a:pt x="275" y="284"/>
                  </a:cubicBezTo>
                  <a:cubicBezTo>
                    <a:pt x="310" y="343"/>
                    <a:pt x="310" y="343"/>
                    <a:pt x="310" y="343"/>
                  </a:cubicBezTo>
                  <a:cubicBezTo>
                    <a:pt x="310" y="343"/>
                    <a:pt x="310" y="343"/>
                    <a:pt x="310" y="343"/>
                  </a:cubicBezTo>
                  <a:cubicBezTo>
                    <a:pt x="313" y="348"/>
                    <a:pt x="313" y="355"/>
                    <a:pt x="307" y="358"/>
                  </a:cubicBezTo>
                  <a:cubicBezTo>
                    <a:pt x="301" y="361"/>
                    <a:pt x="294" y="359"/>
                    <a:pt x="290" y="353"/>
                  </a:cubicBezTo>
                  <a:cubicBezTo>
                    <a:pt x="258" y="300"/>
                    <a:pt x="258" y="300"/>
                    <a:pt x="258" y="300"/>
                  </a:cubicBezTo>
                  <a:cubicBezTo>
                    <a:pt x="255" y="295"/>
                    <a:pt x="249" y="293"/>
                    <a:pt x="243" y="296"/>
                  </a:cubicBezTo>
                  <a:cubicBezTo>
                    <a:pt x="238" y="299"/>
                    <a:pt x="237" y="306"/>
                    <a:pt x="240" y="311"/>
                  </a:cubicBezTo>
                  <a:cubicBezTo>
                    <a:pt x="260" y="345"/>
                    <a:pt x="260" y="345"/>
                    <a:pt x="260" y="345"/>
                  </a:cubicBezTo>
                  <a:cubicBezTo>
                    <a:pt x="262" y="347"/>
                    <a:pt x="262" y="350"/>
                    <a:pt x="261" y="353"/>
                  </a:cubicBezTo>
                  <a:cubicBezTo>
                    <a:pt x="261" y="356"/>
                    <a:pt x="259" y="359"/>
                    <a:pt x="256" y="361"/>
                  </a:cubicBezTo>
                  <a:cubicBezTo>
                    <a:pt x="250" y="364"/>
                    <a:pt x="243" y="362"/>
                    <a:pt x="239" y="357"/>
                  </a:cubicBezTo>
                  <a:cubicBezTo>
                    <a:pt x="239" y="357"/>
                    <a:pt x="239" y="357"/>
                    <a:pt x="239" y="357"/>
                  </a:cubicBezTo>
                  <a:cubicBezTo>
                    <a:pt x="228" y="337"/>
                    <a:pt x="228" y="337"/>
                    <a:pt x="228" y="337"/>
                  </a:cubicBezTo>
                  <a:cubicBezTo>
                    <a:pt x="228" y="337"/>
                    <a:pt x="228" y="337"/>
                    <a:pt x="228" y="337"/>
                  </a:cubicBezTo>
                  <a:cubicBezTo>
                    <a:pt x="228" y="337"/>
                    <a:pt x="228" y="337"/>
                    <a:pt x="228" y="337"/>
                  </a:cubicBezTo>
                  <a:cubicBezTo>
                    <a:pt x="220" y="325"/>
                    <a:pt x="220" y="325"/>
                    <a:pt x="220" y="325"/>
                  </a:cubicBezTo>
                  <a:cubicBezTo>
                    <a:pt x="217" y="320"/>
                    <a:pt x="210" y="319"/>
                    <a:pt x="206" y="322"/>
                  </a:cubicBezTo>
                  <a:cubicBezTo>
                    <a:pt x="201" y="325"/>
                    <a:pt x="199" y="332"/>
                    <a:pt x="202" y="337"/>
                  </a:cubicBezTo>
                  <a:cubicBezTo>
                    <a:pt x="210" y="348"/>
                    <a:pt x="210" y="348"/>
                    <a:pt x="210" y="348"/>
                  </a:cubicBezTo>
                  <a:cubicBezTo>
                    <a:pt x="211" y="350"/>
                    <a:pt x="214" y="358"/>
                    <a:pt x="207" y="363"/>
                  </a:cubicBezTo>
                  <a:cubicBezTo>
                    <a:pt x="201" y="366"/>
                    <a:pt x="193" y="362"/>
                    <a:pt x="190" y="357"/>
                  </a:cubicBezTo>
                  <a:cubicBezTo>
                    <a:pt x="158" y="304"/>
                    <a:pt x="158" y="304"/>
                    <a:pt x="158" y="304"/>
                  </a:cubicBezTo>
                  <a:cubicBezTo>
                    <a:pt x="156" y="300"/>
                    <a:pt x="153" y="298"/>
                    <a:pt x="149" y="298"/>
                  </a:cubicBezTo>
                  <a:cubicBezTo>
                    <a:pt x="128" y="298"/>
                    <a:pt x="128" y="298"/>
                    <a:pt x="128" y="298"/>
                  </a:cubicBezTo>
                  <a:cubicBezTo>
                    <a:pt x="128" y="202"/>
                    <a:pt x="128" y="202"/>
                    <a:pt x="128" y="202"/>
                  </a:cubicBezTo>
                  <a:cubicBezTo>
                    <a:pt x="184" y="202"/>
                    <a:pt x="184" y="202"/>
                    <a:pt x="184" y="202"/>
                  </a:cubicBezTo>
                  <a:cubicBezTo>
                    <a:pt x="176" y="207"/>
                    <a:pt x="176" y="207"/>
                    <a:pt x="176" y="207"/>
                  </a:cubicBezTo>
                  <a:cubicBezTo>
                    <a:pt x="166" y="213"/>
                    <a:pt x="160" y="223"/>
                    <a:pt x="160" y="234"/>
                  </a:cubicBezTo>
                  <a:cubicBezTo>
                    <a:pt x="160" y="244"/>
                    <a:pt x="164" y="254"/>
                    <a:pt x="170" y="260"/>
                  </a:cubicBezTo>
                  <a:cubicBezTo>
                    <a:pt x="177" y="265"/>
                    <a:pt x="185" y="267"/>
                    <a:pt x="193" y="266"/>
                  </a:cubicBezTo>
                  <a:cubicBezTo>
                    <a:pt x="307" y="247"/>
                    <a:pt x="307" y="247"/>
                    <a:pt x="307" y="247"/>
                  </a:cubicBezTo>
                  <a:lnTo>
                    <a:pt x="349" y="319"/>
                  </a:lnTo>
                  <a:close/>
                  <a:moveTo>
                    <a:pt x="341" y="202"/>
                  </a:moveTo>
                  <a:cubicBezTo>
                    <a:pt x="384" y="202"/>
                    <a:pt x="384" y="202"/>
                    <a:pt x="384" y="202"/>
                  </a:cubicBezTo>
                  <a:cubicBezTo>
                    <a:pt x="384" y="298"/>
                    <a:pt x="384" y="298"/>
                    <a:pt x="384" y="298"/>
                  </a:cubicBezTo>
                  <a:cubicBezTo>
                    <a:pt x="362" y="298"/>
                    <a:pt x="362" y="298"/>
                    <a:pt x="362" y="298"/>
                  </a:cubicBezTo>
                  <a:cubicBezTo>
                    <a:pt x="362" y="298"/>
                    <a:pt x="362" y="299"/>
                    <a:pt x="361" y="299"/>
                  </a:cubicBezTo>
                  <a:cubicBezTo>
                    <a:pt x="322" y="230"/>
                    <a:pt x="322" y="230"/>
                    <a:pt x="322" y="230"/>
                  </a:cubicBezTo>
                  <a:cubicBezTo>
                    <a:pt x="320" y="226"/>
                    <a:pt x="316" y="224"/>
                    <a:pt x="311" y="225"/>
                  </a:cubicBezTo>
                  <a:cubicBezTo>
                    <a:pt x="190" y="245"/>
                    <a:pt x="190" y="245"/>
                    <a:pt x="190" y="245"/>
                  </a:cubicBezTo>
                  <a:cubicBezTo>
                    <a:pt x="187" y="246"/>
                    <a:pt x="185" y="245"/>
                    <a:pt x="184" y="244"/>
                  </a:cubicBezTo>
                  <a:cubicBezTo>
                    <a:pt x="182" y="242"/>
                    <a:pt x="181" y="238"/>
                    <a:pt x="181" y="234"/>
                  </a:cubicBezTo>
                  <a:cubicBezTo>
                    <a:pt x="181" y="229"/>
                    <a:pt x="184" y="227"/>
                    <a:pt x="186" y="226"/>
                  </a:cubicBezTo>
                  <a:cubicBezTo>
                    <a:pt x="268" y="182"/>
                    <a:pt x="268" y="182"/>
                    <a:pt x="268" y="182"/>
                  </a:cubicBezTo>
                  <a:cubicBezTo>
                    <a:pt x="338" y="202"/>
                    <a:pt x="338" y="202"/>
                    <a:pt x="338" y="202"/>
                  </a:cubicBezTo>
                  <a:cubicBezTo>
                    <a:pt x="339" y="202"/>
                    <a:pt x="340" y="202"/>
                    <a:pt x="341" y="202"/>
                  </a:cubicBezTo>
                  <a:close/>
                </a:path>
              </a:pathLst>
            </a:custGeom>
            <a:solidFill>
              <a:schemeClr val="accent1"/>
            </a:solidFill>
            <a:ln>
              <a:noFill/>
            </a:ln>
          </p:spPr>
          <p:txBody>
            <a:bodyPr vert="horz" wrap="square" lIns="78226" tIns="39113" rIns="78226" bIns="39113" numCol="1" anchor="t" anchorCtr="0" compatLnSpc="1">
              <a:prstTxWarp prst="textNoShape">
                <a:avLst/>
              </a:prstTxWarp>
            </a:bodyPr>
            <a:lstStyle/>
            <a:p>
              <a:pPr defTabSz="945677"/>
              <a:endParaRPr lang="en-GB" sz="1200" dirty="0">
                <a:solidFill>
                  <a:prstClr val="black"/>
                </a:solidFill>
                <a:latin typeface="Calibri" panose="020F0502020204030204" pitchFamily="34" charset="0"/>
                <a:cs typeface="Calibri" panose="020F0502020204030204" pitchFamily="34" charset="0"/>
              </a:endParaRPr>
            </a:p>
          </p:txBody>
        </p:sp>
        <p:sp>
          <p:nvSpPr>
            <p:cNvPr id="36" name="Freeform 374"/>
            <p:cNvSpPr>
              <a:spLocks noChangeAspect="1" noEditPoints="1"/>
            </p:cNvSpPr>
            <p:nvPr/>
          </p:nvSpPr>
          <p:spPr bwMode="auto">
            <a:xfrm>
              <a:off x="5912223" y="1342042"/>
              <a:ext cx="367041" cy="368120"/>
            </a:xfrm>
            <a:custGeom>
              <a:avLst/>
              <a:gdLst>
                <a:gd name="T0" fmla="*/ 256 w 512"/>
                <a:gd name="T1" fmla="*/ 0 h 512"/>
                <a:gd name="T2" fmla="*/ 0 w 512"/>
                <a:gd name="T3" fmla="*/ 256 h 512"/>
                <a:gd name="T4" fmla="*/ 256 w 512"/>
                <a:gd name="T5" fmla="*/ 512 h 512"/>
                <a:gd name="T6" fmla="*/ 512 w 512"/>
                <a:gd name="T7" fmla="*/ 256 h 512"/>
                <a:gd name="T8" fmla="*/ 256 w 512"/>
                <a:gd name="T9" fmla="*/ 0 h 512"/>
                <a:gd name="T10" fmla="*/ 213 w 512"/>
                <a:gd name="T11" fmla="*/ 266 h 512"/>
                <a:gd name="T12" fmla="*/ 132 w 512"/>
                <a:gd name="T13" fmla="*/ 266 h 512"/>
                <a:gd name="T14" fmla="*/ 157 w 512"/>
                <a:gd name="T15" fmla="*/ 291 h 512"/>
                <a:gd name="T16" fmla="*/ 157 w 512"/>
                <a:gd name="T17" fmla="*/ 306 h 512"/>
                <a:gd name="T18" fmla="*/ 149 w 512"/>
                <a:gd name="T19" fmla="*/ 309 h 512"/>
                <a:gd name="T20" fmla="*/ 141 w 512"/>
                <a:gd name="T21" fmla="*/ 306 h 512"/>
                <a:gd name="T22" fmla="*/ 104 w 512"/>
                <a:gd name="T23" fmla="*/ 269 h 512"/>
                <a:gd name="T24" fmla="*/ 99 w 512"/>
                <a:gd name="T25" fmla="*/ 263 h 512"/>
                <a:gd name="T26" fmla="*/ 99 w 512"/>
                <a:gd name="T27" fmla="*/ 248 h 512"/>
                <a:gd name="T28" fmla="*/ 141 w 512"/>
                <a:gd name="T29" fmla="*/ 205 h 512"/>
                <a:gd name="T30" fmla="*/ 157 w 512"/>
                <a:gd name="T31" fmla="*/ 205 h 512"/>
                <a:gd name="T32" fmla="*/ 157 w 512"/>
                <a:gd name="T33" fmla="*/ 221 h 512"/>
                <a:gd name="T34" fmla="*/ 132 w 512"/>
                <a:gd name="T35" fmla="*/ 245 h 512"/>
                <a:gd name="T36" fmla="*/ 213 w 512"/>
                <a:gd name="T37" fmla="*/ 245 h 512"/>
                <a:gd name="T38" fmla="*/ 224 w 512"/>
                <a:gd name="T39" fmla="*/ 256 h 512"/>
                <a:gd name="T40" fmla="*/ 213 w 512"/>
                <a:gd name="T41" fmla="*/ 266 h 512"/>
                <a:gd name="T42" fmla="*/ 413 w 512"/>
                <a:gd name="T43" fmla="*/ 263 h 512"/>
                <a:gd name="T44" fmla="*/ 370 w 512"/>
                <a:gd name="T45" fmla="*/ 306 h 512"/>
                <a:gd name="T46" fmla="*/ 362 w 512"/>
                <a:gd name="T47" fmla="*/ 309 h 512"/>
                <a:gd name="T48" fmla="*/ 355 w 512"/>
                <a:gd name="T49" fmla="*/ 306 h 512"/>
                <a:gd name="T50" fmla="*/ 355 w 512"/>
                <a:gd name="T51" fmla="*/ 291 h 512"/>
                <a:gd name="T52" fmla="*/ 379 w 512"/>
                <a:gd name="T53" fmla="*/ 266 h 512"/>
                <a:gd name="T54" fmla="*/ 298 w 512"/>
                <a:gd name="T55" fmla="*/ 266 h 512"/>
                <a:gd name="T56" fmla="*/ 288 w 512"/>
                <a:gd name="T57" fmla="*/ 256 h 512"/>
                <a:gd name="T58" fmla="*/ 298 w 512"/>
                <a:gd name="T59" fmla="*/ 245 h 512"/>
                <a:gd name="T60" fmla="*/ 379 w 512"/>
                <a:gd name="T61" fmla="*/ 245 h 512"/>
                <a:gd name="T62" fmla="*/ 355 w 512"/>
                <a:gd name="T63" fmla="*/ 221 h 512"/>
                <a:gd name="T64" fmla="*/ 355 w 512"/>
                <a:gd name="T65" fmla="*/ 205 h 512"/>
                <a:gd name="T66" fmla="*/ 370 w 512"/>
                <a:gd name="T67" fmla="*/ 205 h 512"/>
                <a:gd name="T68" fmla="*/ 413 w 512"/>
                <a:gd name="T69" fmla="*/ 248 h 512"/>
                <a:gd name="T70" fmla="*/ 413 w 512"/>
                <a:gd name="T71" fmla="*/ 263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12" h="512">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moveTo>
                    <a:pt x="213" y="266"/>
                  </a:moveTo>
                  <a:cubicBezTo>
                    <a:pt x="132" y="266"/>
                    <a:pt x="132" y="266"/>
                    <a:pt x="132" y="266"/>
                  </a:cubicBezTo>
                  <a:cubicBezTo>
                    <a:pt x="157" y="291"/>
                    <a:pt x="157" y="291"/>
                    <a:pt x="157" y="291"/>
                  </a:cubicBezTo>
                  <a:cubicBezTo>
                    <a:pt x="161" y="295"/>
                    <a:pt x="161" y="302"/>
                    <a:pt x="157" y="306"/>
                  </a:cubicBezTo>
                  <a:cubicBezTo>
                    <a:pt x="154" y="308"/>
                    <a:pt x="152" y="309"/>
                    <a:pt x="149" y="309"/>
                  </a:cubicBezTo>
                  <a:cubicBezTo>
                    <a:pt x="146" y="309"/>
                    <a:pt x="144" y="308"/>
                    <a:pt x="141" y="306"/>
                  </a:cubicBezTo>
                  <a:cubicBezTo>
                    <a:pt x="104" y="269"/>
                    <a:pt x="104" y="269"/>
                    <a:pt x="104" y="269"/>
                  </a:cubicBezTo>
                  <a:cubicBezTo>
                    <a:pt x="99" y="263"/>
                    <a:pt x="99" y="263"/>
                    <a:pt x="99" y="263"/>
                  </a:cubicBezTo>
                  <a:cubicBezTo>
                    <a:pt x="95" y="259"/>
                    <a:pt x="95" y="252"/>
                    <a:pt x="99" y="248"/>
                  </a:cubicBezTo>
                  <a:cubicBezTo>
                    <a:pt x="141" y="205"/>
                    <a:pt x="141" y="205"/>
                    <a:pt x="141" y="205"/>
                  </a:cubicBezTo>
                  <a:cubicBezTo>
                    <a:pt x="146" y="201"/>
                    <a:pt x="152" y="201"/>
                    <a:pt x="157" y="205"/>
                  </a:cubicBezTo>
                  <a:cubicBezTo>
                    <a:pt x="161" y="210"/>
                    <a:pt x="161" y="216"/>
                    <a:pt x="157" y="221"/>
                  </a:cubicBezTo>
                  <a:cubicBezTo>
                    <a:pt x="132" y="245"/>
                    <a:pt x="132" y="245"/>
                    <a:pt x="132" y="245"/>
                  </a:cubicBezTo>
                  <a:cubicBezTo>
                    <a:pt x="213" y="245"/>
                    <a:pt x="213" y="245"/>
                    <a:pt x="213" y="245"/>
                  </a:cubicBezTo>
                  <a:cubicBezTo>
                    <a:pt x="219" y="245"/>
                    <a:pt x="224" y="250"/>
                    <a:pt x="224" y="256"/>
                  </a:cubicBezTo>
                  <a:cubicBezTo>
                    <a:pt x="224" y="262"/>
                    <a:pt x="219" y="266"/>
                    <a:pt x="213" y="266"/>
                  </a:cubicBezTo>
                  <a:close/>
                  <a:moveTo>
                    <a:pt x="413" y="263"/>
                  </a:moveTo>
                  <a:cubicBezTo>
                    <a:pt x="370" y="306"/>
                    <a:pt x="370" y="306"/>
                    <a:pt x="370" y="306"/>
                  </a:cubicBezTo>
                  <a:cubicBezTo>
                    <a:pt x="368" y="308"/>
                    <a:pt x="365" y="309"/>
                    <a:pt x="362" y="309"/>
                  </a:cubicBezTo>
                  <a:cubicBezTo>
                    <a:pt x="360" y="309"/>
                    <a:pt x="357" y="308"/>
                    <a:pt x="355" y="306"/>
                  </a:cubicBezTo>
                  <a:cubicBezTo>
                    <a:pt x="351" y="302"/>
                    <a:pt x="351" y="295"/>
                    <a:pt x="355" y="291"/>
                  </a:cubicBezTo>
                  <a:cubicBezTo>
                    <a:pt x="379" y="266"/>
                    <a:pt x="379" y="266"/>
                    <a:pt x="379" y="266"/>
                  </a:cubicBezTo>
                  <a:cubicBezTo>
                    <a:pt x="298" y="266"/>
                    <a:pt x="298" y="266"/>
                    <a:pt x="298" y="266"/>
                  </a:cubicBezTo>
                  <a:cubicBezTo>
                    <a:pt x="292" y="266"/>
                    <a:pt x="288" y="262"/>
                    <a:pt x="288" y="256"/>
                  </a:cubicBezTo>
                  <a:cubicBezTo>
                    <a:pt x="288" y="250"/>
                    <a:pt x="292" y="245"/>
                    <a:pt x="298" y="245"/>
                  </a:cubicBezTo>
                  <a:cubicBezTo>
                    <a:pt x="379" y="245"/>
                    <a:pt x="379" y="245"/>
                    <a:pt x="379" y="245"/>
                  </a:cubicBezTo>
                  <a:cubicBezTo>
                    <a:pt x="355" y="221"/>
                    <a:pt x="355" y="221"/>
                    <a:pt x="355" y="221"/>
                  </a:cubicBezTo>
                  <a:cubicBezTo>
                    <a:pt x="351" y="216"/>
                    <a:pt x="351" y="210"/>
                    <a:pt x="355" y="205"/>
                  </a:cubicBezTo>
                  <a:cubicBezTo>
                    <a:pt x="359" y="201"/>
                    <a:pt x="366" y="201"/>
                    <a:pt x="370" y="205"/>
                  </a:cubicBezTo>
                  <a:cubicBezTo>
                    <a:pt x="413" y="248"/>
                    <a:pt x="413" y="248"/>
                    <a:pt x="413" y="248"/>
                  </a:cubicBezTo>
                  <a:cubicBezTo>
                    <a:pt x="417" y="252"/>
                    <a:pt x="417" y="259"/>
                    <a:pt x="413" y="263"/>
                  </a:cubicBezTo>
                  <a:close/>
                </a:path>
              </a:pathLst>
            </a:custGeom>
            <a:solidFill>
              <a:schemeClr val="accent1"/>
            </a:solidFill>
            <a:ln>
              <a:noFill/>
            </a:ln>
          </p:spPr>
          <p:txBody>
            <a:bodyPr vert="horz" wrap="square" lIns="78226" tIns="39113" rIns="78226" bIns="39113" numCol="1" anchor="t" anchorCtr="0" compatLnSpc="1">
              <a:prstTxWarp prst="textNoShape">
                <a:avLst/>
              </a:prstTxWarp>
            </a:bodyPr>
            <a:lstStyle/>
            <a:p>
              <a:pPr defTabSz="945677"/>
              <a:endParaRPr lang="en-GB" sz="1200" dirty="0">
                <a:solidFill>
                  <a:prstClr val="black"/>
                </a:solidFill>
                <a:latin typeface="Calibri" panose="020F0502020204030204" pitchFamily="34" charset="0"/>
                <a:cs typeface="Calibri" panose="020F0502020204030204" pitchFamily="34" charset="0"/>
              </a:endParaRPr>
            </a:p>
          </p:txBody>
        </p:sp>
      </p:grpSp>
      <p:sp>
        <p:nvSpPr>
          <p:cNvPr id="37" name="Rectangle 36"/>
          <p:cNvSpPr/>
          <p:nvPr/>
        </p:nvSpPr>
        <p:spPr>
          <a:xfrm>
            <a:off x="6406936" y="2164507"/>
            <a:ext cx="3636468" cy="184666"/>
          </a:xfrm>
          <a:prstGeom prst="rect">
            <a:avLst/>
          </a:prstGeom>
        </p:spPr>
        <p:txBody>
          <a:bodyPr wrap="square" lIns="0" tIns="0" rIns="0" bIns="0">
            <a:spAutoFit/>
          </a:bodyPr>
          <a:lstStyle/>
          <a:p>
            <a:pPr marL="156457" indent="-156457" algn="just" defTabSz="945677">
              <a:spcBef>
                <a:spcPts val="257"/>
              </a:spcBef>
              <a:spcAft>
                <a:spcPts val="257"/>
              </a:spcAft>
              <a:buFont typeface="Arial" panose="020B0604020202020204" pitchFamily="34" charset="0"/>
              <a:buChar char="•"/>
              <a:defRPr/>
            </a:pPr>
            <a:r>
              <a:rPr lang="en-US" sz="1200" kern="0" dirty="0">
                <a:solidFill>
                  <a:prstClr val="black"/>
                </a:solidFill>
                <a:latin typeface="Calibri" panose="020F0502020204030204" pitchFamily="34" charset="0"/>
                <a:ea typeface="Verdana" panose="020B0604030504040204" pitchFamily="34" charset="0"/>
                <a:cs typeface="Calibri" panose="020F0502020204030204" pitchFamily="34" charset="0"/>
              </a:rPr>
              <a:t>Profit making track record of preceding 3 financial years</a:t>
            </a:r>
          </a:p>
        </p:txBody>
      </p:sp>
      <p:sp>
        <p:nvSpPr>
          <p:cNvPr id="2" name="TextBox 1"/>
          <p:cNvSpPr txBox="1"/>
          <p:nvPr/>
        </p:nvSpPr>
        <p:spPr>
          <a:xfrm>
            <a:off x="471062" y="3596826"/>
            <a:ext cx="11073238" cy="1077218"/>
          </a:xfrm>
          <a:prstGeom prst="rect">
            <a:avLst/>
          </a:prstGeom>
          <a:noFill/>
        </p:spPr>
        <p:txBody>
          <a:bodyPr wrap="square" lIns="0" tIns="0" rIns="0" bIns="0" rtlCol="0">
            <a:spAutoFit/>
          </a:bodyPr>
          <a:lstStyle/>
          <a:p>
            <a:pPr algn="just" defTabSz="945677">
              <a:spcBef>
                <a:spcPts val="600"/>
              </a:spcBef>
              <a:buSzPct val="100000"/>
            </a:pPr>
            <a:r>
              <a:rPr lang="en-US" sz="1200" i="1" dirty="0">
                <a:solidFill>
                  <a:srgbClr val="313131"/>
                </a:solidFill>
                <a:latin typeface="Calibri" panose="020F0502020204030204" pitchFamily="34" charset="0"/>
                <a:cs typeface="Calibri" panose="020F0502020204030204" pitchFamily="34" charset="0"/>
              </a:rPr>
              <a:t>If not financially sound, a </a:t>
            </a:r>
            <a:r>
              <a:rPr lang="en-US" sz="1200" b="1" i="1" dirty="0">
                <a:solidFill>
                  <a:srgbClr val="313131"/>
                </a:solidFill>
                <a:latin typeface="Calibri" panose="020F0502020204030204" pitchFamily="34" charset="0"/>
                <a:cs typeface="Calibri" panose="020F0502020204030204" pitchFamily="34" charset="0"/>
              </a:rPr>
              <a:t>Letter of Comfort (“LOC”)</a:t>
            </a:r>
            <a:r>
              <a:rPr lang="en-US" sz="1200" i="1" dirty="0">
                <a:solidFill>
                  <a:srgbClr val="313131"/>
                </a:solidFill>
                <a:latin typeface="Calibri" panose="020F0502020204030204" pitchFamily="34" charset="0"/>
                <a:cs typeface="Calibri" panose="020F0502020204030204" pitchFamily="34" charset="0"/>
              </a:rPr>
              <a:t>  from their parent company/ group company subject to the condition that the parent / group company satisfies the prescribed criteria for Net Worth and Profits. </a:t>
            </a:r>
          </a:p>
          <a:p>
            <a:pPr algn="just" defTabSz="945677">
              <a:spcBef>
                <a:spcPts val="600"/>
              </a:spcBef>
              <a:buSzPct val="100000"/>
            </a:pPr>
            <a:endParaRPr lang="en-US" sz="1200" i="1" dirty="0">
              <a:solidFill>
                <a:srgbClr val="313131"/>
              </a:solidFill>
              <a:latin typeface="Calibri" panose="020F0502020204030204" pitchFamily="34" charset="0"/>
              <a:cs typeface="Calibri" panose="020F0502020204030204" pitchFamily="34" charset="0"/>
            </a:endParaRPr>
          </a:p>
          <a:p>
            <a:pPr algn="just" defTabSz="945677">
              <a:spcBef>
                <a:spcPts val="600"/>
              </a:spcBef>
              <a:buSzPct val="100000"/>
            </a:pPr>
            <a:r>
              <a:rPr lang="en-US" sz="1200" b="1" i="1" dirty="0">
                <a:solidFill>
                  <a:srgbClr val="313131"/>
                </a:solidFill>
                <a:latin typeface="Calibri" panose="020F0502020204030204" pitchFamily="34" charset="0"/>
                <a:cs typeface="Calibri" panose="020F0502020204030204" pitchFamily="34" charset="0"/>
              </a:rPr>
              <a:t>*Net Worth = Total of Paid-up Share Capital and Free Reserves – Intangible Assets</a:t>
            </a:r>
            <a:r>
              <a:rPr lang="en-US" sz="1200" i="1" dirty="0">
                <a:solidFill>
                  <a:srgbClr val="313131"/>
                </a:solidFill>
                <a:latin typeface="Calibri" panose="020F0502020204030204" pitchFamily="34" charset="0"/>
                <a:cs typeface="Calibri" panose="020F0502020204030204" pitchFamily="34" charset="0"/>
              </a:rPr>
              <a:t> (as per the  latest Audited Balance Sheet or Account Statement certified by a Certified Public Accountant or any Registered Accounts Practitioner by whatever name called).</a:t>
            </a:r>
            <a:endParaRPr lang="en-IN" sz="1200" i="1" dirty="0">
              <a:solidFill>
                <a:srgbClr val="31313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47277022"/>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79611" y="328574"/>
            <a:ext cx="8873910" cy="334101"/>
          </a:xfrm>
        </p:spPr>
        <p:txBody>
          <a:bodyPr/>
          <a:lstStyle/>
          <a:p>
            <a:r>
              <a:rPr lang="en-US" sz="2100" dirty="0">
                <a:latin typeface="Calibri" panose="020F0502020204030204" pitchFamily="34" charset="0"/>
                <a:cs typeface="Calibri" panose="020F0502020204030204" pitchFamily="34" charset="0"/>
              </a:rPr>
              <a:t>Establishment of  LO/ BO/ PO : Approval Route</a:t>
            </a:r>
            <a:endParaRPr lang="en-IN" sz="2100" dirty="0">
              <a:latin typeface="Calibri" panose="020F0502020204030204" pitchFamily="34" charset="0"/>
              <a:cs typeface="Calibri" panose="020F0502020204030204" pitchFamily="34" charset="0"/>
            </a:endParaRPr>
          </a:p>
        </p:txBody>
      </p:sp>
      <p:sp>
        <p:nvSpPr>
          <p:cNvPr id="5" name="Oval 4"/>
          <p:cNvSpPr/>
          <p:nvPr/>
        </p:nvSpPr>
        <p:spPr bwMode="gray">
          <a:xfrm>
            <a:off x="2407361" y="945897"/>
            <a:ext cx="2028495" cy="2028495"/>
          </a:xfrm>
          <a:prstGeom prst="ellipse">
            <a:avLst/>
          </a:prstGeom>
          <a:solidFill>
            <a:srgbClr val="00ABAB">
              <a:alpha val="75000"/>
            </a:srgbClr>
          </a:solidFill>
          <a:ln w="19050" algn="ctr">
            <a:noFill/>
            <a:miter lim="800000"/>
            <a:headEnd/>
            <a:tailEnd/>
          </a:ln>
        </p:spPr>
        <p:txBody>
          <a:bodyPr wrap="square" lIns="71750" tIns="71750" rIns="71750" bIns="71750" rtlCol="0" anchor="ctr"/>
          <a:lstStyle/>
          <a:p>
            <a:pPr algn="ctr" defTabSz="945677">
              <a:lnSpc>
                <a:spcPct val="106000"/>
              </a:lnSpc>
            </a:pPr>
            <a:endParaRPr lang="en-US" sz="1292" b="1" dirty="0">
              <a:solidFill>
                <a:prstClr val="white"/>
              </a:solidFill>
              <a:latin typeface="Verdana"/>
            </a:endParaRPr>
          </a:p>
        </p:txBody>
      </p:sp>
      <p:grpSp>
        <p:nvGrpSpPr>
          <p:cNvPr id="6" name="Group 5"/>
          <p:cNvGrpSpPr/>
          <p:nvPr/>
        </p:nvGrpSpPr>
        <p:grpSpPr>
          <a:xfrm>
            <a:off x="1900237" y="1834928"/>
            <a:ext cx="3042743" cy="2028495"/>
            <a:chOff x="361950" y="3124200"/>
            <a:chExt cx="3471862" cy="2314575"/>
          </a:xfrm>
        </p:grpSpPr>
        <p:sp>
          <p:nvSpPr>
            <p:cNvPr id="7" name="Oval 6"/>
            <p:cNvSpPr/>
            <p:nvPr/>
          </p:nvSpPr>
          <p:spPr bwMode="gray">
            <a:xfrm>
              <a:off x="361950" y="3124200"/>
              <a:ext cx="2314575" cy="2314575"/>
            </a:xfrm>
            <a:prstGeom prst="ellipse">
              <a:avLst/>
            </a:prstGeom>
            <a:solidFill>
              <a:schemeClr val="accent3">
                <a:lumMod val="50000"/>
                <a:alpha val="75000"/>
              </a:schemeClr>
            </a:solidFill>
            <a:ln w="19050" algn="ctr">
              <a:noFill/>
              <a:miter lim="800000"/>
              <a:headEnd/>
              <a:tailEnd/>
            </a:ln>
          </p:spPr>
          <p:txBody>
            <a:bodyPr wrap="square" lIns="71750" tIns="71750" rIns="71750" bIns="71750" rtlCol="0" anchor="ctr"/>
            <a:lstStyle/>
            <a:p>
              <a:pPr algn="ctr" defTabSz="945677">
                <a:lnSpc>
                  <a:spcPct val="106000"/>
                </a:lnSpc>
              </a:pPr>
              <a:endParaRPr lang="en-US" sz="1292" b="1" dirty="0">
                <a:solidFill>
                  <a:prstClr val="white"/>
                </a:solidFill>
                <a:latin typeface="Verdana"/>
              </a:endParaRPr>
            </a:p>
          </p:txBody>
        </p:sp>
        <p:sp>
          <p:nvSpPr>
            <p:cNvPr id="8" name="Oval 7"/>
            <p:cNvSpPr/>
            <p:nvPr/>
          </p:nvSpPr>
          <p:spPr bwMode="gray">
            <a:xfrm>
              <a:off x="1519237" y="3124200"/>
              <a:ext cx="2314575" cy="2314575"/>
            </a:xfrm>
            <a:prstGeom prst="ellipse">
              <a:avLst/>
            </a:prstGeom>
            <a:solidFill>
              <a:srgbClr val="009A44">
                <a:alpha val="75000"/>
              </a:srgbClr>
            </a:solidFill>
            <a:ln w="19050" algn="ctr">
              <a:noFill/>
              <a:miter lim="800000"/>
              <a:headEnd/>
              <a:tailEnd/>
            </a:ln>
          </p:spPr>
          <p:txBody>
            <a:bodyPr wrap="square" lIns="71750" tIns="71750" rIns="71750" bIns="71750" rtlCol="0" anchor="ctr"/>
            <a:lstStyle/>
            <a:p>
              <a:pPr algn="ctr" defTabSz="945677">
                <a:lnSpc>
                  <a:spcPct val="106000"/>
                </a:lnSpc>
              </a:pPr>
              <a:endParaRPr lang="en-US" sz="1292" b="1" dirty="0">
                <a:solidFill>
                  <a:prstClr val="white"/>
                </a:solidFill>
                <a:latin typeface="Verdana"/>
              </a:endParaRPr>
            </a:p>
          </p:txBody>
        </p:sp>
      </p:grpSp>
      <p:sp>
        <p:nvSpPr>
          <p:cNvPr id="9" name="Oval 24"/>
          <p:cNvSpPr>
            <a:spLocks noChangeArrowheads="1"/>
          </p:cNvSpPr>
          <p:nvPr/>
        </p:nvSpPr>
        <p:spPr bwMode="gray">
          <a:xfrm>
            <a:off x="2959692" y="2211407"/>
            <a:ext cx="927954" cy="669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round/>
                <a:headEnd/>
                <a:tailEnd/>
              </a14:hiddenLine>
            </a:ext>
          </a:extLst>
        </p:spPr>
        <p:txBody>
          <a:bodyPr wrap="square" lIns="0" tIns="0" rIns="0" bIns="0" anchor="ctr"/>
          <a:lstStyle/>
          <a:p>
            <a:pPr algn="ctr" defTabSz="813913">
              <a:defRPr/>
            </a:pPr>
            <a:r>
              <a:rPr lang="en-US" sz="1150" b="1" kern="0" dirty="0">
                <a:solidFill>
                  <a:prstClr val="white"/>
                </a:solidFill>
                <a:latin typeface="Calibri" panose="020F0502020204030204" pitchFamily="34" charset="0"/>
                <a:cs typeface="Calibri" panose="020F0502020204030204" pitchFamily="34" charset="0"/>
              </a:rPr>
              <a:t>Criteria for Approval Route</a:t>
            </a:r>
          </a:p>
        </p:txBody>
      </p:sp>
      <p:sp>
        <p:nvSpPr>
          <p:cNvPr id="10" name="Oval 24"/>
          <p:cNvSpPr>
            <a:spLocks noChangeArrowheads="1"/>
          </p:cNvSpPr>
          <p:nvPr/>
        </p:nvSpPr>
        <p:spPr bwMode="gray">
          <a:xfrm>
            <a:off x="3000778" y="1116067"/>
            <a:ext cx="927954" cy="669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round/>
                <a:headEnd/>
                <a:tailEnd/>
              </a14:hiddenLine>
            </a:ext>
          </a:extLst>
        </p:spPr>
        <p:txBody>
          <a:bodyPr wrap="square" lIns="0" tIns="0" rIns="0" bIns="0" anchor="ctr"/>
          <a:lstStyle/>
          <a:p>
            <a:pPr algn="ctr" defTabSz="813913">
              <a:defRPr/>
            </a:pPr>
            <a:r>
              <a:rPr lang="en-US" sz="1200" b="1" kern="0" dirty="0">
                <a:solidFill>
                  <a:prstClr val="white"/>
                </a:solidFill>
                <a:latin typeface="Calibri" panose="020F0502020204030204" pitchFamily="34" charset="0"/>
                <a:cs typeface="Calibri" panose="020F0502020204030204" pitchFamily="34" charset="0"/>
              </a:rPr>
              <a:t>Citizenship </a:t>
            </a:r>
          </a:p>
        </p:txBody>
      </p:sp>
      <p:sp>
        <p:nvSpPr>
          <p:cNvPr id="11" name="Oval 24"/>
          <p:cNvSpPr>
            <a:spLocks noChangeArrowheads="1"/>
          </p:cNvSpPr>
          <p:nvPr/>
        </p:nvSpPr>
        <p:spPr bwMode="gray">
          <a:xfrm>
            <a:off x="2051314" y="2751262"/>
            <a:ext cx="843594" cy="669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round/>
                <a:headEnd/>
                <a:tailEnd/>
              </a14:hiddenLine>
            </a:ext>
          </a:extLst>
        </p:spPr>
        <p:txBody>
          <a:bodyPr wrap="square" lIns="0" tIns="0" rIns="0" bIns="0" anchor="ctr"/>
          <a:lstStyle/>
          <a:p>
            <a:pPr algn="ctr" defTabSz="813913">
              <a:defRPr/>
            </a:pPr>
            <a:r>
              <a:rPr lang="en-US" sz="1200" b="1" kern="0" dirty="0">
                <a:solidFill>
                  <a:srgbClr val="FFFFFF"/>
                </a:solidFill>
                <a:latin typeface="Calibri" panose="020F0502020204030204" pitchFamily="34" charset="0"/>
                <a:cs typeface="Calibri" panose="020F0502020204030204" pitchFamily="34" charset="0"/>
              </a:rPr>
              <a:t>Status of Applicant </a:t>
            </a:r>
          </a:p>
        </p:txBody>
      </p:sp>
      <p:sp>
        <p:nvSpPr>
          <p:cNvPr id="12" name="Oval 24"/>
          <p:cNvSpPr>
            <a:spLocks noChangeArrowheads="1"/>
          </p:cNvSpPr>
          <p:nvPr/>
        </p:nvSpPr>
        <p:spPr bwMode="gray">
          <a:xfrm>
            <a:off x="3972972" y="2751262"/>
            <a:ext cx="843594" cy="669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round/>
                <a:headEnd/>
                <a:tailEnd/>
              </a14:hiddenLine>
            </a:ext>
          </a:extLst>
        </p:spPr>
        <p:txBody>
          <a:bodyPr wrap="square" lIns="0" tIns="0" rIns="0" bIns="0" anchor="ctr"/>
          <a:lstStyle/>
          <a:p>
            <a:pPr algn="ctr" defTabSz="813913">
              <a:defRPr/>
            </a:pPr>
            <a:r>
              <a:rPr lang="en-US" sz="1200" b="1" kern="0" dirty="0">
                <a:solidFill>
                  <a:prstClr val="white"/>
                </a:solidFill>
                <a:latin typeface="Calibri" panose="020F0502020204030204" pitchFamily="34" charset="0"/>
                <a:cs typeface="Calibri" panose="020F0502020204030204" pitchFamily="34" charset="0"/>
              </a:rPr>
              <a:t>Sector Based</a:t>
            </a:r>
          </a:p>
        </p:txBody>
      </p:sp>
      <p:sp>
        <p:nvSpPr>
          <p:cNvPr id="13" name="Rectangle 12"/>
          <p:cNvSpPr/>
          <p:nvPr/>
        </p:nvSpPr>
        <p:spPr bwMode="gray">
          <a:xfrm>
            <a:off x="5905056" y="771002"/>
            <a:ext cx="5248719" cy="334101"/>
          </a:xfrm>
          <a:prstGeom prst="rect">
            <a:avLst/>
          </a:prstGeom>
          <a:solidFill>
            <a:srgbClr val="00ABAB"/>
          </a:solidFill>
          <a:ln w="19050" algn="ctr">
            <a:noFill/>
            <a:miter lim="800000"/>
            <a:headEnd/>
            <a:tailEnd/>
          </a:ln>
        </p:spPr>
        <p:txBody>
          <a:bodyPr wrap="square" lIns="92393" tIns="71750" rIns="71750" bIns="71750" rtlCol="0" anchor="ctr"/>
          <a:lstStyle/>
          <a:p>
            <a:pPr defTabSz="945677">
              <a:lnSpc>
                <a:spcPct val="106000"/>
              </a:lnSpc>
            </a:pPr>
            <a:r>
              <a:rPr lang="en-US" sz="1200" b="1" dirty="0">
                <a:solidFill>
                  <a:prstClr val="white"/>
                </a:solidFill>
                <a:latin typeface="Calibri" panose="020F0502020204030204" pitchFamily="34" charset="0"/>
                <a:cs typeface="Calibri" panose="020F0502020204030204" pitchFamily="34" charset="0"/>
              </a:rPr>
              <a:t>Citizenship</a:t>
            </a:r>
          </a:p>
        </p:txBody>
      </p:sp>
      <p:sp>
        <p:nvSpPr>
          <p:cNvPr id="14" name="Rectangle 11"/>
          <p:cNvSpPr>
            <a:spLocks noChangeArrowheads="1"/>
          </p:cNvSpPr>
          <p:nvPr/>
        </p:nvSpPr>
        <p:spPr bwMode="gray">
          <a:xfrm>
            <a:off x="5905056" y="1106224"/>
            <a:ext cx="5248719" cy="1189471"/>
          </a:xfrm>
          <a:prstGeom prst="rect">
            <a:avLst/>
          </a:prstGeom>
          <a:pattFill prst="pct5">
            <a:fgClr>
              <a:schemeClr val="accent6">
                <a:lumMod val="60000"/>
                <a:lumOff val="40000"/>
              </a:schemeClr>
            </a:fgClr>
            <a:bgClr>
              <a:schemeClr val="bg1"/>
            </a:bgClr>
          </a:pattFill>
          <a:ln w="19050" algn="ctr">
            <a:noFill/>
            <a:miter lim="800000"/>
            <a:headEnd/>
            <a:tailEnd/>
          </a:ln>
        </p:spPr>
        <p:txBody>
          <a:bodyPr lIns="92393" tIns="36900" rIns="123190" anchor="t"/>
          <a:lstStyle/>
          <a:p>
            <a:pPr marL="171453" indent="-171453" algn="just" defTabSz="945677">
              <a:buFont typeface="Arial" panose="020B0604020202020204" pitchFamily="34" charset="0"/>
              <a:buChar char="•"/>
            </a:pPr>
            <a:r>
              <a:rPr lang="en-US" sz="1200" dirty="0">
                <a:solidFill>
                  <a:srgbClr val="000000"/>
                </a:solidFill>
                <a:latin typeface="Calibri" panose="020F0502020204030204" pitchFamily="34" charset="0"/>
                <a:cs typeface="Calibri" panose="020F0502020204030204" pitchFamily="34" charset="0"/>
              </a:rPr>
              <a:t>Applicant is a citizen of or is registered/incorporated in Pakistan;</a:t>
            </a:r>
          </a:p>
          <a:p>
            <a:pPr marL="171453" indent="-171453" algn="just" defTabSz="945677">
              <a:buFont typeface="Arial" panose="020B0604020202020204" pitchFamily="34" charset="0"/>
              <a:buChar char="•"/>
            </a:pPr>
            <a:endParaRPr lang="en-US" sz="1200" dirty="0">
              <a:solidFill>
                <a:srgbClr val="000000"/>
              </a:solidFill>
              <a:latin typeface="Calibri" panose="020F0502020204030204" pitchFamily="34" charset="0"/>
              <a:cs typeface="Calibri" panose="020F0502020204030204" pitchFamily="34" charset="0"/>
            </a:endParaRPr>
          </a:p>
          <a:p>
            <a:pPr marL="171453" indent="-171453" algn="just" defTabSz="945677">
              <a:buFont typeface="Arial" panose="020B0604020202020204" pitchFamily="34" charset="0"/>
              <a:buChar char="•"/>
            </a:pPr>
            <a:r>
              <a:rPr lang="en-US" sz="1200" dirty="0">
                <a:solidFill>
                  <a:srgbClr val="000000"/>
                </a:solidFill>
                <a:latin typeface="Calibri" panose="020F0502020204030204" pitchFamily="34" charset="0"/>
                <a:cs typeface="Calibri" panose="020F0502020204030204" pitchFamily="34" charset="0"/>
              </a:rPr>
              <a:t>Applicant is a citizen of or is registered/incorporated in Bangladesh, Sri Lanka, Afghanistan, Iran, China, Hong Kong or Macau and the application is for opening a BO/LO/PO in Jammu and Kashmir, North East region and Andaman and Nicobar Islands </a:t>
            </a:r>
          </a:p>
          <a:p>
            <a:pPr marL="171453" indent="-171453" algn="just" defTabSz="945677">
              <a:buFont typeface="Arial" panose="020B0604020202020204" pitchFamily="34" charset="0"/>
              <a:buChar char="•"/>
            </a:pPr>
            <a:endParaRPr lang="en-IN" sz="1200" dirty="0">
              <a:solidFill>
                <a:srgbClr val="000000"/>
              </a:solidFill>
              <a:latin typeface="Calibri" panose="020F0502020204030204" pitchFamily="34" charset="0"/>
              <a:cs typeface="Calibri" panose="020F0502020204030204" pitchFamily="34" charset="0"/>
            </a:endParaRPr>
          </a:p>
          <a:p>
            <a:pPr marL="171453" indent="-171453" algn="just" defTabSz="945677">
              <a:buFont typeface="Arial" panose="020B0604020202020204" pitchFamily="34" charset="0"/>
              <a:buChar char="•"/>
            </a:pPr>
            <a:endParaRPr lang="en-US" sz="1200" dirty="0">
              <a:solidFill>
                <a:prstClr val="black"/>
              </a:solidFill>
              <a:latin typeface="Calibri" panose="020F0502020204030204" pitchFamily="34" charset="0"/>
              <a:cs typeface="Calibri" panose="020F0502020204030204" pitchFamily="34" charset="0"/>
            </a:endParaRPr>
          </a:p>
          <a:p>
            <a:pPr algn="just" defTabSz="945677"/>
            <a:endParaRPr lang="en-US" sz="1200" dirty="0">
              <a:solidFill>
                <a:prstClr val="black"/>
              </a:solidFill>
              <a:latin typeface="Calibri" panose="020F0502020204030204" pitchFamily="34" charset="0"/>
              <a:cs typeface="Calibri" panose="020F0502020204030204" pitchFamily="34" charset="0"/>
            </a:endParaRPr>
          </a:p>
          <a:p>
            <a:pPr algn="just" defTabSz="945677"/>
            <a:endParaRPr lang="en-IN" sz="1200" dirty="0">
              <a:solidFill>
                <a:prstClr val="black"/>
              </a:solidFill>
              <a:latin typeface="Calibri" panose="020F0502020204030204" pitchFamily="34" charset="0"/>
              <a:cs typeface="Calibri" panose="020F0502020204030204" pitchFamily="34" charset="0"/>
            </a:endParaRPr>
          </a:p>
        </p:txBody>
      </p:sp>
      <p:sp>
        <p:nvSpPr>
          <p:cNvPr id="15" name="Rectangle 14"/>
          <p:cNvSpPr/>
          <p:nvPr/>
        </p:nvSpPr>
        <p:spPr bwMode="gray">
          <a:xfrm>
            <a:off x="5905056" y="2426481"/>
            <a:ext cx="5248719" cy="302574"/>
          </a:xfrm>
          <a:prstGeom prst="rect">
            <a:avLst/>
          </a:prstGeom>
          <a:solidFill>
            <a:srgbClr val="009A44"/>
          </a:solidFill>
          <a:ln w="19050" algn="ctr">
            <a:noFill/>
            <a:miter lim="800000"/>
            <a:headEnd/>
            <a:tailEnd/>
          </a:ln>
        </p:spPr>
        <p:txBody>
          <a:bodyPr wrap="square" lIns="92393" tIns="71750" rIns="71750" bIns="71750" rtlCol="0" anchor="ctr"/>
          <a:lstStyle/>
          <a:p>
            <a:pPr defTabSz="945677">
              <a:lnSpc>
                <a:spcPct val="106000"/>
              </a:lnSpc>
            </a:pPr>
            <a:r>
              <a:rPr lang="en-US" sz="1200" b="1" dirty="0">
                <a:solidFill>
                  <a:prstClr val="white"/>
                </a:solidFill>
                <a:latin typeface="Calibri" panose="020F0502020204030204" pitchFamily="34" charset="0"/>
                <a:cs typeface="Calibri" panose="020F0502020204030204" pitchFamily="34" charset="0"/>
              </a:rPr>
              <a:t>Sector </a:t>
            </a:r>
          </a:p>
        </p:txBody>
      </p:sp>
      <p:sp>
        <p:nvSpPr>
          <p:cNvPr id="16" name="Rectangle 11"/>
          <p:cNvSpPr>
            <a:spLocks noChangeArrowheads="1"/>
          </p:cNvSpPr>
          <p:nvPr/>
        </p:nvSpPr>
        <p:spPr bwMode="gray">
          <a:xfrm>
            <a:off x="5905056" y="2729054"/>
            <a:ext cx="5248719" cy="1598290"/>
          </a:xfrm>
          <a:prstGeom prst="rect">
            <a:avLst/>
          </a:prstGeom>
          <a:pattFill prst="pct5">
            <a:fgClr>
              <a:schemeClr val="accent6">
                <a:lumMod val="60000"/>
                <a:lumOff val="40000"/>
              </a:schemeClr>
            </a:fgClr>
            <a:bgClr>
              <a:schemeClr val="bg1"/>
            </a:bgClr>
          </a:pattFill>
          <a:ln w="19050" algn="ctr">
            <a:noFill/>
            <a:miter lim="800000"/>
            <a:headEnd/>
            <a:tailEnd/>
          </a:ln>
        </p:spPr>
        <p:txBody>
          <a:bodyPr lIns="92393" tIns="36900" rIns="123190" anchor="t"/>
          <a:lstStyle/>
          <a:p>
            <a:pPr marL="171453" indent="-171453" algn="just" defTabSz="945677">
              <a:buFont typeface="Arial" panose="020B0604020202020204" pitchFamily="34" charset="0"/>
              <a:buChar char="•"/>
            </a:pPr>
            <a:r>
              <a:rPr lang="en-US" sz="1200" dirty="0">
                <a:solidFill>
                  <a:srgbClr val="000000"/>
                </a:solidFill>
                <a:latin typeface="Calibri" panose="020F0502020204030204" pitchFamily="34" charset="0"/>
                <a:cs typeface="Calibri" panose="020F0502020204030204" pitchFamily="34" charset="0"/>
              </a:rPr>
              <a:t>Principal business of the applicant falls in the four sectors namely Defence, Telecom, Private Security and Information and Broadcasting.</a:t>
            </a:r>
          </a:p>
          <a:p>
            <a:pPr marL="171453" indent="-171453" algn="just" defTabSz="945677">
              <a:buFont typeface="Arial" panose="020B0604020202020204" pitchFamily="34" charset="0"/>
              <a:buChar char="•"/>
            </a:pPr>
            <a:endParaRPr lang="en-US" sz="1200" dirty="0">
              <a:solidFill>
                <a:srgbClr val="000000"/>
              </a:solidFill>
              <a:latin typeface="Calibri" panose="020F0502020204030204" pitchFamily="34" charset="0"/>
              <a:cs typeface="Calibri" panose="020F0502020204030204" pitchFamily="34" charset="0"/>
            </a:endParaRPr>
          </a:p>
          <a:p>
            <a:pPr marL="171453" indent="-171453" algn="just" defTabSz="945677">
              <a:buFont typeface="Arial" panose="020B0604020202020204" pitchFamily="34" charset="0"/>
              <a:buChar char="•"/>
            </a:pPr>
            <a:r>
              <a:rPr lang="en-US" sz="1200" dirty="0">
                <a:solidFill>
                  <a:srgbClr val="000000"/>
                </a:solidFill>
                <a:latin typeface="Calibri" panose="020F0502020204030204" pitchFamily="34" charset="0"/>
                <a:cs typeface="Calibri" panose="020F0502020204030204" pitchFamily="34" charset="0"/>
              </a:rPr>
              <a:t>Prior approval of Reserve Bank of India shall not be required in cases where Government approval or license/permission by the concerned Ministry/Regulator has already been granted </a:t>
            </a:r>
          </a:p>
          <a:p>
            <a:pPr marL="171453" indent="-171453" algn="just" defTabSz="945677">
              <a:buFont typeface="Arial" panose="020B0604020202020204" pitchFamily="34" charset="0"/>
              <a:buChar char="•"/>
            </a:pPr>
            <a:endParaRPr lang="en-US" sz="1200" dirty="0">
              <a:solidFill>
                <a:srgbClr val="000000"/>
              </a:solidFill>
              <a:latin typeface="Calibri" panose="020F0502020204030204" pitchFamily="34" charset="0"/>
              <a:cs typeface="Calibri" panose="020F0502020204030204" pitchFamily="34" charset="0"/>
            </a:endParaRPr>
          </a:p>
          <a:p>
            <a:pPr marL="171453" indent="-171453" algn="just" defTabSz="945677">
              <a:buFont typeface="Arial" panose="020B0604020202020204" pitchFamily="34" charset="0"/>
              <a:buChar char="•"/>
            </a:pPr>
            <a:r>
              <a:rPr lang="en-US" sz="1200" dirty="0">
                <a:solidFill>
                  <a:srgbClr val="000000"/>
                </a:solidFill>
                <a:latin typeface="Calibri" panose="020F0502020204030204" pitchFamily="34" charset="0"/>
                <a:cs typeface="Calibri" panose="020F0502020204030204" pitchFamily="34" charset="0"/>
              </a:rPr>
              <a:t>Proposal for opening a PO relating to defence sector, no separate reference or approval of Government of India shall be required  if taken at time of awarding project</a:t>
            </a:r>
          </a:p>
          <a:p>
            <a:pPr marL="171453" indent="-171453" algn="just" defTabSz="945677">
              <a:buFont typeface="Arial" panose="020B0604020202020204" pitchFamily="34" charset="0"/>
              <a:buChar char="•"/>
            </a:pPr>
            <a:endParaRPr lang="en-US" sz="1200" dirty="0">
              <a:solidFill>
                <a:srgbClr val="000000"/>
              </a:solidFill>
              <a:latin typeface="Calibri" panose="020F0502020204030204" pitchFamily="34" charset="0"/>
              <a:cs typeface="Calibri" panose="020F0502020204030204" pitchFamily="34" charset="0"/>
            </a:endParaRPr>
          </a:p>
          <a:p>
            <a:pPr marL="171453" indent="-171453" algn="just" defTabSz="945677">
              <a:buFont typeface="Arial" panose="020B0604020202020204" pitchFamily="34" charset="0"/>
              <a:buChar char="•"/>
            </a:pPr>
            <a:endParaRPr lang="en-IN" sz="1200" dirty="0">
              <a:solidFill>
                <a:srgbClr val="000000"/>
              </a:solidFill>
              <a:latin typeface="Calibri" panose="020F0502020204030204" pitchFamily="34" charset="0"/>
              <a:cs typeface="Calibri" panose="020F0502020204030204" pitchFamily="34" charset="0"/>
            </a:endParaRPr>
          </a:p>
          <a:p>
            <a:pPr algn="just" defTabSz="945677"/>
            <a:endParaRPr lang="en-US" sz="1200" dirty="0">
              <a:solidFill>
                <a:srgbClr val="000000"/>
              </a:solidFill>
              <a:latin typeface="Calibri" panose="020F0502020204030204" pitchFamily="34" charset="0"/>
              <a:cs typeface="Calibri" panose="020F0502020204030204" pitchFamily="34" charset="0"/>
            </a:endParaRPr>
          </a:p>
          <a:p>
            <a:pPr algn="just" defTabSz="945677"/>
            <a:endParaRPr lang="en-IN" sz="1200" dirty="0">
              <a:solidFill>
                <a:srgbClr val="000000"/>
              </a:solidFill>
              <a:latin typeface="Calibri" panose="020F0502020204030204" pitchFamily="34" charset="0"/>
              <a:cs typeface="Calibri" panose="020F0502020204030204" pitchFamily="34" charset="0"/>
            </a:endParaRPr>
          </a:p>
        </p:txBody>
      </p:sp>
      <p:sp>
        <p:nvSpPr>
          <p:cNvPr id="17" name="Rectangle 16"/>
          <p:cNvSpPr/>
          <p:nvPr/>
        </p:nvSpPr>
        <p:spPr bwMode="gray">
          <a:xfrm>
            <a:off x="5905056" y="4636631"/>
            <a:ext cx="5248719" cy="278144"/>
          </a:xfrm>
          <a:prstGeom prst="rect">
            <a:avLst/>
          </a:prstGeom>
          <a:solidFill>
            <a:schemeClr val="accent3">
              <a:lumMod val="50000"/>
            </a:schemeClr>
          </a:solidFill>
          <a:ln w="19050" algn="ctr">
            <a:noFill/>
            <a:miter lim="800000"/>
            <a:headEnd/>
            <a:tailEnd/>
          </a:ln>
        </p:spPr>
        <p:txBody>
          <a:bodyPr wrap="square" lIns="92393" tIns="71750" rIns="71750" bIns="71750" rtlCol="0" anchor="ctr"/>
          <a:lstStyle/>
          <a:p>
            <a:pPr defTabSz="945677">
              <a:lnSpc>
                <a:spcPct val="106000"/>
              </a:lnSpc>
            </a:pPr>
            <a:r>
              <a:rPr lang="en-US" sz="1200" b="1" dirty="0">
                <a:solidFill>
                  <a:prstClr val="white"/>
                </a:solidFill>
                <a:latin typeface="Calibri" panose="020F0502020204030204" pitchFamily="34" charset="0"/>
                <a:cs typeface="Calibri" panose="020F0502020204030204" pitchFamily="34" charset="0"/>
              </a:rPr>
              <a:t>Status of Applicant</a:t>
            </a:r>
          </a:p>
        </p:txBody>
      </p:sp>
      <p:sp>
        <p:nvSpPr>
          <p:cNvPr id="18" name="Rectangle 11"/>
          <p:cNvSpPr>
            <a:spLocks noChangeArrowheads="1"/>
          </p:cNvSpPr>
          <p:nvPr/>
        </p:nvSpPr>
        <p:spPr bwMode="gray">
          <a:xfrm>
            <a:off x="5905056" y="4914774"/>
            <a:ext cx="5248719" cy="1256979"/>
          </a:xfrm>
          <a:prstGeom prst="rect">
            <a:avLst/>
          </a:prstGeom>
          <a:pattFill prst="pct5">
            <a:fgClr>
              <a:schemeClr val="accent6">
                <a:lumMod val="60000"/>
                <a:lumOff val="40000"/>
              </a:schemeClr>
            </a:fgClr>
            <a:bgClr>
              <a:schemeClr val="bg1"/>
            </a:bgClr>
          </a:pattFill>
          <a:ln w="19050" algn="ctr">
            <a:noFill/>
            <a:miter lim="800000"/>
            <a:headEnd/>
            <a:tailEnd/>
          </a:ln>
        </p:spPr>
        <p:txBody>
          <a:bodyPr lIns="92393" tIns="36900" rIns="123190" anchor="t"/>
          <a:lstStyle/>
          <a:p>
            <a:pPr marL="171453" indent="-171453" algn="just" defTabSz="945677">
              <a:buFont typeface="Arial" panose="020B0604020202020204" pitchFamily="34" charset="0"/>
              <a:buChar char="•"/>
            </a:pPr>
            <a:r>
              <a:rPr lang="en-US" sz="1200" dirty="0">
                <a:solidFill>
                  <a:srgbClr val="000000"/>
                </a:solidFill>
                <a:latin typeface="Calibri" panose="020F0502020204030204" pitchFamily="34" charset="0"/>
                <a:cs typeface="Calibri" panose="020F0502020204030204" pitchFamily="34" charset="0"/>
              </a:rPr>
              <a:t>Applicant is a Non-Government Organization (NGO), Non-Profit Organization, Body/ Agency/ Department of a foreign government. </a:t>
            </a:r>
          </a:p>
          <a:p>
            <a:pPr marL="171453" indent="-171453" algn="just" defTabSz="945677">
              <a:buFont typeface="Arial" panose="020B0604020202020204" pitchFamily="34" charset="0"/>
              <a:buChar char="•"/>
            </a:pPr>
            <a:r>
              <a:rPr lang="en-US" sz="1200" dirty="0">
                <a:solidFill>
                  <a:srgbClr val="000000"/>
                </a:solidFill>
                <a:latin typeface="Calibri" panose="020F0502020204030204" pitchFamily="34" charset="0"/>
                <a:cs typeface="Calibri" panose="020F0502020204030204" pitchFamily="34" charset="0"/>
              </a:rPr>
              <a:t>However, if such entity is engaged, partly or wholly, in any of the activities covered under Foreign Contribution (Regulation) Act, 2010 (FCRA), they shall obtain a certificate of registration under the said Act and shall not seek permission under FEMA 22(R)3. </a:t>
            </a:r>
          </a:p>
        </p:txBody>
      </p:sp>
      <p:cxnSp>
        <p:nvCxnSpPr>
          <p:cNvPr id="19" name="Elbow Connector 18"/>
          <p:cNvCxnSpPr/>
          <p:nvPr/>
        </p:nvCxnSpPr>
        <p:spPr>
          <a:xfrm rot="16200000" flipH="1">
            <a:off x="3975301" y="2718887"/>
            <a:ext cx="829787" cy="2990571"/>
          </a:xfrm>
          <a:prstGeom prst="bentConnector2">
            <a:avLst/>
          </a:prstGeom>
          <a:ln w="19050" cap="rnd">
            <a:solidFill>
              <a:schemeClr val="tx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0" name="Elbow Connector 19"/>
          <p:cNvCxnSpPr>
            <a:cxnSpLocks/>
            <a:stCxn id="5" idx="7"/>
            <a:endCxn id="13" idx="1"/>
          </p:cNvCxnSpPr>
          <p:nvPr/>
        </p:nvCxnSpPr>
        <p:spPr>
          <a:xfrm rot="5400000" flipH="1" flipV="1">
            <a:off x="4869468" y="207375"/>
            <a:ext cx="304910" cy="1766266"/>
          </a:xfrm>
          <a:prstGeom prst="bentConnector2">
            <a:avLst/>
          </a:prstGeom>
          <a:ln w="19050" cap="rnd">
            <a:solidFill>
              <a:schemeClr val="tx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1" name="Elbow Connector 20"/>
          <p:cNvCxnSpPr/>
          <p:nvPr/>
        </p:nvCxnSpPr>
        <p:spPr>
          <a:xfrm flipV="1">
            <a:off x="4962554" y="2568201"/>
            <a:ext cx="962076" cy="312938"/>
          </a:xfrm>
          <a:prstGeom prst="bentConnector3">
            <a:avLst>
              <a:gd name="adj1" fmla="val 23439"/>
            </a:avLst>
          </a:prstGeom>
          <a:ln w="19050" cap="rnd">
            <a:solidFill>
              <a:schemeClr val="tx1"/>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2051314" y="6322888"/>
            <a:ext cx="8244640" cy="184666"/>
          </a:xfrm>
          <a:prstGeom prst="rect">
            <a:avLst/>
          </a:prstGeom>
          <a:solidFill>
            <a:schemeClr val="accent1">
              <a:lumMod val="20000"/>
              <a:lumOff val="80000"/>
            </a:schemeClr>
          </a:solidFill>
        </p:spPr>
        <p:txBody>
          <a:bodyPr wrap="square" lIns="0" tIns="0" rIns="0" bIns="0" rtlCol="0">
            <a:spAutoFit/>
          </a:bodyPr>
          <a:lstStyle/>
          <a:p>
            <a:pPr algn="ctr" defTabSz="945677">
              <a:spcBef>
                <a:spcPts val="600"/>
              </a:spcBef>
              <a:buSzPct val="100000"/>
            </a:pPr>
            <a:r>
              <a:rPr lang="en-US" sz="1200" i="1" dirty="0">
                <a:solidFill>
                  <a:prstClr val="black"/>
                </a:solidFill>
                <a:latin typeface="Calibri" panose="020F0502020204030204" pitchFamily="34" charset="0"/>
                <a:cs typeface="Calibri" panose="020F0502020204030204" pitchFamily="34" charset="0"/>
              </a:rPr>
              <a:t>A Subsidiary of an Indian company abroad opening a BO in India will be under approval route.</a:t>
            </a:r>
            <a:endParaRPr lang="en-IN" sz="1200" i="1" dirty="0">
              <a:solidFill>
                <a:prstClr val="black"/>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69268575"/>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Document icon - Circle Ico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95445" y="1994925"/>
            <a:ext cx="1423989" cy="1423989"/>
          </a:xfrm>
          <a:prstGeom prst="rect">
            <a:avLst/>
          </a:prstGeom>
          <a:noFill/>
          <a:extLst>
            <a:ext uri="{909E8E84-426E-40DD-AFC4-6F175D3DCCD1}">
              <a14:hiddenFill xmlns:a14="http://schemas.microsoft.com/office/drawing/2010/main">
                <a:solidFill>
                  <a:srgbClr val="FFFFFF"/>
                </a:solidFill>
              </a14:hiddenFill>
            </a:ext>
          </a:extLst>
        </p:spPr>
      </p:pic>
      <p:sp>
        <p:nvSpPr>
          <p:cNvPr id="29" name="Title 2"/>
          <p:cNvSpPr>
            <a:spLocks noGrp="1"/>
          </p:cNvSpPr>
          <p:nvPr>
            <p:ph type="title"/>
          </p:nvPr>
        </p:nvSpPr>
        <p:spPr>
          <a:xfrm>
            <a:off x="496231" y="363423"/>
            <a:ext cx="8455975" cy="299888"/>
          </a:xfrm>
        </p:spPr>
        <p:txBody>
          <a:bodyPr/>
          <a:lstStyle/>
          <a:p>
            <a:pPr>
              <a:buSzPct val="100000"/>
            </a:pPr>
            <a:r>
              <a:rPr lang="en-US" sz="2100" dirty="0">
                <a:latin typeface="Calibri" panose="020F0502020204030204" pitchFamily="34" charset="0"/>
                <a:cs typeface="Calibri" panose="020F0502020204030204" pitchFamily="34" charset="0"/>
              </a:rPr>
              <a:t>Annual Activity Certificate by LO/ BO/ PO</a:t>
            </a:r>
            <a:endParaRPr lang="en-IN" sz="2100" dirty="0">
              <a:latin typeface="Calibri" panose="020F0502020204030204" pitchFamily="34" charset="0"/>
              <a:cs typeface="Calibri" panose="020F0502020204030204" pitchFamily="34" charset="0"/>
            </a:endParaRPr>
          </a:p>
        </p:txBody>
      </p:sp>
      <p:pic>
        <p:nvPicPr>
          <p:cNvPr id="30" name="Picture 29" descr="65.emf"/>
          <p:cNvPicPr>
            <a:picLocks noChangeAspect="1"/>
          </p:cNvPicPr>
          <p:nvPr/>
        </p:nvPicPr>
        <p:blipFill>
          <a:blip r:embed="rId3"/>
          <a:stretch>
            <a:fillRect/>
          </a:stretch>
        </p:blipFill>
        <p:spPr>
          <a:xfrm>
            <a:off x="4412795" y="957436"/>
            <a:ext cx="630030" cy="654601"/>
          </a:xfrm>
          <a:prstGeom prst="rect">
            <a:avLst/>
          </a:prstGeom>
        </p:spPr>
      </p:pic>
      <p:sp>
        <p:nvSpPr>
          <p:cNvPr id="5" name="TextBox 4"/>
          <p:cNvSpPr txBox="1"/>
          <p:nvPr/>
        </p:nvSpPr>
        <p:spPr>
          <a:xfrm>
            <a:off x="4218854" y="1709610"/>
            <a:ext cx="1119766" cy="369332"/>
          </a:xfrm>
          <a:prstGeom prst="rect">
            <a:avLst/>
          </a:prstGeom>
          <a:noFill/>
        </p:spPr>
        <p:txBody>
          <a:bodyPr wrap="square" lIns="0" tIns="0" rIns="0" bIns="0" rtlCol="0">
            <a:spAutoFit/>
          </a:bodyPr>
          <a:lstStyle/>
          <a:p>
            <a:pPr algn="ctr" defTabSz="945677">
              <a:spcBef>
                <a:spcPts val="600"/>
              </a:spcBef>
              <a:buSzPct val="100000"/>
            </a:pPr>
            <a:r>
              <a:rPr lang="en-US" sz="1200" b="1" dirty="0">
                <a:solidFill>
                  <a:srgbClr val="313131"/>
                </a:solidFill>
                <a:latin typeface="Calibri" panose="020F0502020204030204" pitchFamily="34" charset="0"/>
                <a:cs typeface="Calibri" panose="020F0502020204030204" pitchFamily="34" charset="0"/>
              </a:rPr>
              <a:t>Single office of LO/ BO/ PO</a:t>
            </a:r>
            <a:endParaRPr lang="en-IN" sz="1200" b="1" dirty="0">
              <a:solidFill>
                <a:srgbClr val="313131"/>
              </a:solidFill>
              <a:latin typeface="Calibri" panose="020F0502020204030204" pitchFamily="34" charset="0"/>
              <a:cs typeface="Calibri" panose="020F0502020204030204" pitchFamily="34" charset="0"/>
            </a:endParaRPr>
          </a:p>
        </p:txBody>
      </p:sp>
      <p:pic>
        <p:nvPicPr>
          <p:cNvPr id="31" name="Picture 30" descr="65.emf"/>
          <p:cNvPicPr>
            <a:picLocks noChangeAspect="1"/>
          </p:cNvPicPr>
          <p:nvPr/>
        </p:nvPicPr>
        <p:blipFill>
          <a:blip r:embed="rId3"/>
          <a:stretch>
            <a:fillRect/>
          </a:stretch>
        </p:blipFill>
        <p:spPr>
          <a:xfrm>
            <a:off x="4412795" y="3789381"/>
            <a:ext cx="630030" cy="654601"/>
          </a:xfrm>
          <a:prstGeom prst="rect">
            <a:avLst/>
          </a:prstGeom>
        </p:spPr>
      </p:pic>
      <p:sp>
        <p:nvSpPr>
          <p:cNvPr id="39" name="TextBox 38"/>
          <p:cNvSpPr txBox="1"/>
          <p:nvPr/>
        </p:nvSpPr>
        <p:spPr>
          <a:xfrm>
            <a:off x="3849529" y="4488143"/>
            <a:ext cx="1939635" cy="184666"/>
          </a:xfrm>
          <a:prstGeom prst="rect">
            <a:avLst/>
          </a:prstGeom>
          <a:noFill/>
        </p:spPr>
        <p:txBody>
          <a:bodyPr wrap="square" lIns="0" tIns="0" rIns="0" bIns="0" rtlCol="0">
            <a:spAutoFit/>
          </a:bodyPr>
          <a:lstStyle/>
          <a:p>
            <a:pPr algn="ctr" defTabSz="945677">
              <a:spcBef>
                <a:spcPts val="600"/>
              </a:spcBef>
              <a:buSzPct val="100000"/>
            </a:pPr>
            <a:r>
              <a:rPr lang="en-US" sz="1200" b="1" dirty="0">
                <a:solidFill>
                  <a:srgbClr val="313131"/>
                </a:solidFill>
                <a:latin typeface="Calibri" panose="020F0502020204030204" pitchFamily="34" charset="0"/>
                <a:cs typeface="Calibri" panose="020F0502020204030204" pitchFamily="34" charset="0"/>
              </a:rPr>
              <a:t>Nodal Office of LO/ BO/PO</a:t>
            </a:r>
            <a:endParaRPr lang="en-IN" sz="1200" b="1" dirty="0">
              <a:solidFill>
                <a:srgbClr val="313131"/>
              </a:solidFill>
              <a:latin typeface="Calibri" panose="020F0502020204030204" pitchFamily="34" charset="0"/>
              <a:cs typeface="Calibri" panose="020F0502020204030204" pitchFamily="34" charset="0"/>
            </a:endParaRPr>
          </a:p>
        </p:txBody>
      </p:sp>
      <p:grpSp>
        <p:nvGrpSpPr>
          <p:cNvPr id="42" name="Group 41"/>
          <p:cNvGrpSpPr>
            <a:grpSpLocks noChangeAspect="1"/>
          </p:cNvGrpSpPr>
          <p:nvPr/>
        </p:nvGrpSpPr>
        <p:grpSpPr bwMode="auto">
          <a:xfrm>
            <a:off x="3606128" y="4721904"/>
            <a:ext cx="576000" cy="576000"/>
            <a:chOff x="1925" y="6"/>
            <a:chExt cx="340" cy="340"/>
          </a:xfrm>
          <a:solidFill>
            <a:srgbClr val="0070C0"/>
          </a:solidFill>
        </p:grpSpPr>
        <p:sp>
          <p:nvSpPr>
            <p:cNvPr id="43" name="Freeform 42"/>
            <p:cNvSpPr>
              <a:spLocks noEditPoints="1"/>
            </p:cNvSpPr>
            <p:nvPr/>
          </p:nvSpPr>
          <p:spPr bwMode="auto">
            <a:xfrm>
              <a:off x="2017" y="70"/>
              <a:ext cx="156" cy="212"/>
            </a:xfrm>
            <a:custGeom>
              <a:avLst/>
              <a:gdLst>
                <a:gd name="T0" fmla="*/ 90 w 235"/>
                <a:gd name="T1" fmla="*/ 215 h 320"/>
                <a:gd name="T2" fmla="*/ 107 w 235"/>
                <a:gd name="T3" fmla="*/ 224 h 320"/>
                <a:gd name="T4" fmla="*/ 96 w 235"/>
                <a:gd name="T5" fmla="*/ 234 h 320"/>
                <a:gd name="T6" fmla="*/ 92 w 235"/>
                <a:gd name="T7" fmla="*/ 276 h 320"/>
                <a:gd name="T8" fmla="*/ 106 w 235"/>
                <a:gd name="T9" fmla="*/ 270 h 320"/>
                <a:gd name="T10" fmla="*/ 92 w 235"/>
                <a:gd name="T11" fmla="*/ 257 h 320"/>
                <a:gd name="T12" fmla="*/ 87 w 235"/>
                <a:gd name="T13" fmla="*/ 270 h 320"/>
                <a:gd name="T14" fmla="*/ 58 w 235"/>
                <a:gd name="T15" fmla="*/ 233 h 320"/>
                <a:gd name="T16" fmla="*/ 61 w 235"/>
                <a:gd name="T17" fmla="*/ 216 h 320"/>
                <a:gd name="T18" fmla="*/ 44 w 235"/>
                <a:gd name="T19" fmla="*/ 228 h 320"/>
                <a:gd name="T20" fmla="*/ 63 w 235"/>
                <a:gd name="T21" fmla="*/ 185 h 320"/>
                <a:gd name="T22" fmla="*/ 58 w 235"/>
                <a:gd name="T23" fmla="*/ 171 h 320"/>
                <a:gd name="T24" fmla="*/ 43 w 235"/>
                <a:gd name="T25" fmla="*/ 181 h 320"/>
                <a:gd name="T26" fmla="*/ 96 w 235"/>
                <a:gd name="T27" fmla="*/ 192 h 320"/>
                <a:gd name="T28" fmla="*/ 106 w 235"/>
                <a:gd name="T29" fmla="*/ 177 h 320"/>
                <a:gd name="T30" fmla="*/ 86 w 235"/>
                <a:gd name="T31" fmla="*/ 181 h 320"/>
                <a:gd name="T32" fmla="*/ 92 w 235"/>
                <a:gd name="T33" fmla="*/ 148 h 320"/>
                <a:gd name="T34" fmla="*/ 107 w 235"/>
                <a:gd name="T35" fmla="*/ 138 h 320"/>
                <a:gd name="T36" fmla="*/ 98 w 235"/>
                <a:gd name="T37" fmla="*/ 128 h 320"/>
                <a:gd name="T38" fmla="*/ 87 w 235"/>
                <a:gd name="T39" fmla="*/ 142 h 320"/>
                <a:gd name="T40" fmla="*/ 58 w 235"/>
                <a:gd name="T41" fmla="*/ 148 h 320"/>
                <a:gd name="T42" fmla="*/ 61 w 235"/>
                <a:gd name="T43" fmla="*/ 131 h 320"/>
                <a:gd name="T44" fmla="*/ 52 w 235"/>
                <a:gd name="T45" fmla="*/ 128 h 320"/>
                <a:gd name="T46" fmla="*/ 43 w 235"/>
                <a:gd name="T47" fmla="*/ 138 h 320"/>
                <a:gd name="T48" fmla="*/ 54 w 235"/>
                <a:gd name="T49" fmla="*/ 106 h 320"/>
                <a:gd name="T50" fmla="*/ 61 w 235"/>
                <a:gd name="T51" fmla="*/ 88 h 320"/>
                <a:gd name="T52" fmla="*/ 48 w 235"/>
                <a:gd name="T53" fmla="*/ 87 h 320"/>
                <a:gd name="T54" fmla="*/ 46 w 235"/>
                <a:gd name="T55" fmla="*/ 103 h 320"/>
                <a:gd name="T56" fmla="*/ 100 w 235"/>
                <a:gd name="T57" fmla="*/ 105 h 320"/>
                <a:gd name="T58" fmla="*/ 104 w 235"/>
                <a:gd name="T59" fmla="*/ 88 h 320"/>
                <a:gd name="T60" fmla="*/ 86 w 235"/>
                <a:gd name="T61" fmla="*/ 96 h 320"/>
                <a:gd name="T62" fmla="*/ 100 w 235"/>
                <a:gd name="T63" fmla="*/ 63 h 320"/>
                <a:gd name="T64" fmla="*/ 106 w 235"/>
                <a:gd name="T65" fmla="*/ 49 h 320"/>
                <a:gd name="T66" fmla="*/ 87 w 235"/>
                <a:gd name="T67" fmla="*/ 49 h 320"/>
                <a:gd name="T68" fmla="*/ 50 w 235"/>
                <a:gd name="T69" fmla="*/ 63 h 320"/>
                <a:gd name="T70" fmla="*/ 63 w 235"/>
                <a:gd name="T71" fmla="*/ 49 h 320"/>
                <a:gd name="T72" fmla="*/ 43 w 235"/>
                <a:gd name="T73" fmla="*/ 53 h 320"/>
                <a:gd name="T74" fmla="*/ 182 w 235"/>
                <a:gd name="T75" fmla="*/ 234 h 320"/>
                <a:gd name="T76" fmla="*/ 191 w 235"/>
                <a:gd name="T77" fmla="*/ 220 h 320"/>
                <a:gd name="T78" fmla="*/ 184 w 235"/>
                <a:gd name="T79" fmla="*/ 213 h 320"/>
                <a:gd name="T80" fmla="*/ 174 w 235"/>
                <a:gd name="T81" fmla="*/ 216 h 320"/>
                <a:gd name="T82" fmla="*/ 174 w 235"/>
                <a:gd name="T83" fmla="*/ 231 h 320"/>
                <a:gd name="T84" fmla="*/ 186 w 235"/>
                <a:gd name="T85" fmla="*/ 191 h 320"/>
                <a:gd name="T86" fmla="*/ 191 w 235"/>
                <a:gd name="T87" fmla="*/ 177 h 320"/>
                <a:gd name="T88" fmla="*/ 174 w 235"/>
                <a:gd name="T89" fmla="*/ 173 h 320"/>
                <a:gd name="T90" fmla="*/ 174 w 235"/>
                <a:gd name="T91" fmla="*/ 189 h 320"/>
                <a:gd name="T92" fmla="*/ 186 w 235"/>
                <a:gd name="T93" fmla="*/ 148 h 320"/>
                <a:gd name="T94" fmla="*/ 189 w 235"/>
                <a:gd name="T95" fmla="*/ 131 h 320"/>
                <a:gd name="T96" fmla="*/ 174 w 235"/>
                <a:gd name="T97" fmla="*/ 131 h 320"/>
                <a:gd name="T98" fmla="*/ 235 w 235"/>
                <a:gd name="T99" fmla="*/ 96 h 320"/>
                <a:gd name="T100" fmla="*/ 0 w 235"/>
                <a:gd name="T101" fmla="*/ 309 h 320"/>
                <a:gd name="T102" fmla="*/ 150 w 235"/>
                <a:gd name="T103" fmla="*/ 10 h 320"/>
                <a:gd name="T104" fmla="*/ 22 w 235"/>
                <a:gd name="T105" fmla="*/ 298 h 320"/>
                <a:gd name="T106" fmla="*/ 64 w 235"/>
                <a:gd name="T107" fmla="*/ 266 h 320"/>
                <a:gd name="T108" fmla="*/ 22 w 235"/>
                <a:gd name="T109" fmla="*/ 21 h 320"/>
                <a:gd name="T110" fmla="*/ 150 w 235"/>
                <a:gd name="T111" fmla="*/ 298 h 320"/>
                <a:gd name="T112" fmla="*/ 192 w 235"/>
                <a:gd name="T113" fmla="*/ 266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5" h="320">
                  <a:moveTo>
                    <a:pt x="87" y="228"/>
                  </a:moveTo>
                  <a:cubicBezTo>
                    <a:pt x="86" y="226"/>
                    <a:pt x="86" y="225"/>
                    <a:pt x="86" y="224"/>
                  </a:cubicBezTo>
                  <a:cubicBezTo>
                    <a:pt x="86" y="221"/>
                    <a:pt x="87" y="218"/>
                    <a:pt x="89" y="216"/>
                  </a:cubicBezTo>
                  <a:cubicBezTo>
                    <a:pt x="89" y="216"/>
                    <a:pt x="90" y="215"/>
                    <a:pt x="90" y="215"/>
                  </a:cubicBezTo>
                  <a:cubicBezTo>
                    <a:pt x="91" y="214"/>
                    <a:pt x="92" y="214"/>
                    <a:pt x="92" y="214"/>
                  </a:cubicBezTo>
                  <a:cubicBezTo>
                    <a:pt x="93" y="214"/>
                    <a:pt x="94" y="213"/>
                    <a:pt x="94" y="213"/>
                  </a:cubicBezTo>
                  <a:cubicBezTo>
                    <a:pt x="98" y="212"/>
                    <a:pt x="101" y="214"/>
                    <a:pt x="104" y="216"/>
                  </a:cubicBezTo>
                  <a:cubicBezTo>
                    <a:pt x="106" y="218"/>
                    <a:pt x="107" y="221"/>
                    <a:pt x="107" y="224"/>
                  </a:cubicBezTo>
                  <a:cubicBezTo>
                    <a:pt x="107" y="225"/>
                    <a:pt x="107" y="226"/>
                    <a:pt x="106" y="228"/>
                  </a:cubicBezTo>
                  <a:cubicBezTo>
                    <a:pt x="106" y="229"/>
                    <a:pt x="105" y="230"/>
                    <a:pt x="104" y="231"/>
                  </a:cubicBezTo>
                  <a:cubicBezTo>
                    <a:pt x="103" y="232"/>
                    <a:pt x="102" y="233"/>
                    <a:pt x="100" y="233"/>
                  </a:cubicBezTo>
                  <a:cubicBezTo>
                    <a:pt x="99" y="234"/>
                    <a:pt x="98" y="234"/>
                    <a:pt x="96" y="234"/>
                  </a:cubicBezTo>
                  <a:cubicBezTo>
                    <a:pt x="93" y="234"/>
                    <a:pt x="91" y="233"/>
                    <a:pt x="89" y="231"/>
                  </a:cubicBezTo>
                  <a:cubicBezTo>
                    <a:pt x="88" y="230"/>
                    <a:pt x="87" y="229"/>
                    <a:pt x="87" y="228"/>
                  </a:cubicBezTo>
                  <a:close/>
                  <a:moveTo>
                    <a:pt x="89" y="274"/>
                  </a:moveTo>
                  <a:cubicBezTo>
                    <a:pt x="90" y="275"/>
                    <a:pt x="91" y="276"/>
                    <a:pt x="92" y="276"/>
                  </a:cubicBezTo>
                  <a:cubicBezTo>
                    <a:pt x="94" y="277"/>
                    <a:pt x="95" y="277"/>
                    <a:pt x="96" y="277"/>
                  </a:cubicBezTo>
                  <a:cubicBezTo>
                    <a:pt x="98" y="277"/>
                    <a:pt x="99" y="277"/>
                    <a:pt x="100" y="276"/>
                  </a:cubicBezTo>
                  <a:cubicBezTo>
                    <a:pt x="102" y="276"/>
                    <a:pt x="103" y="275"/>
                    <a:pt x="104" y="274"/>
                  </a:cubicBezTo>
                  <a:cubicBezTo>
                    <a:pt x="105" y="273"/>
                    <a:pt x="106" y="272"/>
                    <a:pt x="106" y="270"/>
                  </a:cubicBezTo>
                  <a:cubicBezTo>
                    <a:pt x="107" y="269"/>
                    <a:pt x="107" y="268"/>
                    <a:pt x="107" y="266"/>
                  </a:cubicBezTo>
                  <a:cubicBezTo>
                    <a:pt x="107" y="265"/>
                    <a:pt x="107" y="264"/>
                    <a:pt x="106" y="262"/>
                  </a:cubicBezTo>
                  <a:cubicBezTo>
                    <a:pt x="106" y="261"/>
                    <a:pt x="105" y="260"/>
                    <a:pt x="104" y="259"/>
                  </a:cubicBezTo>
                  <a:cubicBezTo>
                    <a:pt x="101" y="256"/>
                    <a:pt x="96" y="255"/>
                    <a:pt x="92" y="257"/>
                  </a:cubicBezTo>
                  <a:cubicBezTo>
                    <a:pt x="91" y="257"/>
                    <a:pt x="90" y="258"/>
                    <a:pt x="89" y="259"/>
                  </a:cubicBezTo>
                  <a:cubicBezTo>
                    <a:pt x="88" y="260"/>
                    <a:pt x="87" y="261"/>
                    <a:pt x="87" y="262"/>
                  </a:cubicBezTo>
                  <a:cubicBezTo>
                    <a:pt x="86" y="264"/>
                    <a:pt x="86" y="265"/>
                    <a:pt x="86" y="266"/>
                  </a:cubicBezTo>
                  <a:cubicBezTo>
                    <a:pt x="86" y="268"/>
                    <a:pt x="86" y="269"/>
                    <a:pt x="87" y="270"/>
                  </a:cubicBezTo>
                  <a:cubicBezTo>
                    <a:pt x="87" y="272"/>
                    <a:pt x="88" y="273"/>
                    <a:pt x="89" y="274"/>
                  </a:cubicBezTo>
                  <a:close/>
                  <a:moveTo>
                    <a:pt x="46" y="231"/>
                  </a:moveTo>
                  <a:cubicBezTo>
                    <a:pt x="48" y="233"/>
                    <a:pt x="51" y="234"/>
                    <a:pt x="54" y="234"/>
                  </a:cubicBezTo>
                  <a:cubicBezTo>
                    <a:pt x="55" y="234"/>
                    <a:pt x="56" y="234"/>
                    <a:pt x="58" y="233"/>
                  </a:cubicBezTo>
                  <a:cubicBezTo>
                    <a:pt x="59" y="233"/>
                    <a:pt x="60" y="232"/>
                    <a:pt x="61" y="231"/>
                  </a:cubicBezTo>
                  <a:cubicBezTo>
                    <a:pt x="62" y="230"/>
                    <a:pt x="63" y="229"/>
                    <a:pt x="63" y="228"/>
                  </a:cubicBezTo>
                  <a:cubicBezTo>
                    <a:pt x="64" y="226"/>
                    <a:pt x="64" y="225"/>
                    <a:pt x="64" y="224"/>
                  </a:cubicBezTo>
                  <a:cubicBezTo>
                    <a:pt x="64" y="221"/>
                    <a:pt x="63" y="218"/>
                    <a:pt x="61" y="216"/>
                  </a:cubicBezTo>
                  <a:cubicBezTo>
                    <a:pt x="60" y="215"/>
                    <a:pt x="59" y="214"/>
                    <a:pt x="58" y="214"/>
                  </a:cubicBezTo>
                  <a:cubicBezTo>
                    <a:pt x="54" y="212"/>
                    <a:pt x="49" y="213"/>
                    <a:pt x="46" y="216"/>
                  </a:cubicBezTo>
                  <a:cubicBezTo>
                    <a:pt x="44" y="218"/>
                    <a:pt x="43" y="221"/>
                    <a:pt x="43" y="224"/>
                  </a:cubicBezTo>
                  <a:cubicBezTo>
                    <a:pt x="43" y="225"/>
                    <a:pt x="43" y="226"/>
                    <a:pt x="44" y="228"/>
                  </a:cubicBezTo>
                  <a:cubicBezTo>
                    <a:pt x="44" y="229"/>
                    <a:pt x="45" y="230"/>
                    <a:pt x="46" y="231"/>
                  </a:cubicBezTo>
                  <a:close/>
                  <a:moveTo>
                    <a:pt x="54" y="192"/>
                  </a:moveTo>
                  <a:cubicBezTo>
                    <a:pt x="57" y="192"/>
                    <a:pt x="59" y="191"/>
                    <a:pt x="61" y="189"/>
                  </a:cubicBezTo>
                  <a:cubicBezTo>
                    <a:pt x="62" y="188"/>
                    <a:pt x="63" y="186"/>
                    <a:pt x="63" y="185"/>
                  </a:cubicBezTo>
                  <a:cubicBezTo>
                    <a:pt x="64" y="184"/>
                    <a:pt x="64" y="182"/>
                    <a:pt x="64" y="181"/>
                  </a:cubicBezTo>
                  <a:cubicBezTo>
                    <a:pt x="64" y="180"/>
                    <a:pt x="64" y="178"/>
                    <a:pt x="63" y="177"/>
                  </a:cubicBezTo>
                  <a:cubicBezTo>
                    <a:pt x="63" y="176"/>
                    <a:pt x="62" y="174"/>
                    <a:pt x="61" y="173"/>
                  </a:cubicBezTo>
                  <a:cubicBezTo>
                    <a:pt x="60" y="172"/>
                    <a:pt x="59" y="172"/>
                    <a:pt x="58" y="171"/>
                  </a:cubicBezTo>
                  <a:cubicBezTo>
                    <a:pt x="55" y="170"/>
                    <a:pt x="52" y="170"/>
                    <a:pt x="50" y="171"/>
                  </a:cubicBezTo>
                  <a:cubicBezTo>
                    <a:pt x="48" y="172"/>
                    <a:pt x="47" y="172"/>
                    <a:pt x="46" y="173"/>
                  </a:cubicBezTo>
                  <a:cubicBezTo>
                    <a:pt x="45" y="174"/>
                    <a:pt x="44" y="176"/>
                    <a:pt x="44" y="177"/>
                  </a:cubicBezTo>
                  <a:cubicBezTo>
                    <a:pt x="43" y="178"/>
                    <a:pt x="43" y="180"/>
                    <a:pt x="43" y="181"/>
                  </a:cubicBezTo>
                  <a:cubicBezTo>
                    <a:pt x="43" y="184"/>
                    <a:pt x="44" y="187"/>
                    <a:pt x="46" y="189"/>
                  </a:cubicBezTo>
                  <a:cubicBezTo>
                    <a:pt x="48" y="191"/>
                    <a:pt x="51" y="192"/>
                    <a:pt x="54" y="192"/>
                  </a:cubicBezTo>
                  <a:close/>
                  <a:moveTo>
                    <a:pt x="92" y="191"/>
                  </a:moveTo>
                  <a:cubicBezTo>
                    <a:pt x="94" y="191"/>
                    <a:pt x="95" y="192"/>
                    <a:pt x="96" y="192"/>
                  </a:cubicBezTo>
                  <a:cubicBezTo>
                    <a:pt x="99" y="192"/>
                    <a:pt x="102" y="191"/>
                    <a:pt x="104" y="189"/>
                  </a:cubicBezTo>
                  <a:cubicBezTo>
                    <a:pt x="105" y="188"/>
                    <a:pt x="106" y="186"/>
                    <a:pt x="106" y="185"/>
                  </a:cubicBezTo>
                  <a:cubicBezTo>
                    <a:pt x="107" y="184"/>
                    <a:pt x="107" y="182"/>
                    <a:pt x="107" y="181"/>
                  </a:cubicBezTo>
                  <a:cubicBezTo>
                    <a:pt x="107" y="180"/>
                    <a:pt x="107" y="178"/>
                    <a:pt x="106" y="177"/>
                  </a:cubicBezTo>
                  <a:cubicBezTo>
                    <a:pt x="106" y="176"/>
                    <a:pt x="105" y="174"/>
                    <a:pt x="104" y="173"/>
                  </a:cubicBezTo>
                  <a:cubicBezTo>
                    <a:pt x="100" y="169"/>
                    <a:pt x="93" y="169"/>
                    <a:pt x="89" y="173"/>
                  </a:cubicBezTo>
                  <a:cubicBezTo>
                    <a:pt x="88" y="174"/>
                    <a:pt x="87" y="176"/>
                    <a:pt x="87" y="177"/>
                  </a:cubicBezTo>
                  <a:cubicBezTo>
                    <a:pt x="86" y="178"/>
                    <a:pt x="86" y="180"/>
                    <a:pt x="86" y="181"/>
                  </a:cubicBezTo>
                  <a:cubicBezTo>
                    <a:pt x="86" y="184"/>
                    <a:pt x="87" y="187"/>
                    <a:pt x="89" y="189"/>
                  </a:cubicBezTo>
                  <a:cubicBezTo>
                    <a:pt x="90" y="190"/>
                    <a:pt x="91" y="190"/>
                    <a:pt x="92" y="191"/>
                  </a:cubicBezTo>
                  <a:close/>
                  <a:moveTo>
                    <a:pt x="89" y="146"/>
                  </a:moveTo>
                  <a:cubicBezTo>
                    <a:pt x="90" y="147"/>
                    <a:pt x="91" y="148"/>
                    <a:pt x="92" y="148"/>
                  </a:cubicBezTo>
                  <a:cubicBezTo>
                    <a:pt x="94" y="149"/>
                    <a:pt x="95" y="149"/>
                    <a:pt x="96" y="149"/>
                  </a:cubicBezTo>
                  <a:cubicBezTo>
                    <a:pt x="98" y="149"/>
                    <a:pt x="99" y="149"/>
                    <a:pt x="100" y="148"/>
                  </a:cubicBezTo>
                  <a:cubicBezTo>
                    <a:pt x="102" y="148"/>
                    <a:pt x="103" y="147"/>
                    <a:pt x="104" y="146"/>
                  </a:cubicBezTo>
                  <a:cubicBezTo>
                    <a:pt x="106" y="144"/>
                    <a:pt x="107" y="141"/>
                    <a:pt x="107" y="138"/>
                  </a:cubicBezTo>
                  <a:cubicBezTo>
                    <a:pt x="107" y="136"/>
                    <a:pt x="106" y="133"/>
                    <a:pt x="104" y="131"/>
                  </a:cubicBezTo>
                  <a:cubicBezTo>
                    <a:pt x="103" y="130"/>
                    <a:pt x="103" y="130"/>
                    <a:pt x="102" y="129"/>
                  </a:cubicBezTo>
                  <a:cubicBezTo>
                    <a:pt x="102" y="129"/>
                    <a:pt x="101" y="129"/>
                    <a:pt x="100" y="129"/>
                  </a:cubicBezTo>
                  <a:cubicBezTo>
                    <a:pt x="100" y="128"/>
                    <a:pt x="99" y="128"/>
                    <a:pt x="98" y="128"/>
                  </a:cubicBezTo>
                  <a:cubicBezTo>
                    <a:pt x="96" y="127"/>
                    <a:pt x="94" y="128"/>
                    <a:pt x="92" y="129"/>
                  </a:cubicBezTo>
                  <a:cubicBezTo>
                    <a:pt x="91" y="129"/>
                    <a:pt x="90" y="130"/>
                    <a:pt x="89" y="131"/>
                  </a:cubicBezTo>
                  <a:cubicBezTo>
                    <a:pt x="87" y="133"/>
                    <a:pt x="86" y="136"/>
                    <a:pt x="86" y="138"/>
                  </a:cubicBezTo>
                  <a:cubicBezTo>
                    <a:pt x="86" y="140"/>
                    <a:pt x="86" y="141"/>
                    <a:pt x="87" y="142"/>
                  </a:cubicBezTo>
                  <a:cubicBezTo>
                    <a:pt x="87" y="144"/>
                    <a:pt x="88" y="145"/>
                    <a:pt x="89" y="146"/>
                  </a:cubicBezTo>
                  <a:close/>
                  <a:moveTo>
                    <a:pt x="50" y="148"/>
                  </a:moveTo>
                  <a:cubicBezTo>
                    <a:pt x="51" y="149"/>
                    <a:pt x="52" y="149"/>
                    <a:pt x="54" y="149"/>
                  </a:cubicBezTo>
                  <a:cubicBezTo>
                    <a:pt x="55" y="149"/>
                    <a:pt x="56" y="149"/>
                    <a:pt x="58" y="148"/>
                  </a:cubicBezTo>
                  <a:cubicBezTo>
                    <a:pt x="59" y="148"/>
                    <a:pt x="60" y="147"/>
                    <a:pt x="61" y="146"/>
                  </a:cubicBezTo>
                  <a:cubicBezTo>
                    <a:pt x="62" y="145"/>
                    <a:pt x="63" y="144"/>
                    <a:pt x="63" y="142"/>
                  </a:cubicBezTo>
                  <a:cubicBezTo>
                    <a:pt x="64" y="141"/>
                    <a:pt x="64" y="140"/>
                    <a:pt x="64" y="138"/>
                  </a:cubicBezTo>
                  <a:cubicBezTo>
                    <a:pt x="64" y="136"/>
                    <a:pt x="63" y="133"/>
                    <a:pt x="61" y="131"/>
                  </a:cubicBezTo>
                  <a:cubicBezTo>
                    <a:pt x="61" y="130"/>
                    <a:pt x="60" y="130"/>
                    <a:pt x="60" y="129"/>
                  </a:cubicBezTo>
                  <a:cubicBezTo>
                    <a:pt x="59" y="129"/>
                    <a:pt x="58" y="129"/>
                    <a:pt x="58" y="129"/>
                  </a:cubicBezTo>
                  <a:cubicBezTo>
                    <a:pt x="57" y="128"/>
                    <a:pt x="56" y="128"/>
                    <a:pt x="56" y="128"/>
                  </a:cubicBezTo>
                  <a:cubicBezTo>
                    <a:pt x="54" y="128"/>
                    <a:pt x="53" y="128"/>
                    <a:pt x="52" y="128"/>
                  </a:cubicBezTo>
                  <a:cubicBezTo>
                    <a:pt x="51" y="128"/>
                    <a:pt x="50" y="128"/>
                    <a:pt x="50" y="129"/>
                  </a:cubicBezTo>
                  <a:cubicBezTo>
                    <a:pt x="49" y="129"/>
                    <a:pt x="48" y="129"/>
                    <a:pt x="48" y="129"/>
                  </a:cubicBezTo>
                  <a:cubicBezTo>
                    <a:pt x="47" y="130"/>
                    <a:pt x="47" y="130"/>
                    <a:pt x="46" y="131"/>
                  </a:cubicBezTo>
                  <a:cubicBezTo>
                    <a:pt x="44" y="133"/>
                    <a:pt x="43" y="136"/>
                    <a:pt x="43" y="138"/>
                  </a:cubicBezTo>
                  <a:cubicBezTo>
                    <a:pt x="43" y="141"/>
                    <a:pt x="44" y="144"/>
                    <a:pt x="46" y="146"/>
                  </a:cubicBezTo>
                  <a:cubicBezTo>
                    <a:pt x="47" y="147"/>
                    <a:pt x="48" y="148"/>
                    <a:pt x="50" y="148"/>
                  </a:cubicBezTo>
                  <a:close/>
                  <a:moveTo>
                    <a:pt x="50" y="105"/>
                  </a:moveTo>
                  <a:cubicBezTo>
                    <a:pt x="51" y="106"/>
                    <a:pt x="52" y="106"/>
                    <a:pt x="54" y="106"/>
                  </a:cubicBezTo>
                  <a:cubicBezTo>
                    <a:pt x="57" y="106"/>
                    <a:pt x="59" y="105"/>
                    <a:pt x="61" y="103"/>
                  </a:cubicBezTo>
                  <a:cubicBezTo>
                    <a:pt x="63" y="101"/>
                    <a:pt x="64" y="99"/>
                    <a:pt x="64" y="96"/>
                  </a:cubicBezTo>
                  <a:cubicBezTo>
                    <a:pt x="64" y="94"/>
                    <a:pt x="64" y="93"/>
                    <a:pt x="63" y="92"/>
                  </a:cubicBezTo>
                  <a:cubicBezTo>
                    <a:pt x="63" y="90"/>
                    <a:pt x="62" y="89"/>
                    <a:pt x="61" y="88"/>
                  </a:cubicBezTo>
                  <a:cubicBezTo>
                    <a:pt x="60" y="87"/>
                    <a:pt x="59" y="86"/>
                    <a:pt x="58" y="86"/>
                  </a:cubicBezTo>
                  <a:cubicBezTo>
                    <a:pt x="56" y="85"/>
                    <a:pt x="54" y="85"/>
                    <a:pt x="52" y="85"/>
                  </a:cubicBezTo>
                  <a:cubicBezTo>
                    <a:pt x="51" y="85"/>
                    <a:pt x="50" y="86"/>
                    <a:pt x="50" y="86"/>
                  </a:cubicBezTo>
                  <a:cubicBezTo>
                    <a:pt x="49" y="86"/>
                    <a:pt x="48" y="86"/>
                    <a:pt x="48" y="87"/>
                  </a:cubicBezTo>
                  <a:cubicBezTo>
                    <a:pt x="47" y="87"/>
                    <a:pt x="47" y="88"/>
                    <a:pt x="46" y="88"/>
                  </a:cubicBezTo>
                  <a:cubicBezTo>
                    <a:pt x="45" y="89"/>
                    <a:pt x="44" y="90"/>
                    <a:pt x="44" y="92"/>
                  </a:cubicBezTo>
                  <a:cubicBezTo>
                    <a:pt x="43" y="93"/>
                    <a:pt x="43" y="94"/>
                    <a:pt x="43" y="96"/>
                  </a:cubicBezTo>
                  <a:cubicBezTo>
                    <a:pt x="43" y="99"/>
                    <a:pt x="44" y="101"/>
                    <a:pt x="46" y="103"/>
                  </a:cubicBezTo>
                  <a:cubicBezTo>
                    <a:pt x="47" y="104"/>
                    <a:pt x="48" y="105"/>
                    <a:pt x="50" y="105"/>
                  </a:cubicBezTo>
                  <a:close/>
                  <a:moveTo>
                    <a:pt x="92" y="105"/>
                  </a:moveTo>
                  <a:cubicBezTo>
                    <a:pt x="94" y="106"/>
                    <a:pt x="95" y="106"/>
                    <a:pt x="96" y="106"/>
                  </a:cubicBezTo>
                  <a:cubicBezTo>
                    <a:pt x="98" y="106"/>
                    <a:pt x="99" y="106"/>
                    <a:pt x="100" y="105"/>
                  </a:cubicBezTo>
                  <a:cubicBezTo>
                    <a:pt x="102" y="105"/>
                    <a:pt x="103" y="104"/>
                    <a:pt x="104" y="103"/>
                  </a:cubicBezTo>
                  <a:cubicBezTo>
                    <a:pt x="106" y="101"/>
                    <a:pt x="107" y="99"/>
                    <a:pt x="107" y="96"/>
                  </a:cubicBezTo>
                  <a:cubicBezTo>
                    <a:pt x="107" y="94"/>
                    <a:pt x="107" y="93"/>
                    <a:pt x="106" y="92"/>
                  </a:cubicBezTo>
                  <a:cubicBezTo>
                    <a:pt x="106" y="90"/>
                    <a:pt x="105" y="89"/>
                    <a:pt x="104" y="88"/>
                  </a:cubicBezTo>
                  <a:cubicBezTo>
                    <a:pt x="101" y="85"/>
                    <a:pt x="96" y="84"/>
                    <a:pt x="92" y="86"/>
                  </a:cubicBezTo>
                  <a:cubicBezTo>
                    <a:pt x="91" y="86"/>
                    <a:pt x="90" y="87"/>
                    <a:pt x="89" y="88"/>
                  </a:cubicBezTo>
                  <a:cubicBezTo>
                    <a:pt x="88" y="89"/>
                    <a:pt x="87" y="90"/>
                    <a:pt x="87" y="92"/>
                  </a:cubicBezTo>
                  <a:cubicBezTo>
                    <a:pt x="86" y="93"/>
                    <a:pt x="86" y="94"/>
                    <a:pt x="86" y="96"/>
                  </a:cubicBezTo>
                  <a:cubicBezTo>
                    <a:pt x="86" y="99"/>
                    <a:pt x="87" y="101"/>
                    <a:pt x="89" y="103"/>
                  </a:cubicBezTo>
                  <a:cubicBezTo>
                    <a:pt x="90" y="104"/>
                    <a:pt x="91" y="105"/>
                    <a:pt x="92" y="105"/>
                  </a:cubicBezTo>
                  <a:close/>
                  <a:moveTo>
                    <a:pt x="96" y="64"/>
                  </a:moveTo>
                  <a:cubicBezTo>
                    <a:pt x="98" y="64"/>
                    <a:pt x="99" y="63"/>
                    <a:pt x="100" y="63"/>
                  </a:cubicBezTo>
                  <a:cubicBezTo>
                    <a:pt x="102" y="62"/>
                    <a:pt x="103" y="62"/>
                    <a:pt x="104" y="61"/>
                  </a:cubicBezTo>
                  <a:cubicBezTo>
                    <a:pt x="105" y="59"/>
                    <a:pt x="106" y="58"/>
                    <a:pt x="106" y="57"/>
                  </a:cubicBezTo>
                  <a:cubicBezTo>
                    <a:pt x="107" y="56"/>
                    <a:pt x="107" y="54"/>
                    <a:pt x="107" y="53"/>
                  </a:cubicBezTo>
                  <a:cubicBezTo>
                    <a:pt x="107" y="52"/>
                    <a:pt x="107" y="50"/>
                    <a:pt x="106" y="49"/>
                  </a:cubicBezTo>
                  <a:cubicBezTo>
                    <a:pt x="106" y="48"/>
                    <a:pt x="105" y="46"/>
                    <a:pt x="104" y="45"/>
                  </a:cubicBezTo>
                  <a:cubicBezTo>
                    <a:pt x="103" y="44"/>
                    <a:pt x="102" y="44"/>
                    <a:pt x="100" y="43"/>
                  </a:cubicBezTo>
                  <a:cubicBezTo>
                    <a:pt x="97" y="41"/>
                    <a:pt x="92" y="42"/>
                    <a:pt x="89" y="45"/>
                  </a:cubicBezTo>
                  <a:cubicBezTo>
                    <a:pt x="88" y="46"/>
                    <a:pt x="87" y="48"/>
                    <a:pt x="87" y="49"/>
                  </a:cubicBezTo>
                  <a:cubicBezTo>
                    <a:pt x="86" y="50"/>
                    <a:pt x="86" y="52"/>
                    <a:pt x="86" y="53"/>
                  </a:cubicBezTo>
                  <a:cubicBezTo>
                    <a:pt x="86" y="56"/>
                    <a:pt x="87" y="59"/>
                    <a:pt x="89" y="61"/>
                  </a:cubicBezTo>
                  <a:cubicBezTo>
                    <a:pt x="91" y="63"/>
                    <a:pt x="93" y="64"/>
                    <a:pt x="96" y="64"/>
                  </a:cubicBezTo>
                  <a:close/>
                  <a:moveTo>
                    <a:pt x="50" y="63"/>
                  </a:moveTo>
                  <a:cubicBezTo>
                    <a:pt x="51" y="63"/>
                    <a:pt x="52" y="64"/>
                    <a:pt x="54" y="64"/>
                  </a:cubicBezTo>
                  <a:cubicBezTo>
                    <a:pt x="57" y="64"/>
                    <a:pt x="59" y="63"/>
                    <a:pt x="61" y="61"/>
                  </a:cubicBezTo>
                  <a:cubicBezTo>
                    <a:pt x="63" y="59"/>
                    <a:pt x="64" y="56"/>
                    <a:pt x="64" y="53"/>
                  </a:cubicBezTo>
                  <a:cubicBezTo>
                    <a:pt x="64" y="52"/>
                    <a:pt x="64" y="50"/>
                    <a:pt x="63" y="49"/>
                  </a:cubicBezTo>
                  <a:cubicBezTo>
                    <a:pt x="63" y="48"/>
                    <a:pt x="62" y="46"/>
                    <a:pt x="61" y="45"/>
                  </a:cubicBezTo>
                  <a:cubicBezTo>
                    <a:pt x="57" y="41"/>
                    <a:pt x="50" y="41"/>
                    <a:pt x="46" y="45"/>
                  </a:cubicBezTo>
                  <a:cubicBezTo>
                    <a:pt x="45" y="46"/>
                    <a:pt x="44" y="48"/>
                    <a:pt x="44" y="49"/>
                  </a:cubicBezTo>
                  <a:cubicBezTo>
                    <a:pt x="43" y="50"/>
                    <a:pt x="43" y="52"/>
                    <a:pt x="43" y="53"/>
                  </a:cubicBezTo>
                  <a:cubicBezTo>
                    <a:pt x="43" y="56"/>
                    <a:pt x="44" y="59"/>
                    <a:pt x="46" y="61"/>
                  </a:cubicBezTo>
                  <a:cubicBezTo>
                    <a:pt x="47" y="62"/>
                    <a:pt x="48" y="62"/>
                    <a:pt x="50" y="63"/>
                  </a:cubicBezTo>
                  <a:close/>
                  <a:moveTo>
                    <a:pt x="174" y="231"/>
                  </a:moveTo>
                  <a:cubicBezTo>
                    <a:pt x="176" y="233"/>
                    <a:pt x="179" y="234"/>
                    <a:pt x="182" y="234"/>
                  </a:cubicBezTo>
                  <a:cubicBezTo>
                    <a:pt x="184" y="234"/>
                    <a:pt x="187" y="233"/>
                    <a:pt x="189" y="231"/>
                  </a:cubicBezTo>
                  <a:cubicBezTo>
                    <a:pt x="190" y="230"/>
                    <a:pt x="191" y="229"/>
                    <a:pt x="191" y="228"/>
                  </a:cubicBezTo>
                  <a:cubicBezTo>
                    <a:pt x="192" y="226"/>
                    <a:pt x="192" y="225"/>
                    <a:pt x="192" y="224"/>
                  </a:cubicBezTo>
                  <a:cubicBezTo>
                    <a:pt x="192" y="222"/>
                    <a:pt x="192" y="221"/>
                    <a:pt x="191" y="220"/>
                  </a:cubicBezTo>
                  <a:cubicBezTo>
                    <a:pt x="191" y="218"/>
                    <a:pt x="190" y="217"/>
                    <a:pt x="189" y="216"/>
                  </a:cubicBezTo>
                  <a:cubicBezTo>
                    <a:pt x="189" y="216"/>
                    <a:pt x="188" y="215"/>
                    <a:pt x="188" y="215"/>
                  </a:cubicBezTo>
                  <a:cubicBezTo>
                    <a:pt x="187" y="214"/>
                    <a:pt x="186" y="214"/>
                    <a:pt x="186" y="214"/>
                  </a:cubicBezTo>
                  <a:cubicBezTo>
                    <a:pt x="185" y="214"/>
                    <a:pt x="184" y="213"/>
                    <a:pt x="184" y="213"/>
                  </a:cubicBezTo>
                  <a:cubicBezTo>
                    <a:pt x="182" y="213"/>
                    <a:pt x="181" y="213"/>
                    <a:pt x="180" y="213"/>
                  </a:cubicBezTo>
                  <a:cubicBezTo>
                    <a:pt x="179" y="213"/>
                    <a:pt x="178" y="214"/>
                    <a:pt x="178" y="214"/>
                  </a:cubicBezTo>
                  <a:cubicBezTo>
                    <a:pt x="177" y="214"/>
                    <a:pt x="176" y="214"/>
                    <a:pt x="176" y="215"/>
                  </a:cubicBezTo>
                  <a:cubicBezTo>
                    <a:pt x="175" y="215"/>
                    <a:pt x="175" y="216"/>
                    <a:pt x="174" y="216"/>
                  </a:cubicBezTo>
                  <a:cubicBezTo>
                    <a:pt x="173" y="217"/>
                    <a:pt x="172" y="218"/>
                    <a:pt x="172" y="220"/>
                  </a:cubicBezTo>
                  <a:cubicBezTo>
                    <a:pt x="171" y="221"/>
                    <a:pt x="171" y="222"/>
                    <a:pt x="171" y="224"/>
                  </a:cubicBezTo>
                  <a:cubicBezTo>
                    <a:pt x="171" y="225"/>
                    <a:pt x="171" y="226"/>
                    <a:pt x="172" y="228"/>
                  </a:cubicBezTo>
                  <a:cubicBezTo>
                    <a:pt x="172" y="229"/>
                    <a:pt x="173" y="230"/>
                    <a:pt x="174" y="231"/>
                  </a:cubicBezTo>
                  <a:close/>
                  <a:moveTo>
                    <a:pt x="174" y="189"/>
                  </a:moveTo>
                  <a:cubicBezTo>
                    <a:pt x="175" y="190"/>
                    <a:pt x="176" y="190"/>
                    <a:pt x="178" y="191"/>
                  </a:cubicBezTo>
                  <a:cubicBezTo>
                    <a:pt x="179" y="191"/>
                    <a:pt x="180" y="192"/>
                    <a:pt x="182" y="192"/>
                  </a:cubicBezTo>
                  <a:cubicBezTo>
                    <a:pt x="183" y="192"/>
                    <a:pt x="184" y="191"/>
                    <a:pt x="186" y="191"/>
                  </a:cubicBezTo>
                  <a:cubicBezTo>
                    <a:pt x="187" y="190"/>
                    <a:pt x="188" y="190"/>
                    <a:pt x="189" y="189"/>
                  </a:cubicBezTo>
                  <a:cubicBezTo>
                    <a:pt x="190" y="188"/>
                    <a:pt x="191" y="186"/>
                    <a:pt x="191" y="185"/>
                  </a:cubicBezTo>
                  <a:cubicBezTo>
                    <a:pt x="192" y="184"/>
                    <a:pt x="192" y="182"/>
                    <a:pt x="192" y="181"/>
                  </a:cubicBezTo>
                  <a:cubicBezTo>
                    <a:pt x="192" y="180"/>
                    <a:pt x="192" y="178"/>
                    <a:pt x="191" y="177"/>
                  </a:cubicBezTo>
                  <a:cubicBezTo>
                    <a:pt x="191" y="176"/>
                    <a:pt x="190" y="174"/>
                    <a:pt x="189" y="173"/>
                  </a:cubicBezTo>
                  <a:cubicBezTo>
                    <a:pt x="188" y="172"/>
                    <a:pt x="187" y="172"/>
                    <a:pt x="186" y="171"/>
                  </a:cubicBezTo>
                  <a:cubicBezTo>
                    <a:pt x="183" y="170"/>
                    <a:pt x="180" y="170"/>
                    <a:pt x="178" y="171"/>
                  </a:cubicBezTo>
                  <a:cubicBezTo>
                    <a:pt x="176" y="172"/>
                    <a:pt x="175" y="172"/>
                    <a:pt x="174" y="173"/>
                  </a:cubicBezTo>
                  <a:cubicBezTo>
                    <a:pt x="173" y="174"/>
                    <a:pt x="172" y="176"/>
                    <a:pt x="172" y="177"/>
                  </a:cubicBezTo>
                  <a:cubicBezTo>
                    <a:pt x="171" y="178"/>
                    <a:pt x="171" y="180"/>
                    <a:pt x="171" y="181"/>
                  </a:cubicBezTo>
                  <a:cubicBezTo>
                    <a:pt x="171" y="182"/>
                    <a:pt x="171" y="184"/>
                    <a:pt x="172" y="185"/>
                  </a:cubicBezTo>
                  <a:cubicBezTo>
                    <a:pt x="172" y="186"/>
                    <a:pt x="173" y="188"/>
                    <a:pt x="174" y="189"/>
                  </a:cubicBezTo>
                  <a:close/>
                  <a:moveTo>
                    <a:pt x="174" y="146"/>
                  </a:moveTo>
                  <a:cubicBezTo>
                    <a:pt x="175" y="147"/>
                    <a:pt x="176" y="148"/>
                    <a:pt x="178" y="148"/>
                  </a:cubicBezTo>
                  <a:cubicBezTo>
                    <a:pt x="179" y="149"/>
                    <a:pt x="180" y="149"/>
                    <a:pt x="182" y="149"/>
                  </a:cubicBezTo>
                  <a:cubicBezTo>
                    <a:pt x="183" y="149"/>
                    <a:pt x="184" y="149"/>
                    <a:pt x="186" y="148"/>
                  </a:cubicBezTo>
                  <a:cubicBezTo>
                    <a:pt x="187" y="148"/>
                    <a:pt x="188" y="147"/>
                    <a:pt x="189" y="146"/>
                  </a:cubicBezTo>
                  <a:cubicBezTo>
                    <a:pt x="190" y="145"/>
                    <a:pt x="191" y="144"/>
                    <a:pt x="191" y="142"/>
                  </a:cubicBezTo>
                  <a:cubicBezTo>
                    <a:pt x="192" y="141"/>
                    <a:pt x="192" y="140"/>
                    <a:pt x="192" y="138"/>
                  </a:cubicBezTo>
                  <a:cubicBezTo>
                    <a:pt x="192" y="136"/>
                    <a:pt x="191" y="133"/>
                    <a:pt x="189" y="131"/>
                  </a:cubicBezTo>
                  <a:cubicBezTo>
                    <a:pt x="187" y="128"/>
                    <a:pt x="183" y="127"/>
                    <a:pt x="180" y="128"/>
                  </a:cubicBezTo>
                  <a:cubicBezTo>
                    <a:pt x="179" y="128"/>
                    <a:pt x="178" y="128"/>
                    <a:pt x="178" y="129"/>
                  </a:cubicBezTo>
                  <a:cubicBezTo>
                    <a:pt x="177" y="129"/>
                    <a:pt x="176" y="129"/>
                    <a:pt x="176" y="129"/>
                  </a:cubicBezTo>
                  <a:cubicBezTo>
                    <a:pt x="175" y="130"/>
                    <a:pt x="175" y="130"/>
                    <a:pt x="174" y="131"/>
                  </a:cubicBezTo>
                  <a:cubicBezTo>
                    <a:pt x="172" y="133"/>
                    <a:pt x="171" y="136"/>
                    <a:pt x="171" y="138"/>
                  </a:cubicBezTo>
                  <a:cubicBezTo>
                    <a:pt x="171" y="140"/>
                    <a:pt x="171" y="141"/>
                    <a:pt x="172" y="142"/>
                  </a:cubicBezTo>
                  <a:cubicBezTo>
                    <a:pt x="172" y="144"/>
                    <a:pt x="173" y="145"/>
                    <a:pt x="174" y="146"/>
                  </a:cubicBezTo>
                  <a:close/>
                  <a:moveTo>
                    <a:pt x="235" y="96"/>
                  </a:moveTo>
                  <a:cubicBezTo>
                    <a:pt x="235" y="309"/>
                    <a:pt x="235" y="309"/>
                    <a:pt x="235" y="309"/>
                  </a:cubicBezTo>
                  <a:cubicBezTo>
                    <a:pt x="235" y="315"/>
                    <a:pt x="230" y="320"/>
                    <a:pt x="224" y="320"/>
                  </a:cubicBezTo>
                  <a:cubicBezTo>
                    <a:pt x="11" y="320"/>
                    <a:pt x="11" y="320"/>
                    <a:pt x="11" y="320"/>
                  </a:cubicBezTo>
                  <a:cubicBezTo>
                    <a:pt x="5" y="320"/>
                    <a:pt x="0" y="315"/>
                    <a:pt x="0" y="309"/>
                  </a:cubicBezTo>
                  <a:cubicBezTo>
                    <a:pt x="0" y="10"/>
                    <a:pt x="0" y="10"/>
                    <a:pt x="0" y="10"/>
                  </a:cubicBezTo>
                  <a:cubicBezTo>
                    <a:pt x="0" y="4"/>
                    <a:pt x="5" y="0"/>
                    <a:pt x="11" y="0"/>
                  </a:cubicBezTo>
                  <a:cubicBezTo>
                    <a:pt x="139" y="0"/>
                    <a:pt x="139" y="0"/>
                    <a:pt x="139" y="0"/>
                  </a:cubicBezTo>
                  <a:cubicBezTo>
                    <a:pt x="145" y="0"/>
                    <a:pt x="150" y="4"/>
                    <a:pt x="150" y="10"/>
                  </a:cubicBezTo>
                  <a:cubicBezTo>
                    <a:pt x="150" y="85"/>
                    <a:pt x="150" y="85"/>
                    <a:pt x="150" y="85"/>
                  </a:cubicBezTo>
                  <a:cubicBezTo>
                    <a:pt x="224" y="85"/>
                    <a:pt x="224" y="85"/>
                    <a:pt x="224" y="85"/>
                  </a:cubicBezTo>
                  <a:cubicBezTo>
                    <a:pt x="230" y="85"/>
                    <a:pt x="235" y="90"/>
                    <a:pt x="235" y="96"/>
                  </a:cubicBezTo>
                  <a:close/>
                  <a:moveTo>
                    <a:pt x="22" y="298"/>
                  </a:moveTo>
                  <a:cubicBezTo>
                    <a:pt x="43" y="298"/>
                    <a:pt x="43" y="298"/>
                    <a:pt x="43" y="298"/>
                  </a:cubicBezTo>
                  <a:cubicBezTo>
                    <a:pt x="43" y="266"/>
                    <a:pt x="43" y="266"/>
                    <a:pt x="43" y="266"/>
                  </a:cubicBezTo>
                  <a:cubicBezTo>
                    <a:pt x="43" y="260"/>
                    <a:pt x="48" y="256"/>
                    <a:pt x="54" y="256"/>
                  </a:cubicBezTo>
                  <a:cubicBezTo>
                    <a:pt x="60" y="256"/>
                    <a:pt x="64" y="260"/>
                    <a:pt x="64" y="266"/>
                  </a:cubicBezTo>
                  <a:cubicBezTo>
                    <a:pt x="64" y="298"/>
                    <a:pt x="64" y="298"/>
                    <a:pt x="64" y="298"/>
                  </a:cubicBezTo>
                  <a:cubicBezTo>
                    <a:pt x="128" y="298"/>
                    <a:pt x="128" y="298"/>
                    <a:pt x="128" y="298"/>
                  </a:cubicBezTo>
                  <a:cubicBezTo>
                    <a:pt x="128" y="21"/>
                    <a:pt x="128" y="21"/>
                    <a:pt x="128" y="21"/>
                  </a:cubicBezTo>
                  <a:cubicBezTo>
                    <a:pt x="22" y="21"/>
                    <a:pt x="22" y="21"/>
                    <a:pt x="22" y="21"/>
                  </a:cubicBezTo>
                  <a:lnTo>
                    <a:pt x="22" y="298"/>
                  </a:lnTo>
                  <a:close/>
                  <a:moveTo>
                    <a:pt x="214" y="106"/>
                  </a:moveTo>
                  <a:cubicBezTo>
                    <a:pt x="150" y="106"/>
                    <a:pt x="150" y="106"/>
                    <a:pt x="150" y="106"/>
                  </a:cubicBezTo>
                  <a:cubicBezTo>
                    <a:pt x="150" y="298"/>
                    <a:pt x="150" y="298"/>
                    <a:pt x="150" y="298"/>
                  </a:cubicBezTo>
                  <a:cubicBezTo>
                    <a:pt x="171" y="298"/>
                    <a:pt x="171" y="298"/>
                    <a:pt x="171" y="298"/>
                  </a:cubicBezTo>
                  <a:cubicBezTo>
                    <a:pt x="171" y="266"/>
                    <a:pt x="171" y="266"/>
                    <a:pt x="171" y="266"/>
                  </a:cubicBezTo>
                  <a:cubicBezTo>
                    <a:pt x="171" y="260"/>
                    <a:pt x="176" y="256"/>
                    <a:pt x="182" y="256"/>
                  </a:cubicBezTo>
                  <a:cubicBezTo>
                    <a:pt x="188" y="256"/>
                    <a:pt x="192" y="260"/>
                    <a:pt x="192" y="266"/>
                  </a:cubicBezTo>
                  <a:cubicBezTo>
                    <a:pt x="192" y="298"/>
                    <a:pt x="192" y="298"/>
                    <a:pt x="192" y="298"/>
                  </a:cubicBezTo>
                  <a:cubicBezTo>
                    <a:pt x="214" y="298"/>
                    <a:pt x="214" y="298"/>
                    <a:pt x="214" y="298"/>
                  </a:cubicBezTo>
                  <a:lnTo>
                    <a:pt x="214" y="106"/>
                  </a:lnTo>
                  <a:close/>
                </a:path>
              </a:pathLst>
            </a:custGeom>
            <a:grpFill/>
            <a:ln>
              <a:solidFill>
                <a:srgbClr val="0070C0"/>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100838" tIns="50419" rIns="100838" bIns="50419" numCol="1" anchor="t" anchorCtr="0" compatLnSpc="1">
              <a:prstTxWarp prst="textNoShape">
                <a:avLst/>
              </a:prstTxWarp>
            </a:bodyPr>
            <a:lstStyle/>
            <a:p>
              <a:pPr defTabSz="1042893">
                <a:defRPr/>
              </a:pPr>
              <a:endParaRPr lang="en-GB" sz="1200" dirty="0">
                <a:solidFill>
                  <a:prstClr val="black"/>
                </a:solidFill>
                <a:latin typeface="Calibri" panose="020F0502020204030204" pitchFamily="34" charset="0"/>
                <a:cs typeface="Calibri" panose="020F0502020204030204" pitchFamily="34" charset="0"/>
              </a:endParaRPr>
            </a:p>
          </p:txBody>
        </p:sp>
        <p:sp>
          <p:nvSpPr>
            <p:cNvPr id="44" name="Freeform 43"/>
            <p:cNvSpPr>
              <a:spLocks noEditPoints="1"/>
            </p:cNvSpPr>
            <p:nvPr/>
          </p:nvSpPr>
          <p:spPr bwMode="auto">
            <a:xfrm>
              <a:off x="1925" y="6"/>
              <a:ext cx="340" cy="340"/>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solidFill>
                <a:srgbClr val="0070C0"/>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100838" tIns="50419" rIns="100838" bIns="50419" numCol="1" anchor="t" anchorCtr="0" compatLnSpc="1">
              <a:prstTxWarp prst="textNoShape">
                <a:avLst/>
              </a:prstTxWarp>
            </a:bodyPr>
            <a:lstStyle/>
            <a:p>
              <a:pPr defTabSz="1042893">
                <a:defRPr/>
              </a:pPr>
              <a:endParaRPr lang="en-GB" sz="1200" dirty="0">
                <a:solidFill>
                  <a:prstClr val="black"/>
                </a:solidFill>
                <a:latin typeface="Calibri" panose="020F0502020204030204" pitchFamily="34" charset="0"/>
                <a:cs typeface="Calibri" panose="020F0502020204030204" pitchFamily="34" charset="0"/>
              </a:endParaRPr>
            </a:p>
          </p:txBody>
        </p:sp>
      </p:grpSp>
      <p:grpSp>
        <p:nvGrpSpPr>
          <p:cNvPr id="45" name="Group 44"/>
          <p:cNvGrpSpPr>
            <a:grpSpLocks noChangeAspect="1"/>
          </p:cNvGrpSpPr>
          <p:nvPr/>
        </p:nvGrpSpPr>
        <p:grpSpPr bwMode="auto">
          <a:xfrm>
            <a:off x="4436219" y="4721904"/>
            <a:ext cx="576000" cy="576000"/>
            <a:chOff x="1925" y="6"/>
            <a:chExt cx="340" cy="340"/>
          </a:xfrm>
          <a:solidFill>
            <a:srgbClr val="0070C0"/>
          </a:solidFill>
        </p:grpSpPr>
        <p:sp>
          <p:nvSpPr>
            <p:cNvPr id="46" name="Freeform 45"/>
            <p:cNvSpPr>
              <a:spLocks noEditPoints="1"/>
            </p:cNvSpPr>
            <p:nvPr/>
          </p:nvSpPr>
          <p:spPr bwMode="auto">
            <a:xfrm>
              <a:off x="2017" y="70"/>
              <a:ext cx="156" cy="212"/>
            </a:xfrm>
            <a:custGeom>
              <a:avLst/>
              <a:gdLst>
                <a:gd name="T0" fmla="*/ 90 w 235"/>
                <a:gd name="T1" fmla="*/ 215 h 320"/>
                <a:gd name="T2" fmla="*/ 107 w 235"/>
                <a:gd name="T3" fmla="*/ 224 h 320"/>
                <a:gd name="T4" fmla="*/ 96 w 235"/>
                <a:gd name="T5" fmla="*/ 234 h 320"/>
                <a:gd name="T6" fmla="*/ 92 w 235"/>
                <a:gd name="T7" fmla="*/ 276 h 320"/>
                <a:gd name="T8" fmla="*/ 106 w 235"/>
                <a:gd name="T9" fmla="*/ 270 h 320"/>
                <a:gd name="T10" fmla="*/ 92 w 235"/>
                <a:gd name="T11" fmla="*/ 257 h 320"/>
                <a:gd name="T12" fmla="*/ 87 w 235"/>
                <a:gd name="T13" fmla="*/ 270 h 320"/>
                <a:gd name="T14" fmla="*/ 58 w 235"/>
                <a:gd name="T15" fmla="*/ 233 h 320"/>
                <a:gd name="T16" fmla="*/ 61 w 235"/>
                <a:gd name="T17" fmla="*/ 216 h 320"/>
                <a:gd name="T18" fmla="*/ 44 w 235"/>
                <a:gd name="T19" fmla="*/ 228 h 320"/>
                <a:gd name="T20" fmla="*/ 63 w 235"/>
                <a:gd name="T21" fmla="*/ 185 h 320"/>
                <a:gd name="T22" fmla="*/ 58 w 235"/>
                <a:gd name="T23" fmla="*/ 171 h 320"/>
                <a:gd name="T24" fmla="*/ 43 w 235"/>
                <a:gd name="T25" fmla="*/ 181 h 320"/>
                <a:gd name="T26" fmla="*/ 96 w 235"/>
                <a:gd name="T27" fmla="*/ 192 h 320"/>
                <a:gd name="T28" fmla="*/ 106 w 235"/>
                <a:gd name="T29" fmla="*/ 177 h 320"/>
                <a:gd name="T30" fmla="*/ 86 w 235"/>
                <a:gd name="T31" fmla="*/ 181 h 320"/>
                <a:gd name="T32" fmla="*/ 92 w 235"/>
                <a:gd name="T33" fmla="*/ 148 h 320"/>
                <a:gd name="T34" fmla="*/ 107 w 235"/>
                <a:gd name="T35" fmla="*/ 138 h 320"/>
                <a:gd name="T36" fmla="*/ 98 w 235"/>
                <a:gd name="T37" fmla="*/ 128 h 320"/>
                <a:gd name="T38" fmla="*/ 87 w 235"/>
                <a:gd name="T39" fmla="*/ 142 h 320"/>
                <a:gd name="T40" fmla="*/ 58 w 235"/>
                <a:gd name="T41" fmla="*/ 148 h 320"/>
                <a:gd name="T42" fmla="*/ 61 w 235"/>
                <a:gd name="T43" fmla="*/ 131 h 320"/>
                <a:gd name="T44" fmla="*/ 52 w 235"/>
                <a:gd name="T45" fmla="*/ 128 h 320"/>
                <a:gd name="T46" fmla="*/ 43 w 235"/>
                <a:gd name="T47" fmla="*/ 138 h 320"/>
                <a:gd name="T48" fmla="*/ 54 w 235"/>
                <a:gd name="T49" fmla="*/ 106 h 320"/>
                <a:gd name="T50" fmla="*/ 61 w 235"/>
                <a:gd name="T51" fmla="*/ 88 h 320"/>
                <a:gd name="T52" fmla="*/ 48 w 235"/>
                <a:gd name="T53" fmla="*/ 87 h 320"/>
                <a:gd name="T54" fmla="*/ 46 w 235"/>
                <a:gd name="T55" fmla="*/ 103 h 320"/>
                <a:gd name="T56" fmla="*/ 100 w 235"/>
                <a:gd name="T57" fmla="*/ 105 h 320"/>
                <a:gd name="T58" fmla="*/ 104 w 235"/>
                <a:gd name="T59" fmla="*/ 88 h 320"/>
                <a:gd name="T60" fmla="*/ 86 w 235"/>
                <a:gd name="T61" fmla="*/ 96 h 320"/>
                <a:gd name="T62" fmla="*/ 100 w 235"/>
                <a:gd name="T63" fmla="*/ 63 h 320"/>
                <a:gd name="T64" fmla="*/ 106 w 235"/>
                <a:gd name="T65" fmla="*/ 49 h 320"/>
                <a:gd name="T66" fmla="*/ 87 w 235"/>
                <a:gd name="T67" fmla="*/ 49 h 320"/>
                <a:gd name="T68" fmla="*/ 50 w 235"/>
                <a:gd name="T69" fmla="*/ 63 h 320"/>
                <a:gd name="T70" fmla="*/ 63 w 235"/>
                <a:gd name="T71" fmla="*/ 49 h 320"/>
                <a:gd name="T72" fmla="*/ 43 w 235"/>
                <a:gd name="T73" fmla="*/ 53 h 320"/>
                <a:gd name="T74" fmla="*/ 182 w 235"/>
                <a:gd name="T75" fmla="*/ 234 h 320"/>
                <a:gd name="T76" fmla="*/ 191 w 235"/>
                <a:gd name="T77" fmla="*/ 220 h 320"/>
                <a:gd name="T78" fmla="*/ 184 w 235"/>
                <a:gd name="T79" fmla="*/ 213 h 320"/>
                <a:gd name="T80" fmla="*/ 174 w 235"/>
                <a:gd name="T81" fmla="*/ 216 h 320"/>
                <a:gd name="T82" fmla="*/ 174 w 235"/>
                <a:gd name="T83" fmla="*/ 231 h 320"/>
                <a:gd name="T84" fmla="*/ 186 w 235"/>
                <a:gd name="T85" fmla="*/ 191 h 320"/>
                <a:gd name="T86" fmla="*/ 191 w 235"/>
                <a:gd name="T87" fmla="*/ 177 h 320"/>
                <a:gd name="T88" fmla="*/ 174 w 235"/>
                <a:gd name="T89" fmla="*/ 173 h 320"/>
                <a:gd name="T90" fmla="*/ 174 w 235"/>
                <a:gd name="T91" fmla="*/ 189 h 320"/>
                <a:gd name="T92" fmla="*/ 186 w 235"/>
                <a:gd name="T93" fmla="*/ 148 h 320"/>
                <a:gd name="T94" fmla="*/ 189 w 235"/>
                <a:gd name="T95" fmla="*/ 131 h 320"/>
                <a:gd name="T96" fmla="*/ 174 w 235"/>
                <a:gd name="T97" fmla="*/ 131 h 320"/>
                <a:gd name="T98" fmla="*/ 235 w 235"/>
                <a:gd name="T99" fmla="*/ 96 h 320"/>
                <a:gd name="T100" fmla="*/ 0 w 235"/>
                <a:gd name="T101" fmla="*/ 309 h 320"/>
                <a:gd name="T102" fmla="*/ 150 w 235"/>
                <a:gd name="T103" fmla="*/ 10 h 320"/>
                <a:gd name="T104" fmla="*/ 22 w 235"/>
                <a:gd name="T105" fmla="*/ 298 h 320"/>
                <a:gd name="T106" fmla="*/ 64 w 235"/>
                <a:gd name="T107" fmla="*/ 266 h 320"/>
                <a:gd name="T108" fmla="*/ 22 w 235"/>
                <a:gd name="T109" fmla="*/ 21 h 320"/>
                <a:gd name="T110" fmla="*/ 150 w 235"/>
                <a:gd name="T111" fmla="*/ 298 h 320"/>
                <a:gd name="T112" fmla="*/ 192 w 235"/>
                <a:gd name="T113" fmla="*/ 266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5" h="320">
                  <a:moveTo>
                    <a:pt x="87" y="228"/>
                  </a:moveTo>
                  <a:cubicBezTo>
                    <a:pt x="86" y="226"/>
                    <a:pt x="86" y="225"/>
                    <a:pt x="86" y="224"/>
                  </a:cubicBezTo>
                  <a:cubicBezTo>
                    <a:pt x="86" y="221"/>
                    <a:pt x="87" y="218"/>
                    <a:pt x="89" y="216"/>
                  </a:cubicBezTo>
                  <a:cubicBezTo>
                    <a:pt x="89" y="216"/>
                    <a:pt x="90" y="215"/>
                    <a:pt x="90" y="215"/>
                  </a:cubicBezTo>
                  <a:cubicBezTo>
                    <a:pt x="91" y="214"/>
                    <a:pt x="92" y="214"/>
                    <a:pt x="92" y="214"/>
                  </a:cubicBezTo>
                  <a:cubicBezTo>
                    <a:pt x="93" y="214"/>
                    <a:pt x="94" y="213"/>
                    <a:pt x="94" y="213"/>
                  </a:cubicBezTo>
                  <a:cubicBezTo>
                    <a:pt x="98" y="212"/>
                    <a:pt x="101" y="214"/>
                    <a:pt x="104" y="216"/>
                  </a:cubicBezTo>
                  <a:cubicBezTo>
                    <a:pt x="106" y="218"/>
                    <a:pt x="107" y="221"/>
                    <a:pt x="107" y="224"/>
                  </a:cubicBezTo>
                  <a:cubicBezTo>
                    <a:pt x="107" y="225"/>
                    <a:pt x="107" y="226"/>
                    <a:pt x="106" y="228"/>
                  </a:cubicBezTo>
                  <a:cubicBezTo>
                    <a:pt x="106" y="229"/>
                    <a:pt x="105" y="230"/>
                    <a:pt x="104" y="231"/>
                  </a:cubicBezTo>
                  <a:cubicBezTo>
                    <a:pt x="103" y="232"/>
                    <a:pt x="102" y="233"/>
                    <a:pt x="100" y="233"/>
                  </a:cubicBezTo>
                  <a:cubicBezTo>
                    <a:pt x="99" y="234"/>
                    <a:pt x="98" y="234"/>
                    <a:pt x="96" y="234"/>
                  </a:cubicBezTo>
                  <a:cubicBezTo>
                    <a:pt x="93" y="234"/>
                    <a:pt x="91" y="233"/>
                    <a:pt x="89" y="231"/>
                  </a:cubicBezTo>
                  <a:cubicBezTo>
                    <a:pt x="88" y="230"/>
                    <a:pt x="87" y="229"/>
                    <a:pt x="87" y="228"/>
                  </a:cubicBezTo>
                  <a:close/>
                  <a:moveTo>
                    <a:pt x="89" y="274"/>
                  </a:moveTo>
                  <a:cubicBezTo>
                    <a:pt x="90" y="275"/>
                    <a:pt x="91" y="276"/>
                    <a:pt x="92" y="276"/>
                  </a:cubicBezTo>
                  <a:cubicBezTo>
                    <a:pt x="94" y="277"/>
                    <a:pt x="95" y="277"/>
                    <a:pt x="96" y="277"/>
                  </a:cubicBezTo>
                  <a:cubicBezTo>
                    <a:pt x="98" y="277"/>
                    <a:pt x="99" y="277"/>
                    <a:pt x="100" y="276"/>
                  </a:cubicBezTo>
                  <a:cubicBezTo>
                    <a:pt x="102" y="276"/>
                    <a:pt x="103" y="275"/>
                    <a:pt x="104" y="274"/>
                  </a:cubicBezTo>
                  <a:cubicBezTo>
                    <a:pt x="105" y="273"/>
                    <a:pt x="106" y="272"/>
                    <a:pt x="106" y="270"/>
                  </a:cubicBezTo>
                  <a:cubicBezTo>
                    <a:pt x="107" y="269"/>
                    <a:pt x="107" y="268"/>
                    <a:pt x="107" y="266"/>
                  </a:cubicBezTo>
                  <a:cubicBezTo>
                    <a:pt x="107" y="265"/>
                    <a:pt x="107" y="264"/>
                    <a:pt x="106" y="262"/>
                  </a:cubicBezTo>
                  <a:cubicBezTo>
                    <a:pt x="106" y="261"/>
                    <a:pt x="105" y="260"/>
                    <a:pt x="104" y="259"/>
                  </a:cubicBezTo>
                  <a:cubicBezTo>
                    <a:pt x="101" y="256"/>
                    <a:pt x="96" y="255"/>
                    <a:pt x="92" y="257"/>
                  </a:cubicBezTo>
                  <a:cubicBezTo>
                    <a:pt x="91" y="257"/>
                    <a:pt x="90" y="258"/>
                    <a:pt x="89" y="259"/>
                  </a:cubicBezTo>
                  <a:cubicBezTo>
                    <a:pt x="88" y="260"/>
                    <a:pt x="87" y="261"/>
                    <a:pt x="87" y="262"/>
                  </a:cubicBezTo>
                  <a:cubicBezTo>
                    <a:pt x="86" y="264"/>
                    <a:pt x="86" y="265"/>
                    <a:pt x="86" y="266"/>
                  </a:cubicBezTo>
                  <a:cubicBezTo>
                    <a:pt x="86" y="268"/>
                    <a:pt x="86" y="269"/>
                    <a:pt x="87" y="270"/>
                  </a:cubicBezTo>
                  <a:cubicBezTo>
                    <a:pt x="87" y="272"/>
                    <a:pt x="88" y="273"/>
                    <a:pt x="89" y="274"/>
                  </a:cubicBezTo>
                  <a:close/>
                  <a:moveTo>
                    <a:pt x="46" y="231"/>
                  </a:moveTo>
                  <a:cubicBezTo>
                    <a:pt x="48" y="233"/>
                    <a:pt x="51" y="234"/>
                    <a:pt x="54" y="234"/>
                  </a:cubicBezTo>
                  <a:cubicBezTo>
                    <a:pt x="55" y="234"/>
                    <a:pt x="56" y="234"/>
                    <a:pt x="58" y="233"/>
                  </a:cubicBezTo>
                  <a:cubicBezTo>
                    <a:pt x="59" y="233"/>
                    <a:pt x="60" y="232"/>
                    <a:pt x="61" y="231"/>
                  </a:cubicBezTo>
                  <a:cubicBezTo>
                    <a:pt x="62" y="230"/>
                    <a:pt x="63" y="229"/>
                    <a:pt x="63" y="228"/>
                  </a:cubicBezTo>
                  <a:cubicBezTo>
                    <a:pt x="64" y="226"/>
                    <a:pt x="64" y="225"/>
                    <a:pt x="64" y="224"/>
                  </a:cubicBezTo>
                  <a:cubicBezTo>
                    <a:pt x="64" y="221"/>
                    <a:pt x="63" y="218"/>
                    <a:pt x="61" y="216"/>
                  </a:cubicBezTo>
                  <a:cubicBezTo>
                    <a:pt x="60" y="215"/>
                    <a:pt x="59" y="214"/>
                    <a:pt x="58" y="214"/>
                  </a:cubicBezTo>
                  <a:cubicBezTo>
                    <a:pt x="54" y="212"/>
                    <a:pt x="49" y="213"/>
                    <a:pt x="46" y="216"/>
                  </a:cubicBezTo>
                  <a:cubicBezTo>
                    <a:pt x="44" y="218"/>
                    <a:pt x="43" y="221"/>
                    <a:pt x="43" y="224"/>
                  </a:cubicBezTo>
                  <a:cubicBezTo>
                    <a:pt x="43" y="225"/>
                    <a:pt x="43" y="226"/>
                    <a:pt x="44" y="228"/>
                  </a:cubicBezTo>
                  <a:cubicBezTo>
                    <a:pt x="44" y="229"/>
                    <a:pt x="45" y="230"/>
                    <a:pt x="46" y="231"/>
                  </a:cubicBezTo>
                  <a:close/>
                  <a:moveTo>
                    <a:pt x="54" y="192"/>
                  </a:moveTo>
                  <a:cubicBezTo>
                    <a:pt x="57" y="192"/>
                    <a:pt x="59" y="191"/>
                    <a:pt x="61" y="189"/>
                  </a:cubicBezTo>
                  <a:cubicBezTo>
                    <a:pt x="62" y="188"/>
                    <a:pt x="63" y="186"/>
                    <a:pt x="63" y="185"/>
                  </a:cubicBezTo>
                  <a:cubicBezTo>
                    <a:pt x="64" y="184"/>
                    <a:pt x="64" y="182"/>
                    <a:pt x="64" y="181"/>
                  </a:cubicBezTo>
                  <a:cubicBezTo>
                    <a:pt x="64" y="180"/>
                    <a:pt x="64" y="178"/>
                    <a:pt x="63" y="177"/>
                  </a:cubicBezTo>
                  <a:cubicBezTo>
                    <a:pt x="63" y="176"/>
                    <a:pt x="62" y="174"/>
                    <a:pt x="61" y="173"/>
                  </a:cubicBezTo>
                  <a:cubicBezTo>
                    <a:pt x="60" y="172"/>
                    <a:pt x="59" y="172"/>
                    <a:pt x="58" y="171"/>
                  </a:cubicBezTo>
                  <a:cubicBezTo>
                    <a:pt x="55" y="170"/>
                    <a:pt x="52" y="170"/>
                    <a:pt x="50" y="171"/>
                  </a:cubicBezTo>
                  <a:cubicBezTo>
                    <a:pt x="48" y="172"/>
                    <a:pt x="47" y="172"/>
                    <a:pt x="46" y="173"/>
                  </a:cubicBezTo>
                  <a:cubicBezTo>
                    <a:pt x="45" y="174"/>
                    <a:pt x="44" y="176"/>
                    <a:pt x="44" y="177"/>
                  </a:cubicBezTo>
                  <a:cubicBezTo>
                    <a:pt x="43" y="178"/>
                    <a:pt x="43" y="180"/>
                    <a:pt x="43" y="181"/>
                  </a:cubicBezTo>
                  <a:cubicBezTo>
                    <a:pt x="43" y="184"/>
                    <a:pt x="44" y="187"/>
                    <a:pt x="46" y="189"/>
                  </a:cubicBezTo>
                  <a:cubicBezTo>
                    <a:pt x="48" y="191"/>
                    <a:pt x="51" y="192"/>
                    <a:pt x="54" y="192"/>
                  </a:cubicBezTo>
                  <a:close/>
                  <a:moveTo>
                    <a:pt x="92" y="191"/>
                  </a:moveTo>
                  <a:cubicBezTo>
                    <a:pt x="94" y="191"/>
                    <a:pt x="95" y="192"/>
                    <a:pt x="96" y="192"/>
                  </a:cubicBezTo>
                  <a:cubicBezTo>
                    <a:pt x="99" y="192"/>
                    <a:pt x="102" y="191"/>
                    <a:pt x="104" y="189"/>
                  </a:cubicBezTo>
                  <a:cubicBezTo>
                    <a:pt x="105" y="188"/>
                    <a:pt x="106" y="186"/>
                    <a:pt x="106" y="185"/>
                  </a:cubicBezTo>
                  <a:cubicBezTo>
                    <a:pt x="107" y="184"/>
                    <a:pt x="107" y="182"/>
                    <a:pt x="107" y="181"/>
                  </a:cubicBezTo>
                  <a:cubicBezTo>
                    <a:pt x="107" y="180"/>
                    <a:pt x="107" y="178"/>
                    <a:pt x="106" y="177"/>
                  </a:cubicBezTo>
                  <a:cubicBezTo>
                    <a:pt x="106" y="176"/>
                    <a:pt x="105" y="174"/>
                    <a:pt x="104" y="173"/>
                  </a:cubicBezTo>
                  <a:cubicBezTo>
                    <a:pt x="100" y="169"/>
                    <a:pt x="93" y="169"/>
                    <a:pt x="89" y="173"/>
                  </a:cubicBezTo>
                  <a:cubicBezTo>
                    <a:pt x="88" y="174"/>
                    <a:pt x="87" y="176"/>
                    <a:pt x="87" y="177"/>
                  </a:cubicBezTo>
                  <a:cubicBezTo>
                    <a:pt x="86" y="178"/>
                    <a:pt x="86" y="180"/>
                    <a:pt x="86" y="181"/>
                  </a:cubicBezTo>
                  <a:cubicBezTo>
                    <a:pt x="86" y="184"/>
                    <a:pt x="87" y="187"/>
                    <a:pt x="89" y="189"/>
                  </a:cubicBezTo>
                  <a:cubicBezTo>
                    <a:pt x="90" y="190"/>
                    <a:pt x="91" y="190"/>
                    <a:pt x="92" y="191"/>
                  </a:cubicBezTo>
                  <a:close/>
                  <a:moveTo>
                    <a:pt x="89" y="146"/>
                  </a:moveTo>
                  <a:cubicBezTo>
                    <a:pt x="90" y="147"/>
                    <a:pt x="91" y="148"/>
                    <a:pt x="92" y="148"/>
                  </a:cubicBezTo>
                  <a:cubicBezTo>
                    <a:pt x="94" y="149"/>
                    <a:pt x="95" y="149"/>
                    <a:pt x="96" y="149"/>
                  </a:cubicBezTo>
                  <a:cubicBezTo>
                    <a:pt x="98" y="149"/>
                    <a:pt x="99" y="149"/>
                    <a:pt x="100" y="148"/>
                  </a:cubicBezTo>
                  <a:cubicBezTo>
                    <a:pt x="102" y="148"/>
                    <a:pt x="103" y="147"/>
                    <a:pt x="104" y="146"/>
                  </a:cubicBezTo>
                  <a:cubicBezTo>
                    <a:pt x="106" y="144"/>
                    <a:pt x="107" y="141"/>
                    <a:pt x="107" y="138"/>
                  </a:cubicBezTo>
                  <a:cubicBezTo>
                    <a:pt x="107" y="136"/>
                    <a:pt x="106" y="133"/>
                    <a:pt x="104" y="131"/>
                  </a:cubicBezTo>
                  <a:cubicBezTo>
                    <a:pt x="103" y="130"/>
                    <a:pt x="103" y="130"/>
                    <a:pt x="102" y="129"/>
                  </a:cubicBezTo>
                  <a:cubicBezTo>
                    <a:pt x="102" y="129"/>
                    <a:pt x="101" y="129"/>
                    <a:pt x="100" y="129"/>
                  </a:cubicBezTo>
                  <a:cubicBezTo>
                    <a:pt x="100" y="128"/>
                    <a:pt x="99" y="128"/>
                    <a:pt x="98" y="128"/>
                  </a:cubicBezTo>
                  <a:cubicBezTo>
                    <a:pt x="96" y="127"/>
                    <a:pt x="94" y="128"/>
                    <a:pt x="92" y="129"/>
                  </a:cubicBezTo>
                  <a:cubicBezTo>
                    <a:pt x="91" y="129"/>
                    <a:pt x="90" y="130"/>
                    <a:pt x="89" y="131"/>
                  </a:cubicBezTo>
                  <a:cubicBezTo>
                    <a:pt x="87" y="133"/>
                    <a:pt x="86" y="136"/>
                    <a:pt x="86" y="138"/>
                  </a:cubicBezTo>
                  <a:cubicBezTo>
                    <a:pt x="86" y="140"/>
                    <a:pt x="86" y="141"/>
                    <a:pt x="87" y="142"/>
                  </a:cubicBezTo>
                  <a:cubicBezTo>
                    <a:pt x="87" y="144"/>
                    <a:pt x="88" y="145"/>
                    <a:pt x="89" y="146"/>
                  </a:cubicBezTo>
                  <a:close/>
                  <a:moveTo>
                    <a:pt x="50" y="148"/>
                  </a:moveTo>
                  <a:cubicBezTo>
                    <a:pt x="51" y="149"/>
                    <a:pt x="52" y="149"/>
                    <a:pt x="54" y="149"/>
                  </a:cubicBezTo>
                  <a:cubicBezTo>
                    <a:pt x="55" y="149"/>
                    <a:pt x="56" y="149"/>
                    <a:pt x="58" y="148"/>
                  </a:cubicBezTo>
                  <a:cubicBezTo>
                    <a:pt x="59" y="148"/>
                    <a:pt x="60" y="147"/>
                    <a:pt x="61" y="146"/>
                  </a:cubicBezTo>
                  <a:cubicBezTo>
                    <a:pt x="62" y="145"/>
                    <a:pt x="63" y="144"/>
                    <a:pt x="63" y="142"/>
                  </a:cubicBezTo>
                  <a:cubicBezTo>
                    <a:pt x="64" y="141"/>
                    <a:pt x="64" y="140"/>
                    <a:pt x="64" y="138"/>
                  </a:cubicBezTo>
                  <a:cubicBezTo>
                    <a:pt x="64" y="136"/>
                    <a:pt x="63" y="133"/>
                    <a:pt x="61" y="131"/>
                  </a:cubicBezTo>
                  <a:cubicBezTo>
                    <a:pt x="61" y="130"/>
                    <a:pt x="60" y="130"/>
                    <a:pt x="60" y="129"/>
                  </a:cubicBezTo>
                  <a:cubicBezTo>
                    <a:pt x="59" y="129"/>
                    <a:pt x="58" y="129"/>
                    <a:pt x="58" y="129"/>
                  </a:cubicBezTo>
                  <a:cubicBezTo>
                    <a:pt x="57" y="128"/>
                    <a:pt x="56" y="128"/>
                    <a:pt x="56" y="128"/>
                  </a:cubicBezTo>
                  <a:cubicBezTo>
                    <a:pt x="54" y="128"/>
                    <a:pt x="53" y="128"/>
                    <a:pt x="52" y="128"/>
                  </a:cubicBezTo>
                  <a:cubicBezTo>
                    <a:pt x="51" y="128"/>
                    <a:pt x="50" y="128"/>
                    <a:pt x="50" y="129"/>
                  </a:cubicBezTo>
                  <a:cubicBezTo>
                    <a:pt x="49" y="129"/>
                    <a:pt x="48" y="129"/>
                    <a:pt x="48" y="129"/>
                  </a:cubicBezTo>
                  <a:cubicBezTo>
                    <a:pt x="47" y="130"/>
                    <a:pt x="47" y="130"/>
                    <a:pt x="46" y="131"/>
                  </a:cubicBezTo>
                  <a:cubicBezTo>
                    <a:pt x="44" y="133"/>
                    <a:pt x="43" y="136"/>
                    <a:pt x="43" y="138"/>
                  </a:cubicBezTo>
                  <a:cubicBezTo>
                    <a:pt x="43" y="141"/>
                    <a:pt x="44" y="144"/>
                    <a:pt x="46" y="146"/>
                  </a:cubicBezTo>
                  <a:cubicBezTo>
                    <a:pt x="47" y="147"/>
                    <a:pt x="48" y="148"/>
                    <a:pt x="50" y="148"/>
                  </a:cubicBezTo>
                  <a:close/>
                  <a:moveTo>
                    <a:pt x="50" y="105"/>
                  </a:moveTo>
                  <a:cubicBezTo>
                    <a:pt x="51" y="106"/>
                    <a:pt x="52" y="106"/>
                    <a:pt x="54" y="106"/>
                  </a:cubicBezTo>
                  <a:cubicBezTo>
                    <a:pt x="57" y="106"/>
                    <a:pt x="59" y="105"/>
                    <a:pt x="61" y="103"/>
                  </a:cubicBezTo>
                  <a:cubicBezTo>
                    <a:pt x="63" y="101"/>
                    <a:pt x="64" y="99"/>
                    <a:pt x="64" y="96"/>
                  </a:cubicBezTo>
                  <a:cubicBezTo>
                    <a:pt x="64" y="94"/>
                    <a:pt x="64" y="93"/>
                    <a:pt x="63" y="92"/>
                  </a:cubicBezTo>
                  <a:cubicBezTo>
                    <a:pt x="63" y="90"/>
                    <a:pt x="62" y="89"/>
                    <a:pt x="61" y="88"/>
                  </a:cubicBezTo>
                  <a:cubicBezTo>
                    <a:pt x="60" y="87"/>
                    <a:pt x="59" y="86"/>
                    <a:pt x="58" y="86"/>
                  </a:cubicBezTo>
                  <a:cubicBezTo>
                    <a:pt x="56" y="85"/>
                    <a:pt x="54" y="85"/>
                    <a:pt x="52" y="85"/>
                  </a:cubicBezTo>
                  <a:cubicBezTo>
                    <a:pt x="51" y="85"/>
                    <a:pt x="50" y="86"/>
                    <a:pt x="50" y="86"/>
                  </a:cubicBezTo>
                  <a:cubicBezTo>
                    <a:pt x="49" y="86"/>
                    <a:pt x="48" y="86"/>
                    <a:pt x="48" y="87"/>
                  </a:cubicBezTo>
                  <a:cubicBezTo>
                    <a:pt x="47" y="87"/>
                    <a:pt x="47" y="88"/>
                    <a:pt x="46" y="88"/>
                  </a:cubicBezTo>
                  <a:cubicBezTo>
                    <a:pt x="45" y="89"/>
                    <a:pt x="44" y="90"/>
                    <a:pt x="44" y="92"/>
                  </a:cubicBezTo>
                  <a:cubicBezTo>
                    <a:pt x="43" y="93"/>
                    <a:pt x="43" y="94"/>
                    <a:pt x="43" y="96"/>
                  </a:cubicBezTo>
                  <a:cubicBezTo>
                    <a:pt x="43" y="99"/>
                    <a:pt x="44" y="101"/>
                    <a:pt x="46" y="103"/>
                  </a:cubicBezTo>
                  <a:cubicBezTo>
                    <a:pt x="47" y="104"/>
                    <a:pt x="48" y="105"/>
                    <a:pt x="50" y="105"/>
                  </a:cubicBezTo>
                  <a:close/>
                  <a:moveTo>
                    <a:pt x="92" y="105"/>
                  </a:moveTo>
                  <a:cubicBezTo>
                    <a:pt x="94" y="106"/>
                    <a:pt x="95" y="106"/>
                    <a:pt x="96" y="106"/>
                  </a:cubicBezTo>
                  <a:cubicBezTo>
                    <a:pt x="98" y="106"/>
                    <a:pt x="99" y="106"/>
                    <a:pt x="100" y="105"/>
                  </a:cubicBezTo>
                  <a:cubicBezTo>
                    <a:pt x="102" y="105"/>
                    <a:pt x="103" y="104"/>
                    <a:pt x="104" y="103"/>
                  </a:cubicBezTo>
                  <a:cubicBezTo>
                    <a:pt x="106" y="101"/>
                    <a:pt x="107" y="99"/>
                    <a:pt x="107" y="96"/>
                  </a:cubicBezTo>
                  <a:cubicBezTo>
                    <a:pt x="107" y="94"/>
                    <a:pt x="107" y="93"/>
                    <a:pt x="106" y="92"/>
                  </a:cubicBezTo>
                  <a:cubicBezTo>
                    <a:pt x="106" y="90"/>
                    <a:pt x="105" y="89"/>
                    <a:pt x="104" y="88"/>
                  </a:cubicBezTo>
                  <a:cubicBezTo>
                    <a:pt x="101" y="85"/>
                    <a:pt x="96" y="84"/>
                    <a:pt x="92" y="86"/>
                  </a:cubicBezTo>
                  <a:cubicBezTo>
                    <a:pt x="91" y="86"/>
                    <a:pt x="90" y="87"/>
                    <a:pt x="89" y="88"/>
                  </a:cubicBezTo>
                  <a:cubicBezTo>
                    <a:pt x="88" y="89"/>
                    <a:pt x="87" y="90"/>
                    <a:pt x="87" y="92"/>
                  </a:cubicBezTo>
                  <a:cubicBezTo>
                    <a:pt x="86" y="93"/>
                    <a:pt x="86" y="94"/>
                    <a:pt x="86" y="96"/>
                  </a:cubicBezTo>
                  <a:cubicBezTo>
                    <a:pt x="86" y="99"/>
                    <a:pt x="87" y="101"/>
                    <a:pt x="89" y="103"/>
                  </a:cubicBezTo>
                  <a:cubicBezTo>
                    <a:pt x="90" y="104"/>
                    <a:pt x="91" y="105"/>
                    <a:pt x="92" y="105"/>
                  </a:cubicBezTo>
                  <a:close/>
                  <a:moveTo>
                    <a:pt x="96" y="64"/>
                  </a:moveTo>
                  <a:cubicBezTo>
                    <a:pt x="98" y="64"/>
                    <a:pt x="99" y="63"/>
                    <a:pt x="100" y="63"/>
                  </a:cubicBezTo>
                  <a:cubicBezTo>
                    <a:pt x="102" y="62"/>
                    <a:pt x="103" y="62"/>
                    <a:pt x="104" y="61"/>
                  </a:cubicBezTo>
                  <a:cubicBezTo>
                    <a:pt x="105" y="59"/>
                    <a:pt x="106" y="58"/>
                    <a:pt x="106" y="57"/>
                  </a:cubicBezTo>
                  <a:cubicBezTo>
                    <a:pt x="107" y="56"/>
                    <a:pt x="107" y="54"/>
                    <a:pt x="107" y="53"/>
                  </a:cubicBezTo>
                  <a:cubicBezTo>
                    <a:pt x="107" y="52"/>
                    <a:pt x="107" y="50"/>
                    <a:pt x="106" y="49"/>
                  </a:cubicBezTo>
                  <a:cubicBezTo>
                    <a:pt x="106" y="48"/>
                    <a:pt x="105" y="46"/>
                    <a:pt x="104" y="45"/>
                  </a:cubicBezTo>
                  <a:cubicBezTo>
                    <a:pt x="103" y="44"/>
                    <a:pt x="102" y="44"/>
                    <a:pt x="100" y="43"/>
                  </a:cubicBezTo>
                  <a:cubicBezTo>
                    <a:pt x="97" y="41"/>
                    <a:pt x="92" y="42"/>
                    <a:pt x="89" y="45"/>
                  </a:cubicBezTo>
                  <a:cubicBezTo>
                    <a:pt x="88" y="46"/>
                    <a:pt x="87" y="48"/>
                    <a:pt x="87" y="49"/>
                  </a:cubicBezTo>
                  <a:cubicBezTo>
                    <a:pt x="86" y="50"/>
                    <a:pt x="86" y="52"/>
                    <a:pt x="86" y="53"/>
                  </a:cubicBezTo>
                  <a:cubicBezTo>
                    <a:pt x="86" y="56"/>
                    <a:pt x="87" y="59"/>
                    <a:pt x="89" y="61"/>
                  </a:cubicBezTo>
                  <a:cubicBezTo>
                    <a:pt x="91" y="63"/>
                    <a:pt x="93" y="64"/>
                    <a:pt x="96" y="64"/>
                  </a:cubicBezTo>
                  <a:close/>
                  <a:moveTo>
                    <a:pt x="50" y="63"/>
                  </a:moveTo>
                  <a:cubicBezTo>
                    <a:pt x="51" y="63"/>
                    <a:pt x="52" y="64"/>
                    <a:pt x="54" y="64"/>
                  </a:cubicBezTo>
                  <a:cubicBezTo>
                    <a:pt x="57" y="64"/>
                    <a:pt x="59" y="63"/>
                    <a:pt x="61" y="61"/>
                  </a:cubicBezTo>
                  <a:cubicBezTo>
                    <a:pt x="63" y="59"/>
                    <a:pt x="64" y="56"/>
                    <a:pt x="64" y="53"/>
                  </a:cubicBezTo>
                  <a:cubicBezTo>
                    <a:pt x="64" y="52"/>
                    <a:pt x="64" y="50"/>
                    <a:pt x="63" y="49"/>
                  </a:cubicBezTo>
                  <a:cubicBezTo>
                    <a:pt x="63" y="48"/>
                    <a:pt x="62" y="46"/>
                    <a:pt x="61" y="45"/>
                  </a:cubicBezTo>
                  <a:cubicBezTo>
                    <a:pt x="57" y="41"/>
                    <a:pt x="50" y="41"/>
                    <a:pt x="46" y="45"/>
                  </a:cubicBezTo>
                  <a:cubicBezTo>
                    <a:pt x="45" y="46"/>
                    <a:pt x="44" y="48"/>
                    <a:pt x="44" y="49"/>
                  </a:cubicBezTo>
                  <a:cubicBezTo>
                    <a:pt x="43" y="50"/>
                    <a:pt x="43" y="52"/>
                    <a:pt x="43" y="53"/>
                  </a:cubicBezTo>
                  <a:cubicBezTo>
                    <a:pt x="43" y="56"/>
                    <a:pt x="44" y="59"/>
                    <a:pt x="46" y="61"/>
                  </a:cubicBezTo>
                  <a:cubicBezTo>
                    <a:pt x="47" y="62"/>
                    <a:pt x="48" y="62"/>
                    <a:pt x="50" y="63"/>
                  </a:cubicBezTo>
                  <a:close/>
                  <a:moveTo>
                    <a:pt x="174" y="231"/>
                  </a:moveTo>
                  <a:cubicBezTo>
                    <a:pt x="176" y="233"/>
                    <a:pt x="179" y="234"/>
                    <a:pt x="182" y="234"/>
                  </a:cubicBezTo>
                  <a:cubicBezTo>
                    <a:pt x="184" y="234"/>
                    <a:pt x="187" y="233"/>
                    <a:pt x="189" y="231"/>
                  </a:cubicBezTo>
                  <a:cubicBezTo>
                    <a:pt x="190" y="230"/>
                    <a:pt x="191" y="229"/>
                    <a:pt x="191" y="228"/>
                  </a:cubicBezTo>
                  <a:cubicBezTo>
                    <a:pt x="192" y="226"/>
                    <a:pt x="192" y="225"/>
                    <a:pt x="192" y="224"/>
                  </a:cubicBezTo>
                  <a:cubicBezTo>
                    <a:pt x="192" y="222"/>
                    <a:pt x="192" y="221"/>
                    <a:pt x="191" y="220"/>
                  </a:cubicBezTo>
                  <a:cubicBezTo>
                    <a:pt x="191" y="218"/>
                    <a:pt x="190" y="217"/>
                    <a:pt x="189" y="216"/>
                  </a:cubicBezTo>
                  <a:cubicBezTo>
                    <a:pt x="189" y="216"/>
                    <a:pt x="188" y="215"/>
                    <a:pt x="188" y="215"/>
                  </a:cubicBezTo>
                  <a:cubicBezTo>
                    <a:pt x="187" y="214"/>
                    <a:pt x="186" y="214"/>
                    <a:pt x="186" y="214"/>
                  </a:cubicBezTo>
                  <a:cubicBezTo>
                    <a:pt x="185" y="214"/>
                    <a:pt x="184" y="213"/>
                    <a:pt x="184" y="213"/>
                  </a:cubicBezTo>
                  <a:cubicBezTo>
                    <a:pt x="182" y="213"/>
                    <a:pt x="181" y="213"/>
                    <a:pt x="180" y="213"/>
                  </a:cubicBezTo>
                  <a:cubicBezTo>
                    <a:pt x="179" y="213"/>
                    <a:pt x="178" y="214"/>
                    <a:pt x="178" y="214"/>
                  </a:cubicBezTo>
                  <a:cubicBezTo>
                    <a:pt x="177" y="214"/>
                    <a:pt x="176" y="214"/>
                    <a:pt x="176" y="215"/>
                  </a:cubicBezTo>
                  <a:cubicBezTo>
                    <a:pt x="175" y="215"/>
                    <a:pt x="175" y="216"/>
                    <a:pt x="174" y="216"/>
                  </a:cubicBezTo>
                  <a:cubicBezTo>
                    <a:pt x="173" y="217"/>
                    <a:pt x="172" y="218"/>
                    <a:pt x="172" y="220"/>
                  </a:cubicBezTo>
                  <a:cubicBezTo>
                    <a:pt x="171" y="221"/>
                    <a:pt x="171" y="222"/>
                    <a:pt x="171" y="224"/>
                  </a:cubicBezTo>
                  <a:cubicBezTo>
                    <a:pt x="171" y="225"/>
                    <a:pt x="171" y="226"/>
                    <a:pt x="172" y="228"/>
                  </a:cubicBezTo>
                  <a:cubicBezTo>
                    <a:pt x="172" y="229"/>
                    <a:pt x="173" y="230"/>
                    <a:pt x="174" y="231"/>
                  </a:cubicBezTo>
                  <a:close/>
                  <a:moveTo>
                    <a:pt x="174" y="189"/>
                  </a:moveTo>
                  <a:cubicBezTo>
                    <a:pt x="175" y="190"/>
                    <a:pt x="176" y="190"/>
                    <a:pt x="178" y="191"/>
                  </a:cubicBezTo>
                  <a:cubicBezTo>
                    <a:pt x="179" y="191"/>
                    <a:pt x="180" y="192"/>
                    <a:pt x="182" y="192"/>
                  </a:cubicBezTo>
                  <a:cubicBezTo>
                    <a:pt x="183" y="192"/>
                    <a:pt x="184" y="191"/>
                    <a:pt x="186" y="191"/>
                  </a:cubicBezTo>
                  <a:cubicBezTo>
                    <a:pt x="187" y="190"/>
                    <a:pt x="188" y="190"/>
                    <a:pt x="189" y="189"/>
                  </a:cubicBezTo>
                  <a:cubicBezTo>
                    <a:pt x="190" y="188"/>
                    <a:pt x="191" y="186"/>
                    <a:pt x="191" y="185"/>
                  </a:cubicBezTo>
                  <a:cubicBezTo>
                    <a:pt x="192" y="184"/>
                    <a:pt x="192" y="182"/>
                    <a:pt x="192" y="181"/>
                  </a:cubicBezTo>
                  <a:cubicBezTo>
                    <a:pt x="192" y="180"/>
                    <a:pt x="192" y="178"/>
                    <a:pt x="191" y="177"/>
                  </a:cubicBezTo>
                  <a:cubicBezTo>
                    <a:pt x="191" y="176"/>
                    <a:pt x="190" y="174"/>
                    <a:pt x="189" y="173"/>
                  </a:cubicBezTo>
                  <a:cubicBezTo>
                    <a:pt x="188" y="172"/>
                    <a:pt x="187" y="172"/>
                    <a:pt x="186" y="171"/>
                  </a:cubicBezTo>
                  <a:cubicBezTo>
                    <a:pt x="183" y="170"/>
                    <a:pt x="180" y="170"/>
                    <a:pt x="178" y="171"/>
                  </a:cubicBezTo>
                  <a:cubicBezTo>
                    <a:pt x="176" y="172"/>
                    <a:pt x="175" y="172"/>
                    <a:pt x="174" y="173"/>
                  </a:cubicBezTo>
                  <a:cubicBezTo>
                    <a:pt x="173" y="174"/>
                    <a:pt x="172" y="176"/>
                    <a:pt x="172" y="177"/>
                  </a:cubicBezTo>
                  <a:cubicBezTo>
                    <a:pt x="171" y="178"/>
                    <a:pt x="171" y="180"/>
                    <a:pt x="171" y="181"/>
                  </a:cubicBezTo>
                  <a:cubicBezTo>
                    <a:pt x="171" y="182"/>
                    <a:pt x="171" y="184"/>
                    <a:pt x="172" y="185"/>
                  </a:cubicBezTo>
                  <a:cubicBezTo>
                    <a:pt x="172" y="186"/>
                    <a:pt x="173" y="188"/>
                    <a:pt x="174" y="189"/>
                  </a:cubicBezTo>
                  <a:close/>
                  <a:moveTo>
                    <a:pt x="174" y="146"/>
                  </a:moveTo>
                  <a:cubicBezTo>
                    <a:pt x="175" y="147"/>
                    <a:pt x="176" y="148"/>
                    <a:pt x="178" y="148"/>
                  </a:cubicBezTo>
                  <a:cubicBezTo>
                    <a:pt x="179" y="149"/>
                    <a:pt x="180" y="149"/>
                    <a:pt x="182" y="149"/>
                  </a:cubicBezTo>
                  <a:cubicBezTo>
                    <a:pt x="183" y="149"/>
                    <a:pt x="184" y="149"/>
                    <a:pt x="186" y="148"/>
                  </a:cubicBezTo>
                  <a:cubicBezTo>
                    <a:pt x="187" y="148"/>
                    <a:pt x="188" y="147"/>
                    <a:pt x="189" y="146"/>
                  </a:cubicBezTo>
                  <a:cubicBezTo>
                    <a:pt x="190" y="145"/>
                    <a:pt x="191" y="144"/>
                    <a:pt x="191" y="142"/>
                  </a:cubicBezTo>
                  <a:cubicBezTo>
                    <a:pt x="192" y="141"/>
                    <a:pt x="192" y="140"/>
                    <a:pt x="192" y="138"/>
                  </a:cubicBezTo>
                  <a:cubicBezTo>
                    <a:pt x="192" y="136"/>
                    <a:pt x="191" y="133"/>
                    <a:pt x="189" y="131"/>
                  </a:cubicBezTo>
                  <a:cubicBezTo>
                    <a:pt x="187" y="128"/>
                    <a:pt x="183" y="127"/>
                    <a:pt x="180" y="128"/>
                  </a:cubicBezTo>
                  <a:cubicBezTo>
                    <a:pt x="179" y="128"/>
                    <a:pt x="178" y="128"/>
                    <a:pt x="178" y="129"/>
                  </a:cubicBezTo>
                  <a:cubicBezTo>
                    <a:pt x="177" y="129"/>
                    <a:pt x="176" y="129"/>
                    <a:pt x="176" y="129"/>
                  </a:cubicBezTo>
                  <a:cubicBezTo>
                    <a:pt x="175" y="130"/>
                    <a:pt x="175" y="130"/>
                    <a:pt x="174" y="131"/>
                  </a:cubicBezTo>
                  <a:cubicBezTo>
                    <a:pt x="172" y="133"/>
                    <a:pt x="171" y="136"/>
                    <a:pt x="171" y="138"/>
                  </a:cubicBezTo>
                  <a:cubicBezTo>
                    <a:pt x="171" y="140"/>
                    <a:pt x="171" y="141"/>
                    <a:pt x="172" y="142"/>
                  </a:cubicBezTo>
                  <a:cubicBezTo>
                    <a:pt x="172" y="144"/>
                    <a:pt x="173" y="145"/>
                    <a:pt x="174" y="146"/>
                  </a:cubicBezTo>
                  <a:close/>
                  <a:moveTo>
                    <a:pt x="235" y="96"/>
                  </a:moveTo>
                  <a:cubicBezTo>
                    <a:pt x="235" y="309"/>
                    <a:pt x="235" y="309"/>
                    <a:pt x="235" y="309"/>
                  </a:cubicBezTo>
                  <a:cubicBezTo>
                    <a:pt x="235" y="315"/>
                    <a:pt x="230" y="320"/>
                    <a:pt x="224" y="320"/>
                  </a:cubicBezTo>
                  <a:cubicBezTo>
                    <a:pt x="11" y="320"/>
                    <a:pt x="11" y="320"/>
                    <a:pt x="11" y="320"/>
                  </a:cubicBezTo>
                  <a:cubicBezTo>
                    <a:pt x="5" y="320"/>
                    <a:pt x="0" y="315"/>
                    <a:pt x="0" y="309"/>
                  </a:cubicBezTo>
                  <a:cubicBezTo>
                    <a:pt x="0" y="10"/>
                    <a:pt x="0" y="10"/>
                    <a:pt x="0" y="10"/>
                  </a:cubicBezTo>
                  <a:cubicBezTo>
                    <a:pt x="0" y="4"/>
                    <a:pt x="5" y="0"/>
                    <a:pt x="11" y="0"/>
                  </a:cubicBezTo>
                  <a:cubicBezTo>
                    <a:pt x="139" y="0"/>
                    <a:pt x="139" y="0"/>
                    <a:pt x="139" y="0"/>
                  </a:cubicBezTo>
                  <a:cubicBezTo>
                    <a:pt x="145" y="0"/>
                    <a:pt x="150" y="4"/>
                    <a:pt x="150" y="10"/>
                  </a:cubicBezTo>
                  <a:cubicBezTo>
                    <a:pt x="150" y="85"/>
                    <a:pt x="150" y="85"/>
                    <a:pt x="150" y="85"/>
                  </a:cubicBezTo>
                  <a:cubicBezTo>
                    <a:pt x="224" y="85"/>
                    <a:pt x="224" y="85"/>
                    <a:pt x="224" y="85"/>
                  </a:cubicBezTo>
                  <a:cubicBezTo>
                    <a:pt x="230" y="85"/>
                    <a:pt x="235" y="90"/>
                    <a:pt x="235" y="96"/>
                  </a:cubicBezTo>
                  <a:close/>
                  <a:moveTo>
                    <a:pt x="22" y="298"/>
                  </a:moveTo>
                  <a:cubicBezTo>
                    <a:pt x="43" y="298"/>
                    <a:pt x="43" y="298"/>
                    <a:pt x="43" y="298"/>
                  </a:cubicBezTo>
                  <a:cubicBezTo>
                    <a:pt x="43" y="266"/>
                    <a:pt x="43" y="266"/>
                    <a:pt x="43" y="266"/>
                  </a:cubicBezTo>
                  <a:cubicBezTo>
                    <a:pt x="43" y="260"/>
                    <a:pt x="48" y="256"/>
                    <a:pt x="54" y="256"/>
                  </a:cubicBezTo>
                  <a:cubicBezTo>
                    <a:pt x="60" y="256"/>
                    <a:pt x="64" y="260"/>
                    <a:pt x="64" y="266"/>
                  </a:cubicBezTo>
                  <a:cubicBezTo>
                    <a:pt x="64" y="298"/>
                    <a:pt x="64" y="298"/>
                    <a:pt x="64" y="298"/>
                  </a:cubicBezTo>
                  <a:cubicBezTo>
                    <a:pt x="128" y="298"/>
                    <a:pt x="128" y="298"/>
                    <a:pt x="128" y="298"/>
                  </a:cubicBezTo>
                  <a:cubicBezTo>
                    <a:pt x="128" y="21"/>
                    <a:pt x="128" y="21"/>
                    <a:pt x="128" y="21"/>
                  </a:cubicBezTo>
                  <a:cubicBezTo>
                    <a:pt x="22" y="21"/>
                    <a:pt x="22" y="21"/>
                    <a:pt x="22" y="21"/>
                  </a:cubicBezTo>
                  <a:lnTo>
                    <a:pt x="22" y="298"/>
                  </a:lnTo>
                  <a:close/>
                  <a:moveTo>
                    <a:pt x="214" y="106"/>
                  </a:moveTo>
                  <a:cubicBezTo>
                    <a:pt x="150" y="106"/>
                    <a:pt x="150" y="106"/>
                    <a:pt x="150" y="106"/>
                  </a:cubicBezTo>
                  <a:cubicBezTo>
                    <a:pt x="150" y="298"/>
                    <a:pt x="150" y="298"/>
                    <a:pt x="150" y="298"/>
                  </a:cubicBezTo>
                  <a:cubicBezTo>
                    <a:pt x="171" y="298"/>
                    <a:pt x="171" y="298"/>
                    <a:pt x="171" y="298"/>
                  </a:cubicBezTo>
                  <a:cubicBezTo>
                    <a:pt x="171" y="266"/>
                    <a:pt x="171" y="266"/>
                    <a:pt x="171" y="266"/>
                  </a:cubicBezTo>
                  <a:cubicBezTo>
                    <a:pt x="171" y="260"/>
                    <a:pt x="176" y="256"/>
                    <a:pt x="182" y="256"/>
                  </a:cubicBezTo>
                  <a:cubicBezTo>
                    <a:pt x="188" y="256"/>
                    <a:pt x="192" y="260"/>
                    <a:pt x="192" y="266"/>
                  </a:cubicBezTo>
                  <a:cubicBezTo>
                    <a:pt x="192" y="298"/>
                    <a:pt x="192" y="298"/>
                    <a:pt x="192" y="298"/>
                  </a:cubicBezTo>
                  <a:cubicBezTo>
                    <a:pt x="214" y="298"/>
                    <a:pt x="214" y="298"/>
                    <a:pt x="214" y="298"/>
                  </a:cubicBezTo>
                  <a:lnTo>
                    <a:pt x="214" y="106"/>
                  </a:lnTo>
                  <a:close/>
                </a:path>
              </a:pathLst>
            </a:custGeom>
            <a:grpFill/>
            <a:ln>
              <a:solidFill>
                <a:srgbClr val="0070C0"/>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100838" tIns="50419" rIns="100838" bIns="50419" numCol="1" anchor="t" anchorCtr="0" compatLnSpc="1">
              <a:prstTxWarp prst="textNoShape">
                <a:avLst/>
              </a:prstTxWarp>
            </a:bodyPr>
            <a:lstStyle/>
            <a:p>
              <a:pPr defTabSz="1042893">
                <a:defRPr/>
              </a:pPr>
              <a:endParaRPr lang="en-GB" sz="1200" dirty="0">
                <a:solidFill>
                  <a:prstClr val="black"/>
                </a:solidFill>
                <a:latin typeface="Calibri" panose="020F0502020204030204" pitchFamily="34" charset="0"/>
                <a:cs typeface="Calibri" panose="020F0502020204030204" pitchFamily="34" charset="0"/>
              </a:endParaRPr>
            </a:p>
          </p:txBody>
        </p:sp>
        <p:sp>
          <p:nvSpPr>
            <p:cNvPr id="47" name="Freeform 46"/>
            <p:cNvSpPr>
              <a:spLocks noEditPoints="1"/>
            </p:cNvSpPr>
            <p:nvPr/>
          </p:nvSpPr>
          <p:spPr bwMode="auto">
            <a:xfrm>
              <a:off x="1925" y="6"/>
              <a:ext cx="340" cy="340"/>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solidFill>
                <a:srgbClr val="0070C0"/>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100838" tIns="50419" rIns="100838" bIns="50419" numCol="1" anchor="t" anchorCtr="0" compatLnSpc="1">
              <a:prstTxWarp prst="textNoShape">
                <a:avLst/>
              </a:prstTxWarp>
            </a:bodyPr>
            <a:lstStyle/>
            <a:p>
              <a:pPr defTabSz="1042893">
                <a:defRPr/>
              </a:pPr>
              <a:endParaRPr lang="en-GB" sz="1200" dirty="0">
                <a:solidFill>
                  <a:prstClr val="black"/>
                </a:solidFill>
                <a:latin typeface="Calibri" panose="020F0502020204030204" pitchFamily="34" charset="0"/>
                <a:cs typeface="Calibri" panose="020F0502020204030204" pitchFamily="34" charset="0"/>
              </a:endParaRPr>
            </a:p>
          </p:txBody>
        </p:sp>
      </p:grpSp>
      <p:grpSp>
        <p:nvGrpSpPr>
          <p:cNvPr id="48" name="Group 47"/>
          <p:cNvGrpSpPr>
            <a:grpSpLocks noChangeAspect="1"/>
          </p:cNvGrpSpPr>
          <p:nvPr/>
        </p:nvGrpSpPr>
        <p:grpSpPr bwMode="auto">
          <a:xfrm>
            <a:off x="5305621" y="4721904"/>
            <a:ext cx="576000" cy="576000"/>
            <a:chOff x="1925" y="6"/>
            <a:chExt cx="340" cy="340"/>
          </a:xfrm>
          <a:solidFill>
            <a:srgbClr val="0070C0"/>
          </a:solidFill>
        </p:grpSpPr>
        <p:sp>
          <p:nvSpPr>
            <p:cNvPr id="49" name="Freeform 48"/>
            <p:cNvSpPr>
              <a:spLocks noEditPoints="1"/>
            </p:cNvSpPr>
            <p:nvPr/>
          </p:nvSpPr>
          <p:spPr bwMode="auto">
            <a:xfrm>
              <a:off x="2017" y="70"/>
              <a:ext cx="156" cy="212"/>
            </a:xfrm>
            <a:custGeom>
              <a:avLst/>
              <a:gdLst>
                <a:gd name="T0" fmla="*/ 90 w 235"/>
                <a:gd name="T1" fmla="*/ 215 h 320"/>
                <a:gd name="T2" fmla="*/ 107 w 235"/>
                <a:gd name="T3" fmla="*/ 224 h 320"/>
                <a:gd name="T4" fmla="*/ 96 w 235"/>
                <a:gd name="T5" fmla="*/ 234 h 320"/>
                <a:gd name="T6" fmla="*/ 92 w 235"/>
                <a:gd name="T7" fmla="*/ 276 h 320"/>
                <a:gd name="T8" fmla="*/ 106 w 235"/>
                <a:gd name="T9" fmla="*/ 270 h 320"/>
                <a:gd name="T10" fmla="*/ 92 w 235"/>
                <a:gd name="T11" fmla="*/ 257 h 320"/>
                <a:gd name="T12" fmla="*/ 87 w 235"/>
                <a:gd name="T13" fmla="*/ 270 h 320"/>
                <a:gd name="T14" fmla="*/ 58 w 235"/>
                <a:gd name="T15" fmla="*/ 233 h 320"/>
                <a:gd name="T16" fmla="*/ 61 w 235"/>
                <a:gd name="T17" fmla="*/ 216 h 320"/>
                <a:gd name="T18" fmla="*/ 44 w 235"/>
                <a:gd name="T19" fmla="*/ 228 h 320"/>
                <a:gd name="T20" fmla="*/ 63 w 235"/>
                <a:gd name="T21" fmla="*/ 185 h 320"/>
                <a:gd name="T22" fmla="*/ 58 w 235"/>
                <a:gd name="T23" fmla="*/ 171 h 320"/>
                <a:gd name="T24" fmla="*/ 43 w 235"/>
                <a:gd name="T25" fmla="*/ 181 h 320"/>
                <a:gd name="T26" fmla="*/ 96 w 235"/>
                <a:gd name="T27" fmla="*/ 192 h 320"/>
                <a:gd name="T28" fmla="*/ 106 w 235"/>
                <a:gd name="T29" fmla="*/ 177 h 320"/>
                <a:gd name="T30" fmla="*/ 86 w 235"/>
                <a:gd name="T31" fmla="*/ 181 h 320"/>
                <a:gd name="T32" fmla="*/ 92 w 235"/>
                <a:gd name="T33" fmla="*/ 148 h 320"/>
                <a:gd name="T34" fmla="*/ 107 w 235"/>
                <a:gd name="T35" fmla="*/ 138 h 320"/>
                <a:gd name="T36" fmla="*/ 98 w 235"/>
                <a:gd name="T37" fmla="*/ 128 h 320"/>
                <a:gd name="T38" fmla="*/ 87 w 235"/>
                <a:gd name="T39" fmla="*/ 142 h 320"/>
                <a:gd name="T40" fmla="*/ 58 w 235"/>
                <a:gd name="T41" fmla="*/ 148 h 320"/>
                <a:gd name="T42" fmla="*/ 61 w 235"/>
                <a:gd name="T43" fmla="*/ 131 h 320"/>
                <a:gd name="T44" fmla="*/ 52 w 235"/>
                <a:gd name="T45" fmla="*/ 128 h 320"/>
                <a:gd name="T46" fmla="*/ 43 w 235"/>
                <a:gd name="T47" fmla="*/ 138 h 320"/>
                <a:gd name="T48" fmla="*/ 54 w 235"/>
                <a:gd name="T49" fmla="*/ 106 h 320"/>
                <a:gd name="T50" fmla="*/ 61 w 235"/>
                <a:gd name="T51" fmla="*/ 88 h 320"/>
                <a:gd name="T52" fmla="*/ 48 w 235"/>
                <a:gd name="T53" fmla="*/ 87 h 320"/>
                <a:gd name="T54" fmla="*/ 46 w 235"/>
                <a:gd name="T55" fmla="*/ 103 h 320"/>
                <a:gd name="T56" fmla="*/ 100 w 235"/>
                <a:gd name="T57" fmla="*/ 105 h 320"/>
                <a:gd name="T58" fmla="*/ 104 w 235"/>
                <a:gd name="T59" fmla="*/ 88 h 320"/>
                <a:gd name="T60" fmla="*/ 86 w 235"/>
                <a:gd name="T61" fmla="*/ 96 h 320"/>
                <a:gd name="T62" fmla="*/ 100 w 235"/>
                <a:gd name="T63" fmla="*/ 63 h 320"/>
                <a:gd name="T64" fmla="*/ 106 w 235"/>
                <a:gd name="T65" fmla="*/ 49 h 320"/>
                <a:gd name="T66" fmla="*/ 87 w 235"/>
                <a:gd name="T67" fmla="*/ 49 h 320"/>
                <a:gd name="T68" fmla="*/ 50 w 235"/>
                <a:gd name="T69" fmla="*/ 63 h 320"/>
                <a:gd name="T70" fmla="*/ 63 w 235"/>
                <a:gd name="T71" fmla="*/ 49 h 320"/>
                <a:gd name="T72" fmla="*/ 43 w 235"/>
                <a:gd name="T73" fmla="*/ 53 h 320"/>
                <a:gd name="T74" fmla="*/ 182 w 235"/>
                <a:gd name="T75" fmla="*/ 234 h 320"/>
                <a:gd name="T76" fmla="*/ 191 w 235"/>
                <a:gd name="T77" fmla="*/ 220 h 320"/>
                <a:gd name="T78" fmla="*/ 184 w 235"/>
                <a:gd name="T79" fmla="*/ 213 h 320"/>
                <a:gd name="T80" fmla="*/ 174 w 235"/>
                <a:gd name="T81" fmla="*/ 216 h 320"/>
                <a:gd name="T82" fmla="*/ 174 w 235"/>
                <a:gd name="T83" fmla="*/ 231 h 320"/>
                <a:gd name="T84" fmla="*/ 186 w 235"/>
                <a:gd name="T85" fmla="*/ 191 h 320"/>
                <a:gd name="T86" fmla="*/ 191 w 235"/>
                <a:gd name="T87" fmla="*/ 177 h 320"/>
                <a:gd name="T88" fmla="*/ 174 w 235"/>
                <a:gd name="T89" fmla="*/ 173 h 320"/>
                <a:gd name="T90" fmla="*/ 174 w 235"/>
                <a:gd name="T91" fmla="*/ 189 h 320"/>
                <a:gd name="T92" fmla="*/ 186 w 235"/>
                <a:gd name="T93" fmla="*/ 148 h 320"/>
                <a:gd name="T94" fmla="*/ 189 w 235"/>
                <a:gd name="T95" fmla="*/ 131 h 320"/>
                <a:gd name="T96" fmla="*/ 174 w 235"/>
                <a:gd name="T97" fmla="*/ 131 h 320"/>
                <a:gd name="T98" fmla="*/ 235 w 235"/>
                <a:gd name="T99" fmla="*/ 96 h 320"/>
                <a:gd name="T100" fmla="*/ 0 w 235"/>
                <a:gd name="T101" fmla="*/ 309 h 320"/>
                <a:gd name="T102" fmla="*/ 150 w 235"/>
                <a:gd name="T103" fmla="*/ 10 h 320"/>
                <a:gd name="T104" fmla="*/ 22 w 235"/>
                <a:gd name="T105" fmla="*/ 298 h 320"/>
                <a:gd name="T106" fmla="*/ 64 w 235"/>
                <a:gd name="T107" fmla="*/ 266 h 320"/>
                <a:gd name="T108" fmla="*/ 22 w 235"/>
                <a:gd name="T109" fmla="*/ 21 h 320"/>
                <a:gd name="T110" fmla="*/ 150 w 235"/>
                <a:gd name="T111" fmla="*/ 298 h 320"/>
                <a:gd name="T112" fmla="*/ 192 w 235"/>
                <a:gd name="T113" fmla="*/ 266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5" h="320">
                  <a:moveTo>
                    <a:pt x="87" y="228"/>
                  </a:moveTo>
                  <a:cubicBezTo>
                    <a:pt x="86" y="226"/>
                    <a:pt x="86" y="225"/>
                    <a:pt x="86" y="224"/>
                  </a:cubicBezTo>
                  <a:cubicBezTo>
                    <a:pt x="86" y="221"/>
                    <a:pt x="87" y="218"/>
                    <a:pt x="89" y="216"/>
                  </a:cubicBezTo>
                  <a:cubicBezTo>
                    <a:pt x="89" y="216"/>
                    <a:pt x="90" y="215"/>
                    <a:pt x="90" y="215"/>
                  </a:cubicBezTo>
                  <a:cubicBezTo>
                    <a:pt x="91" y="214"/>
                    <a:pt x="92" y="214"/>
                    <a:pt x="92" y="214"/>
                  </a:cubicBezTo>
                  <a:cubicBezTo>
                    <a:pt x="93" y="214"/>
                    <a:pt x="94" y="213"/>
                    <a:pt x="94" y="213"/>
                  </a:cubicBezTo>
                  <a:cubicBezTo>
                    <a:pt x="98" y="212"/>
                    <a:pt x="101" y="214"/>
                    <a:pt x="104" y="216"/>
                  </a:cubicBezTo>
                  <a:cubicBezTo>
                    <a:pt x="106" y="218"/>
                    <a:pt x="107" y="221"/>
                    <a:pt x="107" y="224"/>
                  </a:cubicBezTo>
                  <a:cubicBezTo>
                    <a:pt x="107" y="225"/>
                    <a:pt x="107" y="226"/>
                    <a:pt x="106" y="228"/>
                  </a:cubicBezTo>
                  <a:cubicBezTo>
                    <a:pt x="106" y="229"/>
                    <a:pt x="105" y="230"/>
                    <a:pt x="104" y="231"/>
                  </a:cubicBezTo>
                  <a:cubicBezTo>
                    <a:pt x="103" y="232"/>
                    <a:pt x="102" y="233"/>
                    <a:pt x="100" y="233"/>
                  </a:cubicBezTo>
                  <a:cubicBezTo>
                    <a:pt x="99" y="234"/>
                    <a:pt x="98" y="234"/>
                    <a:pt x="96" y="234"/>
                  </a:cubicBezTo>
                  <a:cubicBezTo>
                    <a:pt x="93" y="234"/>
                    <a:pt x="91" y="233"/>
                    <a:pt x="89" y="231"/>
                  </a:cubicBezTo>
                  <a:cubicBezTo>
                    <a:pt x="88" y="230"/>
                    <a:pt x="87" y="229"/>
                    <a:pt x="87" y="228"/>
                  </a:cubicBezTo>
                  <a:close/>
                  <a:moveTo>
                    <a:pt x="89" y="274"/>
                  </a:moveTo>
                  <a:cubicBezTo>
                    <a:pt x="90" y="275"/>
                    <a:pt x="91" y="276"/>
                    <a:pt x="92" y="276"/>
                  </a:cubicBezTo>
                  <a:cubicBezTo>
                    <a:pt x="94" y="277"/>
                    <a:pt x="95" y="277"/>
                    <a:pt x="96" y="277"/>
                  </a:cubicBezTo>
                  <a:cubicBezTo>
                    <a:pt x="98" y="277"/>
                    <a:pt x="99" y="277"/>
                    <a:pt x="100" y="276"/>
                  </a:cubicBezTo>
                  <a:cubicBezTo>
                    <a:pt x="102" y="276"/>
                    <a:pt x="103" y="275"/>
                    <a:pt x="104" y="274"/>
                  </a:cubicBezTo>
                  <a:cubicBezTo>
                    <a:pt x="105" y="273"/>
                    <a:pt x="106" y="272"/>
                    <a:pt x="106" y="270"/>
                  </a:cubicBezTo>
                  <a:cubicBezTo>
                    <a:pt x="107" y="269"/>
                    <a:pt x="107" y="268"/>
                    <a:pt x="107" y="266"/>
                  </a:cubicBezTo>
                  <a:cubicBezTo>
                    <a:pt x="107" y="265"/>
                    <a:pt x="107" y="264"/>
                    <a:pt x="106" y="262"/>
                  </a:cubicBezTo>
                  <a:cubicBezTo>
                    <a:pt x="106" y="261"/>
                    <a:pt x="105" y="260"/>
                    <a:pt x="104" y="259"/>
                  </a:cubicBezTo>
                  <a:cubicBezTo>
                    <a:pt x="101" y="256"/>
                    <a:pt x="96" y="255"/>
                    <a:pt x="92" y="257"/>
                  </a:cubicBezTo>
                  <a:cubicBezTo>
                    <a:pt x="91" y="257"/>
                    <a:pt x="90" y="258"/>
                    <a:pt x="89" y="259"/>
                  </a:cubicBezTo>
                  <a:cubicBezTo>
                    <a:pt x="88" y="260"/>
                    <a:pt x="87" y="261"/>
                    <a:pt x="87" y="262"/>
                  </a:cubicBezTo>
                  <a:cubicBezTo>
                    <a:pt x="86" y="264"/>
                    <a:pt x="86" y="265"/>
                    <a:pt x="86" y="266"/>
                  </a:cubicBezTo>
                  <a:cubicBezTo>
                    <a:pt x="86" y="268"/>
                    <a:pt x="86" y="269"/>
                    <a:pt x="87" y="270"/>
                  </a:cubicBezTo>
                  <a:cubicBezTo>
                    <a:pt x="87" y="272"/>
                    <a:pt x="88" y="273"/>
                    <a:pt x="89" y="274"/>
                  </a:cubicBezTo>
                  <a:close/>
                  <a:moveTo>
                    <a:pt x="46" y="231"/>
                  </a:moveTo>
                  <a:cubicBezTo>
                    <a:pt x="48" y="233"/>
                    <a:pt x="51" y="234"/>
                    <a:pt x="54" y="234"/>
                  </a:cubicBezTo>
                  <a:cubicBezTo>
                    <a:pt x="55" y="234"/>
                    <a:pt x="56" y="234"/>
                    <a:pt x="58" y="233"/>
                  </a:cubicBezTo>
                  <a:cubicBezTo>
                    <a:pt x="59" y="233"/>
                    <a:pt x="60" y="232"/>
                    <a:pt x="61" y="231"/>
                  </a:cubicBezTo>
                  <a:cubicBezTo>
                    <a:pt x="62" y="230"/>
                    <a:pt x="63" y="229"/>
                    <a:pt x="63" y="228"/>
                  </a:cubicBezTo>
                  <a:cubicBezTo>
                    <a:pt x="64" y="226"/>
                    <a:pt x="64" y="225"/>
                    <a:pt x="64" y="224"/>
                  </a:cubicBezTo>
                  <a:cubicBezTo>
                    <a:pt x="64" y="221"/>
                    <a:pt x="63" y="218"/>
                    <a:pt x="61" y="216"/>
                  </a:cubicBezTo>
                  <a:cubicBezTo>
                    <a:pt x="60" y="215"/>
                    <a:pt x="59" y="214"/>
                    <a:pt x="58" y="214"/>
                  </a:cubicBezTo>
                  <a:cubicBezTo>
                    <a:pt x="54" y="212"/>
                    <a:pt x="49" y="213"/>
                    <a:pt x="46" y="216"/>
                  </a:cubicBezTo>
                  <a:cubicBezTo>
                    <a:pt x="44" y="218"/>
                    <a:pt x="43" y="221"/>
                    <a:pt x="43" y="224"/>
                  </a:cubicBezTo>
                  <a:cubicBezTo>
                    <a:pt x="43" y="225"/>
                    <a:pt x="43" y="226"/>
                    <a:pt x="44" y="228"/>
                  </a:cubicBezTo>
                  <a:cubicBezTo>
                    <a:pt x="44" y="229"/>
                    <a:pt x="45" y="230"/>
                    <a:pt x="46" y="231"/>
                  </a:cubicBezTo>
                  <a:close/>
                  <a:moveTo>
                    <a:pt x="54" y="192"/>
                  </a:moveTo>
                  <a:cubicBezTo>
                    <a:pt x="57" y="192"/>
                    <a:pt x="59" y="191"/>
                    <a:pt x="61" y="189"/>
                  </a:cubicBezTo>
                  <a:cubicBezTo>
                    <a:pt x="62" y="188"/>
                    <a:pt x="63" y="186"/>
                    <a:pt x="63" y="185"/>
                  </a:cubicBezTo>
                  <a:cubicBezTo>
                    <a:pt x="64" y="184"/>
                    <a:pt x="64" y="182"/>
                    <a:pt x="64" y="181"/>
                  </a:cubicBezTo>
                  <a:cubicBezTo>
                    <a:pt x="64" y="180"/>
                    <a:pt x="64" y="178"/>
                    <a:pt x="63" y="177"/>
                  </a:cubicBezTo>
                  <a:cubicBezTo>
                    <a:pt x="63" y="176"/>
                    <a:pt x="62" y="174"/>
                    <a:pt x="61" y="173"/>
                  </a:cubicBezTo>
                  <a:cubicBezTo>
                    <a:pt x="60" y="172"/>
                    <a:pt x="59" y="172"/>
                    <a:pt x="58" y="171"/>
                  </a:cubicBezTo>
                  <a:cubicBezTo>
                    <a:pt x="55" y="170"/>
                    <a:pt x="52" y="170"/>
                    <a:pt x="50" y="171"/>
                  </a:cubicBezTo>
                  <a:cubicBezTo>
                    <a:pt x="48" y="172"/>
                    <a:pt x="47" y="172"/>
                    <a:pt x="46" y="173"/>
                  </a:cubicBezTo>
                  <a:cubicBezTo>
                    <a:pt x="45" y="174"/>
                    <a:pt x="44" y="176"/>
                    <a:pt x="44" y="177"/>
                  </a:cubicBezTo>
                  <a:cubicBezTo>
                    <a:pt x="43" y="178"/>
                    <a:pt x="43" y="180"/>
                    <a:pt x="43" y="181"/>
                  </a:cubicBezTo>
                  <a:cubicBezTo>
                    <a:pt x="43" y="184"/>
                    <a:pt x="44" y="187"/>
                    <a:pt x="46" y="189"/>
                  </a:cubicBezTo>
                  <a:cubicBezTo>
                    <a:pt x="48" y="191"/>
                    <a:pt x="51" y="192"/>
                    <a:pt x="54" y="192"/>
                  </a:cubicBezTo>
                  <a:close/>
                  <a:moveTo>
                    <a:pt x="92" y="191"/>
                  </a:moveTo>
                  <a:cubicBezTo>
                    <a:pt x="94" y="191"/>
                    <a:pt x="95" y="192"/>
                    <a:pt x="96" y="192"/>
                  </a:cubicBezTo>
                  <a:cubicBezTo>
                    <a:pt x="99" y="192"/>
                    <a:pt x="102" y="191"/>
                    <a:pt x="104" y="189"/>
                  </a:cubicBezTo>
                  <a:cubicBezTo>
                    <a:pt x="105" y="188"/>
                    <a:pt x="106" y="186"/>
                    <a:pt x="106" y="185"/>
                  </a:cubicBezTo>
                  <a:cubicBezTo>
                    <a:pt x="107" y="184"/>
                    <a:pt x="107" y="182"/>
                    <a:pt x="107" y="181"/>
                  </a:cubicBezTo>
                  <a:cubicBezTo>
                    <a:pt x="107" y="180"/>
                    <a:pt x="107" y="178"/>
                    <a:pt x="106" y="177"/>
                  </a:cubicBezTo>
                  <a:cubicBezTo>
                    <a:pt x="106" y="176"/>
                    <a:pt x="105" y="174"/>
                    <a:pt x="104" y="173"/>
                  </a:cubicBezTo>
                  <a:cubicBezTo>
                    <a:pt x="100" y="169"/>
                    <a:pt x="93" y="169"/>
                    <a:pt x="89" y="173"/>
                  </a:cubicBezTo>
                  <a:cubicBezTo>
                    <a:pt x="88" y="174"/>
                    <a:pt x="87" y="176"/>
                    <a:pt x="87" y="177"/>
                  </a:cubicBezTo>
                  <a:cubicBezTo>
                    <a:pt x="86" y="178"/>
                    <a:pt x="86" y="180"/>
                    <a:pt x="86" y="181"/>
                  </a:cubicBezTo>
                  <a:cubicBezTo>
                    <a:pt x="86" y="184"/>
                    <a:pt x="87" y="187"/>
                    <a:pt x="89" y="189"/>
                  </a:cubicBezTo>
                  <a:cubicBezTo>
                    <a:pt x="90" y="190"/>
                    <a:pt x="91" y="190"/>
                    <a:pt x="92" y="191"/>
                  </a:cubicBezTo>
                  <a:close/>
                  <a:moveTo>
                    <a:pt x="89" y="146"/>
                  </a:moveTo>
                  <a:cubicBezTo>
                    <a:pt x="90" y="147"/>
                    <a:pt x="91" y="148"/>
                    <a:pt x="92" y="148"/>
                  </a:cubicBezTo>
                  <a:cubicBezTo>
                    <a:pt x="94" y="149"/>
                    <a:pt x="95" y="149"/>
                    <a:pt x="96" y="149"/>
                  </a:cubicBezTo>
                  <a:cubicBezTo>
                    <a:pt x="98" y="149"/>
                    <a:pt x="99" y="149"/>
                    <a:pt x="100" y="148"/>
                  </a:cubicBezTo>
                  <a:cubicBezTo>
                    <a:pt x="102" y="148"/>
                    <a:pt x="103" y="147"/>
                    <a:pt x="104" y="146"/>
                  </a:cubicBezTo>
                  <a:cubicBezTo>
                    <a:pt x="106" y="144"/>
                    <a:pt x="107" y="141"/>
                    <a:pt x="107" y="138"/>
                  </a:cubicBezTo>
                  <a:cubicBezTo>
                    <a:pt x="107" y="136"/>
                    <a:pt x="106" y="133"/>
                    <a:pt x="104" y="131"/>
                  </a:cubicBezTo>
                  <a:cubicBezTo>
                    <a:pt x="103" y="130"/>
                    <a:pt x="103" y="130"/>
                    <a:pt x="102" y="129"/>
                  </a:cubicBezTo>
                  <a:cubicBezTo>
                    <a:pt x="102" y="129"/>
                    <a:pt x="101" y="129"/>
                    <a:pt x="100" y="129"/>
                  </a:cubicBezTo>
                  <a:cubicBezTo>
                    <a:pt x="100" y="128"/>
                    <a:pt x="99" y="128"/>
                    <a:pt x="98" y="128"/>
                  </a:cubicBezTo>
                  <a:cubicBezTo>
                    <a:pt x="96" y="127"/>
                    <a:pt x="94" y="128"/>
                    <a:pt x="92" y="129"/>
                  </a:cubicBezTo>
                  <a:cubicBezTo>
                    <a:pt x="91" y="129"/>
                    <a:pt x="90" y="130"/>
                    <a:pt x="89" y="131"/>
                  </a:cubicBezTo>
                  <a:cubicBezTo>
                    <a:pt x="87" y="133"/>
                    <a:pt x="86" y="136"/>
                    <a:pt x="86" y="138"/>
                  </a:cubicBezTo>
                  <a:cubicBezTo>
                    <a:pt x="86" y="140"/>
                    <a:pt x="86" y="141"/>
                    <a:pt x="87" y="142"/>
                  </a:cubicBezTo>
                  <a:cubicBezTo>
                    <a:pt x="87" y="144"/>
                    <a:pt x="88" y="145"/>
                    <a:pt x="89" y="146"/>
                  </a:cubicBezTo>
                  <a:close/>
                  <a:moveTo>
                    <a:pt x="50" y="148"/>
                  </a:moveTo>
                  <a:cubicBezTo>
                    <a:pt x="51" y="149"/>
                    <a:pt x="52" y="149"/>
                    <a:pt x="54" y="149"/>
                  </a:cubicBezTo>
                  <a:cubicBezTo>
                    <a:pt x="55" y="149"/>
                    <a:pt x="56" y="149"/>
                    <a:pt x="58" y="148"/>
                  </a:cubicBezTo>
                  <a:cubicBezTo>
                    <a:pt x="59" y="148"/>
                    <a:pt x="60" y="147"/>
                    <a:pt x="61" y="146"/>
                  </a:cubicBezTo>
                  <a:cubicBezTo>
                    <a:pt x="62" y="145"/>
                    <a:pt x="63" y="144"/>
                    <a:pt x="63" y="142"/>
                  </a:cubicBezTo>
                  <a:cubicBezTo>
                    <a:pt x="64" y="141"/>
                    <a:pt x="64" y="140"/>
                    <a:pt x="64" y="138"/>
                  </a:cubicBezTo>
                  <a:cubicBezTo>
                    <a:pt x="64" y="136"/>
                    <a:pt x="63" y="133"/>
                    <a:pt x="61" y="131"/>
                  </a:cubicBezTo>
                  <a:cubicBezTo>
                    <a:pt x="61" y="130"/>
                    <a:pt x="60" y="130"/>
                    <a:pt x="60" y="129"/>
                  </a:cubicBezTo>
                  <a:cubicBezTo>
                    <a:pt x="59" y="129"/>
                    <a:pt x="58" y="129"/>
                    <a:pt x="58" y="129"/>
                  </a:cubicBezTo>
                  <a:cubicBezTo>
                    <a:pt x="57" y="128"/>
                    <a:pt x="56" y="128"/>
                    <a:pt x="56" y="128"/>
                  </a:cubicBezTo>
                  <a:cubicBezTo>
                    <a:pt x="54" y="128"/>
                    <a:pt x="53" y="128"/>
                    <a:pt x="52" y="128"/>
                  </a:cubicBezTo>
                  <a:cubicBezTo>
                    <a:pt x="51" y="128"/>
                    <a:pt x="50" y="128"/>
                    <a:pt x="50" y="129"/>
                  </a:cubicBezTo>
                  <a:cubicBezTo>
                    <a:pt x="49" y="129"/>
                    <a:pt x="48" y="129"/>
                    <a:pt x="48" y="129"/>
                  </a:cubicBezTo>
                  <a:cubicBezTo>
                    <a:pt x="47" y="130"/>
                    <a:pt x="47" y="130"/>
                    <a:pt x="46" y="131"/>
                  </a:cubicBezTo>
                  <a:cubicBezTo>
                    <a:pt x="44" y="133"/>
                    <a:pt x="43" y="136"/>
                    <a:pt x="43" y="138"/>
                  </a:cubicBezTo>
                  <a:cubicBezTo>
                    <a:pt x="43" y="141"/>
                    <a:pt x="44" y="144"/>
                    <a:pt x="46" y="146"/>
                  </a:cubicBezTo>
                  <a:cubicBezTo>
                    <a:pt x="47" y="147"/>
                    <a:pt x="48" y="148"/>
                    <a:pt x="50" y="148"/>
                  </a:cubicBezTo>
                  <a:close/>
                  <a:moveTo>
                    <a:pt x="50" y="105"/>
                  </a:moveTo>
                  <a:cubicBezTo>
                    <a:pt x="51" y="106"/>
                    <a:pt x="52" y="106"/>
                    <a:pt x="54" y="106"/>
                  </a:cubicBezTo>
                  <a:cubicBezTo>
                    <a:pt x="57" y="106"/>
                    <a:pt x="59" y="105"/>
                    <a:pt x="61" y="103"/>
                  </a:cubicBezTo>
                  <a:cubicBezTo>
                    <a:pt x="63" y="101"/>
                    <a:pt x="64" y="99"/>
                    <a:pt x="64" y="96"/>
                  </a:cubicBezTo>
                  <a:cubicBezTo>
                    <a:pt x="64" y="94"/>
                    <a:pt x="64" y="93"/>
                    <a:pt x="63" y="92"/>
                  </a:cubicBezTo>
                  <a:cubicBezTo>
                    <a:pt x="63" y="90"/>
                    <a:pt x="62" y="89"/>
                    <a:pt x="61" y="88"/>
                  </a:cubicBezTo>
                  <a:cubicBezTo>
                    <a:pt x="60" y="87"/>
                    <a:pt x="59" y="86"/>
                    <a:pt x="58" y="86"/>
                  </a:cubicBezTo>
                  <a:cubicBezTo>
                    <a:pt x="56" y="85"/>
                    <a:pt x="54" y="85"/>
                    <a:pt x="52" y="85"/>
                  </a:cubicBezTo>
                  <a:cubicBezTo>
                    <a:pt x="51" y="85"/>
                    <a:pt x="50" y="86"/>
                    <a:pt x="50" y="86"/>
                  </a:cubicBezTo>
                  <a:cubicBezTo>
                    <a:pt x="49" y="86"/>
                    <a:pt x="48" y="86"/>
                    <a:pt x="48" y="87"/>
                  </a:cubicBezTo>
                  <a:cubicBezTo>
                    <a:pt x="47" y="87"/>
                    <a:pt x="47" y="88"/>
                    <a:pt x="46" y="88"/>
                  </a:cubicBezTo>
                  <a:cubicBezTo>
                    <a:pt x="45" y="89"/>
                    <a:pt x="44" y="90"/>
                    <a:pt x="44" y="92"/>
                  </a:cubicBezTo>
                  <a:cubicBezTo>
                    <a:pt x="43" y="93"/>
                    <a:pt x="43" y="94"/>
                    <a:pt x="43" y="96"/>
                  </a:cubicBezTo>
                  <a:cubicBezTo>
                    <a:pt x="43" y="99"/>
                    <a:pt x="44" y="101"/>
                    <a:pt x="46" y="103"/>
                  </a:cubicBezTo>
                  <a:cubicBezTo>
                    <a:pt x="47" y="104"/>
                    <a:pt x="48" y="105"/>
                    <a:pt x="50" y="105"/>
                  </a:cubicBezTo>
                  <a:close/>
                  <a:moveTo>
                    <a:pt x="92" y="105"/>
                  </a:moveTo>
                  <a:cubicBezTo>
                    <a:pt x="94" y="106"/>
                    <a:pt x="95" y="106"/>
                    <a:pt x="96" y="106"/>
                  </a:cubicBezTo>
                  <a:cubicBezTo>
                    <a:pt x="98" y="106"/>
                    <a:pt x="99" y="106"/>
                    <a:pt x="100" y="105"/>
                  </a:cubicBezTo>
                  <a:cubicBezTo>
                    <a:pt x="102" y="105"/>
                    <a:pt x="103" y="104"/>
                    <a:pt x="104" y="103"/>
                  </a:cubicBezTo>
                  <a:cubicBezTo>
                    <a:pt x="106" y="101"/>
                    <a:pt x="107" y="99"/>
                    <a:pt x="107" y="96"/>
                  </a:cubicBezTo>
                  <a:cubicBezTo>
                    <a:pt x="107" y="94"/>
                    <a:pt x="107" y="93"/>
                    <a:pt x="106" y="92"/>
                  </a:cubicBezTo>
                  <a:cubicBezTo>
                    <a:pt x="106" y="90"/>
                    <a:pt x="105" y="89"/>
                    <a:pt x="104" y="88"/>
                  </a:cubicBezTo>
                  <a:cubicBezTo>
                    <a:pt x="101" y="85"/>
                    <a:pt x="96" y="84"/>
                    <a:pt x="92" y="86"/>
                  </a:cubicBezTo>
                  <a:cubicBezTo>
                    <a:pt x="91" y="86"/>
                    <a:pt x="90" y="87"/>
                    <a:pt x="89" y="88"/>
                  </a:cubicBezTo>
                  <a:cubicBezTo>
                    <a:pt x="88" y="89"/>
                    <a:pt x="87" y="90"/>
                    <a:pt x="87" y="92"/>
                  </a:cubicBezTo>
                  <a:cubicBezTo>
                    <a:pt x="86" y="93"/>
                    <a:pt x="86" y="94"/>
                    <a:pt x="86" y="96"/>
                  </a:cubicBezTo>
                  <a:cubicBezTo>
                    <a:pt x="86" y="99"/>
                    <a:pt x="87" y="101"/>
                    <a:pt x="89" y="103"/>
                  </a:cubicBezTo>
                  <a:cubicBezTo>
                    <a:pt x="90" y="104"/>
                    <a:pt x="91" y="105"/>
                    <a:pt x="92" y="105"/>
                  </a:cubicBezTo>
                  <a:close/>
                  <a:moveTo>
                    <a:pt x="96" y="64"/>
                  </a:moveTo>
                  <a:cubicBezTo>
                    <a:pt x="98" y="64"/>
                    <a:pt x="99" y="63"/>
                    <a:pt x="100" y="63"/>
                  </a:cubicBezTo>
                  <a:cubicBezTo>
                    <a:pt x="102" y="62"/>
                    <a:pt x="103" y="62"/>
                    <a:pt x="104" y="61"/>
                  </a:cubicBezTo>
                  <a:cubicBezTo>
                    <a:pt x="105" y="59"/>
                    <a:pt x="106" y="58"/>
                    <a:pt x="106" y="57"/>
                  </a:cubicBezTo>
                  <a:cubicBezTo>
                    <a:pt x="107" y="56"/>
                    <a:pt x="107" y="54"/>
                    <a:pt x="107" y="53"/>
                  </a:cubicBezTo>
                  <a:cubicBezTo>
                    <a:pt x="107" y="52"/>
                    <a:pt x="107" y="50"/>
                    <a:pt x="106" y="49"/>
                  </a:cubicBezTo>
                  <a:cubicBezTo>
                    <a:pt x="106" y="48"/>
                    <a:pt x="105" y="46"/>
                    <a:pt x="104" y="45"/>
                  </a:cubicBezTo>
                  <a:cubicBezTo>
                    <a:pt x="103" y="44"/>
                    <a:pt x="102" y="44"/>
                    <a:pt x="100" y="43"/>
                  </a:cubicBezTo>
                  <a:cubicBezTo>
                    <a:pt x="97" y="41"/>
                    <a:pt x="92" y="42"/>
                    <a:pt x="89" y="45"/>
                  </a:cubicBezTo>
                  <a:cubicBezTo>
                    <a:pt x="88" y="46"/>
                    <a:pt x="87" y="48"/>
                    <a:pt x="87" y="49"/>
                  </a:cubicBezTo>
                  <a:cubicBezTo>
                    <a:pt x="86" y="50"/>
                    <a:pt x="86" y="52"/>
                    <a:pt x="86" y="53"/>
                  </a:cubicBezTo>
                  <a:cubicBezTo>
                    <a:pt x="86" y="56"/>
                    <a:pt x="87" y="59"/>
                    <a:pt x="89" y="61"/>
                  </a:cubicBezTo>
                  <a:cubicBezTo>
                    <a:pt x="91" y="63"/>
                    <a:pt x="93" y="64"/>
                    <a:pt x="96" y="64"/>
                  </a:cubicBezTo>
                  <a:close/>
                  <a:moveTo>
                    <a:pt x="50" y="63"/>
                  </a:moveTo>
                  <a:cubicBezTo>
                    <a:pt x="51" y="63"/>
                    <a:pt x="52" y="64"/>
                    <a:pt x="54" y="64"/>
                  </a:cubicBezTo>
                  <a:cubicBezTo>
                    <a:pt x="57" y="64"/>
                    <a:pt x="59" y="63"/>
                    <a:pt x="61" y="61"/>
                  </a:cubicBezTo>
                  <a:cubicBezTo>
                    <a:pt x="63" y="59"/>
                    <a:pt x="64" y="56"/>
                    <a:pt x="64" y="53"/>
                  </a:cubicBezTo>
                  <a:cubicBezTo>
                    <a:pt x="64" y="52"/>
                    <a:pt x="64" y="50"/>
                    <a:pt x="63" y="49"/>
                  </a:cubicBezTo>
                  <a:cubicBezTo>
                    <a:pt x="63" y="48"/>
                    <a:pt x="62" y="46"/>
                    <a:pt x="61" y="45"/>
                  </a:cubicBezTo>
                  <a:cubicBezTo>
                    <a:pt x="57" y="41"/>
                    <a:pt x="50" y="41"/>
                    <a:pt x="46" y="45"/>
                  </a:cubicBezTo>
                  <a:cubicBezTo>
                    <a:pt x="45" y="46"/>
                    <a:pt x="44" y="48"/>
                    <a:pt x="44" y="49"/>
                  </a:cubicBezTo>
                  <a:cubicBezTo>
                    <a:pt x="43" y="50"/>
                    <a:pt x="43" y="52"/>
                    <a:pt x="43" y="53"/>
                  </a:cubicBezTo>
                  <a:cubicBezTo>
                    <a:pt x="43" y="56"/>
                    <a:pt x="44" y="59"/>
                    <a:pt x="46" y="61"/>
                  </a:cubicBezTo>
                  <a:cubicBezTo>
                    <a:pt x="47" y="62"/>
                    <a:pt x="48" y="62"/>
                    <a:pt x="50" y="63"/>
                  </a:cubicBezTo>
                  <a:close/>
                  <a:moveTo>
                    <a:pt x="174" y="231"/>
                  </a:moveTo>
                  <a:cubicBezTo>
                    <a:pt x="176" y="233"/>
                    <a:pt x="179" y="234"/>
                    <a:pt x="182" y="234"/>
                  </a:cubicBezTo>
                  <a:cubicBezTo>
                    <a:pt x="184" y="234"/>
                    <a:pt x="187" y="233"/>
                    <a:pt x="189" y="231"/>
                  </a:cubicBezTo>
                  <a:cubicBezTo>
                    <a:pt x="190" y="230"/>
                    <a:pt x="191" y="229"/>
                    <a:pt x="191" y="228"/>
                  </a:cubicBezTo>
                  <a:cubicBezTo>
                    <a:pt x="192" y="226"/>
                    <a:pt x="192" y="225"/>
                    <a:pt x="192" y="224"/>
                  </a:cubicBezTo>
                  <a:cubicBezTo>
                    <a:pt x="192" y="222"/>
                    <a:pt x="192" y="221"/>
                    <a:pt x="191" y="220"/>
                  </a:cubicBezTo>
                  <a:cubicBezTo>
                    <a:pt x="191" y="218"/>
                    <a:pt x="190" y="217"/>
                    <a:pt x="189" y="216"/>
                  </a:cubicBezTo>
                  <a:cubicBezTo>
                    <a:pt x="189" y="216"/>
                    <a:pt x="188" y="215"/>
                    <a:pt x="188" y="215"/>
                  </a:cubicBezTo>
                  <a:cubicBezTo>
                    <a:pt x="187" y="214"/>
                    <a:pt x="186" y="214"/>
                    <a:pt x="186" y="214"/>
                  </a:cubicBezTo>
                  <a:cubicBezTo>
                    <a:pt x="185" y="214"/>
                    <a:pt x="184" y="213"/>
                    <a:pt x="184" y="213"/>
                  </a:cubicBezTo>
                  <a:cubicBezTo>
                    <a:pt x="182" y="213"/>
                    <a:pt x="181" y="213"/>
                    <a:pt x="180" y="213"/>
                  </a:cubicBezTo>
                  <a:cubicBezTo>
                    <a:pt x="179" y="213"/>
                    <a:pt x="178" y="214"/>
                    <a:pt x="178" y="214"/>
                  </a:cubicBezTo>
                  <a:cubicBezTo>
                    <a:pt x="177" y="214"/>
                    <a:pt x="176" y="214"/>
                    <a:pt x="176" y="215"/>
                  </a:cubicBezTo>
                  <a:cubicBezTo>
                    <a:pt x="175" y="215"/>
                    <a:pt x="175" y="216"/>
                    <a:pt x="174" y="216"/>
                  </a:cubicBezTo>
                  <a:cubicBezTo>
                    <a:pt x="173" y="217"/>
                    <a:pt x="172" y="218"/>
                    <a:pt x="172" y="220"/>
                  </a:cubicBezTo>
                  <a:cubicBezTo>
                    <a:pt x="171" y="221"/>
                    <a:pt x="171" y="222"/>
                    <a:pt x="171" y="224"/>
                  </a:cubicBezTo>
                  <a:cubicBezTo>
                    <a:pt x="171" y="225"/>
                    <a:pt x="171" y="226"/>
                    <a:pt x="172" y="228"/>
                  </a:cubicBezTo>
                  <a:cubicBezTo>
                    <a:pt x="172" y="229"/>
                    <a:pt x="173" y="230"/>
                    <a:pt x="174" y="231"/>
                  </a:cubicBezTo>
                  <a:close/>
                  <a:moveTo>
                    <a:pt x="174" y="189"/>
                  </a:moveTo>
                  <a:cubicBezTo>
                    <a:pt x="175" y="190"/>
                    <a:pt x="176" y="190"/>
                    <a:pt x="178" y="191"/>
                  </a:cubicBezTo>
                  <a:cubicBezTo>
                    <a:pt x="179" y="191"/>
                    <a:pt x="180" y="192"/>
                    <a:pt x="182" y="192"/>
                  </a:cubicBezTo>
                  <a:cubicBezTo>
                    <a:pt x="183" y="192"/>
                    <a:pt x="184" y="191"/>
                    <a:pt x="186" y="191"/>
                  </a:cubicBezTo>
                  <a:cubicBezTo>
                    <a:pt x="187" y="190"/>
                    <a:pt x="188" y="190"/>
                    <a:pt x="189" y="189"/>
                  </a:cubicBezTo>
                  <a:cubicBezTo>
                    <a:pt x="190" y="188"/>
                    <a:pt x="191" y="186"/>
                    <a:pt x="191" y="185"/>
                  </a:cubicBezTo>
                  <a:cubicBezTo>
                    <a:pt x="192" y="184"/>
                    <a:pt x="192" y="182"/>
                    <a:pt x="192" y="181"/>
                  </a:cubicBezTo>
                  <a:cubicBezTo>
                    <a:pt x="192" y="180"/>
                    <a:pt x="192" y="178"/>
                    <a:pt x="191" y="177"/>
                  </a:cubicBezTo>
                  <a:cubicBezTo>
                    <a:pt x="191" y="176"/>
                    <a:pt x="190" y="174"/>
                    <a:pt x="189" y="173"/>
                  </a:cubicBezTo>
                  <a:cubicBezTo>
                    <a:pt x="188" y="172"/>
                    <a:pt x="187" y="172"/>
                    <a:pt x="186" y="171"/>
                  </a:cubicBezTo>
                  <a:cubicBezTo>
                    <a:pt x="183" y="170"/>
                    <a:pt x="180" y="170"/>
                    <a:pt x="178" y="171"/>
                  </a:cubicBezTo>
                  <a:cubicBezTo>
                    <a:pt x="176" y="172"/>
                    <a:pt x="175" y="172"/>
                    <a:pt x="174" y="173"/>
                  </a:cubicBezTo>
                  <a:cubicBezTo>
                    <a:pt x="173" y="174"/>
                    <a:pt x="172" y="176"/>
                    <a:pt x="172" y="177"/>
                  </a:cubicBezTo>
                  <a:cubicBezTo>
                    <a:pt x="171" y="178"/>
                    <a:pt x="171" y="180"/>
                    <a:pt x="171" y="181"/>
                  </a:cubicBezTo>
                  <a:cubicBezTo>
                    <a:pt x="171" y="182"/>
                    <a:pt x="171" y="184"/>
                    <a:pt x="172" y="185"/>
                  </a:cubicBezTo>
                  <a:cubicBezTo>
                    <a:pt x="172" y="186"/>
                    <a:pt x="173" y="188"/>
                    <a:pt x="174" y="189"/>
                  </a:cubicBezTo>
                  <a:close/>
                  <a:moveTo>
                    <a:pt x="174" y="146"/>
                  </a:moveTo>
                  <a:cubicBezTo>
                    <a:pt x="175" y="147"/>
                    <a:pt x="176" y="148"/>
                    <a:pt x="178" y="148"/>
                  </a:cubicBezTo>
                  <a:cubicBezTo>
                    <a:pt x="179" y="149"/>
                    <a:pt x="180" y="149"/>
                    <a:pt x="182" y="149"/>
                  </a:cubicBezTo>
                  <a:cubicBezTo>
                    <a:pt x="183" y="149"/>
                    <a:pt x="184" y="149"/>
                    <a:pt x="186" y="148"/>
                  </a:cubicBezTo>
                  <a:cubicBezTo>
                    <a:pt x="187" y="148"/>
                    <a:pt x="188" y="147"/>
                    <a:pt x="189" y="146"/>
                  </a:cubicBezTo>
                  <a:cubicBezTo>
                    <a:pt x="190" y="145"/>
                    <a:pt x="191" y="144"/>
                    <a:pt x="191" y="142"/>
                  </a:cubicBezTo>
                  <a:cubicBezTo>
                    <a:pt x="192" y="141"/>
                    <a:pt x="192" y="140"/>
                    <a:pt x="192" y="138"/>
                  </a:cubicBezTo>
                  <a:cubicBezTo>
                    <a:pt x="192" y="136"/>
                    <a:pt x="191" y="133"/>
                    <a:pt x="189" y="131"/>
                  </a:cubicBezTo>
                  <a:cubicBezTo>
                    <a:pt x="187" y="128"/>
                    <a:pt x="183" y="127"/>
                    <a:pt x="180" y="128"/>
                  </a:cubicBezTo>
                  <a:cubicBezTo>
                    <a:pt x="179" y="128"/>
                    <a:pt x="178" y="128"/>
                    <a:pt x="178" y="129"/>
                  </a:cubicBezTo>
                  <a:cubicBezTo>
                    <a:pt x="177" y="129"/>
                    <a:pt x="176" y="129"/>
                    <a:pt x="176" y="129"/>
                  </a:cubicBezTo>
                  <a:cubicBezTo>
                    <a:pt x="175" y="130"/>
                    <a:pt x="175" y="130"/>
                    <a:pt x="174" y="131"/>
                  </a:cubicBezTo>
                  <a:cubicBezTo>
                    <a:pt x="172" y="133"/>
                    <a:pt x="171" y="136"/>
                    <a:pt x="171" y="138"/>
                  </a:cubicBezTo>
                  <a:cubicBezTo>
                    <a:pt x="171" y="140"/>
                    <a:pt x="171" y="141"/>
                    <a:pt x="172" y="142"/>
                  </a:cubicBezTo>
                  <a:cubicBezTo>
                    <a:pt x="172" y="144"/>
                    <a:pt x="173" y="145"/>
                    <a:pt x="174" y="146"/>
                  </a:cubicBezTo>
                  <a:close/>
                  <a:moveTo>
                    <a:pt x="235" y="96"/>
                  </a:moveTo>
                  <a:cubicBezTo>
                    <a:pt x="235" y="309"/>
                    <a:pt x="235" y="309"/>
                    <a:pt x="235" y="309"/>
                  </a:cubicBezTo>
                  <a:cubicBezTo>
                    <a:pt x="235" y="315"/>
                    <a:pt x="230" y="320"/>
                    <a:pt x="224" y="320"/>
                  </a:cubicBezTo>
                  <a:cubicBezTo>
                    <a:pt x="11" y="320"/>
                    <a:pt x="11" y="320"/>
                    <a:pt x="11" y="320"/>
                  </a:cubicBezTo>
                  <a:cubicBezTo>
                    <a:pt x="5" y="320"/>
                    <a:pt x="0" y="315"/>
                    <a:pt x="0" y="309"/>
                  </a:cubicBezTo>
                  <a:cubicBezTo>
                    <a:pt x="0" y="10"/>
                    <a:pt x="0" y="10"/>
                    <a:pt x="0" y="10"/>
                  </a:cubicBezTo>
                  <a:cubicBezTo>
                    <a:pt x="0" y="4"/>
                    <a:pt x="5" y="0"/>
                    <a:pt x="11" y="0"/>
                  </a:cubicBezTo>
                  <a:cubicBezTo>
                    <a:pt x="139" y="0"/>
                    <a:pt x="139" y="0"/>
                    <a:pt x="139" y="0"/>
                  </a:cubicBezTo>
                  <a:cubicBezTo>
                    <a:pt x="145" y="0"/>
                    <a:pt x="150" y="4"/>
                    <a:pt x="150" y="10"/>
                  </a:cubicBezTo>
                  <a:cubicBezTo>
                    <a:pt x="150" y="85"/>
                    <a:pt x="150" y="85"/>
                    <a:pt x="150" y="85"/>
                  </a:cubicBezTo>
                  <a:cubicBezTo>
                    <a:pt x="224" y="85"/>
                    <a:pt x="224" y="85"/>
                    <a:pt x="224" y="85"/>
                  </a:cubicBezTo>
                  <a:cubicBezTo>
                    <a:pt x="230" y="85"/>
                    <a:pt x="235" y="90"/>
                    <a:pt x="235" y="96"/>
                  </a:cubicBezTo>
                  <a:close/>
                  <a:moveTo>
                    <a:pt x="22" y="298"/>
                  </a:moveTo>
                  <a:cubicBezTo>
                    <a:pt x="43" y="298"/>
                    <a:pt x="43" y="298"/>
                    <a:pt x="43" y="298"/>
                  </a:cubicBezTo>
                  <a:cubicBezTo>
                    <a:pt x="43" y="266"/>
                    <a:pt x="43" y="266"/>
                    <a:pt x="43" y="266"/>
                  </a:cubicBezTo>
                  <a:cubicBezTo>
                    <a:pt x="43" y="260"/>
                    <a:pt x="48" y="256"/>
                    <a:pt x="54" y="256"/>
                  </a:cubicBezTo>
                  <a:cubicBezTo>
                    <a:pt x="60" y="256"/>
                    <a:pt x="64" y="260"/>
                    <a:pt x="64" y="266"/>
                  </a:cubicBezTo>
                  <a:cubicBezTo>
                    <a:pt x="64" y="298"/>
                    <a:pt x="64" y="298"/>
                    <a:pt x="64" y="298"/>
                  </a:cubicBezTo>
                  <a:cubicBezTo>
                    <a:pt x="128" y="298"/>
                    <a:pt x="128" y="298"/>
                    <a:pt x="128" y="298"/>
                  </a:cubicBezTo>
                  <a:cubicBezTo>
                    <a:pt x="128" y="21"/>
                    <a:pt x="128" y="21"/>
                    <a:pt x="128" y="21"/>
                  </a:cubicBezTo>
                  <a:cubicBezTo>
                    <a:pt x="22" y="21"/>
                    <a:pt x="22" y="21"/>
                    <a:pt x="22" y="21"/>
                  </a:cubicBezTo>
                  <a:lnTo>
                    <a:pt x="22" y="298"/>
                  </a:lnTo>
                  <a:close/>
                  <a:moveTo>
                    <a:pt x="214" y="106"/>
                  </a:moveTo>
                  <a:cubicBezTo>
                    <a:pt x="150" y="106"/>
                    <a:pt x="150" y="106"/>
                    <a:pt x="150" y="106"/>
                  </a:cubicBezTo>
                  <a:cubicBezTo>
                    <a:pt x="150" y="298"/>
                    <a:pt x="150" y="298"/>
                    <a:pt x="150" y="298"/>
                  </a:cubicBezTo>
                  <a:cubicBezTo>
                    <a:pt x="171" y="298"/>
                    <a:pt x="171" y="298"/>
                    <a:pt x="171" y="298"/>
                  </a:cubicBezTo>
                  <a:cubicBezTo>
                    <a:pt x="171" y="266"/>
                    <a:pt x="171" y="266"/>
                    <a:pt x="171" y="266"/>
                  </a:cubicBezTo>
                  <a:cubicBezTo>
                    <a:pt x="171" y="260"/>
                    <a:pt x="176" y="256"/>
                    <a:pt x="182" y="256"/>
                  </a:cubicBezTo>
                  <a:cubicBezTo>
                    <a:pt x="188" y="256"/>
                    <a:pt x="192" y="260"/>
                    <a:pt x="192" y="266"/>
                  </a:cubicBezTo>
                  <a:cubicBezTo>
                    <a:pt x="192" y="298"/>
                    <a:pt x="192" y="298"/>
                    <a:pt x="192" y="298"/>
                  </a:cubicBezTo>
                  <a:cubicBezTo>
                    <a:pt x="214" y="298"/>
                    <a:pt x="214" y="298"/>
                    <a:pt x="214" y="298"/>
                  </a:cubicBezTo>
                  <a:lnTo>
                    <a:pt x="214" y="106"/>
                  </a:lnTo>
                  <a:close/>
                </a:path>
              </a:pathLst>
            </a:custGeom>
            <a:grpFill/>
            <a:ln>
              <a:solidFill>
                <a:srgbClr val="00A3E0"/>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100838" tIns="50419" rIns="100838" bIns="50419" numCol="1" anchor="t" anchorCtr="0" compatLnSpc="1">
              <a:prstTxWarp prst="textNoShape">
                <a:avLst/>
              </a:prstTxWarp>
            </a:bodyPr>
            <a:lstStyle/>
            <a:p>
              <a:pPr defTabSz="1042893">
                <a:defRPr/>
              </a:pPr>
              <a:endParaRPr lang="en-GB" sz="1200" dirty="0">
                <a:solidFill>
                  <a:prstClr val="black"/>
                </a:solidFill>
                <a:latin typeface="Calibri" panose="020F0502020204030204" pitchFamily="34" charset="0"/>
                <a:cs typeface="Calibri" panose="020F0502020204030204" pitchFamily="34" charset="0"/>
              </a:endParaRPr>
            </a:p>
          </p:txBody>
        </p:sp>
        <p:sp>
          <p:nvSpPr>
            <p:cNvPr id="50" name="Freeform 49"/>
            <p:cNvSpPr>
              <a:spLocks noEditPoints="1"/>
            </p:cNvSpPr>
            <p:nvPr/>
          </p:nvSpPr>
          <p:spPr bwMode="auto">
            <a:xfrm>
              <a:off x="1925" y="6"/>
              <a:ext cx="340" cy="340"/>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solidFill>
                <a:srgbClr val="00A3E0"/>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100838" tIns="50419" rIns="100838" bIns="50419" numCol="1" anchor="t" anchorCtr="0" compatLnSpc="1">
              <a:prstTxWarp prst="textNoShape">
                <a:avLst/>
              </a:prstTxWarp>
            </a:bodyPr>
            <a:lstStyle/>
            <a:p>
              <a:pPr defTabSz="1042893">
                <a:defRPr/>
              </a:pPr>
              <a:endParaRPr lang="en-GB" sz="1200" dirty="0">
                <a:solidFill>
                  <a:prstClr val="black"/>
                </a:solidFill>
                <a:latin typeface="Calibri" panose="020F0502020204030204" pitchFamily="34" charset="0"/>
                <a:cs typeface="Calibri" panose="020F0502020204030204" pitchFamily="34" charset="0"/>
              </a:endParaRPr>
            </a:p>
          </p:txBody>
        </p:sp>
      </p:grpSp>
      <p:sp>
        <p:nvSpPr>
          <p:cNvPr id="12310" name="Right Brace 12309"/>
          <p:cNvSpPr/>
          <p:nvPr/>
        </p:nvSpPr>
        <p:spPr>
          <a:xfrm rot="5400000">
            <a:off x="4557498" y="4028479"/>
            <a:ext cx="289289" cy="2633780"/>
          </a:xfrm>
          <a:prstGeom prst="rightBrace">
            <a:avLst>
              <a:gd name="adj1" fmla="val 80833"/>
              <a:gd name="adj2" fmla="val 50000"/>
            </a:avLst>
          </a:prstGeom>
          <a:ln/>
        </p:spPr>
        <p:style>
          <a:lnRef idx="1">
            <a:schemeClr val="dk1"/>
          </a:lnRef>
          <a:fillRef idx="0">
            <a:schemeClr val="dk1"/>
          </a:fillRef>
          <a:effectRef idx="0">
            <a:schemeClr val="dk1"/>
          </a:effectRef>
          <a:fontRef idx="minor">
            <a:schemeClr val="tx1"/>
          </a:fontRef>
        </p:style>
        <p:txBody>
          <a:bodyPr rtlCol="0" anchor="ctr"/>
          <a:lstStyle/>
          <a:p>
            <a:pPr algn="ctr" defTabSz="945677"/>
            <a:endParaRPr lang="en-IN" sz="1200" dirty="0">
              <a:solidFill>
                <a:prstClr val="black"/>
              </a:solidFill>
              <a:latin typeface="Calibri" panose="020F0502020204030204" pitchFamily="34" charset="0"/>
              <a:cs typeface="Calibri" panose="020F0502020204030204" pitchFamily="34" charset="0"/>
            </a:endParaRPr>
          </a:p>
        </p:txBody>
      </p:sp>
      <p:sp>
        <p:nvSpPr>
          <p:cNvPr id="12312" name="TextBox 12311"/>
          <p:cNvSpPr txBox="1"/>
          <p:nvPr/>
        </p:nvSpPr>
        <p:spPr>
          <a:xfrm>
            <a:off x="3577166" y="5500713"/>
            <a:ext cx="2309014" cy="184666"/>
          </a:xfrm>
          <a:prstGeom prst="rect">
            <a:avLst/>
          </a:prstGeom>
          <a:noFill/>
        </p:spPr>
        <p:txBody>
          <a:bodyPr wrap="square" lIns="0" tIns="0" rIns="0" bIns="0" rtlCol="0">
            <a:spAutoFit/>
          </a:bodyPr>
          <a:lstStyle/>
          <a:p>
            <a:pPr algn="ctr" defTabSz="945677">
              <a:spcBef>
                <a:spcPts val="600"/>
              </a:spcBef>
              <a:buSzPct val="100000"/>
            </a:pPr>
            <a:r>
              <a:rPr lang="en-US" sz="1200" b="1" dirty="0">
                <a:solidFill>
                  <a:srgbClr val="313131"/>
                </a:solidFill>
                <a:latin typeface="Calibri" panose="020F0502020204030204" pitchFamily="34" charset="0"/>
                <a:cs typeface="Calibri" panose="020F0502020204030204" pitchFamily="34" charset="0"/>
              </a:rPr>
              <a:t>Multiple offices of LO/ BO/ PO</a:t>
            </a:r>
            <a:endParaRPr lang="en-IN" sz="1200" b="1" dirty="0">
              <a:solidFill>
                <a:srgbClr val="313131"/>
              </a:solidFill>
              <a:latin typeface="Calibri" panose="020F0502020204030204" pitchFamily="34" charset="0"/>
              <a:cs typeface="Calibri" panose="020F0502020204030204" pitchFamily="34" charset="0"/>
            </a:endParaRPr>
          </a:p>
        </p:txBody>
      </p:sp>
      <p:cxnSp>
        <p:nvCxnSpPr>
          <p:cNvPr id="12328" name="Straight Connector 12327"/>
          <p:cNvCxnSpPr>
            <a:stCxn id="44" idx="8"/>
            <a:endCxn id="47" idx="6"/>
          </p:cNvCxnSpPr>
          <p:nvPr/>
        </p:nvCxnSpPr>
        <p:spPr>
          <a:xfrm>
            <a:off x="4182129" y="5009904"/>
            <a:ext cx="254091"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a:stCxn id="47" idx="8"/>
            <a:endCxn id="50" idx="3"/>
          </p:cNvCxnSpPr>
          <p:nvPr/>
        </p:nvCxnSpPr>
        <p:spPr>
          <a:xfrm>
            <a:off x="5012219" y="5009904"/>
            <a:ext cx="317027"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342" name="Elbow Connector 12341"/>
          <p:cNvCxnSpPr>
            <a:stCxn id="12290" idx="3"/>
            <a:endCxn id="30" idx="1"/>
          </p:cNvCxnSpPr>
          <p:nvPr/>
        </p:nvCxnSpPr>
        <p:spPr>
          <a:xfrm flipV="1">
            <a:off x="3419434" y="1284737"/>
            <a:ext cx="993361" cy="1422183"/>
          </a:xfrm>
          <a:prstGeom prst="bentConnector3">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2344" name="Elbow Connector 12343"/>
          <p:cNvCxnSpPr>
            <a:stCxn id="12290" idx="3"/>
            <a:endCxn id="31" idx="1"/>
          </p:cNvCxnSpPr>
          <p:nvPr/>
        </p:nvCxnSpPr>
        <p:spPr>
          <a:xfrm>
            <a:off x="3419434" y="2706920"/>
            <a:ext cx="993361" cy="1409762"/>
          </a:xfrm>
          <a:prstGeom prst="bentConnector3">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pic>
        <p:nvPicPr>
          <p:cNvPr id="127" name="Picture 4" descr="\\Cagmasrv1\sso$\Gestion_Deloitte\Global_Brand\- Templates\Icons\Iconography Deloitte\Icon_House_LGreen.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497456" y="2286423"/>
            <a:ext cx="1421071" cy="1112400"/>
          </a:xfrm>
          <a:prstGeom prst="rect">
            <a:avLst/>
          </a:prstGeom>
          <a:noFill/>
        </p:spPr>
      </p:pic>
      <p:pic>
        <p:nvPicPr>
          <p:cNvPr id="128" name="Picture 4" descr="\\Cagmasrv1\sso$\Gestion_Deloitte\Global_Brand\- Templates\Icons\Iconography Deloitte\Icon_House_LGreen.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570052" y="2286423"/>
            <a:ext cx="1410166" cy="1113439"/>
          </a:xfrm>
          <a:prstGeom prst="rect">
            <a:avLst/>
          </a:prstGeom>
          <a:noFill/>
          <a:extLst>
            <a:ext uri="{909E8E84-426E-40DD-AFC4-6F175D3DCCD1}">
              <a14:hiddenFill xmlns:a14="http://schemas.microsoft.com/office/drawing/2010/main">
                <a:solidFill>
                  <a:srgbClr val="FFFFFF"/>
                </a:solidFill>
              </a14:hiddenFill>
            </a:ext>
          </a:extLst>
        </p:spPr>
      </p:pic>
      <p:sp>
        <p:nvSpPr>
          <p:cNvPr id="130" name="TextBox 129"/>
          <p:cNvSpPr txBox="1"/>
          <p:nvPr/>
        </p:nvSpPr>
        <p:spPr>
          <a:xfrm>
            <a:off x="6715252" y="2824913"/>
            <a:ext cx="1119766" cy="369332"/>
          </a:xfrm>
          <a:prstGeom prst="rect">
            <a:avLst/>
          </a:prstGeom>
          <a:noFill/>
        </p:spPr>
        <p:txBody>
          <a:bodyPr wrap="square" lIns="0" tIns="0" rIns="0" bIns="0" rtlCol="0">
            <a:spAutoFit/>
          </a:bodyPr>
          <a:lstStyle/>
          <a:p>
            <a:pPr algn="ctr" defTabSz="945677">
              <a:spcBef>
                <a:spcPts val="600"/>
              </a:spcBef>
              <a:buSzPct val="100000"/>
            </a:pPr>
            <a:r>
              <a:rPr lang="en-US" sz="1200" b="1" dirty="0">
                <a:solidFill>
                  <a:srgbClr val="313131"/>
                </a:solidFill>
                <a:latin typeface="Calibri" panose="020F0502020204030204" pitchFamily="34" charset="0"/>
                <a:cs typeface="Calibri" panose="020F0502020204030204" pitchFamily="34" charset="0"/>
              </a:rPr>
              <a:t>AD Category – I Bank</a:t>
            </a:r>
            <a:endParaRPr lang="en-IN" sz="1200" b="1" dirty="0">
              <a:solidFill>
                <a:srgbClr val="313131"/>
              </a:solidFill>
              <a:latin typeface="Calibri" panose="020F0502020204030204" pitchFamily="34" charset="0"/>
              <a:cs typeface="Calibri" panose="020F0502020204030204" pitchFamily="34" charset="0"/>
            </a:endParaRPr>
          </a:p>
        </p:txBody>
      </p:sp>
      <p:sp>
        <p:nvSpPr>
          <p:cNvPr id="131" name="TextBox 130"/>
          <p:cNvSpPr txBox="1"/>
          <p:nvPr/>
        </p:nvSpPr>
        <p:spPr>
          <a:xfrm>
            <a:off x="8642656" y="2729750"/>
            <a:ext cx="1119766" cy="369332"/>
          </a:xfrm>
          <a:prstGeom prst="rect">
            <a:avLst/>
          </a:prstGeom>
          <a:noFill/>
        </p:spPr>
        <p:txBody>
          <a:bodyPr wrap="square" lIns="0" tIns="0" rIns="0" bIns="0" rtlCol="0">
            <a:spAutoFit/>
          </a:bodyPr>
          <a:lstStyle/>
          <a:p>
            <a:pPr algn="ctr" defTabSz="945677">
              <a:spcBef>
                <a:spcPts val="600"/>
              </a:spcBef>
              <a:buSzPct val="100000"/>
            </a:pPr>
            <a:r>
              <a:rPr lang="en-US" sz="1200" b="1" dirty="0">
                <a:solidFill>
                  <a:srgbClr val="313131"/>
                </a:solidFill>
                <a:latin typeface="Calibri" panose="020F0502020204030204" pitchFamily="34" charset="0"/>
                <a:cs typeface="Calibri" panose="020F0502020204030204" pitchFamily="34" charset="0"/>
              </a:rPr>
              <a:t>Director General of Income Tax</a:t>
            </a:r>
            <a:endParaRPr lang="en-IN" sz="1200" b="1" dirty="0">
              <a:solidFill>
                <a:srgbClr val="313131"/>
              </a:solidFill>
              <a:latin typeface="Calibri" panose="020F0502020204030204" pitchFamily="34" charset="0"/>
              <a:cs typeface="Calibri" panose="020F0502020204030204" pitchFamily="34" charset="0"/>
            </a:endParaRPr>
          </a:p>
        </p:txBody>
      </p:sp>
      <p:cxnSp>
        <p:nvCxnSpPr>
          <p:cNvPr id="12351" name="Elbow Connector 12350"/>
          <p:cNvCxnSpPr>
            <a:stCxn id="30" idx="3"/>
            <a:endCxn id="128" idx="0"/>
          </p:cNvCxnSpPr>
          <p:nvPr/>
        </p:nvCxnSpPr>
        <p:spPr>
          <a:xfrm>
            <a:off x="5042825" y="1284737"/>
            <a:ext cx="2232310" cy="1001686"/>
          </a:xfrm>
          <a:prstGeom prst="bentConnector2">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98" name="Elbow Connector 97"/>
          <p:cNvCxnSpPr>
            <a:stCxn id="30" idx="3"/>
            <a:endCxn id="127" idx="0"/>
          </p:cNvCxnSpPr>
          <p:nvPr/>
        </p:nvCxnSpPr>
        <p:spPr>
          <a:xfrm>
            <a:off x="5042826" y="1284737"/>
            <a:ext cx="4165166" cy="1001687"/>
          </a:xfrm>
          <a:prstGeom prst="bentConnector2">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00" name="Elbow Connector 99"/>
          <p:cNvCxnSpPr>
            <a:stCxn id="31" idx="3"/>
            <a:endCxn id="128" idx="2"/>
          </p:cNvCxnSpPr>
          <p:nvPr/>
        </p:nvCxnSpPr>
        <p:spPr>
          <a:xfrm flipV="1">
            <a:off x="5042825" y="3399862"/>
            <a:ext cx="2232310" cy="716820"/>
          </a:xfrm>
          <a:prstGeom prst="bentConnector2">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39" name="Elbow Connector 138"/>
          <p:cNvCxnSpPr/>
          <p:nvPr/>
        </p:nvCxnSpPr>
        <p:spPr>
          <a:xfrm flipV="1">
            <a:off x="5042826" y="3402275"/>
            <a:ext cx="4165166" cy="717858"/>
          </a:xfrm>
          <a:prstGeom prst="bentConnector2">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103" name="TextBox 102"/>
          <p:cNvSpPr txBox="1"/>
          <p:nvPr/>
        </p:nvSpPr>
        <p:spPr>
          <a:xfrm>
            <a:off x="5171159" y="841606"/>
            <a:ext cx="6039765" cy="369332"/>
          </a:xfrm>
          <a:prstGeom prst="rect">
            <a:avLst/>
          </a:prstGeom>
          <a:noFill/>
        </p:spPr>
        <p:txBody>
          <a:bodyPr wrap="square" lIns="0" tIns="0" rIns="0" bIns="0" rtlCol="0">
            <a:spAutoFit/>
          </a:bodyPr>
          <a:lstStyle/>
          <a:p>
            <a:pPr algn="ctr" defTabSz="945677">
              <a:spcBef>
                <a:spcPts val="600"/>
              </a:spcBef>
              <a:buSzPct val="100000"/>
            </a:pPr>
            <a:r>
              <a:rPr lang="en-US" sz="1200" b="1" dirty="0">
                <a:solidFill>
                  <a:srgbClr val="313131"/>
                </a:solidFill>
                <a:latin typeface="Calibri" panose="020F0502020204030204" pitchFamily="34" charset="0"/>
                <a:cs typeface="Calibri" panose="020F0502020204030204" pitchFamily="34" charset="0"/>
              </a:rPr>
              <a:t>LO/ BO</a:t>
            </a:r>
            <a:r>
              <a:rPr lang="en-US" sz="1200" dirty="0">
                <a:solidFill>
                  <a:srgbClr val="313131"/>
                </a:solidFill>
                <a:latin typeface="Calibri" panose="020F0502020204030204" pitchFamily="34" charset="0"/>
                <a:cs typeface="Calibri" panose="020F0502020204030204" pitchFamily="34" charset="0"/>
              </a:rPr>
              <a:t> shall submit the AAC </a:t>
            </a:r>
            <a:r>
              <a:rPr lang="en-US" sz="1200" b="1" dirty="0">
                <a:solidFill>
                  <a:srgbClr val="313131"/>
                </a:solidFill>
                <a:latin typeface="Calibri" panose="020F0502020204030204" pitchFamily="34" charset="0"/>
                <a:cs typeface="Calibri" panose="020F0502020204030204" pitchFamily="34" charset="0"/>
              </a:rPr>
              <a:t>at the end of March 31 every year</a:t>
            </a:r>
            <a:r>
              <a:rPr lang="en-US" sz="1200" dirty="0">
                <a:solidFill>
                  <a:srgbClr val="313131"/>
                </a:solidFill>
                <a:latin typeface="Calibri" panose="020F0502020204030204" pitchFamily="34" charset="0"/>
                <a:cs typeface="Calibri" panose="020F0502020204030204" pitchFamily="34" charset="0"/>
              </a:rPr>
              <a:t> to AD bank and Director General of Income Tax (DGIT) and the </a:t>
            </a:r>
            <a:r>
              <a:rPr lang="en-US" sz="1200" b="1" dirty="0">
                <a:solidFill>
                  <a:srgbClr val="313131"/>
                </a:solidFill>
                <a:latin typeface="Calibri" panose="020F0502020204030204" pitchFamily="34" charset="0"/>
                <a:cs typeface="Calibri" panose="020F0502020204030204" pitchFamily="34" charset="0"/>
              </a:rPr>
              <a:t>PO</a:t>
            </a:r>
            <a:r>
              <a:rPr lang="en-US" sz="1200" dirty="0">
                <a:solidFill>
                  <a:srgbClr val="313131"/>
                </a:solidFill>
                <a:latin typeface="Calibri" panose="020F0502020204030204" pitchFamily="34" charset="0"/>
                <a:cs typeface="Calibri" panose="020F0502020204030204" pitchFamily="34" charset="0"/>
              </a:rPr>
              <a:t> shall submit AAC every year only to AD Bank</a:t>
            </a:r>
            <a:endParaRPr lang="en-IN" sz="1200" dirty="0">
              <a:solidFill>
                <a:srgbClr val="313131"/>
              </a:solidFill>
              <a:latin typeface="Calibri" panose="020F0502020204030204" pitchFamily="34" charset="0"/>
              <a:cs typeface="Calibri" panose="020F0502020204030204" pitchFamily="34" charset="0"/>
            </a:endParaRPr>
          </a:p>
        </p:txBody>
      </p:sp>
      <p:sp>
        <p:nvSpPr>
          <p:cNvPr id="143" name="TextBox 142"/>
          <p:cNvSpPr txBox="1"/>
          <p:nvPr/>
        </p:nvSpPr>
        <p:spPr>
          <a:xfrm>
            <a:off x="6456217" y="4189369"/>
            <a:ext cx="3659333" cy="738664"/>
          </a:xfrm>
          <a:prstGeom prst="rect">
            <a:avLst/>
          </a:prstGeom>
          <a:noFill/>
        </p:spPr>
        <p:txBody>
          <a:bodyPr wrap="square" lIns="0" tIns="0" rIns="0" bIns="0" rtlCol="0">
            <a:spAutoFit/>
          </a:bodyPr>
          <a:lstStyle/>
          <a:p>
            <a:pPr algn="just" defTabSz="945677">
              <a:spcBef>
                <a:spcPts val="600"/>
              </a:spcBef>
              <a:buSzPct val="100000"/>
            </a:pPr>
            <a:r>
              <a:rPr lang="en-US" sz="1200" dirty="0">
                <a:solidFill>
                  <a:srgbClr val="313131"/>
                </a:solidFill>
                <a:latin typeface="Calibri" panose="020F0502020204030204" pitchFamily="34" charset="0"/>
                <a:cs typeface="Calibri" panose="020F0502020204030204" pitchFamily="34" charset="0"/>
              </a:rPr>
              <a:t>In case of multiple offices of LO/ BO/ PO, a </a:t>
            </a:r>
            <a:r>
              <a:rPr lang="en-US" sz="1200" b="1" dirty="0">
                <a:solidFill>
                  <a:srgbClr val="313131"/>
                </a:solidFill>
                <a:latin typeface="Calibri" panose="020F0502020204030204" pitchFamily="34" charset="0"/>
                <a:cs typeface="Calibri" panose="020F0502020204030204" pitchFamily="34" charset="0"/>
              </a:rPr>
              <a:t>combined AAC</a:t>
            </a:r>
            <a:r>
              <a:rPr lang="en-US" sz="1200" dirty="0">
                <a:solidFill>
                  <a:srgbClr val="313131"/>
                </a:solidFill>
                <a:latin typeface="Calibri" panose="020F0502020204030204" pitchFamily="34" charset="0"/>
                <a:cs typeface="Calibri" panose="020F0502020204030204" pitchFamily="34" charset="0"/>
              </a:rPr>
              <a:t> shall be submitted by the designated Nodal office to the AD Bank and DGIT in case of LO/ BO and only to AD bank in case of PO at the end of March 31 every year</a:t>
            </a:r>
            <a:endParaRPr lang="en-IN" sz="1200" dirty="0">
              <a:solidFill>
                <a:srgbClr val="313131"/>
              </a:solidFill>
              <a:latin typeface="Calibri" panose="020F0502020204030204" pitchFamily="34" charset="0"/>
              <a:cs typeface="Calibri" panose="020F0502020204030204" pitchFamily="34" charset="0"/>
            </a:endParaRPr>
          </a:p>
        </p:txBody>
      </p:sp>
      <p:sp>
        <p:nvSpPr>
          <p:cNvPr id="104" name="TextBox 103"/>
          <p:cNvSpPr txBox="1"/>
          <p:nvPr/>
        </p:nvSpPr>
        <p:spPr>
          <a:xfrm>
            <a:off x="2024408" y="3451201"/>
            <a:ext cx="1581721" cy="369332"/>
          </a:xfrm>
          <a:prstGeom prst="rect">
            <a:avLst/>
          </a:prstGeom>
          <a:noFill/>
        </p:spPr>
        <p:txBody>
          <a:bodyPr wrap="square" lIns="0" tIns="0" rIns="0" bIns="0" rtlCol="0">
            <a:spAutoFit/>
          </a:bodyPr>
          <a:lstStyle/>
          <a:p>
            <a:pPr algn="just" defTabSz="945677">
              <a:spcBef>
                <a:spcPts val="600"/>
              </a:spcBef>
              <a:buSzPct val="100000"/>
            </a:pPr>
            <a:r>
              <a:rPr lang="en-US" sz="1200" b="1" dirty="0">
                <a:solidFill>
                  <a:srgbClr val="313131"/>
                </a:solidFill>
                <a:latin typeface="Calibri" panose="020F0502020204030204" pitchFamily="34" charset="0"/>
                <a:cs typeface="Calibri" panose="020F0502020204030204" pitchFamily="34" charset="0"/>
              </a:rPr>
              <a:t>Annual Activity Certificate (AAC)</a:t>
            </a:r>
            <a:endParaRPr lang="en-IN" sz="1200" b="1" dirty="0">
              <a:solidFill>
                <a:srgbClr val="313131"/>
              </a:solidFill>
              <a:latin typeface="Calibri" panose="020F0502020204030204" pitchFamily="34" charset="0"/>
              <a:cs typeface="Calibri" panose="020F0502020204030204" pitchFamily="34" charset="0"/>
            </a:endParaRPr>
          </a:p>
        </p:txBody>
      </p:sp>
      <p:sp>
        <p:nvSpPr>
          <p:cNvPr id="2" name="TextBox 1"/>
          <p:cNvSpPr txBox="1"/>
          <p:nvPr/>
        </p:nvSpPr>
        <p:spPr>
          <a:xfrm>
            <a:off x="771525" y="5946939"/>
            <a:ext cx="10648950" cy="369332"/>
          </a:xfrm>
          <a:prstGeom prst="rect">
            <a:avLst/>
          </a:prstGeom>
          <a:solidFill>
            <a:schemeClr val="accent1"/>
          </a:solidFill>
        </p:spPr>
        <p:txBody>
          <a:bodyPr wrap="square" lIns="0" tIns="0" rIns="0" bIns="0" rtlCol="0">
            <a:spAutoFit/>
          </a:bodyPr>
          <a:lstStyle/>
          <a:p>
            <a:pPr marL="203204" indent="-203204" algn="just" defTabSz="945677">
              <a:spcBef>
                <a:spcPts val="600"/>
              </a:spcBef>
              <a:buSzPct val="100000"/>
              <a:buFont typeface="Arial"/>
              <a:buChar char="•"/>
            </a:pPr>
            <a:r>
              <a:rPr lang="en-US" sz="1200" b="1" i="1" dirty="0">
                <a:solidFill>
                  <a:prstClr val="white"/>
                </a:solidFill>
                <a:latin typeface="Calibri" panose="020F0502020204030204" pitchFamily="34" charset="0"/>
                <a:cs typeface="Calibri" panose="020F0502020204030204" pitchFamily="34" charset="0"/>
              </a:rPr>
              <a:t>To be filed on or before September 30 of every year. In case the annual accounts of the BO/LO are finalized for a date other than March 31, the AAC along with the audited financial statements may be submitted within six months from the due date with a copy to the DGIT</a:t>
            </a:r>
            <a:endParaRPr lang="en-IN" sz="1200" b="1" i="1" dirty="0">
              <a:solidFill>
                <a:prstClr val="white"/>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22780269"/>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14825" y="239783"/>
            <a:ext cx="11162350" cy="334101"/>
          </a:xfrm>
        </p:spPr>
        <p:txBody>
          <a:bodyPr/>
          <a:lstStyle/>
          <a:p>
            <a:r>
              <a:rPr lang="en-US" sz="2100" dirty="0">
                <a:latin typeface="Calibri" panose="020F0502020204030204" pitchFamily="34" charset="0"/>
                <a:cs typeface="Calibri" panose="020F0502020204030204" pitchFamily="34" charset="0"/>
              </a:rPr>
              <a:t>Other Key Considerations</a:t>
            </a:r>
            <a:endParaRPr lang="en-IN" sz="2100" dirty="0">
              <a:latin typeface="Calibri" panose="020F0502020204030204" pitchFamily="34" charset="0"/>
              <a:cs typeface="Calibri" panose="020F0502020204030204" pitchFamily="34"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5838" y="1606154"/>
            <a:ext cx="7808344" cy="3838243"/>
          </a:xfrm>
          <a:prstGeom prst="rect">
            <a:avLst/>
          </a:prstGeom>
        </p:spPr>
      </p:pic>
      <p:sp>
        <p:nvSpPr>
          <p:cNvPr id="6" name="Rectangle 5"/>
          <p:cNvSpPr/>
          <p:nvPr/>
        </p:nvSpPr>
        <p:spPr bwMode="gray">
          <a:xfrm>
            <a:off x="4067290" y="1768402"/>
            <a:ext cx="7038860" cy="1270021"/>
          </a:xfrm>
          <a:prstGeom prst="rect">
            <a:avLst/>
          </a:prstGeom>
          <a:solidFill>
            <a:schemeClr val="bg1">
              <a:lumMod val="85000"/>
            </a:schemeClr>
          </a:solidFill>
          <a:ln w="19050" algn="ctr">
            <a:noFill/>
            <a:miter lim="800000"/>
            <a:headEnd/>
            <a:tailEnd/>
          </a:ln>
        </p:spPr>
        <p:txBody>
          <a:bodyPr wrap="square" lIns="83869" tIns="83869" rIns="83869" bIns="83869" rtlCol="0" anchor="ctr"/>
          <a:lstStyle/>
          <a:p>
            <a:pPr algn="ctr" defTabSz="945677">
              <a:lnSpc>
                <a:spcPct val="106000"/>
              </a:lnSpc>
            </a:pPr>
            <a:endParaRPr lang="en-US" sz="1200" b="1" dirty="0">
              <a:solidFill>
                <a:prstClr val="white"/>
              </a:solidFill>
              <a:latin typeface="Calibri" panose="020F0502020204030204" pitchFamily="34" charset="0"/>
              <a:cs typeface="Calibri" panose="020F0502020204030204" pitchFamily="34" charset="0"/>
            </a:endParaRPr>
          </a:p>
        </p:txBody>
      </p:sp>
      <p:sp>
        <p:nvSpPr>
          <p:cNvPr id="7" name="Rectangle 6"/>
          <p:cNvSpPr/>
          <p:nvPr/>
        </p:nvSpPr>
        <p:spPr bwMode="gray">
          <a:xfrm>
            <a:off x="4067290" y="3110312"/>
            <a:ext cx="7033163" cy="1198135"/>
          </a:xfrm>
          <a:prstGeom prst="rect">
            <a:avLst/>
          </a:prstGeom>
          <a:solidFill>
            <a:schemeClr val="bg1">
              <a:lumMod val="85000"/>
            </a:schemeClr>
          </a:solidFill>
          <a:ln w="19050" algn="ctr">
            <a:noFill/>
            <a:miter lim="800000"/>
            <a:headEnd/>
            <a:tailEnd/>
          </a:ln>
        </p:spPr>
        <p:txBody>
          <a:bodyPr wrap="square" lIns="83869" tIns="83869" rIns="83869" bIns="83869" rtlCol="0" anchor="ctr"/>
          <a:lstStyle/>
          <a:p>
            <a:pPr algn="ctr" defTabSz="945677">
              <a:lnSpc>
                <a:spcPct val="106000"/>
              </a:lnSpc>
            </a:pPr>
            <a:endParaRPr lang="en-US" sz="1200" b="1" dirty="0">
              <a:solidFill>
                <a:prstClr val="white"/>
              </a:solidFill>
              <a:latin typeface="Calibri" panose="020F0502020204030204" pitchFamily="34" charset="0"/>
              <a:cs typeface="Calibri" panose="020F0502020204030204" pitchFamily="34" charset="0"/>
            </a:endParaRPr>
          </a:p>
        </p:txBody>
      </p:sp>
      <p:sp>
        <p:nvSpPr>
          <p:cNvPr id="8" name="Rectangle 7"/>
          <p:cNvSpPr/>
          <p:nvPr/>
        </p:nvSpPr>
        <p:spPr bwMode="gray">
          <a:xfrm>
            <a:off x="4067291" y="4404796"/>
            <a:ext cx="5320984" cy="1541101"/>
          </a:xfrm>
          <a:prstGeom prst="rect">
            <a:avLst/>
          </a:prstGeom>
          <a:solidFill>
            <a:schemeClr val="bg1">
              <a:lumMod val="85000"/>
            </a:schemeClr>
          </a:solidFill>
          <a:ln w="19050" algn="ctr">
            <a:noFill/>
            <a:miter lim="800000"/>
            <a:headEnd/>
            <a:tailEnd/>
          </a:ln>
        </p:spPr>
        <p:txBody>
          <a:bodyPr wrap="square" lIns="83869" tIns="83869" rIns="83869" bIns="83869" rtlCol="0" anchor="ctr"/>
          <a:lstStyle/>
          <a:p>
            <a:pPr algn="ctr" defTabSz="945677">
              <a:lnSpc>
                <a:spcPct val="106000"/>
              </a:lnSpc>
            </a:pPr>
            <a:endParaRPr lang="en-US" sz="1200" b="1" dirty="0">
              <a:solidFill>
                <a:prstClr val="white"/>
              </a:solidFill>
              <a:latin typeface="Calibri" panose="020F0502020204030204" pitchFamily="34" charset="0"/>
              <a:cs typeface="Calibri" panose="020F0502020204030204" pitchFamily="34" charset="0"/>
            </a:endParaRPr>
          </a:p>
        </p:txBody>
      </p:sp>
      <p:sp>
        <p:nvSpPr>
          <p:cNvPr id="9" name="Pentagon 8"/>
          <p:cNvSpPr/>
          <p:nvPr/>
        </p:nvSpPr>
        <p:spPr>
          <a:xfrm>
            <a:off x="1422617" y="3161573"/>
            <a:ext cx="2144702" cy="740508"/>
          </a:xfrm>
          <a:prstGeom prst="homePlat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945677"/>
            <a:r>
              <a:rPr lang="en-US" sz="1200" b="1" dirty="0">
                <a:solidFill>
                  <a:prstClr val="white"/>
                </a:solidFill>
                <a:latin typeface="Calibri" panose="020F0502020204030204" pitchFamily="34" charset="0"/>
                <a:cs typeface="Calibri" panose="020F0502020204030204" pitchFamily="34" charset="0"/>
              </a:rPr>
              <a:t>Application by foreign banks and insurance companies</a:t>
            </a:r>
          </a:p>
        </p:txBody>
      </p:sp>
      <p:sp>
        <p:nvSpPr>
          <p:cNvPr id="10" name="Pentagon 9"/>
          <p:cNvSpPr/>
          <p:nvPr/>
        </p:nvSpPr>
        <p:spPr>
          <a:xfrm>
            <a:off x="1422617" y="4472602"/>
            <a:ext cx="2310943" cy="740508"/>
          </a:xfrm>
          <a:prstGeom prst="homePlat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45677"/>
            <a:r>
              <a:rPr lang="en-GB" sz="1200" b="1" dirty="0">
                <a:solidFill>
                  <a:prstClr val="white"/>
                </a:solidFill>
                <a:latin typeface="Calibri" panose="020F0502020204030204" pitchFamily="34" charset="0"/>
                <a:cs typeface="Calibri" panose="020F0502020204030204" pitchFamily="34" charset="0"/>
              </a:rPr>
              <a:t>BO in SEZ</a:t>
            </a:r>
          </a:p>
        </p:txBody>
      </p:sp>
      <p:sp>
        <p:nvSpPr>
          <p:cNvPr id="11" name="Pentagon 12"/>
          <p:cNvSpPr/>
          <p:nvPr/>
        </p:nvSpPr>
        <p:spPr>
          <a:xfrm>
            <a:off x="1390667" y="1837420"/>
            <a:ext cx="2670383" cy="740508"/>
          </a:xfrm>
          <a:prstGeom prst="homePlat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45677"/>
            <a:r>
              <a:rPr lang="en-IN" sz="1200" b="1" dirty="0">
                <a:solidFill>
                  <a:prstClr val="white"/>
                </a:solidFill>
                <a:latin typeface="Calibri" panose="020F0502020204030204" pitchFamily="34" charset="0"/>
                <a:cs typeface="Calibri" panose="020F0502020204030204" pitchFamily="34" charset="0"/>
              </a:rPr>
              <a:t>Validity Period of LO</a:t>
            </a:r>
          </a:p>
        </p:txBody>
      </p:sp>
      <p:sp>
        <p:nvSpPr>
          <p:cNvPr id="12" name="TextBox 11"/>
          <p:cNvSpPr txBox="1"/>
          <p:nvPr/>
        </p:nvSpPr>
        <p:spPr>
          <a:xfrm>
            <a:off x="4037835" y="1843997"/>
            <a:ext cx="7038860" cy="1015663"/>
          </a:xfrm>
          <a:prstGeom prst="rect">
            <a:avLst/>
          </a:prstGeom>
          <a:noFill/>
        </p:spPr>
        <p:txBody>
          <a:bodyPr wrap="square" rtlCol="0">
            <a:spAutoFit/>
          </a:bodyPr>
          <a:lstStyle/>
          <a:p>
            <a:pPr marL="171453" lvl="1" indent="-171453" algn="just" defTabSz="945677">
              <a:buSzPct val="100000"/>
              <a:buFont typeface="Arial" panose="020B0604020202020204" pitchFamily="34" charset="0"/>
              <a:buChar char="•"/>
              <a:defRPr/>
            </a:pPr>
            <a:r>
              <a:rPr lang="en-US" sz="1200" dirty="0">
                <a:solidFill>
                  <a:prstClr val="black"/>
                </a:solidFill>
                <a:latin typeface="Calibri" panose="020F0502020204030204" pitchFamily="34" charset="0"/>
                <a:cs typeface="Calibri" panose="020F0502020204030204" pitchFamily="34" charset="0"/>
              </a:rPr>
              <a:t>Validity period for LO is of 3 years and can be extended further subject to approval of AD Bank and execution of all compliances</a:t>
            </a:r>
          </a:p>
          <a:p>
            <a:pPr marL="171453" lvl="1" indent="-171453" algn="just" defTabSz="945677">
              <a:buSzPct val="100000"/>
              <a:buFont typeface="Arial" panose="020B0604020202020204" pitchFamily="34" charset="0"/>
              <a:buChar char="•"/>
              <a:defRPr/>
            </a:pPr>
            <a:endParaRPr lang="en-US" sz="1200" dirty="0">
              <a:solidFill>
                <a:prstClr val="black"/>
              </a:solidFill>
              <a:latin typeface="Calibri" panose="020F0502020204030204" pitchFamily="34" charset="0"/>
              <a:cs typeface="Calibri" panose="020F0502020204030204" pitchFamily="34" charset="0"/>
            </a:endParaRPr>
          </a:p>
          <a:p>
            <a:pPr marL="171453" lvl="1" indent="-171453" algn="just" defTabSz="945677">
              <a:buSzPct val="100000"/>
              <a:buFont typeface="Arial" panose="020B0604020202020204" pitchFamily="34" charset="0"/>
              <a:buChar char="•"/>
              <a:defRPr/>
            </a:pPr>
            <a:r>
              <a:rPr lang="en-US" sz="1200" dirty="0">
                <a:solidFill>
                  <a:prstClr val="black"/>
                </a:solidFill>
                <a:latin typeface="Calibri" panose="020F0502020204030204" pitchFamily="34" charset="0"/>
                <a:cs typeface="Calibri" panose="020F0502020204030204" pitchFamily="34" charset="0"/>
              </a:rPr>
              <a:t>Non-Banking Finance Companies (NBFCs) and those entities engaged in construction and development sectors validity period is of only 2 years</a:t>
            </a:r>
          </a:p>
        </p:txBody>
      </p:sp>
      <p:sp>
        <p:nvSpPr>
          <p:cNvPr id="13" name="TextBox 12"/>
          <p:cNvSpPr txBox="1"/>
          <p:nvPr/>
        </p:nvSpPr>
        <p:spPr>
          <a:xfrm>
            <a:off x="4077377" y="3133856"/>
            <a:ext cx="6999318" cy="1200329"/>
          </a:xfrm>
          <a:prstGeom prst="rect">
            <a:avLst/>
          </a:prstGeom>
          <a:noFill/>
        </p:spPr>
        <p:txBody>
          <a:bodyPr wrap="square" rtlCol="0">
            <a:spAutoFit/>
          </a:bodyPr>
          <a:lstStyle/>
          <a:p>
            <a:pPr marL="171453" indent="-171453" defTabSz="945677">
              <a:buFont typeface="Arial" panose="020B0604020202020204" pitchFamily="34" charset="0"/>
              <a:buChar char="•"/>
            </a:pPr>
            <a:r>
              <a:rPr lang="en-US" sz="1200" dirty="0">
                <a:solidFill>
                  <a:prstClr val="black"/>
                </a:solidFill>
                <a:latin typeface="Calibri" panose="020F0502020204030204" pitchFamily="34" charset="0"/>
                <a:cs typeface="Calibri" panose="020F0502020204030204" pitchFamily="34" charset="0"/>
              </a:rPr>
              <a:t>All applications for establishing a BO/LO in India by foreign banks and insurance companies will be directly received and examined by the Department of Banking Regulation, Reserve Bank of India, Central Office and the Insurance Regulatory and Development Authority respectively</a:t>
            </a:r>
          </a:p>
          <a:p>
            <a:pPr marL="171453" indent="-171453" defTabSz="945677">
              <a:buFont typeface="Arial" panose="020B0604020202020204" pitchFamily="34" charset="0"/>
              <a:buChar char="•"/>
            </a:pPr>
            <a:endParaRPr lang="en-US" sz="1200" dirty="0">
              <a:solidFill>
                <a:prstClr val="black"/>
              </a:solidFill>
              <a:latin typeface="Calibri" panose="020F0502020204030204" pitchFamily="34" charset="0"/>
              <a:cs typeface="Calibri" panose="020F0502020204030204" pitchFamily="34" charset="0"/>
            </a:endParaRPr>
          </a:p>
          <a:p>
            <a:pPr marL="171453" indent="-171453" defTabSz="945677">
              <a:buFont typeface="Arial" panose="020B0604020202020204" pitchFamily="34" charset="0"/>
              <a:buChar char="•"/>
            </a:pPr>
            <a:r>
              <a:rPr lang="en-US" sz="1200" dirty="0">
                <a:solidFill>
                  <a:prstClr val="black"/>
                </a:solidFill>
                <a:latin typeface="Calibri" panose="020F0502020204030204" pitchFamily="34" charset="0"/>
                <a:cs typeface="Calibri" panose="020F0502020204030204" pitchFamily="34" charset="0"/>
              </a:rPr>
              <a:t>No UIN for such representative offices is required from the Foreign Exchange Department, Reserve Bank of India.</a:t>
            </a:r>
          </a:p>
        </p:txBody>
      </p:sp>
      <p:sp>
        <p:nvSpPr>
          <p:cNvPr id="14" name="TextBox 13"/>
          <p:cNvSpPr txBox="1"/>
          <p:nvPr/>
        </p:nvSpPr>
        <p:spPr>
          <a:xfrm>
            <a:off x="4061594" y="4404794"/>
            <a:ext cx="7038860" cy="1725729"/>
          </a:xfrm>
          <a:prstGeom prst="rect">
            <a:avLst/>
          </a:prstGeom>
          <a:solidFill>
            <a:srgbClr val="DCDCDC"/>
          </a:solidFill>
        </p:spPr>
        <p:txBody>
          <a:bodyPr wrap="square" rtlCol="0">
            <a:spAutoFit/>
          </a:bodyPr>
          <a:lstStyle/>
          <a:p>
            <a:pPr algn="just" defTabSz="945677">
              <a:lnSpc>
                <a:spcPct val="150000"/>
              </a:lnSpc>
            </a:pPr>
            <a:r>
              <a:rPr lang="en-US" sz="1200" dirty="0">
                <a:solidFill>
                  <a:prstClr val="black"/>
                </a:solidFill>
                <a:latin typeface="Calibri" panose="020F0502020204030204" pitchFamily="34" charset="0"/>
                <a:cs typeface="Calibri" panose="020F0502020204030204" pitchFamily="34" charset="0"/>
              </a:rPr>
              <a:t>Non-resident entities are permitted to establish BO in Special Economic Zone (SEZ) in India to undertake manufacturing activities and services subject to the following conditions:</a:t>
            </a:r>
          </a:p>
          <a:p>
            <a:pPr marL="171453" indent="-171453" algn="just" defTabSz="945677">
              <a:lnSpc>
                <a:spcPct val="150000"/>
              </a:lnSpc>
              <a:buFont typeface="Arial" panose="020B0604020202020204" pitchFamily="34" charset="0"/>
              <a:buChar char="•"/>
            </a:pPr>
            <a:r>
              <a:rPr lang="en-US" sz="1200" dirty="0">
                <a:solidFill>
                  <a:prstClr val="black"/>
                </a:solidFill>
                <a:latin typeface="Calibri" panose="020F0502020204030204" pitchFamily="34" charset="0"/>
                <a:cs typeface="Calibri" panose="020F0502020204030204" pitchFamily="34" charset="0"/>
              </a:rPr>
              <a:t>The BO is functioning under a sector in which 100% FDI is permitted</a:t>
            </a:r>
          </a:p>
          <a:p>
            <a:pPr marL="171453" indent="-171453" algn="just" defTabSz="945677">
              <a:lnSpc>
                <a:spcPct val="150000"/>
              </a:lnSpc>
              <a:buFont typeface="Arial" panose="020B0604020202020204" pitchFamily="34" charset="0"/>
              <a:buChar char="•"/>
            </a:pPr>
            <a:r>
              <a:rPr lang="en-US" sz="1200" dirty="0">
                <a:solidFill>
                  <a:prstClr val="black"/>
                </a:solidFill>
                <a:latin typeface="Calibri" panose="020F0502020204030204" pitchFamily="34" charset="0"/>
                <a:cs typeface="Calibri" panose="020F0502020204030204" pitchFamily="34" charset="0"/>
              </a:rPr>
              <a:t>The BO complies with the conditions mentioned in Companies Act, 2013, in relation to Companies Incorporated Outside India</a:t>
            </a:r>
          </a:p>
          <a:p>
            <a:pPr marL="171453" indent="-171453" algn="just" defTabSz="945677">
              <a:lnSpc>
                <a:spcPct val="150000"/>
              </a:lnSpc>
              <a:buFont typeface="Arial" panose="020B0604020202020204" pitchFamily="34" charset="0"/>
              <a:buChar char="•"/>
            </a:pPr>
            <a:r>
              <a:rPr lang="en-US" sz="1200" dirty="0">
                <a:solidFill>
                  <a:prstClr val="black"/>
                </a:solidFill>
                <a:latin typeface="Calibri" panose="020F0502020204030204" pitchFamily="34" charset="0"/>
                <a:cs typeface="Calibri" panose="020F0502020204030204" pitchFamily="34" charset="0"/>
              </a:rPr>
              <a:t>The BO is functioning on a stand-alone basis</a:t>
            </a:r>
          </a:p>
        </p:txBody>
      </p:sp>
    </p:spTree>
    <p:extLst>
      <p:ext uri="{BB962C8B-B14F-4D97-AF65-F5344CB8AC3E}">
        <p14:creationId xmlns:p14="http://schemas.microsoft.com/office/powerpoint/2010/main" val="194378337"/>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177E52F-96EB-467E-92FE-3F0C03C35A5C}"/>
              </a:ext>
            </a:extLst>
          </p:cNvPr>
          <p:cNvSpPr/>
          <p:nvPr/>
        </p:nvSpPr>
        <p:spPr bwMode="gray">
          <a:xfrm>
            <a:off x="2039566" y="1809346"/>
            <a:ext cx="4338528" cy="3367485"/>
          </a:xfrm>
          <a:prstGeom prst="rect">
            <a:avLst/>
          </a:prstGeom>
          <a:solidFill>
            <a:schemeClr val="accent5">
              <a:lumMod val="75000"/>
            </a:schemeClr>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endParaRPr lang="en-US" sz="1600" b="1" dirty="0">
              <a:solidFill>
                <a:schemeClr val="bg1"/>
              </a:solidFill>
            </a:endParaRPr>
          </a:p>
        </p:txBody>
      </p:sp>
      <p:sp>
        <p:nvSpPr>
          <p:cNvPr id="8" name="Title 7">
            <a:extLst>
              <a:ext uri="{FF2B5EF4-FFF2-40B4-BE49-F238E27FC236}">
                <a16:creationId xmlns:a16="http://schemas.microsoft.com/office/drawing/2014/main" id="{D8B69E6C-933A-43CF-84EC-0D5371A8563F}"/>
              </a:ext>
            </a:extLst>
          </p:cNvPr>
          <p:cNvSpPr>
            <a:spLocks noGrp="1"/>
          </p:cNvSpPr>
          <p:nvPr>
            <p:ph type="title"/>
          </p:nvPr>
        </p:nvSpPr>
        <p:spPr/>
        <p:txBody>
          <a:bodyPr/>
          <a:lstStyle/>
          <a:p>
            <a:r>
              <a:rPr lang="en-US" dirty="0"/>
              <a:t>Contents</a:t>
            </a:r>
          </a:p>
        </p:txBody>
      </p:sp>
      <p:sp>
        <p:nvSpPr>
          <p:cNvPr id="9" name="Rectangle 8">
            <a:extLst>
              <a:ext uri="{FF2B5EF4-FFF2-40B4-BE49-F238E27FC236}">
                <a16:creationId xmlns:a16="http://schemas.microsoft.com/office/drawing/2014/main" id="{F70B7F61-A00E-460C-A7B9-70BB97BB358D}"/>
              </a:ext>
            </a:extLst>
          </p:cNvPr>
          <p:cNvSpPr/>
          <p:nvPr/>
        </p:nvSpPr>
        <p:spPr>
          <a:xfrm>
            <a:off x="2152533" y="2190200"/>
            <a:ext cx="4215842" cy="2262158"/>
          </a:xfrm>
          <a:prstGeom prst="rect">
            <a:avLst/>
          </a:prstGeom>
        </p:spPr>
        <p:txBody>
          <a:bodyPr wrap="square" lIns="0" tIns="0" rIns="0" bIns="0">
            <a:spAutoFit/>
          </a:bodyPr>
          <a:lstStyle/>
          <a:p>
            <a:pPr marL="285755" indent="-285755">
              <a:spcAft>
                <a:spcPts val="600"/>
              </a:spcAft>
              <a:buFont typeface="Arial" panose="020B0604020202020204" pitchFamily="34" charset="0"/>
              <a:buChar char="•"/>
            </a:pPr>
            <a:r>
              <a:rPr lang="en-US" altLang="en-US" sz="1400" b="1" dirty="0">
                <a:solidFill>
                  <a:schemeClr val="bg1"/>
                </a:solidFill>
              </a:rPr>
              <a:t>FDI</a:t>
            </a:r>
          </a:p>
          <a:p>
            <a:pPr marL="285755" indent="-285755">
              <a:spcAft>
                <a:spcPts val="600"/>
              </a:spcAft>
              <a:buFont typeface="Arial" panose="020B0604020202020204" pitchFamily="34" charset="0"/>
              <a:buChar char="•"/>
            </a:pPr>
            <a:endParaRPr lang="en-US" altLang="en-US" sz="1400" b="1" dirty="0">
              <a:solidFill>
                <a:schemeClr val="bg1"/>
              </a:solidFill>
            </a:endParaRPr>
          </a:p>
          <a:p>
            <a:pPr marL="285755" indent="-285755">
              <a:spcAft>
                <a:spcPts val="600"/>
              </a:spcAft>
              <a:buFont typeface="Arial" panose="020B0604020202020204" pitchFamily="34" charset="0"/>
              <a:buChar char="•"/>
            </a:pPr>
            <a:r>
              <a:rPr lang="en-US" altLang="en-US" sz="1400" b="1" dirty="0">
                <a:solidFill>
                  <a:schemeClr val="bg1"/>
                </a:solidFill>
              </a:rPr>
              <a:t>LO/ BO/ PO</a:t>
            </a:r>
          </a:p>
          <a:p>
            <a:pPr marL="285755" indent="-285755">
              <a:spcAft>
                <a:spcPts val="600"/>
              </a:spcAft>
              <a:buFont typeface="Arial" panose="020B0604020202020204" pitchFamily="34" charset="0"/>
              <a:buChar char="•"/>
            </a:pPr>
            <a:endParaRPr lang="en-US" altLang="en-US" sz="1400" b="1" dirty="0">
              <a:solidFill>
                <a:schemeClr val="bg1"/>
              </a:solidFill>
            </a:endParaRPr>
          </a:p>
          <a:p>
            <a:pPr marL="285755" indent="-285755">
              <a:spcAft>
                <a:spcPts val="600"/>
              </a:spcAft>
              <a:buFont typeface="Arial" panose="020B0604020202020204" pitchFamily="34" charset="0"/>
              <a:buChar char="•"/>
            </a:pPr>
            <a:r>
              <a:rPr lang="en-US" altLang="en-US" sz="1400" b="1" dirty="0">
                <a:solidFill>
                  <a:schemeClr val="bg1"/>
                </a:solidFill>
              </a:rPr>
              <a:t>ODI</a:t>
            </a:r>
          </a:p>
          <a:p>
            <a:pPr marL="285755" indent="-285755">
              <a:spcAft>
                <a:spcPts val="600"/>
              </a:spcAft>
              <a:buFont typeface="Arial" panose="020B0604020202020204" pitchFamily="34" charset="0"/>
              <a:buChar char="•"/>
            </a:pPr>
            <a:endParaRPr lang="en-US" altLang="en-US" sz="1400" b="1" dirty="0">
              <a:solidFill>
                <a:schemeClr val="bg1"/>
              </a:solidFill>
            </a:endParaRPr>
          </a:p>
          <a:p>
            <a:pPr marL="285755" indent="-285755">
              <a:spcAft>
                <a:spcPts val="600"/>
              </a:spcAft>
              <a:buFont typeface="Arial" panose="020B0604020202020204" pitchFamily="34" charset="0"/>
              <a:buChar char="•"/>
            </a:pPr>
            <a:endParaRPr lang="en-US" altLang="en-US" sz="1400" b="1" dirty="0">
              <a:solidFill>
                <a:schemeClr val="bg1"/>
              </a:solidFill>
            </a:endParaRPr>
          </a:p>
          <a:p>
            <a:pPr marL="285755" indent="-285755">
              <a:spcAft>
                <a:spcPts val="600"/>
              </a:spcAft>
              <a:buFont typeface="Arial" panose="020B0604020202020204" pitchFamily="34" charset="0"/>
              <a:buChar char="•"/>
            </a:pPr>
            <a:r>
              <a:rPr lang="en-US" altLang="en-US" sz="1400" b="1" dirty="0">
                <a:solidFill>
                  <a:schemeClr val="bg1"/>
                </a:solidFill>
              </a:rPr>
              <a:t>LSF and Compounding</a:t>
            </a:r>
          </a:p>
        </p:txBody>
      </p:sp>
      <p:pic>
        <p:nvPicPr>
          <p:cNvPr id="2" name="Graphic 1">
            <a:extLst>
              <a:ext uri="{FF2B5EF4-FFF2-40B4-BE49-F238E27FC236}">
                <a16:creationId xmlns:a16="http://schemas.microsoft.com/office/drawing/2014/main" id="{9C3290FE-80C5-4A6E-9B59-0C1D8D21045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710592" y="1680757"/>
            <a:ext cx="3561408" cy="3638550"/>
          </a:xfrm>
          <a:prstGeom prst="rect">
            <a:avLst/>
          </a:prstGeom>
        </p:spPr>
      </p:pic>
      <p:cxnSp>
        <p:nvCxnSpPr>
          <p:cNvPr id="4" name="Straight Connector 3">
            <a:extLst>
              <a:ext uri="{FF2B5EF4-FFF2-40B4-BE49-F238E27FC236}">
                <a16:creationId xmlns:a16="http://schemas.microsoft.com/office/drawing/2014/main" id="{7F451EAE-86DF-4A22-B200-3F001170B60B}"/>
              </a:ext>
            </a:extLst>
          </p:cNvPr>
          <p:cNvCxnSpPr/>
          <p:nvPr/>
        </p:nvCxnSpPr>
        <p:spPr>
          <a:xfrm flipH="1">
            <a:off x="1900238" y="5309579"/>
            <a:ext cx="6715226" cy="0"/>
          </a:xfrm>
          <a:prstGeom prst="line">
            <a:avLst/>
          </a:prstGeom>
          <a:ln w="28575">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81002720-DFFA-4AEE-885E-1A3465DDDAF1}"/>
              </a:ext>
            </a:extLst>
          </p:cNvPr>
          <p:cNvCxnSpPr>
            <a:cxnSpLocks/>
          </p:cNvCxnSpPr>
          <p:nvPr/>
        </p:nvCxnSpPr>
        <p:spPr>
          <a:xfrm flipH="1">
            <a:off x="1900238" y="1690891"/>
            <a:ext cx="4468136" cy="0"/>
          </a:xfrm>
          <a:prstGeom prst="line">
            <a:avLst/>
          </a:prstGeom>
          <a:ln w="28575">
            <a:solidFill>
              <a:schemeClr val="accent5">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BFF0C419-D7A6-43A5-BE70-E0990AA7167B}"/>
              </a:ext>
            </a:extLst>
          </p:cNvPr>
          <p:cNvCxnSpPr>
            <a:cxnSpLocks/>
          </p:cNvCxnSpPr>
          <p:nvPr/>
        </p:nvCxnSpPr>
        <p:spPr>
          <a:xfrm flipV="1">
            <a:off x="1909966" y="1692749"/>
            <a:ext cx="0" cy="3626558"/>
          </a:xfrm>
          <a:prstGeom prst="line">
            <a:avLst/>
          </a:prstGeom>
          <a:ln w="28575">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9739477"/>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28565" y="358205"/>
            <a:ext cx="8439150" cy="334102"/>
          </a:xfrm>
        </p:spPr>
        <p:txBody>
          <a:bodyPr/>
          <a:lstStyle/>
          <a:p>
            <a:r>
              <a:rPr lang="en-IN" sz="2100" dirty="0">
                <a:latin typeface="Calibri" panose="020F0502020204030204" pitchFamily="34" charset="0"/>
                <a:cs typeface="Calibri" panose="020F0502020204030204" pitchFamily="34" charset="0"/>
              </a:rPr>
              <a:t>Remittance of Profit/ Surplus</a:t>
            </a:r>
          </a:p>
        </p:txBody>
      </p:sp>
      <p:sp>
        <p:nvSpPr>
          <p:cNvPr id="5" name="Rectangle 4"/>
          <p:cNvSpPr/>
          <p:nvPr/>
        </p:nvSpPr>
        <p:spPr bwMode="gray">
          <a:xfrm>
            <a:off x="666750" y="1219768"/>
            <a:ext cx="10610849" cy="45719"/>
          </a:xfrm>
          <a:prstGeom prst="rect">
            <a:avLst/>
          </a:prstGeom>
          <a:solidFill>
            <a:srgbClr val="00ABAB"/>
          </a:solidFill>
          <a:ln w="19050" algn="ctr">
            <a:noFill/>
            <a:miter lim="800000"/>
            <a:headEnd/>
            <a:tailEnd/>
          </a:ln>
        </p:spPr>
        <p:txBody>
          <a:bodyPr wrap="square" lIns="76053" tIns="76053" rIns="76053" bIns="76053" rtlCol="0" anchor="ctr"/>
          <a:lstStyle/>
          <a:p>
            <a:pPr algn="ctr" defTabSz="945677">
              <a:lnSpc>
                <a:spcPct val="106000"/>
              </a:lnSpc>
            </a:pPr>
            <a:endParaRPr lang="en-IN" sz="1200" b="1" dirty="0">
              <a:solidFill>
                <a:prstClr val="white"/>
              </a:solidFill>
              <a:latin typeface="Calibri" panose="020F0502020204030204" pitchFamily="34" charset="0"/>
              <a:cs typeface="Calibri" panose="020F0502020204030204" pitchFamily="34" charset="0"/>
            </a:endParaRPr>
          </a:p>
        </p:txBody>
      </p:sp>
      <p:sp>
        <p:nvSpPr>
          <p:cNvPr id="6" name="Rectangle 5"/>
          <p:cNvSpPr/>
          <p:nvPr/>
        </p:nvSpPr>
        <p:spPr bwMode="gray">
          <a:xfrm rot="10800000">
            <a:off x="666749" y="6183729"/>
            <a:ext cx="10554927" cy="45719"/>
          </a:xfrm>
          <a:prstGeom prst="rect">
            <a:avLst/>
          </a:prstGeom>
          <a:solidFill>
            <a:schemeClr val="accent3">
              <a:lumMod val="50000"/>
            </a:schemeClr>
          </a:solidFill>
          <a:ln w="19050" algn="ctr">
            <a:noFill/>
            <a:miter lim="800000"/>
            <a:headEnd/>
            <a:tailEnd/>
          </a:ln>
        </p:spPr>
        <p:txBody>
          <a:bodyPr wrap="square" lIns="76053" tIns="76053" rIns="76053" bIns="76053" rtlCol="0" anchor="ctr"/>
          <a:lstStyle/>
          <a:p>
            <a:pPr algn="ctr" defTabSz="945677">
              <a:lnSpc>
                <a:spcPct val="106000"/>
              </a:lnSpc>
            </a:pPr>
            <a:endParaRPr lang="en-IN" sz="1200" b="1" dirty="0">
              <a:solidFill>
                <a:prstClr val="white"/>
              </a:solidFill>
              <a:latin typeface="Calibri" panose="020F0502020204030204" pitchFamily="34" charset="0"/>
              <a:cs typeface="Calibri" panose="020F0502020204030204" pitchFamily="34" charset="0"/>
            </a:endParaRPr>
          </a:p>
        </p:txBody>
      </p:sp>
      <p:sp>
        <p:nvSpPr>
          <p:cNvPr id="7" name="Rectangle 6"/>
          <p:cNvSpPr/>
          <p:nvPr/>
        </p:nvSpPr>
        <p:spPr bwMode="gray">
          <a:xfrm>
            <a:off x="666750" y="1594508"/>
            <a:ext cx="10610849" cy="4230270"/>
          </a:xfrm>
          <a:prstGeom prst="rect">
            <a:avLst/>
          </a:prstGeom>
          <a:noFill/>
          <a:ln w="19050" algn="ctr">
            <a:noFill/>
            <a:miter lim="800000"/>
            <a:headEnd/>
            <a:tailEnd/>
          </a:ln>
        </p:spPr>
        <p:txBody>
          <a:bodyPr wrap="square" lIns="92393" tIns="123190" rIns="76053" bIns="76053" rtlCol="0" anchor="t"/>
          <a:lstStyle/>
          <a:p>
            <a:pPr defTabSz="945677">
              <a:spcBef>
                <a:spcPts val="513"/>
              </a:spcBef>
              <a:spcAft>
                <a:spcPts val="513"/>
              </a:spcAft>
            </a:pPr>
            <a:endParaRPr lang="en-US" sz="1200" dirty="0">
              <a:solidFill>
                <a:prstClr val="black"/>
              </a:solidFill>
              <a:latin typeface="Calibri" panose="020F0502020204030204" pitchFamily="34" charset="0"/>
              <a:cs typeface="Calibri" panose="020F0502020204030204" pitchFamily="34" charset="0"/>
            </a:endParaRPr>
          </a:p>
        </p:txBody>
      </p:sp>
      <p:sp>
        <p:nvSpPr>
          <p:cNvPr id="8" name="Trapezoid 7"/>
          <p:cNvSpPr/>
          <p:nvPr/>
        </p:nvSpPr>
        <p:spPr bwMode="gray">
          <a:xfrm rot="10800000">
            <a:off x="1893251" y="1263298"/>
            <a:ext cx="8110654" cy="92393"/>
          </a:xfrm>
          <a:prstGeom prst="trapezoid">
            <a:avLst/>
          </a:prstGeom>
          <a:solidFill>
            <a:srgbClr val="00ABAB"/>
          </a:solidFill>
          <a:ln w="19050" algn="ctr">
            <a:noFill/>
            <a:miter lim="800000"/>
            <a:headEnd/>
            <a:tailEnd/>
          </a:ln>
        </p:spPr>
        <p:txBody>
          <a:bodyPr wrap="square" lIns="76053" tIns="76053" rIns="76053" bIns="76053" rtlCol="0" anchor="ctr"/>
          <a:lstStyle/>
          <a:p>
            <a:pPr algn="ctr" defTabSz="945677">
              <a:lnSpc>
                <a:spcPct val="106000"/>
              </a:lnSpc>
            </a:pPr>
            <a:endParaRPr lang="en-IN" sz="1200" b="1" dirty="0">
              <a:solidFill>
                <a:prstClr val="white"/>
              </a:solidFill>
              <a:latin typeface="Calibri" panose="020F0502020204030204" pitchFamily="34" charset="0"/>
              <a:cs typeface="Calibri" panose="020F0502020204030204" pitchFamily="34" charset="0"/>
            </a:endParaRPr>
          </a:p>
        </p:txBody>
      </p:sp>
      <p:sp>
        <p:nvSpPr>
          <p:cNvPr id="9" name="Trapezoid 8"/>
          <p:cNvSpPr/>
          <p:nvPr/>
        </p:nvSpPr>
        <p:spPr bwMode="gray">
          <a:xfrm>
            <a:off x="1844745" y="6096043"/>
            <a:ext cx="8110654" cy="92393"/>
          </a:xfrm>
          <a:prstGeom prst="trapezoid">
            <a:avLst/>
          </a:prstGeom>
          <a:solidFill>
            <a:schemeClr val="accent3">
              <a:lumMod val="50000"/>
            </a:schemeClr>
          </a:solidFill>
          <a:ln w="19050" algn="ctr">
            <a:noFill/>
            <a:miter lim="800000"/>
            <a:headEnd/>
            <a:tailEnd/>
          </a:ln>
        </p:spPr>
        <p:txBody>
          <a:bodyPr wrap="square" lIns="76053" tIns="76053" rIns="76053" bIns="76053" rtlCol="0" anchor="ctr"/>
          <a:lstStyle/>
          <a:p>
            <a:pPr algn="ctr" defTabSz="945677">
              <a:lnSpc>
                <a:spcPct val="106000"/>
              </a:lnSpc>
            </a:pPr>
            <a:endParaRPr lang="en-IN" sz="1200" b="1" dirty="0">
              <a:solidFill>
                <a:prstClr val="white"/>
              </a:solidFill>
              <a:latin typeface="Calibri" panose="020F0502020204030204" pitchFamily="34" charset="0"/>
              <a:cs typeface="Calibri" panose="020F0502020204030204" pitchFamily="34" charset="0"/>
            </a:endParaRPr>
          </a:p>
        </p:txBody>
      </p:sp>
      <p:sp>
        <p:nvSpPr>
          <p:cNvPr id="10" name="Rectangle 7"/>
          <p:cNvSpPr/>
          <p:nvPr/>
        </p:nvSpPr>
        <p:spPr>
          <a:xfrm rot="3173193">
            <a:off x="4474544" y="2643282"/>
            <a:ext cx="2384506" cy="355140"/>
          </a:xfrm>
          <a:custGeom>
            <a:avLst/>
            <a:gdLst>
              <a:gd name="connsiteX0" fmla="*/ 0 w 2865120"/>
              <a:gd name="connsiteY0" fmla="*/ 0 h 426720"/>
              <a:gd name="connsiteX1" fmla="*/ 2865120 w 2865120"/>
              <a:gd name="connsiteY1" fmla="*/ 0 h 426720"/>
              <a:gd name="connsiteX2" fmla="*/ 2865120 w 2865120"/>
              <a:gd name="connsiteY2" fmla="*/ 426720 h 426720"/>
              <a:gd name="connsiteX3" fmla="*/ 0 w 2865120"/>
              <a:gd name="connsiteY3" fmla="*/ 426720 h 426720"/>
              <a:gd name="connsiteX4" fmla="*/ 0 w 2865120"/>
              <a:gd name="connsiteY4" fmla="*/ 0 h 426720"/>
              <a:gd name="connsiteX0" fmla="*/ 0 w 2865120"/>
              <a:gd name="connsiteY0" fmla="*/ 0 h 426720"/>
              <a:gd name="connsiteX1" fmla="*/ 2865120 w 2865120"/>
              <a:gd name="connsiteY1" fmla="*/ 0 h 426720"/>
              <a:gd name="connsiteX2" fmla="*/ 2865120 w 2865120"/>
              <a:gd name="connsiteY2" fmla="*/ 426720 h 426720"/>
              <a:gd name="connsiteX3" fmla="*/ 251466 w 2865120"/>
              <a:gd name="connsiteY3" fmla="*/ 425884 h 426720"/>
              <a:gd name="connsiteX4" fmla="*/ 0 w 2865120"/>
              <a:gd name="connsiteY4" fmla="*/ 0 h 426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65120" h="426720">
                <a:moveTo>
                  <a:pt x="0" y="0"/>
                </a:moveTo>
                <a:lnTo>
                  <a:pt x="2865120" y="0"/>
                </a:lnTo>
                <a:lnTo>
                  <a:pt x="2865120" y="426720"/>
                </a:lnTo>
                <a:lnTo>
                  <a:pt x="251466" y="425884"/>
                </a:lnTo>
                <a:lnTo>
                  <a:pt x="0" y="0"/>
                </a:lnTo>
                <a:close/>
              </a:path>
            </a:pathLst>
          </a:custGeom>
          <a:solidFill>
            <a:schemeClr val="accent6">
              <a:lumMod val="60000"/>
              <a:lumOff val="40000"/>
            </a:schemeClr>
          </a:solidFill>
          <a:ln w="12700" cap="flat" cmpd="sng" algn="ctr">
            <a:noFill/>
            <a:prstDash val="solid"/>
          </a:ln>
          <a:effectLst/>
        </p:spPr>
        <p:txBody>
          <a:bodyPr lIns="29961" tIns="29961" rIns="29961" bIns="29961" rtlCol="0" anchor="ctr">
            <a:noAutofit/>
          </a:bodyPr>
          <a:lstStyle/>
          <a:p>
            <a:pPr algn="ctr" defTabSz="757709">
              <a:defRPr/>
            </a:pPr>
            <a:endParaRPr lang="en-US" sz="1200" kern="0" dirty="0">
              <a:solidFill>
                <a:srgbClr val="002776"/>
              </a:solidFill>
              <a:latin typeface="Calibri" panose="020F0502020204030204" pitchFamily="34" charset="0"/>
              <a:cs typeface="Calibri" panose="020F0502020204030204" pitchFamily="34" charset="0"/>
            </a:endParaRPr>
          </a:p>
        </p:txBody>
      </p:sp>
      <p:sp>
        <p:nvSpPr>
          <p:cNvPr id="11" name="Rectangle 9"/>
          <p:cNvSpPr/>
          <p:nvPr/>
        </p:nvSpPr>
        <p:spPr>
          <a:xfrm rot="17989464">
            <a:off x="3489975" y="2661160"/>
            <a:ext cx="2340011" cy="357043"/>
          </a:xfrm>
          <a:custGeom>
            <a:avLst/>
            <a:gdLst>
              <a:gd name="connsiteX0" fmla="*/ 0 w 2865120"/>
              <a:gd name="connsiteY0" fmla="*/ 0 h 426720"/>
              <a:gd name="connsiteX1" fmla="*/ 2865120 w 2865120"/>
              <a:gd name="connsiteY1" fmla="*/ 0 h 426720"/>
              <a:gd name="connsiteX2" fmla="*/ 2865120 w 2865120"/>
              <a:gd name="connsiteY2" fmla="*/ 426720 h 426720"/>
              <a:gd name="connsiteX3" fmla="*/ 0 w 2865120"/>
              <a:gd name="connsiteY3" fmla="*/ 426720 h 426720"/>
              <a:gd name="connsiteX4" fmla="*/ 0 w 2865120"/>
              <a:gd name="connsiteY4" fmla="*/ 0 h 426720"/>
              <a:gd name="connsiteX0" fmla="*/ 0 w 2865120"/>
              <a:gd name="connsiteY0" fmla="*/ 0 h 426720"/>
              <a:gd name="connsiteX1" fmla="*/ 2865120 w 2865120"/>
              <a:gd name="connsiteY1" fmla="*/ 0 h 426720"/>
              <a:gd name="connsiteX2" fmla="*/ 2621134 w 2865120"/>
              <a:gd name="connsiteY2" fmla="*/ 412882 h 426720"/>
              <a:gd name="connsiteX3" fmla="*/ 0 w 2865120"/>
              <a:gd name="connsiteY3" fmla="*/ 426720 h 426720"/>
              <a:gd name="connsiteX4" fmla="*/ 0 w 2865120"/>
              <a:gd name="connsiteY4" fmla="*/ 0 h 426720"/>
              <a:gd name="connsiteX0" fmla="*/ 0 w 2865120"/>
              <a:gd name="connsiteY0" fmla="*/ 0 h 426720"/>
              <a:gd name="connsiteX1" fmla="*/ 2865120 w 2865120"/>
              <a:gd name="connsiteY1" fmla="*/ 0 h 426720"/>
              <a:gd name="connsiteX2" fmla="*/ 2629397 w 2865120"/>
              <a:gd name="connsiteY2" fmla="*/ 408146 h 426720"/>
              <a:gd name="connsiteX3" fmla="*/ 0 w 2865120"/>
              <a:gd name="connsiteY3" fmla="*/ 426720 h 426720"/>
              <a:gd name="connsiteX4" fmla="*/ 0 w 2865120"/>
              <a:gd name="connsiteY4" fmla="*/ 0 h 426720"/>
              <a:gd name="connsiteX0" fmla="*/ 0 w 2865120"/>
              <a:gd name="connsiteY0" fmla="*/ 0 h 426720"/>
              <a:gd name="connsiteX1" fmla="*/ 2865120 w 2865120"/>
              <a:gd name="connsiteY1" fmla="*/ 0 h 426720"/>
              <a:gd name="connsiteX2" fmla="*/ 2627911 w 2865120"/>
              <a:gd name="connsiteY2" fmla="*/ 400765 h 426720"/>
              <a:gd name="connsiteX3" fmla="*/ 0 w 2865120"/>
              <a:gd name="connsiteY3" fmla="*/ 426720 h 426720"/>
              <a:gd name="connsiteX4" fmla="*/ 0 w 2865120"/>
              <a:gd name="connsiteY4" fmla="*/ 0 h 426720"/>
              <a:gd name="connsiteX0" fmla="*/ 0 w 2832921"/>
              <a:gd name="connsiteY0" fmla="*/ 3499 h 430219"/>
              <a:gd name="connsiteX1" fmla="*/ 2832921 w 2832921"/>
              <a:gd name="connsiteY1" fmla="*/ 0 h 430219"/>
              <a:gd name="connsiteX2" fmla="*/ 2627911 w 2832921"/>
              <a:gd name="connsiteY2" fmla="*/ 404264 h 430219"/>
              <a:gd name="connsiteX3" fmla="*/ 0 w 2832921"/>
              <a:gd name="connsiteY3" fmla="*/ 430219 h 430219"/>
              <a:gd name="connsiteX4" fmla="*/ 0 w 2832921"/>
              <a:gd name="connsiteY4" fmla="*/ 3499 h 430219"/>
              <a:gd name="connsiteX0" fmla="*/ 0 w 2832921"/>
              <a:gd name="connsiteY0" fmla="*/ 3499 h 430219"/>
              <a:gd name="connsiteX1" fmla="*/ 2832921 w 2832921"/>
              <a:gd name="connsiteY1" fmla="*/ 0 h 430219"/>
              <a:gd name="connsiteX2" fmla="*/ 2620823 w 2832921"/>
              <a:gd name="connsiteY2" fmla="*/ 404668 h 430219"/>
              <a:gd name="connsiteX3" fmla="*/ 0 w 2832921"/>
              <a:gd name="connsiteY3" fmla="*/ 430219 h 430219"/>
              <a:gd name="connsiteX4" fmla="*/ 0 w 2832921"/>
              <a:gd name="connsiteY4" fmla="*/ 3499 h 430219"/>
              <a:gd name="connsiteX0" fmla="*/ 0 w 2811657"/>
              <a:gd name="connsiteY0" fmla="*/ 2288 h 429008"/>
              <a:gd name="connsiteX1" fmla="*/ 2811657 w 2811657"/>
              <a:gd name="connsiteY1" fmla="*/ 0 h 429008"/>
              <a:gd name="connsiteX2" fmla="*/ 2620823 w 2811657"/>
              <a:gd name="connsiteY2" fmla="*/ 403457 h 429008"/>
              <a:gd name="connsiteX3" fmla="*/ 0 w 2811657"/>
              <a:gd name="connsiteY3" fmla="*/ 429008 h 429008"/>
              <a:gd name="connsiteX4" fmla="*/ 0 w 2811657"/>
              <a:gd name="connsiteY4" fmla="*/ 2288 h 429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1657" h="429008">
                <a:moveTo>
                  <a:pt x="0" y="2288"/>
                </a:moveTo>
                <a:lnTo>
                  <a:pt x="2811657" y="0"/>
                </a:lnTo>
                <a:lnTo>
                  <a:pt x="2620823" y="403457"/>
                </a:lnTo>
                <a:lnTo>
                  <a:pt x="0" y="429008"/>
                </a:lnTo>
                <a:lnTo>
                  <a:pt x="0" y="2288"/>
                </a:lnTo>
                <a:close/>
              </a:path>
            </a:pathLst>
          </a:custGeom>
          <a:solidFill>
            <a:schemeClr val="accent6">
              <a:lumMod val="40000"/>
              <a:lumOff val="60000"/>
            </a:schemeClr>
          </a:solidFill>
          <a:ln w="12700" cap="flat" cmpd="sng" algn="ctr">
            <a:noFill/>
            <a:prstDash val="solid"/>
          </a:ln>
          <a:effectLst/>
        </p:spPr>
        <p:txBody>
          <a:bodyPr lIns="29961" tIns="29961" rIns="29961" bIns="29961" rtlCol="0" anchor="ctr">
            <a:noAutofit/>
          </a:bodyPr>
          <a:lstStyle/>
          <a:p>
            <a:pPr algn="ctr" defTabSz="757709">
              <a:defRPr/>
            </a:pPr>
            <a:endParaRPr lang="en-US" sz="1200" kern="0" dirty="0">
              <a:solidFill>
                <a:srgbClr val="002776"/>
              </a:solidFill>
              <a:latin typeface="Calibri" panose="020F0502020204030204" pitchFamily="34" charset="0"/>
              <a:cs typeface="Calibri" panose="020F0502020204030204" pitchFamily="34" charset="0"/>
            </a:endParaRPr>
          </a:p>
        </p:txBody>
      </p:sp>
      <p:sp>
        <p:nvSpPr>
          <p:cNvPr id="12" name="Rectangle 5"/>
          <p:cNvSpPr/>
          <p:nvPr/>
        </p:nvSpPr>
        <p:spPr>
          <a:xfrm>
            <a:off x="3779000" y="3663259"/>
            <a:ext cx="2597748" cy="359103"/>
          </a:xfrm>
          <a:custGeom>
            <a:avLst/>
            <a:gdLst>
              <a:gd name="connsiteX0" fmla="*/ 0 w 3040380"/>
              <a:gd name="connsiteY0" fmla="*/ 0 h 426720"/>
              <a:gd name="connsiteX1" fmla="*/ 3040380 w 3040380"/>
              <a:gd name="connsiteY1" fmla="*/ 0 h 426720"/>
              <a:gd name="connsiteX2" fmla="*/ 3040380 w 3040380"/>
              <a:gd name="connsiteY2" fmla="*/ 426720 h 426720"/>
              <a:gd name="connsiteX3" fmla="*/ 0 w 3040380"/>
              <a:gd name="connsiteY3" fmla="*/ 426720 h 426720"/>
              <a:gd name="connsiteX4" fmla="*/ 0 w 3040380"/>
              <a:gd name="connsiteY4" fmla="*/ 0 h 426720"/>
              <a:gd name="connsiteX0" fmla="*/ 228600 w 3040380"/>
              <a:gd name="connsiteY0" fmla="*/ 7620 h 426720"/>
              <a:gd name="connsiteX1" fmla="*/ 3040380 w 3040380"/>
              <a:gd name="connsiteY1" fmla="*/ 0 h 426720"/>
              <a:gd name="connsiteX2" fmla="*/ 3040380 w 3040380"/>
              <a:gd name="connsiteY2" fmla="*/ 426720 h 426720"/>
              <a:gd name="connsiteX3" fmla="*/ 0 w 3040380"/>
              <a:gd name="connsiteY3" fmla="*/ 426720 h 426720"/>
              <a:gd name="connsiteX4" fmla="*/ 228600 w 3040380"/>
              <a:gd name="connsiteY4" fmla="*/ 7620 h 426720"/>
              <a:gd name="connsiteX0" fmla="*/ 247650 w 3040380"/>
              <a:gd name="connsiteY0" fmla="*/ 2858 h 426720"/>
              <a:gd name="connsiteX1" fmla="*/ 3040380 w 3040380"/>
              <a:gd name="connsiteY1" fmla="*/ 0 h 426720"/>
              <a:gd name="connsiteX2" fmla="*/ 3040380 w 3040380"/>
              <a:gd name="connsiteY2" fmla="*/ 426720 h 426720"/>
              <a:gd name="connsiteX3" fmla="*/ 0 w 3040380"/>
              <a:gd name="connsiteY3" fmla="*/ 426720 h 426720"/>
              <a:gd name="connsiteX4" fmla="*/ 247650 w 3040380"/>
              <a:gd name="connsiteY4" fmla="*/ 2858 h 426720"/>
              <a:gd name="connsiteX0" fmla="*/ 245269 w 3040380"/>
              <a:gd name="connsiteY0" fmla="*/ 477 h 426720"/>
              <a:gd name="connsiteX1" fmla="*/ 3040380 w 3040380"/>
              <a:gd name="connsiteY1" fmla="*/ 0 h 426720"/>
              <a:gd name="connsiteX2" fmla="*/ 3040380 w 3040380"/>
              <a:gd name="connsiteY2" fmla="*/ 426720 h 426720"/>
              <a:gd name="connsiteX3" fmla="*/ 0 w 3040380"/>
              <a:gd name="connsiteY3" fmla="*/ 426720 h 426720"/>
              <a:gd name="connsiteX4" fmla="*/ 245269 w 3040380"/>
              <a:gd name="connsiteY4" fmla="*/ 477 h 426720"/>
              <a:gd name="connsiteX0" fmla="*/ 245269 w 3121343"/>
              <a:gd name="connsiteY0" fmla="*/ 477 h 431483"/>
              <a:gd name="connsiteX1" fmla="*/ 3040380 w 3121343"/>
              <a:gd name="connsiteY1" fmla="*/ 0 h 431483"/>
              <a:gd name="connsiteX2" fmla="*/ 3121343 w 3121343"/>
              <a:gd name="connsiteY2" fmla="*/ 431483 h 431483"/>
              <a:gd name="connsiteX3" fmla="*/ 0 w 3121343"/>
              <a:gd name="connsiteY3" fmla="*/ 426720 h 431483"/>
              <a:gd name="connsiteX4" fmla="*/ 245269 w 3121343"/>
              <a:gd name="connsiteY4" fmla="*/ 477 h 431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1343" h="431483">
                <a:moveTo>
                  <a:pt x="245269" y="477"/>
                </a:moveTo>
                <a:lnTo>
                  <a:pt x="3040380" y="0"/>
                </a:lnTo>
                <a:lnTo>
                  <a:pt x="3121343" y="431483"/>
                </a:lnTo>
                <a:lnTo>
                  <a:pt x="0" y="426720"/>
                </a:lnTo>
                <a:lnTo>
                  <a:pt x="245269" y="477"/>
                </a:lnTo>
                <a:close/>
              </a:path>
            </a:pathLst>
          </a:custGeom>
          <a:solidFill>
            <a:srgbClr val="00ABAB"/>
          </a:solidFill>
          <a:ln w="12700" cap="flat" cmpd="sng" algn="ctr">
            <a:noFill/>
            <a:prstDash val="solid"/>
          </a:ln>
          <a:effectLst/>
        </p:spPr>
        <p:txBody>
          <a:bodyPr lIns="29961" tIns="29961" rIns="29961" bIns="29961" rtlCol="0" anchor="ctr">
            <a:noAutofit/>
          </a:bodyPr>
          <a:lstStyle/>
          <a:p>
            <a:pPr algn="ctr" defTabSz="757709">
              <a:defRPr/>
            </a:pPr>
            <a:endParaRPr lang="en-US" sz="1200" kern="0" dirty="0">
              <a:solidFill>
                <a:srgbClr val="002776"/>
              </a:solidFill>
              <a:latin typeface="Calibri" panose="020F0502020204030204" pitchFamily="34" charset="0"/>
              <a:cs typeface="Calibri" panose="020F0502020204030204" pitchFamily="34" charset="0"/>
            </a:endParaRPr>
          </a:p>
        </p:txBody>
      </p:sp>
      <p:sp>
        <p:nvSpPr>
          <p:cNvPr id="13" name="Rectangle 7"/>
          <p:cNvSpPr/>
          <p:nvPr/>
        </p:nvSpPr>
        <p:spPr>
          <a:xfrm rot="3173193">
            <a:off x="6063843" y="3652452"/>
            <a:ext cx="738138" cy="361134"/>
          </a:xfrm>
          <a:custGeom>
            <a:avLst/>
            <a:gdLst>
              <a:gd name="connsiteX0" fmla="*/ 0 w 2865120"/>
              <a:gd name="connsiteY0" fmla="*/ 0 h 426720"/>
              <a:gd name="connsiteX1" fmla="*/ 2865120 w 2865120"/>
              <a:gd name="connsiteY1" fmla="*/ 0 h 426720"/>
              <a:gd name="connsiteX2" fmla="*/ 2865120 w 2865120"/>
              <a:gd name="connsiteY2" fmla="*/ 426720 h 426720"/>
              <a:gd name="connsiteX3" fmla="*/ 0 w 2865120"/>
              <a:gd name="connsiteY3" fmla="*/ 426720 h 426720"/>
              <a:gd name="connsiteX4" fmla="*/ 0 w 2865120"/>
              <a:gd name="connsiteY4" fmla="*/ 0 h 426720"/>
              <a:gd name="connsiteX0" fmla="*/ 0 w 2865120"/>
              <a:gd name="connsiteY0" fmla="*/ 0 h 426720"/>
              <a:gd name="connsiteX1" fmla="*/ 2865120 w 2865120"/>
              <a:gd name="connsiteY1" fmla="*/ 0 h 426720"/>
              <a:gd name="connsiteX2" fmla="*/ 2865120 w 2865120"/>
              <a:gd name="connsiteY2" fmla="*/ 426720 h 426720"/>
              <a:gd name="connsiteX3" fmla="*/ 251466 w 2865120"/>
              <a:gd name="connsiteY3" fmla="*/ 425884 h 426720"/>
              <a:gd name="connsiteX4" fmla="*/ 0 w 2865120"/>
              <a:gd name="connsiteY4" fmla="*/ 0 h 426720"/>
              <a:gd name="connsiteX0" fmla="*/ 0 w 4498063"/>
              <a:gd name="connsiteY0" fmla="*/ 7203 h 433923"/>
              <a:gd name="connsiteX1" fmla="*/ 4498064 w 4498063"/>
              <a:gd name="connsiteY1" fmla="*/ 0 h 433923"/>
              <a:gd name="connsiteX2" fmla="*/ 2865120 w 4498063"/>
              <a:gd name="connsiteY2" fmla="*/ 433923 h 433923"/>
              <a:gd name="connsiteX3" fmla="*/ 251466 w 4498063"/>
              <a:gd name="connsiteY3" fmla="*/ 433087 h 433923"/>
              <a:gd name="connsiteX4" fmla="*/ 0 w 4498063"/>
              <a:gd name="connsiteY4" fmla="*/ 7203 h 433923"/>
              <a:gd name="connsiteX0" fmla="*/ 0 w 4498063"/>
              <a:gd name="connsiteY0" fmla="*/ 7203 h 433923"/>
              <a:gd name="connsiteX1" fmla="*/ 4498064 w 4498063"/>
              <a:gd name="connsiteY1" fmla="*/ 0 h 433923"/>
              <a:gd name="connsiteX2" fmla="*/ 2865120 w 4498063"/>
              <a:gd name="connsiteY2" fmla="*/ 433923 h 433923"/>
              <a:gd name="connsiteX3" fmla="*/ 96864 w 4498063"/>
              <a:gd name="connsiteY3" fmla="*/ 433910 h 433923"/>
              <a:gd name="connsiteX4" fmla="*/ 0 w 4498063"/>
              <a:gd name="connsiteY4" fmla="*/ 7203 h 4339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8063" h="433923">
                <a:moveTo>
                  <a:pt x="0" y="7203"/>
                </a:moveTo>
                <a:lnTo>
                  <a:pt x="4498064" y="0"/>
                </a:lnTo>
                <a:lnTo>
                  <a:pt x="2865120" y="433923"/>
                </a:lnTo>
                <a:lnTo>
                  <a:pt x="96864" y="433910"/>
                </a:lnTo>
                <a:lnTo>
                  <a:pt x="0" y="7203"/>
                </a:lnTo>
                <a:close/>
              </a:path>
            </a:pathLst>
          </a:custGeom>
          <a:solidFill>
            <a:schemeClr val="accent6">
              <a:lumMod val="60000"/>
              <a:lumOff val="40000"/>
            </a:schemeClr>
          </a:solidFill>
          <a:ln w="12700" cap="flat" cmpd="sng" algn="ctr">
            <a:noFill/>
            <a:prstDash val="solid"/>
          </a:ln>
          <a:effectLst/>
        </p:spPr>
        <p:txBody>
          <a:bodyPr lIns="29961" tIns="29961" rIns="29961" bIns="29961" rtlCol="0" anchor="ctr">
            <a:noAutofit/>
          </a:bodyPr>
          <a:lstStyle/>
          <a:p>
            <a:pPr algn="ctr" defTabSz="757709">
              <a:defRPr/>
            </a:pPr>
            <a:endParaRPr lang="en-US" sz="1200" kern="0" dirty="0">
              <a:solidFill>
                <a:srgbClr val="002776"/>
              </a:solidFill>
              <a:latin typeface="Calibri" panose="020F0502020204030204" pitchFamily="34" charset="0"/>
              <a:cs typeface="Calibri" panose="020F0502020204030204" pitchFamily="34" charset="0"/>
            </a:endParaRPr>
          </a:p>
        </p:txBody>
      </p:sp>
      <p:sp>
        <p:nvSpPr>
          <p:cNvPr id="14" name="Rectangle 7"/>
          <p:cNvSpPr/>
          <p:nvPr/>
        </p:nvSpPr>
        <p:spPr>
          <a:xfrm rot="18426807" flipV="1">
            <a:off x="5533404" y="4201030"/>
            <a:ext cx="2384506" cy="355140"/>
          </a:xfrm>
          <a:custGeom>
            <a:avLst/>
            <a:gdLst>
              <a:gd name="connsiteX0" fmla="*/ 0 w 2865120"/>
              <a:gd name="connsiteY0" fmla="*/ 0 h 426720"/>
              <a:gd name="connsiteX1" fmla="*/ 2865120 w 2865120"/>
              <a:gd name="connsiteY1" fmla="*/ 0 h 426720"/>
              <a:gd name="connsiteX2" fmla="*/ 2865120 w 2865120"/>
              <a:gd name="connsiteY2" fmla="*/ 426720 h 426720"/>
              <a:gd name="connsiteX3" fmla="*/ 0 w 2865120"/>
              <a:gd name="connsiteY3" fmla="*/ 426720 h 426720"/>
              <a:gd name="connsiteX4" fmla="*/ 0 w 2865120"/>
              <a:gd name="connsiteY4" fmla="*/ 0 h 426720"/>
              <a:gd name="connsiteX0" fmla="*/ 0 w 2865120"/>
              <a:gd name="connsiteY0" fmla="*/ 0 h 426720"/>
              <a:gd name="connsiteX1" fmla="*/ 2865120 w 2865120"/>
              <a:gd name="connsiteY1" fmla="*/ 0 h 426720"/>
              <a:gd name="connsiteX2" fmla="*/ 2865120 w 2865120"/>
              <a:gd name="connsiteY2" fmla="*/ 426720 h 426720"/>
              <a:gd name="connsiteX3" fmla="*/ 251466 w 2865120"/>
              <a:gd name="connsiteY3" fmla="*/ 425884 h 426720"/>
              <a:gd name="connsiteX4" fmla="*/ 0 w 2865120"/>
              <a:gd name="connsiteY4" fmla="*/ 0 h 426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65120" h="426720">
                <a:moveTo>
                  <a:pt x="0" y="0"/>
                </a:moveTo>
                <a:lnTo>
                  <a:pt x="2865120" y="0"/>
                </a:lnTo>
                <a:lnTo>
                  <a:pt x="2865120" y="426720"/>
                </a:lnTo>
                <a:lnTo>
                  <a:pt x="251466" y="425884"/>
                </a:lnTo>
                <a:lnTo>
                  <a:pt x="0" y="0"/>
                </a:lnTo>
                <a:close/>
              </a:path>
            </a:pathLst>
          </a:custGeom>
          <a:solidFill>
            <a:schemeClr val="accent6">
              <a:lumMod val="40000"/>
              <a:lumOff val="60000"/>
            </a:schemeClr>
          </a:solidFill>
          <a:ln w="12700" cap="flat" cmpd="sng" algn="ctr">
            <a:noFill/>
            <a:prstDash val="solid"/>
          </a:ln>
          <a:effectLst/>
        </p:spPr>
        <p:txBody>
          <a:bodyPr lIns="29961" tIns="29961" rIns="29961" bIns="29961" rtlCol="0" anchor="ctr">
            <a:noAutofit/>
          </a:bodyPr>
          <a:lstStyle/>
          <a:p>
            <a:pPr algn="ctr" defTabSz="757709">
              <a:defRPr/>
            </a:pPr>
            <a:endParaRPr lang="en-US" sz="1200" kern="0" dirty="0">
              <a:solidFill>
                <a:srgbClr val="002776"/>
              </a:solidFill>
              <a:latin typeface="Calibri" panose="020F0502020204030204" pitchFamily="34" charset="0"/>
              <a:cs typeface="Calibri" panose="020F0502020204030204" pitchFamily="34" charset="0"/>
            </a:endParaRPr>
          </a:p>
        </p:txBody>
      </p:sp>
      <p:sp>
        <p:nvSpPr>
          <p:cNvPr id="15" name="Rectangle 9"/>
          <p:cNvSpPr/>
          <p:nvPr/>
        </p:nvSpPr>
        <p:spPr>
          <a:xfrm rot="3610536" flipV="1">
            <a:off x="4548837" y="4181249"/>
            <a:ext cx="2340011" cy="357043"/>
          </a:xfrm>
          <a:custGeom>
            <a:avLst/>
            <a:gdLst>
              <a:gd name="connsiteX0" fmla="*/ 0 w 2865120"/>
              <a:gd name="connsiteY0" fmla="*/ 0 h 426720"/>
              <a:gd name="connsiteX1" fmla="*/ 2865120 w 2865120"/>
              <a:gd name="connsiteY1" fmla="*/ 0 h 426720"/>
              <a:gd name="connsiteX2" fmla="*/ 2865120 w 2865120"/>
              <a:gd name="connsiteY2" fmla="*/ 426720 h 426720"/>
              <a:gd name="connsiteX3" fmla="*/ 0 w 2865120"/>
              <a:gd name="connsiteY3" fmla="*/ 426720 h 426720"/>
              <a:gd name="connsiteX4" fmla="*/ 0 w 2865120"/>
              <a:gd name="connsiteY4" fmla="*/ 0 h 426720"/>
              <a:gd name="connsiteX0" fmla="*/ 0 w 2865120"/>
              <a:gd name="connsiteY0" fmla="*/ 0 h 426720"/>
              <a:gd name="connsiteX1" fmla="*/ 2865120 w 2865120"/>
              <a:gd name="connsiteY1" fmla="*/ 0 h 426720"/>
              <a:gd name="connsiteX2" fmla="*/ 2621134 w 2865120"/>
              <a:gd name="connsiteY2" fmla="*/ 412882 h 426720"/>
              <a:gd name="connsiteX3" fmla="*/ 0 w 2865120"/>
              <a:gd name="connsiteY3" fmla="*/ 426720 h 426720"/>
              <a:gd name="connsiteX4" fmla="*/ 0 w 2865120"/>
              <a:gd name="connsiteY4" fmla="*/ 0 h 426720"/>
              <a:gd name="connsiteX0" fmla="*/ 0 w 2865120"/>
              <a:gd name="connsiteY0" fmla="*/ 0 h 426720"/>
              <a:gd name="connsiteX1" fmla="*/ 2865120 w 2865120"/>
              <a:gd name="connsiteY1" fmla="*/ 0 h 426720"/>
              <a:gd name="connsiteX2" fmla="*/ 2629397 w 2865120"/>
              <a:gd name="connsiteY2" fmla="*/ 408146 h 426720"/>
              <a:gd name="connsiteX3" fmla="*/ 0 w 2865120"/>
              <a:gd name="connsiteY3" fmla="*/ 426720 h 426720"/>
              <a:gd name="connsiteX4" fmla="*/ 0 w 2865120"/>
              <a:gd name="connsiteY4" fmla="*/ 0 h 426720"/>
              <a:gd name="connsiteX0" fmla="*/ 0 w 2865120"/>
              <a:gd name="connsiteY0" fmla="*/ 0 h 426720"/>
              <a:gd name="connsiteX1" fmla="*/ 2865120 w 2865120"/>
              <a:gd name="connsiteY1" fmla="*/ 0 h 426720"/>
              <a:gd name="connsiteX2" fmla="*/ 2627911 w 2865120"/>
              <a:gd name="connsiteY2" fmla="*/ 400765 h 426720"/>
              <a:gd name="connsiteX3" fmla="*/ 0 w 2865120"/>
              <a:gd name="connsiteY3" fmla="*/ 426720 h 426720"/>
              <a:gd name="connsiteX4" fmla="*/ 0 w 2865120"/>
              <a:gd name="connsiteY4" fmla="*/ 0 h 426720"/>
              <a:gd name="connsiteX0" fmla="*/ 0 w 2832921"/>
              <a:gd name="connsiteY0" fmla="*/ 3499 h 430219"/>
              <a:gd name="connsiteX1" fmla="*/ 2832921 w 2832921"/>
              <a:gd name="connsiteY1" fmla="*/ 0 h 430219"/>
              <a:gd name="connsiteX2" fmla="*/ 2627911 w 2832921"/>
              <a:gd name="connsiteY2" fmla="*/ 404264 h 430219"/>
              <a:gd name="connsiteX3" fmla="*/ 0 w 2832921"/>
              <a:gd name="connsiteY3" fmla="*/ 430219 h 430219"/>
              <a:gd name="connsiteX4" fmla="*/ 0 w 2832921"/>
              <a:gd name="connsiteY4" fmla="*/ 3499 h 430219"/>
              <a:gd name="connsiteX0" fmla="*/ 0 w 2832921"/>
              <a:gd name="connsiteY0" fmla="*/ 3499 h 430219"/>
              <a:gd name="connsiteX1" fmla="*/ 2832921 w 2832921"/>
              <a:gd name="connsiteY1" fmla="*/ 0 h 430219"/>
              <a:gd name="connsiteX2" fmla="*/ 2620823 w 2832921"/>
              <a:gd name="connsiteY2" fmla="*/ 404668 h 430219"/>
              <a:gd name="connsiteX3" fmla="*/ 0 w 2832921"/>
              <a:gd name="connsiteY3" fmla="*/ 430219 h 430219"/>
              <a:gd name="connsiteX4" fmla="*/ 0 w 2832921"/>
              <a:gd name="connsiteY4" fmla="*/ 3499 h 430219"/>
              <a:gd name="connsiteX0" fmla="*/ 0 w 2811657"/>
              <a:gd name="connsiteY0" fmla="*/ 2288 h 429008"/>
              <a:gd name="connsiteX1" fmla="*/ 2811657 w 2811657"/>
              <a:gd name="connsiteY1" fmla="*/ 0 h 429008"/>
              <a:gd name="connsiteX2" fmla="*/ 2620823 w 2811657"/>
              <a:gd name="connsiteY2" fmla="*/ 403457 h 429008"/>
              <a:gd name="connsiteX3" fmla="*/ 0 w 2811657"/>
              <a:gd name="connsiteY3" fmla="*/ 429008 h 429008"/>
              <a:gd name="connsiteX4" fmla="*/ 0 w 2811657"/>
              <a:gd name="connsiteY4" fmla="*/ 2288 h 429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1657" h="429008">
                <a:moveTo>
                  <a:pt x="0" y="2288"/>
                </a:moveTo>
                <a:lnTo>
                  <a:pt x="2811657" y="0"/>
                </a:lnTo>
                <a:lnTo>
                  <a:pt x="2620823" y="403457"/>
                </a:lnTo>
                <a:lnTo>
                  <a:pt x="0" y="429008"/>
                </a:lnTo>
                <a:lnTo>
                  <a:pt x="0" y="2288"/>
                </a:lnTo>
                <a:close/>
              </a:path>
            </a:pathLst>
          </a:custGeom>
          <a:solidFill>
            <a:schemeClr val="accent6">
              <a:lumMod val="60000"/>
              <a:lumOff val="40000"/>
            </a:schemeClr>
          </a:solidFill>
          <a:ln w="12700" cap="flat" cmpd="sng" algn="ctr">
            <a:noFill/>
            <a:prstDash val="solid"/>
          </a:ln>
          <a:effectLst/>
        </p:spPr>
        <p:txBody>
          <a:bodyPr lIns="29961" tIns="29961" rIns="29961" bIns="29961" rtlCol="0" anchor="ctr">
            <a:noAutofit/>
          </a:bodyPr>
          <a:lstStyle/>
          <a:p>
            <a:pPr algn="ctr" defTabSz="757709">
              <a:defRPr/>
            </a:pPr>
            <a:endParaRPr lang="en-US" sz="1200" kern="0" dirty="0">
              <a:solidFill>
                <a:srgbClr val="002776"/>
              </a:solidFill>
              <a:latin typeface="Calibri" panose="020F0502020204030204" pitchFamily="34" charset="0"/>
              <a:cs typeface="Calibri" panose="020F0502020204030204" pitchFamily="34" charset="0"/>
            </a:endParaRPr>
          </a:p>
        </p:txBody>
      </p:sp>
      <p:sp>
        <p:nvSpPr>
          <p:cNvPr id="16" name="Rectangle 5"/>
          <p:cNvSpPr/>
          <p:nvPr/>
        </p:nvSpPr>
        <p:spPr>
          <a:xfrm flipV="1">
            <a:off x="4837863" y="3177090"/>
            <a:ext cx="2597748" cy="359103"/>
          </a:xfrm>
          <a:custGeom>
            <a:avLst/>
            <a:gdLst>
              <a:gd name="connsiteX0" fmla="*/ 0 w 3040380"/>
              <a:gd name="connsiteY0" fmla="*/ 0 h 426720"/>
              <a:gd name="connsiteX1" fmla="*/ 3040380 w 3040380"/>
              <a:gd name="connsiteY1" fmla="*/ 0 h 426720"/>
              <a:gd name="connsiteX2" fmla="*/ 3040380 w 3040380"/>
              <a:gd name="connsiteY2" fmla="*/ 426720 h 426720"/>
              <a:gd name="connsiteX3" fmla="*/ 0 w 3040380"/>
              <a:gd name="connsiteY3" fmla="*/ 426720 h 426720"/>
              <a:gd name="connsiteX4" fmla="*/ 0 w 3040380"/>
              <a:gd name="connsiteY4" fmla="*/ 0 h 426720"/>
              <a:gd name="connsiteX0" fmla="*/ 228600 w 3040380"/>
              <a:gd name="connsiteY0" fmla="*/ 7620 h 426720"/>
              <a:gd name="connsiteX1" fmla="*/ 3040380 w 3040380"/>
              <a:gd name="connsiteY1" fmla="*/ 0 h 426720"/>
              <a:gd name="connsiteX2" fmla="*/ 3040380 w 3040380"/>
              <a:gd name="connsiteY2" fmla="*/ 426720 h 426720"/>
              <a:gd name="connsiteX3" fmla="*/ 0 w 3040380"/>
              <a:gd name="connsiteY3" fmla="*/ 426720 h 426720"/>
              <a:gd name="connsiteX4" fmla="*/ 228600 w 3040380"/>
              <a:gd name="connsiteY4" fmla="*/ 7620 h 426720"/>
              <a:gd name="connsiteX0" fmla="*/ 247650 w 3040380"/>
              <a:gd name="connsiteY0" fmla="*/ 2858 h 426720"/>
              <a:gd name="connsiteX1" fmla="*/ 3040380 w 3040380"/>
              <a:gd name="connsiteY1" fmla="*/ 0 h 426720"/>
              <a:gd name="connsiteX2" fmla="*/ 3040380 w 3040380"/>
              <a:gd name="connsiteY2" fmla="*/ 426720 h 426720"/>
              <a:gd name="connsiteX3" fmla="*/ 0 w 3040380"/>
              <a:gd name="connsiteY3" fmla="*/ 426720 h 426720"/>
              <a:gd name="connsiteX4" fmla="*/ 247650 w 3040380"/>
              <a:gd name="connsiteY4" fmla="*/ 2858 h 426720"/>
              <a:gd name="connsiteX0" fmla="*/ 245269 w 3040380"/>
              <a:gd name="connsiteY0" fmla="*/ 477 h 426720"/>
              <a:gd name="connsiteX1" fmla="*/ 3040380 w 3040380"/>
              <a:gd name="connsiteY1" fmla="*/ 0 h 426720"/>
              <a:gd name="connsiteX2" fmla="*/ 3040380 w 3040380"/>
              <a:gd name="connsiteY2" fmla="*/ 426720 h 426720"/>
              <a:gd name="connsiteX3" fmla="*/ 0 w 3040380"/>
              <a:gd name="connsiteY3" fmla="*/ 426720 h 426720"/>
              <a:gd name="connsiteX4" fmla="*/ 245269 w 3040380"/>
              <a:gd name="connsiteY4" fmla="*/ 477 h 426720"/>
              <a:gd name="connsiteX0" fmla="*/ 245269 w 3121343"/>
              <a:gd name="connsiteY0" fmla="*/ 477 h 431483"/>
              <a:gd name="connsiteX1" fmla="*/ 3040380 w 3121343"/>
              <a:gd name="connsiteY1" fmla="*/ 0 h 431483"/>
              <a:gd name="connsiteX2" fmla="*/ 3121343 w 3121343"/>
              <a:gd name="connsiteY2" fmla="*/ 431483 h 431483"/>
              <a:gd name="connsiteX3" fmla="*/ 0 w 3121343"/>
              <a:gd name="connsiteY3" fmla="*/ 426720 h 431483"/>
              <a:gd name="connsiteX4" fmla="*/ 245269 w 3121343"/>
              <a:gd name="connsiteY4" fmla="*/ 477 h 431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1343" h="431483">
                <a:moveTo>
                  <a:pt x="245269" y="477"/>
                </a:moveTo>
                <a:lnTo>
                  <a:pt x="3040380" y="0"/>
                </a:lnTo>
                <a:lnTo>
                  <a:pt x="3121343" y="431483"/>
                </a:lnTo>
                <a:lnTo>
                  <a:pt x="0" y="426720"/>
                </a:lnTo>
                <a:lnTo>
                  <a:pt x="245269" y="477"/>
                </a:lnTo>
                <a:close/>
              </a:path>
            </a:pathLst>
          </a:custGeom>
          <a:solidFill>
            <a:schemeClr val="accent3">
              <a:lumMod val="50000"/>
            </a:schemeClr>
          </a:solidFill>
          <a:ln w="12700" cap="flat" cmpd="sng" algn="ctr">
            <a:noFill/>
            <a:prstDash val="solid"/>
          </a:ln>
          <a:effectLst/>
        </p:spPr>
        <p:txBody>
          <a:bodyPr lIns="29961" tIns="29961" rIns="29961" bIns="29961" rtlCol="0" anchor="ctr">
            <a:noAutofit/>
          </a:bodyPr>
          <a:lstStyle/>
          <a:p>
            <a:pPr algn="ctr" defTabSz="757709">
              <a:defRPr/>
            </a:pPr>
            <a:endParaRPr lang="en-US" sz="1200" kern="0" dirty="0">
              <a:solidFill>
                <a:srgbClr val="002776"/>
              </a:solidFill>
              <a:latin typeface="Calibri" panose="020F0502020204030204" pitchFamily="34" charset="0"/>
              <a:cs typeface="Calibri" panose="020F0502020204030204" pitchFamily="34" charset="0"/>
            </a:endParaRPr>
          </a:p>
        </p:txBody>
      </p:sp>
      <p:sp>
        <p:nvSpPr>
          <p:cNvPr id="17" name="Rectangle 7"/>
          <p:cNvSpPr/>
          <p:nvPr/>
        </p:nvSpPr>
        <p:spPr>
          <a:xfrm rot="18426807" flipV="1">
            <a:off x="7122703" y="3185867"/>
            <a:ext cx="738138" cy="361134"/>
          </a:xfrm>
          <a:custGeom>
            <a:avLst/>
            <a:gdLst>
              <a:gd name="connsiteX0" fmla="*/ 0 w 2865120"/>
              <a:gd name="connsiteY0" fmla="*/ 0 h 426720"/>
              <a:gd name="connsiteX1" fmla="*/ 2865120 w 2865120"/>
              <a:gd name="connsiteY1" fmla="*/ 0 h 426720"/>
              <a:gd name="connsiteX2" fmla="*/ 2865120 w 2865120"/>
              <a:gd name="connsiteY2" fmla="*/ 426720 h 426720"/>
              <a:gd name="connsiteX3" fmla="*/ 0 w 2865120"/>
              <a:gd name="connsiteY3" fmla="*/ 426720 h 426720"/>
              <a:gd name="connsiteX4" fmla="*/ 0 w 2865120"/>
              <a:gd name="connsiteY4" fmla="*/ 0 h 426720"/>
              <a:gd name="connsiteX0" fmla="*/ 0 w 2865120"/>
              <a:gd name="connsiteY0" fmla="*/ 0 h 426720"/>
              <a:gd name="connsiteX1" fmla="*/ 2865120 w 2865120"/>
              <a:gd name="connsiteY1" fmla="*/ 0 h 426720"/>
              <a:gd name="connsiteX2" fmla="*/ 2865120 w 2865120"/>
              <a:gd name="connsiteY2" fmla="*/ 426720 h 426720"/>
              <a:gd name="connsiteX3" fmla="*/ 251466 w 2865120"/>
              <a:gd name="connsiteY3" fmla="*/ 425884 h 426720"/>
              <a:gd name="connsiteX4" fmla="*/ 0 w 2865120"/>
              <a:gd name="connsiteY4" fmla="*/ 0 h 426720"/>
              <a:gd name="connsiteX0" fmla="*/ 0 w 4498063"/>
              <a:gd name="connsiteY0" fmla="*/ 7203 h 433923"/>
              <a:gd name="connsiteX1" fmla="*/ 4498064 w 4498063"/>
              <a:gd name="connsiteY1" fmla="*/ 0 h 433923"/>
              <a:gd name="connsiteX2" fmla="*/ 2865120 w 4498063"/>
              <a:gd name="connsiteY2" fmla="*/ 433923 h 433923"/>
              <a:gd name="connsiteX3" fmla="*/ 251466 w 4498063"/>
              <a:gd name="connsiteY3" fmla="*/ 433087 h 433923"/>
              <a:gd name="connsiteX4" fmla="*/ 0 w 4498063"/>
              <a:gd name="connsiteY4" fmla="*/ 7203 h 433923"/>
              <a:gd name="connsiteX0" fmla="*/ 0 w 4498063"/>
              <a:gd name="connsiteY0" fmla="*/ 7203 h 433923"/>
              <a:gd name="connsiteX1" fmla="*/ 4498064 w 4498063"/>
              <a:gd name="connsiteY1" fmla="*/ 0 h 433923"/>
              <a:gd name="connsiteX2" fmla="*/ 2865120 w 4498063"/>
              <a:gd name="connsiteY2" fmla="*/ 433923 h 433923"/>
              <a:gd name="connsiteX3" fmla="*/ 96864 w 4498063"/>
              <a:gd name="connsiteY3" fmla="*/ 433910 h 433923"/>
              <a:gd name="connsiteX4" fmla="*/ 0 w 4498063"/>
              <a:gd name="connsiteY4" fmla="*/ 7203 h 4339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8063" h="433923">
                <a:moveTo>
                  <a:pt x="0" y="7203"/>
                </a:moveTo>
                <a:lnTo>
                  <a:pt x="4498064" y="0"/>
                </a:lnTo>
                <a:lnTo>
                  <a:pt x="2865120" y="433923"/>
                </a:lnTo>
                <a:lnTo>
                  <a:pt x="96864" y="433910"/>
                </a:lnTo>
                <a:lnTo>
                  <a:pt x="0" y="7203"/>
                </a:lnTo>
                <a:close/>
              </a:path>
            </a:pathLst>
          </a:custGeom>
          <a:solidFill>
            <a:schemeClr val="accent6">
              <a:lumMod val="40000"/>
              <a:lumOff val="60000"/>
            </a:schemeClr>
          </a:solidFill>
          <a:ln w="12700" cap="flat" cmpd="sng" algn="ctr">
            <a:noFill/>
            <a:prstDash val="solid"/>
          </a:ln>
          <a:effectLst/>
        </p:spPr>
        <p:txBody>
          <a:bodyPr lIns="29961" tIns="29961" rIns="29961" bIns="29961" rtlCol="0" anchor="ctr">
            <a:noAutofit/>
          </a:bodyPr>
          <a:lstStyle/>
          <a:p>
            <a:pPr algn="ctr" defTabSz="757709">
              <a:defRPr/>
            </a:pPr>
            <a:endParaRPr lang="en-US" sz="1200" kern="0" dirty="0">
              <a:solidFill>
                <a:srgbClr val="002776"/>
              </a:solidFill>
              <a:latin typeface="Calibri" panose="020F0502020204030204" pitchFamily="34" charset="0"/>
              <a:cs typeface="Calibri" panose="020F0502020204030204" pitchFamily="34" charset="0"/>
            </a:endParaRPr>
          </a:p>
        </p:txBody>
      </p:sp>
      <p:sp>
        <p:nvSpPr>
          <p:cNvPr id="18" name="Rectangle 5"/>
          <p:cNvSpPr/>
          <p:nvPr/>
        </p:nvSpPr>
        <p:spPr>
          <a:xfrm>
            <a:off x="4238373" y="3663259"/>
            <a:ext cx="1522025" cy="359103"/>
          </a:xfrm>
          <a:custGeom>
            <a:avLst/>
            <a:gdLst>
              <a:gd name="connsiteX0" fmla="*/ 0 w 3040380"/>
              <a:gd name="connsiteY0" fmla="*/ 0 h 426720"/>
              <a:gd name="connsiteX1" fmla="*/ 3040380 w 3040380"/>
              <a:gd name="connsiteY1" fmla="*/ 0 h 426720"/>
              <a:gd name="connsiteX2" fmla="*/ 3040380 w 3040380"/>
              <a:gd name="connsiteY2" fmla="*/ 426720 h 426720"/>
              <a:gd name="connsiteX3" fmla="*/ 0 w 3040380"/>
              <a:gd name="connsiteY3" fmla="*/ 426720 h 426720"/>
              <a:gd name="connsiteX4" fmla="*/ 0 w 3040380"/>
              <a:gd name="connsiteY4" fmla="*/ 0 h 426720"/>
              <a:gd name="connsiteX0" fmla="*/ 228600 w 3040380"/>
              <a:gd name="connsiteY0" fmla="*/ 7620 h 426720"/>
              <a:gd name="connsiteX1" fmla="*/ 3040380 w 3040380"/>
              <a:gd name="connsiteY1" fmla="*/ 0 h 426720"/>
              <a:gd name="connsiteX2" fmla="*/ 3040380 w 3040380"/>
              <a:gd name="connsiteY2" fmla="*/ 426720 h 426720"/>
              <a:gd name="connsiteX3" fmla="*/ 0 w 3040380"/>
              <a:gd name="connsiteY3" fmla="*/ 426720 h 426720"/>
              <a:gd name="connsiteX4" fmla="*/ 228600 w 3040380"/>
              <a:gd name="connsiteY4" fmla="*/ 7620 h 426720"/>
              <a:gd name="connsiteX0" fmla="*/ 247650 w 3040380"/>
              <a:gd name="connsiteY0" fmla="*/ 2858 h 426720"/>
              <a:gd name="connsiteX1" fmla="*/ 3040380 w 3040380"/>
              <a:gd name="connsiteY1" fmla="*/ 0 h 426720"/>
              <a:gd name="connsiteX2" fmla="*/ 3040380 w 3040380"/>
              <a:gd name="connsiteY2" fmla="*/ 426720 h 426720"/>
              <a:gd name="connsiteX3" fmla="*/ 0 w 3040380"/>
              <a:gd name="connsiteY3" fmla="*/ 426720 h 426720"/>
              <a:gd name="connsiteX4" fmla="*/ 247650 w 3040380"/>
              <a:gd name="connsiteY4" fmla="*/ 2858 h 426720"/>
              <a:gd name="connsiteX0" fmla="*/ 245269 w 3040380"/>
              <a:gd name="connsiteY0" fmla="*/ 477 h 426720"/>
              <a:gd name="connsiteX1" fmla="*/ 3040380 w 3040380"/>
              <a:gd name="connsiteY1" fmla="*/ 0 h 426720"/>
              <a:gd name="connsiteX2" fmla="*/ 3040380 w 3040380"/>
              <a:gd name="connsiteY2" fmla="*/ 426720 h 426720"/>
              <a:gd name="connsiteX3" fmla="*/ 0 w 3040380"/>
              <a:gd name="connsiteY3" fmla="*/ 426720 h 426720"/>
              <a:gd name="connsiteX4" fmla="*/ 245269 w 3040380"/>
              <a:gd name="connsiteY4" fmla="*/ 477 h 426720"/>
              <a:gd name="connsiteX0" fmla="*/ 245269 w 3121343"/>
              <a:gd name="connsiteY0" fmla="*/ 477 h 431483"/>
              <a:gd name="connsiteX1" fmla="*/ 3040380 w 3121343"/>
              <a:gd name="connsiteY1" fmla="*/ 0 h 431483"/>
              <a:gd name="connsiteX2" fmla="*/ 3121343 w 3121343"/>
              <a:gd name="connsiteY2" fmla="*/ 431483 h 431483"/>
              <a:gd name="connsiteX3" fmla="*/ 0 w 3121343"/>
              <a:gd name="connsiteY3" fmla="*/ 426720 h 431483"/>
              <a:gd name="connsiteX4" fmla="*/ 245269 w 3121343"/>
              <a:gd name="connsiteY4" fmla="*/ 477 h 431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1343" h="431483">
                <a:moveTo>
                  <a:pt x="245269" y="477"/>
                </a:moveTo>
                <a:lnTo>
                  <a:pt x="3040380" y="0"/>
                </a:lnTo>
                <a:lnTo>
                  <a:pt x="3121343" y="431483"/>
                </a:lnTo>
                <a:lnTo>
                  <a:pt x="0" y="426720"/>
                </a:lnTo>
                <a:lnTo>
                  <a:pt x="245269" y="477"/>
                </a:lnTo>
                <a:close/>
              </a:path>
            </a:pathLst>
          </a:custGeom>
          <a:solidFill>
            <a:srgbClr val="00ABAB"/>
          </a:solidFill>
          <a:ln w="12700" cap="flat" cmpd="sng" algn="ctr">
            <a:noFill/>
            <a:prstDash val="solid"/>
          </a:ln>
          <a:effectLst/>
        </p:spPr>
        <p:txBody>
          <a:bodyPr lIns="29961" tIns="29961" rIns="29961" bIns="29961" rtlCol="0" anchor="ctr">
            <a:noAutofit/>
          </a:bodyPr>
          <a:lstStyle/>
          <a:p>
            <a:pPr algn="ctr" defTabSz="757709">
              <a:defRPr/>
            </a:pPr>
            <a:endParaRPr lang="en-US" sz="1200" kern="0" dirty="0">
              <a:solidFill>
                <a:srgbClr val="002776"/>
              </a:solidFill>
              <a:latin typeface="Calibri" panose="020F0502020204030204" pitchFamily="34" charset="0"/>
              <a:cs typeface="Calibri" panose="020F0502020204030204" pitchFamily="34" charset="0"/>
            </a:endParaRPr>
          </a:p>
        </p:txBody>
      </p:sp>
      <p:sp>
        <p:nvSpPr>
          <p:cNvPr id="21" name="Rectangle 20"/>
          <p:cNvSpPr/>
          <p:nvPr/>
        </p:nvSpPr>
        <p:spPr>
          <a:xfrm>
            <a:off x="6136737" y="1435018"/>
            <a:ext cx="5084940" cy="1605568"/>
          </a:xfrm>
          <a:prstGeom prst="rect">
            <a:avLst/>
          </a:prstGeom>
        </p:spPr>
        <p:txBody>
          <a:bodyPr wrap="square" lIns="0" tIns="0" rIns="0" bIns="0">
            <a:spAutoFit/>
          </a:bodyPr>
          <a:lstStyle/>
          <a:p>
            <a:pPr algn="just" defTabSz="757709">
              <a:spcAft>
                <a:spcPts val="513"/>
              </a:spcAft>
              <a:defRPr/>
            </a:pPr>
            <a:r>
              <a:rPr lang="en-US" sz="1200" b="1" kern="0" dirty="0">
                <a:solidFill>
                  <a:prstClr val="black"/>
                </a:solidFill>
                <a:latin typeface="Calibri" panose="020F0502020204030204" pitchFamily="34" charset="0"/>
                <a:cs typeface="Calibri" panose="020F0502020204030204" pitchFamily="34" charset="0"/>
              </a:rPr>
              <a:t>Branch Offices</a:t>
            </a:r>
            <a:r>
              <a:rPr lang="en-US" sz="1200" kern="0" dirty="0">
                <a:solidFill>
                  <a:prstClr val="black"/>
                </a:solidFill>
                <a:latin typeface="Calibri" panose="020F0502020204030204" pitchFamily="34" charset="0"/>
                <a:cs typeface="Calibri" panose="020F0502020204030204" pitchFamily="34" charset="0"/>
              </a:rPr>
              <a:t> in India are permitted to remit profit/ surplus outside India net of applicable Indian Taxes on the production of the following documents:</a:t>
            </a:r>
          </a:p>
          <a:p>
            <a:pPr marL="171453" indent="-171453" algn="just" defTabSz="757709">
              <a:spcAft>
                <a:spcPts val="513"/>
              </a:spcAft>
              <a:buFont typeface="Arial" panose="020B0604020202020204" pitchFamily="34" charset="0"/>
              <a:buChar char="•"/>
              <a:defRPr/>
            </a:pPr>
            <a:r>
              <a:rPr lang="en-US" sz="1200" kern="0" dirty="0">
                <a:solidFill>
                  <a:prstClr val="black"/>
                </a:solidFill>
                <a:latin typeface="Calibri" panose="020F0502020204030204" pitchFamily="34" charset="0"/>
                <a:cs typeface="Calibri" panose="020F0502020204030204" pitchFamily="34" charset="0"/>
              </a:rPr>
              <a:t>A certified copy of the Balance Sheet and Profit and Loss Account for the relevant year;</a:t>
            </a:r>
          </a:p>
          <a:p>
            <a:pPr marL="171453" indent="-171453" algn="just" defTabSz="757709">
              <a:spcAft>
                <a:spcPts val="513"/>
              </a:spcAft>
              <a:buFont typeface="Arial" panose="020B0604020202020204" pitchFamily="34" charset="0"/>
              <a:buChar char="•"/>
              <a:defRPr/>
            </a:pPr>
            <a:r>
              <a:rPr lang="en-US" sz="1200" kern="0" dirty="0">
                <a:solidFill>
                  <a:prstClr val="black"/>
                </a:solidFill>
                <a:latin typeface="Calibri" panose="020F0502020204030204" pitchFamily="34" charset="0"/>
                <a:cs typeface="Calibri" panose="020F0502020204030204" pitchFamily="34" charset="0"/>
              </a:rPr>
              <a:t>A Chartered Accountant Certificate certifying the manner of arriving at the remittable profit, proving that the entire profit has been earned through permissible activities only and that the profits does not include profit on revaluation of any assets of the branch.  </a:t>
            </a:r>
          </a:p>
        </p:txBody>
      </p:sp>
      <p:sp>
        <p:nvSpPr>
          <p:cNvPr id="24" name="Rectangle 23"/>
          <p:cNvSpPr/>
          <p:nvPr/>
        </p:nvSpPr>
        <p:spPr>
          <a:xfrm>
            <a:off x="914401" y="4113027"/>
            <a:ext cx="4364766" cy="1790234"/>
          </a:xfrm>
          <a:prstGeom prst="rect">
            <a:avLst/>
          </a:prstGeom>
        </p:spPr>
        <p:txBody>
          <a:bodyPr wrap="square" lIns="0" tIns="0" rIns="0" bIns="0">
            <a:spAutoFit/>
          </a:bodyPr>
          <a:lstStyle/>
          <a:p>
            <a:pPr algn="just" defTabSz="757709">
              <a:spcAft>
                <a:spcPts val="513"/>
              </a:spcAft>
              <a:defRPr/>
            </a:pPr>
            <a:r>
              <a:rPr lang="en-US" sz="1200" kern="0" dirty="0">
                <a:solidFill>
                  <a:prstClr val="black"/>
                </a:solidFill>
                <a:latin typeface="Calibri" panose="020F0502020204030204" pitchFamily="34" charset="0"/>
                <a:cs typeface="Calibri" panose="020F0502020204030204" pitchFamily="34" charset="0"/>
              </a:rPr>
              <a:t>AD Bank can permit for intermittent transfers by </a:t>
            </a:r>
            <a:r>
              <a:rPr lang="en-US" sz="1200" b="1" kern="0" dirty="0">
                <a:solidFill>
                  <a:prstClr val="black"/>
                </a:solidFill>
                <a:latin typeface="Calibri" panose="020F0502020204030204" pitchFamily="34" charset="0"/>
                <a:cs typeface="Calibri" panose="020F0502020204030204" pitchFamily="34" charset="0"/>
              </a:rPr>
              <a:t>Project Offices </a:t>
            </a:r>
            <a:r>
              <a:rPr lang="en-US" sz="1200" kern="0" dirty="0">
                <a:solidFill>
                  <a:prstClr val="black"/>
                </a:solidFill>
                <a:latin typeface="Calibri" panose="020F0502020204030204" pitchFamily="34" charset="0"/>
                <a:cs typeface="Calibri" panose="020F0502020204030204" pitchFamily="34" charset="0"/>
              </a:rPr>
              <a:t>pending winding up/ completion of a project provided it is satisfied with the bonafides of the transaction, subject to the following:</a:t>
            </a:r>
          </a:p>
          <a:p>
            <a:pPr marL="171453" indent="-171453" algn="just" defTabSz="757709">
              <a:spcAft>
                <a:spcPts val="513"/>
              </a:spcAft>
              <a:buFont typeface="Arial" panose="020B0604020202020204" pitchFamily="34" charset="0"/>
              <a:buChar char="•"/>
              <a:defRPr/>
            </a:pPr>
            <a:r>
              <a:rPr lang="en-US" sz="1200" kern="0" dirty="0">
                <a:solidFill>
                  <a:prstClr val="black"/>
                </a:solidFill>
                <a:latin typeface="Calibri" panose="020F0502020204030204" pitchFamily="34" charset="0"/>
                <a:cs typeface="Calibri" panose="020F0502020204030204" pitchFamily="34" charset="0"/>
              </a:rPr>
              <a:t>The PO submits a certificate by the Auditor or Chartered Accountant stating that sufficient provisions have been made to meet the liabilities in India including the Income Tax;</a:t>
            </a:r>
          </a:p>
          <a:p>
            <a:pPr marL="171453" indent="-171453" algn="just" defTabSz="757709">
              <a:spcAft>
                <a:spcPts val="513"/>
              </a:spcAft>
              <a:buFont typeface="Arial" panose="020B0604020202020204" pitchFamily="34" charset="0"/>
              <a:buChar char="•"/>
              <a:defRPr/>
            </a:pPr>
            <a:r>
              <a:rPr lang="en-US" sz="1200" kern="0" dirty="0">
                <a:solidFill>
                  <a:prstClr val="black"/>
                </a:solidFill>
                <a:latin typeface="Calibri" panose="020F0502020204030204" pitchFamily="34" charset="0"/>
                <a:cs typeface="Calibri" panose="020F0502020204030204" pitchFamily="34" charset="0"/>
              </a:rPr>
              <a:t>Undertaking by the PO that the remittance will not effect the completion of the project and any shortfall of funds/ liability shall be met by inward remittance from abroad</a:t>
            </a:r>
            <a:endParaRPr lang="en-IN" sz="1200" kern="0" dirty="0">
              <a:solidFill>
                <a:prstClr val="black"/>
              </a:solidFill>
              <a:latin typeface="Calibri" panose="020F0502020204030204" pitchFamily="34" charset="0"/>
              <a:cs typeface="Calibri" panose="020F0502020204030204" pitchFamily="34" charset="0"/>
            </a:endParaRPr>
          </a:p>
        </p:txBody>
      </p:sp>
      <p:sp>
        <p:nvSpPr>
          <p:cNvPr id="25" name="Rectangle 24"/>
          <p:cNvSpPr/>
          <p:nvPr/>
        </p:nvSpPr>
        <p:spPr>
          <a:xfrm>
            <a:off x="4018735" y="3737059"/>
            <a:ext cx="2135193" cy="184346"/>
          </a:xfrm>
          <a:prstGeom prst="rect">
            <a:avLst/>
          </a:prstGeom>
        </p:spPr>
        <p:txBody>
          <a:bodyPr wrap="square" lIns="0" tIns="0" rIns="0" bIns="0">
            <a:spAutoFit/>
          </a:bodyPr>
          <a:lstStyle/>
          <a:p>
            <a:pPr algn="ctr" defTabSz="757709">
              <a:defRPr/>
            </a:pPr>
            <a:r>
              <a:rPr lang="en-US" sz="1200" b="1" kern="0" dirty="0">
                <a:solidFill>
                  <a:srgbClr val="FFFFFF"/>
                </a:solidFill>
                <a:latin typeface="Calibri" panose="020F0502020204030204" pitchFamily="34" charset="0"/>
                <a:cs typeface="Calibri" panose="020F0502020204030204" pitchFamily="34" charset="0"/>
              </a:rPr>
              <a:t>Remittance by PO</a:t>
            </a:r>
          </a:p>
        </p:txBody>
      </p:sp>
      <p:sp>
        <p:nvSpPr>
          <p:cNvPr id="26" name="Rectangle 25"/>
          <p:cNvSpPr/>
          <p:nvPr/>
        </p:nvSpPr>
        <p:spPr>
          <a:xfrm>
            <a:off x="5130965" y="3241375"/>
            <a:ext cx="2068346" cy="184346"/>
          </a:xfrm>
          <a:prstGeom prst="rect">
            <a:avLst/>
          </a:prstGeom>
        </p:spPr>
        <p:txBody>
          <a:bodyPr wrap="square" lIns="0" tIns="0" rIns="0" bIns="0">
            <a:spAutoFit/>
          </a:bodyPr>
          <a:lstStyle/>
          <a:p>
            <a:pPr algn="ctr" defTabSz="757709">
              <a:defRPr/>
            </a:pPr>
            <a:r>
              <a:rPr lang="en-US" sz="1200" b="1" kern="0" dirty="0">
                <a:solidFill>
                  <a:srgbClr val="FFFFFF"/>
                </a:solidFill>
                <a:latin typeface="Calibri" panose="020F0502020204030204" pitchFamily="34" charset="0"/>
                <a:cs typeface="Calibri" panose="020F0502020204030204" pitchFamily="34" charset="0"/>
              </a:rPr>
              <a:t>Remittance by BO</a:t>
            </a:r>
          </a:p>
        </p:txBody>
      </p:sp>
      <p:grpSp>
        <p:nvGrpSpPr>
          <p:cNvPr id="27" name="Group 932"/>
          <p:cNvGrpSpPr>
            <a:grpSpLocks noChangeAspect="1"/>
          </p:cNvGrpSpPr>
          <p:nvPr/>
        </p:nvGrpSpPr>
        <p:grpSpPr bwMode="auto">
          <a:xfrm>
            <a:off x="5500066" y="1670698"/>
            <a:ext cx="492761" cy="492761"/>
            <a:chOff x="5795" y="3560"/>
            <a:chExt cx="340" cy="340"/>
          </a:xfrm>
          <a:solidFill>
            <a:schemeClr val="accent3">
              <a:lumMod val="50000"/>
            </a:schemeClr>
          </a:solidFill>
        </p:grpSpPr>
        <p:sp>
          <p:nvSpPr>
            <p:cNvPr id="28" name="Freeform 933"/>
            <p:cNvSpPr>
              <a:spLocks noEditPoints="1"/>
            </p:cNvSpPr>
            <p:nvPr/>
          </p:nvSpPr>
          <p:spPr bwMode="auto">
            <a:xfrm>
              <a:off x="5859" y="3652"/>
              <a:ext cx="212" cy="148"/>
            </a:xfrm>
            <a:custGeom>
              <a:avLst/>
              <a:gdLst>
                <a:gd name="T0" fmla="*/ 313 w 320"/>
                <a:gd name="T1" fmla="*/ 54 h 224"/>
                <a:gd name="T2" fmla="*/ 163 w 320"/>
                <a:gd name="T3" fmla="*/ 1 h 224"/>
                <a:gd name="T4" fmla="*/ 156 w 320"/>
                <a:gd name="T5" fmla="*/ 1 h 224"/>
                <a:gd name="T6" fmla="*/ 7 w 320"/>
                <a:gd name="T7" fmla="*/ 54 h 224"/>
                <a:gd name="T8" fmla="*/ 0 w 320"/>
                <a:gd name="T9" fmla="*/ 64 h 224"/>
                <a:gd name="T10" fmla="*/ 6 w 320"/>
                <a:gd name="T11" fmla="*/ 74 h 224"/>
                <a:gd name="T12" fmla="*/ 63 w 320"/>
                <a:gd name="T13" fmla="*/ 98 h 224"/>
                <a:gd name="T14" fmla="*/ 53 w 320"/>
                <a:gd name="T15" fmla="*/ 170 h 224"/>
                <a:gd name="T16" fmla="*/ 54 w 320"/>
                <a:gd name="T17" fmla="*/ 176 h 224"/>
                <a:gd name="T18" fmla="*/ 160 w 320"/>
                <a:gd name="T19" fmla="*/ 224 h 224"/>
                <a:gd name="T20" fmla="*/ 264 w 320"/>
                <a:gd name="T21" fmla="*/ 178 h 224"/>
                <a:gd name="T22" fmla="*/ 266 w 320"/>
                <a:gd name="T23" fmla="*/ 170 h 224"/>
                <a:gd name="T24" fmla="*/ 257 w 320"/>
                <a:gd name="T25" fmla="*/ 98 h 224"/>
                <a:gd name="T26" fmla="*/ 288 w 320"/>
                <a:gd name="T27" fmla="*/ 85 h 224"/>
                <a:gd name="T28" fmla="*/ 288 w 320"/>
                <a:gd name="T29" fmla="*/ 214 h 224"/>
                <a:gd name="T30" fmla="*/ 298 w 320"/>
                <a:gd name="T31" fmla="*/ 224 h 224"/>
                <a:gd name="T32" fmla="*/ 309 w 320"/>
                <a:gd name="T33" fmla="*/ 214 h 224"/>
                <a:gd name="T34" fmla="*/ 309 w 320"/>
                <a:gd name="T35" fmla="*/ 76 h 224"/>
                <a:gd name="T36" fmla="*/ 313 w 320"/>
                <a:gd name="T37" fmla="*/ 74 h 224"/>
                <a:gd name="T38" fmla="*/ 320 w 320"/>
                <a:gd name="T39" fmla="*/ 64 h 224"/>
                <a:gd name="T40" fmla="*/ 313 w 320"/>
                <a:gd name="T41" fmla="*/ 54 h 224"/>
                <a:gd name="T42" fmla="*/ 244 w 320"/>
                <a:gd name="T43" fmla="*/ 167 h 224"/>
                <a:gd name="T44" fmla="*/ 160 w 320"/>
                <a:gd name="T45" fmla="*/ 203 h 224"/>
                <a:gd name="T46" fmla="*/ 75 w 320"/>
                <a:gd name="T47" fmla="*/ 168 h 224"/>
                <a:gd name="T48" fmla="*/ 83 w 320"/>
                <a:gd name="T49" fmla="*/ 107 h 224"/>
                <a:gd name="T50" fmla="*/ 155 w 320"/>
                <a:gd name="T51" fmla="*/ 138 h 224"/>
                <a:gd name="T52" fmla="*/ 160 w 320"/>
                <a:gd name="T53" fmla="*/ 139 h 224"/>
                <a:gd name="T54" fmla="*/ 164 w 320"/>
                <a:gd name="T55" fmla="*/ 138 h 224"/>
                <a:gd name="T56" fmla="*/ 236 w 320"/>
                <a:gd name="T57" fmla="*/ 107 h 224"/>
                <a:gd name="T58" fmla="*/ 244 w 320"/>
                <a:gd name="T59" fmla="*/ 167 h 224"/>
                <a:gd name="T60" fmla="*/ 160 w 320"/>
                <a:gd name="T61" fmla="*/ 117 h 224"/>
                <a:gd name="T62" fmla="*/ 40 w 320"/>
                <a:gd name="T63" fmla="*/ 65 h 224"/>
                <a:gd name="T64" fmla="*/ 160 w 320"/>
                <a:gd name="T65" fmla="*/ 22 h 224"/>
                <a:gd name="T66" fmla="*/ 280 w 320"/>
                <a:gd name="T67" fmla="*/ 65 h 224"/>
                <a:gd name="T68" fmla="*/ 160 w 320"/>
                <a:gd name="T69" fmla="*/ 117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0" h="224">
                  <a:moveTo>
                    <a:pt x="313" y="54"/>
                  </a:moveTo>
                  <a:cubicBezTo>
                    <a:pt x="163" y="1"/>
                    <a:pt x="163" y="1"/>
                    <a:pt x="163" y="1"/>
                  </a:cubicBezTo>
                  <a:cubicBezTo>
                    <a:pt x="161" y="0"/>
                    <a:pt x="158" y="0"/>
                    <a:pt x="156" y="1"/>
                  </a:cubicBezTo>
                  <a:cubicBezTo>
                    <a:pt x="7" y="54"/>
                    <a:pt x="7" y="54"/>
                    <a:pt x="7" y="54"/>
                  </a:cubicBezTo>
                  <a:cubicBezTo>
                    <a:pt x="3" y="56"/>
                    <a:pt x="0" y="60"/>
                    <a:pt x="0" y="64"/>
                  </a:cubicBezTo>
                  <a:cubicBezTo>
                    <a:pt x="0" y="68"/>
                    <a:pt x="2" y="72"/>
                    <a:pt x="6" y="74"/>
                  </a:cubicBezTo>
                  <a:cubicBezTo>
                    <a:pt x="63" y="98"/>
                    <a:pt x="63" y="98"/>
                    <a:pt x="63" y="98"/>
                  </a:cubicBezTo>
                  <a:cubicBezTo>
                    <a:pt x="53" y="170"/>
                    <a:pt x="53" y="170"/>
                    <a:pt x="53" y="170"/>
                  </a:cubicBezTo>
                  <a:cubicBezTo>
                    <a:pt x="53" y="172"/>
                    <a:pt x="53" y="174"/>
                    <a:pt x="54" y="176"/>
                  </a:cubicBezTo>
                  <a:cubicBezTo>
                    <a:pt x="56" y="178"/>
                    <a:pt x="83" y="224"/>
                    <a:pt x="160" y="224"/>
                  </a:cubicBezTo>
                  <a:cubicBezTo>
                    <a:pt x="223" y="224"/>
                    <a:pt x="262" y="180"/>
                    <a:pt x="264" y="178"/>
                  </a:cubicBezTo>
                  <a:cubicBezTo>
                    <a:pt x="266" y="176"/>
                    <a:pt x="267" y="173"/>
                    <a:pt x="266" y="170"/>
                  </a:cubicBezTo>
                  <a:cubicBezTo>
                    <a:pt x="257" y="98"/>
                    <a:pt x="257" y="98"/>
                    <a:pt x="257" y="98"/>
                  </a:cubicBezTo>
                  <a:cubicBezTo>
                    <a:pt x="288" y="85"/>
                    <a:pt x="288" y="85"/>
                    <a:pt x="288" y="85"/>
                  </a:cubicBezTo>
                  <a:cubicBezTo>
                    <a:pt x="288" y="214"/>
                    <a:pt x="288" y="214"/>
                    <a:pt x="288" y="214"/>
                  </a:cubicBezTo>
                  <a:cubicBezTo>
                    <a:pt x="288" y="220"/>
                    <a:pt x="292" y="224"/>
                    <a:pt x="298" y="224"/>
                  </a:cubicBezTo>
                  <a:cubicBezTo>
                    <a:pt x="304" y="224"/>
                    <a:pt x="309" y="220"/>
                    <a:pt x="309" y="214"/>
                  </a:cubicBezTo>
                  <a:cubicBezTo>
                    <a:pt x="309" y="76"/>
                    <a:pt x="309" y="76"/>
                    <a:pt x="309" y="76"/>
                  </a:cubicBezTo>
                  <a:cubicBezTo>
                    <a:pt x="313" y="74"/>
                    <a:pt x="313" y="74"/>
                    <a:pt x="313" y="74"/>
                  </a:cubicBezTo>
                  <a:cubicBezTo>
                    <a:pt x="317" y="72"/>
                    <a:pt x="320" y="68"/>
                    <a:pt x="320" y="64"/>
                  </a:cubicBezTo>
                  <a:cubicBezTo>
                    <a:pt x="320" y="60"/>
                    <a:pt x="317" y="56"/>
                    <a:pt x="313" y="54"/>
                  </a:cubicBezTo>
                  <a:close/>
                  <a:moveTo>
                    <a:pt x="244" y="167"/>
                  </a:moveTo>
                  <a:cubicBezTo>
                    <a:pt x="235" y="177"/>
                    <a:pt x="203" y="203"/>
                    <a:pt x="160" y="203"/>
                  </a:cubicBezTo>
                  <a:cubicBezTo>
                    <a:pt x="105" y="203"/>
                    <a:pt x="81" y="177"/>
                    <a:pt x="75" y="168"/>
                  </a:cubicBezTo>
                  <a:cubicBezTo>
                    <a:pt x="83" y="107"/>
                    <a:pt x="83" y="107"/>
                    <a:pt x="83" y="107"/>
                  </a:cubicBezTo>
                  <a:cubicBezTo>
                    <a:pt x="155" y="138"/>
                    <a:pt x="155" y="138"/>
                    <a:pt x="155" y="138"/>
                  </a:cubicBezTo>
                  <a:cubicBezTo>
                    <a:pt x="157" y="139"/>
                    <a:pt x="158" y="139"/>
                    <a:pt x="160" y="139"/>
                  </a:cubicBezTo>
                  <a:cubicBezTo>
                    <a:pt x="161" y="139"/>
                    <a:pt x="163" y="139"/>
                    <a:pt x="164" y="138"/>
                  </a:cubicBezTo>
                  <a:cubicBezTo>
                    <a:pt x="236" y="107"/>
                    <a:pt x="236" y="107"/>
                    <a:pt x="236" y="107"/>
                  </a:cubicBezTo>
                  <a:lnTo>
                    <a:pt x="244" y="167"/>
                  </a:lnTo>
                  <a:close/>
                  <a:moveTo>
                    <a:pt x="160" y="117"/>
                  </a:moveTo>
                  <a:cubicBezTo>
                    <a:pt x="40" y="65"/>
                    <a:pt x="40" y="65"/>
                    <a:pt x="40" y="65"/>
                  </a:cubicBezTo>
                  <a:cubicBezTo>
                    <a:pt x="160" y="22"/>
                    <a:pt x="160" y="22"/>
                    <a:pt x="160" y="22"/>
                  </a:cubicBezTo>
                  <a:cubicBezTo>
                    <a:pt x="280" y="65"/>
                    <a:pt x="280" y="65"/>
                    <a:pt x="280" y="65"/>
                  </a:cubicBezTo>
                  <a:lnTo>
                    <a:pt x="160" y="1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6266" tIns="43133" rIns="86266" bIns="43133" numCol="1" anchor="t" anchorCtr="0" compatLnSpc="1">
              <a:prstTxWarp prst="textNoShape">
                <a:avLst/>
              </a:prstTxWarp>
            </a:bodyPr>
            <a:lstStyle/>
            <a:p>
              <a:pPr defTabSz="945677"/>
              <a:endParaRPr lang="en-GB" sz="1200" dirty="0">
                <a:solidFill>
                  <a:prstClr val="black"/>
                </a:solidFill>
                <a:latin typeface="Calibri" panose="020F0502020204030204" pitchFamily="34" charset="0"/>
                <a:cs typeface="Calibri" panose="020F0502020204030204" pitchFamily="34" charset="0"/>
              </a:endParaRPr>
            </a:p>
          </p:txBody>
        </p:sp>
        <p:sp>
          <p:nvSpPr>
            <p:cNvPr id="29" name="Freeform 934"/>
            <p:cNvSpPr>
              <a:spLocks noEditPoints="1"/>
            </p:cNvSpPr>
            <p:nvPr/>
          </p:nvSpPr>
          <p:spPr bwMode="auto">
            <a:xfrm>
              <a:off x="5795" y="3560"/>
              <a:ext cx="340" cy="340"/>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6266" tIns="43133" rIns="86266" bIns="43133" numCol="1" anchor="t" anchorCtr="0" compatLnSpc="1">
              <a:prstTxWarp prst="textNoShape">
                <a:avLst/>
              </a:prstTxWarp>
            </a:bodyPr>
            <a:lstStyle/>
            <a:p>
              <a:pPr defTabSz="945677"/>
              <a:endParaRPr lang="en-GB" sz="1200" dirty="0">
                <a:solidFill>
                  <a:prstClr val="black"/>
                </a:solidFill>
                <a:latin typeface="Calibri" panose="020F0502020204030204" pitchFamily="34" charset="0"/>
                <a:cs typeface="Calibri" panose="020F0502020204030204" pitchFamily="34" charset="0"/>
              </a:endParaRPr>
            </a:p>
          </p:txBody>
        </p:sp>
      </p:grpSp>
      <p:grpSp>
        <p:nvGrpSpPr>
          <p:cNvPr id="30" name="Group 672"/>
          <p:cNvGrpSpPr>
            <a:grpSpLocks noChangeAspect="1"/>
          </p:cNvGrpSpPr>
          <p:nvPr/>
        </p:nvGrpSpPr>
        <p:grpSpPr bwMode="auto">
          <a:xfrm>
            <a:off x="3190482" y="3507540"/>
            <a:ext cx="492761" cy="492761"/>
            <a:chOff x="3043" y="3122"/>
            <a:chExt cx="340" cy="340"/>
          </a:xfrm>
          <a:solidFill>
            <a:srgbClr val="00ABAB"/>
          </a:solidFill>
        </p:grpSpPr>
        <p:sp>
          <p:nvSpPr>
            <p:cNvPr id="31" name="Freeform 673"/>
            <p:cNvSpPr>
              <a:spLocks noEditPoints="1"/>
            </p:cNvSpPr>
            <p:nvPr/>
          </p:nvSpPr>
          <p:spPr bwMode="auto">
            <a:xfrm>
              <a:off x="3107" y="3186"/>
              <a:ext cx="212" cy="184"/>
            </a:xfrm>
            <a:custGeom>
              <a:avLst/>
              <a:gdLst>
                <a:gd name="T0" fmla="*/ 309 w 320"/>
                <a:gd name="T1" fmla="*/ 42 h 277"/>
                <a:gd name="T2" fmla="*/ 213 w 320"/>
                <a:gd name="T3" fmla="*/ 42 h 277"/>
                <a:gd name="T4" fmla="*/ 213 w 320"/>
                <a:gd name="T5" fmla="*/ 10 h 277"/>
                <a:gd name="T6" fmla="*/ 202 w 320"/>
                <a:gd name="T7" fmla="*/ 0 h 277"/>
                <a:gd name="T8" fmla="*/ 117 w 320"/>
                <a:gd name="T9" fmla="*/ 0 h 277"/>
                <a:gd name="T10" fmla="*/ 106 w 320"/>
                <a:gd name="T11" fmla="*/ 10 h 277"/>
                <a:gd name="T12" fmla="*/ 106 w 320"/>
                <a:gd name="T13" fmla="*/ 42 h 277"/>
                <a:gd name="T14" fmla="*/ 10 w 320"/>
                <a:gd name="T15" fmla="*/ 42 h 277"/>
                <a:gd name="T16" fmla="*/ 0 w 320"/>
                <a:gd name="T17" fmla="*/ 53 h 277"/>
                <a:gd name="T18" fmla="*/ 0 w 320"/>
                <a:gd name="T19" fmla="*/ 266 h 277"/>
                <a:gd name="T20" fmla="*/ 10 w 320"/>
                <a:gd name="T21" fmla="*/ 277 h 277"/>
                <a:gd name="T22" fmla="*/ 309 w 320"/>
                <a:gd name="T23" fmla="*/ 277 h 277"/>
                <a:gd name="T24" fmla="*/ 320 w 320"/>
                <a:gd name="T25" fmla="*/ 266 h 277"/>
                <a:gd name="T26" fmla="*/ 320 w 320"/>
                <a:gd name="T27" fmla="*/ 53 h 277"/>
                <a:gd name="T28" fmla="*/ 309 w 320"/>
                <a:gd name="T29" fmla="*/ 42 h 277"/>
                <a:gd name="T30" fmla="*/ 128 w 320"/>
                <a:gd name="T31" fmla="*/ 21 h 277"/>
                <a:gd name="T32" fmla="*/ 192 w 320"/>
                <a:gd name="T33" fmla="*/ 21 h 277"/>
                <a:gd name="T34" fmla="*/ 192 w 320"/>
                <a:gd name="T35" fmla="*/ 42 h 277"/>
                <a:gd name="T36" fmla="*/ 128 w 320"/>
                <a:gd name="T37" fmla="*/ 42 h 277"/>
                <a:gd name="T38" fmla="*/ 128 w 320"/>
                <a:gd name="T39" fmla="*/ 21 h 277"/>
                <a:gd name="T40" fmla="*/ 21 w 320"/>
                <a:gd name="T41" fmla="*/ 256 h 277"/>
                <a:gd name="T42" fmla="*/ 21 w 320"/>
                <a:gd name="T43" fmla="*/ 64 h 277"/>
                <a:gd name="T44" fmla="*/ 64 w 320"/>
                <a:gd name="T45" fmla="*/ 64 h 277"/>
                <a:gd name="T46" fmla="*/ 64 w 320"/>
                <a:gd name="T47" fmla="*/ 256 h 277"/>
                <a:gd name="T48" fmla="*/ 21 w 320"/>
                <a:gd name="T49" fmla="*/ 256 h 277"/>
                <a:gd name="T50" fmla="*/ 85 w 320"/>
                <a:gd name="T51" fmla="*/ 256 h 277"/>
                <a:gd name="T52" fmla="*/ 85 w 320"/>
                <a:gd name="T53" fmla="*/ 64 h 277"/>
                <a:gd name="T54" fmla="*/ 224 w 320"/>
                <a:gd name="T55" fmla="*/ 64 h 277"/>
                <a:gd name="T56" fmla="*/ 224 w 320"/>
                <a:gd name="T57" fmla="*/ 256 h 277"/>
                <a:gd name="T58" fmla="*/ 85 w 320"/>
                <a:gd name="T59" fmla="*/ 256 h 277"/>
                <a:gd name="T60" fmla="*/ 298 w 320"/>
                <a:gd name="T61" fmla="*/ 256 h 277"/>
                <a:gd name="T62" fmla="*/ 245 w 320"/>
                <a:gd name="T63" fmla="*/ 256 h 277"/>
                <a:gd name="T64" fmla="*/ 245 w 320"/>
                <a:gd name="T65" fmla="*/ 64 h 277"/>
                <a:gd name="T66" fmla="*/ 298 w 320"/>
                <a:gd name="T67" fmla="*/ 64 h 277"/>
                <a:gd name="T68" fmla="*/ 298 w 320"/>
                <a:gd name="T69" fmla="*/ 2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0" h="277">
                  <a:moveTo>
                    <a:pt x="309" y="42"/>
                  </a:moveTo>
                  <a:cubicBezTo>
                    <a:pt x="213" y="42"/>
                    <a:pt x="213" y="42"/>
                    <a:pt x="213" y="42"/>
                  </a:cubicBezTo>
                  <a:cubicBezTo>
                    <a:pt x="213" y="10"/>
                    <a:pt x="213" y="10"/>
                    <a:pt x="213" y="10"/>
                  </a:cubicBezTo>
                  <a:cubicBezTo>
                    <a:pt x="213" y="4"/>
                    <a:pt x="208" y="0"/>
                    <a:pt x="202" y="0"/>
                  </a:cubicBezTo>
                  <a:cubicBezTo>
                    <a:pt x="117" y="0"/>
                    <a:pt x="117" y="0"/>
                    <a:pt x="117" y="0"/>
                  </a:cubicBezTo>
                  <a:cubicBezTo>
                    <a:pt x="111" y="0"/>
                    <a:pt x="106" y="4"/>
                    <a:pt x="106" y="10"/>
                  </a:cubicBezTo>
                  <a:cubicBezTo>
                    <a:pt x="106" y="42"/>
                    <a:pt x="106" y="42"/>
                    <a:pt x="106" y="42"/>
                  </a:cubicBezTo>
                  <a:cubicBezTo>
                    <a:pt x="10" y="42"/>
                    <a:pt x="10" y="42"/>
                    <a:pt x="10" y="42"/>
                  </a:cubicBezTo>
                  <a:cubicBezTo>
                    <a:pt x="4" y="42"/>
                    <a:pt x="0" y="47"/>
                    <a:pt x="0" y="53"/>
                  </a:cubicBezTo>
                  <a:cubicBezTo>
                    <a:pt x="0" y="266"/>
                    <a:pt x="0" y="266"/>
                    <a:pt x="0" y="266"/>
                  </a:cubicBezTo>
                  <a:cubicBezTo>
                    <a:pt x="0" y="272"/>
                    <a:pt x="4" y="277"/>
                    <a:pt x="10" y="277"/>
                  </a:cubicBezTo>
                  <a:cubicBezTo>
                    <a:pt x="309" y="277"/>
                    <a:pt x="309" y="277"/>
                    <a:pt x="309" y="277"/>
                  </a:cubicBezTo>
                  <a:cubicBezTo>
                    <a:pt x="315" y="277"/>
                    <a:pt x="320" y="272"/>
                    <a:pt x="320" y="266"/>
                  </a:cubicBezTo>
                  <a:cubicBezTo>
                    <a:pt x="320" y="53"/>
                    <a:pt x="320" y="53"/>
                    <a:pt x="320" y="53"/>
                  </a:cubicBezTo>
                  <a:cubicBezTo>
                    <a:pt x="320" y="47"/>
                    <a:pt x="315" y="42"/>
                    <a:pt x="309" y="42"/>
                  </a:cubicBezTo>
                  <a:close/>
                  <a:moveTo>
                    <a:pt x="128" y="21"/>
                  </a:moveTo>
                  <a:cubicBezTo>
                    <a:pt x="192" y="21"/>
                    <a:pt x="192" y="21"/>
                    <a:pt x="192" y="21"/>
                  </a:cubicBezTo>
                  <a:cubicBezTo>
                    <a:pt x="192" y="42"/>
                    <a:pt x="192" y="42"/>
                    <a:pt x="192" y="42"/>
                  </a:cubicBezTo>
                  <a:cubicBezTo>
                    <a:pt x="128" y="42"/>
                    <a:pt x="128" y="42"/>
                    <a:pt x="128" y="42"/>
                  </a:cubicBezTo>
                  <a:lnTo>
                    <a:pt x="128" y="21"/>
                  </a:lnTo>
                  <a:close/>
                  <a:moveTo>
                    <a:pt x="21" y="256"/>
                  </a:moveTo>
                  <a:cubicBezTo>
                    <a:pt x="21" y="64"/>
                    <a:pt x="21" y="64"/>
                    <a:pt x="21" y="64"/>
                  </a:cubicBezTo>
                  <a:cubicBezTo>
                    <a:pt x="64" y="64"/>
                    <a:pt x="64" y="64"/>
                    <a:pt x="64" y="64"/>
                  </a:cubicBezTo>
                  <a:cubicBezTo>
                    <a:pt x="64" y="256"/>
                    <a:pt x="64" y="256"/>
                    <a:pt x="64" y="256"/>
                  </a:cubicBezTo>
                  <a:lnTo>
                    <a:pt x="21" y="256"/>
                  </a:lnTo>
                  <a:close/>
                  <a:moveTo>
                    <a:pt x="85" y="256"/>
                  </a:moveTo>
                  <a:cubicBezTo>
                    <a:pt x="85" y="64"/>
                    <a:pt x="85" y="64"/>
                    <a:pt x="85" y="64"/>
                  </a:cubicBezTo>
                  <a:cubicBezTo>
                    <a:pt x="224" y="64"/>
                    <a:pt x="224" y="64"/>
                    <a:pt x="224" y="64"/>
                  </a:cubicBezTo>
                  <a:cubicBezTo>
                    <a:pt x="224" y="256"/>
                    <a:pt x="224" y="256"/>
                    <a:pt x="224" y="256"/>
                  </a:cubicBezTo>
                  <a:lnTo>
                    <a:pt x="85" y="256"/>
                  </a:lnTo>
                  <a:close/>
                  <a:moveTo>
                    <a:pt x="298" y="256"/>
                  </a:moveTo>
                  <a:cubicBezTo>
                    <a:pt x="245" y="256"/>
                    <a:pt x="245" y="256"/>
                    <a:pt x="245" y="256"/>
                  </a:cubicBezTo>
                  <a:cubicBezTo>
                    <a:pt x="245" y="64"/>
                    <a:pt x="245" y="64"/>
                    <a:pt x="245" y="64"/>
                  </a:cubicBezTo>
                  <a:cubicBezTo>
                    <a:pt x="298" y="64"/>
                    <a:pt x="298" y="64"/>
                    <a:pt x="298" y="64"/>
                  </a:cubicBezTo>
                  <a:lnTo>
                    <a:pt x="298" y="25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78226" tIns="39113" rIns="78226" bIns="39113" numCol="1" anchor="t" anchorCtr="0" compatLnSpc="1">
              <a:prstTxWarp prst="textNoShape">
                <a:avLst/>
              </a:prstTxWarp>
            </a:bodyPr>
            <a:lstStyle/>
            <a:p>
              <a:pPr defTabSz="945677"/>
              <a:endParaRPr lang="en-GB" sz="1200" dirty="0">
                <a:solidFill>
                  <a:prstClr val="black"/>
                </a:solidFill>
                <a:latin typeface="Calibri" panose="020F0502020204030204" pitchFamily="34" charset="0"/>
                <a:cs typeface="Calibri" panose="020F0502020204030204" pitchFamily="34" charset="0"/>
              </a:endParaRPr>
            </a:p>
          </p:txBody>
        </p:sp>
        <p:sp>
          <p:nvSpPr>
            <p:cNvPr id="32" name="Freeform 674"/>
            <p:cNvSpPr>
              <a:spLocks noEditPoints="1"/>
            </p:cNvSpPr>
            <p:nvPr/>
          </p:nvSpPr>
          <p:spPr bwMode="auto">
            <a:xfrm>
              <a:off x="3043" y="3122"/>
              <a:ext cx="340" cy="340"/>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78226" tIns="39113" rIns="78226" bIns="39113" numCol="1" anchor="t" anchorCtr="0" compatLnSpc="1">
              <a:prstTxWarp prst="textNoShape">
                <a:avLst/>
              </a:prstTxWarp>
            </a:bodyPr>
            <a:lstStyle/>
            <a:p>
              <a:pPr defTabSz="945677"/>
              <a:endParaRPr lang="en-GB" sz="1200" dirty="0">
                <a:solidFill>
                  <a:prstClr val="black"/>
                </a:solidFill>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3502119538"/>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3"/>
          <p:cNvSpPr>
            <a:spLocks noGrp="1"/>
          </p:cNvSpPr>
          <p:nvPr>
            <p:ph type="title"/>
          </p:nvPr>
        </p:nvSpPr>
        <p:spPr>
          <a:xfrm>
            <a:off x="476250" y="299564"/>
            <a:ext cx="8439150" cy="334102"/>
          </a:xfrm>
        </p:spPr>
        <p:txBody>
          <a:bodyPr/>
          <a:lstStyle/>
          <a:p>
            <a:r>
              <a:rPr lang="en-US" sz="2100" dirty="0">
                <a:latin typeface="Calibri" panose="020F0502020204030204" pitchFamily="34" charset="0"/>
                <a:ea typeface="Verdana" panose="020B0604030504040204" pitchFamily="34" charset="0"/>
                <a:cs typeface="Calibri" panose="020F0502020204030204" pitchFamily="34" charset="0"/>
              </a:rPr>
              <a:t>Transfer of Assets of LO/ BO/ PO</a:t>
            </a:r>
            <a:endParaRPr lang="en-IN" sz="2100" dirty="0">
              <a:latin typeface="Calibri" panose="020F0502020204030204" pitchFamily="34" charset="0"/>
              <a:cs typeface="Calibri" panose="020F0502020204030204" pitchFamily="34" charset="0"/>
            </a:endParaRPr>
          </a:p>
        </p:txBody>
      </p:sp>
      <p:grpSp>
        <p:nvGrpSpPr>
          <p:cNvPr id="6" name="Group 5"/>
          <p:cNvGrpSpPr/>
          <p:nvPr/>
        </p:nvGrpSpPr>
        <p:grpSpPr>
          <a:xfrm>
            <a:off x="476250" y="777799"/>
            <a:ext cx="11010899" cy="5584578"/>
            <a:chOff x="517870" y="2071942"/>
            <a:chExt cx="9786145" cy="4104965"/>
          </a:xfrm>
        </p:grpSpPr>
        <p:sp>
          <p:nvSpPr>
            <p:cNvPr id="21" name="Rectangle 20"/>
            <p:cNvSpPr/>
            <p:nvPr/>
          </p:nvSpPr>
          <p:spPr bwMode="gray">
            <a:xfrm>
              <a:off x="671419" y="3003013"/>
              <a:ext cx="9632596" cy="3166762"/>
            </a:xfrm>
            <a:prstGeom prst="rect">
              <a:avLst/>
            </a:prstGeom>
            <a:noFill/>
            <a:ln w="19050" algn="ctr">
              <a:solidFill>
                <a:schemeClr val="accent5"/>
              </a:solidFill>
              <a:miter lim="800000"/>
              <a:headEnd/>
              <a:tailEnd/>
            </a:ln>
          </p:spPr>
          <p:txBody>
            <a:bodyPr wrap="square" lIns="66675" tIns="66675" rIns="66675" bIns="66675" rtlCol="0" anchor="ctr"/>
            <a:lstStyle/>
            <a:p>
              <a:pPr algn="ctr" defTabSz="945677">
                <a:lnSpc>
                  <a:spcPct val="106000"/>
                </a:lnSpc>
              </a:pPr>
              <a:endParaRPr lang="en-IN" sz="1200" b="1" dirty="0">
                <a:solidFill>
                  <a:prstClr val="white"/>
                </a:solidFill>
                <a:latin typeface="Verdana"/>
              </a:endParaRPr>
            </a:p>
          </p:txBody>
        </p:sp>
        <p:sp>
          <p:nvSpPr>
            <p:cNvPr id="22" name="Oval 21"/>
            <p:cNvSpPr/>
            <p:nvPr/>
          </p:nvSpPr>
          <p:spPr bwMode="gray">
            <a:xfrm>
              <a:off x="517870" y="2071942"/>
              <a:ext cx="1449809" cy="884745"/>
            </a:xfrm>
            <a:prstGeom prst="ellipse">
              <a:avLst/>
            </a:prstGeom>
            <a:solidFill>
              <a:schemeClr val="bg1"/>
            </a:solidFill>
            <a:ln w="19050" algn="ctr">
              <a:solidFill>
                <a:schemeClr val="accent5"/>
              </a:solidFill>
              <a:miter lim="800000"/>
              <a:headEnd/>
              <a:tailEnd/>
            </a:ln>
          </p:spPr>
          <p:txBody>
            <a:bodyPr wrap="square" lIns="66675" tIns="66675" rIns="66675" bIns="66675" rtlCol="0" anchor="ctr"/>
            <a:lstStyle/>
            <a:p>
              <a:pPr algn="ctr" defTabSz="945677">
                <a:lnSpc>
                  <a:spcPct val="106000"/>
                </a:lnSpc>
              </a:pPr>
              <a:endParaRPr lang="en-IN" sz="1200" b="1" dirty="0">
                <a:solidFill>
                  <a:prstClr val="white"/>
                </a:solidFill>
                <a:latin typeface="Verdana"/>
              </a:endParaRPr>
            </a:p>
          </p:txBody>
        </p:sp>
        <p:sp>
          <p:nvSpPr>
            <p:cNvPr id="23" name="Rectangle 22"/>
            <p:cNvSpPr/>
            <p:nvPr/>
          </p:nvSpPr>
          <p:spPr>
            <a:xfrm>
              <a:off x="700486" y="2707279"/>
              <a:ext cx="8838065" cy="203609"/>
            </a:xfrm>
            <a:prstGeom prst="rect">
              <a:avLst/>
            </a:prstGeom>
          </p:spPr>
          <p:txBody>
            <a:bodyPr wrap="square">
              <a:spAutoFit/>
            </a:bodyPr>
            <a:lstStyle/>
            <a:p>
              <a:pPr defTabSz="945677"/>
              <a:endParaRPr lang="en-US" sz="1200" b="1" dirty="0">
                <a:solidFill>
                  <a:prstClr val="black"/>
                </a:solidFill>
                <a:latin typeface="Verdana"/>
              </a:endParaRPr>
            </a:p>
          </p:txBody>
        </p:sp>
        <p:sp>
          <p:nvSpPr>
            <p:cNvPr id="24" name="Rectangle 23"/>
            <p:cNvSpPr/>
            <p:nvPr/>
          </p:nvSpPr>
          <p:spPr>
            <a:xfrm>
              <a:off x="689642" y="3022851"/>
              <a:ext cx="9614373" cy="3154056"/>
            </a:xfrm>
            <a:prstGeom prst="rect">
              <a:avLst/>
            </a:prstGeom>
          </p:spPr>
          <p:txBody>
            <a:bodyPr wrap="square">
              <a:spAutoFit/>
            </a:bodyPr>
            <a:lstStyle/>
            <a:p>
              <a:pPr indent="-465524" algn="just" defTabSz="945677">
                <a:spcBef>
                  <a:spcPts val="450"/>
                </a:spcBef>
              </a:pPr>
              <a:r>
                <a:rPr lang="en-US" sz="1200" dirty="0">
                  <a:solidFill>
                    <a:prstClr val="black"/>
                  </a:solidFill>
                  <a:latin typeface="Calibri" panose="020F0502020204030204" pitchFamily="34" charset="0"/>
                  <a:cs typeface="Calibri" panose="020F0502020204030204" pitchFamily="34" charset="0"/>
                </a:rPr>
                <a:t>The AD Bank shall grant permission for transfer of assets of LO/ BO/ PO only if they are adhering to the following operational guidelines:</a:t>
              </a:r>
            </a:p>
            <a:p>
              <a:pPr marL="171453" indent="-171453" algn="just" defTabSz="945677">
                <a:spcBef>
                  <a:spcPts val="450"/>
                </a:spcBef>
                <a:buFont typeface="Arial" panose="020B0604020202020204" pitchFamily="34" charset="0"/>
                <a:buChar char="•"/>
              </a:pPr>
              <a:r>
                <a:rPr lang="en-US" sz="1200" dirty="0">
                  <a:solidFill>
                    <a:prstClr val="black"/>
                  </a:solidFill>
                  <a:latin typeface="Calibri" panose="020F0502020204030204" pitchFamily="34" charset="0"/>
                  <a:cs typeface="Calibri" panose="020F0502020204030204" pitchFamily="34" charset="0"/>
                </a:rPr>
                <a:t>Submission of AAC’s (up to the current financial year) at regular intervals and copies of the same have also been enclosed to DGIT (International Taxation);</a:t>
              </a:r>
              <a:endParaRPr lang="en-IN" sz="1200" dirty="0">
                <a:solidFill>
                  <a:prstClr val="black"/>
                </a:solidFill>
                <a:latin typeface="Calibri" panose="020F0502020204030204" pitchFamily="34" charset="0"/>
                <a:cs typeface="Calibri" panose="020F0502020204030204" pitchFamily="34" charset="0"/>
              </a:endParaRPr>
            </a:p>
            <a:p>
              <a:pPr marL="171453" indent="-171453" algn="just" defTabSz="945677">
                <a:spcBef>
                  <a:spcPts val="450"/>
                </a:spcBef>
                <a:buFont typeface="Arial" panose="020B0604020202020204" pitchFamily="34" charset="0"/>
                <a:buChar char="•"/>
              </a:pPr>
              <a:r>
                <a:rPr lang="en-US" sz="1200" dirty="0">
                  <a:solidFill>
                    <a:prstClr val="black"/>
                  </a:solidFill>
                  <a:latin typeface="Calibri" panose="020F0502020204030204" pitchFamily="34" charset="0"/>
                  <a:cs typeface="Calibri" panose="020F0502020204030204" pitchFamily="34" charset="0"/>
                </a:rPr>
                <a:t>Have obtained Permanent Account Number (PAN) from the Income Tax Authorities; and</a:t>
              </a:r>
            </a:p>
            <a:p>
              <a:pPr marL="171453" indent="-171453" algn="just" defTabSz="945677">
                <a:spcBef>
                  <a:spcPts val="450"/>
                </a:spcBef>
                <a:buFont typeface="Arial" panose="020B0604020202020204" pitchFamily="34" charset="0"/>
                <a:buChar char="•"/>
              </a:pPr>
              <a:r>
                <a:rPr lang="en-US" sz="1200" dirty="0">
                  <a:solidFill>
                    <a:prstClr val="black"/>
                  </a:solidFill>
                  <a:latin typeface="Calibri" panose="020F0502020204030204" pitchFamily="34" charset="0"/>
                  <a:cs typeface="Calibri" panose="020F0502020204030204" pitchFamily="34" charset="0"/>
                </a:rPr>
                <a:t>Have obtained the necessary registration with ROC under the Companies Act, 2013.</a:t>
              </a:r>
            </a:p>
            <a:p>
              <a:pPr algn="just" defTabSz="945677">
                <a:spcBef>
                  <a:spcPts val="450"/>
                </a:spcBef>
              </a:pPr>
              <a:endParaRPr lang="en-US" sz="800" dirty="0">
                <a:solidFill>
                  <a:prstClr val="black"/>
                </a:solidFill>
                <a:latin typeface="Calibri" panose="020F0502020204030204" pitchFamily="34" charset="0"/>
                <a:cs typeface="Calibri" panose="020F0502020204030204" pitchFamily="34" charset="0"/>
              </a:endParaRPr>
            </a:p>
            <a:p>
              <a:pPr algn="just" defTabSz="945677">
                <a:spcBef>
                  <a:spcPts val="450"/>
                </a:spcBef>
              </a:pPr>
              <a:r>
                <a:rPr lang="en-US" sz="1200" dirty="0">
                  <a:solidFill>
                    <a:prstClr val="black"/>
                  </a:solidFill>
                  <a:latin typeface="Calibri" panose="020F0502020204030204" pitchFamily="34" charset="0"/>
                  <a:cs typeface="Calibri" panose="020F0502020204030204" pitchFamily="34" charset="0"/>
                </a:rPr>
                <a:t>Further, the transfer of assets by LO/ BO/ PO shall only be allowed subject to the following additional conditions:</a:t>
              </a:r>
            </a:p>
            <a:p>
              <a:pPr marL="171453" indent="-171453" algn="just" defTabSz="945677">
                <a:buFont typeface="Arial" panose="020B0604020202020204" pitchFamily="34" charset="0"/>
                <a:buChar char="•"/>
              </a:pPr>
              <a:r>
                <a:rPr lang="en-US" sz="1200" dirty="0">
                  <a:solidFill>
                    <a:prstClr val="black"/>
                  </a:solidFill>
                  <a:latin typeface="Calibri" panose="020F0502020204030204" pitchFamily="34" charset="0"/>
                  <a:cs typeface="Calibri" panose="020F0502020204030204" pitchFamily="34" charset="0"/>
                </a:rPr>
                <a:t>The concerned LO/ BO/ PO intends to close its operations in India;</a:t>
              </a:r>
            </a:p>
            <a:p>
              <a:pPr marL="171453" indent="-171453" algn="just" defTabSz="945677">
                <a:buFont typeface="Arial" panose="020B0604020202020204" pitchFamily="34" charset="0"/>
                <a:buChar char="•"/>
              </a:pPr>
              <a:endParaRPr lang="en-US" sz="1200" dirty="0">
                <a:solidFill>
                  <a:prstClr val="black"/>
                </a:solidFill>
                <a:latin typeface="Calibri" panose="020F0502020204030204" pitchFamily="34" charset="0"/>
                <a:cs typeface="Calibri" panose="020F0502020204030204" pitchFamily="34" charset="0"/>
              </a:endParaRPr>
            </a:p>
            <a:p>
              <a:pPr marL="171453" indent="-171453" algn="just" defTabSz="945677">
                <a:buFont typeface="Arial" panose="020B0604020202020204" pitchFamily="34" charset="0"/>
                <a:buChar char="•"/>
              </a:pPr>
              <a:r>
                <a:rPr lang="en-US" sz="1200" dirty="0">
                  <a:solidFill>
                    <a:prstClr val="black"/>
                  </a:solidFill>
                  <a:latin typeface="Calibri" panose="020F0502020204030204" pitchFamily="34" charset="0"/>
                  <a:cs typeface="Calibri" panose="020F0502020204030204" pitchFamily="34" charset="0"/>
                </a:rPr>
                <a:t>The assets should have been acquired by the LO/ BO/ PO from inward remittances and no intangible assets should be included;</a:t>
              </a:r>
            </a:p>
            <a:p>
              <a:pPr marL="171453" indent="-171453" algn="just" defTabSz="945677">
                <a:buFont typeface="Arial" panose="020B0604020202020204" pitchFamily="34" charset="0"/>
                <a:buChar char="•"/>
              </a:pPr>
              <a:endParaRPr lang="en-US" sz="1200" dirty="0">
                <a:solidFill>
                  <a:prstClr val="black"/>
                </a:solidFill>
                <a:latin typeface="Calibri" panose="020F0502020204030204" pitchFamily="34" charset="0"/>
                <a:cs typeface="Calibri" panose="020F0502020204030204" pitchFamily="34" charset="0"/>
              </a:endParaRPr>
            </a:p>
            <a:p>
              <a:pPr marL="171453" indent="-171453" algn="just" defTabSz="945677">
                <a:buFont typeface="Arial" panose="020B0604020202020204" pitchFamily="34" charset="0"/>
                <a:buChar char="•"/>
              </a:pPr>
              <a:r>
                <a:rPr lang="en-US" sz="1200" dirty="0">
                  <a:solidFill>
                    <a:prstClr val="black"/>
                  </a:solidFill>
                  <a:latin typeface="Calibri" panose="020F0502020204030204" pitchFamily="34" charset="0"/>
                  <a:cs typeface="Calibri" panose="020F0502020204030204" pitchFamily="34" charset="0"/>
                </a:rPr>
                <a:t>A certificate form the Statutory Auditor shall be obtained stating the date of acquisition, original price, depreciation till date, present book value or written down value and sale consideration; </a:t>
              </a:r>
            </a:p>
            <a:p>
              <a:pPr marL="171453" indent="-171453" defTabSz="945677">
                <a:buFont typeface="Arial" panose="020B0604020202020204" pitchFamily="34" charset="0"/>
                <a:buChar char="•"/>
              </a:pPr>
              <a:endParaRPr lang="en-US" sz="1200" dirty="0">
                <a:solidFill>
                  <a:prstClr val="black"/>
                </a:solidFill>
                <a:latin typeface="Calibri" panose="020F0502020204030204" pitchFamily="34" charset="0"/>
                <a:cs typeface="Calibri" panose="020F0502020204030204" pitchFamily="34" charset="0"/>
              </a:endParaRPr>
            </a:p>
            <a:p>
              <a:pPr marL="171453" indent="-171453" defTabSz="945677">
                <a:buFont typeface="Arial" panose="020B0604020202020204" pitchFamily="34" charset="0"/>
                <a:buChar char="•"/>
              </a:pPr>
              <a:r>
                <a:rPr lang="en-US" sz="1200" dirty="0">
                  <a:solidFill>
                    <a:prstClr val="black"/>
                  </a:solidFill>
                  <a:latin typeface="Calibri" panose="020F0502020204030204" pitchFamily="34" charset="0"/>
                  <a:cs typeface="Calibri" panose="020F0502020204030204" pitchFamily="34" charset="0"/>
                </a:rPr>
                <a:t>A confirmation from the statutory auditor shall also be obtained that the assets were not re-valued after initial acquisition;</a:t>
              </a:r>
            </a:p>
            <a:p>
              <a:pPr marL="171453" indent="-171453" defTabSz="945677">
                <a:buFont typeface="Arial" panose="020B0604020202020204" pitchFamily="34" charset="0"/>
                <a:buChar char="•"/>
              </a:pPr>
              <a:endParaRPr lang="en-US" sz="1200" dirty="0">
                <a:solidFill>
                  <a:prstClr val="black"/>
                </a:solidFill>
                <a:latin typeface="Calibri" panose="020F0502020204030204" pitchFamily="34" charset="0"/>
                <a:cs typeface="Calibri" panose="020F0502020204030204" pitchFamily="34" charset="0"/>
              </a:endParaRPr>
            </a:p>
            <a:p>
              <a:pPr marL="171453" indent="-171453" defTabSz="945677">
                <a:buFont typeface="Arial" panose="020B0604020202020204" pitchFamily="34" charset="0"/>
                <a:buChar char="•"/>
              </a:pPr>
              <a:r>
                <a:rPr lang="en-US" sz="1200" dirty="0">
                  <a:solidFill>
                    <a:prstClr val="black"/>
                  </a:solidFill>
                  <a:latin typeface="Calibri" panose="020F0502020204030204" pitchFamily="34" charset="0"/>
                  <a:cs typeface="Calibri" panose="020F0502020204030204" pitchFamily="34" charset="0"/>
                </a:rPr>
                <a:t>Sale consideration should not be more than the book value in each case;</a:t>
              </a:r>
            </a:p>
            <a:p>
              <a:pPr defTabSz="945677"/>
              <a:r>
                <a:rPr lang="en-US" sz="1200" dirty="0">
                  <a:solidFill>
                    <a:prstClr val="black"/>
                  </a:solidFill>
                  <a:latin typeface="Calibri" panose="020F0502020204030204" pitchFamily="34" charset="0"/>
                  <a:cs typeface="Calibri" panose="020F0502020204030204" pitchFamily="34" charset="0"/>
                </a:rPr>
                <a:t> </a:t>
              </a:r>
            </a:p>
            <a:p>
              <a:pPr marL="171453" indent="-171453" algn="just" defTabSz="945677">
                <a:buFont typeface="Arial" panose="020B0604020202020204" pitchFamily="34" charset="0"/>
                <a:buChar char="•"/>
              </a:pPr>
              <a:r>
                <a:rPr lang="en-US" sz="1200" dirty="0">
                  <a:solidFill>
                    <a:prstClr val="black"/>
                  </a:solidFill>
                  <a:latin typeface="Calibri" panose="020F0502020204030204" pitchFamily="34" charset="0"/>
                  <a:cs typeface="Calibri" panose="020F0502020204030204" pitchFamily="34" charset="0"/>
                </a:rPr>
                <a:t>AD Bank may permit the LO/ BO/ PO for donating old furniture, computers and other office items etc. to NGO’s or other non-profit organizations after being satisfied about the bonafides of the transaction; and</a:t>
              </a:r>
            </a:p>
            <a:p>
              <a:pPr marL="171453" indent="-171453" algn="just" defTabSz="945677">
                <a:buFont typeface="Arial" panose="020B0604020202020204" pitchFamily="34" charset="0"/>
                <a:buChar char="•"/>
              </a:pPr>
              <a:endParaRPr lang="en-US" sz="1200" dirty="0">
                <a:solidFill>
                  <a:prstClr val="black"/>
                </a:solidFill>
                <a:latin typeface="Calibri" panose="020F0502020204030204" pitchFamily="34" charset="0"/>
                <a:cs typeface="Calibri" panose="020F0502020204030204" pitchFamily="34" charset="0"/>
              </a:endParaRPr>
            </a:p>
            <a:p>
              <a:pPr marL="171453" indent="-171453" algn="just" defTabSz="945677">
                <a:buFont typeface="Arial" panose="020B0604020202020204" pitchFamily="34" charset="0"/>
                <a:buChar char="•"/>
              </a:pPr>
              <a:r>
                <a:rPr lang="en-US" sz="1200" dirty="0">
                  <a:solidFill>
                    <a:prstClr val="black"/>
                  </a:solidFill>
                  <a:latin typeface="Calibri" panose="020F0502020204030204" pitchFamily="34" charset="0"/>
                  <a:cs typeface="Calibri" panose="020F0502020204030204" pitchFamily="34" charset="0"/>
                </a:rPr>
                <a:t>Any intermittent transfer of asset would be subject to approval of RBI / AD Bank </a:t>
              </a:r>
            </a:p>
          </p:txBody>
        </p:sp>
        <p:sp>
          <p:nvSpPr>
            <p:cNvPr id="25" name="Oval 24"/>
            <p:cNvSpPr/>
            <p:nvPr/>
          </p:nvSpPr>
          <p:spPr bwMode="gray">
            <a:xfrm>
              <a:off x="671419" y="2142572"/>
              <a:ext cx="1179291" cy="720000"/>
            </a:xfrm>
            <a:prstGeom prst="ellipse">
              <a:avLst/>
            </a:prstGeom>
            <a:solidFill>
              <a:schemeClr val="accent5"/>
            </a:solidFill>
            <a:ln w="19050" algn="ctr">
              <a:noFill/>
              <a:miter lim="800000"/>
              <a:headEnd/>
              <a:tailEnd/>
            </a:ln>
          </p:spPr>
          <p:txBody>
            <a:bodyPr wrap="square" lIns="66675" tIns="66675" rIns="66675" bIns="66675" rtlCol="0" anchor="ctr"/>
            <a:lstStyle/>
            <a:p>
              <a:pPr algn="ctr" defTabSz="945677">
                <a:lnSpc>
                  <a:spcPct val="106000"/>
                </a:lnSpc>
              </a:pPr>
              <a:endParaRPr lang="en-IN" sz="1200" b="1" dirty="0">
                <a:solidFill>
                  <a:prstClr val="white"/>
                </a:solidFill>
                <a:latin typeface="Verdana"/>
              </a:endParaRPr>
            </a:p>
          </p:txBody>
        </p:sp>
        <p:sp>
          <p:nvSpPr>
            <p:cNvPr id="26" name="Freeform 189"/>
            <p:cNvSpPr>
              <a:spLocks noChangeAspect="1" noEditPoints="1"/>
            </p:cNvSpPr>
            <p:nvPr/>
          </p:nvSpPr>
          <p:spPr bwMode="auto">
            <a:xfrm>
              <a:off x="735060" y="2184267"/>
              <a:ext cx="1052009" cy="636609"/>
            </a:xfrm>
            <a:custGeom>
              <a:avLst/>
              <a:gdLst>
                <a:gd name="T0" fmla="*/ 0 w 512"/>
                <a:gd name="T1" fmla="*/ 256 h 512"/>
                <a:gd name="T2" fmla="*/ 512 w 512"/>
                <a:gd name="T3" fmla="*/ 256 h 512"/>
                <a:gd name="T4" fmla="*/ 416 w 512"/>
                <a:gd name="T5" fmla="*/ 330 h 512"/>
                <a:gd name="T6" fmla="*/ 394 w 512"/>
                <a:gd name="T7" fmla="*/ 341 h 512"/>
                <a:gd name="T8" fmla="*/ 384 w 512"/>
                <a:gd name="T9" fmla="*/ 320 h 512"/>
                <a:gd name="T10" fmla="*/ 371 w 512"/>
                <a:gd name="T11" fmla="*/ 334 h 512"/>
                <a:gd name="T12" fmla="*/ 338 w 512"/>
                <a:gd name="T13" fmla="*/ 359 h 512"/>
                <a:gd name="T14" fmla="*/ 318 w 512"/>
                <a:gd name="T15" fmla="*/ 376 h 512"/>
                <a:gd name="T16" fmla="*/ 277 w 512"/>
                <a:gd name="T17" fmla="*/ 370 h 512"/>
                <a:gd name="T18" fmla="*/ 250 w 512"/>
                <a:gd name="T19" fmla="*/ 384 h 512"/>
                <a:gd name="T20" fmla="*/ 217 w 512"/>
                <a:gd name="T21" fmla="*/ 381 h 512"/>
                <a:gd name="T22" fmla="*/ 172 w 512"/>
                <a:gd name="T23" fmla="*/ 368 h 512"/>
                <a:gd name="T24" fmla="*/ 128 w 512"/>
                <a:gd name="T25" fmla="*/ 320 h 512"/>
                <a:gd name="T26" fmla="*/ 117 w 512"/>
                <a:gd name="T27" fmla="*/ 341 h 512"/>
                <a:gd name="T28" fmla="*/ 96 w 512"/>
                <a:gd name="T29" fmla="*/ 330 h 512"/>
                <a:gd name="T30" fmla="*/ 106 w 512"/>
                <a:gd name="T31" fmla="*/ 170 h 512"/>
                <a:gd name="T32" fmla="*/ 106 w 512"/>
                <a:gd name="T33" fmla="*/ 149 h 512"/>
                <a:gd name="T34" fmla="*/ 128 w 512"/>
                <a:gd name="T35" fmla="*/ 160 h 512"/>
                <a:gd name="T36" fmla="*/ 224 w 512"/>
                <a:gd name="T37" fmla="*/ 181 h 512"/>
                <a:gd name="T38" fmla="*/ 261 w 512"/>
                <a:gd name="T39" fmla="*/ 161 h 512"/>
                <a:gd name="T40" fmla="*/ 343 w 512"/>
                <a:gd name="T41" fmla="*/ 181 h 512"/>
                <a:gd name="T42" fmla="*/ 384 w 512"/>
                <a:gd name="T43" fmla="*/ 160 h 512"/>
                <a:gd name="T44" fmla="*/ 405 w 512"/>
                <a:gd name="T45" fmla="*/ 149 h 512"/>
                <a:gd name="T46" fmla="*/ 405 w 512"/>
                <a:gd name="T47" fmla="*/ 170 h 512"/>
                <a:gd name="T48" fmla="*/ 416 w 512"/>
                <a:gd name="T49" fmla="*/ 330 h 512"/>
                <a:gd name="T50" fmla="*/ 350 w 512"/>
                <a:gd name="T51" fmla="*/ 328 h 512"/>
                <a:gd name="T52" fmla="*/ 335 w 512"/>
                <a:gd name="T53" fmla="*/ 337 h 512"/>
                <a:gd name="T54" fmla="*/ 328 w 512"/>
                <a:gd name="T55" fmla="*/ 332 h 512"/>
                <a:gd name="T56" fmla="*/ 294 w 512"/>
                <a:gd name="T57" fmla="*/ 274 h 512"/>
                <a:gd name="T58" fmla="*/ 275 w 512"/>
                <a:gd name="T59" fmla="*/ 284 h 512"/>
                <a:gd name="T60" fmla="*/ 310 w 512"/>
                <a:gd name="T61" fmla="*/ 343 h 512"/>
                <a:gd name="T62" fmla="*/ 290 w 512"/>
                <a:gd name="T63" fmla="*/ 353 h 512"/>
                <a:gd name="T64" fmla="*/ 243 w 512"/>
                <a:gd name="T65" fmla="*/ 296 h 512"/>
                <a:gd name="T66" fmla="*/ 260 w 512"/>
                <a:gd name="T67" fmla="*/ 345 h 512"/>
                <a:gd name="T68" fmla="*/ 256 w 512"/>
                <a:gd name="T69" fmla="*/ 361 h 512"/>
                <a:gd name="T70" fmla="*/ 239 w 512"/>
                <a:gd name="T71" fmla="*/ 357 h 512"/>
                <a:gd name="T72" fmla="*/ 228 w 512"/>
                <a:gd name="T73" fmla="*/ 337 h 512"/>
                <a:gd name="T74" fmla="*/ 220 w 512"/>
                <a:gd name="T75" fmla="*/ 325 h 512"/>
                <a:gd name="T76" fmla="*/ 202 w 512"/>
                <a:gd name="T77" fmla="*/ 337 h 512"/>
                <a:gd name="T78" fmla="*/ 207 w 512"/>
                <a:gd name="T79" fmla="*/ 363 h 512"/>
                <a:gd name="T80" fmla="*/ 158 w 512"/>
                <a:gd name="T81" fmla="*/ 304 h 512"/>
                <a:gd name="T82" fmla="*/ 128 w 512"/>
                <a:gd name="T83" fmla="*/ 298 h 512"/>
                <a:gd name="T84" fmla="*/ 184 w 512"/>
                <a:gd name="T85" fmla="*/ 202 h 512"/>
                <a:gd name="T86" fmla="*/ 160 w 512"/>
                <a:gd name="T87" fmla="*/ 234 h 512"/>
                <a:gd name="T88" fmla="*/ 193 w 512"/>
                <a:gd name="T89" fmla="*/ 266 h 512"/>
                <a:gd name="T90" fmla="*/ 349 w 512"/>
                <a:gd name="T91" fmla="*/ 319 h 512"/>
                <a:gd name="T92" fmla="*/ 384 w 512"/>
                <a:gd name="T93" fmla="*/ 202 h 512"/>
                <a:gd name="T94" fmla="*/ 362 w 512"/>
                <a:gd name="T95" fmla="*/ 298 h 512"/>
                <a:gd name="T96" fmla="*/ 322 w 512"/>
                <a:gd name="T97" fmla="*/ 230 h 512"/>
                <a:gd name="T98" fmla="*/ 190 w 512"/>
                <a:gd name="T99" fmla="*/ 245 h 512"/>
                <a:gd name="T100" fmla="*/ 181 w 512"/>
                <a:gd name="T101" fmla="*/ 234 h 512"/>
                <a:gd name="T102" fmla="*/ 268 w 512"/>
                <a:gd name="T103" fmla="*/ 182 h 512"/>
                <a:gd name="T104" fmla="*/ 341 w 512"/>
                <a:gd name="T105" fmla="*/ 20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12" h="512">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moveTo>
                    <a:pt x="416" y="330"/>
                  </a:moveTo>
                  <a:cubicBezTo>
                    <a:pt x="416" y="336"/>
                    <a:pt x="411" y="341"/>
                    <a:pt x="405" y="341"/>
                  </a:cubicBezTo>
                  <a:cubicBezTo>
                    <a:pt x="394" y="341"/>
                    <a:pt x="394" y="341"/>
                    <a:pt x="394" y="341"/>
                  </a:cubicBezTo>
                  <a:cubicBezTo>
                    <a:pt x="388" y="341"/>
                    <a:pt x="384" y="336"/>
                    <a:pt x="384" y="330"/>
                  </a:cubicBezTo>
                  <a:cubicBezTo>
                    <a:pt x="384" y="320"/>
                    <a:pt x="384" y="320"/>
                    <a:pt x="384" y="320"/>
                  </a:cubicBezTo>
                  <a:cubicBezTo>
                    <a:pt x="371" y="320"/>
                    <a:pt x="371" y="320"/>
                    <a:pt x="371" y="320"/>
                  </a:cubicBezTo>
                  <a:cubicBezTo>
                    <a:pt x="372" y="324"/>
                    <a:pt x="372" y="329"/>
                    <a:pt x="371" y="334"/>
                  </a:cubicBezTo>
                  <a:cubicBezTo>
                    <a:pt x="368" y="342"/>
                    <a:pt x="363" y="350"/>
                    <a:pt x="355" y="354"/>
                  </a:cubicBezTo>
                  <a:cubicBezTo>
                    <a:pt x="350" y="357"/>
                    <a:pt x="344" y="359"/>
                    <a:pt x="338" y="359"/>
                  </a:cubicBezTo>
                  <a:cubicBezTo>
                    <a:pt x="336" y="359"/>
                    <a:pt x="334" y="358"/>
                    <a:pt x="332" y="358"/>
                  </a:cubicBezTo>
                  <a:cubicBezTo>
                    <a:pt x="330" y="365"/>
                    <a:pt x="325" y="372"/>
                    <a:pt x="318" y="376"/>
                  </a:cubicBezTo>
                  <a:cubicBezTo>
                    <a:pt x="313" y="380"/>
                    <a:pt x="307" y="381"/>
                    <a:pt x="301" y="381"/>
                  </a:cubicBezTo>
                  <a:cubicBezTo>
                    <a:pt x="292" y="381"/>
                    <a:pt x="283" y="377"/>
                    <a:pt x="277" y="370"/>
                  </a:cubicBezTo>
                  <a:cubicBezTo>
                    <a:pt x="274" y="374"/>
                    <a:pt x="271" y="377"/>
                    <a:pt x="267" y="379"/>
                  </a:cubicBezTo>
                  <a:cubicBezTo>
                    <a:pt x="261" y="382"/>
                    <a:pt x="256" y="384"/>
                    <a:pt x="250" y="384"/>
                  </a:cubicBezTo>
                  <a:cubicBezTo>
                    <a:pt x="241" y="384"/>
                    <a:pt x="232" y="380"/>
                    <a:pt x="226" y="374"/>
                  </a:cubicBezTo>
                  <a:cubicBezTo>
                    <a:pt x="224" y="376"/>
                    <a:pt x="221" y="379"/>
                    <a:pt x="217" y="381"/>
                  </a:cubicBezTo>
                  <a:cubicBezTo>
                    <a:pt x="212" y="384"/>
                    <a:pt x="207" y="385"/>
                    <a:pt x="202" y="385"/>
                  </a:cubicBezTo>
                  <a:cubicBezTo>
                    <a:pt x="190" y="385"/>
                    <a:pt x="178" y="379"/>
                    <a:pt x="172" y="368"/>
                  </a:cubicBezTo>
                  <a:cubicBezTo>
                    <a:pt x="143" y="320"/>
                    <a:pt x="143" y="320"/>
                    <a:pt x="143" y="320"/>
                  </a:cubicBezTo>
                  <a:cubicBezTo>
                    <a:pt x="128" y="320"/>
                    <a:pt x="128" y="320"/>
                    <a:pt x="128" y="320"/>
                  </a:cubicBezTo>
                  <a:cubicBezTo>
                    <a:pt x="128" y="330"/>
                    <a:pt x="128" y="330"/>
                    <a:pt x="128" y="330"/>
                  </a:cubicBezTo>
                  <a:cubicBezTo>
                    <a:pt x="128" y="336"/>
                    <a:pt x="123" y="341"/>
                    <a:pt x="117" y="341"/>
                  </a:cubicBezTo>
                  <a:cubicBezTo>
                    <a:pt x="106" y="341"/>
                    <a:pt x="106" y="341"/>
                    <a:pt x="106" y="341"/>
                  </a:cubicBezTo>
                  <a:cubicBezTo>
                    <a:pt x="100" y="341"/>
                    <a:pt x="96" y="336"/>
                    <a:pt x="96" y="330"/>
                  </a:cubicBezTo>
                  <a:cubicBezTo>
                    <a:pt x="96" y="324"/>
                    <a:pt x="100" y="320"/>
                    <a:pt x="106" y="320"/>
                  </a:cubicBezTo>
                  <a:cubicBezTo>
                    <a:pt x="106" y="170"/>
                    <a:pt x="106" y="170"/>
                    <a:pt x="106" y="170"/>
                  </a:cubicBezTo>
                  <a:cubicBezTo>
                    <a:pt x="100" y="170"/>
                    <a:pt x="96" y="166"/>
                    <a:pt x="96" y="160"/>
                  </a:cubicBezTo>
                  <a:cubicBezTo>
                    <a:pt x="96" y="154"/>
                    <a:pt x="100" y="149"/>
                    <a:pt x="106" y="149"/>
                  </a:cubicBezTo>
                  <a:cubicBezTo>
                    <a:pt x="117" y="149"/>
                    <a:pt x="117" y="149"/>
                    <a:pt x="117" y="149"/>
                  </a:cubicBezTo>
                  <a:cubicBezTo>
                    <a:pt x="123" y="149"/>
                    <a:pt x="128" y="154"/>
                    <a:pt x="128" y="160"/>
                  </a:cubicBezTo>
                  <a:cubicBezTo>
                    <a:pt x="128" y="181"/>
                    <a:pt x="128" y="181"/>
                    <a:pt x="128" y="181"/>
                  </a:cubicBezTo>
                  <a:cubicBezTo>
                    <a:pt x="224" y="181"/>
                    <a:pt x="224" y="181"/>
                    <a:pt x="224" y="181"/>
                  </a:cubicBezTo>
                  <a:cubicBezTo>
                    <a:pt x="224" y="181"/>
                    <a:pt x="224" y="181"/>
                    <a:pt x="224" y="181"/>
                  </a:cubicBezTo>
                  <a:cubicBezTo>
                    <a:pt x="261" y="161"/>
                    <a:pt x="261" y="161"/>
                    <a:pt x="261" y="161"/>
                  </a:cubicBezTo>
                  <a:cubicBezTo>
                    <a:pt x="264" y="160"/>
                    <a:pt x="267" y="159"/>
                    <a:pt x="269" y="160"/>
                  </a:cubicBezTo>
                  <a:cubicBezTo>
                    <a:pt x="343" y="181"/>
                    <a:pt x="343" y="181"/>
                    <a:pt x="343" y="181"/>
                  </a:cubicBezTo>
                  <a:cubicBezTo>
                    <a:pt x="384" y="181"/>
                    <a:pt x="384" y="181"/>
                    <a:pt x="384" y="181"/>
                  </a:cubicBezTo>
                  <a:cubicBezTo>
                    <a:pt x="384" y="160"/>
                    <a:pt x="384" y="160"/>
                    <a:pt x="384" y="160"/>
                  </a:cubicBezTo>
                  <a:cubicBezTo>
                    <a:pt x="384" y="154"/>
                    <a:pt x="388" y="149"/>
                    <a:pt x="394" y="149"/>
                  </a:cubicBezTo>
                  <a:cubicBezTo>
                    <a:pt x="405" y="149"/>
                    <a:pt x="405" y="149"/>
                    <a:pt x="405" y="149"/>
                  </a:cubicBezTo>
                  <a:cubicBezTo>
                    <a:pt x="411" y="149"/>
                    <a:pt x="416" y="154"/>
                    <a:pt x="416" y="160"/>
                  </a:cubicBezTo>
                  <a:cubicBezTo>
                    <a:pt x="416" y="166"/>
                    <a:pt x="411" y="170"/>
                    <a:pt x="405" y="170"/>
                  </a:cubicBezTo>
                  <a:cubicBezTo>
                    <a:pt x="405" y="320"/>
                    <a:pt x="405" y="320"/>
                    <a:pt x="405" y="320"/>
                  </a:cubicBezTo>
                  <a:cubicBezTo>
                    <a:pt x="411" y="320"/>
                    <a:pt x="416" y="324"/>
                    <a:pt x="416" y="330"/>
                  </a:cubicBezTo>
                  <a:close/>
                  <a:moveTo>
                    <a:pt x="349" y="319"/>
                  </a:moveTo>
                  <a:cubicBezTo>
                    <a:pt x="350" y="322"/>
                    <a:pt x="351" y="325"/>
                    <a:pt x="350" y="328"/>
                  </a:cubicBezTo>
                  <a:cubicBezTo>
                    <a:pt x="349" y="332"/>
                    <a:pt x="347" y="334"/>
                    <a:pt x="344" y="336"/>
                  </a:cubicBezTo>
                  <a:cubicBezTo>
                    <a:pt x="342" y="337"/>
                    <a:pt x="338" y="338"/>
                    <a:pt x="335" y="337"/>
                  </a:cubicBezTo>
                  <a:cubicBezTo>
                    <a:pt x="332" y="336"/>
                    <a:pt x="330" y="334"/>
                    <a:pt x="328" y="332"/>
                  </a:cubicBezTo>
                  <a:cubicBezTo>
                    <a:pt x="328" y="332"/>
                    <a:pt x="328" y="332"/>
                    <a:pt x="328" y="332"/>
                  </a:cubicBezTo>
                  <a:cubicBezTo>
                    <a:pt x="328" y="332"/>
                    <a:pt x="328" y="332"/>
                    <a:pt x="328" y="331"/>
                  </a:cubicBezTo>
                  <a:cubicBezTo>
                    <a:pt x="294" y="274"/>
                    <a:pt x="294" y="274"/>
                    <a:pt x="294" y="274"/>
                  </a:cubicBezTo>
                  <a:cubicBezTo>
                    <a:pt x="291" y="268"/>
                    <a:pt x="284" y="267"/>
                    <a:pt x="279" y="270"/>
                  </a:cubicBezTo>
                  <a:cubicBezTo>
                    <a:pt x="274" y="273"/>
                    <a:pt x="272" y="279"/>
                    <a:pt x="275" y="284"/>
                  </a:cubicBezTo>
                  <a:cubicBezTo>
                    <a:pt x="310" y="343"/>
                    <a:pt x="310" y="343"/>
                    <a:pt x="310" y="343"/>
                  </a:cubicBezTo>
                  <a:cubicBezTo>
                    <a:pt x="310" y="343"/>
                    <a:pt x="310" y="343"/>
                    <a:pt x="310" y="343"/>
                  </a:cubicBezTo>
                  <a:cubicBezTo>
                    <a:pt x="313" y="348"/>
                    <a:pt x="313" y="355"/>
                    <a:pt x="307" y="358"/>
                  </a:cubicBezTo>
                  <a:cubicBezTo>
                    <a:pt x="301" y="361"/>
                    <a:pt x="294" y="359"/>
                    <a:pt x="290" y="353"/>
                  </a:cubicBezTo>
                  <a:cubicBezTo>
                    <a:pt x="258" y="300"/>
                    <a:pt x="258" y="300"/>
                    <a:pt x="258" y="300"/>
                  </a:cubicBezTo>
                  <a:cubicBezTo>
                    <a:pt x="255" y="295"/>
                    <a:pt x="249" y="293"/>
                    <a:pt x="243" y="296"/>
                  </a:cubicBezTo>
                  <a:cubicBezTo>
                    <a:pt x="238" y="299"/>
                    <a:pt x="237" y="306"/>
                    <a:pt x="240" y="311"/>
                  </a:cubicBezTo>
                  <a:cubicBezTo>
                    <a:pt x="260" y="345"/>
                    <a:pt x="260" y="345"/>
                    <a:pt x="260" y="345"/>
                  </a:cubicBezTo>
                  <a:cubicBezTo>
                    <a:pt x="262" y="347"/>
                    <a:pt x="262" y="350"/>
                    <a:pt x="261" y="353"/>
                  </a:cubicBezTo>
                  <a:cubicBezTo>
                    <a:pt x="261" y="356"/>
                    <a:pt x="259" y="359"/>
                    <a:pt x="256" y="361"/>
                  </a:cubicBezTo>
                  <a:cubicBezTo>
                    <a:pt x="250" y="364"/>
                    <a:pt x="243" y="362"/>
                    <a:pt x="239" y="357"/>
                  </a:cubicBezTo>
                  <a:cubicBezTo>
                    <a:pt x="239" y="357"/>
                    <a:pt x="239" y="357"/>
                    <a:pt x="239" y="357"/>
                  </a:cubicBezTo>
                  <a:cubicBezTo>
                    <a:pt x="228" y="337"/>
                    <a:pt x="228" y="337"/>
                    <a:pt x="228" y="337"/>
                  </a:cubicBezTo>
                  <a:cubicBezTo>
                    <a:pt x="228" y="337"/>
                    <a:pt x="228" y="337"/>
                    <a:pt x="228" y="337"/>
                  </a:cubicBezTo>
                  <a:cubicBezTo>
                    <a:pt x="228" y="337"/>
                    <a:pt x="228" y="337"/>
                    <a:pt x="228" y="337"/>
                  </a:cubicBezTo>
                  <a:cubicBezTo>
                    <a:pt x="220" y="325"/>
                    <a:pt x="220" y="325"/>
                    <a:pt x="220" y="325"/>
                  </a:cubicBezTo>
                  <a:cubicBezTo>
                    <a:pt x="217" y="320"/>
                    <a:pt x="210" y="319"/>
                    <a:pt x="206" y="322"/>
                  </a:cubicBezTo>
                  <a:cubicBezTo>
                    <a:pt x="201" y="325"/>
                    <a:pt x="199" y="332"/>
                    <a:pt x="202" y="337"/>
                  </a:cubicBezTo>
                  <a:cubicBezTo>
                    <a:pt x="210" y="348"/>
                    <a:pt x="210" y="348"/>
                    <a:pt x="210" y="348"/>
                  </a:cubicBezTo>
                  <a:cubicBezTo>
                    <a:pt x="211" y="350"/>
                    <a:pt x="214" y="358"/>
                    <a:pt x="207" y="363"/>
                  </a:cubicBezTo>
                  <a:cubicBezTo>
                    <a:pt x="201" y="366"/>
                    <a:pt x="193" y="362"/>
                    <a:pt x="190" y="357"/>
                  </a:cubicBezTo>
                  <a:cubicBezTo>
                    <a:pt x="158" y="304"/>
                    <a:pt x="158" y="304"/>
                    <a:pt x="158" y="304"/>
                  </a:cubicBezTo>
                  <a:cubicBezTo>
                    <a:pt x="156" y="300"/>
                    <a:pt x="153" y="298"/>
                    <a:pt x="149" y="298"/>
                  </a:cubicBezTo>
                  <a:cubicBezTo>
                    <a:pt x="128" y="298"/>
                    <a:pt x="128" y="298"/>
                    <a:pt x="128" y="298"/>
                  </a:cubicBezTo>
                  <a:cubicBezTo>
                    <a:pt x="128" y="202"/>
                    <a:pt x="128" y="202"/>
                    <a:pt x="128" y="202"/>
                  </a:cubicBezTo>
                  <a:cubicBezTo>
                    <a:pt x="184" y="202"/>
                    <a:pt x="184" y="202"/>
                    <a:pt x="184" y="202"/>
                  </a:cubicBezTo>
                  <a:cubicBezTo>
                    <a:pt x="176" y="207"/>
                    <a:pt x="176" y="207"/>
                    <a:pt x="176" y="207"/>
                  </a:cubicBezTo>
                  <a:cubicBezTo>
                    <a:pt x="166" y="213"/>
                    <a:pt x="160" y="223"/>
                    <a:pt x="160" y="234"/>
                  </a:cubicBezTo>
                  <a:cubicBezTo>
                    <a:pt x="160" y="244"/>
                    <a:pt x="164" y="254"/>
                    <a:pt x="170" y="260"/>
                  </a:cubicBezTo>
                  <a:cubicBezTo>
                    <a:pt x="177" y="265"/>
                    <a:pt x="185" y="267"/>
                    <a:pt x="193" y="266"/>
                  </a:cubicBezTo>
                  <a:cubicBezTo>
                    <a:pt x="307" y="247"/>
                    <a:pt x="307" y="247"/>
                    <a:pt x="307" y="247"/>
                  </a:cubicBezTo>
                  <a:lnTo>
                    <a:pt x="349" y="319"/>
                  </a:lnTo>
                  <a:close/>
                  <a:moveTo>
                    <a:pt x="341" y="202"/>
                  </a:moveTo>
                  <a:cubicBezTo>
                    <a:pt x="384" y="202"/>
                    <a:pt x="384" y="202"/>
                    <a:pt x="384" y="202"/>
                  </a:cubicBezTo>
                  <a:cubicBezTo>
                    <a:pt x="384" y="298"/>
                    <a:pt x="384" y="298"/>
                    <a:pt x="384" y="298"/>
                  </a:cubicBezTo>
                  <a:cubicBezTo>
                    <a:pt x="362" y="298"/>
                    <a:pt x="362" y="298"/>
                    <a:pt x="362" y="298"/>
                  </a:cubicBezTo>
                  <a:cubicBezTo>
                    <a:pt x="362" y="298"/>
                    <a:pt x="362" y="299"/>
                    <a:pt x="361" y="299"/>
                  </a:cubicBezTo>
                  <a:cubicBezTo>
                    <a:pt x="322" y="230"/>
                    <a:pt x="322" y="230"/>
                    <a:pt x="322" y="230"/>
                  </a:cubicBezTo>
                  <a:cubicBezTo>
                    <a:pt x="320" y="226"/>
                    <a:pt x="316" y="224"/>
                    <a:pt x="311" y="225"/>
                  </a:cubicBezTo>
                  <a:cubicBezTo>
                    <a:pt x="190" y="245"/>
                    <a:pt x="190" y="245"/>
                    <a:pt x="190" y="245"/>
                  </a:cubicBezTo>
                  <a:cubicBezTo>
                    <a:pt x="187" y="246"/>
                    <a:pt x="185" y="245"/>
                    <a:pt x="184" y="244"/>
                  </a:cubicBezTo>
                  <a:cubicBezTo>
                    <a:pt x="182" y="242"/>
                    <a:pt x="181" y="238"/>
                    <a:pt x="181" y="234"/>
                  </a:cubicBezTo>
                  <a:cubicBezTo>
                    <a:pt x="181" y="229"/>
                    <a:pt x="184" y="227"/>
                    <a:pt x="186" y="226"/>
                  </a:cubicBezTo>
                  <a:cubicBezTo>
                    <a:pt x="268" y="182"/>
                    <a:pt x="268" y="182"/>
                    <a:pt x="268" y="182"/>
                  </a:cubicBezTo>
                  <a:cubicBezTo>
                    <a:pt x="338" y="202"/>
                    <a:pt x="338" y="202"/>
                    <a:pt x="338" y="202"/>
                  </a:cubicBezTo>
                  <a:cubicBezTo>
                    <a:pt x="339" y="202"/>
                    <a:pt x="340" y="202"/>
                    <a:pt x="341" y="202"/>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defTabSz="945677"/>
              <a:endParaRPr lang="en-GB" sz="1540" dirty="0">
                <a:solidFill>
                  <a:prstClr val="black"/>
                </a:solidFill>
                <a:latin typeface="Verdana"/>
              </a:endParaRPr>
            </a:p>
          </p:txBody>
        </p:sp>
      </p:grpSp>
    </p:spTree>
    <p:extLst>
      <p:ext uri="{BB962C8B-B14F-4D97-AF65-F5344CB8AC3E}">
        <p14:creationId xmlns:p14="http://schemas.microsoft.com/office/powerpoint/2010/main" val="335731079"/>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3"/>
          <p:cNvSpPr>
            <a:spLocks noGrp="1"/>
          </p:cNvSpPr>
          <p:nvPr>
            <p:ph type="title"/>
          </p:nvPr>
        </p:nvSpPr>
        <p:spPr>
          <a:xfrm>
            <a:off x="867296" y="333963"/>
            <a:ext cx="8439150" cy="334102"/>
          </a:xfrm>
        </p:spPr>
        <p:txBody>
          <a:bodyPr/>
          <a:lstStyle/>
          <a:p>
            <a:r>
              <a:rPr lang="en-US" sz="2100" dirty="0">
                <a:latin typeface="Calibri" panose="020F0502020204030204" pitchFamily="34" charset="0"/>
                <a:cs typeface="Calibri" panose="020F0502020204030204" pitchFamily="34" charset="0"/>
              </a:rPr>
              <a:t>Procedure for Establishment of LO/ BO/ PO</a:t>
            </a:r>
            <a:endParaRPr lang="en-IN" sz="2100" dirty="0">
              <a:latin typeface="Calibri" panose="020F0502020204030204" pitchFamily="34" charset="0"/>
              <a:cs typeface="Calibri" panose="020F0502020204030204" pitchFamily="34" charset="0"/>
            </a:endParaRPr>
          </a:p>
        </p:txBody>
      </p:sp>
      <p:graphicFrame>
        <p:nvGraphicFramePr>
          <p:cNvPr id="10" name="Diagram 9"/>
          <p:cNvGraphicFramePr/>
          <p:nvPr/>
        </p:nvGraphicFramePr>
        <p:xfrm>
          <a:off x="867296" y="799848"/>
          <a:ext cx="6858091" cy="474141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 name="TextBox 10"/>
          <p:cNvSpPr txBox="1"/>
          <p:nvPr/>
        </p:nvSpPr>
        <p:spPr>
          <a:xfrm>
            <a:off x="7095538" y="1277730"/>
            <a:ext cx="4505912" cy="3785652"/>
          </a:xfrm>
          <a:prstGeom prst="rect">
            <a:avLst/>
          </a:prstGeom>
          <a:noFill/>
        </p:spPr>
        <p:txBody>
          <a:bodyPr wrap="square" lIns="0" tIns="0" rIns="0" bIns="0" rtlCol="0">
            <a:spAutoFit/>
          </a:bodyPr>
          <a:lstStyle/>
          <a:p>
            <a:pPr marL="285755" indent="-285755" algn="just" defTabSz="945677">
              <a:spcBef>
                <a:spcPts val="600"/>
              </a:spcBef>
              <a:buSzPct val="100000"/>
              <a:buFont typeface="Arial" panose="020B0604020202020204" pitchFamily="34" charset="0"/>
              <a:buChar char="•"/>
            </a:pPr>
            <a:r>
              <a:rPr lang="en-US" sz="1200" dirty="0">
                <a:solidFill>
                  <a:srgbClr val="313131"/>
                </a:solidFill>
                <a:latin typeface="Calibri" panose="020F0502020204030204" pitchFamily="34" charset="0"/>
                <a:cs typeface="Calibri" panose="020F0502020204030204" pitchFamily="34" charset="0"/>
              </a:rPr>
              <a:t>An approval granted to LO/BO/PO shall not hold good if it is not set-up within 6 months.</a:t>
            </a:r>
          </a:p>
          <a:p>
            <a:pPr marL="285755" indent="-285755" algn="just" defTabSz="945677">
              <a:spcBef>
                <a:spcPts val="600"/>
              </a:spcBef>
              <a:buSzPct val="100000"/>
              <a:buFont typeface="Arial" panose="020B0604020202020204" pitchFamily="34" charset="0"/>
              <a:buChar char="•"/>
            </a:pPr>
            <a:r>
              <a:rPr lang="en-US" sz="1200" dirty="0">
                <a:solidFill>
                  <a:srgbClr val="313131"/>
                </a:solidFill>
                <a:latin typeface="Calibri" panose="020F0502020204030204" pitchFamily="34" charset="0"/>
                <a:cs typeface="Calibri" panose="020F0502020204030204" pitchFamily="34" charset="0"/>
              </a:rPr>
              <a:t>An Authorized Representative shall be a person resident in India who stays in India for a total period of not less than one hundred and eighty-two days during the financial year</a:t>
            </a:r>
          </a:p>
          <a:p>
            <a:pPr marL="285755" indent="-285755" algn="just" defTabSz="945677">
              <a:spcBef>
                <a:spcPts val="600"/>
              </a:spcBef>
              <a:buSzPct val="100000"/>
              <a:buFont typeface="Arial" panose="020B0604020202020204" pitchFamily="34" charset="0"/>
              <a:buChar char="•"/>
            </a:pPr>
            <a:r>
              <a:rPr lang="en-US" sz="1200" dirty="0">
                <a:solidFill>
                  <a:srgbClr val="313131"/>
                </a:solidFill>
                <a:latin typeface="Calibri" panose="020F0502020204030204" pitchFamily="34" charset="0"/>
                <a:cs typeface="Calibri" panose="020F0502020204030204" pitchFamily="34" charset="0"/>
              </a:rPr>
              <a:t>Registration with Registrar of Companies (‘ROC’) in e-Form FC-1 shall be filed not later than 30 days from the date of establishment of LO/ BO/.  </a:t>
            </a:r>
            <a:endParaRPr lang="en-IN" sz="1200" dirty="0">
              <a:solidFill>
                <a:srgbClr val="313131"/>
              </a:solidFill>
              <a:latin typeface="Calibri" panose="020F0502020204030204" pitchFamily="34" charset="0"/>
              <a:cs typeface="Calibri" panose="020F0502020204030204" pitchFamily="34" charset="0"/>
            </a:endParaRPr>
          </a:p>
          <a:p>
            <a:pPr marL="285755" indent="-285755" algn="just" defTabSz="945677">
              <a:spcBef>
                <a:spcPts val="600"/>
              </a:spcBef>
              <a:buSzPct val="100000"/>
              <a:buFont typeface="Arial" panose="020B0604020202020204" pitchFamily="34" charset="0"/>
              <a:buChar char="•"/>
            </a:pPr>
            <a:r>
              <a:rPr lang="en-US" sz="1200" dirty="0">
                <a:solidFill>
                  <a:srgbClr val="313131"/>
                </a:solidFill>
                <a:latin typeface="Calibri" panose="020F0502020204030204" pitchFamily="34" charset="0"/>
                <a:cs typeface="Calibri" panose="020F0502020204030204" pitchFamily="34" charset="0"/>
              </a:rPr>
              <a:t>In case of a PO, approval shall be granted subject to the following conditions:</a:t>
            </a:r>
          </a:p>
          <a:p>
            <a:pPr marL="781050" lvl="1" indent="-171453" algn="just" defTabSz="945677">
              <a:spcBef>
                <a:spcPts val="600"/>
              </a:spcBef>
              <a:buSzPct val="100000"/>
              <a:buFont typeface="Wingdings" panose="05000000000000000000" pitchFamily="2" charset="2"/>
              <a:buChar char="ü"/>
            </a:pPr>
            <a:r>
              <a:rPr lang="en-US" sz="1200" dirty="0">
                <a:solidFill>
                  <a:prstClr val="black"/>
                </a:solidFill>
                <a:latin typeface="Calibri" panose="020F0502020204030204" pitchFamily="34" charset="0"/>
                <a:cs typeface="Calibri" panose="020F0502020204030204" pitchFamily="34" charset="0"/>
              </a:rPr>
              <a:t>A contract has been secured from an Indian company for project execution;</a:t>
            </a:r>
          </a:p>
          <a:p>
            <a:pPr marL="781050" lvl="1" indent="-171453" algn="just" defTabSz="945677">
              <a:spcBef>
                <a:spcPts val="600"/>
              </a:spcBef>
              <a:buSzPct val="100000"/>
              <a:buFont typeface="Wingdings" panose="05000000000000000000" pitchFamily="2" charset="2"/>
              <a:buChar char="ü"/>
            </a:pPr>
            <a:r>
              <a:rPr lang="en-US" sz="1200" dirty="0">
                <a:solidFill>
                  <a:prstClr val="black"/>
                </a:solidFill>
                <a:latin typeface="Calibri" panose="020F0502020204030204" pitchFamily="34" charset="0"/>
                <a:cs typeface="Calibri" panose="020F0502020204030204" pitchFamily="34" charset="0"/>
              </a:rPr>
              <a:t>Necessary regulatory clearances have been secured and the project is being funded by inward remittance from abroad or by any other means</a:t>
            </a:r>
          </a:p>
          <a:p>
            <a:pPr marL="265118" lvl="1" indent="-265118" algn="just" defTabSz="945677">
              <a:spcBef>
                <a:spcPts val="600"/>
              </a:spcBef>
              <a:buSzPct val="100000"/>
              <a:buFont typeface="Arial" panose="020B0604020202020204" pitchFamily="34" charset="0"/>
              <a:buChar char="•"/>
            </a:pPr>
            <a:r>
              <a:rPr lang="en-US" sz="1200" dirty="0">
                <a:solidFill>
                  <a:srgbClr val="313131"/>
                </a:solidFill>
                <a:latin typeface="Calibri" panose="020F0502020204030204" pitchFamily="34" charset="0"/>
                <a:cs typeface="Calibri" panose="020F0502020204030204" pitchFamily="34" charset="0"/>
              </a:rPr>
              <a:t>Applicants from Bangladesh, Sri Lanka, Afghanistan, Iran, China, Hong Kong, Macau or Pakistan shall have to register with the state police authorities within 5 days of becoming functional.</a:t>
            </a:r>
          </a:p>
        </p:txBody>
      </p:sp>
      <p:sp>
        <p:nvSpPr>
          <p:cNvPr id="2" name="Rounded Rectangle 1"/>
          <p:cNvSpPr/>
          <p:nvPr/>
        </p:nvSpPr>
        <p:spPr bwMode="gray">
          <a:xfrm>
            <a:off x="867296" y="5831994"/>
            <a:ext cx="10734154" cy="585216"/>
          </a:xfrm>
          <a:prstGeom prst="roundRect">
            <a:avLst/>
          </a:prstGeom>
          <a:solidFill>
            <a:schemeClr val="accent1"/>
          </a:solidFill>
          <a:ln w="19050" algn="ctr">
            <a:noFill/>
            <a:miter lim="800000"/>
            <a:headEnd/>
            <a:tailEnd/>
          </a:ln>
        </p:spPr>
        <p:txBody>
          <a:bodyPr wrap="square" lIns="88900" tIns="88900" rIns="88900" bIns="88900" rtlCol="0" anchor="ctr"/>
          <a:lstStyle/>
          <a:p>
            <a:pPr defTabSz="945677"/>
            <a:r>
              <a:rPr lang="en-US" sz="1200" b="1" i="1" dirty="0">
                <a:solidFill>
                  <a:prstClr val="white"/>
                </a:solidFill>
                <a:latin typeface="Calibri" panose="020F0502020204030204" pitchFamily="34" charset="0"/>
                <a:cs typeface="Calibri" panose="020F0502020204030204" pitchFamily="34" charset="0"/>
              </a:rPr>
              <a:t>The foreign entities who may have established LO or BO with the permission from the Government of India in the pre-FEMA period shall also approach their AD Category–I bank with a copy of the said approval for allotment of a UIN by the Reserve Bank </a:t>
            </a:r>
          </a:p>
        </p:txBody>
      </p:sp>
    </p:spTree>
    <p:extLst>
      <p:ext uri="{BB962C8B-B14F-4D97-AF65-F5344CB8AC3E}">
        <p14:creationId xmlns:p14="http://schemas.microsoft.com/office/powerpoint/2010/main" val="1626720828"/>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3"/>
          <p:cNvSpPr>
            <a:spLocks noGrp="1"/>
          </p:cNvSpPr>
          <p:nvPr>
            <p:ph type="title"/>
          </p:nvPr>
        </p:nvSpPr>
        <p:spPr>
          <a:xfrm>
            <a:off x="478274" y="412379"/>
            <a:ext cx="10665976" cy="359145"/>
          </a:xfrm>
        </p:spPr>
        <p:txBody>
          <a:bodyPr/>
          <a:lstStyle/>
          <a:p>
            <a:r>
              <a:rPr lang="en-IN" sz="2100" dirty="0">
                <a:latin typeface="Calibri" panose="020F0502020204030204" pitchFamily="34" charset="0"/>
                <a:cs typeface="Calibri" panose="020F0502020204030204" pitchFamily="34" charset="0"/>
              </a:rPr>
              <a:t>Closure of LO/ BO/ PO in India</a:t>
            </a:r>
          </a:p>
        </p:txBody>
      </p:sp>
      <p:graphicFrame>
        <p:nvGraphicFramePr>
          <p:cNvPr id="10" name="Diagram 9"/>
          <p:cNvGraphicFramePr/>
          <p:nvPr/>
        </p:nvGraphicFramePr>
        <p:xfrm>
          <a:off x="922161" y="1055879"/>
          <a:ext cx="6858091" cy="483698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extBox 1"/>
          <p:cNvSpPr txBox="1"/>
          <p:nvPr/>
        </p:nvSpPr>
        <p:spPr>
          <a:xfrm>
            <a:off x="7103053" y="1674673"/>
            <a:ext cx="4041197" cy="3693319"/>
          </a:xfrm>
          <a:prstGeom prst="rect">
            <a:avLst/>
          </a:prstGeom>
          <a:noFill/>
        </p:spPr>
        <p:txBody>
          <a:bodyPr wrap="square" lIns="0" tIns="0" rIns="0" bIns="0" rtlCol="0">
            <a:spAutoFit/>
          </a:bodyPr>
          <a:lstStyle/>
          <a:p>
            <a:pPr marL="171453" indent="-171453" algn="just" defTabSz="945677">
              <a:buFont typeface="Arial" panose="020B0604020202020204" pitchFamily="34" charset="0"/>
              <a:buChar char="•"/>
            </a:pPr>
            <a:r>
              <a:rPr lang="en-IN" sz="1200" dirty="0">
                <a:solidFill>
                  <a:prstClr val="black"/>
                </a:solidFill>
                <a:latin typeface="Calibri" panose="020F0502020204030204" pitchFamily="34" charset="0"/>
                <a:cs typeface="Calibri" panose="020F0502020204030204" pitchFamily="34" charset="0"/>
              </a:rPr>
              <a:t>Confirmation from the Auditor shall be obtained stating:</a:t>
            </a:r>
          </a:p>
          <a:p>
            <a:pPr marL="171453" indent="-171453" algn="just" defTabSz="945677">
              <a:buFont typeface="Arial" panose="020B0604020202020204" pitchFamily="34" charset="0"/>
              <a:buChar char="•"/>
            </a:pPr>
            <a:endParaRPr lang="en-IN" sz="1200" dirty="0">
              <a:solidFill>
                <a:prstClr val="black"/>
              </a:solidFill>
              <a:latin typeface="Calibri" panose="020F0502020204030204" pitchFamily="34" charset="0"/>
              <a:cs typeface="Calibri" panose="020F0502020204030204" pitchFamily="34" charset="0"/>
            </a:endParaRPr>
          </a:p>
          <a:p>
            <a:pPr marL="838201" lvl="1" indent="-228604" algn="just" defTabSz="945677">
              <a:buFont typeface="+mj-lt"/>
              <a:buAutoNum type="alphaLcPeriod"/>
            </a:pPr>
            <a:r>
              <a:rPr lang="en-IN" sz="1200" dirty="0">
                <a:solidFill>
                  <a:prstClr val="black"/>
                </a:solidFill>
                <a:latin typeface="Calibri" panose="020F0502020204030204" pitchFamily="34" charset="0"/>
                <a:cs typeface="Calibri" panose="020F0502020204030204" pitchFamily="34" charset="0"/>
              </a:rPr>
              <a:t>Manner of arriving at the remittable surplus supported by a statement of assets and liabilities along with indicating the manner of disposal of assets;</a:t>
            </a:r>
          </a:p>
          <a:p>
            <a:pPr marL="838201" lvl="1" indent="-228604" algn="just" defTabSz="945677">
              <a:buFont typeface="+mj-lt"/>
              <a:buAutoNum type="alphaLcPeriod"/>
            </a:pPr>
            <a:r>
              <a:rPr lang="en-US" sz="1200" dirty="0">
                <a:solidFill>
                  <a:prstClr val="black"/>
                </a:solidFill>
                <a:latin typeface="Calibri" panose="020F0502020204030204" pitchFamily="34" charset="0"/>
                <a:cs typeface="Calibri" panose="020F0502020204030204" pitchFamily="34" charset="0"/>
              </a:rPr>
              <a:t>That all liabilities in India including the arrears of gratuity and other benefits to employees, etc. of the office have been either fully met or adequately provided for;</a:t>
            </a:r>
          </a:p>
          <a:p>
            <a:pPr marL="838201" lvl="1" indent="-228604" algn="just" defTabSz="945677">
              <a:buFont typeface="+mj-lt"/>
              <a:buAutoNum type="alphaLcPeriod"/>
            </a:pPr>
            <a:r>
              <a:rPr lang="en-US" sz="1200" dirty="0">
                <a:solidFill>
                  <a:prstClr val="black"/>
                </a:solidFill>
                <a:latin typeface="Calibri" panose="020F0502020204030204" pitchFamily="34" charset="0"/>
                <a:cs typeface="Calibri" panose="020F0502020204030204" pitchFamily="34" charset="0"/>
              </a:rPr>
              <a:t>That no income accruing from sources outside India (including proceeds of exports) has remained un repatriated to India.</a:t>
            </a:r>
          </a:p>
          <a:p>
            <a:pPr marL="171453" indent="-171453" algn="just" defTabSz="945677">
              <a:buFont typeface="Arial" panose="020B0604020202020204" pitchFamily="34" charset="0"/>
              <a:buChar char="•"/>
            </a:pPr>
            <a:r>
              <a:rPr lang="en-US" sz="1200" dirty="0">
                <a:solidFill>
                  <a:prstClr val="black"/>
                </a:solidFill>
                <a:latin typeface="Calibri" panose="020F0502020204030204" pitchFamily="34" charset="0"/>
                <a:cs typeface="Calibri" panose="020F0502020204030204" pitchFamily="34" charset="0"/>
              </a:rPr>
              <a:t>Undertaking from Parent Entity that no legal proceedings in any court in India are pending against the LO/ BO/ PO and there is no legal impediment to the remittance.</a:t>
            </a:r>
          </a:p>
          <a:p>
            <a:pPr marL="171453" indent="-171453" algn="just" defTabSz="945677">
              <a:buFont typeface="Arial" panose="020B0604020202020204" pitchFamily="34" charset="0"/>
              <a:buChar char="•"/>
            </a:pPr>
            <a:r>
              <a:rPr lang="en-US" sz="1200" dirty="0">
                <a:solidFill>
                  <a:prstClr val="black"/>
                </a:solidFill>
                <a:latin typeface="Calibri" panose="020F0502020204030204" pitchFamily="34" charset="0"/>
                <a:cs typeface="Calibri" panose="020F0502020204030204" pitchFamily="34" charset="0"/>
              </a:rPr>
              <a:t>The AD Bank may seek permission for closure from the sectoral regulators in case of closure of offices of banks and Insurance companies</a:t>
            </a:r>
          </a:p>
          <a:p>
            <a:pPr marL="171453" indent="-171453" algn="just" defTabSz="945677">
              <a:buFont typeface="Arial" panose="020B0604020202020204" pitchFamily="34" charset="0"/>
              <a:buChar char="•"/>
            </a:pPr>
            <a:endParaRPr lang="en-US" sz="1200" dirty="0">
              <a:solidFill>
                <a:prstClr val="black"/>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93605990"/>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esk with productivity items">
            <a:extLst>
              <a:ext uri="{FF2B5EF4-FFF2-40B4-BE49-F238E27FC236}">
                <a16:creationId xmlns:a16="http://schemas.microsoft.com/office/drawing/2014/main" id="{54EDF82B-2BF2-4E68-A51A-D79EAF776BFB}"/>
              </a:ext>
            </a:extLst>
          </p:cNvPr>
          <p:cNvPicPr>
            <a:picLocks noChangeAspect="1"/>
          </p:cNvPicPr>
          <p:nvPr/>
        </p:nvPicPr>
        <p:blipFill>
          <a:blip r:embed="rId3"/>
          <a:stretch>
            <a:fillRect/>
          </a:stretch>
        </p:blipFill>
        <p:spPr>
          <a:xfrm>
            <a:off x="-1" y="0"/>
            <a:ext cx="12264887" cy="6858000"/>
          </a:xfrm>
          <a:prstGeom prst="rect">
            <a:avLst/>
          </a:prstGeom>
        </p:spPr>
      </p:pic>
      <p:sp>
        <p:nvSpPr>
          <p:cNvPr id="2" name="Title 1"/>
          <p:cNvSpPr>
            <a:spLocks noGrp="1"/>
          </p:cNvSpPr>
          <p:nvPr>
            <p:ph type="title"/>
          </p:nvPr>
        </p:nvSpPr>
        <p:spPr>
          <a:xfrm>
            <a:off x="113485" y="3201719"/>
            <a:ext cx="5601517" cy="1592403"/>
          </a:xfrm>
        </p:spPr>
        <p:txBody>
          <a:bodyPr/>
          <a:lstStyle/>
          <a:p>
            <a:pPr algn="ctr"/>
            <a:r>
              <a:rPr lang="en-US" sz="4000" dirty="0">
                <a:solidFill>
                  <a:schemeClr val="tx1"/>
                </a:solidFill>
                <a:latin typeface="Calibri" panose="020F0502020204030204" pitchFamily="34" charset="0"/>
                <a:cs typeface="Calibri" panose="020F0502020204030204" pitchFamily="34" charset="0"/>
              </a:rPr>
              <a:t>Overseas Direct </a:t>
            </a:r>
            <a:br>
              <a:rPr lang="en-US" sz="4000" dirty="0">
                <a:solidFill>
                  <a:schemeClr val="tx1"/>
                </a:solidFill>
                <a:latin typeface="Calibri" panose="020F0502020204030204" pitchFamily="34" charset="0"/>
                <a:cs typeface="Calibri" panose="020F0502020204030204" pitchFamily="34" charset="0"/>
              </a:rPr>
            </a:br>
            <a:r>
              <a:rPr lang="en-US" sz="4000" dirty="0">
                <a:solidFill>
                  <a:schemeClr val="tx1"/>
                </a:solidFill>
                <a:latin typeface="Calibri" panose="020F0502020204030204" pitchFamily="34" charset="0"/>
                <a:cs typeface="Calibri" panose="020F0502020204030204" pitchFamily="34" charset="0"/>
              </a:rPr>
              <a:t>Investment (‘ODI’)</a:t>
            </a:r>
            <a:endParaRPr lang="en-US" sz="4000" b="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729394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p:cNvGrpSpPr/>
          <p:nvPr/>
        </p:nvGrpSpPr>
        <p:grpSpPr>
          <a:xfrm>
            <a:off x="2058537" y="2054639"/>
            <a:ext cx="8053978" cy="2820459"/>
            <a:chOff x="750989" y="1640371"/>
            <a:chExt cx="11942559" cy="4328201"/>
          </a:xfrm>
        </p:grpSpPr>
        <p:grpSp>
          <p:nvGrpSpPr>
            <p:cNvPr id="23" name="Group 22"/>
            <p:cNvGrpSpPr/>
            <p:nvPr/>
          </p:nvGrpSpPr>
          <p:grpSpPr>
            <a:xfrm flipH="1">
              <a:off x="7832531" y="3362402"/>
              <a:ext cx="3686873" cy="914720"/>
              <a:chOff x="1825093" y="3362402"/>
              <a:chExt cx="3686873" cy="914720"/>
            </a:xfrm>
          </p:grpSpPr>
          <p:cxnSp>
            <p:nvCxnSpPr>
              <p:cNvPr id="67" name="Elbow Connector 66"/>
              <p:cNvCxnSpPr/>
              <p:nvPr/>
            </p:nvCxnSpPr>
            <p:spPr>
              <a:xfrm rot="5400000" flipH="1" flipV="1">
                <a:off x="3472662" y="2237818"/>
                <a:ext cx="457775" cy="3620833"/>
              </a:xfrm>
              <a:prstGeom prst="bentConnector2">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8" name="Elbow Connector 67"/>
              <p:cNvCxnSpPr/>
              <p:nvPr/>
            </p:nvCxnSpPr>
            <p:spPr>
              <a:xfrm rot="16200000" flipH="1">
                <a:off x="3472662" y="1780873"/>
                <a:ext cx="457775" cy="3620833"/>
              </a:xfrm>
              <a:prstGeom prst="bentConnector2">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9" name="Rectangle 68"/>
              <p:cNvSpPr/>
              <p:nvPr/>
            </p:nvSpPr>
            <p:spPr bwMode="gray">
              <a:xfrm>
                <a:off x="1825093" y="3478674"/>
                <a:ext cx="132080" cy="85659"/>
              </a:xfrm>
              <a:prstGeom prst="rect">
                <a:avLst/>
              </a:prstGeom>
              <a:solidFill>
                <a:schemeClr val="accent4"/>
              </a:solidFill>
              <a:ln w="19050" algn="ctr">
                <a:noFill/>
                <a:miter lim="800000"/>
                <a:headEnd/>
                <a:tailEnd/>
              </a:ln>
            </p:spPr>
            <p:txBody>
              <a:bodyPr wrap="square" lIns="70674" tIns="70674" rIns="70674" bIns="70674" rtlCol="0" anchor="ctr"/>
              <a:lstStyle/>
              <a:p>
                <a:pPr algn="ctr">
                  <a:lnSpc>
                    <a:spcPct val="106000"/>
                  </a:lnSpc>
                  <a:buFont typeface="Wingdings 2" pitchFamily="18" charset="2"/>
                  <a:buNone/>
                </a:pPr>
                <a:endParaRPr lang="en-IN" sz="1272" b="1" dirty="0">
                  <a:solidFill>
                    <a:schemeClr val="bg1"/>
                  </a:solidFill>
                </a:endParaRPr>
              </a:p>
            </p:txBody>
          </p:sp>
        </p:grpSp>
        <p:grpSp>
          <p:nvGrpSpPr>
            <p:cNvPr id="24" name="Group 23"/>
            <p:cNvGrpSpPr/>
            <p:nvPr/>
          </p:nvGrpSpPr>
          <p:grpSpPr>
            <a:xfrm>
              <a:off x="1825093" y="3362402"/>
              <a:ext cx="3686873" cy="914720"/>
              <a:chOff x="1825093" y="3362402"/>
              <a:chExt cx="3686873" cy="914720"/>
            </a:xfrm>
          </p:grpSpPr>
          <p:cxnSp>
            <p:nvCxnSpPr>
              <p:cNvPr id="64" name="Elbow Connector 63"/>
              <p:cNvCxnSpPr/>
              <p:nvPr/>
            </p:nvCxnSpPr>
            <p:spPr>
              <a:xfrm rot="5400000" flipH="1" flipV="1">
                <a:off x="3472662" y="2237818"/>
                <a:ext cx="457775" cy="3620833"/>
              </a:xfrm>
              <a:prstGeom prst="bentConnector2">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5" name="Elbow Connector 64"/>
              <p:cNvCxnSpPr/>
              <p:nvPr/>
            </p:nvCxnSpPr>
            <p:spPr>
              <a:xfrm rot="16200000" flipH="1">
                <a:off x="3472662" y="1780873"/>
                <a:ext cx="457775" cy="3620833"/>
              </a:xfrm>
              <a:prstGeom prst="bentConnector2">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6" name="Rectangle 65"/>
              <p:cNvSpPr/>
              <p:nvPr/>
            </p:nvSpPr>
            <p:spPr bwMode="gray">
              <a:xfrm>
                <a:off x="1825093" y="3478674"/>
                <a:ext cx="132080" cy="85659"/>
              </a:xfrm>
              <a:prstGeom prst="rect">
                <a:avLst/>
              </a:prstGeom>
              <a:solidFill>
                <a:schemeClr val="accent4"/>
              </a:solidFill>
              <a:ln w="19050" algn="ctr">
                <a:noFill/>
                <a:miter lim="800000"/>
                <a:headEnd/>
                <a:tailEnd/>
              </a:ln>
            </p:spPr>
            <p:txBody>
              <a:bodyPr wrap="square" lIns="70674" tIns="70674" rIns="70674" bIns="70674" rtlCol="0" anchor="ctr"/>
              <a:lstStyle/>
              <a:p>
                <a:pPr algn="ctr">
                  <a:lnSpc>
                    <a:spcPct val="106000"/>
                  </a:lnSpc>
                  <a:buFont typeface="Wingdings 2" pitchFamily="18" charset="2"/>
                  <a:buNone/>
                </a:pPr>
                <a:endParaRPr lang="en-IN" sz="1272" b="1" dirty="0">
                  <a:solidFill>
                    <a:schemeClr val="bg1"/>
                  </a:solidFill>
                </a:endParaRPr>
              </a:p>
            </p:txBody>
          </p:sp>
        </p:grpSp>
        <p:grpSp>
          <p:nvGrpSpPr>
            <p:cNvPr id="25" name="Group 24"/>
            <p:cNvGrpSpPr/>
            <p:nvPr/>
          </p:nvGrpSpPr>
          <p:grpSpPr>
            <a:xfrm>
              <a:off x="8474149" y="1640371"/>
              <a:ext cx="4219399" cy="4328201"/>
              <a:chOff x="8474149" y="1729986"/>
              <a:chExt cx="4219399" cy="4328201"/>
            </a:xfrm>
          </p:grpSpPr>
          <p:sp>
            <p:nvSpPr>
              <p:cNvPr id="61" name="Hexagon 60"/>
              <p:cNvSpPr/>
              <p:nvPr/>
            </p:nvSpPr>
            <p:spPr bwMode="gray">
              <a:xfrm flipH="1">
                <a:off x="10413259" y="1729986"/>
                <a:ext cx="2280289" cy="2042072"/>
              </a:xfrm>
              <a:prstGeom prst="hexagon">
                <a:avLst/>
              </a:prstGeom>
              <a:solidFill>
                <a:schemeClr val="accent3"/>
              </a:solidFill>
              <a:ln w="19050" algn="ctr">
                <a:noFill/>
                <a:miter lim="800000"/>
                <a:headEnd/>
                <a:tailEnd/>
              </a:ln>
            </p:spPr>
            <p:txBody>
              <a:bodyPr wrap="square" lIns="70674" tIns="70674" rIns="70674" bIns="70674" rtlCol="0" anchor="ctr"/>
              <a:lstStyle/>
              <a:p>
                <a:pPr algn="ctr">
                  <a:lnSpc>
                    <a:spcPct val="106000"/>
                  </a:lnSpc>
                  <a:buFont typeface="Wingdings 2" pitchFamily="18" charset="2"/>
                  <a:buNone/>
                </a:pPr>
                <a:endParaRPr lang="en-IN" sz="1272" b="1" dirty="0">
                  <a:solidFill>
                    <a:schemeClr val="bg1"/>
                  </a:solidFill>
                </a:endParaRPr>
              </a:p>
            </p:txBody>
          </p:sp>
          <p:sp>
            <p:nvSpPr>
              <p:cNvPr id="62" name="Hexagon 61"/>
              <p:cNvSpPr/>
              <p:nvPr/>
            </p:nvSpPr>
            <p:spPr bwMode="gray">
              <a:xfrm flipH="1">
                <a:off x="10413259" y="4016115"/>
                <a:ext cx="2280289" cy="2042072"/>
              </a:xfrm>
              <a:prstGeom prst="hexagon">
                <a:avLst/>
              </a:prstGeom>
              <a:solidFill>
                <a:schemeClr val="accent1">
                  <a:lumMod val="50000"/>
                </a:schemeClr>
              </a:solidFill>
              <a:ln w="19050" algn="ctr">
                <a:noFill/>
                <a:miter lim="800000"/>
                <a:headEnd/>
                <a:tailEnd/>
              </a:ln>
            </p:spPr>
            <p:txBody>
              <a:bodyPr wrap="square" lIns="70674" tIns="70674" rIns="70674" bIns="70674" rtlCol="0" anchor="ctr"/>
              <a:lstStyle/>
              <a:p>
                <a:pPr algn="ctr">
                  <a:lnSpc>
                    <a:spcPct val="106000"/>
                  </a:lnSpc>
                  <a:buFont typeface="Wingdings 2" pitchFamily="18" charset="2"/>
                  <a:buNone/>
                </a:pPr>
                <a:endParaRPr lang="en-IN" sz="1272" b="1" dirty="0">
                  <a:solidFill>
                    <a:schemeClr val="bg1"/>
                  </a:solidFill>
                </a:endParaRPr>
              </a:p>
            </p:txBody>
          </p:sp>
          <p:sp>
            <p:nvSpPr>
              <p:cNvPr id="63" name="Hexagon 62"/>
              <p:cNvSpPr/>
              <p:nvPr/>
            </p:nvSpPr>
            <p:spPr bwMode="gray">
              <a:xfrm flipH="1">
                <a:off x="8474149" y="2887351"/>
                <a:ext cx="2280289" cy="2042072"/>
              </a:xfrm>
              <a:prstGeom prst="hexagon">
                <a:avLst/>
              </a:prstGeom>
              <a:solidFill>
                <a:schemeClr val="accent4">
                  <a:lumMod val="75000"/>
                </a:schemeClr>
              </a:solidFill>
              <a:ln w="19050" algn="ctr">
                <a:noFill/>
                <a:miter lim="800000"/>
                <a:headEnd/>
                <a:tailEnd/>
              </a:ln>
            </p:spPr>
            <p:txBody>
              <a:bodyPr wrap="square" lIns="70674" tIns="70674" rIns="70674" bIns="70674" rtlCol="0" anchor="ctr"/>
              <a:lstStyle/>
              <a:p>
                <a:pPr algn="ctr">
                  <a:lnSpc>
                    <a:spcPct val="106000"/>
                  </a:lnSpc>
                  <a:buFont typeface="Wingdings 2" pitchFamily="18" charset="2"/>
                  <a:buNone/>
                </a:pPr>
                <a:endParaRPr lang="en-IN" sz="1272" b="1" dirty="0">
                  <a:solidFill>
                    <a:schemeClr val="bg1"/>
                  </a:solidFill>
                </a:endParaRPr>
              </a:p>
            </p:txBody>
          </p:sp>
        </p:grpSp>
        <p:grpSp>
          <p:nvGrpSpPr>
            <p:cNvPr id="56" name="Group 55"/>
            <p:cNvGrpSpPr/>
            <p:nvPr/>
          </p:nvGrpSpPr>
          <p:grpSpPr>
            <a:xfrm>
              <a:off x="5511966" y="2665873"/>
              <a:ext cx="2319948" cy="2300984"/>
              <a:chOff x="469899" y="3204971"/>
              <a:chExt cx="1739323" cy="1725106"/>
            </a:xfrm>
          </p:grpSpPr>
          <p:sp>
            <p:nvSpPr>
              <p:cNvPr id="58" name="Oval 57"/>
              <p:cNvSpPr>
                <a:spLocks noChangeArrowheads="1"/>
              </p:cNvSpPr>
              <p:nvPr/>
            </p:nvSpPr>
            <p:spPr bwMode="gray">
              <a:xfrm>
                <a:off x="469899" y="3204971"/>
                <a:ext cx="1739323" cy="1725106"/>
              </a:xfrm>
              <a:prstGeom prst="ellipse">
                <a:avLst/>
              </a:prstGeom>
              <a:solidFill>
                <a:schemeClr val="tx2"/>
              </a:solidFill>
              <a:ln w="19050" algn="ctr">
                <a:solidFill>
                  <a:schemeClr val="accent6"/>
                </a:solidFill>
                <a:round/>
                <a:headEnd/>
                <a:tailEnd/>
              </a:ln>
              <a:effectLst/>
            </p:spPr>
            <p:txBody>
              <a:bodyPr wrap="none" anchor="ctr"/>
              <a:lstStyle/>
              <a:p>
                <a:endParaRPr lang="en-US" sz="397" dirty="0">
                  <a:latin typeface="Candara" panose="020E0502030303020204" pitchFamily="34" charset="0"/>
                </a:endParaRPr>
              </a:p>
            </p:txBody>
          </p:sp>
          <p:sp>
            <p:nvSpPr>
              <p:cNvPr id="59" name="Oval 58"/>
              <p:cNvSpPr>
                <a:spLocks noChangeArrowheads="1"/>
              </p:cNvSpPr>
              <p:nvPr/>
            </p:nvSpPr>
            <p:spPr bwMode="gray">
              <a:xfrm>
                <a:off x="542567" y="3283960"/>
                <a:ext cx="1589245" cy="1575028"/>
              </a:xfrm>
              <a:prstGeom prst="ellipse">
                <a:avLst/>
              </a:prstGeom>
              <a:solidFill>
                <a:schemeClr val="bg1"/>
              </a:solidFill>
              <a:ln w="19050" algn="ctr">
                <a:noFill/>
                <a:round/>
                <a:headEnd/>
                <a:tailEnd/>
              </a:ln>
              <a:effectLst/>
            </p:spPr>
            <p:txBody>
              <a:bodyPr wrap="none" anchor="ctr"/>
              <a:lstStyle/>
              <a:p>
                <a:endParaRPr lang="en-US" sz="397" dirty="0">
                  <a:latin typeface="Candara" panose="020E0502030303020204" pitchFamily="34" charset="0"/>
                </a:endParaRPr>
              </a:p>
            </p:txBody>
          </p:sp>
          <p:sp>
            <p:nvSpPr>
              <p:cNvPr id="60" name="Oval 59"/>
              <p:cNvSpPr>
                <a:spLocks noChangeArrowheads="1"/>
              </p:cNvSpPr>
              <p:nvPr/>
            </p:nvSpPr>
            <p:spPr bwMode="gray">
              <a:xfrm>
                <a:off x="590345" y="3331216"/>
                <a:ext cx="1473923" cy="1453385"/>
              </a:xfrm>
              <a:prstGeom prst="ellipse">
                <a:avLst/>
              </a:prstGeom>
              <a:solidFill>
                <a:schemeClr val="tx2"/>
              </a:solidFill>
              <a:ln w="19050">
                <a:solidFill>
                  <a:srgbClr val="FFFFFF"/>
                </a:solidFill>
                <a:round/>
                <a:headEnd/>
                <a:tailEnd/>
              </a:ln>
            </p:spPr>
            <p:txBody>
              <a:bodyPr wrap="none" lIns="71548" tIns="71548" rIns="57239" bIns="71548" anchor="ctr"/>
              <a:lstStyle/>
              <a:p>
                <a:endParaRPr lang="en-US" sz="318" kern="0" dirty="0"/>
              </a:p>
            </p:txBody>
          </p:sp>
        </p:grpSp>
        <p:sp>
          <p:nvSpPr>
            <p:cNvPr id="27" name="Hexagon 26"/>
            <p:cNvSpPr/>
            <p:nvPr/>
          </p:nvSpPr>
          <p:spPr bwMode="gray">
            <a:xfrm>
              <a:off x="750989" y="1640371"/>
              <a:ext cx="2280289" cy="2042072"/>
            </a:xfrm>
            <a:prstGeom prst="hexagon">
              <a:avLst/>
            </a:prstGeom>
            <a:solidFill>
              <a:schemeClr val="accent1"/>
            </a:solidFill>
            <a:ln w="19050" algn="ctr">
              <a:noFill/>
              <a:miter lim="800000"/>
              <a:headEnd/>
              <a:tailEnd/>
            </a:ln>
          </p:spPr>
          <p:txBody>
            <a:bodyPr wrap="square" lIns="70674" tIns="70674" rIns="70674" bIns="70674" rtlCol="0" anchor="ctr"/>
            <a:lstStyle/>
            <a:p>
              <a:pPr algn="ctr">
                <a:lnSpc>
                  <a:spcPct val="106000"/>
                </a:lnSpc>
                <a:buFont typeface="Wingdings 2" pitchFamily="18" charset="2"/>
                <a:buNone/>
              </a:pPr>
              <a:endParaRPr lang="en-IN" sz="1272" b="1" dirty="0">
                <a:solidFill>
                  <a:schemeClr val="bg1"/>
                </a:solidFill>
              </a:endParaRPr>
            </a:p>
          </p:txBody>
        </p:sp>
        <p:sp>
          <p:nvSpPr>
            <p:cNvPr id="28" name="Hexagon 27"/>
            <p:cNvSpPr/>
            <p:nvPr/>
          </p:nvSpPr>
          <p:spPr bwMode="gray">
            <a:xfrm>
              <a:off x="750989" y="3926500"/>
              <a:ext cx="2280289" cy="2042072"/>
            </a:xfrm>
            <a:prstGeom prst="hexagon">
              <a:avLst/>
            </a:prstGeom>
            <a:solidFill>
              <a:schemeClr val="accent5"/>
            </a:solidFill>
            <a:ln w="19050" algn="ctr">
              <a:noFill/>
              <a:miter lim="800000"/>
              <a:headEnd/>
              <a:tailEnd/>
            </a:ln>
          </p:spPr>
          <p:txBody>
            <a:bodyPr wrap="square" lIns="70674" tIns="70674" rIns="70674" bIns="70674" rtlCol="0" anchor="ctr"/>
            <a:lstStyle/>
            <a:p>
              <a:pPr algn="ctr">
                <a:lnSpc>
                  <a:spcPct val="106000"/>
                </a:lnSpc>
                <a:buFont typeface="Wingdings 2" pitchFamily="18" charset="2"/>
                <a:buNone/>
              </a:pPr>
              <a:endParaRPr lang="en-IN" sz="1272" b="1" dirty="0">
                <a:solidFill>
                  <a:schemeClr val="bg1"/>
                </a:solidFill>
              </a:endParaRPr>
            </a:p>
          </p:txBody>
        </p:sp>
        <p:sp>
          <p:nvSpPr>
            <p:cNvPr id="29" name="Hexagon 28"/>
            <p:cNvSpPr/>
            <p:nvPr/>
          </p:nvSpPr>
          <p:spPr bwMode="gray">
            <a:xfrm>
              <a:off x="2690100" y="2797736"/>
              <a:ext cx="2280289" cy="2042072"/>
            </a:xfrm>
            <a:prstGeom prst="hexagon">
              <a:avLst/>
            </a:prstGeom>
            <a:solidFill>
              <a:schemeClr val="accent2"/>
            </a:solidFill>
            <a:ln w="19050" algn="ctr">
              <a:solidFill>
                <a:schemeClr val="tx1">
                  <a:lumMod val="65000"/>
                  <a:lumOff val="35000"/>
                </a:schemeClr>
              </a:solidFill>
              <a:miter lim="800000"/>
              <a:headEnd/>
              <a:tailEnd/>
            </a:ln>
          </p:spPr>
          <p:txBody>
            <a:bodyPr wrap="square" lIns="70674" tIns="70674" rIns="70674" bIns="70674" rtlCol="0" anchor="ctr"/>
            <a:lstStyle/>
            <a:p>
              <a:pPr algn="ctr">
                <a:lnSpc>
                  <a:spcPct val="106000"/>
                </a:lnSpc>
                <a:buFont typeface="Wingdings 2" pitchFamily="18" charset="2"/>
                <a:buNone/>
              </a:pPr>
              <a:endParaRPr lang="en-IN" sz="1272" b="1" dirty="0">
                <a:solidFill>
                  <a:schemeClr val="bg1"/>
                </a:solidFill>
              </a:endParaRPr>
            </a:p>
          </p:txBody>
        </p:sp>
        <p:sp>
          <p:nvSpPr>
            <p:cNvPr id="30" name="Rectangle 29"/>
            <p:cNvSpPr/>
            <p:nvPr/>
          </p:nvSpPr>
          <p:spPr>
            <a:xfrm>
              <a:off x="1031244" y="2099179"/>
              <a:ext cx="1692387" cy="1275226"/>
            </a:xfrm>
            <a:prstGeom prst="rect">
              <a:avLst/>
            </a:prstGeom>
          </p:spPr>
          <p:txBody>
            <a:bodyPr wrap="square">
              <a:spAutoFit/>
            </a:bodyPr>
            <a:lstStyle/>
            <a:p>
              <a:pPr algn="ctr">
                <a:spcAft>
                  <a:spcPts val="238"/>
                </a:spcAft>
              </a:pPr>
              <a:r>
                <a:rPr lang="en-US" sz="1200" dirty="0">
                  <a:solidFill>
                    <a:prstClr val="white"/>
                  </a:solidFill>
                  <a:latin typeface="Calibri" panose="020F0502020204030204" pitchFamily="34" charset="0"/>
                  <a:ea typeface="Verdana" panose="020B0604030504040204" pitchFamily="34" charset="0"/>
                  <a:cs typeface="Calibri" panose="020F0502020204030204" pitchFamily="34" charset="0"/>
                </a:rPr>
                <a:t>FEM (Overseas Investment) Regulations, 2022</a:t>
              </a:r>
            </a:p>
          </p:txBody>
        </p:sp>
      </p:grpSp>
      <p:sp>
        <p:nvSpPr>
          <p:cNvPr id="70" name="Rectangle 69"/>
          <p:cNvSpPr/>
          <p:nvPr/>
        </p:nvSpPr>
        <p:spPr>
          <a:xfrm>
            <a:off x="2231154" y="3824844"/>
            <a:ext cx="1141335" cy="830997"/>
          </a:xfrm>
          <a:prstGeom prst="rect">
            <a:avLst/>
          </a:prstGeom>
        </p:spPr>
        <p:txBody>
          <a:bodyPr wrap="square">
            <a:spAutoFit/>
          </a:bodyPr>
          <a:lstStyle/>
          <a:p>
            <a:pPr algn="ctr" defTabSz="751805"/>
            <a:r>
              <a:rPr lang="en-US" sz="1200" dirty="0">
                <a:solidFill>
                  <a:prstClr val="white"/>
                </a:solidFill>
                <a:latin typeface="Calibri" panose="020F0502020204030204" pitchFamily="34" charset="0"/>
                <a:ea typeface="Verdana" panose="020B0604030504040204" pitchFamily="34" charset="0"/>
                <a:cs typeface="Calibri" panose="020F0502020204030204" pitchFamily="34" charset="0"/>
              </a:rPr>
              <a:t>Notification issued by RBI from time to time</a:t>
            </a:r>
            <a:endParaRPr lang="en-US" sz="1200" dirty="0">
              <a:solidFill>
                <a:srgbClr val="53565A"/>
              </a:solidFill>
              <a:latin typeface="Calibri" panose="020F0502020204030204" pitchFamily="34" charset="0"/>
              <a:cs typeface="Calibri" panose="020F0502020204030204" pitchFamily="34" charset="0"/>
            </a:endParaRPr>
          </a:p>
        </p:txBody>
      </p:sp>
      <p:sp>
        <p:nvSpPr>
          <p:cNvPr id="71" name="Rectangle 70"/>
          <p:cNvSpPr/>
          <p:nvPr/>
        </p:nvSpPr>
        <p:spPr>
          <a:xfrm>
            <a:off x="3589483" y="3086632"/>
            <a:ext cx="1141335" cy="830997"/>
          </a:xfrm>
          <a:prstGeom prst="rect">
            <a:avLst/>
          </a:prstGeom>
        </p:spPr>
        <p:txBody>
          <a:bodyPr wrap="square">
            <a:spAutoFit/>
          </a:bodyPr>
          <a:lstStyle/>
          <a:p>
            <a:pPr algn="ctr" defTabSz="329595">
              <a:spcAft>
                <a:spcPts val="325"/>
              </a:spcAft>
            </a:pPr>
            <a:r>
              <a:rPr lang="en-US" sz="1200" dirty="0">
                <a:solidFill>
                  <a:prstClr val="white"/>
                </a:solidFill>
                <a:latin typeface="Calibri" panose="020F0502020204030204" pitchFamily="34" charset="0"/>
                <a:ea typeface="Verdana" panose="020B0604030504040204" pitchFamily="34" charset="0"/>
                <a:cs typeface="Calibri" panose="020F0502020204030204" pitchFamily="34" charset="0"/>
              </a:rPr>
              <a:t>A.P DIR circulars issued by RBI from time to time</a:t>
            </a:r>
          </a:p>
        </p:txBody>
      </p:sp>
      <p:sp>
        <p:nvSpPr>
          <p:cNvPr id="72" name="Rectangle 71"/>
          <p:cNvSpPr/>
          <p:nvPr/>
        </p:nvSpPr>
        <p:spPr>
          <a:xfrm>
            <a:off x="7465220" y="3130094"/>
            <a:ext cx="1141335" cy="646331"/>
          </a:xfrm>
          <a:prstGeom prst="rect">
            <a:avLst/>
          </a:prstGeom>
        </p:spPr>
        <p:txBody>
          <a:bodyPr wrap="square">
            <a:spAutoFit/>
          </a:bodyPr>
          <a:lstStyle/>
          <a:p>
            <a:pPr algn="ctr"/>
            <a:r>
              <a:rPr lang="en-US" sz="1200" dirty="0">
                <a:solidFill>
                  <a:schemeClr val="bg1"/>
                </a:solidFill>
                <a:latin typeface="Calibri" panose="020F0502020204030204" pitchFamily="34" charset="0"/>
                <a:cs typeface="Calibri" panose="020F0502020204030204" pitchFamily="34" charset="0"/>
              </a:rPr>
              <a:t>FEM (Overseas Investment) Rules, 2022</a:t>
            </a:r>
          </a:p>
        </p:txBody>
      </p:sp>
      <p:sp>
        <p:nvSpPr>
          <p:cNvPr id="73" name="Rectangle 72"/>
          <p:cNvSpPr/>
          <p:nvPr/>
        </p:nvSpPr>
        <p:spPr>
          <a:xfrm>
            <a:off x="8768193" y="2326658"/>
            <a:ext cx="1141335" cy="830997"/>
          </a:xfrm>
          <a:prstGeom prst="rect">
            <a:avLst/>
          </a:prstGeom>
        </p:spPr>
        <p:txBody>
          <a:bodyPr wrap="square">
            <a:spAutoFit/>
          </a:bodyPr>
          <a:lstStyle/>
          <a:p>
            <a:pPr algn="ctr" defTabSz="751805"/>
            <a:r>
              <a:rPr lang="en-US" sz="1200" dirty="0">
                <a:solidFill>
                  <a:schemeClr val="bg1"/>
                </a:solidFill>
                <a:latin typeface="Calibri" panose="020F0502020204030204" pitchFamily="34" charset="0"/>
                <a:cs typeface="Calibri" panose="020F0502020204030204" pitchFamily="34" charset="0"/>
              </a:rPr>
              <a:t>FEM(Overseas Investment) Directions, 2022</a:t>
            </a:r>
          </a:p>
        </p:txBody>
      </p:sp>
      <p:sp>
        <p:nvSpPr>
          <p:cNvPr id="74" name="Rectangle 73"/>
          <p:cNvSpPr/>
          <p:nvPr/>
        </p:nvSpPr>
        <p:spPr>
          <a:xfrm>
            <a:off x="8768193" y="3812568"/>
            <a:ext cx="1141335" cy="830997"/>
          </a:xfrm>
          <a:prstGeom prst="rect">
            <a:avLst/>
          </a:prstGeom>
        </p:spPr>
        <p:txBody>
          <a:bodyPr wrap="square">
            <a:spAutoFit/>
          </a:bodyPr>
          <a:lstStyle/>
          <a:p>
            <a:pPr algn="ctr" defTabSz="751805">
              <a:spcAft>
                <a:spcPts val="433"/>
              </a:spcAft>
            </a:pPr>
            <a:r>
              <a:rPr lang="en-US" sz="1200" dirty="0">
                <a:solidFill>
                  <a:prstClr val="white"/>
                </a:solidFill>
                <a:latin typeface="Calibri" panose="020F0502020204030204" pitchFamily="34" charset="0"/>
                <a:cs typeface="Calibri" panose="020F0502020204030204" pitchFamily="34" charset="0"/>
              </a:rPr>
              <a:t>Master Direction on Reporting under FEMA</a:t>
            </a:r>
          </a:p>
        </p:txBody>
      </p:sp>
      <p:sp>
        <p:nvSpPr>
          <p:cNvPr id="34" name="Title 3">
            <a:extLst>
              <a:ext uri="{FF2B5EF4-FFF2-40B4-BE49-F238E27FC236}">
                <a16:creationId xmlns:a16="http://schemas.microsoft.com/office/drawing/2014/main" id="{F47F9127-9104-4965-867B-8D2FDE88726B}"/>
              </a:ext>
            </a:extLst>
          </p:cNvPr>
          <p:cNvSpPr txBox="1">
            <a:spLocks/>
          </p:cNvSpPr>
          <p:nvPr/>
        </p:nvSpPr>
        <p:spPr bwMode="gray">
          <a:xfrm>
            <a:off x="569870" y="419807"/>
            <a:ext cx="8873910" cy="265606"/>
          </a:xfrm>
          <a:prstGeom prst="rect">
            <a:avLst/>
          </a:prstGeom>
        </p:spPr>
        <p:txBody>
          <a:bodyPr vert="horz" lIns="0" tIns="0" rIns="0" bIns="0" rtlCol="0" anchor="t" anchorCtr="0">
            <a:noAutofit/>
          </a:bodyPr>
          <a:lstStyle>
            <a:lvl1pPr algn="l" defTabSz="914417" rtl="0" eaLnBrk="1" latinLnBrk="0" hangingPunct="1">
              <a:spcBef>
                <a:spcPct val="0"/>
              </a:spcBef>
              <a:buNone/>
              <a:defRPr sz="1814" kern="1200">
                <a:solidFill>
                  <a:schemeClr val="tx1"/>
                </a:solidFill>
                <a:latin typeface="+mj-lt"/>
                <a:ea typeface="+mj-ea"/>
                <a:cs typeface="+mj-cs"/>
              </a:defRPr>
            </a:lvl1pPr>
          </a:lstStyle>
          <a:p>
            <a:r>
              <a:rPr lang="en-GB" altLang="en-GB" sz="2100" dirty="0">
                <a:latin typeface="Calibri" panose="020F0502020204030204" pitchFamily="34" charset="0"/>
                <a:cs typeface="Calibri" panose="020F0502020204030204" pitchFamily="34" charset="0"/>
              </a:rPr>
              <a:t>Regulatory Framework </a:t>
            </a:r>
            <a:endParaRPr lang="en-IN" sz="2100" dirty="0">
              <a:latin typeface="Calibri" panose="020F0502020204030204" pitchFamily="34" charset="0"/>
              <a:cs typeface="Calibri" panose="020F0502020204030204" pitchFamily="34" charset="0"/>
            </a:endParaRPr>
          </a:p>
        </p:txBody>
      </p:sp>
      <p:sp>
        <p:nvSpPr>
          <p:cNvPr id="39" name="TextBox 38">
            <a:extLst>
              <a:ext uri="{FF2B5EF4-FFF2-40B4-BE49-F238E27FC236}">
                <a16:creationId xmlns:a16="http://schemas.microsoft.com/office/drawing/2014/main" id="{78B4428B-13B8-452F-A4B2-9667CB85E34D}"/>
              </a:ext>
            </a:extLst>
          </p:cNvPr>
          <p:cNvSpPr txBox="1"/>
          <p:nvPr/>
        </p:nvSpPr>
        <p:spPr>
          <a:xfrm>
            <a:off x="579106" y="5622083"/>
            <a:ext cx="11022344" cy="553998"/>
          </a:xfrm>
          <a:prstGeom prst="rect">
            <a:avLst/>
          </a:prstGeom>
          <a:noFill/>
        </p:spPr>
        <p:txBody>
          <a:bodyPr wrap="square" lIns="0" tIns="0" rIns="0" bIns="0" rtlCol="0">
            <a:spAutoFit/>
          </a:bodyPr>
          <a:lstStyle/>
          <a:p>
            <a:pPr algn="just" defTabSz="751805"/>
            <a:r>
              <a:rPr lang="en-US" sz="1200" i="1" dirty="0">
                <a:solidFill>
                  <a:prstClr val="black"/>
                </a:solidFill>
                <a:latin typeface="Calibri" panose="020F0502020204030204" pitchFamily="34" charset="0"/>
                <a:cs typeface="Calibri" panose="020F0502020204030204" pitchFamily="34" charset="0"/>
              </a:rPr>
              <a:t>From August 22, 2022 , these Regulations relating to ODI supersedes: </a:t>
            </a:r>
          </a:p>
          <a:p>
            <a:pPr marL="205997" indent="-205997" algn="just" defTabSz="751805">
              <a:buFont typeface="Wingdings" panose="05000000000000000000" pitchFamily="2" charset="2"/>
              <a:buChar char="v"/>
            </a:pPr>
            <a:r>
              <a:rPr lang="en-US" sz="1200" i="1" dirty="0">
                <a:solidFill>
                  <a:prstClr val="black"/>
                </a:solidFill>
                <a:latin typeface="Calibri" panose="020F0502020204030204" pitchFamily="34" charset="0"/>
                <a:cs typeface="Calibri" panose="020F0502020204030204" pitchFamily="34" charset="0"/>
              </a:rPr>
              <a:t>FEMA (Transfer or Issue of Any Foreign Security) Regulations, 2004;</a:t>
            </a:r>
          </a:p>
          <a:p>
            <a:pPr marL="205997" indent="-205997" algn="just" defTabSz="751805">
              <a:buFont typeface="Wingdings" panose="05000000000000000000" pitchFamily="2" charset="2"/>
              <a:buChar char="v"/>
            </a:pPr>
            <a:r>
              <a:rPr lang="en-US" sz="1200" i="1" dirty="0">
                <a:solidFill>
                  <a:prstClr val="black"/>
                </a:solidFill>
                <a:latin typeface="Calibri" panose="020F0502020204030204" pitchFamily="34" charset="0"/>
                <a:cs typeface="Calibri" panose="020F0502020204030204" pitchFamily="34" charset="0"/>
              </a:rPr>
              <a:t>FEM (Acquisition and Transfer of Immovable Property Outside India) Regulations, 2015 and the related Master Directions</a:t>
            </a:r>
            <a:endParaRPr lang="en-IN" sz="1200" i="1" dirty="0">
              <a:solidFill>
                <a:prstClr val="black"/>
              </a:solidFill>
              <a:latin typeface="Calibri" panose="020F0502020204030204" pitchFamily="34" charset="0"/>
              <a:cs typeface="Calibri" panose="020F0502020204030204" pitchFamily="34" charset="0"/>
            </a:endParaRPr>
          </a:p>
        </p:txBody>
      </p:sp>
      <p:grpSp>
        <p:nvGrpSpPr>
          <p:cNvPr id="40" name="Group 349">
            <a:extLst>
              <a:ext uri="{FF2B5EF4-FFF2-40B4-BE49-F238E27FC236}">
                <a16:creationId xmlns:a16="http://schemas.microsoft.com/office/drawing/2014/main" id="{00144698-C162-41B8-AD0E-2665CF183260}"/>
              </a:ext>
            </a:extLst>
          </p:cNvPr>
          <p:cNvGrpSpPr>
            <a:grpSpLocks noChangeAspect="1"/>
          </p:cNvGrpSpPr>
          <p:nvPr/>
        </p:nvGrpSpPr>
        <p:grpSpPr bwMode="auto">
          <a:xfrm>
            <a:off x="5789918" y="3204728"/>
            <a:ext cx="519066" cy="519066"/>
            <a:chOff x="5018" y="1229"/>
            <a:chExt cx="340" cy="340"/>
          </a:xfrm>
          <a:solidFill>
            <a:srgbClr val="012169"/>
          </a:solidFill>
        </p:grpSpPr>
        <p:sp>
          <p:nvSpPr>
            <p:cNvPr id="41" name="Freeform 350">
              <a:extLst>
                <a:ext uri="{FF2B5EF4-FFF2-40B4-BE49-F238E27FC236}">
                  <a16:creationId xmlns:a16="http://schemas.microsoft.com/office/drawing/2014/main" id="{CAD9871B-1015-4CFD-BD28-B998D6130876}"/>
                </a:ext>
              </a:extLst>
            </p:cNvPr>
            <p:cNvSpPr>
              <a:spLocks noEditPoints="1"/>
            </p:cNvSpPr>
            <p:nvPr/>
          </p:nvSpPr>
          <p:spPr bwMode="auto">
            <a:xfrm>
              <a:off x="5103" y="1293"/>
              <a:ext cx="170" cy="212"/>
            </a:xfrm>
            <a:custGeom>
              <a:avLst/>
              <a:gdLst>
                <a:gd name="T0" fmla="*/ 160 w 256"/>
                <a:gd name="T1" fmla="*/ 85 h 320"/>
                <a:gd name="T2" fmla="*/ 10 w 256"/>
                <a:gd name="T3" fmla="*/ 85 h 320"/>
                <a:gd name="T4" fmla="*/ 0 w 256"/>
                <a:gd name="T5" fmla="*/ 96 h 320"/>
                <a:gd name="T6" fmla="*/ 0 w 256"/>
                <a:gd name="T7" fmla="*/ 309 h 320"/>
                <a:gd name="T8" fmla="*/ 10 w 256"/>
                <a:gd name="T9" fmla="*/ 320 h 320"/>
                <a:gd name="T10" fmla="*/ 160 w 256"/>
                <a:gd name="T11" fmla="*/ 320 h 320"/>
                <a:gd name="T12" fmla="*/ 170 w 256"/>
                <a:gd name="T13" fmla="*/ 309 h 320"/>
                <a:gd name="T14" fmla="*/ 170 w 256"/>
                <a:gd name="T15" fmla="*/ 96 h 320"/>
                <a:gd name="T16" fmla="*/ 160 w 256"/>
                <a:gd name="T17" fmla="*/ 85 h 320"/>
                <a:gd name="T18" fmla="*/ 149 w 256"/>
                <a:gd name="T19" fmla="*/ 298 h 320"/>
                <a:gd name="T20" fmla="*/ 21 w 256"/>
                <a:gd name="T21" fmla="*/ 298 h 320"/>
                <a:gd name="T22" fmla="*/ 21 w 256"/>
                <a:gd name="T23" fmla="*/ 106 h 320"/>
                <a:gd name="T24" fmla="*/ 149 w 256"/>
                <a:gd name="T25" fmla="*/ 106 h 320"/>
                <a:gd name="T26" fmla="*/ 149 w 256"/>
                <a:gd name="T27" fmla="*/ 298 h 320"/>
                <a:gd name="T28" fmla="*/ 213 w 256"/>
                <a:gd name="T29" fmla="*/ 53 h 320"/>
                <a:gd name="T30" fmla="*/ 213 w 256"/>
                <a:gd name="T31" fmla="*/ 266 h 320"/>
                <a:gd name="T32" fmla="*/ 202 w 256"/>
                <a:gd name="T33" fmla="*/ 277 h 320"/>
                <a:gd name="T34" fmla="*/ 192 w 256"/>
                <a:gd name="T35" fmla="*/ 266 h 320"/>
                <a:gd name="T36" fmla="*/ 192 w 256"/>
                <a:gd name="T37" fmla="*/ 64 h 320"/>
                <a:gd name="T38" fmla="*/ 53 w 256"/>
                <a:gd name="T39" fmla="*/ 64 h 320"/>
                <a:gd name="T40" fmla="*/ 42 w 256"/>
                <a:gd name="T41" fmla="*/ 53 h 320"/>
                <a:gd name="T42" fmla="*/ 53 w 256"/>
                <a:gd name="T43" fmla="*/ 42 h 320"/>
                <a:gd name="T44" fmla="*/ 202 w 256"/>
                <a:gd name="T45" fmla="*/ 42 h 320"/>
                <a:gd name="T46" fmla="*/ 213 w 256"/>
                <a:gd name="T47" fmla="*/ 53 h 320"/>
                <a:gd name="T48" fmla="*/ 256 w 256"/>
                <a:gd name="T49" fmla="*/ 10 h 320"/>
                <a:gd name="T50" fmla="*/ 256 w 256"/>
                <a:gd name="T51" fmla="*/ 224 h 320"/>
                <a:gd name="T52" fmla="*/ 245 w 256"/>
                <a:gd name="T53" fmla="*/ 234 h 320"/>
                <a:gd name="T54" fmla="*/ 234 w 256"/>
                <a:gd name="T55" fmla="*/ 224 h 320"/>
                <a:gd name="T56" fmla="*/ 234 w 256"/>
                <a:gd name="T57" fmla="*/ 21 h 320"/>
                <a:gd name="T58" fmla="*/ 96 w 256"/>
                <a:gd name="T59" fmla="*/ 21 h 320"/>
                <a:gd name="T60" fmla="*/ 85 w 256"/>
                <a:gd name="T61" fmla="*/ 10 h 320"/>
                <a:gd name="T62" fmla="*/ 96 w 256"/>
                <a:gd name="T63" fmla="*/ 0 h 320"/>
                <a:gd name="T64" fmla="*/ 245 w 256"/>
                <a:gd name="T65" fmla="*/ 0 h 320"/>
                <a:gd name="T66" fmla="*/ 256 w 256"/>
                <a:gd name="T67" fmla="*/ 10 h 320"/>
                <a:gd name="T68" fmla="*/ 32 w 256"/>
                <a:gd name="T69" fmla="*/ 266 h 320"/>
                <a:gd name="T70" fmla="*/ 42 w 256"/>
                <a:gd name="T71" fmla="*/ 256 h 320"/>
                <a:gd name="T72" fmla="*/ 128 w 256"/>
                <a:gd name="T73" fmla="*/ 256 h 320"/>
                <a:gd name="T74" fmla="*/ 138 w 256"/>
                <a:gd name="T75" fmla="*/ 266 h 320"/>
                <a:gd name="T76" fmla="*/ 128 w 256"/>
                <a:gd name="T77" fmla="*/ 277 h 320"/>
                <a:gd name="T78" fmla="*/ 42 w 256"/>
                <a:gd name="T79" fmla="*/ 277 h 320"/>
                <a:gd name="T80" fmla="*/ 32 w 256"/>
                <a:gd name="T81" fmla="*/ 266 h 320"/>
                <a:gd name="T82" fmla="*/ 32 w 256"/>
                <a:gd name="T83" fmla="*/ 224 h 320"/>
                <a:gd name="T84" fmla="*/ 42 w 256"/>
                <a:gd name="T85" fmla="*/ 213 h 320"/>
                <a:gd name="T86" fmla="*/ 128 w 256"/>
                <a:gd name="T87" fmla="*/ 213 h 320"/>
                <a:gd name="T88" fmla="*/ 138 w 256"/>
                <a:gd name="T89" fmla="*/ 224 h 320"/>
                <a:gd name="T90" fmla="*/ 128 w 256"/>
                <a:gd name="T91" fmla="*/ 234 h 320"/>
                <a:gd name="T92" fmla="*/ 42 w 256"/>
                <a:gd name="T93" fmla="*/ 234 h 320"/>
                <a:gd name="T94" fmla="*/ 32 w 256"/>
                <a:gd name="T95" fmla="*/ 224 h 320"/>
                <a:gd name="T96" fmla="*/ 32 w 256"/>
                <a:gd name="T97" fmla="*/ 181 h 320"/>
                <a:gd name="T98" fmla="*/ 42 w 256"/>
                <a:gd name="T99" fmla="*/ 170 h 320"/>
                <a:gd name="T100" fmla="*/ 128 w 256"/>
                <a:gd name="T101" fmla="*/ 170 h 320"/>
                <a:gd name="T102" fmla="*/ 138 w 256"/>
                <a:gd name="T103" fmla="*/ 181 h 320"/>
                <a:gd name="T104" fmla="*/ 128 w 256"/>
                <a:gd name="T105" fmla="*/ 192 h 320"/>
                <a:gd name="T106" fmla="*/ 42 w 256"/>
                <a:gd name="T107" fmla="*/ 192 h 320"/>
                <a:gd name="T108" fmla="*/ 32 w 256"/>
                <a:gd name="T109" fmla="*/ 181 h 320"/>
                <a:gd name="T110" fmla="*/ 32 w 256"/>
                <a:gd name="T111" fmla="*/ 138 h 320"/>
                <a:gd name="T112" fmla="*/ 42 w 256"/>
                <a:gd name="T113" fmla="*/ 128 h 320"/>
                <a:gd name="T114" fmla="*/ 128 w 256"/>
                <a:gd name="T115" fmla="*/ 128 h 320"/>
                <a:gd name="T116" fmla="*/ 138 w 256"/>
                <a:gd name="T117" fmla="*/ 138 h 320"/>
                <a:gd name="T118" fmla="*/ 128 w 256"/>
                <a:gd name="T119" fmla="*/ 149 h 320"/>
                <a:gd name="T120" fmla="*/ 42 w 256"/>
                <a:gd name="T121" fmla="*/ 149 h 320"/>
                <a:gd name="T122" fmla="*/ 32 w 256"/>
                <a:gd name="T123" fmla="*/ 13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6" h="320">
                  <a:moveTo>
                    <a:pt x="160" y="85"/>
                  </a:moveTo>
                  <a:cubicBezTo>
                    <a:pt x="10" y="85"/>
                    <a:pt x="10" y="85"/>
                    <a:pt x="10" y="85"/>
                  </a:cubicBezTo>
                  <a:cubicBezTo>
                    <a:pt x="4" y="85"/>
                    <a:pt x="0" y="90"/>
                    <a:pt x="0" y="96"/>
                  </a:cubicBezTo>
                  <a:cubicBezTo>
                    <a:pt x="0" y="309"/>
                    <a:pt x="0" y="309"/>
                    <a:pt x="0" y="309"/>
                  </a:cubicBezTo>
                  <a:cubicBezTo>
                    <a:pt x="0" y="315"/>
                    <a:pt x="4" y="320"/>
                    <a:pt x="10" y="320"/>
                  </a:cubicBezTo>
                  <a:cubicBezTo>
                    <a:pt x="160" y="320"/>
                    <a:pt x="160" y="320"/>
                    <a:pt x="160" y="320"/>
                  </a:cubicBezTo>
                  <a:cubicBezTo>
                    <a:pt x="166" y="320"/>
                    <a:pt x="170" y="315"/>
                    <a:pt x="170" y="309"/>
                  </a:cubicBezTo>
                  <a:cubicBezTo>
                    <a:pt x="170" y="96"/>
                    <a:pt x="170" y="96"/>
                    <a:pt x="170" y="96"/>
                  </a:cubicBezTo>
                  <a:cubicBezTo>
                    <a:pt x="170" y="90"/>
                    <a:pt x="166" y="85"/>
                    <a:pt x="160" y="85"/>
                  </a:cubicBezTo>
                  <a:close/>
                  <a:moveTo>
                    <a:pt x="149" y="298"/>
                  </a:moveTo>
                  <a:cubicBezTo>
                    <a:pt x="21" y="298"/>
                    <a:pt x="21" y="298"/>
                    <a:pt x="21" y="298"/>
                  </a:cubicBezTo>
                  <a:cubicBezTo>
                    <a:pt x="21" y="106"/>
                    <a:pt x="21" y="106"/>
                    <a:pt x="21" y="106"/>
                  </a:cubicBezTo>
                  <a:cubicBezTo>
                    <a:pt x="149" y="106"/>
                    <a:pt x="149" y="106"/>
                    <a:pt x="149" y="106"/>
                  </a:cubicBezTo>
                  <a:lnTo>
                    <a:pt x="149" y="298"/>
                  </a:lnTo>
                  <a:close/>
                  <a:moveTo>
                    <a:pt x="213" y="53"/>
                  </a:moveTo>
                  <a:cubicBezTo>
                    <a:pt x="213" y="266"/>
                    <a:pt x="213" y="266"/>
                    <a:pt x="213" y="266"/>
                  </a:cubicBezTo>
                  <a:cubicBezTo>
                    <a:pt x="213" y="272"/>
                    <a:pt x="208" y="277"/>
                    <a:pt x="202" y="277"/>
                  </a:cubicBezTo>
                  <a:cubicBezTo>
                    <a:pt x="196" y="277"/>
                    <a:pt x="192" y="272"/>
                    <a:pt x="192" y="266"/>
                  </a:cubicBezTo>
                  <a:cubicBezTo>
                    <a:pt x="192" y="64"/>
                    <a:pt x="192" y="64"/>
                    <a:pt x="192" y="64"/>
                  </a:cubicBezTo>
                  <a:cubicBezTo>
                    <a:pt x="53" y="64"/>
                    <a:pt x="53" y="64"/>
                    <a:pt x="53" y="64"/>
                  </a:cubicBezTo>
                  <a:cubicBezTo>
                    <a:pt x="47" y="64"/>
                    <a:pt x="42" y="59"/>
                    <a:pt x="42" y="53"/>
                  </a:cubicBezTo>
                  <a:cubicBezTo>
                    <a:pt x="42" y="47"/>
                    <a:pt x="47" y="42"/>
                    <a:pt x="53" y="42"/>
                  </a:cubicBezTo>
                  <a:cubicBezTo>
                    <a:pt x="202" y="42"/>
                    <a:pt x="202" y="42"/>
                    <a:pt x="202" y="42"/>
                  </a:cubicBezTo>
                  <a:cubicBezTo>
                    <a:pt x="208" y="42"/>
                    <a:pt x="213" y="47"/>
                    <a:pt x="213" y="53"/>
                  </a:cubicBezTo>
                  <a:close/>
                  <a:moveTo>
                    <a:pt x="256" y="10"/>
                  </a:moveTo>
                  <a:cubicBezTo>
                    <a:pt x="256" y="224"/>
                    <a:pt x="256" y="224"/>
                    <a:pt x="256" y="224"/>
                  </a:cubicBezTo>
                  <a:cubicBezTo>
                    <a:pt x="256" y="230"/>
                    <a:pt x="251" y="234"/>
                    <a:pt x="245" y="234"/>
                  </a:cubicBezTo>
                  <a:cubicBezTo>
                    <a:pt x="239" y="234"/>
                    <a:pt x="234" y="230"/>
                    <a:pt x="234" y="224"/>
                  </a:cubicBezTo>
                  <a:cubicBezTo>
                    <a:pt x="234" y="21"/>
                    <a:pt x="234" y="21"/>
                    <a:pt x="234" y="21"/>
                  </a:cubicBezTo>
                  <a:cubicBezTo>
                    <a:pt x="96" y="21"/>
                    <a:pt x="96" y="21"/>
                    <a:pt x="96" y="21"/>
                  </a:cubicBezTo>
                  <a:cubicBezTo>
                    <a:pt x="90" y="21"/>
                    <a:pt x="85" y="16"/>
                    <a:pt x="85" y="10"/>
                  </a:cubicBezTo>
                  <a:cubicBezTo>
                    <a:pt x="85" y="4"/>
                    <a:pt x="90" y="0"/>
                    <a:pt x="96" y="0"/>
                  </a:cubicBezTo>
                  <a:cubicBezTo>
                    <a:pt x="245" y="0"/>
                    <a:pt x="245" y="0"/>
                    <a:pt x="245" y="0"/>
                  </a:cubicBezTo>
                  <a:cubicBezTo>
                    <a:pt x="251" y="0"/>
                    <a:pt x="256" y="4"/>
                    <a:pt x="256" y="10"/>
                  </a:cubicBezTo>
                  <a:close/>
                  <a:moveTo>
                    <a:pt x="32" y="266"/>
                  </a:moveTo>
                  <a:cubicBezTo>
                    <a:pt x="32" y="260"/>
                    <a:pt x="36" y="256"/>
                    <a:pt x="42" y="256"/>
                  </a:cubicBezTo>
                  <a:cubicBezTo>
                    <a:pt x="128" y="256"/>
                    <a:pt x="128" y="256"/>
                    <a:pt x="128" y="256"/>
                  </a:cubicBezTo>
                  <a:cubicBezTo>
                    <a:pt x="134" y="256"/>
                    <a:pt x="138" y="260"/>
                    <a:pt x="138" y="266"/>
                  </a:cubicBezTo>
                  <a:cubicBezTo>
                    <a:pt x="138" y="272"/>
                    <a:pt x="134" y="277"/>
                    <a:pt x="128" y="277"/>
                  </a:cubicBezTo>
                  <a:cubicBezTo>
                    <a:pt x="42" y="277"/>
                    <a:pt x="42" y="277"/>
                    <a:pt x="42" y="277"/>
                  </a:cubicBezTo>
                  <a:cubicBezTo>
                    <a:pt x="36" y="277"/>
                    <a:pt x="32" y="272"/>
                    <a:pt x="32" y="266"/>
                  </a:cubicBezTo>
                  <a:close/>
                  <a:moveTo>
                    <a:pt x="32" y="224"/>
                  </a:moveTo>
                  <a:cubicBezTo>
                    <a:pt x="32" y="218"/>
                    <a:pt x="36" y="213"/>
                    <a:pt x="42" y="213"/>
                  </a:cubicBezTo>
                  <a:cubicBezTo>
                    <a:pt x="128" y="213"/>
                    <a:pt x="128" y="213"/>
                    <a:pt x="128" y="213"/>
                  </a:cubicBezTo>
                  <a:cubicBezTo>
                    <a:pt x="134" y="213"/>
                    <a:pt x="138" y="218"/>
                    <a:pt x="138" y="224"/>
                  </a:cubicBezTo>
                  <a:cubicBezTo>
                    <a:pt x="138" y="230"/>
                    <a:pt x="134" y="234"/>
                    <a:pt x="128" y="234"/>
                  </a:cubicBezTo>
                  <a:cubicBezTo>
                    <a:pt x="42" y="234"/>
                    <a:pt x="42" y="234"/>
                    <a:pt x="42" y="234"/>
                  </a:cubicBezTo>
                  <a:cubicBezTo>
                    <a:pt x="36" y="234"/>
                    <a:pt x="32" y="230"/>
                    <a:pt x="32" y="224"/>
                  </a:cubicBezTo>
                  <a:close/>
                  <a:moveTo>
                    <a:pt x="32" y="181"/>
                  </a:moveTo>
                  <a:cubicBezTo>
                    <a:pt x="32" y="175"/>
                    <a:pt x="36" y="170"/>
                    <a:pt x="42" y="170"/>
                  </a:cubicBezTo>
                  <a:cubicBezTo>
                    <a:pt x="128" y="170"/>
                    <a:pt x="128" y="170"/>
                    <a:pt x="128" y="170"/>
                  </a:cubicBezTo>
                  <a:cubicBezTo>
                    <a:pt x="134" y="170"/>
                    <a:pt x="138" y="175"/>
                    <a:pt x="138" y="181"/>
                  </a:cubicBezTo>
                  <a:cubicBezTo>
                    <a:pt x="138" y="187"/>
                    <a:pt x="134" y="192"/>
                    <a:pt x="128" y="192"/>
                  </a:cubicBezTo>
                  <a:cubicBezTo>
                    <a:pt x="42" y="192"/>
                    <a:pt x="42" y="192"/>
                    <a:pt x="42" y="192"/>
                  </a:cubicBezTo>
                  <a:cubicBezTo>
                    <a:pt x="36" y="192"/>
                    <a:pt x="32" y="187"/>
                    <a:pt x="32" y="181"/>
                  </a:cubicBezTo>
                  <a:close/>
                  <a:moveTo>
                    <a:pt x="32" y="138"/>
                  </a:moveTo>
                  <a:cubicBezTo>
                    <a:pt x="32" y="132"/>
                    <a:pt x="36" y="128"/>
                    <a:pt x="42" y="128"/>
                  </a:cubicBezTo>
                  <a:cubicBezTo>
                    <a:pt x="128" y="128"/>
                    <a:pt x="128" y="128"/>
                    <a:pt x="128" y="128"/>
                  </a:cubicBezTo>
                  <a:cubicBezTo>
                    <a:pt x="134" y="128"/>
                    <a:pt x="138" y="132"/>
                    <a:pt x="138" y="138"/>
                  </a:cubicBezTo>
                  <a:cubicBezTo>
                    <a:pt x="138" y="144"/>
                    <a:pt x="134" y="149"/>
                    <a:pt x="128" y="149"/>
                  </a:cubicBezTo>
                  <a:cubicBezTo>
                    <a:pt x="42" y="149"/>
                    <a:pt x="42" y="149"/>
                    <a:pt x="42" y="149"/>
                  </a:cubicBezTo>
                  <a:cubicBezTo>
                    <a:pt x="36" y="149"/>
                    <a:pt x="32" y="144"/>
                    <a:pt x="32" y="138"/>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0165" tIns="40082" rIns="80165" bIns="40082" numCol="1" anchor="t" anchorCtr="0" compatLnSpc="1">
              <a:prstTxWarp prst="textNoShape">
                <a:avLst/>
              </a:prstTxWarp>
            </a:bodyPr>
            <a:lstStyle/>
            <a:p>
              <a:endParaRPr lang="en-GB" sz="1800" dirty="0"/>
            </a:p>
          </p:txBody>
        </p:sp>
        <p:sp>
          <p:nvSpPr>
            <p:cNvPr id="42" name="Freeform 351">
              <a:extLst>
                <a:ext uri="{FF2B5EF4-FFF2-40B4-BE49-F238E27FC236}">
                  <a16:creationId xmlns:a16="http://schemas.microsoft.com/office/drawing/2014/main" id="{B7F36EDD-70C0-4669-A6C7-8491500DB9A3}"/>
                </a:ext>
              </a:extLst>
            </p:cNvPr>
            <p:cNvSpPr>
              <a:spLocks noEditPoints="1"/>
            </p:cNvSpPr>
            <p:nvPr/>
          </p:nvSpPr>
          <p:spPr bwMode="auto">
            <a:xfrm>
              <a:off x="5018" y="1229"/>
              <a:ext cx="340" cy="340"/>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0165" tIns="40082" rIns="80165" bIns="40082" numCol="1" anchor="t" anchorCtr="0" compatLnSpc="1">
              <a:prstTxWarp prst="textNoShape">
                <a:avLst/>
              </a:prstTxWarp>
            </a:bodyPr>
            <a:lstStyle/>
            <a:p>
              <a:endParaRPr lang="en-GB" sz="1800" dirty="0"/>
            </a:p>
          </p:txBody>
        </p:sp>
      </p:grpSp>
    </p:spTree>
    <p:extLst>
      <p:ext uri="{BB962C8B-B14F-4D97-AF65-F5344CB8AC3E}">
        <p14:creationId xmlns:p14="http://schemas.microsoft.com/office/powerpoint/2010/main" val="3870039267"/>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3"/>
          <p:cNvSpPr>
            <a:spLocks noGrp="1"/>
          </p:cNvSpPr>
          <p:nvPr>
            <p:ph type="title"/>
          </p:nvPr>
        </p:nvSpPr>
        <p:spPr>
          <a:xfrm>
            <a:off x="577277" y="388821"/>
            <a:ext cx="8873910" cy="265606"/>
          </a:xfrm>
        </p:spPr>
        <p:txBody>
          <a:bodyPr/>
          <a:lstStyle/>
          <a:p>
            <a:r>
              <a:rPr lang="en-IN" sz="2100" dirty="0">
                <a:latin typeface="Calibri" panose="020F0502020204030204" pitchFamily="34" charset="0"/>
                <a:cs typeface="Calibri" panose="020F0502020204030204" pitchFamily="34" charset="0"/>
              </a:rPr>
              <a:t>Who all are Eligible Investors?</a:t>
            </a:r>
          </a:p>
        </p:txBody>
      </p:sp>
      <p:grpSp>
        <p:nvGrpSpPr>
          <p:cNvPr id="24" name="Group 23">
            <a:extLst>
              <a:ext uri="{FF2B5EF4-FFF2-40B4-BE49-F238E27FC236}">
                <a16:creationId xmlns:a16="http://schemas.microsoft.com/office/drawing/2014/main" id="{9D69C300-6D85-451E-BED7-25472A470667}"/>
              </a:ext>
            </a:extLst>
          </p:cNvPr>
          <p:cNvGrpSpPr/>
          <p:nvPr/>
        </p:nvGrpSpPr>
        <p:grpSpPr>
          <a:xfrm>
            <a:off x="3891084" y="1840199"/>
            <a:ext cx="3819403" cy="3422523"/>
            <a:chOff x="3333047" y="1576046"/>
            <a:chExt cx="4804366" cy="4305137"/>
          </a:xfrm>
        </p:grpSpPr>
        <p:cxnSp>
          <p:nvCxnSpPr>
            <p:cNvPr id="25" name="Connector: Elbow 60">
              <a:extLst>
                <a:ext uri="{FF2B5EF4-FFF2-40B4-BE49-F238E27FC236}">
                  <a16:creationId xmlns:a16="http://schemas.microsoft.com/office/drawing/2014/main" id="{BAF11100-367B-4D72-94EE-AE059DE0EAB8}"/>
                </a:ext>
              </a:extLst>
            </p:cNvPr>
            <p:cNvCxnSpPr>
              <a:cxnSpLocks/>
            </p:cNvCxnSpPr>
            <p:nvPr/>
          </p:nvCxnSpPr>
          <p:spPr>
            <a:xfrm rot="10800000">
              <a:off x="3639709" y="1576046"/>
              <a:ext cx="1762127" cy="628651"/>
            </a:xfrm>
            <a:prstGeom prst="bentConnector3">
              <a:avLst>
                <a:gd name="adj1" fmla="val -20811"/>
              </a:avLst>
            </a:prstGeom>
            <a:ln w="19050">
              <a:solidFill>
                <a:srgbClr val="62B5E5"/>
              </a:solidFill>
              <a:tailEnd type="triangle"/>
            </a:ln>
          </p:spPr>
          <p:style>
            <a:lnRef idx="1">
              <a:schemeClr val="accent1"/>
            </a:lnRef>
            <a:fillRef idx="0">
              <a:schemeClr val="accent1"/>
            </a:fillRef>
            <a:effectRef idx="0">
              <a:schemeClr val="accent1"/>
            </a:effectRef>
            <a:fontRef idx="minor">
              <a:schemeClr val="tx1"/>
            </a:fontRef>
          </p:style>
        </p:cxnSp>
        <p:cxnSp>
          <p:nvCxnSpPr>
            <p:cNvPr id="26" name="Connector: Elbow 46">
              <a:extLst>
                <a:ext uri="{FF2B5EF4-FFF2-40B4-BE49-F238E27FC236}">
                  <a16:creationId xmlns:a16="http://schemas.microsoft.com/office/drawing/2014/main" id="{7D0E19D8-F9DA-4D15-AB83-3BD9AA09B77A}"/>
                </a:ext>
              </a:extLst>
            </p:cNvPr>
            <p:cNvCxnSpPr>
              <a:cxnSpLocks/>
            </p:cNvCxnSpPr>
            <p:nvPr/>
          </p:nvCxnSpPr>
          <p:spPr>
            <a:xfrm flipV="1">
              <a:off x="7221108" y="4151604"/>
              <a:ext cx="885825" cy="714376"/>
            </a:xfrm>
            <a:prstGeom prst="bentConnector3">
              <a:avLst/>
            </a:prstGeom>
            <a:ln w="19050">
              <a:solidFill>
                <a:srgbClr val="0097A9"/>
              </a:solidFill>
              <a:tailEnd type="triangle"/>
            </a:ln>
          </p:spPr>
          <p:style>
            <a:lnRef idx="1">
              <a:schemeClr val="accent1"/>
            </a:lnRef>
            <a:fillRef idx="0">
              <a:schemeClr val="accent1"/>
            </a:fillRef>
            <a:effectRef idx="0">
              <a:schemeClr val="accent1"/>
            </a:effectRef>
            <a:fontRef idx="minor">
              <a:schemeClr val="tx1"/>
            </a:fontRef>
          </p:style>
        </p:cxnSp>
        <p:sp>
          <p:nvSpPr>
            <p:cNvPr id="29" name="Freeform: Shape 3">
              <a:extLst>
                <a:ext uri="{FF2B5EF4-FFF2-40B4-BE49-F238E27FC236}">
                  <a16:creationId xmlns:a16="http://schemas.microsoft.com/office/drawing/2014/main" id="{B7B246D5-DFAA-4ED0-934E-BAB1ABC01963}"/>
                </a:ext>
              </a:extLst>
            </p:cNvPr>
            <p:cNvSpPr/>
            <p:nvPr/>
          </p:nvSpPr>
          <p:spPr>
            <a:xfrm>
              <a:off x="5032760" y="2513047"/>
              <a:ext cx="1291320" cy="434734"/>
            </a:xfrm>
            <a:custGeom>
              <a:avLst/>
              <a:gdLst>
                <a:gd name="connsiteX0" fmla="*/ 244578 w 1291319"/>
                <a:gd name="connsiteY0" fmla="*/ 421768 h 434733"/>
                <a:gd name="connsiteX1" fmla="*/ 730514 w 1291319"/>
                <a:gd name="connsiteY1" fmla="*/ 301331 h 434733"/>
                <a:gd name="connsiteX2" fmla="*/ 1236737 w 1291319"/>
                <a:gd name="connsiteY2" fmla="*/ 432717 h 434733"/>
                <a:gd name="connsiteX3" fmla="*/ 1290837 w 1291319"/>
                <a:gd name="connsiteY3" fmla="*/ 347380 h 434733"/>
                <a:gd name="connsiteX4" fmla="*/ 2415 w 1291319"/>
                <a:gd name="connsiteY4" fmla="*/ 26644 h 434733"/>
                <a:gd name="connsiteX5" fmla="*/ 236205 w 1291319"/>
                <a:gd name="connsiteY5" fmla="*/ 423378 h 434733"/>
                <a:gd name="connsiteX6" fmla="*/ 244578 w 1291319"/>
                <a:gd name="connsiteY6" fmla="*/ 421768 h 43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1319" h="434733">
                  <a:moveTo>
                    <a:pt x="244578" y="421768"/>
                  </a:moveTo>
                  <a:cubicBezTo>
                    <a:pt x="389811" y="345126"/>
                    <a:pt x="555010" y="301331"/>
                    <a:pt x="730514" y="301331"/>
                  </a:cubicBezTo>
                  <a:cubicBezTo>
                    <a:pt x="914390" y="301331"/>
                    <a:pt x="1086995" y="348990"/>
                    <a:pt x="1236737" y="432717"/>
                  </a:cubicBezTo>
                  <a:lnTo>
                    <a:pt x="1290837" y="347380"/>
                  </a:lnTo>
                  <a:cubicBezTo>
                    <a:pt x="849663" y="47575"/>
                    <a:pt x="295780" y="-48066"/>
                    <a:pt x="2415" y="26644"/>
                  </a:cubicBezTo>
                  <a:lnTo>
                    <a:pt x="236205" y="423378"/>
                  </a:lnTo>
                  <a:cubicBezTo>
                    <a:pt x="238781" y="422734"/>
                    <a:pt x="241680" y="422090"/>
                    <a:pt x="244578" y="421768"/>
                  </a:cubicBezTo>
                  <a:close/>
                </a:path>
              </a:pathLst>
            </a:custGeom>
            <a:solidFill>
              <a:srgbClr val="62B5E5">
                <a:alpha val="60000"/>
              </a:srgbClr>
            </a:solidFill>
            <a:ln w="9525" cap="flat">
              <a:noFill/>
              <a:prstDash val="solid"/>
              <a:miter/>
            </a:ln>
          </p:spPr>
          <p:txBody>
            <a:bodyPr rtlCol="0" anchor="ctr"/>
            <a:lstStyle/>
            <a:p>
              <a:endParaRPr lang="en-US" sz="1200" dirty="0">
                <a:latin typeface="Calibri" panose="020F0502020204030204" pitchFamily="34" charset="0"/>
                <a:cs typeface="Calibri" panose="020F0502020204030204" pitchFamily="34" charset="0"/>
              </a:endParaRPr>
            </a:p>
          </p:txBody>
        </p:sp>
        <p:sp>
          <p:nvSpPr>
            <p:cNvPr id="30" name="Freeform: Shape 4">
              <a:extLst>
                <a:ext uri="{FF2B5EF4-FFF2-40B4-BE49-F238E27FC236}">
                  <a16:creationId xmlns:a16="http://schemas.microsoft.com/office/drawing/2014/main" id="{2B493A74-759A-434D-B6CF-30261FE893D8}"/>
                </a:ext>
              </a:extLst>
            </p:cNvPr>
            <p:cNvSpPr/>
            <p:nvPr/>
          </p:nvSpPr>
          <p:spPr>
            <a:xfrm>
              <a:off x="4856291" y="1811754"/>
              <a:ext cx="1816221" cy="1014379"/>
            </a:xfrm>
            <a:custGeom>
              <a:avLst/>
              <a:gdLst>
                <a:gd name="connsiteX0" fmla="*/ 1134011 w 1816220"/>
                <a:gd name="connsiteY0" fmla="*/ 215596 h 1014378"/>
                <a:gd name="connsiteX1" fmla="*/ 912458 w 1816220"/>
                <a:gd name="connsiteY1" fmla="*/ 2415 h 1014378"/>
                <a:gd name="connsiteX2" fmla="*/ 707328 w 1816220"/>
                <a:gd name="connsiteY2" fmla="*/ 212375 h 1014378"/>
                <a:gd name="connsiteX3" fmla="*/ 2415 w 1816220"/>
                <a:gd name="connsiteY3" fmla="*/ 439403 h 1014378"/>
                <a:gd name="connsiteX4" fmla="*/ 157631 w 1816220"/>
                <a:gd name="connsiteY4" fmla="*/ 688328 h 1014378"/>
                <a:gd name="connsiteX5" fmla="*/ 1489848 w 1816220"/>
                <a:gd name="connsiteY5" fmla="*/ 1014218 h 1014378"/>
                <a:gd name="connsiteX6" fmla="*/ 1815738 w 1816220"/>
                <a:gd name="connsiteY6" fmla="*/ 440369 h 1014378"/>
                <a:gd name="connsiteX7" fmla="*/ 1134011 w 1816220"/>
                <a:gd name="connsiteY7" fmla="*/ 215596 h 1014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16220" h="1014378">
                  <a:moveTo>
                    <a:pt x="1134011" y="215596"/>
                  </a:moveTo>
                  <a:lnTo>
                    <a:pt x="912458" y="2415"/>
                  </a:lnTo>
                  <a:lnTo>
                    <a:pt x="707328" y="212375"/>
                  </a:lnTo>
                  <a:cubicBezTo>
                    <a:pt x="453250" y="240070"/>
                    <a:pt x="214630" y="319288"/>
                    <a:pt x="2415" y="439403"/>
                  </a:cubicBezTo>
                  <a:lnTo>
                    <a:pt x="157631" y="688328"/>
                  </a:lnTo>
                  <a:cubicBezTo>
                    <a:pt x="895390" y="570467"/>
                    <a:pt x="1489848" y="1014218"/>
                    <a:pt x="1489848" y="1014218"/>
                  </a:cubicBezTo>
                  <a:lnTo>
                    <a:pt x="1815738" y="440369"/>
                  </a:lnTo>
                  <a:cubicBezTo>
                    <a:pt x="1609964" y="323796"/>
                    <a:pt x="1379394" y="245544"/>
                    <a:pt x="1134011" y="215596"/>
                  </a:cubicBezTo>
                  <a:close/>
                </a:path>
              </a:pathLst>
            </a:custGeom>
            <a:solidFill>
              <a:srgbClr val="62B5E5"/>
            </a:solidFill>
            <a:ln w="9525" cap="flat">
              <a:noFill/>
              <a:prstDash val="solid"/>
              <a:miter/>
            </a:ln>
          </p:spPr>
          <p:txBody>
            <a:bodyPr rtlCol="0" anchor="ctr"/>
            <a:lstStyle/>
            <a:p>
              <a:endParaRPr lang="en-US" sz="1200" dirty="0">
                <a:latin typeface="Calibri" panose="020F0502020204030204" pitchFamily="34" charset="0"/>
                <a:cs typeface="Calibri" panose="020F0502020204030204" pitchFamily="34" charset="0"/>
              </a:endParaRPr>
            </a:p>
          </p:txBody>
        </p:sp>
        <p:sp>
          <p:nvSpPr>
            <p:cNvPr id="31" name="Freeform: Shape 6">
              <a:extLst>
                <a:ext uri="{FF2B5EF4-FFF2-40B4-BE49-F238E27FC236}">
                  <a16:creationId xmlns:a16="http://schemas.microsoft.com/office/drawing/2014/main" id="{71FFE34F-1F19-4690-95A0-6BDED980EE06}"/>
                </a:ext>
              </a:extLst>
            </p:cNvPr>
            <p:cNvSpPr/>
            <p:nvPr/>
          </p:nvSpPr>
          <p:spPr>
            <a:xfrm>
              <a:off x="4259579" y="2858334"/>
              <a:ext cx="972515" cy="959634"/>
            </a:xfrm>
            <a:custGeom>
              <a:avLst/>
              <a:gdLst>
                <a:gd name="connsiteX0" fmla="*/ 465809 w 972515"/>
                <a:gd name="connsiteY0" fmla="*/ 945948 h 959634"/>
                <a:gd name="connsiteX1" fmla="*/ 604602 w 972515"/>
                <a:gd name="connsiteY1" fmla="*/ 464843 h 959634"/>
                <a:gd name="connsiteX2" fmla="*/ 971388 w 972515"/>
                <a:gd name="connsiteY2" fmla="*/ 91938 h 959634"/>
                <a:gd name="connsiteX3" fmla="*/ 924373 w 972515"/>
                <a:gd name="connsiteY3" fmla="*/ 2415 h 959634"/>
                <a:gd name="connsiteX4" fmla="*/ 2415 w 972515"/>
                <a:gd name="connsiteY4" fmla="*/ 957863 h 959634"/>
                <a:gd name="connsiteX5" fmla="*/ 462911 w 972515"/>
                <a:gd name="connsiteY5" fmla="*/ 953677 h 959634"/>
                <a:gd name="connsiteX6" fmla="*/ 465809 w 972515"/>
                <a:gd name="connsiteY6" fmla="*/ 945948 h 959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2515" h="959634">
                  <a:moveTo>
                    <a:pt x="465809" y="945948"/>
                  </a:moveTo>
                  <a:cubicBezTo>
                    <a:pt x="471928" y="782038"/>
                    <a:pt x="517011" y="616839"/>
                    <a:pt x="604602" y="464843"/>
                  </a:cubicBezTo>
                  <a:cubicBezTo>
                    <a:pt x="696379" y="305763"/>
                    <a:pt x="824223" y="180173"/>
                    <a:pt x="971388" y="91938"/>
                  </a:cubicBezTo>
                  <a:lnTo>
                    <a:pt x="924373" y="2415"/>
                  </a:lnTo>
                  <a:cubicBezTo>
                    <a:pt x="444233" y="234595"/>
                    <a:pt x="84532" y="666431"/>
                    <a:pt x="2415" y="957863"/>
                  </a:cubicBezTo>
                  <a:lnTo>
                    <a:pt x="462911" y="953677"/>
                  </a:lnTo>
                  <a:cubicBezTo>
                    <a:pt x="463555" y="951423"/>
                    <a:pt x="464843" y="948524"/>
                    <a:pt x="465809" y="945948"/>
                  </a:cubicBezTo>
                  <a:close/>
                </a:path>
              </a:pathLst>
            </a:custGeom>
            <a:solidFill>
              <a:srgbClr val="046A38">
                <a:alpha val="60000"/>
              </a:srgbClr>
            </a:solidFill>
            <a:ln w="9525" cap="flat">
              <a:noFill/>
              <a:prstDash val="solid"/>
              <a:miter/>
            </a:ln>
          </p:spPr>
          <p:txBody>
            <a:bodyPr rtlCol="0" anchor="ctr"/>
            <a:lstStyle/>
            <a:p>
              <a:endParaRPr lang="en-US" sz="1200" dirty="0">
                <a:latin typeface="Calibri" panose="020F0502020204030204" pitchFamily="34" charset="0"/>
                <a:cs typeface="Calibri" panose="020F0502020204030204" pitchFamily="34" charset="0"/>
              </a:endParaRPr>
            </a:p>
          </p:txBody>
        </p:sp>
        <p:sp>
          <p:nvSpPr>
            <p:cNvPr id="32" name="Freeform: Shape 7">
              <a:extLst>
                <a:ext uri="{FF2B5EF4-FFF2-40B4-BE49-F238E27FC236}">
                  <a16:creationId xmlns:a16="http://schemas.microsoft.com/office/drawing/2014/main" id="{D74E3199-635A-4F49-A403-465BC845A66B}"/>
                </a:ext>
              </a:extLst>
            </p:cNvPr>
            <p:cNvSpPr/>
            <p:nvPr/>
          </p:nvSpPr>
          <p:spPr>
            <a:xfrm>
              <a:off x="3921452" y="2252927"/>
              <a:ext cx="1246236" cy="1574702"/>
            </a:xfrm>
            <a:custGeom>
              <a:avLst/>
              <a:gdLst>
                <a:gd name="connsiteX0" fmla="*/ 374354 w 1246236"/>
                <a:gd name="connsiteY0" fmla="*/ 479978 h 1574701"/>
                <a:gd name="connsiteX1" fmla="*/ 79057 w 1246236"/>
                <a:gd name="connsiteY1" fmla="*/ 565315 h 1574701"/>
                <a:gd name="connsiteX2" fmla="*/ 158275 w 1246236"/>
                <a:gd name="connsiteY2" fmla="*/ 848053 h 1574701"/>
                <a:gd name="connsiteX3" fmla="*/ 2415 w 1246236"/>
                <a:gd name="connsiteY3" fmla="*/ 1572287 h 1574701"/>
                <a:gd name="connsiteX4" fmla="*/ 295780 w 1246236"/>
                <a:gd name="connsiteY4" fmla="*/ 1562304 h 1574701"/>
                <a:gd name="connsiteX5" fmla="*/ 1244143 w 1246236"/>
                <a:gd name="connsiteY5" fmla="*/ 571433 h 1574701"/>
                <a:gd name="connsiteX6" fmla="*/ 910204 w 1246236"/>
                <a:gd name="connsiteY6" fmla="*/ 2415 h 1574701"/>
                <a:gd name="connsiteX7" fmla="*/ 374354 w 1246236"/>
                <a:gd name="connsiteY7" fmla="*/ 479978 h 1574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6236" h="1574701">
                  <a:moveTo>
                    <a:pt x="374354" y="479978"/>
                  </a:moveTo>
                  <a:lnTo>
                    <a:pt x="79057" y="565315"/>
                  </a:lnTo>
                  <a:lnTo>
                    <a:pt x="158275" y="848053"/>
                  </a:lnTo>
                  <a:cubicBezTo>
                    <a:pt x="55227" y="1081843"/>
                    <a:pt x="4347" y="1328192"/>
                    <a:pt x="2415" y="1572287"/>
                  </a:cubicBezTo>
                  <a:lnTo>
                    <a:pt x="295780" y="1562304"/>
                  </a:lnTo>
                  <a:cubicBezTo>
                    <a:pt x="562417" y="864476"/>
                    <a:pt x="1244143" y="571433"/>
                    <a:pt x="1244143" y="571433"/>
                  </a:cubicBezTo>
                  <a:lnTo>
                    <a:pt x="910204" y="2415"/>
                  </a:lnTo>
                  <a:cubicBezTo>
                    <a:pt x="706040" y="122208"/>
                    <a:pt x="523130" y="282577"/>
                    <a:pt x="374354" y="479978"/>
                  </a:cubicBezTo>
                  <a:close/>
                </a:path>
              </a:pathLst>
            </a:custGeom>
            <a:solidFill>
              <a:srgbClr val="046A38"/>
            </a:solidFill>
            <a:ln w="9525" cap="flat">
              <a:noFill/>
              <a:prstDash val="solid"/>
              <a:miter/>
            </a:ln>
          </p:spPr>
          <p:txBody>
            <a:bodyPr rtlCol="0" anchor="ctr"/>
            <a:lstStyle/>
            <a:p>
              <a:endParaRPr lang="en-US" sz="1200" dirty="0">
                <a:latin typeface="Calibri" panose="020F0502020204030204" pitchFamily="34" charset="0"/>
                <a:cs typeface="Calibri" panose="020F0502020204030204" pitchFamily="34" charset="0"/>
              </a:endParaRPr>
            </a:p>
          </p:txBody>
        </p:sp>
        <p:sp>
          <p:nvSpPr>
            <p:cNvPr id="33" name="Freeform: Shape 8">
              <a:extLst>
                <a:ext uri="{FF2B5EF4-FFF2-40B4-BE49-F238E27FC236}">
                  <a16:creationId xmlns:a16="http://schemas.microsoft.com/office/drawing/2014/main" id="{FA221E1F-2FDB-43E9-8D38-9E959FBC0FAE}"/>
                </a:ext>
              </a:extLst>
            </p:cNvPr>
            <p:cNvSpPr/>
            <p:nvPr/>
          </p:nvSpPr>
          <p:spPr>
            <a:xfrm>
              <a:off x="4606856" y="3845341"/>
              <a:ext cx="602187" cy="1278439"/>
            </a:xfrm>
            <a:custGeom>
              <a:avLst/>
              <a:gdLst>
                <a:gd name="connsiteX0" fmla="*/ 595129 w 602186"/>
                <a:gd name="connsiteY0" fmla="*/ 871561 h 1278439"/>
                <a:gd name="connsiteX1" fmla="*/ 247986 w 602186"/>
                <a:gd name="connsiteY1" fmla="*/ 510893 h 1278439"/>
                <a:gd name="connsiteX2" fmla="*/ 108549 w 602186"/>
                <a:gd name="connsiteY2" fmla="*/ 6601 h 1278439"/>
                <a:gd name="connsiteX3" fmla="*/ 7433 w 602186"/>
                <a:gd name="connsiteY3" fmla="*/ 2415 h 1278439"/>
                <a:gd name="connsiteX4" fmla="*/ 373898 w 602186"/>
                <a:gd name="connsiteY4" fmla="*/ 1278600 h 1278439"/>
                <a:gd name="connsiteX5" fmla="*/ 600603 w 602186"/>
                <a:gd name="connsiteY5" fmla="*/ 877679 h 1278439"/>
                <a:gd name="connsiteX6" fmla="*/ 595129 w 602186"/>
                <a:gd name="connsiteY6" fmla="*/ 871561 h 1278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2186" h="1278439">
                  <a:moveTo>
                    <a:pt x="595129" y="871561"/>
                  </a:moveTo>
                  <a:cubicBezTo>
                    <a:pt x="456014" y="784292"/>
                    <a:pt x="335577" y="662888"/>
                    <a:pt x="247986" y="510893"/>
                  </a:cubicBezTo>
                  <a:cubicBezTo>
                    <a:pt x="156209" y="351812"/>
                    <a:pt x="111125" y="178241"/>
                    <a:pt x="108549" y="6601"/>
                  </a:cubicBezTo>
                  <a:lnTo>
                    <a:pt x="7433" y="2415"/>
                  </a:lnTo>
                  <a:cubicBezTo>
                    <a:pt x="-31532" y="534400"/>
                    <a:pt x="162649" y="1061877"/>
                    <a:pt x="373898" y="1278600"/>
                  </a:cubicBezTo>
                  <a:lnTo>
                    <a:pt x="600603" y="877679"/>
                  </a:lnTo>
                  <a:cubicBezTo>
                    <a:pt x="598993" y="876391"/>
                    <a:pt x="597061" y="873815"/>
                    <a:pt x="595129" y="871561"/>
                  </a:cubicBezTo>
                  <a:close/>
                </a:path>
              </a:pathLst>
            </a:custGeom>
            <a:solidFill>
              <a:srgbClr val="0076A8">
                <a:alpha val="60000"/>
              </a:srgbClr>
            </a:solidFill>
            <a:ln w="9525" cap="flat">
              <a:noFill/>
              <a:prstDash val="solid"/>
              <a:miter/>
            </a:ln>
          </p:spPr>
          <p:txBody>
            <a:bodyPr rtlCol="0" anchor="ctr"/>
            <a:lstStyle/>
            <a:p>
              <a:endParaRPr lang="en-US" sz="1200" dirty="0">
                <a:latin typeface="Calibri" panose="020F0502020204030204" pitchFamily="34" charset="0"/>
                <a:cs typeface="Calibri" panose="020F0502020204030204" pitchFamily="34" charset="0"/>
              </a:endParaRPr>
            </a:p>
          </p:txBody>
        </p:sp>
        <p:sp>
          <p:nvSpPr>
            <p:cNvPr id="34" name="Freeform: Shape 9">
              <a:extLst>
                <a:ext uri="{FF2B5EF4-FFF2-40B4-BE49-F238E27FC236}">
                  <a16:creationId xmlns:a16="http://schemas.microsoft.com/office/drawing/2014/main" id="{FD18F73F-C89B-4856-AE25-A8DFB48A5952}"/>
                </a:ext>
              </a:extLst>
            </p:cNvPr>
            <p:cNvSpPr/>
            <p:nvPr/>
          </p:nvSpPr>
          <p:spPr>
            <a:xfrm>
              <a:off x="3911470" y="3843408"/>
              <a:ext cx="1046581" cy="1577922"/>
            </a:xfrm>
            <a:custGeom>
              <a:avLst/>
              <a:gdLst>
                <a:gd name="connsiteX0" fmla="*/ 148292 w 1046581"/>
                <a:gd name="connsiteY0" fmla="*/ 709904 h 1577922"/>
                <a:gd name="connsiteX1" fmla="*/ 74549 w 1046581"/>
                <a:gd name="connsiteY1" fmla="*/ 1008421 h 1577922"/>
                <a:gd name="connsiteX2" fmla="*/ 358897 w 1046581"/>
                <a:gd name="connsiteY2" fmla="*/ 1081199 h 1577922"/>
                <a:gd name="connsiteX3" fmla="*/ 907949 w 1046581"/>
                <a:gd name="connsiteY3" fmla="*/ 1578083 h 1577922"/>
                <a:gd name="connsiteX4" fmla="*/ 1046098 w 1046581"/>
                <a:gd name="connsiteY4" fmla="*/ 1319175 h 1577922"/>
                <a:gd name="connsiteX5" fmla="*/ 662244 w 1046581"/>
                <a:gd name="connsiteY5" fmla="*/ 2415 h 1577922"/>
                <a:gd name="connsiteX6" fmla="*/ 2415 w 1046581"/>
                <a:gd name="connsiteY6" fmla="*/ 6923 h 1577922"/>
                <a:gd name="connsiteX7" fmla="*/ 148292 w 1046581"/>
                <a:gd name="connsiteY7" fmla="*/ 709904 h 157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6581" h="1577922">
                  <a:moveTo>
                    <a:pt x="148292" y="709904"/>
                  </a:moveTo>
                  <a:lnTo>
                    <a:pt x="74549" y="1008421"/>
                  </a:lnTo>
                  <a:lnTo>
                    <a:pt x="358897" y="1081199"/>
                  </a:lnTo>
                  <a:cubicBezTo>
                    <a:pt x="509927" y="1287617"/>
                    <a:pt x="697667" y="1454426"/>
                    <a:pt x="907949" y="1578083"/>
                  </a:cubicBezTo>
                  <a:lnTo>
                    <a:pt x="1046098" y="1319175"/>
                  </a:lnTo>
                  <a:cubicBezTo>
                    <a:pt x="575298" y="738886"/>
                    <a:pt x="662244" y="2415"/>
                    <a:pt x="662244" y="2415"/>
                  </a:cubicBezTo>
                  <a:lnTo>
                    <a:pt x="2415" y="6923"/>
                  </a:lnTo>
                  <a:cubicBezTo>
                    <a:pt x="4025" y="243612"/>
                    <a:pt x="51685" y="482232"/>
                    <a:pt x="148292" y="709904"/>
                  </a:cubicBezTo>
                  <a:close/>
                </a:path>
              </a:pathLst>
            </a:custGeom>
            <a:solidFill>
              <a:srgbClr val="0076A8"/>
            </a:solidFill>
            <a:ln w="9525" cap="flat">
              <a:noFill/>
              <a:prstDash val="solid"/>
              <a:miter/>
            </a:ln>
          </p:spPr>
          <p:txBody>
            <a:bodyPr rtlCol="0" anchor="ctr"/>
            <a:lstStyle/>
            <a:p>
              <a:endParaRPr lang="en-US" sz="1200" dirty="0">
                <a:latin typeface="Calibri" panose="020F0502020204030204" pitchFamily="34" charset="0"/>
                <a:cs typeface="Calibri" panose="020F0502020204030204" pitchFamily="34" charset="0"/>
              </a:endParaRPr>
            </a:p>
          </p:txBody>
        </p:sp>
        <p:sp>
          <p:nvSpPr>
            <p:cNvPr id="41" name="Freeform: Shape 10">
              <a:extLst>
                <a:ext uri="{FF2B5EF4-FFF2-40B4-BE49-F238E27FC236}">
                  <a16:creationId xmlns:a16="http://schemas.microsoft.com/office/drawing/2014/main" id="{924F2E87-0D51-44D9-91CB-43C3971C6554}"/>
                </a:ext>
              </a:extLst>
            </p:cNvPr>
            <p:cNvSpPr/>
            <p:nvPr/>
          </p:nvSpPr>
          <p:spPr>
            <a:xfrm>
              <a:off x="5182179" y="4747010"/>
              <a:ext cx="1291320" cy="434734"/>
            </a:xfrm>
            <a:custGeom>
              <a:avLst/>
              <a:gdLst>
                <a:gd name="connsiteX0" fmla="*/ 1048996 w 1291319"/>
                <a:gd name="connsiteY0" fmla="*/ 13364 h 434733"/>
                <a:gd name="connsiteX1" fmla="*/ 563061 w 1291319"/>
                <a:gd name="connsiteY1" fmla="*/ 133801 h 434733"/>
                <a:gd name="connsiteX2" fmla="*/ 56837 w 1291319"/>
                <a:gd name="connsiteY2" fmla="*/ 2415 h 434733"/>
                <a:gd name="connsiteX3" fmla="*/ 2415 w 1291319"/>
                <a:gd name="connsiteY3" fmla="*/ 87752 h 434733"/>
                <a:gd name="connsiteX4" fmla="*/ 1290837 w 1291319"/>
                <a:gd name="connsiteY4" fmla="*/ 408489 h 434733"/>
                <a:gd name="connsiteX5" fmla="*/ 1057047 w 1291319"/>
                <a:gd name="connsiteY5" fmla="*/ 11754 h 434733"/>
                <a:gd name="connsiteX6" fmla="*/ 1048996 w 1291319"/>
                <a:gd name="connsiteY6" fmla="*/ 13364 h 43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1319" h="434733">
                  <a:moveTo>
                    <a:pt x="1048996" y="13364"/>
                  </a:moveTo>
                  <a:cubicBezTo>
                    <a:pt x="903763" y="90006"/>
                    <a:pt x="738564" y="133801"/>
                    <a:pt x="563061" y="133801"/>
                  </a:cubicBezTo>
                  <a:cubicBezTo>
                    <a:pt x="379184" y="133801"/>
                    <a:pt x="206579" y="86142"/>
                    <a:pt x="56837" y="2415"/>
                  </a:cubicBezTo>
                  <a:lnTo>
                    <a:pt x="2415" y="87752"/>
                  </a:lnTo>
                  <a:cubicBezTo>
                    <a:pt x="443589" y="387557"/>
                    <a:pt x="997472" y="483199"/>
                    <a:pt x="1290837" y="408489"/>
                  </a:cubicBezTo>
                  <a:lnTo>
                    <a:pt x="1057047" y="11754"/>
                  </a:lnTo>
                  <a:cubicBezTo>
                    <a:pt x="1054793" y="12398"/>
                    <a:pt x="1051573" y="13042"/>
                    <a:pt x="1048996" y="13364"/>
                  </a:cubicBezTo>
                  <a:close/>
                </a:path>
              </a:pathLst>
            </a:custGeom>
            <a:solidFill>
              <a:srgbClr val="86BC25">
                <a:alpha val="60000"/>
              </a:srgbClr>
            </a:solidFill>
            <a:ln w="9525" cap="flat">
              <a:noFill/>
              <a:prstDash val="solid"/>
              <a:miter/>
            </a:ln>
          </p:spPr>
          <p:txBody>
            <a:bodyPr rtlCol="0" anchor="ctr"/>
            <a:lstStyle/>
            <a:p>
              <a:endParaRPr lang="en-US" sz="1200" dirty="0">
                <a:latin typeface="Calibri" panose="020F0502020204030204" pitchFamily="34" charset="0"/>
                <a:cs typeface="Calibri" panose="020F0502020204030204" pitchFamily="34" charset="0"/>
              </a:endParaRPr>
            </a:p>
          </p:txBody>
        </p:sp>
        <p:sp>
          <p:nvSpPr>
            <p:cNvPr id="42" name="Freeform: Shape 11">
              <a:extLst>
                <a:ext uri="{FF2B5EF4-FFF2-40B4-BE49-F238E27FC236}">
                  <a16:creationId xmlns:a16="http://schemas.microsoft.com/office/drawing/2014/main" id="{0C97DF15-F6D3-4D3D-900D-64EDFF4F5C53}"/>
                </a:ext>
              </a:extLst>
            </p:cNvPr>
            <p:cNvSpPr/>
            <p:nvPr/>
          </p:nvSpPr>
          <p:spPr>
            <a:xfrm>
              <a:off x="4834071" y="4866804"/>
              <a:ext cx="1816221" cy="1014379"/>
            </a:xfrm>
            <a:custGeom>
              <a:avLst/>
              <a:gdLst>
                <a:gd name="connsiteX0" fmla="*/ 684142 w 1816220"/>
                <a:gd name="connsiteY0" fmla="*/ 801037 h 1014378"/>
                <a:gd name="connsiteX1" fmla="*/ 905695 w 1816220"/>
                <a:gd name="connsiteY1" fmla="*/ 1014218 h 1014378"/>
                <a:gd name="connsiteX2" fmla="*/ 1110825 w 1816220"/>
                <a:gd name="connsiteY2" fmla="*/ 804257 h 1014378"/>
                <a:gd name="connsiteX3" fmla="*/ 1815738 w 1816220"/>
                <a:gd name="connsiteY3" fmla="*/ 577230 h 1014378"/>
                <a:gd name="connsiteX4" fmla="*/ 1660522 w 1816220"/>
                <a:gd name="connsiteY4" fmla="*/ 328304 h 1014378"/>
                <a:gd name="connsiteX5" fmla="*/ 328304 w 1816220"/>
                <a:gd name="connsiteY5" fmla="*/ 2415 h 1014378"/>
                <a:gd name="connsiteX6" fmla="*/ 2415 w 1816220"/>
                <a:gd name="connsiteY6" fmla="*/ 576264 h 1014378"/>
                <a:gd name="connsiteX7" fmla="*/ 684142 w 1816220"/>
                <a:gd name="connsiteY7" fmla="*/ 801037 h 1014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16220" h="1014378">
                  <a:moveTo>
                    <a:pt x="684142" y="801037"/>
                  </a:moveTo>
                  <a:lnTo>
                    <a:pt x="905695" y="1014218"/>
                  </a:lnTo>
                  <a:lnTo>
                    <a:pt x="1110825" y="804257"/>
                  </a:lnTo>
                  <a:cubicBezTo>
                    <a:pt x="1364903" y="776563"/>
                    <a:pt x="1603523" y="697345"/>
                    <a:pt x="1815738" y="577230"/>
                  </a:cubicBezTo>
                  <a:lnTo>
                    <a:pt x="1660522" y="328304"/>
                  </a:lnTo>
                  <a:cubicBezTo>
                    <a:pt x="922762" y="446166"/>
                    <a:pt x="328304" y="2415"/>
                    <a:pt x="328304" y="2415"/>
                  </a:cubicBezTo>
                  <a:lnTo>
                    <a:pt x="2415" y="576264"/>
                  </a:lnTo>
                  <a:cubicBezTo>
                    <a:pt x="208189" y="692837"/>
                    <a:pt x="438759" y="771089"/>
                    <a:pt x="684142" y="801037"/>
                  </a:cubicBezTo>
                  <a:close/>
                </a:path>
              </a:pathLst>
            </a:custGeom>
            <a:solidFill>
              <a:srgbClr val="86BC25"/>
            </a:solidFill>
            <a:ln w="9525" cap="flat">
              <a:noFill/>
              <a:prstDash val="solid"/>
              <a:miter/>
            </a:ln>
          </p:spPr>
          <p:txBody>
            <a:bodyPr rtlCol="0" anchor="ctr"/>
            <a:lstStyle/>
            <a:p>
              <a:endParaRPr lang="en-US" sz="1200" dirty="0">
                <a:latin typeface="Calibri" panose="020F0502020204030204" pitchFamily="34" charset="0"/>
                <a:cs typeface="Calibri" panose="020F0502020204030204" pitchFamily="34" charset="0"/>
              </a:endParaRPr>
            </a:p>
          </p:txBody>
        </p:sp>
        <p:sp>
          <p:nvSpPr>
            <p:cNvPr id="43" name="Freeform: Shape 12">
              <a:extLst>
                <a:ext uri="{FF2B5EF4-FFF2-40B4-BE49-F238E27FC236}">
                  <a16:creationId xmlns:a16="http://schemas.microsoft.com/office/drawing/2014/main" id="{F84E5860-301F-4024-8F78-983936215C98}"/>
                </a:ext>
              </a:extLst>
            </p:cNvPr>
            <p:cNvSpPr/>
            <p:nvPr/>
          </p:nvSpPr>
          <p:spPr>
            <a:xfrm>
              <a:off x="6275133" y="3876577"/>
              <a:ext cx="972515" cy="959634"/>
            </a:xfrm>
            <a:custGeom>
              <a:avLst/>
              <a:gdLst>
                <a:gd name="connsiteX0" fmla="*/ 507994 w 972515"/>
                <a:gd name="connsiteY0" fmla="*/ 14330 h 959634"/>
                <a:gd name="connsiteX1" fmla="*/ 369202 w 972515"/>
                <a:gd name="connsiteY1" fmla="*/ 495435 h 959634"/>
                <a:gd name="connsiteX2" fmla="*/ 2415 w 972515"/>
                <a:gd name="connsiteY2" fmla="*/ 868340 h 959634"/>
                <a:gd name="connsiteX3" fmla="*/ 49431 w 972515"/>
                <a:gd name="connsiteY3" fmla="*/ 957863 h 959634"/>
                <a:gd name="connsiteX4" fmla="*/ 971388 w 972515"/>
                <a:gd name="connsiteY4" fmla="*/ 2415 h 959634"/>
                <a:gd name="connsiteX5" fmla="*/ 510893 w 972515"/>
                <a:gd name="connsiteY5" fmla="*/ 6601 h 959634"/>
                <a:gd name="connsiteX6" fmla="*/ 507994 w 972515"/>
                <a:gd name="connsiteY6" fmla="*/ 14330 h 959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2515" h="959634">
                  <a:moveTo>
                    <a:pt x="507994" y="14330"/>
                  </a:moveTo>
                  <a:cubicBezTo>
                    <a:pt x="501876" y="178241"/>
                    <a:pt x="456792" y="343439"/>
                    <a:pt x="369202" y="495435"/>
                  </a:cubicBezTo>
                  <a:cubicBezTo>
                    <a:pt x="277425" y="654516"/>
                    <a:pt x="149581" y="780105"/>
                    <a:pt x="2415" y="868340"/>
                  </a:cubicBezTo>
                  <a:lnTo>
                    <a:pt x="49431" y="957863"/>
                  </a:lnTo>
                  <a:cubicBezTo>
                    <a:pt x="529570" y="725683"/>
                    <a:pt x="889272" y="293848"/>
                    <a:pt x="971388" y="2415"/>
                  </a:cubicBezTo>
                  <a:lnTo>
                    <a:pt x="510893" y="6601"/>
                  </a:lnTo>
                  <a:cubicBezTo>
                    <a:pt x="510249" y="8856"/>
                    <a:pt x="508960" y="11754"/>
                    <a:pt x="507994" y="14330"/>
                  </a:cubicBezTo>
                  <a:close/>
                </a:path>
              </a:pathLst>
            </a:custGeom>
            <a:solidFill>
              <a:srgbClr val="0097A9">
                <a:alpha val="60000"/>
              </a:srgbClr>
            </a:solidFill>
            <a:ln w="9525" cap="flat">
              <a:noFill/>
              <a:prstDash val="solid"/>
              <a:miter/>
            </a:ln>
          </p:spPr>
          <p:txBody>
            <a:bodyPr rtlCol="0" anchor="ctr"/>
            <a:lstStyle/>
            <a:p>
              <a:endParaRPr lang="en-US" sz="1200" dirty="0">
                <a:latin typeface="Calibri" panose="020F0502020204030204" pitchFamily="34" charset="0"/>
                <a:cs typeface="Calibri" panose="020F0502020204030204" pitchFamily="34" charset="0"/>
              </a:endParaRPr>
            </a:p>
          </p:txBody>
        </p:sp>
        <p:sp>
          <p:nvSpPr>
            <p:cNvPr id="44" name="Freeform: Shape 13">
              <a:extLst>
                <a:ext uri="{FF2B5EF4-FFF2-40B4-BE49-F238E27FC236}">
                  <a16:creationId xmlns:a16="http://schemas.microsoft.com/office/drawing/2014/main" id="{EE01AF96-0650-4323-B9FC-D6A0BB2886B8}"/>
                </a:ext>
              </a:extLst>
            </p:cNvPr>
            <p:cNvSpPr/>
            <p:nvPr/>
          </p:nvSpPr>
          <p:spPr>
            <a:xfrm>
              <a:off x="6340503" y="3867560"/>
              <a:ext cx="1246236" cy="1574702"/>
            </a:xfrm>
            <a:custGeom>
              <a:avLst/>
              <a:gdLst>
                <a:gd name="connsiteX0" fmla="*/ 872205 w 1246236"/>
                <a:gd name="connsiteY0" fmla="*/ 1094724 h 1574701"/>
                <a:gd name="connsiteX1" fmla="*/ 1167501 w 1246236"/>
                <a:gd name="connsiteY1" fmla="*/ 1009387 h 1574701"/>
                <a:gd name="connsiteX2" fmla="*/ 1088283 w 1246236"/>
                <a:gd name="connsiteY2" fmla="*/ 726649 h 1574701"/>
                <a:gd name="connsiteX3" fmla="*/ 1244144 w 1246236"/>
                <a:gd name="connsiteY3" fmla="*/ 2415 h 1574701"/>
                <a:gd name="connsiteX4" fmla="*/ 950779 w 1246236"/>
                <a:gd name="connsiteY4" fmla="*/ 12398 h 1574701"/>
                <a:gd name="connsiteX5" fmla="*/ 2415 w 1246236"/>
                <a:gd name="connsiteY5" fmla="*/ 1003269 h 1574701"/>
                <a:gd name="connsiteX6" fmla="*/ 336355 w 1246236"/>
                <a:gd name="connsiteY6" fmla="*/ 1572287 h 1574701"/>
                <a:gd name="connsiteX7" fmla="*/ 872205 w 1246236"/>
                <a:gd name="connsiteY7" fmla="*/ 1094724 h 1574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6236" h="1574701">
                  <a:moveTo>
                    <a:pt x="872205" y="1094724"/>
                  </a:moveTo>
                  <a:lnTo>
                    <a:pt x="1167501" y="1009387"/>
                  </a:lnTo>
                  <a:lnTo>
                    <a:pt x="1088283" y="726649"/>
                  </a:lnTo>
                  <a:cubicBezTo>
                    <a:pt x="1191331" y="492859"/>
                    <a:pt x="1242211" y="246510"/>
                    <a:pt x="1244144" y="2415"/>
                  </a:cubicBezTo>
                  <a:lnTo>
                    <a:pt x="950779" y="12398"/>
                  </a:lnTo>
                  <a:cubicBezTo>
                    <a:pt x="683820" y="710226"/>
                    <a:pt x="2415" y="1003269"/>
                    <a:pt x="2415" y="1003269"/>
                  </a:cubicBezTo>
                  <a:lnTo>
                    <a:pt x="336355" y="1572287"/>
                  </a:lnTo>
                  <a:cubicBezTo>
                    <a:pt x="540197" y="1452493"/>
                    <a:pt x="723429" y="1292125"/>
                    <a:pt x="872205" y="1094724"/>
                  </a:cubicBezTo>
                  <a:close/>
                </a:path>
              </a:pathLst>
            </a:custGeom>
            <a:solidFill>
              <a:srgbClr val="0097A9"/>
            </a:solidFill>
            <a:ln w="9525" cap="flat">
              <a:noFill/>
              <a:prstDash val="solid"/>
              <a:miter/>
            </a:ln>
          </p:spPr>
          <p:txBody>
            <a:bodyPr rtlCol="0" anchor="ctr"/>
            <a:lstStyle/>
            <a:p>
              <a:endParaRPr lang="en-US" sz="1200" dirty="0">
                <a:latin typeface="Calibri" panose="020F0502020204030204" pitchFamily="34" charset="0"/>
                <a:cs typeface="Calibri" panose="020F0502020204030204" pitchFamily="34" charset="0"/>
              </a:endParaRPr>
            </a:p>
          </p:txBody>
        </p:sp>
        <p:sp>
          <p:nvSpPr>
            <p:cNvPr id="45" name="Freeform: Shape 14">
              <a:extLst>
                <a:ext uri="{FF2B5EF4-FFF2-40B4-BE49-F238E27FC236}">
                  <a16:creationId xmlns:a16="http://schemas.microsoft.com/office/drawing/2014/main" id="{6E613BA9-CAE3-4E2A-AD66-0C8E05F0510A}"/>
                </a:ext>
              </a:extLst>
            </p:cNvPr>
            <p:cNvSpPr/>
            <p:nvPr/>
          </p:nvSpPr>
          <p:spPr>
            <a:xfrm>
              <a:off x="6298319" y="2568834"/>
              <a:ext cx="602187" cy="1278439"/>
            </a:xfrm>
            <a:custGeom>
              <a:avLst/>
              <a:gdLst>
                <a:gd name="connsiteX0" fmla="*/ 7890 w 602186"/>
                <a:gd name="connsiteY0" fmla="*/ 409455 h 1278439"/>
                <a:gd name="connsiteX1" fmla="*/ 355033 w 602186"/>
                <a:gd name="connsiteY1" fmla="*/ 770123 h 1278439"/>
                <a:gd name="connsiteX2" fmla="*/ 494469 w 602186"/>
                <a:gd name="connsiteY2" fmla="*/ 1274414 h 1278439"/>
                <a:gd name="connsiteX3" fmla="*/ 595585 w 602186"/>
                <a:gd name="connsiteY3" fmla="*/ 1278600 h 1278439"/>
                <a:gd name="connsiteX4" fmla="*/ 229121 w 602186"/>
                <a:gd name="connsiteY4" fmla="*/ 2415 h 1278439"/>
                <a:gd name="connsiteX5" fmla="*/ 2415 w 602186"/>
                <a:gd name="connsiteY5" fmla="*/ 403336 h 1278439"/>
                <a:gd name="connsiteX6" fmla="*/ 7890 w 602186"/>
                <a:gd name="connsiteY6" fmla="*/ 409455 h 1278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2186" h="1278439">
                  <a:moveTo>
                    <a:pt x="7890" y="409455"/>
                  </a:moveTo>
                  <a:cubicBezTo>
                    <a:pt x="147004" y="496723"/>
                    <a:pt x="267442" y="618127"/>
                    <a:pt x="355033" y="770123"/>
                  </a:cubicBezTo>
                  <a:cubicBezTo>
                    <a:pt x="446810" y="929203"/>
                    <a:pt x="491893" y="1102774"/>
                    <a:pt x="494469" y="1274414"/>
                  </a:cubicBezTo>
                  <a:lnTo>
                    <a:pt x="595585" y="1278600"/>
                  </a:lnTo>
                  <a:cubicBezTo>
                    <a:pt x="634550" y="746615"/>
                    <a:pt x="440369" y="219138"/>
                    <a:pt x="229121" y="2415"/>
                  </a:cubicBezTo>
                  <a:lnTo>
                    <a:pt x="2415" y="403336"/>
                  </a:lnTo>
                  <a:cubicBezTo>
                    <a:pt x="4025" y="404624"/>
                    <a:pt x="5957" y="407200"/>
                    <a:pt x="7890" y="409455"/>
                  </a:cubicBezTo>
                  <a:close/>
                </a:path>
              </a:pathLst>
            </a:custGeom>
            <a:solidFill>
              <a:srgbClr val="43B02A">
                <a:alpha val="60000"/>
              </a:srgbClr>
            </a:solidFill>
            <a:ln w="9525" cap="flat">
              <a:noFill/>
              <a:prstDash val="solid"/>
              <a:miter/>
            </a:ln>
          </p:spPr>
          <p:txBody>
            <a:bodyPr rtlCol="0" anchor="ctr"/>
            <a:lstStyle/>
            <a:p>
              <a:endParaRPr lang="en-US" sz="1200" dirty="0">
                <a:latin typeface="Calibri" panose="020F0502020204030204" pitchFamily="34" charset="0"/>
                <a:cs typeface="Calibri" panose="020F0502020204030204" pitchFamily="34" charset="0"/>
              </a:endParaRPr>
            </a:p>
          </p:txBody>
        </p:sp>
        <p:sp>
          <p:nvSpPr>
            <p:cNvPr id="46" name="Freeform: Shape 15">
              <a:extLst>
                <a:ext uri="{FF2B5EF4-FFF2-40B4-BE49-F238E27FC236}">
                  <a16:creationId xmlns:a16="http://schemas.microsoft.com/office/drawing/2014/main" id="{66562A5C-F29C-47BB-8F86-AA88DBBB7736}"/>
                </a:ext>
              </a:extLst>
            </p:cNvPr>
            <p:cNvSpPr/>
            <p:nvPr/>
          </p:nvSpPr>
          <p:spPr>
            <a:xfrm>
              <a:off x="6548210" y="2271282"/>
              <a:ext cx="1046581" cy="1577922"/>
            </a:xfrm>
            <a:custGeom>
              <a:avLst/>
              <a:gdLst>
                <a:gd name="connsiteX0" fmla="*/ 900543 w 1046581"/>
                <a:gd name="connsiteY0" fmla="*/ 870594 h 1577922"/>
                <a:gd name="connsiteX1" fmla="*/ 974286 w 1046581"/>
                <a:gd name="connsiteY1" fmla="*/ 572077 h 1577922"/>
                <a:gd name="connsiteX2" fmla="*/ 689939 w 1046581"/>
                <a:gd name="connsiteY2" fmla="*/ 499300 h 1577922"/>
                <a:gd name="connsiteX3" fmla="*/ 140564 w 1046581"/>
                <a:gd name="connsiteY3" fmla="*/ 2415 h 1577922"/>
                <a:gd name="connsiteX4" fmla="*/ 2415 w 1046581"/>
                <a:gd name="connsiteY4" fmla="*/ 261323 h 1577922"/>
                <a:gd name="connsiteX5" fmla="*/ 386269 w 1046581"/>
                <a:gd name="connsiteY5" fmla="*/ 1578083 h 1577922"/>
                <a:gd name="connsiteX6" fmla="*/ 1046098 w 1046581"/>
                <a:gd name="connsiteY6" fmla="*/ 1573575 h 1577922"/>
                <a:gd name="connsiteX7" fmla="*/ 900543 w 1046581"/>
                <a:gd name="connsiteY7" fmla="*/ 870594 h 157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6581" h="1577922">
                  <a:moveTo>
                    <a:pt x="900543" y="870594"/>
                  </a:moveTo>
                  <a:lnTo>
                    <a:pt x="974286" y="572077"/>
                  </a:lnTo>
                  <a:lnTo>
                    <a:pt x="689939" y="499300"/>
                  </a:lnTo>
                  <a:cubicBezTo>
                    <a:pt x="538909" y="293204"/>
                    <a:pt x="350846" y="126395"/>
                    <a:pt x="140564" y="2415"/>
                  </a:cubicBezTo>
                  <a:lnTo>
                    <a:pt x="2415" y="261323"/>
                  </a:lnTo>
                  <a:cubicBezTo>
                    <a:pt x="473538" y="841612"/>
                    <a:pt x="386269" y="1578083"/>
                    <a:pt x="386269" y="1578083"/>
                  </a:cubicBezTo>
                  <a:lnTo>
                    <a:pt x="1046098" y="1573575"/>
                  </a:lnTo>
                  <a:cubicBezTo>
                    <a:pt x="1044488" y="1336887"/>
                    <a:pt x="997150" y="1098266"/>
                    <a:pt x="900543" y="870594"/>
                  </a:cubicBezTo>
                  <a:close/>
                </a:path>
              </a:pathLst>
            </a:custGeom>
            <a:solidFill>
              <a:srgbClr val="43B02A"/>
            </a:solidFill>
            <a:ln w="9525" cap="flat">
              <a:noFill/>
              <a:prstDash val="solid"/>
              <a:miter/>
            </a:ln>
          </p:spPr>
          <p:txBody>
            <a:bodyPr rtlCol="0" anchor="ctr"/>
            <a:lstStyle/>
            <a:p>
              <a:endParaRPr lang="en-US" sz="1200" dirty="0">
                <a:latin typeface="Calibri" panose="020F0502020204030204" pitchFamily="34" charset="0"/>
                <a:cs typeface="Calibri" panose="020F0502020204030204" pitchFamily="34" charset="0"/>
              </a:endParaRPr>
            </a:p>
          </p:txBody>
        </p:sp>
        <p:grpSp>
          <p:nvGrpSpPr>
            <p:cNvPr id="47" name="Group 336">
              <a:extLst>
                <a:ext uri="{FF2B5EF4-FFF2-40B4-BE49-F238E27FC236}">
                  <a16:creationId xmlns:a16="http://schemas.microsoft.com/office/drawing/2014/main" id="{5ED8C4ED-A8B9-438A-94A5-64F5E4124A87}"/>
                </a:ext>
              </a:extLst>
            </p:cNvPr>
            <p:cNvGrpSpPr>
              <a:grpSpLocks noChangeAspect="1"/>
            </p:cNvGrpSpPr>
            <p:nvPr/>
          </p:nvGrpSpPr>
          <p:grpSpPr bwMode="auto">
            <a:xfrm>
              <a:off x="5554165" y="2024564"/>
              <a:ext cx="455529" cy="455529"/>
              <a:chOff x="4220" y="1197"/>
              <a:chExt cx="340" cy="340"/>
            </a:xfrm>
            <a:solidFill>
              <a:schemeClr val="bg1"/>
            </a:solidFill>
          </p:grpSpPr>
          <p:sp>
            <p:nvSpPr>
              <p:cNvPr id="69" name="Freeform 337">
                <a:extLst>
                  <a:ext uri="{FF2B5EF4-FFF2-40B4-BE49-F238E27FC236}">
                    <a16:creationId xmlns:a16="http://schemas.microsoft.com/office/drawing/2014/main" id="{90D02731-093A-46FC-AE6B-B0511CA561CD}"/>
                  </a:ext>
                </a:extLst>
              </p:cNvPr>
              <p:cNvSpPr>
                <a:spLocks noEditPoints="1"/>
              </p:cNvSpPr>
              <p:nvPr/>
            </p:nvSpPr>
            <p:spPr bwMode="auto">
              <a:xfrm>
                <a:off x="4220" y="1197"/>
                <a:ext cx="340" cy="340"/>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0357" tIns="30178" rIns="60357" bIns="30178" numCol="1" anchor="t" anchorCtr="0" compatLnSpc="1">
                <a:prstTxWarp prst="textNoShape">
                  <a:avLst/>
                </a:prstTxWarp>
              </a:bodyPr>
              <a:lstStyle/>
              <a:p>
                <a:pPr defTabSz="688403">
                  <a:defRPr/>
                </a:pPr>
                <a:endParaRPr lang="en-GB" sz="1200" dirty="0">
                  <a:solidFill>
                    <a:prstClr val="black"/>
                  </a:solidFill>
                  <a:latin typeface="Calibri" panose="020F0502020204030204" pitchFamily="34" charset="0"/>
                  <a:cs typeface="Calibri" panose="020F0502020204030204" pitchFamily="34" charset="0"/>
                </a:endParaRPr>
              </a:p>
            </p:txBody>
          </p:sp>
          <p:sp>
            <p:nvSpPr>
              <p:cNvPr id="70" name="Freeform 338">
                <a:extLst>
                  <a:ext uri="{FF2B5EF4-FFF2-40B4-BE49-F238E27FC236}">
                    <a16:creationId xmlns:a16="http://schemas.microsoft.com/office/drawing/2014/main" id="{E778745A-1B10-40BC-9607-7908399F5424}"/>
                  </a:ext>
                </a:extLst>
              </p:cNvPr>
              <p:cNvSpPr>
                <a:spLocks noEditPoints="1"/>
              </p:cNvSpPr>
              <p:nvPr/>
            </p:nvSpPr>
            <p:spPr bwMode="auto">
              <a:xfrm>
                <a:off x="4312" y="1261"/>
                <a:ext cx="156" cy="212"/>
              </a:xfrm>
              <a:custGeom>
                <a:avLst/>
                <a:gdLst>
                  <a:gd name="T0" fmla="*/ 234 w 235"/>
                  <a:gd name="T1" fmla="*/ 81 h 320"/>
                  <a:gd name="T2" fmla="*/ 232 w 235"/>
                  <a:gd name="T3" fmla="*/ 77 h 320"/>
                  <a:gd name="T4" fmla="*/ 157 w 235"/>
                  <a:gd name="T5" fmla="*/ 3 h 320"/>
                  <a:gd name="T6" fmla="*/ 154 w 235"/>
                  <a:gd name="T7" fmla="*/ 0 h 320"/>
                  <a:gd name="T8" fmla="*/ 150 w 235"/>
                  <a:gd name="T9" fmla="*/ 0 h 320"/>
                  <a:gd name="T10" fmla="*/ 11 w 235"/>
                  <a:gd name="T11" fmla="*/ 0 h 320"/>
                  <a:gd name="T12" fmla="*/ 0 w 235"/>
                  <a:gd name="T13" fmla="*/ 10 h 320"/>
                  <a:gd name="T14" fmla="*/ 0 w 235"/>
                  <a:gd name="T15" fmla="*/ 309 h 320"/>
                  <a:gd name="T16" fmla="*/ 11 w 235"/>
                  <a:gd name="T17" fmla="*/ 320 h 320"/>
                  <a:gd name="T18" fmla="*/ 224 w 235"/>
                  <a:gd name="T19" fmla="*/ 320 h 320"/>
                  <a:gd name="T20" fmla="*/ 235 w 235"/>
                  <a:gd name="T21" fmla="*/ 309 h 320"/>
                  <a:gd name="T22" fmla="*/ 235 w 235"/>
                  <a:gd name="T23" fmla="*/ 85 h 320"/>
                  <a:gd name="T24" fmla="*/ 234 w 235"/>
                  <a:gd name="T25" fmla="*/ 81 h 320"/>
                  <a:gd name="T26" fmla="*/ 160 w 235"/>
                  <a:gd name="T27" fmla="*/ 36 h 320"/>
                  <a:gd name="T28" fmla="*/ 199 w 235"/>
                  <a:gd name="T29" fmla="*/ 74 h 320"/>
                  <a:gd name="T30" fmla="*/ 160 w 235"/>
                  <a:gd name="T31" fmla="*/ 74 h 320"/>
                  <a:gd name="T32" fmla="*/ 160 w 235"/>
                  <a:gd name="T33" fmla="*/ 36 h 320"/>
                  <a:gd name="T34" fmla="*/ 22 w 235"/>
                  <a:gd name="T35" fmla="*/ 298 h 320"/>
                  <a:gd name="T36" fmla="*/ 22 w 235"/>
                  <a:gd name="T37" fmla="*/ 21 h 320"/>
                  <a:gd name="T38" fmla="*/ 139 w 235"/>
                  <a:gd name="T39" fmla="*/ 21 h 320"/>
                  <a:gd name="T40" fmla="*/ 139 w 235"/>
                  <a:gd name="T41" fmla="*/ 85 h 320"/>
                  <a:gd name="T42" fmla="*/ 150 w 235"/>
                  <a:gd name="T43" fmla="*/ 96 h 320"/>
                  <a:gd name="T44" fmla="*/ 214 w 235"/>
                  <a:gd name="T45" fmla="*/ 96 h 320"/>
                  <a:gd name="T46" fmla="*/ 214 w 235"/>
                  <a:gd name="T47" fmla="*/ 298 h 320"/>
                  <a:gd name="T48" fmla="*/ 22 w 235"/>
                  <a:gd name="T49" fmla="*/ 29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5" h="320">
                    <a:moveTo>
                      <a:pt x="234" y="81"/>
                    </a:moveTo>
                    <a:cubicBezTo>
                      <a:pt x="234" y="80"/>
                      <a:pt x="233" y="78"/>
                      <a:pt x="232" y="77"/>
                    </a:cubicBezTo>
                    <a:cubicBezTo>
                      <a:pt x="157" y="3"/>
                      <a:pt x="157" y="3"/>
                      <a:pt x="157" y="3"/>
                    </a:cubicBezTo>
                    <a:cubicBezTo>
                      <a:pt x="156" y="2"/>
                      <a:pt x="155" y="1"/>
                      <a:pt x="154" y="0"/>
                    </a:cubicBezTo>
                    <a:cubicBezTo>
                      <a:pt x="152" y="0"/>
                      <a:pt x="151" y="0"/>
                      <a:pt x="150" y="0"/>
                    </a:cubicBezTo>
                    <a:cubicBezTo>
                      <a:pt x="11" y="0"/>
                      <a:pt x="11" y="0"/>
                      <a:pt x="11" y="0"/>
                    </a:cubicBezTo>
                    <a:cubicBezTo>
                      <a:pt x="5" y="0"/>
                      <a:pt x="0" y="4"/>
                      <a:pt x="0" y="10"/>
                    </a:cubicBezTo>
                    <a:cubicBezTo>
                      <a:pt x="0" y="309"/>
                      <a:pt x="0" y="309"/>
                      <a:pt x="0" y="309"/>
                    </a:cubicBezTo>
                    <a:cubicBezTo>
                      <a:pt x="0" y="315"/>
                      <a:pt x="5" y="320"/>
                      <a:pt x="11" y="320"/>
                    </a:cubicBezTo>
                    <a:cubicBezTo>
                      <a:pt x="224" y="320"/>
                      <a:pt x="224" y="320"/>
                      <a:pt x="224" y="320"/>
                    </a:cubicBezTo>
                    <a:cubicBezTo>
                      <a:pt x="230" y="320"/>
                      <a:pt x="235" y="315"/>
                      <a:pt x="235" y="309"/>
                    </a:cubicBezTo>
                    <a:cubicBezTo>
                      <a:pt x="235" y="85"/>
                      <a:pt x="235" y="85"/>
                      <a:pt x="235" y="85"/>
                    </a:cubicBezTo>
                    <a:cubicBezTo>
                      <a:pt x="235" y="84"/>
                      <a:pt x="235" y="82"/>
                      <a:pt x="234" y="81"/>
                    </a:cubicBezTo>
                    <a:close/>
                    <a:moveTo>
                      <a:pt x="160" y="36"/>
                    </a:moveTo>
                    <a:cubicBezTo>
                      <a:pt x="199" y="74"/>
                      <a:pt x="199" y="74"/>
                      <a:pt x="199" y="74"/>
                    </a:cubicBezTo>
                    <a:cubicBezTo>
                      <a:pt x="160" y="74"/>
                      <a:pt x="160" y="74"/>
                      <a:pt x="160" y="74"/>
                    </a:cubicBezTo>
                    <a:lnTo>
                      <a:pt x="160" y="36"/>
                    </a:lnTo>
                    <a:close/>
                    <a:moveTo>
                      <a:pt x="22" y="298"/>
                    </a:moveTo>
                    <a:cubicBezTo>
                      <a:pt x="22" y="21"/>
                      <a:pt x="22" y="21"/>
                      <a:pt x="22" y="21"/>
                    </a:cubicBezTo>
                    <a:cubicBezTo>
                      <a:pt x="139" y="21"/>
                      <a:pt x="139" y="21"/>
                      <a:pt x="139" y="21"/>
                    </a:cubicBezTo>
                    <a:cubicBezTo>
                      <a:pt x="139" y="85"/>
                      <a:pt x="139" y="85"/>
                      <a:pt x="139" y="85"/>
                    </a:cubicBezTo>
                    <a:cubicBezTo>
                      <a:pt x="139" y="91"/>
                      <a:pt x="144" y="96"/>
                      <a:pt x="150" y="96"/>
                    </a:cubicBezTo>
                    <a:cubicBezTo>
                      <a:pt x="214" y="96"/>
                      <a:pt x="214" y="96"/>
                      <a:pt x="214" y="96"/>
                    </a:cubicBezTo>
                    <a:cubicBezTo>
                      <a:pt x="214" y="298"/>
                      <a:pt x="214" y="298"/>
                      <a:pt x="214" y="298"/>
                    </a:cubicBezTo>
                    <a:lnTo>
                      <a:pt x="22" y="2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0357" tIns="30178" rIns="60357" bIns="30178" numCol="1" anchor="t" anchorCtr="0" compatLnSpc="1">
                <a:prstTxWarp prst="textNoShape">
                  <a:avLst/>
                </a:prstTxWarp>
              </a:bodyPr>
              <a:lstStyle/>
              <a:p>
                <a:pPr defTabSz="688403">
                  <a:defRPr/>
                </a:pPr>
                <a:endParaRPr lang="en-GB" sz="1200" dirty="0">
                  <a:solidFill>
                    <a:prstClr val="black"/>
                  </a:solidFill>
                  <a:latin typeface="Calibri" panose="020F0502020204030204" pitchFamily="34" charset="0"/>
                  <a:cs typeface="Calibri" panose="020F0502020204030204" pitchFamily="34" charset="0"/>
                </a:endParaRPr>
              </a:p>
            </p:txBody>
          </p:sp>
          <p:sp>
            <p:nvSpPr>
              <p:cNvPr id="71" name="Freeform 339">
                <a:extLst>
                  <a:ext uri="{FF2B5EF4-FFF2-40B4-BE49-F238E27FC236}">
                    <a16:creationId xmlns:a16="http://schemas.microsoft.com/office/drawing/2014/main" id="{ABF2576B-C3CB-4AA4-99B5-545FF7D7D77A}"/>
                  </a:ext>
                </a:extLst>
              </p:cNvPr>
              <p:cNvSpPr>
                <a:spLocks/>
              </p:cNvSpPr>
              <p:nvPr/>
            </p:nvSpPr>
            <p:spPr bwMode="auto">
              <a:xfrm>
                <a:off x="4340" y="1431"/>
                <a:ext cx="99" cy="14"/>
              </a:xfrm>
              <a:custGeom>
                <a:avLst/>
                <a:gdLst>
                  <a:gd name="T0" fmla="*/ 139 w 149"/>
                  <a:gd name="T1" fmla="*/ 0 h 21"/>
                  <a:gd name="T2" fmla="*/ 11 w 149"/>
                  <a:gd name="T3" fmla="*/ 0 h 21"/>
                  <a:gd name="T4" fmla="*/ 0 w 149"/>
                  <a:gd name="T5" fmla="*/ 10 h 21"/>
                  <a:gd name="T6" fmla="*/ 11 w 149"/>
                  <a:gd name="T7" fmla="*/ 21 h 21"/>
                  <a:gd name="T8" fmla="*/ 139 w 149"/>
                  <a:gd name="T9" fmla="*/ 21 h 21"/>
                  <a:gd name="T10" fmla="*/ 149 w 149"/>
                  <a:gd name="T11" fmla="*/ 10 h 21"/>
                  <a:gd name="T12" fmla="*/ 139 w 149"/>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149" h="21">
                    <a:moveTo>
                      <a:pt x="139" y="0"/>
                    </a:moveTo>
                    <a:cubicBezTo>
                      <a:pt x="11" y="0"/>
                      <a:pt x="11" y="0"/>
                      <a:pt x="11" y="0"/>
                    </a:cubicBezTo>
                    <a:cubicBezTo>
                      <a:pt x="5" y="0"/>
                      <a:pt x="0" y="4"/>
                      <a:pt x="0" y="10"/>
                    </a:cubicBezTo>
                    <a:cubicBezTo>
                      <a:pt x="0" y="16"/>
                      <a:pt x="5" y="21"/>
                      <a:pt x="11" y="21"/>
                    </a:cubicBezTo>
                    <a:cubicBezTo>
                      <a:pt x="139" y="21"/>
                      <a:pt x="139" y="21"/>
                      <a:pt x="139" y="21"/>
                    </a:cubicBezTo>
                    <a:cubicBezTo>
                      <a:pt x="145" y="21"/>
                      <a:pt x="149" y="16"/>
                      <a:pt x="149" y="10"/>
                    </a:cubicBezTo>
                    <a:cubicBezTo>
                      <a:pt x="149" y="4"/>
                      <a:pt x="145" y="0"/>
                      <a:pt x="139"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0357" tIns="30178" rIns="60357" bIns="30178" numCol="1" anchor="t" anchorCtr="0" compatLnSpc="1">
                <a:prstTxWarp prst="textNoShape">
                  <a:avLst/>
                </a:prstTxWarp>
              </a:bodyPr>
              <a:lstStyle/>
              <a:p>
                <a:pPr defTabSz="688403">
                  <a:defRPr/>
                </a:pPr>
                <a:endParaRPr lang="en-GB" sz="1200" dirty="0">
                  <a:solidFill>
                    <a:prstClr val="black"/>
                  </a:solidFill>
                  <a:latin typeface="Calibri" panose="020F0502020204030204" pitchFamily="34" charset="0"/>
                  <a:cs typeface="Calibri" panose="020F0502020204030204" pitchFamily="34" charset="0"/>
                </a:endParaRPr>
              </a:p>
            </p:txBody>
          </p:sp>
          <p:sp>
            <p:nvSpPr>
              <p:cNvPr id="72" name="Freeform 340">
                <a:extLst>
                  <a:ext uri="{FF2B5EF4-FFF2-40B4-BE49-F238E27FC236}">
                    <a16:creationId xmlns:a16="http://schemas.microsoft.com/office/drawing/2014/main" id="{7BD5E684-01E7-44D9-AEB6-ED95BBBCF65D}"/>
                  </a:ext>
                </a:extLst>
              </p:cNvPr>
              <p:cNvSpPr>
                <a:spLocks/>
              </p:cNvSpPr>
              <p:nvPr/>
            </p:nvSpPr>
            <p:spPr bwMode="auto">
              <a:xfrm>
                <a:off x="4340" y="1402"/>
                <a:ext cx="99" cy="14"/>
              </a:xfrm>
              <a:custGeom>
                <a:avLst/>
                <a:gdLst>
                  <a:gd name="T0" fmla="*/ 139 w 149"/>
                  <a:gd name="T1" fmla="*/ 0 h 21"/>
                  <a:gd name="T2" fmla="*/ 11 w 149"/>
                  <a:gd name="T3" fmla="*/ 0 h 21"/>
                  <a:gd name="T4" fmla="*/ 0 w 149"/>
                  <a:gd name="T5" fmla="*/ 11 h 21"/>
                  <a:gd name="T6" fmla="*/ 11 w 149"/>
                  <a:gd name="T7" fmla="*/ 21 h 21"/>
                  <a:gd name="T8" fmla="*/ 139 w 149"/>
                  <a:gd name="T9" fmla="*/ 21 h 21"/>
                  <a:gd name="T10" fmla="*/ 149 w 149"/>
                  <a:gd name="T11" fmla="*/ 11 h 21"/>
                  <a:gd name="T12" fmla="*/ 139 w 149"/>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149" h="21">
                    <a:moveTo>
                      <a:pt x="139" y="0"/>
                    </a:moveTo>
                    <a:cubicBezTo>
                      <a:pt x="11" y="0"/>
                      <a:pt x="11" y="0"/>
                      <a:pt x="11" y="0"/>
                    </a:cubicBezTo>
                    <a:cubicBezTo>
                      <a:pt x="5" y="0"/>
                      <a:pt x="0" y="5"/>
                      <a:pt x="0" y="11"/>
                    </a:cubicBezTo>
                    <a:cubicBezTo>
                      <a:pt x="0" y="17"/>
                      <a:pt x="5" y="21"/>
                      <a:pt x="11" y="21"/>
                    </a:cubicBezTo>
                    <a:cubicBezTo>
                      <a:pt x="139" y="21"/>
                      <a:pt x="139" y="21"/>
                      <a:pt x="139" y="21"/>
                    </a:cubicBezTo>
                    <a:cubicBezTo>
                      <a:pt x="145" y="21"/>
                      <a:pt x="149" y="17"/>
                      <a:pt x="149" y="11"/>
                    </a:cubicBezTo>
                    <a:cubicBezTo>
                      <a:pt x="149" y="5"/>
                      <a:pt x="145" y="0"/>
                      <a:pt x="139"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0357" tIns="30178" rIns="60357" bIns="30178" numCol="1" anchor="t" anchorCtr="0" compatLnSpc="1">
                <a:prstTxWarp prst="textNoShape">
                  <a:avLst/>
                </a:prstTxWarp>
              </a:bodyPr>
              <a:lstStyle/>
              <a:p>
                <a:pPr defTabSz="688403">
                  <a:defRPr/>
                </a:pPr>
                <a:endParaRPr lang="en-GB" sz="1200" dirty="0">
                  <a:solidFill>
                    <a:prstClr val="black"/>
                  </a:solidFill>
                  <a:latin typeface="Calibri" panose="020F0502020204030204" pitchFamily="34" charset="0"/>
                  <a:cs typeface="Calibri" panose="020F0502020204030204" pitchFamily="34" charset="0"/>
                </a:endParaRPr>
              </a:p>
            </p:txBody>
          </p:sp>
          <p:sp>
            <p:nvSpPr>
              <p:cNvPr id="73" name="Freeform 341">
                <a:extLst>
                  <a:ext uri="{FF2B5EF4-FFF2-40B4-BE49-F238E27FC236}">
                    <a16:creationId xmlns:a16="http://schemas.microsoft.com/office/drawing/2014/main" id="{5E0F8CA0-AB22-4595-80AC-86537CF5FBBC}"/>
                  </a:ext>
                </a:extLst>
              </p:cNvPr>
              <p:cNvSpPr>
                <a:spLocks/>
              </p:cNvSpPr>
              <p:nvPr/>
            </p:nvSpPr>
            <p:spPr bwMode="auto">
              <a:xfrm>
                <a:off x="4340" y="1374"/>
                <a:ext cx="99" cy="14"/>
              </a:xfrm>
              <a:custGeom>
                <a:avLst/>
                <a:gdLst>
                  <a:gd name="T0" fmla="*/ 139 w 149"/>
                  <a:gd name="T1" fmla="*/ 0 h 22"/>
                  <a:gd name="T2" fmla="*/ 11 w 149"/>
                  <a:gd name="T3" fmla="*/ 0 h 22"/>
                  <a:gd name="T4" fmla="*/ 0 w 149"/>
                  <a:gd name="T5" fmla="*/ 11 h 22"/>
                  <a:gd name="T6" fmla="*/ 11 w 149"/>
                  <a:gd name="T7" fmla="*/ 22 h 22"/>
                  <a:gd name="T8" fmla="*/ 139 w 149"/>
                  <a:gd name="T9" fmla="*/ 22 h 22"/>
                  <a:gd name="T10" fmla="*/ 149 w 149"/>
                  <a:gd name="T11" fmla="*/ 11 h 22"/>
                  <a:gd name="T12" fmla="*/ 139 w 149"/>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149" h="22">
                    <a:moveTo>
                      <a:pt x="139" y="0"/>
                    </a:moveTo>
                    <a:cubicBezTo>
                      <a:pt x="11" y="0"/>
                      <a:pt x="11" y="0"/>
                      <a:pt x="11" y="0"/>
                    </a:cubicBezTo>
                    <a:cubicBezTo>
                      <a:pt x="5" y="0"/>
                      <a:pt x="0" y="5"/>
                      <a:pt x="0" y="11"/>
                    </a:cubicBezTo>
                    <a:cubicBezTo>
                      <a:pt x="0" y="17"/>
                      <a:pt x="5" y="22"/>
                      <a:pt x="11" y="22"/>
                    </a:cubicBezTo>
                    <a:cubicBezTo>
                      <a:pt x="139" y="22"/>
                      <a:pt x="139" y="22"/>
                      <a:pt x="139" y="22"/>
                    </a:cubicBezTo>
                    <a:cubicBezTo>
                      <a:pt x="145" y="22"/>
                      <a:pt x="149" y="17"/>
                      <a:pt x="149" y="11"/>
                    </a:cubicBezTo>
                    <a:cubicBezTo>
                      <a:pt x="149" y="5"/>
                      <a:pt x="145" y="0"/>
                      <a:pt x="139"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0357" tIns="30178" rIns="60357" bIns="30178" numCol="1" anchor="t" anchorCtr="0" compatLnSpc="1">
                <a:prstTxWarp prst="textNoShape">
                  <a:avLst/>
                </a:prstTxWarp>
              </a:bodyPr>
              <a:lstStyle/>
              <a:p>
                <a:pPr defTabSz="688403">
                  <a:defRPr/>
                </a:pPr>
                <a:endParaRPr lang="en-GB" sz="1200" dirty="0">
                  <a:solidFill>
                    <a:prstClr val="black"/>
                  </a:solidFill>
                  <a:latin typeface="Calibri" panose="020F0502020204030204" pitchFamily="34" charset="0"/>
                  <a:cs typeface="Calibri" panose="020F0502020204030204" pitchFamily="34" charset="0"/>
                </a:endParaRPr>
              </a:p>
            </p:txBody>
          </p:sp>
          <p:sp>
            <p:nvSpPr>
              <p:cNvPr id="74" name="Freeform 342">
                <a:extLst>
                  <a:ext uri="{FF2B5EF4-FFF2-40B4-BE49-F238E27FC236}">
                    <a16:creationId xmlns:a16="http://schemas.microsoft.com/office/drawing/2014/main" id="{FD482906-2398-473F-91AC-A447C33A2988}"/>
                  </a:ext>
                </a:extLst>
              </p:cNvPr>
              <p:cNvSpPr>
                <a:spLocks/>
              </p:cNvSpPr>
              <p:nvPr/>
            </p:nvSpPr>
            <p:spPr bwMode="auto">
              <a:xfrm>
                <a:off x="4340" y="1346"/>
                <a:ext cx="99" cy="14"/>
              </a:xfrm>
              <a:custGeom>
                <a:avLst/>
                <a:gdLst>
                  <a:gd name="T0" fmla="*/ 139 w 149"/>
                  <a:gd name="T1" fmla="*/ 0 h 21"/>
                  <a:gd name="T2" fmla="*/ 11 w 149"/>
                  <a:gd name="T3" fmla="*/ 0 h 21"/>
                  <a:gd name="T4" fmla="*/ 0 w 149"/>
                  <a:gd name="T5" fmla="*/ 10 h 21"/>
                  <a:gd name="T6" fmla="*/ 11 w 149"/>
                  <a:gd name="T7" fmla="*/ 21 h 21"/>
                  <a:gd name="T8" fmla="*/ 139 w 149"/>
                  <a:gd name="T9" fmla="*/ 21 h 21"/>
                  <a:gd name="T10" fmla="*/ 149 w 149"/>
                  <a:gd name="T11" fmla="*/ 10 h 21"/>
                  <a:gd name="T12" fmla="*/ 139 w 149"/>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149" h="21">
                    <a:moveTo>
                      <a:pt x="139" y="0"/>
                    </a:moveTo>
                    <a:cubicBezTo>
                      <a:pt x="11" y="0"/>
                      <a:pt x="11" y="0"/>
                      <a:pt x="11" y="0"/>
                    </a:cubicBezTo>
                    <a:cubicBezTo>
                      <a:pt x="5" y="0"/>
                      <a:pt x="0" y="4"/>
                      <a:pt x="0" y="10"/>
                    </a:cubicBezTo>
                    <a:cubicBezTo>
                      <a:pt x="0" y="16"/>
                      <a:pt x="5" y="21"/>
                      <a:pt x="11" y="21"/>
                    </a:cubicBezTo>
                    <a:cubicBezTo>
                      <a:pt x="139" y="21"/>
                      <a:pt x="139" y="21"/>
                      <a:pt x="139" y="21"/>
                    </a:cubicBezTo>
                    <a:cubicBezTo>
                      <a:pt x="145" y="21"/>
                      <a:pt x="149" y="16"/>
                      <a:pt x="149" y="10"/>
                    </a:cubicBezTo>
                    <a:cubicBezTo>
                      <a:pt x="149" y="4"/>
                      <a:pt x="145" y="0"/>
                      <a:pt x="139"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0357" tIns="30178" rIns="60357" bIns="30178" numCol="1" anchor="t" anchorCtr="0" compatLnSpc="1">
                <a:prstTxWarp prst="textNoShape">
                  <a:avLst/>
                </a:prstTxWarp>
              </a:bodyPr>
              <a:lstStyle/>
              <a:p>
                <a:pPr defTabSz="688403">
                  <a:defRPr/>
                </a:pPr>
                <a:endParaRPr lang="en-GB" sz="1200" dirty="0">
                  <a:solidFill>
                    <a:prstClr val="black"/>
                  </a:solidFill>
                  <a:latin typeface="Calibri" panose="020F0502020204030204" pitchFamily="34" charset="0"/>
                  <a:cs typeface="Calibri" panose="020F0502020204030204" pitchFamily="34" charset="0"/>
                </a:endParaRPr>
              </a:p>
            </p:txBody>
          </p:sp>
        </p:grpSp>
        <p:grpSp>
          <p:nvGrpSpPr>
            <p:cNvPr id="48" name="Group 39">
              <a:extLst>
                <a:ext uri="{FF2B5EF4-FFF2-40B4-BE49-F238E27FC236}">
                  <a16:creationId xmlns:a16="http://schemas.microsoft.com/office/drawing/2014/main" id="{A2624D59-E6C9-4D70-BD76-7A87108C2AD6}"/>
                </a:ext>
              </a:extLst>
            </p:cNvPr>
            <p:cNvGrpSpPr>
              <a:grpSpLocks noChangeAspect="1"/>
            </p:cNvGrpSpPr>
            <p:nvPr/>
          </p:nvGrpSpPr>
          <p:grpSpPr bwMode="auto">
            <a:xfrm>
              <a:off x="6914119" y="2834194"/>
              <a:ext cx="455529" cy="455529"/>
              <a:chOff x="3987" y="1509"/>
              <a:chExt cx="340" cy="340"/>
            </a:xfrm>
            <a:solidFill>
              <a:schemeClr val="bg1"/>
            </a:solidFill>
          </p:grpSpPr>
          <p:sp>
            <p:nvSpPr>
              <p:cNvPr id="67" name="Freeform 40">
                <a:extLst>
                  <a:ext uri="{FF2B5EF4-FFF2-40B4-BE49-F238E27FC236}">
                    <a16:creationId xmlns:a16="http://schemas.microsoft.com/office/drawing/2014/main" id="{53B08BC0-0A21-4DC9-9F59-7B7D85469E5C}"/>
                  </a:ext>
                </a:extLst>
              </p:cNvPr>
              <p:cNvSpPr>
                <a:spLocks noEditPoints="1"/>
              </p:cNvSpPr>
              <p:nvPr/>
            </p:nvSpPr>
            <p:spPr bwMode="auto">
              <a:xfrm>
                <a:off x="3987" y="1509"/>
                <a:ext cx="340" cy="340"/>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0357" tIns="30178" rIns="60357" bIns="30178" numCol="1" anchor="t" anchorCtr="0" compatLnSpc="1">
                <a:prstTxWarp prst="textNoShape">
                  <a:avLst/>
                </a:prstTxWarp>
              </a:bodyPr>
              <a:lstStyle/>
              <a:p>
                <a:pPr defTabSz="688403">
                  <a:defRPr/>
                </a:pPr>
                <a:endParaRPr lang="en-GB" sz="1200" dirty="0">
                  <a:solidFill>
                    <a:prstClr val="black"/>
                  </a:solidFill>
                  <a:latin typeface="Calibri" panose="020F0502020204030204" pitchFamily="34" charset="0"/>
                  <a:cs typeface="Calibri" panose="020F0502020204030204" pitchFamily="34" charset="0"/>
                </a:endParaRPr>
              </a:p>
            </p:txBody>
          </p:sp>
          <p:sp>
            <p:nvSpPr>
              <p:cNvPr id="68" name="Freeform 41">
                <a:extLst>
                  <a:ext uri="{FF2B5EF4-FFF2-40B4-BE49-F238E27FC236}">
                    <a16:creationId xmlns:a16="http://schemas.microsoft.com/office/drawing/2014/main" id="{B5515033-D544-4420-9A57-399A4E7D3F28}"/>
                  </a:ext>
                </a:extLst>
              </p:cNvPr>
              <p:cNvSpPr>
                <a:spLocks noEditPoints="1"/>
              </p:cNvSpPr>
              <p:nvPr/>
            </p:nvSpPr>
            <p:spPr bwMode="auto">
              <a:xfrm>
                <a:off x="4053" y="1568"/>
                <a:ext cx="215" cy="214"/>
              </a:xfrm>
              <a:custGeom>
                <a:avLst/>
                <a:gdLst>
                  <a:gd name="T0" fmla="*/ 168 w 324"/>
                  <a:gd name="T1" fmla="*/ 177 h 322"/>
                  <a:gd name="T2" fmla="*/ 123 w 324"/>
                  <a:gd name="T3" fmla="*/ 143 h 322"/>
                  <a:gd name="T4" fmla="*/ 65 w 324"/>
                  <a:gd name="T5" fmla="*/ 142 h 322"/>
                  <a:gd name="T6" fmla="*/ 18 w 324"/>
                  <a:gd name="T7" fmla="*/ 175 h 322"/>
                  <a:gd name="T8" fmla="*/ 0 w 324"/>
                  <a:gd name="T9" fmla="*/ 229 h 322"/>
                  <a:gd name="T10" fmla="*/ 17 w 324"/>
                  <a:gd name="T11" fmla="*/ 284 h 322"/>
                  <a:gd name="T12" fmla="*/ 63 w 324"/>
                  <a:gd name="T13" fmla="*/ 319 h 322"/>
                  <a:gd name="T14" fmla="*/ 115 w 324"/>
                  <a:gd name="T15" fmla="*/ 320 h 322"/>
                  <a:gd name="T16" fmla="*/ 145 w 324"/>
                  <a:gd name="T17" fmla="*/ 294 h 322"/>
                  <a:gd name="T18" fmla="*/ 172 w 324"/>
                  <a:gd name="T19" fmla="*/ 252 h 322"/>
                  <a:gd name="T20" fmla="*/ 146 w 324"/>
                  <a:gd name="T21" fmla="*/ 249 h 322"/>
                  <a:gd name="T22" fmla="*/ 125 w 324"/>
                  <a:gd name="T23" fmla="*/ 277 h 322"/>
                  <a:gd name="T24" fmla="*/ 92 w 324"/>
                  <a:gd name="T25" fmla="*/ 284 h 322"/>
                  <a:gd name="T26" fmla="*/ 69 w 324"/>
                  <a:gd name="T27" fmla="*/ 293 h 322"/>
                  <a:gd name="T28" fmla="*/ 37 w 324"/>
                  <a:gd name="T29" fmla="*/ 267 h 322"/>
                  <a:gd name="T30" fmla="*/ 26 w 324"/>
                  <a:gd name="T31" fmla="*/ 227 h 322"/>
                  <a:gd name="T32" fmla="*/ 41 w 324"/>
                  <a:gd name="T33" fmla="*/ 189 h 322"/>
                  <a:gd name="T34" fmla="*/ 76 w 324"/>
                  <a:gd name="T35" fmla="*/ 168 h 322"/>
                  <a:gd name="T36" fmla="*/ 115 w 324"/>
                  <a:gd name="T37" fmla="*/ 164 h 322"/>
                  <a:gd name="T38" fmla="*/ 150 w 324"/>
                  <a:gd name="T39" fmla="*/ 190 h 322"/>
                  <a:gd name="T40" fmla="*/ 163 w 324"/>
                  <a:gd name="T41" fmla="*/ 232 h 322"/>
                  <a:gd name="T42" fmla="*/ 61 w 324"/>
                  <a:gd name="T43" fmla="*/ 214 h 322"/>
                  <a:gd name="T44" fmla="*/ 103 w 324"/>
                  <a:gd name="T45" fmla="*/ 265 h 322"/>
                  <a:gd name="T46" fmla="*/ 105 w 324"/>
                  <a:gd name="T47" fmla="*/ 237 h 322"/>
                  <a:gd name="T48" fmla="*/ 80 w 324"/>
                  <a:gd name="T49" fmla="*/ 224 h 322"/>
                  <a:gd name="T50" fmla="*/ 106 w 324"/>
                  <a:gd name="T51" fmla="*/ 226 h 322"/>
                  <a:gd name="T52" fmla="*/ 308 w 324"/>
                  <a:gd name="T53" fmla="*/ 62 h 322"/>
                  <a:gd name="T54" fmla="*/ 276 w 324"/>
                  <a:gd name="T55" fmla="*/ 23 h 322"/>
                  <a:gd name="T56" fmla="*/ 227 w 324"/>
                  <a:gd name="T57" fmla="*/ 10 h 322"/>
                  <a:gd name="T58" fmla="*/ 180 w 324"/>
                  <a:gd name="T59" fmla="*/ 29 h 322"/>
                  <a:gd name="T60" fmla="*/ 152 w 324"/>
                  <a:gd name="T61" fmla="*/ 71 h 322"/>
                  <a:gd name="T62" fmla="*/ 155 w 324"/>
                  <a:gd name="T63" fmla="*/ 122 h 322"/>
                  <a:gd name="T64" fmla="*/ 187 w 324"/>
                  <a:gd name="T65" fmla="*/ 161 h 322"/>
                  <a:gd name="T66" fmla="*/ 236 w 324"/>
                  <a:gd name="T67" fmla="*/ 174 h 322"/>
                  <a:gd name="T68" fmla="*/ 276 w 324"/>
                  <a:gd name="T69" fmla="*/ 156 h 322"/>
                  <a:gd name="T70" fmla="*/ 305 w 324"/>
                  <a:gd name="T71" fmla="*/ 117 h 322"/>
                  <a:gd name="T72" fmla="*/ 298 w 324"/>
                  <a:gd name="T73" fmla="*/ 96 h 322"/>
                  <a:gd name="T74" fmla="*/ 283 w 324"/>
                  <a:gd name="T75" fmla="*/ 134 h 322"/>
                  <a:gd name="T76" fmla="*/ 248 w 324"/>
                  <a:gd name="T77" fmla="*/ 155 h 322"/>
                  <a:gd name="T78" fmla="*/ 209 w 324"/>
                  <a:gd name="T79" fmla="*/ 158 h 322"/>
                  <a:gd name="T80" fmla="*/ 174 w 324"/>
                  <a:gd name="T81" fmla="*/ 132 h 322"/>
                  <a:gd name="T82" fmla="*/ 161 w 324"/>
                  <a:gd name="T83" fmla="*/ 91 h 322"/>
                  <a:gd name="T84" fmla="*/ 175 w 324"/>
                  <a:gd name="T85" fmla="*/ 50 h 322"/>
                  <a:gd name="T86" fmla="*/ 211 w 324"/>
                  <a:gd name="T87" fmla="*/ 26 h 322"/>
                  <a:gd name="T88" fmla="*/ 250 w 324"/>
                  <a:gd name="T89" fmla="*/ 30 h 322"/>
                  <a:gd name="T90" fmla="*/ 284 w 324"/>
                  <a:gd name="T91" fmla="*/ 51 h 322"/>
                  <a:gd name="T92" fmla="*/ 298 w 324"/>
                  <a:gd name="T93" fmla="*/ 90 h 322"/>
                  <a:gd name="T94" fmla="*/ 221 w 324"/>
                  <a:gd name="T95" fmla="*/ 58 h 322"/>
                  <a:gd name="T96" fmla="*/ 231 w 324"/>
                  <a:gd name="T97" fmla="*/ 128 h 322"/>
                  <a:gd name="T98" fmla="*/ 248 w 324"/>
                  <a:gd name="T99" fmla="*/ 61 h 322"/>
                  <a:gd name="T100" fmla="*/ 218 w 324"/>
                  <a:gd name="T101" fmla="*/ 96 h 322"/>
                  <a:gd name="T102" fmla="*/ 238 w 324"/>
                  <a:gd name="T103" fmla="*/ 79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24" h="322">
                    <a:moveTo>
                      <a:pt x="172" y="212"/>
                    </a:moveTo>
                    <a:cubicBezTo>
                      <a:pt x="171" y="211"/>
                      <a:pt x="168" y="209"/>
                      <a:pt x="167" y="208"/>
                    </a:cubicBezTo>
                    <a:cubicBezTo>
                      <a:pt x="167" y="206"/>
                      <a:pt x="168" y="203"/>
                      <a:pt x="169" y="201"/>
                    </a:cubicBezTo>
                    <a:cubicBezTo>
                      <a:pt x="171" y="194"/>
                      <a:pt x="174" y="185"/>
                      <a:pt x="168" y="177"/>
                    </a:cubicBezTo>
                    <a:cubicBezTo>
                      <a:pt x="163" y="169"/>
                      <a:pt x="153" y="169"/>
                      <a:pt x="146" y="169"/>
                    </a:cubicBezTo>
                    <a:cubicBezTo>
                      <a:pt x="144" y="169"/>
                      <a:pt x="141" y="168"/>
                      <a:pt x="139" y="168"/>
                    </a:cubicBezTo>
                    <a:cubicBezTo>
                      <a:pt x="139" y="167"/>
                      <a:pt x="138" y="164"/>
                      <a:pt x="137" y="162"/>
                    </a:cubicBezTo>
                    <a:cubicBezTo>
                      <a:pt x="135" y="155"/>
                      <a:pt x="132" y="146"/>
                      <a:pt x="123" y="143"/>
                    </a:cubicBezTo>
                    <a:cubicBezTo>
                      <a:pt x="114" y="140"/>
                      <a:pt x="105" y="145"/>
                      <a:pt x="100" y="149"/>
                    </a:cubicBezTo>
                    <a:cubicBezTo>
                      <a:pt x="98" y="150"/>
                      <a:pt x="95" y="152"/>
                      <a:pt x="94" y="153"/>
                    </a:cubicBezTo>
                    <a:cubicBezTo>
                      <a:pt x="92" y="152"/>
                      <a:pt x="90" y="150"/>
                      <a:pt x="88" y="149"/>
                    </a:cubicBezTo>
                    <a:cubicBezTo>
                      <a:pt x="83" y="145"/>
                      <a:pt x="74" y="139"/>
                      <a:pt x="65" y="142"/>
                    </a:cubicBezTo>
                    <a:cubicBezTo>
                      <a:pt x="56" y="145"/>
                      <a:pt x="53" y="154"/>
                      <a:pt x="50" y="161"/>
                    </a:cubicBezTo>
                    <a:cubicBezTo>
                      <a:pt x="49" y="163"/>
                      <a:pt x="48" y="166"/>
                      <a:pt x="48" y="167"/>
                    </a:cubicBezTo>
                    <a:cubicBezTo>
                      <a:pt x="46" y="167"/>
                      <a:pt x="43" y="167"/>
                      <a:pt x="41" y="167"/>
                    </a:cubicBezTo>
                    <a:cubicBezTo>
                      <a:pt x="34" y="167"/>
                      <a:pt x="24" y="168"/>
                      <a:pt x="18" y="175"/>
                    </a:cubicBezTo>
                    <a:cubicBezTo>
                      <a:pt x="13" y="183"/>
                      <a:pt x="15" y="192"/>
                      <a:pt x="17" y="199"/>
                    </a:cubicBezTo>
                    <a:cubicBezTo>
                      <a:pt x="18" y="201"/>
                      <a:pt x="19" y="204"/>
                      <a:pt x="19" y="206"/>
                    </a:cubicBezTo>
                    <a:cubicBezTo>
                      <a:pt x="18" y="207"/>
                      <a:pt x="15" y="209"/>
                      <a:pt x="14" y="210"/>
                    </a:cubicBezTo>
                    <a:cubicBezTo>
                      <a:pt x="8" y="214"/>
                      <a:pt x="0" y="220"/>
                      <a:pt x="0" y="229"/>
                    </a:cubicBezTo>
                    <a:cubicBezTo>
                      <a:pt x="0" y="239"/>
                      <a:pt x="7" y="245"/>
                      <a:pt x="13" y="249"/>
                    </a:cubicBezTo>
                    <a:cubicBezTo>
                      <a:pt x="15" y="251"/>
                      <a:pt x="18" y="253"/>
                      <a:pt x="18" y="253"/>
                    </a:cubicBezTo>
                    <a:cubicBezTo>
                      <a:pt x="18" y="255"/>
                      <a:pt x="17" y="258"/>
                      <a:pt x="16" y="261"/>
                    </a:cubicBezTo>
                    <a:cubicBezTo>
                      <a:pt x="14" y="268"/>
                      <a:pt x="11" y="277"/>
                      <a:pt x="17" y="284"/>
                    </a:cubicBezTo>
                    <a:cubicBezTo>
                      <a:pt x="22" y="292"/>
                      <a:pt x="32" y="292"/>
                      <a:pt x="39" y="293"/>
                    </a:cubicBezTo>
                    <a:cubicBezTo>
                      <a:pt x="41" y="293"/>
                      <a:pt x="44" y="293"/>
                      <a:pt x="46" y="293"/>
                    </a:cubicBezTo>
                    <a:cubicBezTo>
                      <a:pt x="47" y="295"/>
                      <a:pt x="48" y="298"/>
                      <a:pt x="48" y="299"/>
                    </a:cubicBezTo>
                    <a:cubicBezTo>
                      <a:pt x="51" y="306"/>
                      <a:pt x="54" y="315"/>
                      <a:pt x="63" y="319"/>
                    </a:cubicBezTo>
                    <a:cubicBezTo>
                      <a:pt x="72" y="322"/>
                      <a:pt x="80" y="316"/>
                      <a:pt x="86" y="312"/>
                    </a:cubicBezTo>
                    <a:cubicBezTo>
                      <a:pt x="87" y="311"/>
                      <a:pt x="90" y="309"/>
                      <a:pt x="92" y="309"/>
                    </a:cubicBezTo>
                    <a:cubicBezTo>
                      <a:pt x="93" y="309"/>
                      <a:pt x="95" y="311"/>
                      <a:pt x="97" y="312"/>
                    </a:cubicBezTo>
                    <a:cubicBezTo>
                      <a:pt x="102" y="316"/>
                      <a:pt x="108" y="320"/>
                      <a:pt x="115" y="320"/>
                    </a:cubicBezTo>
                    <a:cubicBezTo>
                      <a:pt x="117" y="320"/>
                      <a:pt x="118" y="320"/>
                      <a:pt x="120" y="319"/>
                    </a:cubicBezTo>
                    <a:cubicBezTo>
                      <a:pt x="129" y="316"/>
                      <a:pt x="133" y="307"/>
                      <a:pt x="135" y="300"/>
                    </a:cubicBezTo>
                    <a:cubicBezTo>
                      <a:pt x="136" y="298"/>
                      <a:pt x="137" y="296"/>
                      <a:pt x="138" y="294"/>
                    </a:cubicBezTo>
                    <a:cubicBezTo>
                      <a:pt x="139" y="294"/>
                      <a:pt x="142" y="294"/>
                      <a:pt x="145" y="294"/>
                    </a:cubicBezTo>
                    <a:cubicBezTo>
                      <a:pt x="152" y="294"/>
                      <a:pt x="161" y="294"/>
                      <a:pt x="167" y="286"/>
                    </a:cubicBezTo>
                    <a:cubicBezTo>
                      <a:pt x="173" y="279"/>
                      <a:pt x="170" y="269"/>
                      <a:pt x="168" y="262"/>
                    </a:cubicBezTo>
                    <a:cubicBezTo>
                      <a:pt x="168" y="260"/>
                      <a:pt x="167" y="257"/>
                      <a:pt x="167" y="256"/>
                    </a:cubicBezTo>
                    <a:cubicBezTo>
                      <a:pt x="168" y="255"/>
                      <a:pt x="170" y="253"/>
                      <a:pt x="172" y="252"/>
                    </a:cubicBezTo>
                    <a:cubicBezTo>
                      <a:pt x="177" y="247"/>
                      <a:pt x="185" y="242"/>
                      <a:pt x="185" y="232"/>
                    </a:cubicBezTo>
                    <a:cubicBezTo>
                      <a:pt x="186" y="223"/>
                      <a:pt x="178" y="217"/>
                      <a:pt x="172" y="212"/>
                    </a:cubicBezTo>
                    <a:close/>
                    <a:moveTo>
                      <a:pt x="159" y="235"/>
                    </a:moveTo>
                    <a:cubicBezTo>
                      <a:pt x="154" y="238"/>
                      <a:pt x="148" y="242"/>
                      <a:pt x="146" y="249"/>
                    </a:cubicBezTo>
                    <a:cubicBezTo>
                      <a:pt x="144" y="255"/>
                      <a:pt x="146" y="262"/>
                      <a:pt x="148" y="268"/>
                    </a:cubicBezTo>
                    <a:cubicBezTo>
                      <a:pt x="148" y="269"/>
                      <a:pt x="148" y="271"/>
                      <a:pt x="149" y="272"/>
                    </a:cubicBezTo>
                    <a:cubicBezTo>
                      <a:pt x="147" y="273"/>
                      <a:pt x="145" y="273"/>
                      <a:pt x="144" y="273"/>
                    </a:cubicBezTo>
                    <a:cubicBezTo>
                      <a:pt x="138" y="273"/>
                      <a:pt x="131" y="273"/>
                      <a:pt x="125" y="277"/>
                    </a:cubicBezTo>
                    <a:cubicBezTo>
                      <a:pt x="120" y="281"/>
                      <a:pt x="117" y="287"/>
                      <a:pt x="115" y="293"/>
                    </a:cubicBezTo>
                    <a:cubicBezTo>
                      <a:pt x="115" y="294"/>
                      <a:pt x="114" y="295"/>
                      <a:pt x="113" y="297"/>
                    </a:cubicBezTo>
                    <a:cubicBezTo>
                      <a:pt x="112" y="296"/>
                      <a:pt x="110" y="294"/>
                      <a:pt x="109" y="293"/>
                    </a:cubicBezTo>
                    <a:cubicBezTo>
                      <a:pt x="104" y="290"/>
                      <a:pt x="99" y="284"/>
                      <a:pt x="92" y="284"/>
                    </a:cubicBezTo>
                    <a:cubicBezTo>
                      <a:pt x="92" y="284"/>
                      <a:pt x="92" y="284"/>
                      <a:pt x="92" y="284"/>
                    </a:cubicBezTo>
                    <a:cubicBezTo>
                      <a:pt x="85" y="284"/>
                      <a:pt x="79" y="289"/>
                      <a:pt x="74" y="293"/>
                    </a:cubicBezTo>
                    <a:cubicBezTo>
                      <a:pt x="73" y="294"/>
                      <a:pt x="71" y="296"/>
                      <a:pt x="70" y="297"/>
                    </a:cubicBezTo>
                    <a:cubicBezTo>
                      <a:pt x="70" y="296"/>
                      <a:pt x="69" y="294"/>
                      <a:pt x="69" y="293"/>
                    </a:cubicBezTo>
                    <a:cubicBezTo>
                      <a:pt x="67" y="287"/>
                      <a:pt x="64" y="280"/>
                      <a:pt x="59" y="276"/>
                    </a:cubicBezTo>
                    <a:cubicBezTo>
                      <a:pt x="53" y="272"/>
                      <a:pt x="46" y="272"/>
                      <a:pt x="40" y="271"/>
                    </a:cubicBezTo>
                    <a:cubicBezTo>
                      <a:pt x="39" y="271"/>
                      <a:pt x="37" y="271"/>
                      <a:pt x="36" y="271"/>
                    </a:cubicBezTo>
                    <a:cubicBezTo>
                      <a:pt x="36" y="270"/>
                      <a:pt x="36" y="268"/>
                      <a:pt x="37" y="267"/>
                    </a:cubicBezTo>
                    <a:cubicBezTo>
                      <a:pt x="39" y="261"/>
                      <a:pt x="41" y="254"/>
                      <a:pt x="39" y="247"/>
                    </a:cubicBezTo>
                    <a:cubicBezTo>
                      <a:pt x="37" y="241"/>
                      <a:pt x="31" y="236"/>
                      <a:pt x="26" y="232"/>
                    </a:cubicBezTo>
                    <a:cubicBezTo>
                      <a:pt x="25" y="232"/>
                      <a:pt x="24" y="231"/>
                      <a:pt x="23" y="230"/>
                    </a:cubicBezTo>
                    <a:cubicBezTo>
                      <a:pt x="24" y="229"/>
                      <a:pt x="25" y="228"/>
                      <a:pt x="26" y="227"/>
                    </a:cubicBezTo>
                    <a:cubicBezTo>
                      <a:pt x="31" y="223"/>
                      <a:pt x="37" y="219"/>
                      <a:pt x="39" y="213"/>
                    </a:cubicBezTo>
                    <a:cubicBezTo>
                      <a:pt x="41" y="206"/>
                      <a:pt x="39" y="199"/>
                      <a:pt x="38" y="193"/>
                    </a:cubicBezTo>
                    <a:cubicBezTo>
                      <a:pt x="37" y="192"/>
                      <a:pt x="37" y="190"/>
                      <a:pt x="37" y="189"/>
                    </a:cubicBezTo>
                    <a:cubicBezTo>
                      <a:pt x="38" y="189"/>
                      <a:pt x="40" y="189"/>
                      <a:pt x="41" y="189"/>
                    </a:cubicBezTo>
                    <a:cubicBezTo>
                      <a:pt x="47" y="189"/>
                      <a:pt x="54" y="189"/>
                      <a:pt x="60" y="185"/>
                    </a:cubicBezTo>
                    <a:cubicBezTo>
                      <a:pt x="66" y="181"/>
                      <a:pt x="68" y="174"/>
                      <a:pt x="70" y="169"/>
                    </a:cubicBezTo>
                    <a:cubicBezTo>
                      <a:pt x="71" y="167"/>
                      <a:pt x="71" y="166"/>
                      <a:pt x="72" y="164"/>
                    </a:cubicBezTo>
                    <a:cubicBezTo>
                      <a:pt x="73" y="165"/>
                      <a:pt x="75" y="167"/>
                      <a:pt x="76" y="168"/>
                    </a:cubicBezTo>
                    <a:cubicBezTo>
                      <a:pt x="81" y="172"/>
                      <a:pt x="87" y="177"/>
                      <a:pt x="93" y="177"/>
                    </a:cubicBezTo>
                    <a:cubicBezTo>
                      <a:pt x="94" y="177"/>
                      <a:pt x="94" y="177"/>
                      <a:pt x="94" y="177"/>
                    </a:cubicBezTo>
                    <a:cubicBezTo>
                      <a:pt x="101" y="177"/>
                      <a:pt x="106" y="172"/>
                      <a:pt x="111" y="168"/>
                    </a:cubicBezTo>
                    <a:cubicBezTo>
                      <a:pt x="112" y="168"/>
                      <a:pt x="114" y="165"/>
                      <a:pt x="115" y="164"/>
                    </a:cubicBezTo>
                    <a:cubicBezTo>
                      <a:pt x="116" y="166"/>
                      <a:pt x="116" y="168"/>
                      <a:pt x="117" y="169"/>
                    </a:cubicBezTo>
                    <a:cubicBezTo>
                      <a:pt x="119" y="175"/>
                      <a:pt x="121" y="181"/>
                      <a:pt x="127" y="185"/>
                    </a:cubicBezTo>
                    <a:cubicBezTo>
                      <a:pt x="132" y="189"/>
                      <a:pt x="139" y="190"/>
                      <a:pt x="145" y="190"/>
                    </a:cubicBezTo>
                    <a:cubicBezTo>
                      <a:pt x="146" y="190"/>
                      <a:pt x="148" y="190"/>
                      <a:pt x="150" y="190"/>
                    </a:cubicBezTo>
                    <a:cubicBezTo>
                      <a:pt x="149" y="192"/>
                      <a:pt x="149" y="193"/>
                      <a:pt x="149" y="194"/>
                    </a:cubicBezTo>
                    <a:cubicBezTo>
                      <a:pt x="147" y="200"/>
                      <a:pt x="145" y="207"/>
                      <a:pt x="147" y="214"/>
                    </a:cubicBezTo>
                    <a:cubicBezTo>
                      <a:pt x="149" y="221"/>
                      <a:pt x="154" y="225"/>
                      <a:pt x="159" y="229"/>
                    </a:cubicBezTo>
                    <a:cubicBezTo>
                      <a:pt x="160" y="230"/>
                      <a:pt x="162" y="231"/>
                      <a:pt x="163" y="232"/>
                    </a:cubicBezTo>
                    <a:cubicBezTo>
                      <a:pt x="161" y="233"/>
                      <a:pt x="160" y="234"/>
                      <a:pt x="159" y="235"/>
                    </a:cubicBezTo>
                    <a:close/>
                    <a:moveTo>
                      <a:pt x="109" y="199"/>
                    </a:moveTo>
                    <a:cubicBezTo>
                      <a:pt x="101" y="195"/>
                      <a:pt x="91" y="194"/>
                      <a:pt x="82" y="197"/>
                    </a:cubicBezTo>
                    <a:cubicBezTo>
                      <a:pt x="73" y="200"/>
                      <a:pt x="66" y="206"/>
                      <a:pt x="61" y="214"/>
                    </a:cubicBezTo>
                    <a:cubicBezTo>
                      <a:pt x="57" y="223"/>
                      <a:pt x="56" y="232"/>
                      <a:pt x="59" y="241"/>
                    </a:cubicBezTo>
                    <a:cubicBezTo>
                      <a:pt x="62" y="250"/>
                      <a:pt x="68" y="258"/>
                      <a:pt x="76" y="262"/>
                    </a:cubicBezTo>
                    <a:cubicBezTo>
                      <a:pt x="81" y="265"/>
                      <a:pt x="87" y="266"/>
                      <a:pt x="93" y="266"/>
                    </a:cubicBezTo>
                    <a:cubicBezTo>
                      <a:pt x="96" y="266"/>
                      <a:pt x="100" y="266"/>
                      <a:pt x="103" y="265"/>
                    </a:cubicBezTo>
                    <a:cubicBezTo>
                      <a:pt x="112" y="262"/>
                      <a:pt x="120" y="256"/>
                      <a:pt x="124" y="247"/>
                    </a:cubicBezTo>
                    <a:cubicBezTo>
                      <a:pt x="129" y="239"/>
                      <a:pt x="129" y="229"/>
                      <a:pt x="127" y="220"/>
                    </a:cubicBezTo>
                    <a:cubicBezTo>
                      <a:pt x="124" y="211"/>
                      <a:pt x="118" y="204"/>
                      <a:pt x="109" y="199"/>
                    </a:cubicBezTo>
                    <a:close/>
                    <a:moveTo>
                      <a:pt x="105" y="237"/>
                    </a:moveTo>
                    <a:cubicBezTo>
                      <a:pt x="103" y="241"/>
                      <a:pt x="101" y="243"/>
                      <a:pt x="97" y="244"/>
                    </a:cubicBezTo>
                    <a:cubicBezTo>
                      <a:pt x="93" y="245"/>
                      <a:pt x="89" y="245"/>
                      <a:pt x="86" y="243"/>
                    </a:cubicBezTo>
                    <a:cubicBezTo>
                      <a:pt x="83" y="241"/>
                      <a:pt x="80" y="239"/>
                      <a:pt x="79" y="235"/>
                    </a:cubicBezTo>
                    <a:cubicBezTo>
                      <a:pt x="78" y="231"/>
                      <a:pt x="78" y="227"/>
                      <a:pt x="80" y="224"/>
                    </a:cubicBezTo>
                    <a:cubicBezTo>
                      <a:pt x="82" y="221"/>
                      <a:pt x="85" y="218"/>
                      <a:pt x="88" y="217"/>
                    </a:cubicBezTo>
                    <a:cubicBezTo>
                      <a:pt x="90" y="217"/>
                      <a:pt x="91" y="216"/>
                      <a:pt x="93" y="216"/>
                    </a:cubicBezTo>
                    <a:cubicBezTo>
                      <a:pt x="95" y="216"/>
                      <a:pt x="97" y="217"/>
                      <a:pt x="99" y="218"/>
                    </a:cubicBezTo>
                    <a:cubicBezTo>
                      <a:pt x="103" y="220"/>
                      <a:pt x="105" y="223"/>
                      <a:pt x="106" y="226"/>
                    </a:cubicBezTo>
                    <a:cubicBezTo>
                      <a:pt x="107" y="230"/>
                      <a:pt x="107" y="234"/>
                      <a:pt x="105" y="237"/>
                    </a:cubicBezTo>
                    <a:close/>
                    <a:moveTo>
                      <a:pt x="311" y="74"/>
                    </a:moveTo>
                    <a:cubicBezTo>
                      <a:pt x="309" y="72"/>
                      <a:pt x="307" y="70"/>
                      <a:pt x="306" y="69"/>
                    </a:cubicBezTo>
                    <a:cubicBezTo>
                      <a:pt x="306" y="67"/>
                      <a:pt x="307" y="64"/>
                      <a:pt x="308" y="62"/>
                    </a:cubicBezTo>
                    <a:cubicBezTo>
                      <a:pt x="310" y="55"/>
                      <a:pt x="313" y="46"/>
                      <a:pt x="307" y="38"/>
                    </a:cubicBezTo>
                    <a:cubicBezTo>
                      <a:pt x="302" y="31"/>
                      <a:pt x="292" y="30"/>
                      <a:pt x="285" y="30"/>
                    </a:cubicBezTo>
                    <a:cubicBezTo>
                      <a:pt x="283" y="30"/>
                      <a:pt x="280" y="30"/>
                      <a:pt x="278" y="29"/>
                    </a:cubicBezTo>
                    <a:cubicBezTo>
                      <a:pt x="277" y="28"/>
                      <a:pt x="276" y="25"/>
                      <a:pt x="276" y="23"/>
                    </a:cubicBezTo>
                    <a:cubicBezTo>
                      <a:pt x="273" y="16"/>
                      <a:pt x="270" y="7"/>
                      <a:pt x="261" y="4"/>
                    </a:cubicBezTo>
                    <a:cubicBezTo>
                      <a:pt x="252" y="1"/>
                      <a:pt x="244" y="6"/>
                      <a:pt x="238" y="10"/>
                    </a:cubicBezTo>
                    <a:cubicBezTo>
                      <a:pt x="237" y="12"/>
                      <a:pt x="234" y="13"/>
                      <a:pt x="232" y="14"/>
                    </a:cubicBezTo>
                    <a:cubicBezTo>
                      <a:pt x="231" y="13"/>
                      <a:pt x="229" y="12"/>
                      <a:pt x="227" y="10"/>
                    </a:cubicBezTo>
                    <a:cubicBezTo>
                      <a:pt x="221" y="6"/>
                      <a:pt x="213" y="0"/>
                      <a:pt x="204" y="3"/>
                    </a:cubicBezTo>
                    <a:cubicBezTo>
                      <a:pt x="195" y="6"/>
                      <a:pt x="191" y="16"/>
                      <a:pt x="189" y="22"/>
                    </a:cubicBezTo>
                    <a:cubicBezTo>
                      <a:pt x="188" y="24"/>
                      <a:pt x="187" y="27"/>
                      <a:pt x="186" y="28"/>
                    </a:cubicBezTo>
                    <a:cubicBezTo>
                      <a:pt x="185" y="29"/>
                      <a:pt x="182" y="29"/>
                      <a:pt x="180" y="29"/>
                    </a:cubicBezTo>
                    <a:cubicBezTo>
                      <a:pt x="172" y="29"/>
                      <a:pt x="163" y="29"/>
                      <a:pt x="157" y="36"/>
                    </a:cubicBezTo>
                    <a:cubicBezTo>
                      <a:pt x="151" y="44"/>
                      <a:pt x="154" y="53"/>
                      <a:pt x="156" y="60"/>
                    </a:cubicBezTo>
                    <a:cubicBezTo>
                      <a:pt x="156" y="62"/>
                      <a:pt x="157" y="65"/>
                      <a:pt x="157" y="67"/>
                    </a:cubicBezTo>
                    <a:cubicBezTo>
                      <a:pt x="156" y="68"/>
                      <a:pt x="154" y="70"/>
                      <a:pt x="152" y="71"/>
                    </a:cubicBezTo>
                    <a:cubicBezTo>
                      <a:pt x="147" y="75"/>
                      <a:pt x="139" y="81"/>
                      <a:pt x="139" y="91"/>
                    </a:cubicBezTo>
                    <a:cubicBezTo>
                      <a:pt x="138" y="100"/>
                      <a:pt x="146" y="106"/>
                      <a:pt x="152" y="110"/>
                    </a:cubicBezTo>
                    <a:cubicBezTo>
                      <a:pt x="153" y="112"/>
                      <a:pt x="156" y="114"/>
                      <a:pt x="157" y="115"/>
                    </a:cubicBezTo>
                    <a:cubicBezTo>
                      <a:pt x="157" y="116"/>
                      <a:pt x="156" y="120"/>
                      <a:pt x="155" y="122"/>
                    </a:cubicBezTo>
                    <a:cubicBezTo>
                      <a:pt x="153" y="129"/>
                      <a:pt x="150" y="138"/>
                      <a:pt x="156" y="146"/>
                    </a:cubicBezTo>
                    <a:cubicBezTo>
                      <a:pt x="161" y="153"/>
                      <a:pt x="171" y="154"/>
                      <a:pt x="178" y="154"/>
                    </a:cubicBezTo>
                    <a:cubicBezTo>
                      <a:pt x="180" y="154"/>
                      <a:pt x="183" y="154"/>
                      <a:pt x="185" y="155"/>
                    </a:cubicBezTo>
                    <a:cubicBezTo>
                      <a:pt x="185" y="156"/>
                      <a:pt x="186" y="159"/>
                      <a:pt x="187" y="161"/>
                    </a:cubicBezTo>
                    <a:cubicBezTo>
                      <a:pt x="189" y="168"/>
                      <a:pt x="192" y="177"/>
                      <a:pt x="201" y="180"/>
                    </a:cubicBezTo>
                    <a:cubicBezTo>
                      <a:pt x="210" y="183"/>
                      <a:pt x="218" y="178"/>
                      <a:pt x="224" y="174"/>
                    </a:cubicBezTo>
                    <a:cubicBezTo>
                      <a:pt x="226" y="172"/>
                      <a:pt x="229" y="171"/>
                      <a:pt x="230" y="170"/>
                    </a:cubicBezTo>
                    <a:cubicBezTo>
                      <a:pt x="232" y="171"/>
                      <a:pt x="234" y="172"/>
                      <a:pt x="236" y="174"/>
                    </a:cubicBezTo>
                    <a:cubicBezTo>
                      <a:pt x="240" y="177"/>
                      <a:pt x="247" y="181"/>
                      <a:pt x="254" y="181"/>
                    </a:cubicBezTo>
                    <a:cubicBezTo>
                      <a:pt x="255" y="181"/>
                      <a:pt x="257" y="181"/>
                      <a:pt x="259" y="181"/>
                    </a:cubicBezTo>
                    <a:cubicBezTo>
                      <a:pt x="268" y="178"/>
                      <a:pt x="271" y="168"/>
                      <a:pt x="274" y="162"/>
                    </a:cubicBezTo>
                    <a:cubicBezTo>
                      <a:pt x="275" y="160"/>
                      <a:pt x="276" y="157"/>
                      <a:pt x="276" y="156"/>
                    </a:cubicBezTo>
                    <a:cubicBezTo>
                      <a:pt x="278" y="155"/>
                      <a:pt x="281" y="155"/>
                      <a:pt x="283" y="155"/>
                    </a:cubicBezTo>
                    <a:cubicBezTo>
                      <a:pt x="290" y="155"/>
                      <a:pt x="300" y="155"/>
                      <a:pt x="306" y="148"/>
                    </a:cubicBezTo>
                    <a:cubicBezTo>
                      <a:pt x="311" y="140"/>
                      <a:pt x="309" y="131"/>
                      <a:pt x="307" y="124"/>
                    </a:cubicBezTo>
                    <a:cubicBezTo>
                      <a:pt x="306" y="122"/>
                      <a:pt x="305" y="119"/>
                      <a:pt x="305" y="117"/>
                    </a:cubicBezTo>
                    <a:cubicBezTo>
                      <a:pt x="306" y="116"/>
                      <a:pt x="309" y="114"/>
                      <a:pt x="310" y="113"/>
                    </a:cubicBezTo>
                    <a:cubicBezTo>
                      <a:pt x="316" y="109"/>
                      <a:pt x="324" y="103"/>
                      <a:pt x="324" y="93"/>
                    </a:cubicBezTo>
                    <a:cubicBezTo>
                      <a:pt x="324" y="84"/>
                      <a:pt x="317" y="78"/>
                      <a:pt x="311" y="74"/>
                    </a:cubicBezTo>
                    <a:close/>
                    <a:moveTo>
                      <a:pt x="298" y="96"/>
                    </a:moveTo>
                    <a:cubicBezTo>
                      <a:pt x="293" y="100"/>
                      <a:pt x="287" y="104"/>
                      <a:pt x="285" y="110"/>
                    </a:cubicBezTo>
                    <a:cubicBezTo>
                      <a:pt x="283" y="117"/>
                      <a:pt x="285" y="123"/>
                      <a:pt x="286" y="129"/>
                    </a:cubicBezTo>
                    <a:cubicBezTo>
                      <a:pt x="287" y="131"/>
                      <a:pt x="287" y="132"/>
                      <a:pt x="287" y="134"/>
                    </a:cubicBezTo>
                    <a:cubicBezTo>
                      <a:pt x="286" y="134"/>
                      <a:pt x="284" y="134"/>
                      <a:pt x="283" y="134"/>
                    </a:cubicBezTo>
                    <a:cubicBezTo>
                      <a:pt x="277" y="134"/>
                      <a:pt x="270" y="134"/>
                      <a:pt x="264" y="138"/>
                    </a:cubicBezTo>
                    <a:cubicBezTo>
                      <a:pt x="258" y="142"/>
                      <a:pt x="256" y="148"/>
                      <a:pt x="254" y="154"/>
                    </a:cubicBezTo>
                    <a:cubicBezTo>
                      <a:pt x="253" y="155"/>
                      <a:pt x="253" y="157"/>
                      <a:pt x="252" y="158"/>
                    </a:cubicBezTo>
                    <a:cubicBezTo>
                      <a:pt x="251" y="157"/>
                      <a:pt x="249" y="155"/>
                      <a:pt x="248" y="155"/>
                    </a:cubicBezTo>
                    <a:cubicBezTo>
                      <a:pt x="243" y="151"/>
                      <a:pt x="237" y="145"/>
                      <a:pt x="231" y="145"/>
                    </a:cubicBezTo>
                    <a:cubicBezTo>
                      <a:pt x="230" y="145"/>
                      <a:pt x="230" y="145"/>
                      <a:pt x="230" y="145"/>
                    </a:cubicBezTo>
                    <a:cubicBezTo>
                      <a:pt x="223" y="145"/>
                      <a:pt x="218" y="151"/>
                      <a:pt x="213" y="154"/>
                    </a:cubicBezTo>
                    <a:cubicBezTo>
                      <a:pt x="212" y="155"/>
                      <a:pt x="210" y="157"/>
                      <a:pt x="209" y="158"/>
                    </a:cubicBezTo>
                    <a:cubicBezTo>
                      <a:pt x="208" y="157"/>
                      <a:pt x="208" y="155"/>
                      <a:pt x="207" y="154"/>
                    </a:cubicBezTo>
                    <a:cubicBezTo>
                      <a:pt x="205" y="148"/>
                      <a:pt x="203" y="141"/>
                      <a:pt x="197" y="137"/>
                    </a:cubicBezTo>
                    <a:cubicBezTo>
                      <a:pt x="192" y="133"/>
                      <a:pt x="185" y="133"/>
                      <a:pt x="179" y="133"/>
                    </a:cubicBezTo>
                    <a:cubicBezTo>
                      <a:pt x="178" y="133"/>
                      <a:pt x="176" y="133"/>
                      <a:pt x="174" y="132"/>
                    </a:cubicBezTo>
                    <a:cubicBezTo>
                      <a:pt x="175" y="131"/>
                      <a:pt x="175" y="129"/>
                      <a:pt x="175" y="128"/>
                    </a:cubicBezTo>
                    <a:cubicBezTo>
                      <a:pt x="177" y="122"/>
                      <a:pt x="179" y="115"/>
                      <a:pt x="177" y="109"/>
                    </a:cubicBezTo>
                    <a:cubicBezTo>
                      <a:pt x="175" y="102"/>
                      <a:pt x="170" y="98"/>
                      <a:pt x="165" y="94"/>
                    </a:cubicBezTo>
                    <a:cubicBezTo>
                      <a:pt x="164" y="93"/>
                      <a:pt x="162" y="92"/>
                      <a:pt x="161" y="91"/>
                    </a:cubicBezTo>
                    <a:cubicBezTo>
                      <a:pt x="163" y="90"/>
                      <a:pt x="164" y="89"/>
                      <a:pt x="165" y="88"/>
                    </a:cubicBezTo>
                    <a:cubicBezTo>
                      <a:pt x="170" y="84"/>
                      <a:pt x="176" y="80"/>
                      <a:pt x="178" y="74"/>
                    </a:cubicBezTo>
                    <a:cubicBezTo>
                      <a:pt x="180" y="67"/>
                      <a:pt x="178" y="61"/>
                      <a:pt x="176" y="55"/>
                    </a:cubicBezTo>
                    <a:cubicBezTo>
                      <a:pt x="176" y="53"/>
                      <a:pt x="176" y="52"/>
                      <a:pt x="175" y="50"/>
                    </a:cubicBezTo>
                    <a:cubicBezTo>
                      <a:pt x="177" y="50"/>
                      <a:pt x="179" y="50"/>
                      <a:pt x="180" y="50"/>
                    </a:cubicBezTo>
                    <a:cubicBezTo>
                      <a:pt x="186" y="50"/>
                      <a:pt x="193" y="50"/>
                      <a:pt x="199" y="46"/>
                    </a:cubicBezTo>
                    <a:cubicBezTo>
                      <a:pt x="204" y="42"/>
                      <a:pt x="207" y="36"/>
                      <a:pt x="209" y="30"/>
                    </a:cubicBezTo>
                    <a:cubicBezTo>
                      <a:pt x="209" y="29"/>
                      <a:pt x="210" y="27"/>
                      <a:pt x="211" y="26"/>
                    </a:cubicBezTo>
                    <a:cubicBezTo>
                      <a:pt x="212" y="27"/>
                      <a:pt x="214" y="29"/>
                      <a:pt x="215" y="29"/>
                    </a:cubicBezTo>
                    <a:cubicBezTo>
                      <a:pt x="220" y="33"/>
                      <a:pt x="225" y="39"/>
                      <a:pt x="232" y="39"/>
                    </a:cubicBezTo>
                    <a:cubicBezTo>
                      <a:pt x="232" y="39"/>
                      <a:pt x="232" y="39"/>
                      <a:pt x="232" y="39"/>
                    </a:cubicBezTo>
                    <a:cubicBezTo>
                      <a:pt x="239" y="39"/>
                      <a:pt x="245" y="33"/>
                      <a:pt x="250" y="30"/>
                    </a:cubicBezTo>
                    <a:cubicBezTo>
                      <a:pt x="251" y="29"/>
                      <a:pt x="253" y="27"/>
                      <a:pt x="254" y="26"/>
                    </a:cubicBezTo>
                    <a:cubicBezTo>
                      <a:pt x="254" y="27"/>
                      <a:pt x="255" y="29"/>
                      <a:pt x="255" y="30"/>
                    </a:cubicBezTo>
                    <a:cubicBezTo>
                      <a:pt x="257" y="36"/>
                      <a:pt x="260" y="43"/>
                      <a:pt x="265" y="47"/>
                    </a:cubicBezTo>
                    <a:cubicBezTo>
                      <a:pt x="271" y="51"/>
                      <a:pt x="278" y="51"/>
                      <a:pt x="284" y="51"/>
                    </a:cubicBezTo>
                    <a:cubicBezTo>
                      <a:pt x="285" y="51"/>
                      <a:pt x="287" y="51"/>
                      <a:pt x="288" y="52"/>
                    </a:cubicBezTo>
                    <a:cubicBezTo>
                      <a:pt x="288" y="53"/>
                      <a:pt x="288" y="55"/>
                      <a:pt x="287" y="56"/>
                    </a:cubicBezTo>
                    <a:cubicBezTo>
                      <a:pt x="285" y="62"/>
                      <a:pt x="283" y="69"/>
                      <a:pt x="285" y="75"/>
                    </a:cubicBezTo>
                    <a:cubicBezTo>
                      <a:pt x="287" y="82"/>
                      <a:pt x="293" y="86"/>
                      <a:pt x="298" y="90"/>
                    </a:cubicBezTo>
                    <a:cubicBezTo>
                      <a:pt x="299" y="91"/>
                      <a:pt x="300" y="92"/>
                      <a:pt x="301" y="93"/>
                    </a:cubicBezTo>
                    <a:cubicBezTo>
                      <a:pt x="300" y="94"/>
                      <a:pt x="299" y="95"/>
                      <a:pt x="298" y="96"/>
                    </a:cubicBezTo>
                    <a:close/>
                    <a:moveTo>
                      <a:pt x="248" y="61"/>
                    </a:moveTo>
                    <a:cubicBezTo>
                      <a:pt x="239" y="56"/>
                      <a:pt x="230" y="55"/>
                      <a:pt x="221" y="58"/>
                    </a:cubicBezTo>
                    <a:cubicBezTo>
                      <a:pt x="212" y="61"/>
                      <a:pt x="204" y="67"/>
                      <a:pt x="200" y="75"/>
                    </a:cubicBezTo>
                    <a:cubicBezTo>
                      <a:pt x="195" y="84"/>
                      <a:pt x="195" y="93"/>
                      <a:pt x="197" y="103"/>
                    </a:cubicBezTo>
                    <a:cubicBezTo>
                      <a:pt x="200" y="112"/>
                      <a:pt x="206" y="119"/>
                      <a:pt x="215" y="123"/>
                    </a:cubicBezTo>
                    <a:cubicBezTo>
                      <a:pt x="220" y="126"/>
                      <a:pt x="226" y="128"/>
                      <a:pt x="231" y="128"/>
                    </a:cubicBezTo>
                    <a:cubicBezTo>
                      <a:pt x="235" y="128"/>
                      <a:pt x="238" y="127"/>
                      <a:pt x="242" y="126"/>
                    </a:cubicBezTo>
                    <a:cubicBezTo>
                      <a:pt x="251" y="123"/>
                      <a:pt x="258" y="117"/>
                      <a:pt x="263" y="109"/>
                    </a:cubicBezTo>
                    <a:cubicBezTo>
                      <a:pt x="267" y="100"/>
                      <a:pt x="268" y="91"/>
                      <a:pt x="265" y="81"/>
                    </a:cubicBezTo>
                    <a:cubicBezTo>
                      <a:pt x="262" y="72"/>
                      <a:pt x="256" y="65"/>
                      <a:pt x="248" y="61"/>
                    </a:cubicBezTo>
                    <a:close/>
                    <a:moveTo>
                      <a:pt x="244" y="99"/>
                    </a:moveTo>
                    <a:cubicBezTo>
                      <a:pt x="242" y="102"/>
                      <a:pt x="239" y="104"/>
                      <a:pt x="236" y="106"/>
                    </a:cubicBezTo>
                    <a:cubicBezTo>
                      <a:pt x="232" y="107"/>
                      <a:pt x="228" y="106"/>
                      <a:pt x="225" y="105"/>
                    </a:cubicBezTo>
                    <a:cubicBezTo>
                      <a:pt x="221" y="103"/>
                      <a:pt x="219" y="100"/>
                      <a:pt x="218" y="96"/>
                    </a:cubicBezTo>
                    <a:cubicBezTo>
                      <a:pt x="217" y="93"/>
                      <a:pt x="217" y="89"/>
                      <a:pt x="219" y="85"/>
                    </a:cubicBezTo>
                    <a:cubicBezTo>
                      <a:pt x="221" y="82"/>
                      <a:pt x="223" y="80"/>
                      <a:pt x="227" y="78"/>
                    </a:cubicBezTo>
                    <a:cubicBezTo>
                      <a:pt x="229" y="78"/>
                      <a:pt x="230" y="78"/>
                      <a:pt x="231" y="78"/>
                    </a:cubicBezTo>
                    <a:cubicBezTo>
                      <a:pt x="234" y="78"/>
                      <a:pt x="236" y="78"/>
                      <a:pt x="238" y="79"/>
                    </a:cubicBezTo>
                    <a:cubicBezTo>
                      <a:pt x="241" y="81"/>
                      <a:pt x="244" y="84"/>
                      <a:pt x="245" y="88"/>
                    </a:cubicBezTo>
                    <a:cubicBezTo>
                      <a:pt x="246" y="91"/>
                      <a:pt x="246" y="95"/>
                      <a:pt x="244" y="9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0357" tIns="30178" rIns="60357" bIns="30178" numCol="1" anchor="t" anchorCtr="0" compatLnSpc="1">
                <a:prstTxWarp prst="textNoShape">
                  <a:avLst/>
                </a:prstTxWarp>
              </a:bodyPr>
              <a:lstStyle/>
              <a:p>
                <a:pPr defTabSz="688403">
                  <a:defRPr/>
                </a:pPr>
                <a:endParaRPr lang="en-GB" sz="1200" dirty="0">
                  <a:solidFill>
                    <a:prstClr val="black"/>
                  </a:solidFill>
                  <a:latin typeface="Calibri" panose="020F0502020204030204" pitchFamily="34" charset="0"/>
                  <a:cs typeface="Calibri" panose="020F0502020204030204" pitchFamily="34" charset="0"/>
                </a:endParaRPr>
              </a:p>
            </p:txBody>
          </p:sp>
        </p:grpSp>
        <p:grpSp>
          <p:nvGrpSpPr>
            <p:cNvPr id="49" name="Group 489">
              <a:extLst>
                <a:ext uri="{FF2B5EF4-FFF2-40B4-BE49-F238E27FC236}">
                  <a16:creationId xmlns:a16="http://schemas.microsoft.com/office/drawing/2014/main" id="{8B4C48F9-FB12-4A36-8CC7-7CA4304E7EC6}"/>
                </a:ext>
              </a:extLst>
            </p:cNvPr>
            <p:cNvGrpSpPr>
              <a:grpSpLocks noChangeAspect="1"/>
            </p:cNvGrpSpPr>
            <p:nvPr/>
          </p:nvGrpSpPr>
          <p:grpSpPr bwMode="auto">
            <a:xfrm>
              <a:off x="6892850" y="4422884"/>
              <a:ext cx="448627" cy="448627"/>
              <a:chOff x="2920" y="2264"/>
              <a:chExt cx="340" cy="340"/>
            </a:xfrm>
            <a:solidFill>
              <a:schemeClr val="bg1"/>
            </a:solidFill>
          </p:grpSpPr>
          <p:sp>
            <p:nvSpPr>
              <p:cNvPr id="64" name="Freeform 490">
                <a:extLst>
                  <a:ext uri="{FF2B5EF4-FFF2-40B4-BE49-F238E27FC236}">
                    <a16:creationId xmlns:a16="http://schemas.microsoft.com/office/drawing/2014/main" id="{C57969E1-E6E1-4AD8-8CB3-B63E52D0EADA}"/>
                  </a:ext>
                </a:extLst>
              </p:cNvPr>
              <p:cNvSpPr>
                <a:spLocks noEditPoints="1"/>
              </p:cNvSpPr>
              <p:nvPr/>
            </p:nvSpPr>
            <p:spPr bwMode="auto">
              <a:xfrm>
                <a:off x="2998" y="2363"/>
                <a:ext cx="184" cy="113"/>
              </a:xfrm>
              <a:custGeom>
                <a:avLst/>
                <a:gdLst>
                  <a:gd name="T0" fmla="*/ 11 w 277"/>
                  <a:gd name="T1" fmla="*/ 171 h 171"/>
                  <a:gd name="T2" fmla="*/ 267 w 277"/>
                  <a:gd name="T3" fmla="*/ 171 h 171"/>
                  <a:gd name="T4" fmla="*/ 277 w 277"/>
                  <a:gd name="T5" fmla="*/ 160 h 171"/>
                  <a:gd name="T6" fmla="*/ 277 w 277"/>
                  <a:gd name="T7" fmla="*/ 11 h 171"/>
                  <a:gd name="T8" fmla="*/ 267 w 277"/>
                  <a:gd name="T9" fmla="*/ 0 h 171"/>
                  <a:gd name="T10" fmla="*/ 11 w 277"/>
                  <a:gd name="T11" fmla="*/ 0 h 171"/>
                  <a:gd name="T12" fmla="*/ 0 w 277"/>
                  <a:gd name="T13" fmla="*/ 11 h 171"/>
                  <a:gd name="T14" fmla="*/ 0 w 277"/>
                  <a:gd name="T15" fmla="*/ 160 h 171"/>
                  <a:gd name="T16" fmla="*/ 11 w 277"/>
                  <a:gd name="T17" fmla="*/ 171 h 171"/>
                  <a:gd name="T18" fmla="*/ 21 w 277"/>
                  <a:gd name="T19" fmla="*/ 21 h 171"/>
                  <a:gd name="T20" fmla="*/ 256 w 277"/>
                  <a:gd name="T21" fmla="*/ 21 h 171"/>
                  <a:gd name="T22" fmla="*/ 256 w 277"/>
                  <a:gd name="T23" fmla="*/ 149 h 171"/>
                  <a:gd name="T24" fmla="*/ 21 w 277"/>
                  <a:gd name="T25" fmla="*/ 149 h 171"/>
                  <a:gd name="T26" fmla="*/ 21 w 277"/>
                  <a:gd name="T27" fmla="*/ 21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7" h="171">
                    <a:moveTo>
                      <a:pt x="11" y="171"/>
                    </a:moveTo>
                    <a:cubicBezTo>
                      <a:pt x="267" y="171"/>
                      <a:pt x="267" y="171"/>
                      <a:pt x="267" y="171"/>
                    </a:cubicBezTo>
                    <a:cubicBezTo>
                      <a:pt x="273" y="171"/>
                      <a:pt x="277" y="166"/>
                      <a:pt x="277" y="160"/>
                    </a:cubicBezTo>
                    <a:cubicBezTo>
                      <a:pt x="277" y="11"/>
                      <a:pt x="277" y="11"/>
                      <a:pt x="277" y="11"/>
                    </a:cubicBezTo>
                    <a:cubicBezTo>
                      <a:pt x="277" y="5"/>
                      <a:pt x="273" y="0"/>
                      <a:pt x="267" y="0"/>
                    </a:cubicBezTo>
                    <a:cubicBezTo>
                      <a:pt x="11" y="0"/>
                      <a:pt x="11" y="0"/>
                      <a:pt x="11" y="0"/>
                    </a:cubicBezTo>
                    <a:cubicBezTo>
                      <a:pt x="5" y="0"/>
                      <a:pt x="0" y="5"/>
                      <a:pt x="0" y="11"/>
                    </a:cubicBezTo>
                    <a:cubicBezTo>
                      <a:pt x="0" y="160"/>
                      <a:pt x="0" y="160"/>
                      <a:pt x="0" y="160"/>
                    </a:cubicBezTo>
                    <a:cubicBezTo>
                      <a:pt x="0" y="166"/>
                      <a:pt x="5" y="171"/>
                      <a:pt x="11" y="171"/>
                    </a:cubicBezTo>
                    <a:close/>
                    <a:moveTo>
                      <a:pt x="21" y="21"/>
                    </a:moveTo>
                    <a:cubicBezTo>
                      <a:pt x="256" y="21"/>
                      <a:pt x="256" y="21"/>
                      <a:pt x="256" y="21"/>
                    </a:cubicBezTo>
                    <a:cubicBezTo>
                      <a:pt x="256" y="149"/>
                      <a:pt x="256" y="149"/>
                      <a:pt x="256" y="149"/>
                    </a:cubicBezTo>
                    <a:cubicBezTo>
                      <a:pt x="21" y="149"/>
                      <a:pt x="21" y="149"/>
                      <a:pt x="21" y="149"/>
                    </a:cubicBezTo>
                    <a:lnTo>
                      <a:pt x="21" y="2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3256" tIns="26627" rIns="53256" bIns="26627" numCol="1" anchor="t" anchorCtr="0" compatLnSpc="1">
                <a:prstTxWarp prst="textNoShape">
                  <a:avLst/>
                </a:prstTxWarp>
              </a:bodyPr>
              <a:lstStyle/>
              <a:p>
                <a:pPr defTabSz="688403">
                  <a:defRPr/>
                </a:pPr>
                <a:endParaRPr lang="en-GB" sz="1200" dirty="0">
                  <a:solidFill>
                    <a:prstClr val="black"/>
                  </a:solidFill>
                  <a:latin typeface="Calibri" panose="020F0502020204030204" pitchFamily="34" charset="0"/>
                  <a:cs typeface="Calibri" panose="020F0502020204030204" pitchFamily="34" charset="0"/>
                </a:endParaRPr>
              </a:p>
            </p:txBody>
          </p:sp>
          <p:sp>
            <p:nvSpPr>
              <p:cNvPr id="65" name="Freeform 491">
                <a:extLst>
                  <a:ext uri="{FF2B5EF4-FFF2-40B4-BE49-F238E27FC236}">
                    <a16:creationId xmlns:a16="http://schemas.microsoft.com/office/drawing/2014/main" id="{4685BB97-AB45-43E5-8A9A-98B593653EFE}"/>
                  </a:ext>
                </a:extLst>
              </p:cNvPr>
              <p:cNvSpPr>
                <a:spLocks/>
              </p:cNvSpPr>
              <p:nvPr/>
            </p:nvSpPr>
            <p:spPr bwMode="auto">
              <a:xfrm>
                <a:off x="2984" y="2490"/>
                <a:ext cx="212" cy="14"/>
              </a:xfrm>
              <a:custGeom>
                <a:avLst/>
                <a:gdLst>
                  <a:gd name="T0" fmla="*/ 309 w 320"/>
                  <a:gd name="T1" fmla="*/ 0 h 21"/>
                  <a:gd name="T2" fmla="*/ 10 w 320"/>
                  <a:gd name="T3" fmla="*/ 0 h 21"/>
                  <a:gd name="T4" fmla="*/ 0 w 320"/>
                  <a:gd name="T5" fmla="*/ 11 h 21"/>
                  <a:gd name="T6" fmla="*/ 10 w 320"/>
                  <a:gd name="T7" fmla="*/ 21 h 21"/>
                  <a:gd name="T8" fmla="*/ 309 w 320"/>
                  <a:gd name="T9" fmla="*/ 21 h 21"/>
                  <a:gd name="T10" fmla="*/ 320 w 320"/>
                  <a:gd name="T11" fmla="*/ 11 h 21"/>
                  <a:gd name="T12" fmla="*/ 309 w 320"/>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320" h="21">
                    <a:moveTo>
                      <a:pt x="309" y="0"/>
                    </a:moveTo>
                    <a:cubicBezTo>
                      <a:pt x="10" y="0"/>
                      <a:pt x="10" y="0"/>
                      <a:pt x="10" y="0"/>
                    </a:cubicBezTo>
                    <a:cubicBezTo>
                      <a:pt x="4" y="0"/>
                      <a:pt x="0" y="5"/>
                      <a:pt x="0" y="11"/>
                    </a:cubicBezTo>
                    <a:cubicBezTo>
                      <a:pt x="0" y="17"/>
                      <a:pt x="4" y="21"/>
                      <a:pt x="10" y="21"/>
                    </a:cubicBezTo>
                    <a:cubicBezTo>
                      <a:pt x="309" y="21"/>
                      <a:pt x="309" y="21"/>
                      <a:pt x="309" y="21"/>
                    </a:cubicBezTo>
                    <a:cubicBezTo>
                      <a:pt x="315" y="21"/>
                      <a:pt x="320" y="17"/>
                      <a:pt x="320" y="11"/>
                    </a:cubicBezTo>
                    <a:cubicBezTo>
                      <a:pt x="320" y="5"/>
                      <a:pt x="315" y="0"/>
                      <a:pt x="309"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3256" tIns="26627" rIns="53256" bIns="26627" numCol="1" anchor="t" anchorCtr="0" compatLnSpc="1">
                <a:prstTxWarp prst="textNoShape">
                  <a:avLst/>
                </a:prstTxWarp>
              </a:bodyPr>
              <a:lstStyle/>
              <a:p>
                <a:pPr defTabSz="688403">
                  <a:defRPr/>
                </a:pPr>
                <a:endParaRPr lang="en-GB" sz="1200" dirty="0">
                  <a:solidFill>
                    <a:prstClr val="black"/>
                  </a:solidFill>
                  <a:latin typeface="Calibri" panose="020F0502020204030204" pitchFamily="34" charset="0"/>
                  <a:cs typeface="Calibri" panose="020F0502020204030204" pitchFamily="34" charset="0"/>
                </a:endParaRPr>
              </a:p>
            </p:txBody>
          </p:sp>
          <p:sp>
            <p:nvSpPr>
              <p:cNvPr id="66" name="Freeform 492">
                <a:extLst>
                  <a:ext uri="{FF2B5EF4-FFF2-40B4-BE49-F238E27FC236}">
                    <a16:creationId xmlns:a16="http://schemas.microsoft.com/office/drawing/2014/main" id="{3647A078-ECCF-4A1E-800C-4698C91FBE5D}"/>
                  </a:ext>
                </a:extLst>
              </p:cNvPr>
              <p:cNvSpPr>
                <a:spLocks noEditPoints="1"/>
              </p:cNvSpPr>
              <p:nvPr/>
            </p:nvSpPr>
            <p:spPr bwMode="auto">
              <a:xfrm>
                <a:off x="2920" y="2264"/>
                <a:ext cx="340" cy="340"/>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3256" tIns="26627" rIns="53256" bIns="26627" numCol="1" anchor="t" anchorCtr="0" compatLnSpc="1">
                <a:prstTxWarp prst="textNoShape">
                  <a:avLst/>
                </a:prstTxWarp>
              </a:bodyPr>
              <a:lstStyle/>
              <a:p>
                <a:pPr defTabSz="688403">
                  <a:defRPr/>
                </a:pPr>
                <a:endParaRPr lang="en-GB" sz="1200" dirty="0">
                  <a:solidFill>
                    <a:prstClr val="black"/>
                  </a:solidFill>
                  <a:latin typeface="Calibri" panose="020F0502020204030204" pitchFamily="34" charset="0"/>
                  <a:cs typeface="Calibri" panose="020F0502020204030204" pitchFamily="34" charset="0"/>
                </a:endParaRPr>
              </a:p>
            </p:txBody>
          </p:sp>
        </p:grpSp>
        <p:grpSp>
          <p:nvGrpSpPr>
            <p:cNvPr id="50" name="Group 387">
              <a:extLst>
                <a:ext uri="{FF2B5EF4-FFF2-40B4-BE49-F238E27FC236}">
                  <a16:creationId xmlns:a16="http://schemas.microsoft.com/office/drawing/2014/main" id="{4E89A78D-FB07-462E-96BE-1DF725ABCEFB}"/>
                </a:ext>
              </a:extLst>
            </p:cNvPr>
            <p:cNvGrpSpPr>
              <a:grpSpLocks noChangeAspect="1"/>
            </p:cNvGrpSpPr>
            <p:nvPr/>
          </p:nvGrpSpPr>
          <p:grpSpPr bwMode="auto">
            <a:xfrm>
              <a:off x="5519529" y="5221292"/>
              <a:ext cx="414117" cy="414117"/>
              <a:chOff x="7354" y="1520"/>
              <a:chExt cx="340" cy="340"/>
            </a:xfrm>
            <a:solidFill>
              <a:schemeClr val="bg1"/>
            </a:solidFill>
          </p:grpSpPr>
          <p:sp>
            <p:nvSpPr>
              <p:cNvPr id="62" name="Freeform 388">
                <a:extLst>
                  <a:ext uri="{FF2B5EF4-FFF2-40B4-BE49-F238E27FC236}">
                    <a16:creationId xmlns:a16="http://schemas.microsoft.com/office/drawing/2014/main" id="{AF062E0F-F212-4379-881F-60F77641B82F}"/>
                  </a:ext>
                </a:extLst>
              </p:cNvPr>
              <p:cNvSpPr>
                <a:spLocks noEditPoints="1"/>
              </p:cNvSpPr>
              <p:nvPr/>
            </p:nvSpPr>
            <p:spPr bwMode="auto">
              <a:xfrm>
                <a:off x="7418" y="1619"/>
                <a:ext cx="212" cy="141"/>
              </a:xfrm>
              <a:custGeom>
                <a:avLst/>
                <a:gdLst>
                  <a:gd name="T0" fmla="*/ 64 w 320"/>
                  <a:gd name="T1" fmla="*/ 0 h 213"/>
                  <a:gd name="T2" fmla="*/ 10 w 320"/>
                  <a:gd name="T3" fmla="*/ 0 h 213"/>
                  <a:gd name="T4" fmla="*/ 0 w 320"/>
                  <a:gd name="T5" fmla="*/ 11 h 213"/>
                  <a:gd name="T6" fmla="*/ 0 w 320"/>
                  <a:gd name="T7" fmla="*/ 64 h 213"/>
                  <a:gd name="T8" fmla="*/ 10 w 320"/>
                  <a:gd name="T9" fmla="*/ 75 h 213"/>
                  <a:gd name="T10" fmla="*/ 64 w 320"/>
                  <a:gd name="T11" fmla="*/ 75 h 213"/>
                  <a:gd name="T12" fmla="*/ 74 w 320"/>
                  <a:gd name="T13" fmla="*/ 64 h 213"/>
                  <a:gd name="T14" fmla="*/ 74 w 320"/>
                  <a:gd name="T15" fmla="*/ 11 h 213"/>
                  <a:gd name="T16" fmla="*/ 64 w 320"/>
                  <a:gd name="T17" fmla="*/ 0 h 213"/>
                  <a:gd name="T18" fmla="*/ 53 w 320"/>
                  <a:gd name="T19" fmla="*/ 53 h 213"/>
                  <a:gd name="T20" fmla="*/ 21 w 320"/>
                  <a:gd name="T21" fmla="*/ 53 h 213"/>
                  <a:gd name="T22" fmla="*/ 21 w 320"/>
                  <a:gd name="T23" fmla="*/ 21 h 213"/>
                  <a:gd name="T24" fmla="*/ 53 w 320"/>
                  <a:gd name="T25" fmla="*/ 21 h 213"/>
                  <a:gd name="T26" fmla="*/ 53 w 320"/>
                  <a:gd name="T27" fmla="*/ 53 h 213"/>
                  <a:gd name="T28" fmla="*/ 117 w 320"/>
                  <a:gd name="T29" fmla="*/ 11 h 213"/>
                  <a:gd name="T30" fmla="*/ 128 w 320"/>
                  <a:gd name="T31" fmla="*/ 0 h 213"/>
                  <a:gd name="T32" fmla="*/ 309 w 320"/>
                  <a:gd name="T33" fmla="*/ 0 h 213"/>
                  <a:gd name="T34" fmla="*/ 320 w 320"/>
                  <a:gd name="T35" fmla="*/ 11 h 213"/>
                  <a:gd name="T36" fmla="*/ 309 w 320"/>
                  <a:gd name="T37" fmla="*/ 21 h 213"/>
                  <a:gd name="T38" fmla="*/ 128 w 320"/>
                  <a:gd name="T39" fmla="*/ 21 h 213"/>
                  <a:gd name="T40" fmla="*/ 117 w 320"/>
                  <a:gd name="T41" fmla="*/ 11 h 213"/>
                  <a:gd name="T42" fmla="*/ 320 w 320"/>
                  <a:gd name="T43" fmla="*/ 64 h 213"/>
                  <a:gd name="T44" fmla="*/ 309 w 320"/>
                  <a:gd name="T45" fmla="*/ 75 h 213"/>
                  <a:gd name="T46" fmla="*/ 128 w 320"/>
                  <a:gd name="T47" fmla="*/ 75 h 213"/>
                  <a:gd name="T48" fmla="*/ 117 w 320"/>
                  <a:gd name="T49" fmla="*/ 64 h 213"/>
                  <a:gd name="T50" fmla="*/ 128 w 320"/>
                  <a:gd name="T51" fmla="*/ 53 h 213"/>
                  <a:gd name="T52" fmla="*/ 309 w 320"/>
                  <a:gd name="T53" fmla="*/ 53 h 213"/>
                  <a:gd name="T54" fmla="*/ 320 w 320"/>
                  <a:gd name="T55" fmla="*/ 64 h 213"/>
                  <a:gd name="T56" fmla="*/ 64 w 320"/>
                  <a:gd name="T57" fmla="*/ 139 h 213"/>
                  <a:gd name="T58" fmla="*/ 10 w 320"/>
                  <a:gd name="T59" fmla="*/ 139 h 213"/>
                  <a:gd name="T60" fmla="*/ 0 w 320"/>
                  <a:gd name="T61" fmla="*/ 149 h 213"/>
                  <a:gd name="T62" fmla="*/ 0 w 320"/>
                  <a:gd name="T63" fmla="*/ 203 h 213"/>
                  <a:gd name="T64" fmla="*/ 10 w 320"/>
                  <a:gd name="T65" fmla="*/ 213 h 213"/>
                  <a:gd name="T66" fmla="*/ 64 w 320"/>
                  <a:gd name="T67" fmla="*/ 213 h 213"/>
                  <a:gd name="T68" fmla="*/ 74 w 320"/>
                  <a:gd name="T69" fmla="*/ 203 h 213"/>
                  <a:gd name="T70" fmla="*/ 74 w 320"/>
                  <a:gd name="T71" fmla="*/ 149 h 213"/>
                  <a:gd name="T72" fmla="*/ 64 w 320"/>
                  <a:gd name="T73" fmla="*/ 139 h 213"/>
                  <a:gd name="T74" fmla="*/ 53 w 320"/>
                  <a:gd name="T75" fmla="*/ 192 h 213"/>
                  <a:gd name="T76" fmla="*/ 21 w 320"/>
                  <a:gd name="T77" fmla="*/ 192 h 213"/>
                  <a:gd name="T78" fmla="*/ 21 w 320"/>
                  <a:gd name="T79" fmla="*/ 160 h 213"/>
                  <a:gd name="T80" fmla="*/ 53 w 320"/>
                  <a:gd name="T81" fmla="*/ 160 h 213"/>
                  <a:gd name="T82" fmla="*/ 53 w 320"/>
                  <a:gd name="T83" fmla="*/ 192 h 213"/>
                  <a:gd name="T84" fmla="*/ 320 w 320"/>
                  <a:gd name="T85" fmla="*/ 149 h 213"/>
                  <a:gd name="T86" fmla="*/ 309 w 320"/>
                  <a:gd name="T87" fmla="*/ 160 h 213"/>
                  <a:gd name="T88" fmla="*/ 128 w 320"/>
                  <a:gd name="T89" fmla="*/ 160 h 213"/>
                  <a:gd name="T90" fmla="*/ 117 w 320"/>
                  <a:gd name="T91" fmla="*/ 149 h 213"/>
                  <a:gd name="T92" fmla="*/ 128 w 320"/>
                  <a:gd name="T93" fmla="*/ 139 h 213"/>
                  <a:gd name="T94" fmla="*/ 309 w 320"/>
                  <a:gd name="T95" fmla="*/ 139 h 213"/>
                  <a:gd name="T96" fmla="*/ 320 w 320"/>
                  <a:gd name="T97" fmla="*/ 149 h 213"/>
                  <a:gd name="T98" fmla="*/ 320 w 320"/>
                  <a:gd name="T99" fmla="*/ 203 h 213"/>
                  <a:gd name="T100" fmla="*/ 309 w 320"/>
                  <a:gd name="T101" fmla="*/ 213 h 213"/>
                  <a:gd name="T102" fmla="*/ 128 w 320"/>
                  <a:gd name="T103" fmla="*/ 213 h 213"/>
                  <a:gd name="T104" fmla="*/ 117 w 320"/>
                  <a:gd name="T105" fmla="*/ 203 h 213"/>
                  <a:gd name="T106" fmla="*/ 128 w 320"/>
                  <a:gd name="T107" fmla="*/ 192 h 213"/>
                  <a:gd name="T108" fmla="*/ 309 w 320"/>
                  <a:gd name="T109" fmla="*/ 192 h 213"/>
                  <a:gd name="T110" fmla="*/ 320 w 320"/>
                  <a:gd name="T111" fmla="*/ 20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0" h="213">
                    <a:moveTo>
                      <a:pt x="64" y="0"/>
                    </a:moveTo>
                    <a:cubicBezTo>
                      <a:pt x="10" y="0"/>
                      <a:pt x="10" y="0"/>
                      <a:pt x="10" y="0"/>
                    </a:cubicBezTo>
                    <a:cubicBezTo>
                      <a:pt x="4" y="0"/>
                      <a:pt x="0" y="5"/>
                      <a:pt x="0" y="11"/>
                    </a:cubicBezTo>
                    <a:cubicBezTo>
                      <a:pt x="0" y="64"/>
                      <a:pt x="0" y="64"/>
                      <a:pt x="0" y="64"/>
                    </a:cubicBezTo>
                    <a:cubicBezTo>
                      <a:pt x="0" y="70"/>
                      <a:pt x="4" y="75"/>
                      <a:pt x="10" y="75"/>
                    </a:cubicBezTo>
                    <a:cubicBezTo>
                      <a:pt x="64" y="75"/>
                      <a:pt x="64" y="75"/>
                      <a:pt x="64" y="75"/>
                    </a:cubicBezTo>
                    <a:cubicBezTo>
                      <a:pt x="70" y="75"/>
                      <a:pt x="74" y="70"/>
                      <a:pt x="74" y="64"/>
                    </a:cubicBezTo>
                    <a:cubicBezTo>
                      <a:pt x="74" y="11"/>
                      <a:pt x="74" y="11"/>
                      <a:pt x="74" y="11"/>
                    </a:cubicBezTo>
                    <a:cubicBezTo>
                      <a:pt x="74" y="5"/>
                      <a:pt x="70" y="0"/>
                      <a:pt x="64" y="0"/>
                    </a:cubicBezTo>
                    <a:close/>
                    <a:moveTo>
                      <a:pt x="53" y="53"/>
                    </a:moveTo>
                    <a:cubicBezTo>
                      <a:pt x="21" y="53"/>
                      <a:pt x="21" y="53"/>
                      <a:pt x="21" y="53"/>
                    </a:cubicBezTo>
                    <a:cubicBezTo>
                      <a:pt x="21" y="21"/>
                      <a:pt x="21" y="21"/>
                      <a:pt x="21" y="21"/>
                    </a:cubicBezTo>
                    <a:cubicBezTo>
                      <a:pt x="53" y="21"/>
                      <a:pt x="53" y="21"/>
                      <a:pt x="53" y="21"/>
                    </a:cubicBezTo>
                    <a:lnTo>
                      <a:pt x="53" y="53"/>
                    </a:lnTo>
                    <a:close/>
                    <a:moveTo>
                      <a:pt x="117" y="11"/>
                    </a:moveTo>
                    <a:cubicBezTo>
                      <a:pt x="117" y="5"/>
                      <a:pt x="122" y="0"/>
                      <a:pt x="128" y="0"/>
                    </a:cubicBezTo>
                    <a:cubicBezTo>
                      <a:pt x="309" y="0"/>
                      <a:pt x="309" y="0"/>
                      <a:pt x="309" y="0"/>
                    </a:cubicBezTo>
                    <a:cubicBezTo>
                      <a:pt x="315" y="0"/>
                      <a:pt x="320" y="5"/>
                      <a:pt x="320" y="11"/>
                    </a:cubicBezTo>
                    <a:cubicBezTo>
                      <a:pt x="320" y="17"/>
                      <a:pt x="315" y="21"/>
                      <a:pt x="309" y="21"/>
                    </a:cubicBezTo>
                    <a:cubicBezTo>
                      <a:pt x="128" y="21"/>
                      <a:pt x="128" y="21"/>
                      <a:pt x="128" y="21"/>
                    </a:cubicBezTo>
                    <a:cubicBezTo>
                      <a:pt x="122" y="21"/>
                      <a:pt x="117" y="17"/>
                      <a:pt x="117" y="11"/>
                    </a:cubicBezTo>
                    <a:close/>
                    <a:moveTo>
                      <a:pt x="320" y="64"/>
                    </a:moveTo>
                    <a:cubicBezTo>
                      <a:pt x="320" y="70"/>
                      <a:pt x="315" y="75"/>
                      <a:pt x="309" y="75"/>
                    </a:cubicBezTo>
                    <a:cubicBezTo>
                      <a:pt x="128" y="75"/>
                      <a:pt x="128" y="75"/>
                      <a:pt x="128" y="75"/>
                    </a:cubicBezTo>
                    <a:cubicBezTo>
                      <a:pt x="122" y="75"/>
                      <a:pt x="117" y="70"/>
                      <a:pt x="117" y="64"/>
                    </a:cubicBezTo>
                    <a:cubicBezTo>
                      <a:pt x="117" y="58"/>
                      <a:pt x="122" y="53"/>
                      <a:pt x="128" y="53"/>
                    </a:cubicBezTo>
                    <a:cubicBezTo>
                      <a:pt x="309" y="53"/>
                      <a:pt x="309" y="53"/>
                      <a:pt x="309" y="53"/>
                    </a:cubicBezTo>
                    <a:cubicBezTo>
                      <a:pt x="315" y="53"/>
                      <a:pt x="320" y="58"/>
                      <a:pt x="320" y="64"/>
                    </a:cubicBezTo>
                    <a:close/>
                    <a:moveTo>
                      <a:pt x="64" y="139"/>
                    </a:moveTo>
                    <a:cubicBezTo>
                      <a:pt x="10" y="139"/>
                      <a:pt x="10" y="139"/>
                      <a:pt x="10" y="139"/>
                    </a:cubicBezTo>
                    <a:cubicBezTo>
                      <a:pt x="4" y="139"/>
                      <a:pt x="0" y="143"/>
                      <a:pt x="0" y="149"/>
                    </a:cubicBezTo>
                    <a:cubicBezTo>
                      <a:pt x="0" y="203"/>
                      <a:pt x="0" y="203"/>
                      <a:pt x="0" y="203"/>
                    </a:cubicBezTo>
                    <a:cubicBezTo>
                      <a:pt x="0" y="209"/>
                      <a:pt x="4" y="213"/>
                      <a:pt x="10" y="213"/>
                    </a:cubicBezTo>
                    <a:cubicBezTo>
                      <a:pt x="64" y="213"/>
                      <a:pt x="64" y="213"/>
                      <a:pt x="64" y="213"/>
                    </a:cubicBezTo>
                    <a:cubicBezTo>
                      <a:pt x="70" y="213"/>
                      <a:pt x="74" y="209"/>
                      <a:pt x="74" y="203"/>
                    </a:cubicBezTo>
                    <a:cubicBezTo>
                      <a:pt x="74" y="149"/>
                      <a:pt x="74" y="149"/>
                      <a:pt x="74" y="149"/>
                    </a:cubicBezTo>
                    <a:cubicBezTo>
                      <a:pt x="74" y="143"/>
                      <a:pt x="70" y="139"/>
                      <a:pt x="64" y="139"/>
                    </a:cubicBezTo>
                    <a:close/>
                    <a:moveTo>
                      <a:pt x="53" y="192"/>
                    </a:moveTo>
                    <a:cubicBezTo>
                      <a:pt x="21" y="192"/>
                      <a:pt x="21" y="192"/>
                      <a:pt x="21" y="192"/>
                    </a:cubicBezTo>
                    <a:cubicBezTo>
                      <a:pt x="21" y="160"/>
                      <a:pt x="21" y="160"/>
                      <a:pt x="21" y="160"/>
                    </a:cubicBezTo>
                    <a:cubicBezTo>
                      <a:pt x="53" y="160"/>
                      <a:pt x="53" y="160"/>
                      <a:pt x="53" y="160"/>
                    </a:cubicBezTo>
                    <a:lnTo>
                      <a:pt x="53" y="192"/>
                    </a:lnTo>
                    <a:close/>
                    <a:moveTo>
                      <a:pt x="320" y="149"/>
                    </a:moveTo>
                    <a:cubicBezTo>
                      <a:pt x="320" y="155"/>
                      <a:pt x="315" y="160"/>
                      <a:pt x="309" y="160"/>
                    </a:cubicBezTo>
                    <a:cubicBezTo>
                      <a:pt x="128" y="160"/>
                      <a:pt x="128" y="160"/>
                      <a:pt x="128" y="160"/>
                    </a:cubicBezTo>
                    <a:cubicBezTo>
                      <a:pt x="122" y="160"/>
                      <a:pt x="117" y="155"/>
                      <a:pt x="117" y="149"/>
                    </a:cubicBezTo>
                    <a:cubicBezTo>
                      <a:pt x="117" y="143"/>
                      <a:pt x="122" y="139"/>
                      <a:pt x="128" y="139"/>
                    </a:cubicBezTo>
                    <a:cubicBezTo>
                      <a:pt x="309" y="139"/>
                      <a:pt x="309" y="139"/>
                      <a:pt x="309" y="139"/>
                    </a:cubicBezTo>
                    <a:cubicBezTo>
                      <a:pt x="315" y="139"/>
                      <a:pt x="320" y="143"/>
                      <a:pt x="320" y="149"/>
                    </a:cubicBezTo>
                    <a:close/>
                    <a:moveTo>
                      <a:pt x="320" y="203"/>
                    </a:moveTo>
                    <a:cubicBezTo>
                      <a:pt x="320" y="209"/>
                      <a:pt x="315" y="213"/>
                      <a:pt x="309" y="213"/>
                    </a:cubicBezTo>
                    <a:cubicBezTo>
                      <a:pt x="128" y="213"/>
                      <a:pt x="128" y="213"/>
                      <a:pt x="128" y="213"/>
                    </a:cubicBezTo>
                    <a:cubicBezTo>
                      <a:pt x="122" y="213"/>
                      <a:pt x="117" y="209"/>
                      <a:pt x="117" y="203"/>
                    </a:cubicBezTo>
                    <a:cubicBezTo>
                      <a:pt x="117" y="197"/>
                      <a:pt x="122" y="192"/>
                      <a:pt x="128" y="192"/>
                    </a:cubicBezTo>
                    <a:cubicBezTo>
                      <a:pt x="309" y="192"/>
                      <a:pt x="309" y="192"/>
                      <a:pt x="309" y="192"/>
                    </a:cubicBezTo>
                    <a:cubicBezTo>
                      <a:pt x="315" y="192"/>
                      <a:pt x="320" y="197"/>
                      <a:pt x="320" y="20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0357" tIns="30178" rIns="60357" bIns="30178" numCol="1" anchor="t" anchorCtr="0" compatLnSpc="1">
                <a:prstTxWarp prst="textNoShape">
                  <a:avLst/>
                </a:prstTxWarp>
              </a:bodyPr>
              <a:lstStyle/>
              <a:p>
                <a:pPr defTabSz="688403">
                  <a:defRPr/>
                </a:pPr>
                <a:endParaRPr lang="en-GB" sz="1200" dirty="0">
                  <a:solidFill>
                    <a:prstClr val="black"/>
                  </a:solidFill>
                  <a:latin typeface="Calibri" panose="020F0502020204030204" pitchFamily="34" charset="0"/>
                  <a:cs typeface="Calibri" panose="020F0502020204030204" pitchFamily="34" charset="0"/>
                </a:endParaRPr>
              </a:p>
            </p:txBody>
          </p:sp>
          <p:sp>
            <p:nvSpPr>
              <p:cNvPr id="63" name="Freeform 389">
                <a:extLst>
                  <a:ext uri="{FF2B5EF4-FFF2-40B4-BE49-F238E27FC236}">
                    <a16:creationId xmlns:a16="http://schemas.microsoft.com/office/drawing/2014/main" id="{5716C7C6-E4E4-4EF6-B5D0-AF44647C7FF2}"/>
                  </a:ext>
                </a:extLst>
              </p:cNvPr>
              <p:cNvSpPr>
                <a:spLocks noEditPoints="1"/>
              </p:cNvSpPr>
              <p:nvPr/>
            </p:nvSpPr>
            <p:spPr bwMode="auto">
              <a:xfrm>
                <a:off x="7354" y="1520"/>
                <a:ext cx="340" cy="340"/>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0357" tIns="30178" rIns="60357" bIns="30178" numCol="1" anchor="t" anchorCtr="0" compatLnSpc="1">
                <a:prstTxWarp prst="textNoShape">
                  <a:avLst/>
                </a:prstTxWarp>
              </a:bodyPr>
              <a:lstStyle/>
              <a:p>
                <a:pPr defTabSz="688403">
                  <a:defRPr/>
                </a:pPr>
                <a:endParaRPr lang="en-GB" sz="1200" dirty="0">
                  <a:solidFill>
                    <a:prstClr val="black"/>
                  </a:solidFill>
                  <a:latin typeface="Calibri" panose="020F0502020204030204" pitchFamily="34" charset="0"/>
                  <a:cs typeface="Calibri" panose="020F0502020204030204" pitchFamily="34" charset="0"/>
                </a:endParaRPr>
              </a:p>
            </p:txBody>
          </p:sp>
        </p:grpSp>
        <p:grpSp>
          <p:nvGrpSpPr>
            <p:cNvPr id="51" name="Group 786">
              <a:extLst>
                <a:ext uri="{FF2B5EF4-FFF2-40B4-BE49-F238E27FC236}">
                  <a16:creationId xmlns:a16="http://schemas.microsoft.com/office/drawing/2014/main" id="{9DB3A636-3FE6-457D-AD2A-22A299EE5753}"/>
                </a:ext>
              </a:extLst>
            </p:cNvPr>
            <p:cNvGrpSpPr>
              <a:grpSpLocks noChangeAspect="1"/>
            </p:cNvGrpSpPr>
            <p:nvPr/>
          </p:nvGrpSpPr>
          <p:grpSpPr bwMode="auto">
            <a:xfrm>
              <a:off x="4142722" y="4365517"/>
              <a:ext cx="448627" cy="448627"/>
              <a:chOff x="405" y="2684"/>
              <a:chExt cx="340" cy="340"/>
            </a:xfrm>
            <a:solidFill>
              <a:schemeClr val="bg1"/>
            </a:solidFill>
          </p:grpSpPr>
          <p:sp>
            <p:nvSpPr>
              <p:cNvPr id="60" name="Freeform 125">
                <a:extLst>
                  <a:ext uri="{FF2B5EF4-FFF2-40B4-BE49-F238E27FC236}">
                    <a16:creationId xmlns:a16="http://schemas.microsoft.com/office/drawing/2014/main" id="{A0F6882E-3D25-47B1-9591-F754E217D38F}"/>
                  </a:ext>
                </a:extLst>
              </p:cNvPr>
              <p:cNvSpPr>
                <a:spLocks noEditPoints="1"/>
              </p:cNvSpPr>
              <p:nvPr/>
            </p:nvSpPr>
            <p:spPr bwMode="auto">
              <a:xfrm>
                <a:off x="497" y="2747"/>
                <a:ext cx="156" cy="213"/>
              </a:xfrm>
              <a:custGeom>
                <a:avLst/>
                <a:gdLst>
                  <a:gd name="T0" fmla="*/ 25 w 235"/>
                  <a:gd name="T1" fmla="*/ 104 h 321"/>
                  <a:gd name="T2" fmla="*/ 25 w 235"/>
                  <a:gd name="T3" fmla="*/ 89 h 321"/>
                  <a:gd name="T4" fmla="*/ 110 w 235"/>
                  <a:gd name="T5" fmla="*/ 4 h 321"/>
                  <a:gd name="T6" fmla="*/ 114 w 235"/>
                  <a:gd name="T7" fmla="*/ 1 h 321"/>
                  <a:gd name="T8" fmla="*/ 122 w 235"/>
                  <a:gd name="T9" fmla="*/ 1 h 321"/>
                  <a:gd name="T10" fmla="*/ 125 w 235"/>
                  <a:gd name="T11" fmla="*/ 4 h 321"/>
                  <a:gd name="T12" fmla="*/ 211 w 235"/>
                  <a:gd name="T13" fmla="*/ 89 h 321"/>
                  <a:gd name="T14" fmla="*/ 211 w 235"/>
                  <a:gd name="T15" fmla="*/ 104 h 321"/>
                  <a:gd name="T16" fmla="*/ 203 w 235"/>
                  <a:gd name="T17" fmla="*/ 107 h 321"/>
                  <a:gd name="T18" fmla="*/ 195 w 235"/>
                  <a:gd name="T19" fmla="*/ 104 h 321"/>
                  <a:gd name="T20" fmla="*/ 128 w 235"/>
                  <a:gd name="T21" fmla="*/ 37 h 321"/>
                  <a:gd name="T22" fmla="*/ 128 w 235"/>
                  <a:gd name="T23" fmla="*/ 267 h 321"/>
                  <a:gd name="T24" fmla="*/ 118 w 235"/>
                  <a:gd name="T25" fmla="*/ 278 h 321"/>
                  <a:gd name="T26" fmla="*/ 107 w 235"/>
                  <a:gd name="T27" fmla="*/ 267 h 321"/>
                  <a:gd name="T28" fmla="*/ 107 w 235"/>
                  <a:gd name="T29" fmla="*/ 37 h 321"/>
                  <a:gd name="T30" fmla="*/ 40 w 235"/>
                  <a:gd name="T31" fmla="*/ 104 h 321"/>
                  <a:gd name="T32" fmla="*/ 32 w 235"/>
                  <a:gd name="T33" fmla="*/ 107 h 321"/>
                  <a:gd name="T34" fmla="*/ 25 w 235"/>
                  <a:gd name="T35" fmla="*/ 104 h 321"/>
                  <a:gd name="T36" fmla="*/ 224 w 235"/>
                  <a:gd name="T37" fmla="*/ 257 h 321"/>
                  <a:gd name="T38" fmla="*/ 214 w 235"/>
                  <a:gd name="T39" fmla="*/ 267 h 321"/>
                  <a:gd name="T40" fmla="*/ 214 w 235"/>
                  <a:gd name="T41" fmla="*/ 299 h 321"/>
                  <a:gd name="T42" fmla="*/ 22 w 235"/>
                  <a:gd name="T43" fmla="*/ 299 h 321"/>
                  <a:gd name="T44" fmla="*/ 22 w 235"/>
                  <a:gd name="T45" fmla="*/ 267 h 321"/>
                  <a:gd name="T46" fmla="*/ 11 w 235"/>
                  <a:gd name="T47" fmla="*/ 257 h 321"/>
                  <a:gd name="T48" fmla="*/ 0 w 235"/>
                  <a:gd name="T49" fmla="*/ 267 h 321"/>
                  <a:gd name="T50" fmla="*/ 0 w 235"/>
                  <a:gd name="T51" fmla="*/ 310 h 321"/>
                  <a:gd name="T52" fmla="*/ 11 w 235"/>
                  <a:gd name="T53" fmla="*/ 321 h 321"/>
                  <a:gd name="T54" fmla="*/ 224 w 235"/>
                  <a:gd name="T55" fmla="*/ 321 h 321"/>
                  <a:gd name="T56" fmla="*/ 235 w 235"/>
                  <a:gd name="T57" fmla="*/ 310 h 321"/>
                  <a:gd name="T58" fmla="*/ 235 w 235"/>
                  <a:gd name="T59" fmla="*/ 267 h 321"/>
                  <a:gd name="T60" fmla="*/ 224 w 235"/>
                  <a:gd name="T61" fmla="*/ 257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5" h="321">
                    <a:moveTo>
                      <a:pt x="25" y="104"/>
                    </a:moveTo>
                    <a:cubicBezTo>
                      <a:pt x="21" y="100"/>
                      <a:pt x="21" y="93"/>
                      <a:pt x="25" y="89"/>
                    </a:cubicBezTo>
                    <a:cubicBezTo>
                      <a:pt x="110" y="4"/>
                      <a:pt x="110" y="4"/>
                      <a:pt x="110" y="4"/>
                    </a:cubicBezTo>
                    <a:cubicBezTo>
                      <a:pt x="111" y="3"/>
                      <a:pt x="112" y="2"/>
                      <a:pt x="114" y="1"/>
                    </a:cubicBezTo>
                    <a:cubicBezTo>
                      <a:pt x="116" y="0"/>
                      <a:pt x="119" y="0"/>
                      <a:pt x="122" y="1"/>
                    </a:cubicBezTo>
                    <a:cubicBezTo>
                      <a:pt x="123" y="2"/>
                      <a:pt x="124" y="3"/>
                      <a:pt x="125" y="4"/>
                    </a:cubicBezTo>
                    <a:cubicBezTo>
                      <a:pt x="211" y="89"/>
                      <a:pt x="211" y="89"/>
                      <a:pt x="211" y="89"/>
                    </a:cubicBezTo>
                    <a:cubicBezTo>
                      <a:pt x="215" y="93"/>
                      <a:pt x="215" y="100"/>
                      <a:pt x="211" y="104"/>
                    </a:cubicBezTo>
                    <a:cubicBezTo>
                      <a:pt x="208" y="106"/>
                      <a:pt x="206" y="107"/>
                      <a:pt x="203" y="107"/>
                    </a:cubicBezTo>
                    <a:cubicBezTo>
                      <a:pt x="200" y="107"/>
                      <a:pt x="198" y="106"/>
                      <a:pt x="195" y="104"/>
                    </a:cubicBezTo>
                    <a:cubicBezTo>
                      <a:pt x="128" y="37"/>
                      <a:pt x="128" y="37"/>
                      <a:pt x="128" y="37"/>
                    </a:cubicBezTo>
                    <a:cubicBezTo>
                      <a:pt x="128" y="267"/>
                      <a:pt x="128" y="267"/>
                      <a:pt x="128" y="267"/>
                    </a:cubicBezTo>
                    <a:cubicBezTo>
                      <a:pt x="128" y="273"/>
                      <a:pt x="124" y="278"/>
                      <a:pt x="118" y="278"/>
                    </a:cubicBezTo>
                    <a:cubicBezTo>
                      <a:pt x="112" y="278"/>
                      <a:pt x="107" y="273"/>
                      <a:pt x="107" y="267"/>
                    </a:cubicBezTo>
                    <a:cubicBezTo>
                      <a:pt x="107" y="37"/>
                      <a:pt x="107" y="37"/>
                      <a:pt x="107" y="37"/>
                    </a:cubicBezTo>
                    <a:cubicBezTo>
                      <a:pt x="40" y="104"/>
                      <a:pt x="40" y="104"/>
                      <a:pt x="40" y="104"/>
                    </a:cubicBezTo>
                    <a:cubicBezTo>
                      <a:pt x="38" y="106"/>
                      <a:pt x="35" y="107"/>
                      <a:pt x="32" y="107"/>
                    </a:cubicBezTo>
                    <a:cubicBezTo>
                      <a:pt x="30" y="107"/>
                      <a:pt x="27" y="106"/>
                      <a:pt x="25" y="104"/>
                    </a:cubicBezTo>
                    <a:close/>
                    <a:moveTo>
                      <a:pt x="224" y="257"/>
                    </a:moveTo>
                    <a:cubicBezTo>
                      <a:pt x="218" y="257"/>
                      <a:pt x="214" y="261"/>
                      <a:pt x="214" y="267"/>
                    </a:cubicBezTo>
                    <a:cubicBezTo>
                      <a:pt x="214" y="299"/>
                      <a:pt x="214" y="299"/>
                      <a:pt x="214" y="299"/>
                    </a:cubicBezTo>
                    <a:cubicBezTo>
                      <a:pt x="22" y="299"/>
                      <a:pt x="22" y="299"/>
                      <a:pt x="22" y="299"/>
                    </a:cubicBezTo>
                    <a:cubicBezTo>
                      <a:pt x="22" y="267"/>
                      <a:pt x="22" y="267"/>
                      <a:pt x="22" y="267"/>
                    </a:cubicBezTo>
                    <a:cubicBezTo>
                      <a:pt x="22" y="261"/>
                      <a:pt x="17" y="257"/>
                      <a:pt x="11" y="257"/>
                    </a:cubicBezTo>
                    <a:cubicBezTo>
                      <a:pt x="5" y="257"/>
                      <a:pt x="0" y="261"/>
                      <a:pt x="0" y="267"/>
                    </a:cubicBezTo>
                    <a:cubicBezTo>
                      <a:pt x="0" y="310"/>
                      <a:pt x="0" y="310"/>
                      <a:pt x="0" y="310"/>
                    </a:cubicBezTo>
                    <a:cubicBezTo>
                      <a:pt x="0" y="316"/>
                      <a:pt x="5" y="321"/>
                      <a:pt x="11" y="321"/>
                    </a:cubicBezTo>
                    <a:cubicBezTo>
                      <a:pt x="224" y="321"/>
                      <a:pt x="224" y="321"/>
                      <a:pt x="224" y="321"/>
                    </a:cubicBezTo>
                    <a:cubicBezTo>
                      <a:pt x="230" y="321"/>
                      <a:pt x="235" y="316"/>
                      <a:pt x="235" y="310"/>
                    </a:cubicBezTo>
                    <a:cubicBezTo>
                      <a:pt x="235" y="267"/>
                      <a:pt x="235" y="267"/>
                      <a:pt x="235" y="267"/>
                    </a:cubicBezTo>
                    <a:cubicBezTo>
                      <a:pt x="235" y="261"/>
                      <a:pt x="230" y="257"/>
                      <a:pt x="224" y="25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3256" tIns="26627" rIns="53256" bIns="26627" numCol="1" anchor="t" anchorCtr="0" compatLnSpc="1">
                <a:prstTxWarp prst="textNoShape">
                  <a:avLst/>
                </a:prstTxWarp>
              </a:bodyPr>
              <a:lstStyle/>
              <a:p>
                <a:pPr defTabSz="688403">
                  <a:defRPr/>
                </a:pPr>
                <a:endParaRPr lang="en-GB" sz="1200" dirty="0">
                  <a:solidFill>
                    <a:prstClr val="black"/>
                  </a:solidFill>
                  <a:latin typeface="Calibri" panose="020F0502020204030204" pitchFamily="34" charset="0"/>
                  <a:cs typeface="Calibri" panose="020F0502020204030204" pitchFamily="34" charset="0"/>
                </a:endParaRPr>
              </a:p>
            </p:txBody>
          </p:sp>
          <p:sp>
            <p:nvSpPr>
              <p:cNvPr id="61" name="Freeform 126">
                <a:extLst>
                  <a:ext uri="{FF2B5EF4-FFF2-40B4-BE49-F238E27FC236}">
                    <a16:creationId xmlns:a16="http://schemas.microsoft.com/office/drawing/2014/main" id="{60503858-0095-4CA2-B9FC-30E180B75307}"/>
                  </a:ext>
                </a:extLst>
              </p:cNvPr>
              <p:cNvSpPr>
                <a:spLocks noEditPoints="1"/>
              </p:cNvSpPr>
              <p:nvPr/>
            </p:nvSpPr>
            <p:spPr bwMode="auto">
              <a:xfrm>
                <a:off x="405" y="2684"/>
                <a:ext cx="340" cy="340"/>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3256" tIns="26627" rIns="53256" bIns="26627" numCol="1" anchor="t" anchorCtr="0" compatLnSpc="1">
                <a:prstTxWarp prst="textNoShape">
                  <a:avLst/>
                </a:prstTxWarp>
              </a:bodyPr>
              <a:lstStyle/>
              <a:p>
                <a:pPr defTabSz="688403">
                  <a:defRPr/>
                </a:pPr>
                <a:endParaRPr lang="en-GB" sz="1200" dirty="0">
                  <a:solidFill>
                    <a:prstClr val="black"/>
                  </a:solidFill>
                  <a:latin typeface="Calibri" panose="020F0502020204030204" pitchFamily="34" charset="0"/>
                  <a:cs typeface="Calibri" panose="020F0502020204030204" pitchFamily="34" charset="0"/>
                </a:endParaRPr>
              </a:p>
            </p:txBody>
          </p:sp>
        </p:grpSp>
        <p:grpSp>
          <p:nvGrpSpPr>
            <p:cNvPr id="52" name="Group 349">
              <a:extLst>
                <a:ext uri="{FF2B5EF4-FFF2-40B4-BE49-F238E27FC236}">
                  <a16:creationId xmlns:a16="http://schemas.microsoft.com/office/drawing/2014/main" id="{DFB03B19-82AC-4E89-9635-372C36C51451}"/>
                </a:ext>
              </a:extLst>
            </p:cNvPr>
            <p:cNvGrpSpPr>
              <a:grpSpLocks noChangeAspect="1"/>
            </p:cNvGrpSpPr>
            <p:nvPr/>
          </p:nvGrpSpPr>
          <p:grpSpPr bwMode="auto">
            <a:xfrm>
              <a:off x="4194526" y="2816802"/>
              <a:ext cx="414117" cy="414117"/>
              <a:chOff x="5018" y="1229"/>
              <a:chExt cx="340" cy="340"/>
            </a:xfrm>
            <a:solidFill>
              <a:schemeClr val="bg1"/>
            </a:solidFill>
          </p:grpSpPr>
          <p:sp>
            <p:nvSpPr>
              <p:cNvPr id="58" name="Freeform 350">
                <a:extLst>
                  <a:ext uri="{FF2B5EF4-FFF2-40B4-BE49-F238E27FC236}">
                    <a16:creationId xmlns:a16="http://schemas.microsoft.com/office/drawing/2014/main" id="{F25C2410-BC80-4FD5-8D54-173D42A1FAFC}"/>
                  </a:ext>
                </a:extLst>
              </p:cNvPr>
              <p:cNvSpPr>
                <a:spLocks noEditPoints="1"/>
              </p:cNvSpPr>
              <p:nvPr/>
            </p:nvSpPr>
            <p:spPr bwMode="auto">
              <a:xfrm>
                <a:off x="5103" y="1293"/>
                <a:ext cx="170" cy="212"/>
              </a:xfrm>
              <a:custGeom>
                <a:avLst/>
                <a:gdLst>
                  <a:gd name="T0" fmla="*/ 160 w 256"/>
                  <a:gd name="T1" fmla="*/ 85 h 320"/>
                  <a:gd name="T2" fmla="*/ 10 w 256"/>
                  <a:gd name="T3" fmla="*/ 85 h 320"/>
                  <a:gd name="T4" fmla="*/ 0 w 256"/>
                  <a:gd name="T5" fmla="*/ 96 h 320"/>
                  <a:gd name="T6" fmla="*/ 0 w 256"/>
                  <a:gd name="T7" fmla="*/ 309 h 320"/>
                  <a:gd name="T8" fmla="*/ 10 w 256"/>
                  <a:gd name="T9" fmla="*/ 320 h 320"/>
                  <a:gd name="T10" fmla="*/ 160 w 256"/>
                  <a:gd name="T11" fmla="*/ 320 h 320"/>
                  <a:gd name="T12" fmla="*/ 170 w 256"/>
                  <a:gd name="T13" fmla="*/ 309 h 320"/>
                  <a:gd name="T14" fmla="*/ 170 w 256"/>
                  <a:gd name="T15" fmla="*/ 96 h 320"/>
                  <a:gd name="T16" fmla="*/ 160 w 256"/>
                  <a:gd name="T17" fmla="*/ 85 h 320"/>
                  <a:gd name="T18" fmla="*/ 149 w 256"/>
                  <a:gd name="T19" fmla="*/ 298 h 320"/>
                  <a:gd name="T20" fmla="*/ 21 w 256"/>
                  <a:gd name="T21" fmla="*/ 298 h 320"/>
                  <a:gd name="T22" fmla="*/ 21 w 256"/>
                  <a:gd name="T23" fmla="*/ 106 h 320"/>
                  <a:gd name="T24" fmla="*/ 149 w 256"/>
                  <a:gd name="T25" fmla="*/ 106 h 320"/>
                  <a:gd name="T26" fmla="*/ 149 w 256"/>
                  <a:gd name="T27" fmla="*/ 298 h 320"/>
                  <a:gd name="T28" fmla="*/ 213 w 256"/>
                  <a:gd name="T29" fmla="*/ 53 h 320"/>
                  <a:gd name="T30" fmla="*/ 213 w 256"/>
                  <a:gd name="T31" fmla="*/ 266 h 320"/>
                  <a:gd name="T32" fmla="*/ 202 w 256"/>
                  <a:gd name="T33" fmla="*/ 277 h 320"/>
                  <a:gd name="T34" fmla="*/ 192 w 256"/>
                  <a:gd name="T35" fmla="*/ 266 h 320"/>
                  <a:gd name="T36" fmla="*/ 192 w 256"/>
                  <a:gd name="T37" fmla="*/ 64 h 320"/>
                  <a:gd name="T38" fmla="*/ 53 w 256"/>
                  <a:gd name="T39" fmla="*/ 64 h 320"/>
                  <a:gd name="T40" fmla="*/ 42 w 256"/>
                  <a:gd name="T41" fmla="*/ 53 h 320"/>
                  <a:gd name="T42" fmla="*/ 53 w 256"/>
                  <a:gd name="T43" fmla="*/ 42 h 320"/>
                  <a:gd name="T44" fmla="*/ 202 w 256"/>
                  <a:gd name="T45" fmla="*/ 42 h 320"/>
                  <a:gd name="T46" fmla="*/ 213 w 256"/>
                  <a:gd name="T47" fmla="*/ 53 h 320"/>
                  <a:gd name="T48" fmla="*/ 256 w 256"/>
                  <a:gd name="T49" fmla="*/ 10 h 320"/>
                  <a:gd name="T50" fmla="*/ 256 w 256"/>
                  <a:gd name="T51" fmla="*/ 224 h 320"/>
                  <a:gd name="T52" fmla="*/ 245 w 256"/>
                  <a:gd name="T53" fmla="*/ 234 h 320"/>
                  <a:gd name="T54" fmla="*/ 234 w 256"/>
                  <a:gd name="T55" fmla="*/ 224 h 320"/>
                  <a:gd name="T56" fmla="*/ 234 w 256"/>
                  <a:gd name="T57" fmla="*/ 21 h 320"/>
                  <a:gd name="T58" fmla="*/ 96 w 256"/>
                  <a:gd name="T59" fmla="*/ 21 h 320"/>
                  <a:gd name="T60" fmla="*/ 85 w 256"/>
                  <a:gd name="T61" fmla="*/ 10 h 320"/>
                  <a:gd name="T62" fmla="*/ 96 w 256"/>
                  <a:gd name="T63" fmla="*/ 0 h 320"/>
                  <a:gd name="T64" fmla="*/ 245 w 256"/>
                  <a:gd name="T65" fmla="*/ 0 h 320"/>
                  <a:gd name="T66" fmla="*/ 256 w 256"/>
                  <a:gd name="T67" fmla="*/ 10 h 320"/>
                  <a:gd name="T68" fmla="*/ 32 w 256"/>
                  <a:gd name="T69" fmla="*/ 266 h 320"/>
                  <a:gd name="T70" fmla="*/ 42 w 256"/>
                  <a:gd name="T71" fmla="*/ 256 h 320"/>
                  <a:gd name="T72" fmla="*/ 128 w 256"/>
                  <a:gd name="T73" fmla="*/ 256 h 320"/>
                  <a:gd name="T74" fmla="*/ 138 w 256"/>
                  <a:gd name="T75" fmla="*/ 266 h 320"/>
                  <a:gd name="T76" fmla="*/ 128 w 256"/>
                  <a:gd name="T77" fmla="*/ 277 h 320"/>
                  <a:gd name="T78" fmla="*/ 42 w 256"/>
                  <a:gd name="T79" fmla="*/ 277 h 320"/>
                  <a:gd name="T80" fmla="*/ 32 w 256"/>
                  <a:gd name="T81" fmla="*/ 266 h 320"/>
                  <a:gd name="T82" fmla="*/ 32 w 256"/>
                  <a:gd name="T83" fmla="*/ 224 h 320"/>
                  <a:gd name="T84" fmla="*/ 42 w 256"/>
                  <a:gd name="T85" fmla="*/ 213 h 320"/>
                  <a:gd name="T86" fmla="*/ 128 w 256"/>
                  <a:gd name="T87" fmla="*/ 213 h 320"/>
                  <a:gd name="T88" fmla="*/ 138 w 256"/>
                  <a:gd name="T89" fmla="*/ 224 h 320"/>
                  <a:gd name="T90" fmla="*/ 128 w 256"/>
                  <a:gd name="T91" fmla="*/ 234 h 320"/>
                  <a:gd name="T92" fmla="*/ 42 w 256"/>
                  <a:gd name="T93" fmla="*/ 234 h 320"/>
                  <a:gd name="T94" fmla="*/ 32 w 256"/>
                  <a:gd name="T95" fmla="*/ 224 h 320"/>
                  <a:gd name="T96" fmla="*/ 32 w 256"/>
                  <a:gd name="T97" fmla="*/ 181 h 320"/>
                  <a:gd name="T98" fmla="*/ 42 w 256"/>
                  <a:gd name="T99" fmla="*/ 170 h 320"/>
                  <a:gd name="T100" fmla="*/ 128 w 256"/>
                  <a:gd name="T101" fmla="*/ 170 h 320"/>
                  <a:gd name="T102" fmla="*/ 138 w 256"/>
                  <a:gd name="T103" fmla="*/ 181 h 320"/>
                  <a:gd name="T104" fmla="*/ 128 w 256"/>
                  <a:gd name="T105" fmla="*/ 192 h 320"/>
                  <a:gd name="T106" fmla="*/ 42 w 256"/>
                  <a:gd name="T107" fmla="*/ 192 h 320"/>
                  <a:gd name="T108" fmla="*/ 32 w 256"/>
                  <a:gd name="T109" fmla="*/ 181 h 320"/>
                  <a:gd name="T110" fmla="*/ 32 w 256"/>
                  <a:gd name="T111" fmla="*/ 138 h 320"/>
                  <a:gd name="T112" fmla="*/ 42 w 256"/>
                  <a:gd name="T113" fmla="*/ 128 h 320"/>
                  <a:gd name="T114" fmla="*/ 128 w 256"/>
                  <a:gd name="T115" fmla="*/ 128 h 320"/>
                  <a:gd name="T116" fmla="*/ 138 w 256"/>
                  <a:gd name="T117" fmla="*/ 138 h 320"/>
                  <a:gd name="T118" fmla="*/ 128 w 256"/>
                  <a:gd name="T119" fmla="*/ 149 h 320"/>
                  <a:gd name="T120" fmla="*/ 42 w 256"/>
                  <a:gd name="T121" fmla="*/ 149 h 320"/>
                  <a:gd name="T122" fmla="*/ 32 w 256"/>
                  <a:gd name="T123" fmla="*/ 13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6" h="320">
                    <a:moveTo>
                      <a:pt x="160" y="85"/>
                    </a:moveTo>
                    <a:cubicBezTo>
                      <a:pt x="10" y="85"/>
                      <a:pt x="10" y="85"/>
                      <a:pt x="10" y="85"/>
                    </a:cubicBezTo>
                    <a:cubicBezTo>
                      <a:pt x="4" y="85"/>
                      <a:pt x="0" y="90"/>
                      <a:pt x="0" y="96"/>
                    </a:cubicBezTo>
                    <a:cubicBezTo>
                      <a:pt x="0" y="309"/>
                      <a:pt x="0" y="309"/>
                      <a:pt x="0" y="309"/>
                    </a:cubicBezTo>
                    <a:cubicBezTo>
                      <a:pt x="0" y="315"/>
                      <a:pt x="4" y="320"/>
                      <a:pt x="10" y="320"/>
                    </a:cubicBezTo>
                    <a:cubicBezTo>
                      <a:pt x="160" y="320"/>
                      <a:pt x="160" y="320"/>
                      <a:pt x="160" y="320"/>
                    </a:cubicBezTo>
                    <a:cubicBezTo>
                      <a:pt x="166" y="320"/>
                      <a:pt x="170" y="315"/>
                      <a:pt x="170" y="309"/>
                    </a:cubicBezTo>
                    <a:cubicBezTo>
                      <a:pt x="170" y="96"/>
                      <a:pt x="170" y="96"/>
                      <a:pt x="170" y="96"/>
                    </a:cubicBezTo>
                    <a:cubicBezTo>
                      <a:pt x="170" y="90"/>
                      <a:pt x="166" y="85"/>
                      <a:pt x="160" y="85"/>
                    </a:cubicBezTo>
                    <a:close/>
                    <a:moveTo>
                      <a:pt x="149" y="298"/>
                    </a:moveTo>
                    <a:cubicBezTo>
                      <a:pt x="21" y="298"/>
                      <a:pt x="21" y="298"/>
                      <a:pt x="21" y="298"/>
                    </a:cubicBezTo>
                    <a:cubicBezTo>
                      <a:pt x="21" y="106"/>
                      <a:pt x="21" y="106"/>
                      <a:pt x="21" y="106"/>
                    </a:cubicBezTo>
                    <a:cubicBezTo>
                      <a:pt x="149" y="106"/>
                      <a:pt x="149" y="106"/>
                      <a:pt x="149" y="106"/>
                    </a:cubicBezTo>
                    <a:lnTo>
                      <a:pt x="149" y="298"/>
                    </a:lnTo>
                    <a:close/>
                    <a:moveTo>
                      <a:pt x="213" y="53"/>
                    </a:moveTo>
                    <a:cubicBezTo>
                      <a:pt x="213" y="266"/>
                      <a:pt x="213" y="266"/>
                      <a:pt x="213" y="266"/>
                    </a:cubicBezTo>
                    <a:cubicBezTo>
                      <a:pt x="213" y="272"/>
                      <a:pt x="208" y="277"/>
                      <a:pt x="202" y="277"/>
                    </a:cubicBezTo>
                    <a:cubicBezTo>
                      <a:pt x="196" y="277"/>
                      <a:pt x="192" y="272"/>
                      <a:pt x="192" y="266"/>
                    </a:cubicBezTo>
                    <a:cubicBezTo>
                      <a:pt x="192" y="64"/>
                      <a:pt x="192" y="64"/>
                      <a:pt x="192" y="64"/>
                    </a:cubicBezTo>
                    <a:cubicBezTo>
                      <a:pt x="53" y="64"/>
                      <a:pt x="53" y="64"/>
                      <a:pt x="53" y="64"/>
                    </a:cubicBezTo>
                    <a:cubicBezTo>
                      <a:pt x="47" y="64"/>
                      <a:pt x="42" y="59"/>
                      <a:pt x="42" y="53"/>
                    </a:cubicBezTo>
                    <a:cubicBezTo>
                      <a:pt x="42" y="47"/>
                      <a:pt x="47" y="42"/>
                      <a:pt x="53" y="42"/>
                    </a:cubicBezTo>
                    <a:cubicBezTo>
                      <a:pt x="202" y="42"/>
                      <a:pt x="202" y="42"/>
                      <a:pt x="202" y="42"/>
                    </a:cubicBezTo>
                    <a:cubicBezTo>
                      <a:pt x="208" y="42"/>
                      <a:pt x="213" y="47"/>
                      <a:pt x="213" y="53"/>
                    </a:cubicBezTo>
                    <a:close/>
                    <a:moveTo>
                      <a:pt x="256" y="10"/>
                    </a:moveTo>
                    <a:cubicBezTo>
                      <a:pt x="256" y="224"/>
                      <a:pt x="256" y="224"/>
                      <a:pt x="256" y="224"/>
                    </a:cubicBezTo>
                    <a:cubicBezTo>
                      <a:pt x="256" y="230"/>
                      <a:pt x="251" y="234"/>
                      <a:pt x="245" y="234"/>
                    </a:cubicBezTo>
                    <a:cubicBezTo>
                      <a:pt x="239" y="234"/>
                      <a:pt x="234" y="230"/>
                      <a:pt x="234" y="224"/>
                    </a:cubicBezTo>
                    <a:cubicBezTo>
                      <a:pt x="234" y="21"/>
                      <a:pt x="234" y="21"/>
                      <a:pt x="234" y="21"/>
                    </a:cubicBezTo>
                    <a:cubicBezTo>
                      <a:pt x="96" y="21"/>
                      <a:pt x="96" y="21"/>
                      <a:pt x="96" y="21"/>
                    </a:cubicBezTo>
                    <a:cubicBezTo>
                      <a:pt x="90" y="21"/>
                      <a:pt x="85" y="16"/>
                      <a:pt x="85" y="10"/>
                    </a:cubicBezTo>
                    <a:cubicBezTo>
                      <a:pt x="85" y="4"/>
                      <a:pt x="90" y="0"/>
                      <a:pt x="96" y="0"/>
                    </a:cubicBezTo>
                    <a:cubicBezTo>
                      <a:pt x="245" y="0"/>
                      <a:pt x="245" y="0"/>
                      <a:pt x="245" y="0"/>
                    </a:cubicBezTo>
                    <a:cubicBezTo>
                      <a:pt x="251" y="0"/>
                      <a:pt x="256" y="4"/>
                      <a:pt x="256" y="10"/>
                    </a:cubicBezTo>
                    <a:close/>
                    <a:moveTo>
                      <a:pt x="32" y="266"/>
                    </a:moveTo>
                    <a:cubicBezTo>
                      <a:pt x="32" y="260"/>
                      <a:pt x="36" y="256"/>
                      <a:pt x="42" y="256"/>
                    </a:cubicBezTo>
                    <a:cubicBezTo>
                      <a:pt x="128" y="256"/>
                      <a:pt x="128" y="256"/>
                      <a:pt x="128" y="256"/>
                    </a:cubicBezTo>
                    <a:cubicBezTo>
                      <a:pt x="134" y="256"/>
                      <a:pt x="138" y="260"/>
                      <a:pt x="138" y="266"/>
                    </a:cubicBezTo>
                    <a:cubicBezTo>
                      <a:pt x="138" y="272"/>
                      <a:pt x="134" y="277"/>
                      <a:pt x="128" y="277"/>
                    </a:cubicBezTo>
                    <a:cubicBezTo>
                      <a:pt x="42" y="277"/>
                      <a:pt x="42" y="277"/>
                      <a:pt x="42" y="277"/>
                    </a:cubicBezTo>
                    <a:cubicBezTo>
                      <a:pt x="36" y="277"/>
                      <a:pt x="32" y="272"/>
                      <a:pt x="32" y="266"/>
                    </a:cubicBezTo>
                    <a:close/>
                    <a:moveTo>
                      <a:pt x="32" y="224"/>
                    </a:moveTo>
                    <a:cubicBezTo>
                      <a:pt x="32" y="218"/>
                      <a:pt x="36" y="213"/>
                      <a:pt x="42" y="213"/>
                    </a:cubicBezTo>
                    <a:cubicBezTo>
                      <a:pt x="128" y="213"/>
                      <a:pt x="128" y="213"/>
                      <a:pt x="128" y="213"/>
                    </a:cubicBezTo>
                    <a:cubicBezTo>
                      <a:pt x="134" y="213"/>
                      <a:pt x="138" y="218"/>
                      <a:pt x="138" y="224"/>
                    </a:cubicBezTo>
                    <a:cubicBezTo>
                      <a:pt x="138" y="230"/>
                      <a:pt x="134" y="234"/>
                      <a:pt x="128" y="234"/>
                    </a:cubicBezTo>
                    <a:cubicBezTo>
                      <a:pt x="42" y="234"/>
                      <a:pt x="42" y="234"/>
                      <a:pt x="42" y="234"/>
                    </a:cubicBezTo>
                    <a:cubicBezTo>
                      <a:pt x="36" y="234"/>
                      <a:pt x="32" y="230"/>
                      <a:pt x="32" y="224"/>
                    </a:cubicBezTo>
                    <a:close/>
                    <a:moveTo>
                      <a:pt x="32" y="181"/>
                    </a:moveTo>
                    <a:cubicBezTo>
                      <a:pt x="32" y="175"/>
                      <a:pt x="36" y="170"/>
                      <a:pt x="42" y="170"/>
                    </a:cubicBezTo>
                    <a:cubicBezTo>
                      <a:pt x="128" y="170"/>
                      <a:pt x="128" y="170"/>
                      <a:pt x="128" y="170"/>
                    </a:cubicBezTo>
                    <a:cubicBezTo>
                      <a:pt x="134" y="170"/>
                      <a:pt x="138" y="175"/>
                      <a:pt x="138" y="181"/>
                    </a:cubicBezTo>
                    <a:cubicBezTo>
                      <a:pt x="138" y="187"/>
                      <a:pt x="134" y="192"/>
                      <a:pt x="128" y="192"/>
                    </a:cubicBezTo>
                    <a:cubicBezTo>
                      <a:pt x="42" y="192"/>
                      <a:pt x="42" y="192"/>
                      <a:pt x="42" y="192"/>
                    </a:cubicBezTo>
                    <a:cubicBezTo>
                      <a:pt x="36" y="192"/>
                      <a:pt x="32" y="187"/>
                      <a:pt x="32" y="181"/>
                    </a:cubicBezTo>
                    <a:close/>
                    <a:moveTo>
                      <a:pt x="32" y="138"/>
                    </a:moveTo>
                    <a:cubicBezTo>
                      <a:pt x="32" y="132"/>
                      <a:pt x="36" y="128"/>
                      <a:pt x="42" y="128"/>
                    </a:cubicBezTo>
                    <a:cubicBezTo>
                      <a:pt x="128" y="128"/>
                      <a:pt x="128" y="128"/>
                      <a:pt x="128" y="128"/>
                    </a:cubicBezTo>
                    <a:cubicBezTo>
                      <a:pt x="134" y="128"/>
                      <a:pt x="138" y="132"/>
                      <a:pt x="138" y="138"/>
                    </a:cubicBezTo>
                    <a:cubicBezTo>
                      <a:pt x="138" y="144"/>
                      <a:pt x="134" y="149"/>
                      <a:pt x="128" y="149"/>
                    </a:cubicBezTo>
                    <a:cubicBezTo>
                      <a:pt x="42" y="149"/>
                      <a:pt x="42" y="149"/>
                      <a:pt x="42" y="149"/>
                    </a:cubicBezTo>
                    <a:cubicBezTo>
                      <a:pt x="36" y="149"/>
                      <a:pt x="32" y="144"/>
                      <a:pt x="32" y="1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0357" tIns="30178" rIns="60357" bIns="30178" numCol="1" anchor="t" anchorCtr="0" compatLnSpc="1">
                <a:prstTxWarp prst="textNoShape">
                  <a:avLst/>
                </a:prstTxWarp>
              </a:bodyPr>
              <a:lstStyle/>
              <a:p>
                <a:pPr defTabSz="688403">
                  <a:defRPr/>
                </a:pPr>
                <a:endParaRPr lang="en-GB" sz="1200" dirty="0">
                  <a:solidFill>
                    <a:prstClr val="black"/>
                  </a:solidFill>
                  <a:latin typeface="Calibri" panose="020F0502020204030204" pitchFamily="34" charset="0"/>
                  <a:cs typeface="Calibri" panose="020F0502020204030204" pitchFamily="34" charset="0"/>
                </a:endParaRPr>
              </a:p>
            </p:txBody>
          </p:sp>
          <p:sp>
            <p:nvSpPr>
              <p:cNvPr id="59" name="Freeform 351">
                <a:extLst>
                  <a:ext uri="{FF2B5EF4-FFF2-40B4-BE49-F238E27FC236}">
                    <a16:creationId xmlns:a16="http://schemas.microsoft.com/office/drawing/2014/main" id="{48F85744-06A1-40CF-B8A6-69C652BCF71C}"/>
                  </a:ext>
                </a:extLst>
              </p:cNvPr>
              <p:cNvSpPr>
                <a:spLocks noEditPoints="1"/>
              </p:cNvSpPr>
              <p:nvPr/>
            </p:nvSpPr>
            <p:spPr bwMode="auto">
              <a:xfrm>
                <a:off x="5018" y="1229"/>
                <a:ext cx="340" cy="340"/>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0357" tIns="30178" rIns="60357" bIns="30178" numCol="1" anchor="t" anchorCtr="0" compatLnSpc="1">
                <a:prstTxWarp prst="textNoShape">
                  <a:avLst/>
                </a:prstTxWarp>
              </a:bodyPr>
              <a:lstStyle/>
              <a:p>
                <a:pPr defTabSz="688403">
                  <a:defRPr/>
                </a:pPr>
                <a:endParaRPr lang="en-GB" sz="1200" dirty="0">
                  <a:solidFill>
                    <a:prstClr val="black"/>
                  </a:solidFill>
                  <a:latin typeface="Calibri" panose="020F0502020204030204" pitchFamily="34" charset="0"/>
                  <a:cs typeface="Calibri" panose="020F0502020204030204" pitchFamily="34" charset="0"/>
                </a:endParaRPr>
              </a:p>
            </p:txBody>
          </p:sp>
        </p:grpSp>
        <p:sp>
          <p:nvSpPr>
            <p:cNvPr id="53" name="Rectangle 52">
              <a:extLst>
                <a:ext uri="{FF2B5EF4-FFF2-40B4-BE49-F238E27FC236}">
                  <a16:creationId xmlns:a16="http://schemas.microsoft.com/office/drawing/2014/main" id="{A2A5F62E-D3A0-4B87-B55E-41813DF945D4}"/>
                </a:ext>
              </a:extLst>
            </p:cNvPr>
            <p:cNvSpPr/>
            <p:nvPr/>
          </p:nvSpPr>
          <p:spPr>
            <a:xfrm>
              <a:off x="5290229" y="3462940"/>
              <a:ext cx="1082560" cy="658150"/>
            </a:xfrm>
            <a:prstGeom prst="rect">
              <a:avLst/>
            </a:prstGeom>
          </p:spPr>
          <p:txBody>
            <a:bodyPr wrap="none">
              <a:spAutoFit/>
            </a:bodyPr>
            <a:lstStyle/>
            <a:p>
              <a:pPr algn="ctr"/>
              <a:r>
                <a:rPr lang="en-US" sz="1400" b="1" dirty="0">
                  <a:latin typeface="Calibri" panose="020F0502020204030204" pitchFamily="34" charset="0"/>
                  <a:cs typeface="Calibri" panose="020F0502020204030204" pitchFamily="34" charset="0"/>
                </a:rPr>
                <a:t>Eligible </a:t>
              </a:r>
            </a:p>
            <a:p>
              <a:pPr algn="ctr"/>
              <a:r>
                <a:rPr lang="en-US" sz="1400" b="1" dirty="0">
                  <a:latin typeface="Calibri" panose="020F0502020204030204" pitchFamily="34" charset="0"/>
                  <a:cs typeface="Calibri" panose="020F0502020204030204" pitchFamily="34" charset="0"/>
                </a:rPr>
                <a:t>Investors</a:t>
              </a:r>
            </a:p>
          </p:txBody>
        </p:sp>
        <p:cxnSp>
          <p:nvCxnSpPr>
            <p:cNvPr id="54" name="Connector: Elbow 41">
              <a:extLst>
                <a:ext uri="{FF2B5EF4-FFF2-40B4-BE49-F238E27FC236}">
                  <a16:creationId xmlns:a16="http://schemas.microsoft.com/office/drawing/2014/main" id="{74533D26-726D-4F36-8F71-9FCAC17F4FCC}"/>
                </a:ext>
              </a:extLst>
            </p:cNvPr>
            <p:cNvCxnSpPr>
              <a:cxnSpLocks/>
            </p:cNvCxnSpPr>
            <p:nvPr/>
          </p:nvCxnSpPr>
          <p:spPr>
            <a:xfrm flipV="1">
              <a:off x="7358268" y="2149450"/>
              <a:ext cx="779145" cy="695324"/>
            </a:xfrm>
            <a:prstGeom prst="bentConnector3">
              <a:avLst>
                <a:gd name="adj1" fmla="val 50001"/>
              </a:avLst>
            </a:prstGeom>
            <a:ln w="19050">
              <a:solidFill>
                <a:srgbClr val="43B02A"/>
              </a:solidFill>
              <a:tailEnd type="triangle"/>
            </a:ln>
          </p:spPr>
          <p:style>
            <a:lnRef idx="1">
              <a:schemeClr val="accent1"/>
            </a:lnRef>
            <a:fillRef idx="0">
              <a:schemeClr val="accent1"/>
            </a:fillRef>
            <a:effectRef idx="0">
              <a:schemeClr val="accent1"/>
            </a:effectRef>
            <a:fontRef idx="minor">
              <a:schemeClr val="tx1"/>
            </a:fontRef>
          </p:style>
        </p:cxnSp>
        <p:cxnSp>
          <p:nvCxnSpPr>
            <p:cNvPr id="55" name="Connector: Elbow 49">
              <a:extLst>
                <a:ext uri="{FF2B5EF4-FFF2-40B4-BE49-F238E27FC236}">
                  <a16:creationId xmlns:a16="http://schemas.microsoft.com/office/drawing/2014/main" id="{601E4E97-D6AC-4028-8EB6-52C90954703E}"/>
                </a:ext>
              </a:extLst>
            </p:cNvPr>
            <p:cNvCxnSpPr>
              <a:cxnSpLocks/>
            </p:cNvCxnSpPr>
            <p:nvPr/>
          </p:nvCxnSpPr>
          <p:spPr>
            <a:xfrm rot="10800000">
              <a:off x="3428254" y="5534634"/>
              <a:ext cx="2318385" cy="323850"/>
            </a:xfrm>
            <a:prstGeom prst="bentConnector3">
              <a:avLst/>
            </a:prstGeom>
            <a:ln w="190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56" name="Connector: Elbow 54">
              <a:extLst>
                <a:ext uri="{FF2B5EF4-FFF2-40B4-BE49-F238E27FC236}">
                  <a16:creationId xmlns:a16="http://schemas.microsoft.com/office/drawing/2014/main" id="{F974FA62-B43B-41D1-942A-80516B0287FC}"/>
                </a:ext>
              </a:extLst>
            </p:cNvPr>
            <p:cNvCxnSpPr>
              <a:cxnSpLocks/>
            </p:cNvCxnSpPr>
            <p:nvPr/>
          </p:nvCxnSpPr>
          <p:spPr>
            <a:xfrm rot="10800000">
              <a:off x="3333047" y="4433820"/>
              <a:ext cx="691472" cy="403586"/>
            </a:xfrm>
            <a:prstGeom prst="bentConnector3">
              <a:avLst>
                <a:gd name="adj1" fmla="val 50000"/>
              </a:avLst>
            </a:prstGeom>
            <a:ln w="19050">
              <a:solidFill>
                <a:srgbClr val="0076A8"/>
              </a:solidFill>
              <a:tailEnd type="triangle"/>
            </a:ln>
          </p:spPr>
          <p:style>
            <a:lnRef idx="1">
              <a:schemeClr val="accent1"/>
            </a:lnRef>
            <a:fillRef idx="0">
              <a:schemeClr val="accent1"/>
            </a:fillRef>
            <a:effectRef idx="0">
              <a:schemeClr val="accent1"/>
            </a:effectRef>
            <a:fontRef idx="minor">
              <a:schemeClr val="tx1"/>
            </a:fontRef>
          </p:style>
        </p:cxnSp>
        <p:cxnSp>
          <p:nvCxnSpPr>
            <p:cNvPr id="57" name="Connector: Elbow 58">
              <a:extLst>
                <a:ext uri="{FF2B5EF4-FFF2-40B4-BE49-F238E27FC236}">
                  <a16:creationId xmlns:a16="http://schemas.microsoft.com/office/drawing/2014/main" id="{C621D292-1DC8-4B86-A13E-9215013927E8}"/>
                </a:ext>
              </a:extLst>
            </p:cNvPr>
            <p:cNvCxnSpPr>
              <a:cxnSpLocks/>
            </p:cNvCxnSpPr>
            <p:nvPr/>
          </p:nvCxnSpPr>
          <p:spPr>
            <a:xfrm rot="10800000">
              <a:off x="3363484" y="2576171"/>
              <a:ext cx="821055" cy="241935"/>
            </a:xfrm>
            <a:prstGeom prst="bentConnector3">
              <a:avLst>
                <a:gd name="adj1" fmla="val 50000"/>
              </a:avLst>
            </a:prstGeom>
            <a:ln w="19050">
              <a:solidFill>
                <a:srgbClr val="046A38"/>
              </a:solidFill>
              <a:tailEnd type="triangle"/>
            </a:ln>
          </p:spPr>
          <p:style>
            <a:lnRef idx="1">
              <a:schemeClr val="accent1"/>
            </a:lnRef>
            <a:fillRef idx="0">
              <a:schemeClr val="accent1"/>
            </a:fillRef>
            <a:effectRef idx="0">
              <a:schemeClr val="accent1"/>
            </a:effectRef>
            <a:fontRef idx="minor">
              <a:schemeClr val="tx1"/>
            </a:fontRef>
          </p:style>
        </p:cxnSp>
      </p:grpSp>
      <p:sp>
        <p:nvSpPr>
          <p:cNvPr id="3" name="TextBox 2">
            <a:extLst>
              <a:ext uri="{FF2B5EF4-FFF2-40B4-BE49-F238E27FC236}">
                <a16:creationId xmlns:a16="http://schemas.microsoft.com/office/drawing/2014/main" id="{18167687-DB06-4BF0-86B9-67BF945CFCA3}"/>
              </a:ext>
            </a:extLst>
          </p:cNvPr>
          <p:cNvSpPr txBox="1"/>
          <p:nvPr/>
        </p:nvSpPr>
        <p:spPr>
          <a:xfrm>
            <a:off x="2746907" y="1715511"/>
            <a:ext cx="1266870" cy="369332"/>
          </a:xfrm>
          <a:prstGeom prst="rect">
            <a:avLst/>
          </a:prstGeom>
          <a:noFill/>
        </p:spPr>
        <p:txBody>
          <a:bodyPr wrap="square" lIns="0" tIns="0" rIns="0" bIns="0" rtlCol="0">
            <a:spAutoFit/>
          </a:bodyPr>
          <a:lstStyle/>
          <a:p>
            <a:pPr algn="ctr">
              <a:spcBef>
                <a:spcPts val="477"/>
              </a:spcBef>
              <a:buSzPct val="100000"/>
            </a:pPr>
            <a:r>
              <a:rPr lang="de-DE" sz="1200" b="1" dirty="0">
                <a:solidFill>
                  <a:srgbClr val="313131"/>
                </a:solidFill>
                <a:latin typeface="Calibri" panose="020F0502020204030204" pitchFamily="34" charset="0"/>
                <a:cs typeface="Calibri" panose="020F0502020204030204" pitchFamily="34" charset="0"/>
              </a:rPr>
              <a:t>Listed/ unlisted companies</a:t>
            </a:r>
          </a:p>
        </p:txBody>
      </p:sp>
      <p:sp>
        <p:nvSpPr>
          <p:cNvPr id="75" name="TextBox 74">
            <a:extLst>
              <a:ext uri="{FF2B5EF4-FFF2-40B4-BE49-F238E27FC236}">
                <a16:creationId xmlns:a16="http://schemas.microsoft.com/office/drawing/2014/main" id="{3076E8CD-07A0-4BA6-AAB7-33D67F480895}"/>
              </a:ext>
            </a:extLst>
          </p:cNvPr>
          <p:cNvSpPr txBox="1"/>
          <p:nvPr/>
        </p:nvSpPr>
        <p:spPr>
          <a:xfrm>
            <a:off x="2677053" y="2520439"/>
            <a:ext cx="1266870" cy="184666"/>
          </a:xfrm>
          <a:prstGeom prst="rect">
            <a:avLst/>
          </a:prstGeom>
          <a:noFill/>
        </p:spPr>
        <p:txBody>
          <a:bodyPr wrap="square" lIns="0" tIns="0" rIns="0" bIns="0" rtlCol="0">
            <a:spAutoFit/>
          </a:bodyPr>
          <a:lstStyle/>
          <a:p>
            <a:pPr algn="ctr">
              <a:spcBef>
                <a:spcPts val="477"/>
              </a:spcBef>
              <a:buSzPct val="100000"/>
            </a:pPr>
            <a:r>
              <a:rPr lang="de-DE" sz="1200" b="1" dirty="0">
                <a:solidFill>
                  <a:srgbClr val="313131"/>
                </a:solidFill>
                <a:latin typeface="Calibri" panose="020F0502020204030204" pitchFamily="34" charset="0"/>
                <a:cs typeface="Calibri" panose="020F0502020204030204" pitchFamily="34" charset="0"/>
              </a:rPr>
              <a:t>Partnership Firms</a:t>
            </a:r>
          </a:p>
        </p:txBody>
      </p:sp>
      <p:sp>
        <p:nvSpPr>
          <p:cNvPr id="76" name="TextBox 75">
            <a:extLst>
              <a:ext uri="{FF2B5EF4-FFF2-40B4-BE49-F238E27FC236}">
                <a16:creationId xmlns:a16="http://schemas.microsoft.com/office/drawing/2014/main" id="{ECAFE1B4-2460-4AC8-A30D-4D6C1FA5A08C}"/>
              </a:ext>
            </a:extLst>
          </p:cNvPr>
          <p:cNvSpPr txBox="1"/>
          <p:nvPr/>
        </p:nvSpPr>
        <p:spPr>
          <a:xfrm>
            <a:off x="2737380" y="4020641"/>
            <a:ext cx="1266870" cy="369332"/>
          </a:xfrm>
          <a:prstGeom prst="rect">
            <a:avLst/>
          </a:prstGeom>
          <a:noFill/>
        </p:spPr>
        <p:txBody>
          <a:bodyPr wrap="square" lIns="0" tIns="0" rIns="0" bIns="0" rtlCol="0">
            <a:spAutoFit/>
          </a:bodyPr>
          <a:lstStyle/>
          <a:p>
            <a:pPr algn="ctr">
              <a:spcBef>
                <a:spcPts val="477"/>
              </a:spcBef>
              <a:buSzPct val="100000"/>
            </a:pPr>
            <a:r>
              <a:rPr lang="de-DE" sz="1200" b="1" dirty="0">
                <a:solidFill>
                  <a:srgbClr val="313131"/>
                </a:solidFill>
                <a:latin typeface="Calibri" panose="020F0502020204030204" pitchFamily="34" charset="0"/>
                <a:cs typeface="Calibri" panose="020F0502020204030204" pitchFamily="34" charset="0"/>
              </a:rPr>
              <a:t>Limited Liability Partnership </a:t>
            </a:r>
          </a:p>
        </p:txBody>
      </p:sp>
      <p:sp>
        <p:nvSpPr>
          <p:cNvPr id="77" name="TextBox 76">
            <a:extLst>
              <a:ext uri="{FF2B5EF4-FFF2-40B4-BE49-F238E27FC236}">
                <a16:creationId xmlns:a16="http://schemas.microsoft.com/office/drawing/2014/main" id="{B3C98E4D-29E5-436D-AE54-87533DA89C40}"/>
              </a:ext>
            </a:extLst>
          </p:cNvPr>
          <p:cNvSpPr txBox="1"/>
          <p:nvPr/>
        </p:nvSpPr>
        <p:spPr>
          <a:xfrm>
            <a:off x="2786891" y="4873685"/>
            <a:ext cx="1266870" cy="184666"/>
          </a:xfrm>
          <a:prstGeom prst="rect">
            <a:avLst/>
          </a:prstGeom>
          <a:noFill/>
        </p:spPr>
        <p:txBody>
          <a:bodyPr wrap="square" lIns="0" tIns="0" rIns="0" bIns="0" rtlCol="0">
            <a:spAutoFit/>
          </a:bodyPr>
          <a:lstStyle/>
          <a:p>
            <a:pPr algn="ctr">
              <a:spcBef>
                <a:spcPts val="477"/>
              </a:spcBef>
              <a:buSzPct val="100000"/>
            </a:pPr>
            <a:r>
              <a:rPr lang="de-DE" sz="1200" b="1" dirty="0">
                <a:solidFill>
                  <a:srgbClr val="313131"/>
                </a:solidFill>
                <a:latin typeface="Calibri" panose="020F0502020204030204" pitchFamily="34" charset="0"/>
                <a:cs typeface="Calibri" panose="020F0502020204030204" pitchFamily="34" charset="0"/>
              </a:rPr>
              <a:t>Registered Trust</a:t>
            </a:r>
          </a:p>
        </p:txBody>
      </p:sp>
      <p:sp>
        <p:nvSpPr>
          <p:cNvPr id="78" name="TextBox 77">
            <a:extLst>
              <a:ext uri="{FF2B5EF4-FFF2-40B4-BE49-F238E27FC236}">
                <a16:creationId xmlns:a16="http://schemas.microsoft.com/office/drawing/2014/main" id="{971FAA74-C0AD-44EF-A334-482AA581299B}"/>
              </a:ext>
            </a:extLst>
          </p:cNvPr>
          <p:cNvSpPr txBox="1"/>
          <p:nvPr/>
        </p:nvSpPr>
        <p:spPr>
          <a:xfrm>
            <a:off x="7749110" y="2187540"/>
            <a:ext cx="1266870" cy="184666"/>
          </a:xfrm>
          <a:prstGeom prst="rect">
            <a:avLst/>
          </a:prstGeom>
          <a:noFill/>
        </p:spPr>
        <p:txBody>
          <a:bodyPr wrap="square" lIns="0" tIns="0" rIns="0" bIns="0" rtlCol="0">
            <a:spAutoFit/>
          </a:bodyPr>
          <a:lstStyle/>
          <a:p>
            <a:pPr algn="ctr">
              <a:spcBef>
                <a:spcPts val="477"/>
              </a:spcBef>
              <a:buSzPct val="100000"/>
            </a:pPr>
            <a:r>
              <a:rPr lang="de-DE" sz="1200" b="1" dirty="0">
                <a:solidFill>
                  <a:srgbClr val="313131"/>
                </a:solidFill>
                <a:latin typeface="Calibri" panose="020F0502020204030204" pitchFamily="34" charset="0"/>
                <a:cs typeface="Calibri" panose="020F0502020204030204" pitchFamily="34" charset="0"/>
              </a:rPr>
              <a:t>Registered Society</a:t>
            </a:r>
          </a:p>
        </p:txBody>
      </p:sp>
      <p:sp>
        <p:nvSpPr>
          <p:cNvPr id="79" name="TextBox 78">
            <a:extLst>
              <a:ext uri="{FF2B5EF4-FFF2-40B4-BE49-F238E27FC236}">
                <a16:creationId xmlns:a16="http://schemas.microsoft.com/office/drawing/2014/main" id="{B78615CC-2F24-45E2-8280-7D26960101BC}"/>
              </a:ext>
            </a:extLst>
          </p:cNvPr>
          <p:cNvSpPr txBox="1"/>
          <p:nvPr/>
        </p:nvSpPr>
        <p:spPr>
          <a:xfrm>
            <a:off x="7739584" y="3795277"/>
            <a:ext cx="1266870" cy="184666"/>
          </a:xfrm>
          <a:prstGeom prst="rect">
            <a:avLst/>
          </a:prstGeom>
          <a:noFill/>
        </p:spPr>
        <p:txBody>
          <a:bodyPr wrap="square" lIns="0" tIns="0" rIns="0" bIns="0" rtlCol="0">
            <a:spAutoFit/>
          </a:bodyPr>
          <a:lstStyle/>
          <a:p>
            <a:pPr algn="ctr">
              <a:spcBef>
                <a:spcPts val="477"/>
              </a:spcBef>
              <a:buSzPct val="100000"/>
            </a:pPr>
            <a:r>
              <a:rPr lang="de-DE" sz="1200" b="1" dirty="0">
                <a:solidFill>
                  <a:srgbClr val="313131"/>
                </a:solidFill>
                <a:latin typeface="Calibri" panose="020F0502020204030204" pitchFamily="34" charset="0"/>
                <a:cs typeface="Calibri" panose="020F0502020204030204" pitchFamily="34" charset="0"/>
              </a:rPr>
              <a:t>Resident Indiviual</a:t>
            </a:r>
          </a:p>
        </p:txBody>
      </p:sp>
    </p:spTree>
    <p:extLst>
      <p:ext uri="{BB962C8B-B14F-4D97-AF65-F5344CB8AC3E}">
        <p14:creationId xmlns:p14="http://schemas.microsoft.com/office/powerpoint/2010/main" val="1907899974"/>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36254" y="401144"/>
            <a:ext cx="10572748" cy="368300"/>
          </a:xfrm>
        </p:spPr>
        <p:txBody>
          <a:bodyPr/>
          <a:lstStyle/>
          <a:p>
            <a:r>
              <a:rPr lang="en-US" dirty="0">
                <a:latin typeface="Calibri" panose="020F0502020204030204" pitchFamily="34" charset="0"/>
                <a:ea typeface="Verdana" panose="020B0604030504040204" pitchFamily="34" charset="0"/>
                <a:cs typeface="Calibri" panose="020F0502020204030204" pitchFamily="34" charset="0"/>
              </a:rPr>
              <a:t>What is ODI and OPI?</a:t>
            </a:r>
            <a:endParaRPr lang="en-IN" dirty="0">
              <a:latin typeface="Calibri" panose="020F0502020204030204" pitchFamily="34" charset="0"/>
              <a:ea typeface="Verdana" panose="020B0604030504040204" pitchFamily="34" charset="0"/>
              <a:cs typeface="Calibri" panose="020F0502020204030204" pitchFamily="34" charset="0"/>
            </a:endParaRPr>
          </a:p>
        </p:txBody>
      </p:sp>
      <p:sp>
        <p:nvSpPr>
          <p:cNvPr id="5" name="Rounded Rectangle 4"/>
          <p:cNvSpPr/>
          <p:nvPr/>
        </p:nvSpPr>
        <p:spPr bwMode="gray">
          <a:xfrm>
            <a:off x="1804575" y="2629195"/>
            <a:ext cx="4089352" cy="2466932"/>
          </a:xfrm>
          <a:prstGeom prst="roundRect">
            <a:avLst>
              <a:gd name="adj" fmla="val 14733"/>
            </a:avLst>
          </a:prstGeom>
          <a:solidFill>
            <a:schemeClr val="accent4"/>
          </a:solidFill>
          <a:ln w="19050" algn="ctr">
            <a:solidFill>
              <a:schemeClr val="accent4"/>
            </a:solidFill>
            <a:miter lim="800000"/>
            <a:headEnd/>
            <a:tailEnd/>
          </a:ln>
        </p:spPr>
        <p:txBody>
          <a:bodyPr wrap="square" lIns="80615" tIns="80615" rIns="80615" bIns="80615" rtlCol="0" anchor="ctr"/>
          <a:lstStyle/>
          <a:p>
            <a:pPr algn="ctr">
              <a:lnSpc>
                <a:spcPct val="106000"/>
              </a:lnSpc>
              <a:buFont typeface="Wingdings 2" pitchFamily="18" charset="2"/>
              <a:buNone/>
            </a:pPr>
            <a:endParaRPr lang="en-IN" sz="1451" b="1" dirty="0">
              <a:solidFill>
                <a:schemeClr val="bg1"/>
              </a:solidFill>
            </a:endParaRPr>
          </a:p>
        </p:txBody>
      </p:sp>
      <p:sp>
        <p:nvSpPr>
          <p:cNvPr id="6" name="Rounded Rectangle 5"/>
          <p:cNvSpPr/>
          <p:nvPr/>
        </p:nvSpPr>
        <p:spPr bwMode="gray">
          <a:xfrm>
            <a:off x="1721414" y="2208039"/>
            <a:ext cx="4267277" cy="1859120"/>
          </a:xfrm>
          <a:prstGeom prst="roundRect">
            <a:avLst>
              <a:gd name="adj" fmla="val 14733"/>
            </a:avLst>
          </a:prstGeom>
          <a:solidFill>
            <a:schemeClr val="accent4"/>
          </a:solidFill>
          <a:ln w="19050" algn="ctr">
            <a:solidFill>
              <a:schemeClr val="accent4"/>
            </a:solidFill>
            <a:miter lim="800000"/>
            <a:headEnd/>
            <a:tailEnd/>
          </a:ln>
        </p:spPr>
        <p:txBody>
          <a:bodyPr wrap="square" lIns="80615" tIns="80615" rIns="80615" bIns="80615" rtlCol="0" anchor="ctr"/>
          <a:lstStyle/>
          <a:p>
            <a:pPr algn="ctr">
              <a:lnSpc>
                <a:spcPct val="106000"/>
              </a:lnSpc>
              <a:buFont typeface="Wingdings 2" pitchFamily="18" charset="2"/>
              <a:buNone/>
            </a:pPr>
            <a:endParaRPr lang="en-IN" sz="1451" b="1" dirty="0">
              <a:solidFill>
                <a:schemeClr val="bg1"/>
              </a:solidFill>
            </a:endParaRPr>
          </a:p>
        </p:txBody>
      </p:sp>
      <p:sp>
        <p:nvSpPr>
          <p:cNvPr id="7" name="Rounded Rectangle 6"/>
          <p:cNvSpPr/>
          <p:nvPr/>
        </p:nvSpPr>
        <p:spPr bwMode="gray">
          <a:xfrm>
            <a:off x="1675872" y="2235200"/>
            <a:ext cx="4346758" cy="2810701"/>
          </a:xfrm>
          <a:prstGeom prst="roundRect">
            <a:avLst>
              <a:gd name="adj" fmla="val 10996"/>
            </a:avLst>
          </a:prstGeom>
          <a:solidFill>
            <a:schemeClr val="bg1"/>
          </a:solidFill>
          <a:ln w="19050" algn="ctr">
            <a:solidFill>
              <a:schemeClr val="accent4">
                <a:lumMod val="40000"/>
                <a:lumOff val="60000"/>
              </a:schemeClr>
            </a:solidFill>
            <a:prstDash val="sysDot"/>
            <a:miter lim="800000"/>
            <a:headEnd/>
            <a:tailEnd/>
          </a:ln>
        </p:spPr>
        <p:txBody>
          <a:bodyPr wrap="square" lIns="80615" tIns="97935" rIns="80615" bIns="80615" rtlCol="0" anchor="t"/>
          <a:lstStyle/>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en-US" sz="1200" b="0" i="0" u="none" strike="noStrike" kern="1200" cap="none" spc="0" normalizeH="0" baseline="0" noProof="0" dirty="0">
                <a:ln>
                  <a:noFill/>
                </a:ln>
                <a:effectLst/>
                <a:uLnTx/>
                <a:uFillTx/>
                <a:latin typeface="Calibri" panose="020F0502020204030204" pitchFamily="34" charset="0"/>
                <a:cs typeface="Calibri" panose="020F0502020204030204" pitchFamily="34" charset="0"/>
              </a:rPr>
              <a:t>Acquisition of unlisted equity capital </a:t>
            </a:r>
            <a:r>
              <a:rPr kumimoji="0" lang="en-US" sz="1200" b="0" i="0" u="none" strike="noStrike" kern="1200" cap="none" spc="0" normalizeH="0" baseline="0" noProof="0" dirty="0">
                <a:ln>
                  <a:noFill/>
                </a:ln>
                <a:effectLst/>
                <a:uLnTx/>
                <a:uFillTx/>
                <a:latin typeface="Calibri" panose="020F0502020204030204" pitchFamily="34" charset="0"/>
                <a:cs typeface="Calibri" panose="020F0502020204030204" pitchFamily="34" charset="0"/>
              </a:rPr>
              <a:t>(irrespective of the percentage of holding)</a:t>
            </a:r>
            <a:r>
              <a:rPr kumimoji="0" lang="en-US" altLang="en-US" sz="1200" b="0" i="0" u="none" strike="noStrike" kern="1200" cap="none" spc="0" normalizeH="0" baseline="0" noProof="0" dirty="0">
                <a:ln>
                  <a:noFill/>
                </a:ln>
                <a:effectLst/>
                <a:uLnTx/>
                <a:uFillTx/>
                <a:latin typeface="Calibri" panose="020F0502020204030204" pitchFamily="34" charset="0"/>
                <a:cs typeface="Calibri" panose="020F0502020204030204" pitchFamily="34" charset="0"/>
              </a:rPr>
              <a:t>; or</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altLang="en-US" sz="1200" b="0" i="0" u="none" strike="noStrike" kern="1200" cap="none" spc="0" normalizeH="0" baseline="0" noProof="0" dirty="0">
              <a:ln>
                <a:noFill/>
              </a:ln>
              <a:effectLst/>
              <a:uLnTx/>
              <a:uFillTx/>
              <a:latin typeface="Calibri" panose="020F0502020204030204" pitchFamily="34" charset="0"/>
              <a:cs typeface="Calibri" panose="020F0502020204030204" pitchFamily="34" charset="0"/>
            </a:endParaRP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en-US" sz="1200" b="0" i="0" u="none" strike="noStrike" kern="1200" cap="none" spc="0" normalizeH="0" baseline="0" noProof="0" dirty="0">
                <a:ln>
                  <a:noFill/>
                </a:ln>
                <a:effectLst/>
                <a:uLnTx/>
                <a:uFillTx/>
                <a:latin typeface="Calibri" panose="020F0502020204030204" pitchFamily="34" charset="0"/>
                <a:cs typeface="Calibri" panose="020F0502020204030204" pitchFamily="34" charset="0"/>
              </a:rPr>
              <a:t>Subscription as part of MOA; or</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altLang="en-US" sz="1200" b="0" i="0" u="none" strike="noStrike" kern="1200" cap="none" spc="0" normalizeH="0" baseline="0" noProof="0" dirty="0">
              <a:ln>
                <a:noFill/>
              </a:ln>
              <a:effectLst/>
              <a:uLnTx/>
              <a:uFillTx/>
              <a:latin typeface="Calibri" panose="020F0502020204030204" pitchFamily="34" charset="0"/>
              <a:cs typeface="Calibri" panose="020F0502020204030204" pitchFamily="34" charset="0"/>
            </a:endParaRP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en-US" sz="1200" b="0" i="0" u="none" strike="noStrike" kern="1200" cap="none" spc="0" normalizeH="0" baseline="0" noProof="0" dirty="0">
                <a:ln>
                  <a:noFill/>
                </a:ln>
                <a:effectLst/>
                <a:uLnTx/>
                <a:uFillTx/>
                <a:latin typeface="Calibri" panose="020F0502020204030204" pitchFamily="34" charset="0"/>
                <a:cs typeface="Calibri" panose="020F0502020204030204" pitchFamily="34" charset="0"/>
              </a:rPr>
              <a:t>Investment in 10 % or more of paid-up capital of listed foreign entity; or</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altLang="en-US" sz="1200" b="0" i="0" u="none" strike="noStrike" kern="1200" cap="none" spc="0" normalizeH="0" baseline="0" noProof="0" dirty="0">
              <a:ln>
                <a:noFill/>
              </a:ln>
              <a:effectLst/>
              <a:uLnTx/>
              <a:uFillTx/>
              <a:latin typeface="Calibri" panose="020F0502020204030204" pitchFamily="34" charset="0"/>
              <a:cs typeface="Calibri" panose="020F0502020204030204" pitchFamily="34" charset="0"/>
            </a:endParaRP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en-US" sz="1200" b="0" i="0" u="none" strike="noStrike" kern="1200" cap="none" spc="0" normalizeH="0" baseline="0" noProof="0" dirty="0">
                <a:ln>
                  <a:noFill/>
                </a:ln>
                <a:effectLst/>
                <a:uLnTx/>
                <a:uFillTx/>
                <a:latin typeface="Calibri" panose="020F0502020204030204" pitchFamily="34" charset="0"/>
                <a:cs typeface="Calibri" panose="020F0502020204030204" pitchFamily="34" charset="0"/>
              </a:rPr>
              <a:t>Investment with control where investment is less than 10 %  in foreign entity. </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altLang="en-US" sz="1200" b="0" i="0" u="none" strike="noStrike" kern="1200" cap="none" spc="0" normalizeH="0" baseline="0" noProof="0" dirty="0">
              <a:ln>
                <a:noFill/>
              </a:ln>
              <a:effectLst/>
              <a:uLnTx/>
              <a:uFillTx/>
              <a:latin typeface="Calibri" panose="020F0502020204030204" pitchFamily="34" charset="0"/>
              <a:cs typeface="Calibri" panose="020F0502020204030204" pitchFamily="34" charset="0"/>
            </a:endParaRP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effectLst/>
                <a:uLnTx/>
                <a:uFillTx/>
                <a:latin typeface="Calibri" panose="020F0502020204030204" pitchFamily="34" charset="0"/>
                <a:cs typeface="Calibri" panose="020F0502020204030204" pitchFamily="34" charset="0"/>
              </a:rPr>
              <a:t>Investment classified as ODI shall continue to be treated as ODI even if the investment falls to a level &lt; 10% or such person loses control in the foreign entity.</a:t>
            </a:r>
            <a:endParaRPr lang="en-US" sz="1200" dirty="0">
              <a:latin typeface="Calibri" panose="020F0502020204030204" pitchFamily="34" charset="0"/>
              <a:cs typeface="Calibri" panose="020F0502020204030204" pitchFamily="34" charset="0"/>
            </a:endParaRPr>
          </a:p>
        </p:txBody>
      </p:sp>
      <p:sp>
        <p:nvSpPr>
          <p:cNvPr id="8" name="Rounded Rectangle 7"/>
          <p:cNvSpPr/>
          <p:nvPr/>
        </p:nvSpPr>
        <p:spPr bwMode="gray">
          <a:xfrm>
            <a:off x="6304426" y="2629196"/>
            <a:ext cx="4089352" cy="2466931"/>
          </a:xfrm>
          <a:prstGeom prst="roundRect">
            <a:avLst>
              <a:gd name="adj" fmla="val 14733"/>
            </a:avLst>
          </a:prstGeom>
          <a:solidFill>
            <a:schemeClr val="accent5">
              <a:lumMod val="50000"/>
            </a:schemeClr>
          </a:solidFill>
          <a:ln w="19050" algn="ctr">
            <a:solidFill>
              <a:schemeClr val="accent5">
                <a:lumMod val="50000"/>
              </a:schemeClr>
            </a:solidFill>
            <a:miter lim="800000"/>
            <a:headEnd/>
            <a:tailEnd/>
          </a:ln>
        </p:spPr>
        <p:txBody>
          <a:bodyPr wrap="square" lIns="80615" tIns="80615" rIns="80615" bIns="80615" rtlCol="0" anchor="ctr"/>
          <a:lstStyle/>
          <a:p>
            <a:pPr algn="ctr">
              <a:lnSpc>
                <a:spcPct val="106000"/>
              </a:lnSpc>
              <a:buFont typeface="Wingdings 2" pitchFamily="18" charset="2"/>
              <a:buNone/>
            </a:pPr>
            <a:endParaRPr lang="en-IN" sz="1451" b="1" dirty="0">
              <a:solidFill>
                <a:schemeClr val="bg1"/>
              </a:solidFill>
            </a:endParaRPr>
          </a:p>
        </p:txBody>
      </p:sp>
      <p:sp>
        <p:nvSpPr>
          <p:cNvPr id="9" name="Rounded Rectangle 8"/>
          <p:cNvSpPr/>
          <p:nvPr/>
        </p:nvSpPr>
        <p:spPr bwMode="gray">
          <a:xfrm>
            <a:off x="6221264" y="2208039"/>
            <a:ext cx="4267277" cy="1859120"/>
          </a:xfrm>
          <a:prstGeom prst="roundRect">
            <a:avLst>
              <a:gd name="adj" fmla="val 14733"/>
            </a:avLst>
          </a:prstGeom>
          <a:solidFill>
            <a:schemeClr val="accent5">
              <a:lumMod val="50000"/>
            </a:schemeClr>
          </a:solidFill>
          <a:ln w="19050" algn="ctr">
            <a:solidFill>
              <a:schemeClr val="accent5">
                <a:lumMod val="50000"/>
              </a:schemeClr>
            </a:solidFill>
            <a:miter lim="800000"/>
            <a:headEnd/>
            <a:tailEnd/>
          </a:ln>
        </p:spPr>
        <p:txBody>
          <a:bodyPr wrap="square" lIns="80615" tIns="80615" rIns="80615" bIns="80615" rtlCol="0" anchor="ctr"/>
          <a:lstStyle/>
          <a:p>
            <a:pPr algn="ctr">
              <a:lnSpc>
                <a:spcPct val="106000"/>
              </a:lnSpc>
              <a:buFont typeface="Wingdings 2" pitchFamily="18" charset="2"/>
              <a:buNone/>
            </a:pPr>
            <a:endParaRPr lang="en-IN" sz="1451" b="1" dirty="0">
              <a:solidFill>
                <a:schemeClr val="bg1"/>
              </a:solidFill>
            </a:endParaRPr>
          </a:p>
        </p:txBody>
      </p:sp>
      <p:sp>
        <p:nvSpPr>
          <p:cNvPr id="10" name="Rounded Rectangle 9"/>
          <p:cNvSpPr/>
          <p:nvPr/>
        </p:nvSpPr>
        <p:spPr bwMode="gray">
          <a:xfrm>
            <a:off x="6175723" y="2260368"/>
            <a:ext cx="4346758" cy="2785533"/>
          </a:xfrm>
          <a:prstGeom prst="roundRect">
            <a:avLst>
              <a:gd name="adj" fmla="val 10372"/>
            </a:avLst>
          </a:prstGeom>
          <a:solidFill>
            <a:schemeClr val="bg1"/>
          </a:solidFill>
          <a:ln w="19050" algn="ctr">
            <a:solidFill>
              <a:srgbClr val="00ABAB"/>
            </a:solidFill>
            <a:prstDash val="sysDot"/>
            <a:miter lim="800000"/>
            <a:headEnd/>
            <a:tailEnd/>
          </a:ln>
        </p:spPr>
        <p:txBody>
          <a:bodyPr wrap="square" lIns="80615" tIns="97935" rIns="80615" bIns="80615" rtlCol="0" anchor="t"/>
          <a:lstStyle/>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effectLst/>
                <a:uLnTx/>
                <a:uFillTx/>
                <a:latin typeface="Calibri"/>
                <a:ea typeface="+mn-ea"/>
                <a:cs typeface="+mn-cs"/>
              </a:rPr>
              <a:t>Overseas Portfolio Investment (OPI) means investment less than 10% in listed foreign entity.</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200" b="0" i="0" u="none" strike="noStrike" kern="1200" cap="none" spc="0" normalizeH="0" baseline="0" noProof="0" dirty="0">
              <a:ln>
                <a:noFill/>
              </a:ln>
              <a:effectLst/>
              <a:uLnTx/>
              <a:uFillTx/>
              <a:latin typeface="Calibri"/>
              <a:ea typeface="+mn-ea"/>
              <a:cs typeface="+mn-cs"/>
            </a:endParaRPr>
          </a:p>
          <a:p>
            <a:pPr marL="174625"/>
            <a:r>
              <a:rPr lang="en-US" sz="1200" b="1" i="0" u="none" strike="noStrike" kern="1200" baseline="0" dirty="0">
                <a:solidFill>
                  <a:schemeClr val="tx1"/>
                </a:solidFill>
                <a:latin typeface="Calibri" panose="020F0502020204030204" pitchFamily="34" charset="0"/>
                <a:ea typeface="+mn-ea"/>
                <a:cs typeface="Calibri" panose="020F0502020204030204" pitchFamily="34" charset="0"/>
              </a:rPr>
              <a:t>Limit for listed entity  –</a:t>
            </a:r>
            <a:r>
              <a:rPr lang="en-US" sz="1200" b="0" i="0" u="none" strike="noStrike" kern="1200" baseline="0" dirty="0">
                <a:solidFill>
                  <a:schemeClr val="tx1"/>
                </a:solidFill>
                <a:latin typeface="Calibri" panose="020F0502020204030204" pitchFamily="34" charset="0"/>
                <a:ea typeface="+mn-ea"/>
                <a:cs typeface="Calibri" panose="020F0502020204030204" pitchFamily="34" charset="0"/>
              </a:rPr>
              <a:t> Should not exceed 50% of its net-worth based on last audited balance sheet </a:t>
            </a:r>
          </a:p>
          <a:p>
            <a:endParaRPr lang="en-US" sz="1200" b="0" i="0" u="none" strike="noStrike" kern="1200" baseline="0" dirty="0">
              <a:solidFill>
                <a:schemeClr val="tx1"/>
              </a:solidFill>
              <a:latin typeface="Calibri" panose="020F0502020204030204" pitchFamily="34" charset="0"/>
              <a:ea typeface="+mn-ea"/>
              <a:cs typeface="Calibri" panose="020F0502020204030204" pitchFamily="34" charset="0"/>
            </a:endParaRPr>
          </a:p>
          <a:p>
            <a:pPr marL="171450" indent="-171450">
              <a:buFont typeface="Arial" panose="020B0604020202020204" pitchFamily="34" charset="0"/>
              <a:buChar char="•"/>
            </a:pPr>
            <a:r>
              <a:rPr lang="en-US" sz="1200" b="1" i="0" u="none" strike="noStrike" kern="1200" baseline="0" dirty="0">
                <a:solidFill>
                  <a:schemeClr val="tx1"/>
                </a:solidFill>
                <a:latin typeface="Calibri" panose="020F0502020204030204" pitchFamily="34" charset="0"/>
                <a:ea typeface="+mn-ea"/>
                <a:cs typeface="Calibri" panose="020F0502020204030204" pitchFamily="34" charset="0"/>
              </a:rPr>
              <a:t>Listed Company in India – </a:t>
            </a:r>
            <a:r>
              <a:rPr lang="en-US" sz="1200" b="0" i="0" u="none" strike="noStrike" kern="1200" baseline="0" dirty="0">
                <a:solidFill>
                  <a:schemeClr val="tx1"/>
                </a:solidFill>
                <a:latin typeface="Calibri" panose="020F0502020204030204" pitchFamily="34" charset="0"/>
                <a:ea typeface="+mn-ea"/>
                <a:cs typeface="Calibri" panose="020F0502020204030204" pitchFamily="34" charset="0"/>
              </a:rPr>
              <a:t>permissible to make OPI including by way of reinvestment and in units of overseas investment funds duly regulated by financial services regulator in host jurisdiction including IFSC 	</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altLang="en-US" sz="1200" b="0" i="0" u="none" strike="noStrike" kern="1200" cap="none" spc="0" normalizeH="0" baseline="0" noProof="0" dirty="0">
              <a:ln>
                <a:noFill/>
              </a:ln>
              <a:effectLst/>
              <a:uLnTx/>
              <a:uFillTx/>
              <a:latin typeface="Calibri"/>
              <a:ea typeface="+mn-ea"/>
              <a:cs typeface="+mn-cs"/>
            </a:endParaRP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effectLst/>
                <a:uLnTx/>
                <a:uFillTx/>
                <a:latin typeface="Calibri"/>
                <a:ea typeface="+mn-ea"/>
                <a:cs typeface="+mn-cs"/>
              </a:rPr>
              <a:t>OPI post delisting of foreign entity continue to be treated as OPI until any further investment is made in the entity.</a:t>
            </a:r>
          </a:p>
        </p:txBody>
      </p:sp>
      <p:sp>
        <p:nvSpPr>
          <p:cNvPr id="11" name="Round Diagonal Corner Rectangle 10"/>
          <p:cNvSpPr>
            <a:spLocks noChangeAspect="1"/>
          </p:cNvSpPr>
          <p:nvPr/>
        </p:nvSpPr>
        <p:spPr bwMode="gray">
          <a:xfrm flipH="1">
            <a:off x="1687473" y="1748186"/>
            <a:ext cx="4335155" cy="458264"/>
          </a:xfrm>
          <a:prstGeom prst="round2DiagRect">
            <a:avLst>
              <a:gd name="adj1" fmla="val 50000"/>
              <a:gd name="adj2" fmla="val 50000"/>
            </a:avLst>
          </a:prstGeom>
          <a:solidFill>
            <a:schemeClr val="accent4">
              <a:lumMod val="40000"/>
              <a:lumOff val="60000"/>
            </a:schemeClr>
          </a:solidFill>
          <a:ln w="19050" algn="ctr">
            <a:noFill/>
            <a:miter lim="800000"/>
            <a:headEnd/>
            <a:tailEnd/>
          </a:ln>
        </p:spPr>
        <p:txBody>
          <a:bodyPr wrap="square" lIns="522317" tIns="80615" rIns="80615" bIns="80615" rtlCol="0" anchor="ctr"/>
          <a:lstStyle/>
          <a:p>
            <a:pPr>
              <a:lnSpc>
                <a:spcPct val="106000"/>
              </a:lnSpc>
              <a:buFont typeface="Wingdings 2" pitchFamily="18" charset="2"/>
              <a:buNone/>
            </a:pPr>
            <a:r>
              <a:rPr lang="en-IN" sz="1451" b="1" dirty="0">
                <a:solidFill>
                  <a:schemeClr val="bg1"/>
                </a:solidFill>
              </a:rPr>
              <a:t>ODI</a:t>
            </a:r>
          </a:p>
        </p:txBody>
      </p:sp>
      <p:sp>
        <p:nvSpPr>
          <p:cNvPr id="12" name="Round Diagonal Corner Rectangle 11"/>
          <p:cNvSpPr>
            <a:spLocks noChangeAspect="1"/>
          </p:cNvSpPr>
          <p:nvPr/>
        </p:nvSpPr>
        <p:spPr bwMode="gray">
          <a:xfrm flipH="1">
            <a:off x="6175722" y="1748186"/>
            <a:ext cx="4346759" cy="458264"/>
          </a:xfrm>
          <a:prstGeom prst="round2DiagRect">
            <a:avLst>
              <a:gd name="adj1" fmla="val 50000"/>
              <a:gd name="adj2" fmla="val 50000"/>
            </a:avLst>
          </a:prstGeom>
          <a:solidFill>
            <a:srgbClr val="00ABAB"/>
          </a:solidFill>
          <a:ln w="19050" algn="ctr">
            <a:noFill/>
            <a:miter lim="800000"/>
            <a:headEnd/>
            <a:tailEnd/>
          </a:ln>
        </p:spPr>
        <p:txBody>
          <a:bodyPr wrap="square" lIns="522317" tIns="80615" rIns="80615" bIns="80615" rtlCol="0" anchor="ctr"/>
          <a:lstStyle/>
          <a:p>
            <a:pPr>
              <a:lnSpc>
                <a:spcPct val="106000"/>
              </a:lnSpc>
              <a:buFont typeface="Wingdings 2" pitchFamily="18" charset="2"/>
              <a:buNone/>
            </a:pPr>
            <a:r>
              <a:rPr lang="en-IN" sz="1451" b="1" dirty="0">
                <a:solidFill>
                  <a:schemeClr val="bg1"/>
                </a:solidFill>
              </a:rPr>
              <a:t>OPI</a:t>
            </a:r>
          </a:p>
        </p:txBody>
      </p:sp>
      <p:grpSp>
        <p:nvGrpSpPr>
          <p:cNvPr id="14" name="Group 749"/>
          <p:cNvGrpSpPr>
            <a:grpSpLocks noChangeAspect="1"/>
          </p:cNvGrpSpPr>
          <p:nvPr/>
        </p:nvGrpSpPr>
        <p:grpSpPr bwMode="auto">
          <a:xfrm>
            <a:off x="1741671" y="1807496"/>
            <a:ext cx="339643" cy="339643"/>
            <a:chOff x="3520" y="2686"/>
            <a:chExt cx="340" cy="340"/>
          </a:xfrm>
          <a:solidFill>
            <a:schemeClr val="bg1"/>
          </a:solidFill>
        </p:grpSpPr>
        <p:sp>
          <p:nvSpPr>
            <p:cNvPr id="15" name="Freeform 750"/>
            <p:cNvSpPr>
              <a:spLocks noEditPoints="1"/>
            </p:cNvSpPr>
            <p:nvPr/>
          </p:nvSpPr>
          <p:spPr bwMode="auto">
            <a:xfrm>
              <a:off x="3520" y="2686"/>
              <a:ext cx="340" cy="340"/>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053" dirty="0"/>
            </a:p>
          </p:txBody>
        </p:sp>
        <p:sp>
          <p:nvSpPr>
            <p:cNvPr id="16" name="Freeform 751"/>
            <p:cNvSpPr>
              <a:spLocks/>
            </p:cNvSpPr>
            <p:nvPr/>
          </p:nvSpPr>
          <p:spPr bwMode="auto">
            <a:xfrm>
              <a:off x="3582" y="2789"/>
              <a:ext cx="144" cy="137"/>
            </a:xfrm>
            <a:custGeom>
              <a:avLst/>
              <a:gdLst>
                <a:gd name="T0" fmla="*/ 209 w 216"/>
                <a:gd name="T1" fmla="*/ 187 h 207"/>
                <a:gd name="T2" fmla="*/ 171 w 216"/>
                <a:gd name="T3" fmla="*/ 179 h 207"/>
                <a:gd name="T4" fmla="*/ 156 w 216"/>
                <a:gd name="T5" fmla="*/ 177 h 207"/>
                <a:gd name="T6" fmla="*/ 145 w 216"/>
                <a:gd name="T7" fmla="*/ 147 h 207"/>
                <a:gd name="T8" fmla="*/ 167 w 216"/>
                <a:gd name="T9" fmla="*/ 96 h 207"/>
                <a:gd name="T10" fmla="*/ 157 w 216"/>
                <a:gd name="T11" fmla="*/ 22 h 207"/>
                <a:gd name="T12" fmla="*/ 108 w 216"/>
                <a:gd name="T13" fmla="*/ 0 h 207"/>
                <a:gd name="T14" fmla="*/ 59 w 216"/>
                <a:gd name="T15" fmla="*/ 22 h 207"/>
                <a:gd name="T16" fmla="*/ 50 w 216"/>
                <a:gd name="T17" fmla="*/ 96 h 207"/>
                <a:gd name="T18" fmla="*/ 72 w 216"/>
                <a:gd name="T19" fmla="*/ 147 h 207"/>
                <a:gd name="T20" fmla="*/ 61 w 216"/>
                <a:gd name="T21" fmla="*/ 177 h 207"/>
                <a:gd name="T22" fmla="*/ 45 w 216"/>
                <a:gd name="T23" fmla="*/ 179 h 207"/>
                <a:gd name="T24" fmla="*/ 8 w 216"/>
                <a:gd name="T25" fmla="*/ 187 h 207"/>
                <a:gd name="T26" fmla="*/ 3 w 216"/>
                <a:gd name="T27" fmla="*/ 201 h 207"/>
                <a:gd name="T28" fmla="*/ 12 w 216"/>
                <a:gd name="T29" fmla="*/ 207 h 207"/>
                <a:gd name="T30" fmla="*/ 17 w 216"/>
                <a:gd name="T31" fmla="*/ 206 h 207"/>
                <a:gd name="T32" fmla="*/ 46 w 216"/>
                <a:gd name="T33" fmla="*/ 200 h 207"/>
                <a:gd name="T34" fmla="*/ 71 w 216"/>
                <a:gd name="T35" fmla="*/ 195 h 207"/>
                <a:gd name="T36" fmla="*/ 91 w 216"/>
                <a:gd name="T37" fmla="*/ 162 h 207"/>
                <a:gd name="T38" fmla="*/ 90 w 216"/>
                <a:gd name="T39" fmla="*/ 135 h 207"/>
                <a:gd name="T40" fmla="*/ 71 w 216"/>
                <a:gd name="T41" fmla="*/ 91 h 207"/>
                <a:gd name="T42" fmla="*/ 76 w 216"/>
                <a:gd name="T43" fmla="*/ 36 h 207"/>
                <a:gd name="T44" fmla="*/ 108 w 216"/>
                <a:gd name="T45" fmla="*/ 22 h 207"/>
                <a:gd name="T46" fmla="*/ 108 w 216"/>
                <a:gd name="T47" fmla="*/ 21 h 207"/>
                <a:gd name="T48" fmla="*/ 109 w 216"/>
                <a:gd name="T49" fmla="*/ 22 h 207"/>
                <a:gd name="T50" fmla="*/ 141 w 216"/>
                <a:gd name="T51" fmla="*/ 36 h 207"/>
                <a:gd name="T52" fmla="*/ 146 w 216"/>
                <a:gd name="T53" fmla="*/ 91 h 207"/>
                <a:gd name="T54" fmla="*/ 127 w 216"/>
                <a:gd name="T55" fmla="*/ 135 h 207"/>
                <a:gd name="T56" fmla="*/ 125 w 216"/>
                <a:gd name="T57" fmla="*/ 162 h 207"/>
                <a:gd name="T58" fmla="*/ 146 w 216"/>
                <a:gd name="T59" fmla="*/ 195 h 207"/>
                <a:gd name="T60" fmla="*/ 170 w 216"/>
                <a:gd name="T61" fmla="*/ 200 h 207"/>
                <a:gd name="T62" fmla="*/ 200 w 216"/>
                <a:gd name="T63" fmla="*/ 206 h 207"/>
                <a:gd name="T64" fmla="*/ 204 w 216"/>
                <a:gd name="T65" fmla="*/ 207 h 207"/>
                <a:gd name="T66" fmla="*/ 214 w 216"/>
                <a:gd name="T67" fmla="*/ 201 h 207"/>
                <a:gd name="T68" fmla="*/ 209 w 216"/>
                <a:gd name="T69" fmla="*/ 187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 h="207">
                  <a:moveTo>
                    <a:pt x="209" y="187"/>
                  </a:moveTo>
                  <a:cubicBezTo>
                    <a:pt x="194" y="180"/>
                    <a:pt x="182" y="180"/>
                    <a:pt x="171" y="179"/>
                  </a:cubicBezTo>
                  <a:cubicBezTo>
                    <a:pt x="165" y="179"/>
                    <a:pt x="159" y="179"/>
                    <a:pt x="156" y="177"/>
                  </a:cubicBezTo>
                  <a:cubicBezTo>
                    <a:pt x="149" y="173"/>
                    <a:pt x="143" y="153"/>
                    <a:pt x="145" y="147"/>
                  </a:cubicBezTo>
                  <a:cubicBezTo>
                    <a:pt x="153" y="134"/>
                    <a:pt x="162" y="114"/>
                    <a:pt x="167" y="96"/>
                  </a:cubicBezTo>
                  <a:cubicBezTo>
                    <a:pt x="174" y="64"/>
                    <a:pt x="171" y="39"/>
                    <a:pt x="157" y="22"/>
                  </a:cubicBezTo>
                  <a:cubicBezTo>
                    <a:pt x="139" y="0"/>
                    <a:pt x="111" y="0"/>
                    <a:pt x="108" y="0"/>
                  </a:cubicBezTo>
                  <a:cubicBezTo>
                    <a:pt x="106" y="0"/>
                    <a:pt x="77" y="0"/>
                    <a:pt x="59" y="22"/>
                  </a:cubicBezTo>
                  <a:cubicBezTo>
                    <a:pt x="45" y="39"/>
                    <a:pt x="42" y="64"/>
                    <a:pt x="50" y="96"/>
                  </a:cubicBezTo>
                  <a:cubicBezTo>
                    <a:pt x="54" y="114"/>
                    <a:pt x="63" y="134"/>
                    <a:pt x="72" y="147"/>
                  </a:cubicBezTo>
                  <a:cubicBezTo>
                    <a:pt x="73" y="153"/>
                    <a:pt x="67" y="173"/>
                    <a:pt x="61" y="177"/>
                  </a:cubicBezTo>
                  <a:cubicBezTo>
                    <a:pt x="57" y="179"/>
                    <a:pt x="52" y="179"/>
                    <a:pt x="45" y="179"/>
                  </a:cubicBezTo>
                  <a:cubicBezTo>
                    <a:pt x="35" y="180"/>
                    <a:pt x="22" y="180"/>
                    <a:pt x="8" y="187"/>
                  </a:cubicBezTo>
                  <a:cubicBezTo>
                    <a:pt x="2" y="189"/>
                    <a:pt x="0" y="196"/>
                    <a:pt x="3" y="201"/>
                  </a:cubicBezTo>
                  <a:cubicBezTo>
                    <a:pt x="4" y="205"/>
                    <a:pt x="8" y="207"/>
                    <a:pt x="12" y="207"/>
                  </a:cubicBezTo>
                  <a:cubicBezTo>
                    <a:pt x="14" y="207"/>
                    <a:pt x="15" y="207"/>
                    <a:pt x="17" y="206"/>
                  </a:cubicBezTo>
                  <a:cubicBezTo>
                    <a:pt x="28" y="201"/>
                    <a:pt x="37" y="201"/>
                    <a:pt x="46" y="200"/>
                  </a:cubicBezTo>
                  <a:cubicBezTo>
                    <a:pt x="55" y="200"/>
                    <a:pt x="63" y="200"/>
                    <a:pt x="71" y="195"/>
                  </a:cubicBezTo>
                  <a:cubicBezTo>
                    <a:pt x="85" y="188"/>
                    <a:pt x="90" y="168"/>
                    <a:pt x="91" y="162"/>
                  </a:cubicBezTo>
                  <a:cubicBezTo>
                    <a:pt x="93" y="153"/>
                    <a:pt x="95" y="142"/>
                    <a:pt x="90" y="135"/>
                  </a:cubicBezTo>
                  <a:cubicBezTo>
                    <a:pt x="82" y="125"/>
                    <a:pt x="74" y="106"/>
                    <a:pt x="71" y="91"/>
                  </a:cubicBezTo>
                  <a:cubicBezTo>
                    <a:pt x="65" y="66"/>
                    <a:pt x="66" y="47"/>
                    <a:pt x="76" y="36"/>
                  </a:cubicBezTo>
                  <a:cubicBezTo>
                    <a:pt x="87" y="21"/>
                    <a:pt x="108" y="22"/>
                    <a:pt x="108" y="22"/>
                  </a:cubicBezTo>
                  <a:cubicBezTo>
                    <a:pt x="108" y="22"/>
                    <a:pt x="108" y="21"/>
                    <a:pt x="108" y="21"/>
                  </a:cubicBezTo>
                  <a:cubicBezTo>
                    <a:pt x="108" y="21"/>
                    <a:pt x="108" y="22"/>
                    <a:pt x="109" y="22"/>
                  </a:cubicBezTo>
                  <a:cubicBezTo>
                    <a:pt x="109" y="22"/>
                    <a:pt x="129" y="21"/>
                    <a:pt x="141" y="36"/>
                  </a:cubicBezTo>
                  <a:cubicBezTo>
                    <a:pt x="150" y="47"/>
                    <a:pt x="152" y="66"/>
                    <a:pt x="146" y="91"/>
                  </a:cubicBezTo>
                  <a:cubicBezTo>
                    <a:pt x="142" y="106"/>
                    <a:pt x="134" y="125"/>
                    <a:pt x="127" y="135"/>
                  </a:cubicBezTo>
                  <a:cubicBezTo>
                    <a:pt x="122" y="142"/>
                    <a:pt x="123" y="153"/>
                    <a:pt x="125" y="162"/>
                  </a:cubicBezTo>
                  <a:cubicBezTo>
                    <a:pt x="126" y="168"/>
                    <a:pt x="132" y="188"/>
                    <a:pt x="146" y="195"/>
                  </a:cubicBezTo>
                  <a:cubicBezTo>
                    <a:pt x="154" y="200"/>
                    <a:pt x="162" y="200"/>
                    <a:pt x="170" y="200"/>
                  </a:cubicBezTo>
                  <a:cubicBezTo>
                    <a:pt x="179" y="201"/>
                    <a:pt x="189" y="201"/>
                    <a:pt x="200" y="206"/>
                  </a:cubicBezTo>
                  <a:cubicBezTo>
                    <a:pt x="201" y="207"/>
                    <a:pt x="203" y="207"/>
                    <a:pt x="204" y="207"/>
                  </a:cubicBezTo>
                  <a:cubicBezTo>
                    <a:pt x="208" y="207"/>
                    <a:pt x="212" y="205"/>
                    <a:pt x="214" y="201"/>
                  </a:cubicBezTo>
                  <a:cubicBezTo>
                    <a:pt x="216" y="196"/>
                    <a:pt x="214" y="189"/>
                    <a:pt x="209" y="18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053" dirty="0"/>
            </a:p>
          </p:txBody>
        </p:sp>
        <p:sp>
          <p:nvSpPr>
            <p:cNvPr id="17" name="Freeform 752"/>
            <p:cNvSpPr>
              <a:spLocks/>
            </p:cNvSpPr>
            <p:nvPr/>
          </p:nvSpPr>
          <p:spPr bwMode="auto">
            <a:xfrm>
              <a:off x="3702" y="2802"/>
              <a:ext cx="95" cy="111"/>
            </a:xfrm>
            <a:custGeom>
              <a:avLst/>
              <a:gdLst>
                <a:gd name="T0" fmla="*/ 136 w 143"/>
                <a:gd name="T1" fmla="*/ 147 h 167"/>
                <a:gd name="T2" fmla="*/ 109 w 143"/>
                <a:gd name="T3" fmla="*/ 139 h 167"/>
                <a:gd name="T4" fmla="*/ 95 w 143"/>
                <a:gd name="T5" fmla="*/ 136 h 167"/>
                <a:gd name="T6" fmla="*/ 89 w 143"/>
                <a:gd name="T7" fmla="*/ 118 h 167"/>
                <a:gd name="T8" fmla="*/ 106 w 143"/>
                <a:gd name="T9" fmla="*/ 78 h 167"/>
                <a:gd name="T10" fmla="*/ 99 w 143"/>
                <a:gd name="T11" fmla="*/ 20 h 167"/>
                <a:gd name="T12" fmla="*/ 56 w 143"/>
                <a:gd name="T13" fmla="*/ 1 h 167"/>
                <a:gd name="T14" fmla="*/ 14 w 143"/>
                <a:gd name="T15" fmla="*/ 20 h 167"/>
                <a:gd name="T16" fmla="*/ 6 w 143"/>
                <a:gd name="T17" fmla="*/ 78 h 167"/>
                <a:gd name="T18" fmla="*/ 24 w 143"/>
                <a:gd name="T19" fmla="*/ 118 h 167"/>
                <a:gd name="T20" fmla="*/ 18 w 143"/>
                <a:gd name="T21" fmla="*/ 136 h 167"/>
                <a:gd name="T22" fmla="*/ 16 w 143"/>
                <a:gd name="T23" fmla="*/ 151 h 167"/>
                <a:gd name="T24" fmla="*/ 24 w 143"/>
                <a:gd name="T25" fmla="*/ 155 h 167"/>
                <a:gd name="T26" fmla="*/ 31 w 143"/>
                <a:gd name="T27" fmla="*/ 153 h 167"/>
                <a:gd name="T28" fmla="*/ 41 w 143"/>
                <a:gd name="T29" fmla="*/ 107 h 167"/>
                <a:gd name="T30" fmla="*/ 27 w 143"/>
                <a:gd name="T31" fmla="*/ 73 h 167"/>
                <a:gd name="T32" fmla="*/ 31 w 143"/>
                <a:gd name="T33" fmla="*/ 33 h 167"/>
                <a:gd name="T34" fmla="*/ 56 w 143"/>
                <a:gd name="T35" fmla="*/ 22 h 167"/>
                <a:gd name="T36" fmla="*/ 82 w 143"/>
                <a:gd name="T37" fmla="*/ 33 h 167"/>
                <a:gd name="T38" fmla="*/ 86 w 143"/>
                <a:gd name="T39" fmla="*/ 73 h 167"/>
                <a:gd name="T40" fmla="*/ 71 w 143"/>
                <a:gd name="T41" fmla="*/ 107 h 167"/>
                <a:gd name="T42" fmla="*/ 82 w 143"/>
                <a:gd name="T43" fmla="*/ 153 h 167"/>
                <a:gd name="T44" fmla="*/ 83 w 143"/>
                <a:gd name="T45" fmla="*/ 154 h 167"/>
                <a:gd name="T46" fmla="*/ 106 w 143"/>
                <a:gd name="T47" fmla="*/ 160 h 167"/>
                <a:gd name="T48" fmla="*/ 125 w 143"/>
                <a:gd name="T49" fmla="*/ 165 h 167"/>
                <a:gd name="T50" fmla="*/ 131 w 143"/>
                <a:gd name="T51" fmla="*/ 167 h 167"/>
                <a:gd name="T52" fmla="*/ 140 w 143"/>
                <a:gd name="T53" fmla="*/ 162 h 167"/>
                <a:gd name="T54" fmla="*/ 136 w 143"/>
                <a:gd name="T55" fmla="*/ 1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3" h="167">
                  <a:moveTo>
                    <a:pt x="136" y="147"/>
                  </a:moveTo>
                  <a:cubicBezTo>
                    <a:pt x="128" y="142"/>
                    <a:pt x="118" y="140"/>
                    <a:pt x="109" y="139"/>
                  </a:cubicBezTo>
                  <a:cubicBezTo>
                    <a:pt x="104" y="138"/>
                    <a:pt x="98" y="137"/>
                    <a:pt x="95" y="136"/>
                  </a:cubicBezTo>
                  <a:cubicBezTo>
                    <a:pt x="89" y="131"/>
                    <a:pt x="88" y="121"/>
                    <a:pt x="89" y="118"/>
                  </a:cubicBezTo>
                  <a:cubicBezTo>
                    <a:pt x="96" y="109"/>
                    <a:pt x="103" y="93"/>
                    <a:pt x="106" y="78"/>
                  </a:cubicBezTo>
                  <a:cubicBezTo>
                    <a:pt x="112" y="53"/>
                    <a:pt x="110" y="34"/>
                    <a:pt x="99" y="20"/>
                  </a:cubicBezTo>
                  <a:cubicBezTo>
                    <a:pt x="83" y="0"/>
                    <a:pt x="58" y="1"/>
                    <a:pt x="56" y="1"/>
                  </a:cubicBezTo>
                  <a:cubicBezTo>
                    <a:pt x="54" y="1"/>
                    <a:pt x="30" y="0"/>
                    <a:pt x="14" y="20"/>
                  </a:cubicBezTo>
                  <a:cubicBezTo>
                    <a:pt x="3" y="34"/>
                    <a:pt x="0" y="53"/>
                    <a:pt x="6" y="78"/>
                  </a:cubicBezTo>
                  <a:cubicBezTo>
                    <a:pt x="10" y="93"/>
                    <a:pt x="17" y="109"/>
                    <a:pt x="24" y="118"/>
                  </a:cubicBezTo>
                  <a:cubicBezTo>
                    <a:pt x="25" y="121"/>
                    <a:pt x="24" y="132"/>
                    <a:pt x="18" y="136"/>
                  </a:cubicBezTo>
                  <a:cubicBezTo>
                    <a:pt x="13" y="140"/>
                    <a:pt x="12" y="146"/>
                    <a:pt x="16" y="151"/>
                  </a:cubicBezTo>
                  <a:cubicBezTo>
                    <a:pt x="18" y="154"/>
                    <a:pt x="21" y="155"/>
                    <a:pt x="24" y="155"/>
                  </a:cubicBezTo>
                  <a:cubicBezTo>
                    <a:pt x="26" y="155"/>
                    <a:pt x="29" y="155"/>
                    <a:pt x="31" y="153"/>
                  </a:cubicBezTo>
                  <a:cubicBezTo>
                    <a:pt x="45" y="142"/>
                    <a:pt x="49" y="118"/>
                    <a:pt x="41" y="107"/>
                  </a:cubicBezTo>
                  <a:cubicBezTo>
                    <a:pt x="36" y="99"/>
                    <a:pt x="30" y="85"/>
                    <a:pt x="27" y="73"/>
                  </a:cubicBezTo>
                  <a:cubicBezTo>
                    <a:pt x="23" y="55"/>
                    <a:pt x="24" y="42"/>
                    <a:pt x="31" y="33"/>
                  </a:cubicBezTo>
                  <a:cubicBezTo>
                    <a:pt x="39" y="22"/>
                    <a:pt x="55" y="22"/>
                    <a:pt x="56" y="22"/>
                  </a:cubicBezTo>
                  <a:cubicBezTo>
                    <a:pt x="58" y="22"/>
                    <a:pt x="73" y="22"/>
                    <a:pt x="82" y="33"/>
                  </a:cubicBezTo>
                  <a:cubicBezTo>
                    <a:pt x="89" y="42"/>
                    <a:pt x="90" y="55"/>
                    <a:pt x="86" y="73"/>
                  </a:cubicBezTo>
                  <a:cubicBezTo>
                    <a:pt x="83" y="85"/>
                    <a:pt x="77" y="99"/>
                    <a:pt x="71" y="107"/>
                  </a:cubicBezTo>
                  <a:cubicBezTo>
                    <a:pt x="63" y="118"/>
                    <a:pt x="67" y="142"/>
                    <a:pt x="82" y="153"/>
                  </a:cubicBezTo>
                  <a:cubicBezTo>
                    <a:pt x="82" y="153"/>
                    <a:pt x="83" y="154"/>
                    <a:pt x="83" y="154"/>
                  </a:cubicBezTo>
                  <a:cubicBezTo>
                    <a:pt x="90" y="158"/>
                    <a:pt x="98" y="159"/>
                    <a:pt x="106" y="160"/>
                  </a:cubicBezTo>
                  <a:cubicBezTo>
                    <a:pt x="113" y="161"/>
                    <a:pt x="121" y="162"/>
                    <a:pt x="125" y="165"/>
                  </a:cubicBezTo>
                  <a:cubicBezTo>
                    <a:pt x="127" y="166"/>
                    <a:pt x="129" y="167"/>
                    <a:pt x="131" y="167"/>
                  </a:cubicBezTo>
                  <a:cubicBezTo>
                    <a:pt x="134" y="167"/>
                    <a:pt x="138" y="165"/>
                    <a:pt x="140" y="162"/>
                  </a:cubicBezTo>
                  <a:cubicBezTo>
                    <a:pt x="143" y="157"/>
                    <a:pt x="141" y="150"/>
                    <a:pt x="136" y="14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053" dirty="0"/>
            </a:p>
          </p:txBody>
        </p:sp>
      </p:grpSp>
      <p:grpSp>
        <p:nvGrpSpPr>
          <p:cNvPr id="18" name="Group 349"/>
          <p:cNvGrpSpPr>
            <a:grpSpLocks noChangeAspect="1"/>
          </p:cNvGrpSpPr>
          <p:nvPr/>
        </p:nvGrpSpPr>
        <p:grpSpPr bwMode="auto">
          <a:xfrm>
            <a:off x="6221265" y="1807496"/>
            <a:ext cx="339643" cy="339643"/>
            <a:chOff x="5018" y="1229"/>
            <a:chExt cx="340" cy="340"/>
          </a:xfrm>
          <a:solidFill>
            <a:schemeClr val="bg1"/>
          </a:solidFill>
        </p:grpSpPr>
        <p:sp>
          <p:nvSpPr>
            <p:cNvPr id="19" name="Freeform 350"/>
            <p:cNvSpPr>
              <a:spLocks noEditPoints="1"/>
            </p:cNvSpPr>
            <p:nvPr/>
          </p:nvSpPr>
          <p:spPr bwMode="auto">
            <a:xfrm>
              <a:off x="5103" y="1293"/>
              <a:ext cx="170" cy="212"/>
            </a:xfrm>
            <a:custGeom>
              <a:avLst/>
              <a:gdLst>
                <a:gd name="T0" fmla="*/ 160 w 256"/>
                <a:gd name="T1" fmla="*/ 85 h 320"/>
                <a:gd name="T2" fmla="*/ 10 w 256"/>
                <a:gd name="T3" fmla="*/ 85 h 320"/>
                <a:gd name="T4" fmla="*/ 0 w 256"/>
                <a:gd name="T5" fmla="*/ 96 h 320"/>
                <a:gd name="T6" fmla="*/ 0 w 256"/>
                <a:gd name="T7" fmla="*/ 309 h 320"/>
                <a:gd name="T8" fmla="*/ 10 w 256"/>
                <a:gd name="T9" fmla="*/ 320 h 320"/>
                <a:gd name="T10" fmla="*/ 160 w 256"/>
                <a:gd name="T11" fmla="*/ 320 h 320"/>
                <a:gd name="T12" fmla="*/ 170 w 256"/>
                <a:gd name="T13" fmla="*/ 309 h 320"/>
                <a:gd name="T14" fmla="*/ 170 w 256"/>
                <a:gd name="T15" fmla="*/ 96 h 320"/>
                <a:gd name="T16" fmla="*/ 160 w 256"/>
                <a:gd name="T17" fmla="*/ 85 h 320"/>
                <a:gd name="T18" fmla="*/ 149 w 256"/>
                <a:gd name="T19" fmla="*/ 298 h 320"/>
                <a:gd name="T20" fmla="*/ 21 w 256"/>
                <a:gd name="T21" fmla="*/ 298 h 320"/>
                <a:gd name="T22" fmla="*/ 21 w 256"/>
                <a:gd name="T23" fmla="*/ 106 h 320"/>
                <a:gd name="T24" fmla="*/ 149 w 256"/>
                <a:gd name="T25" fmla="*/ 106 h 320"/>
                <a:gd name="T26" fmla="*/ 149 w 256"/>
                <a:gd name="T27" fmla="*/ 298 h 320"/>
                <a:gd name="T28" fmla="*/ 213 w 256"/>
                <a:gd name="T29" fmla="*/ 53 h 320"/>
                <a:gd name="T30" fmla="*/ 213 w 256"/>
                <a:gd name="T31" fmla="*/ 266 h 320"/>
                <a:gd name="T32" fmla="*/ 202 w 256"/>
                <a:gd name="T33" fmla="*/ 277 h 320"/>
                <a:gd name="T34" fmla="*/ 192 w 256"/>
                <a:gd name="T35" fmla="*/ 266 h 320"/>
                <a:gd name="T36" fmla="*/ 192 w 256"/>
                <a:gd name="T37" fmla="*/ 64 h 320"/>
                <a:gd name="T38" fmla="*/ 53 w 256"/>
                <a:gd name="T39" fmla="*/ 64 h 320"/>
                <a:gd name="T40" fmla="*/ 42 w 256"/>
                <a:gd name="T41" fmla="*/ 53 h 320"/>
                <a:gd name="T42" fmla="*/ 53 w 256"/>
                <a:gd name="T43" fmla="*/ 42 h 320"/>
                <a:gd name="T44" fmla="*/ 202 w 256"/>
                <a:gd name="T45" fmla="*/ 42 h 320"/>
                <a:gd name="T46" fmla="*/ 213 w 256"/>
                <a:gd name="T47" fmla="*/ 53 h 320"/>
                <a:gd name="T48" fmla="*/ 256 w 256"/>
                <a:gd name="T49" fmla="*/ 10 h 320"/>
                <a:gd name="T50" fmla="*/ 256 w 256"/>
                <a:gd name="T51" fmla="*/ 224 h 320"/>
                <a:gd name="T52" fmla="*/ 245 w 256"/>
                <a:gd name="T53" fmla="*/ 234 h 320"/>
                <a:gd name="T54" fmla="*/ 234 w 256"/>
                <a:gd name="T55" fmla="*/ 224 h 320"/>
                <a:gd name="T56" fmla="*/ 234 w 256"/>
                <a:gd name="T57" fmla="*/ 21 h 320"/>
                <a:gd name="T58" fmla="*/ 96 w 256"/>
                <a:gd name="T59" fmla="*/ 21 h 320"/>
                <a:gd name="T60" fmla="*/ 85 w 256"/>
                <a:gd name="T61" fmla="*/ 10 h 320"/>
                <a:gd name="T62" fmla="*/ 96 w 256"/>
                <a:gd name="T63" fmla="*/ 0 h 320"/>
                <a:gd name="T64" fmla="*/ 245 w 256"/>
                <a:gd name="T65" fmla="*/ 0 h 320"/>
                <a:gd name="T66" fmla="*/ 256 w 256"/>
                <a:gd name="T67" fmla="*/ 10 h 320"/>
                <a:gd name="T68" fmla="*/ 32 w 256"/>
                <a:gd name="T69" fmla="*/ 266 h 320"/>
                <a:gd name="T70" fmla="*/ 42 w 256"/>
                <a:gd name="T71" fmla="*/ 256 h 320"/>
                <a:gd name="T72" fmla="*/ 128 w 256"/>
                <a:gd name="T73" fmla="*/ 256 h 320"/>
                <a:gd name="T74" fmla="*/ 138 w 256"/>
                <a:gd name="T75" fmla="*/ 266 h 320"/>
                <a:gd name="T76" fmla="*/ 128 w 256"/>
                <a:gd name="T77" fmla="*/ 277 h 320"/>
                <a:gd name="T78" fmla="*/ 42 w 256"/>
                <a:gd name="T79" fmla="*/ 277 h 320"/>
                <a:gd name="T80" fmla="*/ 32 w 256"/>
                <a:gd name="T81" fmla="*/ 266 h 320"/>
                <a:gd name="T82" fmla="*/ 32 w 256"/>
                <a:gd name="T83" fmla="*/ 224 h 320"/>
                <a:gd name="T84" fmla="*/ 42 w 256"/>
                <a:gd name="T85" fmla="*/ 213 h 320"/>
                <a:gd name="T86" fmla="*/ 128 w 256"/>
                <a:gd name="T87" fmla="*/ 213 h 320"/>
                <a:gd name="T88" fmla="*/ 138 w 256"/>
                <a:gd name="T89" fmla="*/ 224 h 320"/>
                <a:gd name="T90" fmla="*/ 128 w 256"/>
                <a:gd name="T91" fmla="*/ 234 h 320"/>
                <a:gd name="T92" fmla="*/ 42 w 256"/>
                <a:gd name="T93" fmla="*/ 234 h 320"/>
                <a:gd name="T94" fmla="*/ 32 w 256"/>
                <a:gd name="T95" fmla="*/ 224 h 320"/>
                <a:gd name="T96" fmla="*/ 32 w 256"/>
                <a:gd name="T97" fmla="*/ 181 h 320"/>
                <a:gd name="T98" fmla="*/ 42 w 256"/>
                <a:gd name="T99" fmla="*/ 170 h 320"/>
                <a:gd name="T100" fmla="*/ 128 w 256"/>
                <a:gd name="T101" fmla="*/ 170 h 320"/>
                <a:gd name="T102" fmla="*/ 138 w 256"/>
                <a:gd name="T103" fmla="*/ 181 h 320"/>
                <a:gd name="T104" fmla="*/ 128 w 256"/>
                <a:gd name="T105" fmla="*/ 192 h 320"/>
                <a:gd name="T106" fmla="*/ 42 w 256"/>
                <a:gd name="T107" fmla="*/ 192 h 320"/>
                <a:gd name="T108" fmla="*/ 32 w 256"/>
                <a:gd name="T109" fmla="*/ 181 h 320"/>
                <a:gd name="T110" fmla="*/ 32 w 256"/>
                <a:gd name="T111" fmla="*/ 138 h 320"/>
                <a:gd name="T112" fmla="*/ 42 w 256"/>
                <a:gd name="T113" fmla="*/ 128 h 320"/>
                <a:gd name="T114" fmla="*/ 128 w 256"/>
                <a:gd name="T115" fmla="*/ 128 h 320"/>
                <a:gd name="T116" fmla="*/ 138 w 256"/>
                <a:gd name="T117" fmla="*/ 138 h 320"/>
                <a:gd name="T118" fmla="*/ 128 w 256"/>
                <a:gd name="T119" fmla="*/ 149 h 320"/>
                <a:gd name="T120" fmla="*/ 42 w 256"/>
                <a:gd name="T121" fmla="*/ 149 h 320"/>
                <a:gd name="T122" fmla="*/ 32 w 256"/>
                <a:gd name="T123" fmla="*/ 13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6" h="320">
                  <a:moveTo>
                    <a:pt x="160" y="85"/>
                  </a:moveTo>
                  <a:cubicBezTo>
                    <a:pt x="10" y="85"/>
                    <a:pt x="10" y="85"/>
                    <a:pt x="10" y="85"/>
                  </a:cubicBezTo>
                  <a:cubicBezTo>
                    <a:pt x="4" y="85"/>
                    <a:pt x="0" y="90"/>
                    <a:pt x="0" y="96"/>
                  </a:cubicBezTo>
                  <a:cubicBezTo>
                    <a:pt x="0" y="309"/>
                    <a:pt x="0" y="309"/>
                    <a:pt x="0" y="309"/>
                  </a:cubicBezTo>
                  <a:cubicBezTo>
                    <a:pt x="0" y="315"/>
                    <a:pt x="4" y="320"/>
                    <a:pt x="10" y="320"/>
                  </a:cubicBezTo>
                  <a:cubicBezTo>
                    <a:pt x="160" y="320"/>
                    <a:pt x="160" y="320"/>
                    <a:pt x="160" y="320"/>
                  </a:cubicBezTo>
                  <a:cubicBezTo>
                    <a:pt x="166" y="320"/>
                    <a:pt x="170" y="315"/>
                    <a:pt x="170" y="309"/>
                  </a:cubicBezTo>
                  <a:cubicBezTo>
                    <a:pt x="170" y="96"/>
                    <a:pt x="170" y="96"/>
                    <a:pt x="170" y="96"/>
                  </a:cubicBezTo>
                  <a:cubicBezTo>
                    <a:pt x="170" y="90"/>
                    <a:pt x="166" y="85"/>
                    <a:pt x="160" y="85"/>
                  </a:cubicBezTo>
                  <a:close/>
                  <a:moveTo>
                    <a:pt x="149" y="298"/>
                  </a:moveTo>
                  <a:cubicBezTo>
                    <a:pt x="21" y="298"/>
                    <a:pt x="21" y="298"/>
                    <a:pt x="21" y="298"/>
                  </a:cubicBezTo>
                  <a:cubicBezTo>
                    <a:pt x="21" y="106"/>
                    <a:pt x="21" y="106"/>
                    <a:pt x="21" y="106"/>
                  </a:cubicBezTo>
                  <a:cubicBezTo>
                    <a:pt x="149" y="106"/>
                    <a:pt x="149" y="106"/>
                    <a:pt x="149" y="106"/>
                  </a:cubicBezTo>
                  <a:lnTo>
                    <a:pt x="149" y="298"/>
                  </a:lnTo>
                  <a:close/>
                  <a:moveTo>
                    <a:pt x="213" y="53"/>
                  </a:moveTo>
                  <a:cubicBezTo>
                    <a:pt x="213" y="266"/>
                    <a:pt x="213" y="266"/>
                    <a:pt x="213" y="266"/>
                  </a:cubicBezTo>
                  <a:cubicBezTo>
                    <a:pt x="213" y="272"/>
                    <a:pt x="208" y="277"/>
                    <a:pt x="202" y="277"/>
                  </a:cubicBezTo>
                  <a:cubicBezTo>
                    <a:pt x="196" y="277"/>
                    <a:pt x="192" y="272"/>
                    <a:pt x="192" y="266"/>
                  </a:cubicBezTo>
                  <a:cubicBezTo>
                    <a:pt x="192" y="64"/>
                    <a:pt x="192" y="64"/>
                    <a:pt x="192" y="64"/>
                  </a:cubicBezTo>
                  <a:cubicBezTo>
                    <a:pt x="53" y="64"/>
                    <a:pt x="53" y="64"/>
                    <a:pt x="53" y="64"/>
                  </a:cubicBezTo>
                  <a:cubicBezTo>
                    <a:pt x="47" y="64"/>
                    <a:pt x="42" y="59"/>
                    <a:pt x="42" y="53"/>
                  </a:cubicBezTo>
                  <a:cubicBezTo>
                    <a:pt x="42" y="47"/>
                    <a:pt x="47" y="42"/>
                    <a:pt x="53" y="42"/>
                  </a:cubicBezTo>
                  <a:cubicBezTo>
                    <a:pt x="202" y="42"/>
                    <a:pt x="202" y="42"/>
                    <a:pt x="202" y="42"/>
                  </a:cubicBezTo>
                  <a:cubicBezTo>
                    <a:pt x="208" y="42"/>
                    <a:pt x="213" y="47"/>
                    <a:pt x="213" y="53"/>
                  </a:cubicBezTo>
                  <a:close/>
                  <a:moveTo>
                    <a:pt x="256" y="10"/>
                  </a:moveTo>
                  <a:cubicBezTo>
                    <a:pt x="256" y="224"/>
                    <a:pt x="256" y="224"/>
                    <a:pt x="256" y="224"/>
                  </a:cubicBezTo>
                  <a:cubicBezTo>
                    <a:pt x="256" y="230"/>
                    <a:pt x="251" y="234"/>
                    <a:pt x="245" y="234"/>
                  </a:cubicBezTo>
                  <a:cubicBezTo>
                    <a:pt x="239" y="234"/>
                    <a:pt x="234" y="230"/>
                    <a:pt x="234" y="224"/>
                  </a:cubicBezTo>
                  <a:cubicBezTo>
                    <a:pt x="234" y="21"/>
                    <a:pt x="234" y="21"/>
                    <a:pt x="234" y="21"/>
                  </a:cubicBezTo>
                  <a:cubicBezTo>
                    <a:pt x="96" y="21"/>
                    <a:pt x="96" y="21"/>
                    <a:pt x="96" y="21"/>
                  </a:cubicBezTo>
                  <a:cubicBezTo>
                    <a:pt x="90" y="21"/>
                    <a:pt x="85" y="16"/>
                    <a:pt x="85" y="10"/>
                  </a:cubicBezTo>
                  <a:cubicBezTo>
                    <a:pt x="85" y="4"/>
                    <a:pt x="90" y="0"/>
                    <a:pt x="96" y="0"/>
                  </a:cubicBezTo>
                  <a:cubicBezTo>
                    <a:pt x="245" y="0"/>
                    <a:pt x="245" y="0"/>
                    <a:pt x="245" y="0"/>
                  </a:cubicBezTo>
                  <a:cubicBezTo>
                    <a:pt x="251" y="0"/>
                    <a:pt x="256" y="4"/>
                    <a:pt x="256" y="10"/>
                  </a:cubicBezTo>
                  <a:close/>
                  <a:moveTo>
                    <a:pt x="32" y="266"/>
                  </a:moveTo>
                  <a:cubicBezTo>
                    <a:pt x="32" y="260"/>
                    <a:pt x="36" y="256"/>
                    <a:pt x="42" y="256"/>
                  </a:cubicBezTo>
                  <a:cubicBezTo>
                    <a:pt x="128" y="256"/>
                    <a:pt x="128" y="256"/>
                    <a:pt x="128" y="256"/>
                  </a:cubicBezTo>
                  <a:cubicBezTo>
                    <a:pt x="134" y="256"/>
                    <a:pt x="138" y="260"/>
                    <a:pt x="138" y="266"/>
                  </a:cubicBezTo>
                  <a:cubicBezTo>
                    <a:pt x="138" y="272"/>
                    <a:pt x="134" y="277"/>
                    <a:pt x="128" y="277"/>
                  </a:cubicBezTo>
                  <a:cubicBezTo>
                    <a:pt x="42" y="277"/>
                    <a:pt x="42" y="277"/>
                    <a:pt x="42" y="277"/>
                  </a:cubicBezTo>
                  <a:cubicBezTo>
                    <a:pt x="36" y="277"/>
                    <a:pt x="32" y="272"/>
                    <a:pt x="32" y="266"/>
                  </a:cubicBezTo>
                  <a:close/>
                  <a:moveTo>
                    <a:pt x="32" y="224"/>
                  </a:moveTo>
                  <a:cubicBezTo>
                    <a:pt x="32" y="218"/>
                    <a:pt x="36" y="213"/>
                    <a:pt x="42" y="213"/>
                  </a:cubicBezTo>
                  <a:cubicBezTo>
                    <a:pt x="128" y="213"/>
                    <a:pt x="128" y="213"/>
                    <a:pt x="128" y="213"/>
                  </a:cubicBezTo>
                  <a:cubicBezTo>
                    <a:pt x="134" y="213"/>
                    <a:pt x="138" y="218"/>
                    <a:pt x="138" y="224"/>
                  </a:cubicBezTo>
                  <a:cubicBezTo>
                    <a:pt x="138" y="230"/>
                    <a:pt x="134" y="234"/>
                    <a:pt x="128" y="234"/>
                  </a:cubicBezTo>
                  <a:cubicBezTo>
                    <a:pt x="42" y="234"/>
                    <a:pt x="42" y="234"/>
                    <a:pt x="42" y="234"/>
                  </a:cubicBezTo>
                  <a:cubicBezTo>
                    <a:pt x="36" y="234"/>
                    <a:pt x="32" y="230"/>
                    <a:pt x="32" y="224"/>
                  </a:cubicBezTo>
                  <a:close/>
                  <a:moveTo>
                    <a:pt x="32" y="181"/>
                  </a:moveTo>
                  <a:cubicBezTo>
                    <a:pt x="32" y="175"/>
                    <a:pt x="36" y="170"/>
                    <a:pt x="42" y="170"/>
                  </a:cubicBezTo>
                  <a:cubicBezTo>
                    <a:pt x="128" y="170"/>
                    <a:pt x="128" y="170"/>
                    <a:pt x="128" y="170"/>
                  </a:cubicBezTo>
                  <a:cubicBezTo>
                    <a:pt x="134" y="170"/>
                    <a:pt x="138" y="175"/>
                    <a:pt x="138" y="181"/>
                  </a:cubicBezTo>
                  <a:cubicBezTo>
                    <a:pt x="138" y="187"/>
                    <a:pt x="134" y="192"/>
                    <a:pt x="128" y="192"/>
                  </a:cubicBezTo>
                  <a:cubicBezTo>
                    <a:pt x="42" y="192"/>
                    <a:pt x="42" y="192"/>
                    <a:pt x="42" y="192"/>
                  </a:cubicBezTo>
                  <a:cubicBezTo>
                    <a:pt x="36" y="192"/>
                    <a:pt x="32" y="187"/>
                    <a:pt x="32" y="181"/>
                  </a:cubicBezTo>
                  <a:close/>
                  <a:moveTo>
                    <a:pt x="32" y="138"/>
                  </a:moveTo>
                  <a:cubicBezTo>
                    <a:pt x="32" y="132"/>
                    <a:pt x="36" y="128"/>
                    <a:pt x="42" y="128"/>
                  </a:cubicBezTo>
                  <a:cubicBezTo>
                    <a:pt x="128" y="128"/>
                    <a:pt x="128" y="128"/>
                    <a:pt x="128" y="128"/>
                  </a:cubicBezTo>
                  <a:cubicBezTo>
                    <a:pt x="134" y="128"/>
                    <a:pt x="138" y="132"/>
                    <a:pt x="138" y="138"/>
                  </a:cubicBezTo>
                  <a:cubicBezTo>
                    <a:pt x="138" y="144"/>
                    <a:pt x="134" y="149"/>
                    <a:pt x="128" y="149"/>
                  </a:cubicBezTo>
                  <a:cubicBezTo>
                    <a:pt x="42" y="149"/>
                    <a:pt x="42" y="149"/>
                    <a:pt x="42" y="149"/>
                  </a:cubicBezTo>
                  <a:cubicBezTo>
                    <a:pt x="36" y="149"/>
                    <a:pt x="32" y="144"/>
                    <a:pt x="32" y="1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053" dirty="0"/>
            </a:p>
          </p:txBody>
        </p:sp>
        <p:sp>
          <p:nvSpPr>
            <p:cNvPr id="20" name="Freeform 351"/>
            <p:cNvSpPr>
              <a:spLocks noEditPoints="1"/>
            </p:cNvSpPr>
            <p:nvPr/>
          </p:nvSpPr>
          <p:spPr bwMode="auto">
            <a:xfrm>
              <a:off x="5018" y="1229"/>
              <a:ext cx="340" cy="340"/>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053" dirty="0"/>
            </a:p>
          </p:txBody>
        </p:sp>
      </p:grpSp>
    </p:spTree>
    <p:extLst>
      <p:ext uri="{BB962C8B-B14F-4D97-AF65-F5344CB8AC3E}">
        <p14:creationId xmlns:p14="http://schemas.microsoft.com/office/powerpoint/2010/main" val="46077633"/>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3"/>
          <p:cNvSpPr>
            <a:spLocks noGrp="1"/>
          </p:cNvSpPr>
          <p:nvPr>
            <p:ph type="title"/>
          </p:nvPr>
        </p:nvSpPr>
        <p:spPr>
          <a:xfrm>
            <a:off x="404195" y="286946"/>
            <a:ext cx="11162350" cy="334101"/>
          </a:xfrm>
        </p:spPr>
        <p:txBody>
          <a:bodyPr/>
          <a:lstStyle/>
          <a:p>
            <a:r>
              <a:rPr lang="en-IN" dirty="0">
                <a:latin typeface="Calibri" panose="020F0502020204030204" pitchFamily="34" charset="0"/>
                <a:ea typeface="Verdana" panose="020B0604030504040204" pitchFamily="34" charset="0"/>
                <a:cs typeface="Calibri" panose="020F0502020204030204" pitchFamily="34" charset="0"/>
              </a:rPr>
              <a:t>Mode of Investments and Limits under ODI</a:t>
            </a:r>
          </a:p>
        </p:txBody>
      </p:sp>
      <p:sp>
        <p:nvSpPr>
          <p:cNvPr id="117" name="Rounded Rectangle 129">
            <a:extLst>
              <a:ext uri="{FF2B5EF4-FFF2-40B4-BE49-F238E27FC236}">
                <a16:creationId xmlns:a16="http://schemas.microsoft.com/office/drawing/2014/main" id="{9AB535EB-1CFE-48D0-B4B6-A627F96D94F6}"/>
              </a:ext>
            </a:extLst>
          </p:cNvPr>
          <p:cNvSpPr/>
          <p:nvPr/>
        </p:nvSpPr>
        <p:spPr>
          <a:xfrm>
            <a:off x="6142257" y="1130919"/>
            <a:ext cx="2766055" cy="4235603"/>
          </a:xfrm>
          <a:prstGeom prst="roundRect">
            <a:avLst>
              <a:gd name="adj" fmla="val 375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sp>
        <p:nvSpPr>
          <p:cNvPr id="118" name="Rounded Rectangle 130">
            <a:extLst>
              <a:ext uri="{FF2B5EF4-FFF2-40B4-BE49-F238E27FC236}">
                <a16:creationId xmlns:a16="http://schemas.microsoft.com/office/drawing/2014/main" id="{039D59D0-5451-4053-B1BF-F732549C9E18}"/>
              </a:ext>
            </a:extLst>
          </p:cNvPr>
          <p:cNvSpPr/>
          <p:nvPr/>
        </p:nvSpPr>
        <p:spPr>
          <a:xfrm>
            <a:off x="6247708" y="1220364"/>
            <a:ext cx="2568479" cy="4008403"/>
          </a:xfrm>
          <a:prstGeom prst="roundRect">
            <a:avLst>
              <a:gd name="adj" fmla="val 3758"/>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grpSp>
        <p:nvGrpSpPr>
          <p:cNvPr id="119" name="Group 118">
            <a:extLst>
              <a:ext uri="{FF2B5EF4-FFF2-40B4-BE49-F238E27FC236}">
                <a16:creationId xmlns:a16="http://schemas.microsoft.com/office/drawing/2014/main" id="{D2F0E90D-8012-4633-88C6-EE8E4AA22258}"/>
              </a:ext>
            </a:extLst>
          </p:cNvPr>
          <p:cNvGrpSpPr/>
          <p:nvPr/>
        </p:nvGrpSpPr>
        <p:grpSpPr>
          <a:xfrm>
            <a:off x="6366757" y="1192840"/>
            <a:ext cx="2304636" cy="241702"/>
            <a:chOff x="1922666" y="1138238"/>
            <a:chExt cx="2519833" cy="283128"/>
          </a:xfrm>
          <a:solidFill>
            <a:schemeClr val="tx2"/>
          </a:solidFill>
        </p:grpSpPr>
        <p:sp>
          <p:nvSpPr>
            <p:cNvPr id="120" name="Oval 119">
              <a:extLst>
                <a:ext uri="{FF2B5EF4-FFF2-40B4-BE49-F238E27FC236}">
                  <a16:creationId xmlns:a16="http://schemas.microsoft.com/office/drawing/2014/main" id="{45F2A93D-1295-4CF4-B501-D9A5EFFC8CEF}"/>
                </a:ext>
              </a:extLst>
            </p:cNvPr>
            <p:cNvSpPr/>
            <p:nvPr/>
          </p:nvSpPr>
          <p:spPr>
            <a:xfrm rot="5400000">
              <a:off x="4317539" y="1296406"/>
              <a:ext cx="124960" cy="124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sp>
          <p:nvSpPr>
            <p:cNvPr id="121" name="Oval 120">
              <a:extLst>
                <a:ext uri="{FF2B5EF4-FFF2-40B4-BE49-F238E27FC236}">
                  <a16:creationId xmlns:a16="http://schemas.microsoft.com/office/drawing/2014/main" id="{98403946-2772-4418-926C-15AA39B32D14}"/>
                </a:ext>
              </a:extLst>
            </p:cNvPr>
            <p:cNvSpPr/>
            <p:nvPr/>
          </p:nvSpPr>
          <p:spPr>
            <a:xfrm rot="5400000">
              <a:off x="4100640" y="1296406"/>
              <a:ext cx="124960" cy="124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sp>
          <p:nvSpPr>
            <p:cNvPr id="122" name="Oval 121">
              <a:extLst>
                <a:ext uri="{FF2B5EF4-FFF2-40B4-BE49-F238E27FC236}">
                  <a16:creationId xmlns:a16="http://schemas.microsoft.com/office/drawing/2014/main" id="{2406A015-303F-407E-8E23-577E35482544}"/>
                </a:ext>
              </a:extLst>
            </p:cNvPr>
            <p:cNvSpPr/>
            <p:nvPr/>
          </p:nvSpPr>
          <p:spPr>
            <a:xfrm rot="5400000">
              <a:off x="3875542" y="1296406"/>
              <a:ext cx="124960" cy="124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sp>
          <p:nvSpPr>
            <p:cNvPr id="123" name="Oval 122">
              <a:extLst>
                <a:ext uri="{FF2B5EF4-FFF2-40B4-BE49-F238E27FC236}">
                  <a16:creationId xmlns:a16="http://schemas.microsoft.com/office/drawing/2014/main" id="{5F485006-A180-458C-8252-7C698F7E2260}"/>
                </a:ext>
              </a:extLst>
            </p:cNvPr>
            <p:cNvSpPr/>
            <p:nvPr/>
          </p:nvSpPr>
          <p:spPr>
            <a:xfrm rot="5400000">
              <a:off x="3662000" y="1296406"/>
              <a:ext cx="124960" cy="124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sp>
          <p:nvSpPr>
            <p:cNvPr id="124" name="Oval 123">
              <a:extLst>
                <a:ext uri="{FF2B5EF4-FFF2-40B4-BE49-F238E27FC236}">
                  <a16:creationId xmlns:a16="http://schemas.microsoft.com/office/drawing/2014/main" id="{1D377B70-BC17-4AA8-BE13-67DE99FB2598}"/>
                </a:ext>
              </a:extLst>
            </p:cNvPr>
            <p:cNvSpPr/>
            <p:nvPr/>
          </p:nvSpPr>
          <p:spPr>
            <a:xfrm rot="5400000">
              <a:off x="3235893" y="1296406"/>
              <a:ext cx="124960" cy="124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sp>
          <p:nvSpPr>
            <p:cNvPr id="125" name="Oval 124">
              <a:extLst>
                <a:ext uri="{FF2B5EF4-FFF2-40B4-BE49-F238E27FC236}">
                  <a16:creationId xmlns:a16="http://schemas.microsoft.com/office/drawing/2014/main" id="{EA846001-B546-4E02-B30C-4B0C979ABD8F}"/>
                </a:ext>
              </a:extLst>
            </p:cNvPr>
            <p:cNvSpPr/>
            <p:nvPr/>
          </p:nvSpPr>
          <p:spPr>
            <a:xfrm rot="5400000">
              <a:off x="3438865" y="1296406"/>
              <a:ext cx="124960" cy="124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sp>
          <p:nvSpPr>
            <p:cNvPr id="126" name="Oval 125">
              <a:extLst>
                <a:ext uri="{FF2B5EF4-FFF2-40B4-BE49-F238E27FC236}">
                  <a16:creationId xmlns:a16="http://schemas.microsoft.com/office/drawing/2014/main" id="{DBE9CB03-DA8E-4A6C-8059-B1B436E242FE}"/>
                </a:ext>
              </a:extLst>
            </p:cNvPr>
            <p:cNvSpPr/>
            <p:nvPr/>
          </p:nvSpPr>
          <p:spPr>
            <a:xfrm rot="5400000">
              <a:off x="3005361" y="1296406"/>
              <a:ext cx="124960" cy="124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sp>
          <p:nvSpPr>
            <p:cNvPr id="127" name="Oval 126">
              <a:extLst>
                <a:ext uri="{FF2B5EF4-FFF2-40B4-BE49-F238E27FC236}">
                  <a16:creationId xmlns:a16="http://schemas.microsoft.com/office/drawing/2014/main" id="{A17CD25D-A168-4944-A5DB-CF5508AB415D}"/>
                </a:ext>
              </a:extLst>
            </p:cNvPr>
            <p:cNvSpPr/>
            <p:nvPr/>
          </p:nvSpPr>
          <p:spPr>
            <a:xfrm rot="5400000">
              <a:off x="2786983" y="1296406"/>
              <a:ext cx="124960" cy="124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sp>
          <p:nvSpPr>
            <p:cNvPr id="128" name="Oval 127">
              <a:extLst>
                <a:ext uri="{FF2B5EF4-FFF2-40B4-BE49-F238E27FC236}">
                  <a16:creationId xmlns:a16="http://schemas.microsoft.com/office/drawing/2014/main" id="{002B59EE-9043-4BFD-8EAE-342A48BC7ACD}"/>
                </a:ext>
              </a:extLst>
            </p:cNvPr>
            <p:cNvSpPr/>
            <p:nvPr/>
          </p:nvSpPr>
          <p:spPr>
            <a:xfrm rot="5400000">
              <a:off x="2568569" y="1296406"/>
              <a:ext cx="124960" cy="124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sp>
          <p:nvSpPr>
            <p:cNvPr id="129" name="Oval 128">
              <a:extLst>
                <a:ext uri="{FF2B5EF4-FFF2-40B4-BE49-F238E27FC236}">
                  <a16:creationId xmlns:a16="http://schemas.microsoft.com/office/drawing/2014/main" id="{9BEFA8B8-E0F7-4E6A-92EB-C7700D87227B}"/>
                </a:ext>
              </a:extLst>
            </p:cNvPr>
            <p:cNvSpPr/>
            <p:nvPr/>
          </p:nvSpPr>
          <p:spPr>
            <a:xfrm rot="5400000">
              <a:off x="2353265" y="1296406"/>
              <a:ext cx="124960" cy="124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sp>
          <p:nvSpPr>
            <p:cNvPr id="130" name="Oval 129">
              <a:extLst>
                <a:ext uri="{FF2B5EF4-FFF2-40B4-BE49-F238E27FC236}">
                  <a16:creationId xmlns:a16="http://schemas.microsoft.com/office/drawing/2014/main" id="{3CD738BD-B320-4F33-9840-78972D8342D7}"/>
                </a:ext>
              </a:extLst>
            </p:cNvPr>
            <p:cNvSpPr/>
            <p:nvPr/>
          </p:nvSpPr>
          <p:spPr>
            <a:xfrm rot="5400000">
              <a:off x="2132329" y="1296406"/>
              <a:ext cx="124960" cy="124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sp>
          <p:nvSpPr>
            <p:cNvPr id="131" name="Oval 130">
              <a:extLst>
                <a:ext uri="{FF2B5EF4-FFF2-40B4-BE49-F238E27FC236}">
                  <a16:creationId xmlns:a16="http://schemas.microsoft.com/office/drawing/2014/main" id="{F818BFC5-A3B4-450D-85A8-AB19462A7837}"/>
                </a:ext>
              </a:extLst>
            </p:cNvPr>
            <p:cNvSpPr/>
            <p:nvPr/>
          </p:nvSpPr>
          <p:spPr>
            <a:xfrm rot="5400000">
              <a:off x="1922666" y="1296406"/>
              <a:ext cx="124960" cy="124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grpSp>
          <p:nvGrpSpPr>
            <p:cNvPr id="132" name="Group 131">
              <a:extLst>
                <a:ext uri="{FF2B5EF4-FFF2-40B4-BE49-F238E27FC236}">
                  <a16:creationId xmlns:a16="http://schemas.microsoft.com/office/drawing/2014/main" id="{D4746045-7337-4806-943D-379FEAD938B6}"/>
                </a:ext>
              </a:extLst>
            </p:cNvPr>
            <p:cNvGrpSpPr/>
            <p:nvPr/>
          </p:nvGrpSpPr>
          <p:grpSpPr>
            <a:xfrm>
              <a:off x="1953905" y="1138238"/>
              <a:ext cx="2457354" cy="240734"/>
              <a:chOff x="1953905" y="1206054"/>
              <a:chExt cx="2457354" cy="172918"/>
            </a:xfrm>
            <a:grpFill/>
          </p:grpSpPr>
          <p:sp>
            <p:nvSpPr>
              <p:cNvPr id="133" name="Rounded Rectangle 145">
                <a:extLst>
                  <a:ext uri="{FF2B5EF4-FFF2-40B4-BE49-F238E27FC236}">
                    <a16:creationId xmlns:a16="http://schemas.microsoft.com/office/drawing/2014/main" id="{13B1E11F-090F-4A99-9612-CA62803D5F15}"/>
                  </a:ext>
                </a:extLst>
              </p:cNvPr>
              <p:cNvSpPr/>
              <p:nvPr/>
            </p:nvSpPr>
            <p:spPr>
              <a:xfrm rot="5400000">
                <a:off x="4293560" y="1261273"/>
                <a:ext cx="172918" cy="62480"/>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sp>
            <p:nvSpPr>
              <p:cNvPr id="134" name="Rounded Rectangle 146">
                <a:extLst>
                  <a:ext uri="{FF2B5EF4-FFF2-40B4-BE49-F238E27FC236}">
                    <a16:creationId xmlns:a16="http://schemas.microsoft.com/office/drawing/2014/main" id="{EFDAA057-D3A9-40CD-A209-344C0D9EFFA7}"/>
                  </a:ext>
                </a:extLst>
              </p:cNvPr>
              <p:cNvSpPr/>
              <p:nvPr/>
            </p:nvSpPr>
            <p:spPr>
              <a:xfrm rot="5400000">
                <a:off x="4076660" y="1261273"/>
                <a:ext cx="172918" cy="62480"/>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sp>
            <p:nvSpPr>
              <p:cNvPr id="135" name="Rounded Rectangle 147">
                <a:extLst>
                  <a:ext uri="{FF2B5EF4-FFF2-40B4-BE49-F238E27FC236}">
                    <a16:creationId xmlns:a16="http://schemas.microsoft.com/office/drawing/2014/main" id="{519ACEBF-C986-47BD-9712-C651CA1F48BB}"/>
                  </a:ext>
                </a:extLst>
              </p:cNvPr>
              <p:cNvSpPr/>
              <p:nvPr/>
            </p:nvSpPr>
            <p:spPr>
              <a:xfrm rot="5400000">
                <a:off x="3851562" y="1261273"/>
                <a:ext cx="172918" cy="62480"/>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sp>
            <p:nvSpPr>
              <p:cNvPr id="136" name="Rounded Rectangle 148">
                <a:extLst>
                  <a:ext uri="{FF2B5EF4-FFF2-40B4-BE49-F238E27FC236}">
                    <a16:creationId xmlns:a16="http://schemas.microsoft.com/office/drawing/2014/main" id="{8A1488A2-F16C-4978-A974-50DD7C485D44}"/>
                  </a:ext>
                </a:extLst>
              </p:cNvPr>
              <p:cNvSpPr/>
              <p:nvPr/>
            </p:nvSpPr>
            <p:spPr>
              <a:xfrm rot="5400000">
                <a:off x="3638020" y="1261273"/>
                <a:ext cx="172918" cy="62480"/>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sp>
            <p:nvSpPr>
              <p:cNvPr id="137" name="Rounded Rectangle 149">
                <a:extLst>
                  <a:ext uri="{FF2B5EF4-FFF2-40B4-BE49-F238E27FC236}">
                    <a16:creationId xmlns:a16="http://schemas.microsoft.com/office/drawing/2014/main" id="{C4881C71-3398-47E2-AE44-3FB061DFA620}"/>
                  </a:ext>
                </a:extLst>
              </p:cNvPr>
              <p:cNvSpPr/>
              <p:nvPr/>
            </p:nvSpPr>
            <p:spPr>
              <a:xfrm rot="5400000">
                <a:off x="3414885" y="1261273"/>
                <a:ext cx="172918" cy="62480"/>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sp>
            <p:nvSpPr>
              <p:cNvPr id="138" name="Rounded Rectangle 150">
                <a:extLst>
                  <a:ext uri="{FF2B5EF4-FFF2-40B4-BE49-F238E27FC236}">
                    <a16:creationId xmlns:a16="http://schemas.microsoft.com/office/drawing/2014/main" id="{069C8621-6DE1-45C2-9E03-DBDFCB364F5C}"/>
                  </a:ext>
                </a:extLst>
              </p:cNvPr>
              <p:cNvSpPr/>
              <p:nvPr/>
            </p:nvSpPr>
            <p:spPr>
              <a:xfrm rot="5400000">
                <a:off x="3211913" y="1261273"/>
                <a:ext cx="172918" cy="62480"/>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sp>
            <p:nvSpPr>
              <p:cNvPr id="139" name="Rounded Rectangle 151">
                <a:extLst>
                  <a:ext uri="{FF2B5EF4-FFF2-40B4-BE49-F238E27FC236}">
                    <a16:creationId xmlns:a16="http://schemas.microsoft.com/office/drawing/2014/main" id="{5DC66B8A-6957-4E0A-AFB6-49E8C7726057}"/>
                  </a:ext>
                </a:extLst>
              </p:cNvPr>
              <p:cNvSpPr/>
              <p:nvPr/>
            </p:nvSpPr>
            <p:spPr>
              <a:xfrm rot="5400000">
                <a:off x="2981381" y="1261273"/>
                <a:ext cx="172918" cy="62480"/>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sp>
            <p:nvSpPr>
              <p:cNvPr id="140" name="Rounded Rectangle 152">
                <a:extLst>
                  <a:ext uri="{FF2B5EF4-FFF2-40B4-BE49-F238E27FC236}">
                    <a16:creationId xmlns:a16="http://schemas.microsoft.com/office/drawing/2014/main" id="{2CF60F65-0BD6-4FFB-AAE9-11ECCD3424F7}"/>
                  </a:ext>
                </a:extLst>
              </p:cNvPr>
              <p:cNvSpPr/>
              <p:nvPr/>
            </p:nvSpPr>
            <p:spPr>
              <a:xfrm rot="5400000">
                <a:off x="2763003" y="1261273"/>
                <a:ext cx="172918" cy="62480"/>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sp>
            <p:nvSpPr>
              <p:cNvPr id="141" name="Rounded Rectangle 153">
                <a:extLst>
                  <a:ext uri="{FF2B5EF4-FFF2-40B4-BE49-F238E27FC236}">
                    <a16:creationId xmlns:a16="http://schemas.microsoft.com/office/drawing/2014/main" id="{361D26CC-DE02-4777-9016-A588468CE21E}"/>
                  </a:ext>
                </a:extLst>
              </p:cNvPr>
              <p:cNvSpPr/>
              <p:nvPr/>
            </p:nvSpPr>
            <p:spPr>
              <a:xfrm rot="5400000">
                <a:off x="2544590" y="1261273"/>
                <a:ext cx="172918" cy="62480"/>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sp>
            <p:nvSpPr>
              <p:cNvPr id="142" name="Rounded Rectangle 154">
                <a:extLst>
                  <a:ext uri="{FF2B5EF4-FFF2-40B4-BE49-F238E27FC236}">
                    <a16:creationId xmlns:a16="http://schemas.microsoft.com/office/drawing/2014/main" id="{CCD29478-6943-4666-8251-B1DB591D3950}"/>
                  </a:ext>
                </a:extLst>
              </p:cNvPr>
              <p:cNvSpPr/>
              <p:nvPr/>
            </p:nvSpPr>
            <p:spPr>
              <a:xfrm rot="5400000">
                <a:off x="2329286" y="1261273"/>
                <a:ext cx="172918" cy="62480"/>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sp>
            <p:nvSpPr>
              <p:cNvPr id="143" name="Rounded Rectangle 155">
                <a:extLst>
                  <a:ext uri="{FF2B5EF4-FFF2-40B4-BE49-F238E27FC236}">
                    <a16:creationId xmlns:a16="http://schemas.microsoft.com/office/drawing/2014/main" id="{4E36D970-3F4A-4149-9F2C-34A46AB589AA}"/>
                  </a:ext>
                </a:extLst>
              </p:cNvPr>
              <p:cNvSpPr/>
              <p:nvPr/>
            </p:nvSpPr>
            <p:spPr>
              <a:xfrm rot="5400000">
                <a:off x="2108349" y="1261273"/>
                <a:ext cx="172918" cy="62480"/>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sp>
            <p:nvSpPr>
              <p:cNvPr id="144" name="Rounded Rectangle 156">
                <a:extLst>
                  <a:ext uri="{FF2B5EF4-FFF2-40B4-BE49-F238E27FC236}">
                    <a16:creationId xmlns:a16="http://schemas.microsoft.com/office/drawing/2014/main" id="{C5791BB9-C749-42AF-92E8-2B93EA8B12B8}"/>
                  </a:ext>
                </a:extLst>
              </p:cNvPr>
              <p:cNvSpPr/>
              <p:nvPr/>
            </p:nvSpPr>
            <p:spPr>
              <a:xfrm rot="5400000">
                <a:off x="1898686" y="1261273"/>
                <a:ext cx="172918" cy="62480"/>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grpSp>
      </p:grpSp>
      <p:sp>
        <p:nvSpPr>
          <p:cNvPr id="145" name="Rectangle 144">
            <a:extLst>
              <a:ext uri="{FF2B5EF4-FFF2-40B4-BE49-F238E27FC236}">
                <a16:creationId xmlns:a16="http://schemas.microsoft.com/office/drawing/2014/main" id="{6E9BA533-733F-4A3C-A312-96897B339343}"/>
              </a:ext>
            </a:extLst>
          </p:cNvPr>
          <p:cNvSpPr/>
          <p:nvPr/>
        </p:nvSpPr>
        <p:spPr>
          <a:xfrm>
            <a:off x="6444957" y="2296864"/>
            <a:ext cx="2220148" cy="1523494"/>
          </a:xfrm>
          <a:prstGeom prst="rect">
            <a:avLst/>
          </a:prstGeom>
        </p:spPr>
        <p:txBody>
          <a:bodyPr wrap="square" lIns="0" tIns="0" rIns="0" bIns="0">
            <a:spAutoFit/>
          </a:bodyPr>
          <a:lstStyle/>
          <a:p>
            <a:pPr marL="171450" indent="-171450" algn="just">
              <a:buFont typeface="Arial" panose="020B0604020202020204" pitchFamily="34" charset="0"/>
              <a:buChar char="•"/>
            </a:pPr>
            <a:r>
              <a:rPr lang="en-US" sz="1100" dirty="0">
                <a:solidFill>
                  <a:prstClr val="black"/>
                </a:solidFill>
                <a:latin typeface="Calibri" panose="020F0502020204030204" pitchFamily="34" charset="0"/>
                <a:cs typeface="Calibri" panose="020F0502020204030204" pitchFamily="34" charset="0"/>
              </a:rPr>
              <a:t>Financial commitment in all</a:t>
            </a:r>
          </a:p>
          <a:p>
            <a:pPr marL="174625" algn="just"/>
            <a:r>
              <a:rPr lang="en-US" sz="1100" dirty="0">
                <a:solidFill>
                  <a:prstClr val="black"/>
                </a:solidFill>
                <a:latin typeface="Calibri" panose="020F0502020204030204" pitchFamily="34" charset="0"/>
                <a:cs typeface="Calibri" panose="020F0502020204030204" pitchFamily="34" charset="0"/>
              </a:rPr>
              <a:t>the foreign entities taken together at the time of undertaking such commitment shall not exceed 400 percent of net worth; and </a:t>
            </a:r>
          </a:p>
          <a:p>
            <a:pPr marL="171450" indent="-171450" algn="just">
              <a:buFont typeface="Arial" panose="020B0604020202020204" pitchFamily="34" charset="0"/>
              <a:buChar char="•"/>
            </a:pPr>
            <a:endParaRPr lang="en-US" sz="1100" dirty="0">
              <a:solidFill>
                <a:prstClr val="black"/>
              </a:solidFill>
              <a:latin typeface="Calibri" panose="020F0502020204030204" pitchFamily="34" charset="0"/>
              <a:cs typeface="Calibri" panose="020F0502020204030204" pitchFamily="34" charset="0"/>
            </a:endParaRPr>
          </a:p>
          <a:p>
            <a:pPr marL="171450" indent="-171450" algn="just">
              <a:buFont typeface="Arial" panose="020B0604020202020204" pitchFamily="34" charset="0"/>
              <a:buChar char="•"/>
            </a:pPr>
            <a:r>
              <a:rPr lang="en-US" sz="1100" dirty="0">
                <a:solidFill>
                  <a:prstClr val="black"/>
                </a:solidFill>
                <a:latin typeface="Calibri" panose="020F0502020204030204" pitchFamily="34" charset="0"/>
                <a:cs typeface="Calibri" panose="020F0502020204030204" pitchFamily="34" charset="0"/>
              </a:rPr>
              <a:t>RBI approval required for financial commitment exceeding USD 1 Billion per financial year</a:t>
            </a:r>
          </a:p>
        </p:txBody>
      </p:sp>
      <p:grpSp>
        <p:nvGrpSpPr>
          <p:cNvPr id="146" name="Group 145">
            <a:extLst>
              <a:ext uri="{FF2B5EF4-FFF2-40B4-BE49-F238E27FC236}">
                <a16:creationId xmlns:a16="http://schemas.microsoft.com/office/drawing/2014/main" id="{DD2141AE-EFC0-463F-8974-344118AFE41D}"/>
              </a:ext>
            </a:extLst>
          </p:cNvPr>
          <p:cNvGrpSpPr/>
          <p:nvPr/>
        </p:nvGrpSpPr>
        <p:grpSpPr>
          <a:xfrm>
            <a:off x="6041334" y="1527866"/>
            <a:ext cx="2547236" cy="676190"/>
            <a:chOff x="371496" y="1553074"/>
            <a:chExt cx="2364428" cy="638431"/>
          </a:xfrm>
        </p:grpSpPr>
        <p:sp>
          <p:nvSpPr>
            <p:cNvPr id="147" name="Rounded Rectangle 159">
              <a:extLst>
                <a:ext uri="{FF2B5EF4-FFF2-40B4-BE49-F238E27FC236}">
                  <a16:creationId xmlns:a16="http://schemas.microsoft.com/office/drawing/2014/main" id="{770219E2-B6C4-4F31-8F2E-BCDDF0722901}"/>
                </a:ext>
              </a:extLst>
            </p:cNvPr>
            <p:cNvSpPr/>
            <p:nvPr/>
          </p:nvSpPr>
          <p:spPr>
            <a:xfrm>
              <a:off x="379668" y="1553074"/>
              <a:ext cx="249013" cy="638431"/>
            </a:xfrm>
            <a:prstGeom prst="roundRect">
              <a:avLst>
                <a:gd name="adj" fmla="val 25645"/>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sp>
          <p:nvSpPr>
            <p:cNvPr id="148" name="Right Arrow 160">
              <a:extLst>
                <a:ext uri="{FF2B5EF4-FFF2-40B4-BE49-F238E27FC236}">
                  <a16:creationId xmlns:a16="http://schemas.microsoft.com/office/drawing/2014/main" id="{DF3E02CE-5772-43DA-93E0-E546DE304F0C}"/>
                </a:ext>
              </a:extLst>
            </p:cNvPr>
            <p:cNvSpPr/>
            <p:nvPr/>
          </p:nvSpPr>
          <p:spPr>
            <a:xfrm>
              <a:off x="371496" y="1611113"/>
              <a:ext cx="2364428" cy="522353"/>
            </a:xfrm>
            <a:prstGeom prst="rightArrow">
              <a:avLst>
                <a:gd name="adj1" fmla="val 100000"/>
                <a:gd name="adj2" fmla="val 24524"/>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sp>
          <p:nvSpPr>
            <p:cNvPr id="149" name="Rectangle 148">
              <a:extLst>
                <a:ext uri="{FF2B5EF4-FFF2-40B4-BE49-F238E27FC236}">
                  <a16:creationId xmlns:a16="http://schemas.microsoft.com/office/drawing/2014/main" id="{5BF2ACE9-9EBA-4045-9D4E-E302A330B792}"/>
                </a:ext>
              </a:extLst>
            </p:cNvPr>
            <p:cNvSpPr/>
            <p:nvPr/>
          </p:nvSpPr>
          <p:spPr>
            <a:xfrm>
              <a:off x="870075" y="1765366"/>
              <a:ext cx="483885" cy="247001"/>
            </a:xfrm>
            <a:prstGeom prst="rect">
              <a:avLst/>
            </a:prstGeom>
          </p:spPr>
          <p:txBody>
            <a:bodyPr wrap="none">
              <a:spAutoFit/>
            </a:bodyPr>
            <a:lstStyle/>
            <a:p>
              <a:pPr defTabSz="945677">
                <a:spcBef>
                  <a:spcPts val="477"/>
                </a:spcBef>
                <a:spcAft>
                  <a:spcPts val="477"/>
                </a:spcAft>
              </a:pPr>
              <a:r>
                <a:rPr lang="en-US" sz="1100" dirty="0">
                  <a:solidFill>
                    <a:prstClr val="white"/>
                  </a:solidFill>
                  <a:latin typeface="Calibri" panose="020F0502020204030204" pitchFamily="34" charset="0"/>
                  <a:cs typeface="Calibri" panose="020F0502020204030204" pitchFamily="34" charset="0"/>
                </a:rPr>
                <a:t>Limits</a:t>
              </a:r>
              <a:endParaRPr lang="en-US" sz="1100" b="1" dirty="0">
                <a:solidFill>
                  <a:prstClr val="white"/>
                </a:solidFill>
                <a:latin typeface="Calibri" panose="020F0502020204030204" pitchFamily="34" charset="0"/>
                <a:cs typeface="Calibri" panose="020F0502020204030204" pitchFamily="34" charset="0"/>
              </a:endParaRPr>
            </a:p>
          </p:txBody>
        </p:sp>
      </p:grpSp>
      <p:grpSp>
        <p:nvGrpSpPr>
          <p:cNvPr id="150" name="Group 979">
            <a:extLst>
              <a:ext uri="{FF2B5EF4-FFF2-40B4-BE49-F238E27FC236}">
                <a16:creationId xmlns:a16="http://schemas.microsoft.com/office/drawing/2014/main" id="{9AD20B8C-E74E-4ABC-92A9-4DD990132B8C}"/>
              </a:ext>
            </a:extLst>
          </p:cNvPr>
          <p:cNvGrpSpPr>
            <a:grpSpLocks noChangeAspect="1"/>
          </p:cNvGrpSpPr>
          <p:nvPr/>
        </p:nvGrpSpPr>
        <p:grpSpPr bwMode="auto">
          <a:xfrm>
            <a:off x="6144843" y="1677425"/>
            <a:ext cx="389460" cy="390606"/>
            <a:chOff x="2032" y="4237"/>
            <a:chExt cx="340" cy="341"/>
          </a:xfrm>
          <a:solidFill>
            <a:schemeClr val="bg1"/>
          </a:solidFill>
        </p:grpSpPr>
        <p:sp>
          <p:nvSpPr>
            <p:cNvPr id="151" name="Freeform 980">
              <a:extLst>
                <a:ext uri="{FF2B5EF4-FFF2-40B4-BE49-F238E27FC236}">
                  <a16:creationId xmlns:a16="http://schemas.microsoft.com/office/drawing/2014/main" id="{9F4BF57E-AC0D-4FF3-B909-E7B4FA3EF5F3}"/>
                </a:ext>
              </a:extLst>
            </p:cNvPr>
            <p:cNvSpPr>
              <a:spLocks noEditPoints="1"/>
            </p:cNvSpPr>
            <p:nvPr/>
          </p:nvSpPr>
          <p:spPr bwMode="auto">
            <a:xfrm>
              <a:off x="2032" y="4237"/>
              <a:ext cx="340" cy="341"/>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72694" tIns="36346" rIns="72694" bIns="36346" numCol="1" anchor="t" anchorCtr="0" compatLnSpc="1">
              <a:prstTxWarp prst="textNoShape">
                <a:avLst/>
              </a:prstTxWarp>
            </a:bodyPr>
            <a:lstStyle/>
            <a:p>
              <a:pPr defTabSz="945677"/>
              <a:endParaRPr lang="en-GB" sz="1100" dirty="0">
                <a:solidFill>
                  <a:prstClr val="white"/>
                </a:solidFill>
                <a:latin typeface="Calibri" panose="020F0502020204030204" pitchFamily="34" charset="0"/>
                <a:cs typeface="Calibri" panose="020F0502020204030204" pitchFamily="34" charset="0"/>
              </a:endParaRPr>
            </a:p>
          </p:txBody>
        </p:sp>
        <p:sp>
          <p:nvSpPr>
            <p:cNvPr id="152" name="Freeform 981">
              <a:extLst>
                <a:ext uri="{FF2B5EF4-FFF2-40B4-BE49-F238E27FC236}">
                  <a16:creationId xmlns:a16="http://schemas.microsoft.com/office/drawing/2014/main" id="{600E39BB-771B-40D3-A761-72973201525E}"/>
                </a:ext>
              </a:extLst>
            </p:cNvPr>
            <p:cNvSpPr>
              <a:spLocks/>
            </p:cNvSpPr>
            <p:nvPr/>
          </p:nvSpPr>
          <p:spPr bwMode="auto">
            <a:xfrm>
              <a:off x="2110" y="4471"/>
              <a:ext cx="99" cy="14"/>
            </a:xfrm>
            <a:custGeom>
              <a:avLst/>
              <a:gdLst>
                <a:gd name="T0" fmla="*/ 139 w 149"/>
                <a:gd name="T1" fmla="*/ 0 h 21"/>
                <a:gd name="T2" fmla="*/ 11 w 149"/>
                <a:gd name="T3" fmla="*/ 0 h 21"/>
                <a:gd name="T4" fmla="*/ 0 w 149"/>
                <a:gd name="T5" fmla="*/ 10 h 21"/>
                <a:gd name="T6" fmla="*/ 11 w 149"/>
                <a:gd name="T7" fmla="*/ 21 h 21"/>
                <a:gd name="T8" fmla="*/ 139 w 149"/>
                <a:gd name="T9" fmla="*/ 21 h 21"/>
                <a:gd name="T10" fmla="*/ 149 w 149"/>
                <a:gd name="T11" fmla="*/ 10 h 21"/>
                <a:gd name="T12" fmla="*/ 139 w 149"/>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149" h="21">
                  <a:moveTo>
                    <a:pt x="139" y="0"/>
                  </a:moveTo>
                  <a:cubicBezTo>
                    <a:pt x="11" y="0"/>
                    <a:pt x="11" y="0"/>
                    <a:pt x="11" y="0"/>
                  </a:cubicBezTo>
                  <a:cubicBezTo>
                    <a:pt x="5" y="0"/>
                    <a:pt x="0" y="4"/>
                    <a:pt x="0" y="10"/>
                  </a:cubicBezTo>
                  <a:cubicBezTo>
                    <a:pt x="0" y="16"/>
                    <a:pt x="5" y="21"/>
                    <a:pt x="11" y="21"/>
                  </a:cubicBezTo>
                  <a:cubicBezTo>
                    <a:pt x="139" y="21"/>
                    <a:pt x="139" y="21"/>
                    <a:pt x="139" y="21"/>
                  </a:cubicBezTo>
                  <a:cubicBezTo>
                    <a:pt x="145" y="21"/>
                    <a:pt x="149" y="16"/>
                    <a:pt x="149" y="10"/>
                  </a:cubicBezTo>
                  <a:cubicBezTo>
                    <a:pt x="149" y="4"/>
                    <a:pt x="145" y="0"/>
                    <a:pt x="139"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72694" tIns="36346" rIns="72694" bIns="36346" numCol="1" anchor="t" anchorCtr="0" compatLnSpc="1">
              <a:prstTxWarp prst="textNoShape">
                <a:avLst/>
              </a:prstTxWarp>
            </a:bodyPr>
            <a:lstStyle/>
            <a:p>
              <a:pPr defTabSz="945677"/>
              <a:endParaRPr lang="en-GB" sz="1100" dirty="0">
                <a:solidFill>
                  <a:prstClr val="white"/>
                </a:solidFill>
                <a:latin typeface="Calibri" panose="020F0502020204030204" pitchFamily="34" charset="0"/>
                <a:cs typeface="Calibri" panose="020F0502020204030204" pitchFamily="34" charset="0"/>
              </a:endParaRPr>
            </a:p>
          </p:txBody>
        </p:sp>
        <p:sp>
          <p:nvSpPr>
            <p:cNvPr id="153" name="Freeform 982">
              <a:extLst>
                <a:ext uri="{FF2B5EF4-FFF2-40B4-BE49-F238E27FC236}">
                  <a16:creationId xmlns:a16="http://schemas.microsoft.com/office/drawing/2014/main" id="{5172F6A0-287F-42D1-AD7A-A62C02DD3AFF}"/>
                </a:ext>
              </a:extLst>
            </p:cNvPr>
            <p:cNvSpPr>
              <a:spLocks noEditPoints="1"/>
            </p:cNvSpPr>
            <p:nvPr/>
          </p:nvSpPr>
          <p:spPr bwMode="auto">
            <a:xfrm>
              <a:off x="2130" y="4320"/>
              <a:ext cx="164" cy="165"/>
            </a:xfrm>
            <a:custGeom>
              <a:avLst/>
              <a:gdLst>
                <a:gd name="T0" fmla="*/ 244 w 248"/>
                <a:gd name="T1" fmla="*/ 230 h 248"/>
                <a:gd name="T2" fmla="*/ 148 w 248"/>
                <a:gd name="T3" fmla="*/ 132 h 248"/>
                <a:gd name="T4" fmla="*/ 148 w 248"/>
                <a:gd name="T5" fmla="*/ 132 h 248"/>
                <a:gd name="T6" fmla="*/ 185 w 248"/>
                <a:gd name="T7" fmla="*/ 95 h 248"/>
                <a:gd name="T8" fmla="*/ 193 w 248"/>
                <a:gd name="T9" fmla="*/ 98 h 248"/>
                <a:gd name="T10" fmla="*/ 200 w 248"/>
                <a:gd name="T11" fmla="*/ 95 h 248"/>
                <a:gd name="T12" fmla="*/ 200 w 248"/>
                <a:gd name="T13" fmla="*/ 79 h 248"/>
                <a:gd name="T14" fmla="*/ 125 w 248"/>
                <a:gd name="T15" fmla="*/ 4 h 248"/>
                <a:gd name="T16" fmla="*/ 110 w 248"/>
                <a:gd name="T17" fmla="*/ 4 h 248"/>
                <a:gd name="T18" fmla="*/ 110 w 248"/>
                <a:gd name="T19" fmla="*/ 19 h 248"/>
                <a:gd name="T20" fmla="*/ 19 w 248"/>
                <a:gd name="T21" fmla="*/ 110 h 248"/>
                <a:gd name="T22" fmla="*/ 4 w 248"/>
                <a:gd name="T23" fmla="*/ 110 h 248"/>
                <a:gd name="T24" fmla="*/ 4 w 248"/>
                <a:gd name="T25" fmla="*/ 125 h 248"/>
                <a:gd name="T26" fmla="*/ 80 w 248"/>
                <a:gd name="T27" fmla="*/ 200 h 248"/>
                <a:gd name="T28" fmla="*/ 87 w 248"/>
                <a:gd name="T29" fmla="*/ 203 h 248"/>
                <a:gd name="T30" fmla="*/ 95 w 248"/>
                <a:gd name="T31" fmla="*/ 200 h 248"/>
                <a:gd name="T32" fmla="*/ 95 w 248"/>
                <a:gd name="T33" fmla="*/ 185 h 248"/>
                <a:gd name="T34" fmla="*/ 95 w 248"/>
                <a:gd name="T35" fmla="*/ 185 h 248"/>
                <a:gd name="T36" fmla="*/ 132 w 248"/>
                <a:gd name="T37" fmla="*/ 147 h 248"/>
                <a:gd name="T38" fmla="*/ 229 w 248"/>
                <a:gd name="T39" fmla="*/ 245 h 248"/>
                <a:gd name="T40" fmla="*/ 237 w 248"/>
                <a:gd name="T41" fmla="*/ 248 h 248"/>
                <a:gd name="T42" fmla="*/ 244 w 248"/>
                <a:gd name="T43" fmla="*/ 245 h 248"/>
                <a:gd name="T44" fmla="*/ 244 w 248"/>
                <a:gd name="T45" fmla="*/ 230 h 248"/>
                <a:gd name="T46" fmla="*/ 34 w 248"/>
                <a:gd name="T47" fmla="*/ 125 h 248"/>
                <a:gd name="T48" fmla="*/ 125 w 248"/>
                <a:gd name="T49" fmla="*/ 34 h 248"/>
                <a:gd name="T50" fmla="*/ 170 w 248"/>
                <a:gd name="T51" fmla="*/ 79 h 248"/>
                <a:gd name="T52" fmla="*/ 80 w 248"/>
                <a:gd name="T53" fmla="*/ 170 h 248"/>
                <a:gd name="T54" fmla="*/ 34 w 248"/>
                <a:gd name="T55" fmla="*/ 125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8" h="248">
                  <a:moveTo>
                    <a:pt x="244" y="230"/>
                  </a:moveTo>
                  <a:cubicBezTo>
                    <a:pt x="148" y="132"/>
                    <a:pt x="148" y="132"/>
                    <a:pt x="148" y="132"/>
                  </a:cubicBezTo>
                  <a:cubicBezTo>
                    <a:pt x="148" y="132"/>
                    <a:pt x="148" y="132"/>
                    <a:pt x="148" y="132"/>
                  </a:cubicBezTo>
                  <a:cubicBezTo>
                    <a:pt x="185" y="95"/>
                    <a:pt x="185" y="95"/>
                    <a:pt x="185" y="95"/>
                  </a:cubicBezTo>
                  <a:cubicBezTo>
                    <a:pt x="187" y="97"/>
                    <a:pt x="190" y="98"/>
                    <a:pt x="193" y="98"/>
                  </a:cubicBezTo>
                  <a:cubicBezTo>
                    <a:pt x="196" y="98"/>
                    <a:pt x="198" y="97"/>
                    <a:pt x="200" y="95"/>
                  </a:cubicBezTo>
                  <a:cubicBezTo>
                    <a:pt x="205" y="90"/>
                    <a:pt x="205" y="84"/>
                    <a:pt x="200" y="79"/>
                  </a:cubicBezTo>
                  <a:cubicBezTo>
                    <a:pt x="125" y="4"/>
                    <a:pt x="125" y="4"/>
                    <a:pt x="125" y="4"/>
                  </a:cubicBezTo>
                  <a:cubicBezTo>
                    <a:pt x="121" y="0"/>
                    <a:pt x="114" y="0"/>
                    <a:pt x="110" y="4"/>
                  </a:cubicBezTo>
                  <a:cubicBezTo>
                    <a:pt x="106" y="8"/>
                    <a:pt x="106" y="15"/>
                    <a:pt x="110" y="19"/>
                  </a:cubicBezTo>
                  <a:cubicBezTo>
                    <a:pt x="19" y="110"/>
                    <a:pt x="19" y="110"/>
                    <a:pt x="19" y="110"/>
                  </a:cubicBezTo>
                  <a:cubicBezTo>
                    <a:pt x="15" y="105"/>
                    <a:pt x="8" y="105"/>
                    <a:pt x="4" y="110"/>
                  </a:cubicBezTo>
                  <a:cubicBezTo>
                    <a:pt x="0" y="114"/>
                    <a:pt x="0" y="121"/>
                    <a:pt x="4" y="125"/>
                  </a:cubicBezTo>
                  <a:cubicBezTo>
                    <a:pt x="80" y="200"/>
                    <a:pt x="80" y="200"/>
                    <a:pt x="80" y="200"/>
                  </a:cubicBezTo>
                  <a:cubicBezTo>
                    <a:pt x="82" y="202"/>
                    <a:pt x="84" y="203"/>
                    <a:pt x="87" y="203"/>
                  </a:cubicBezTo>
                  <a:cubicBezTo>
                    <a:pt x="90" y="203"/>
                    <a:pt x="93" y="202"/>
                    <a:pt x="95" y="200"/>
                  </a:cubicBezTo>
                  <a:cubicBezTo>
                    <a:pt x="99" y="196"/>
                    <a:pt x="99" y="189"/>
                    <a:pt x="95" y="185"/>
                  </a:cubicBezTo>
                  <a:cubicBezTo>
                    <a:pt x="95" y="185"/>
                    <a:pt x="95" y="185"/>
                    <a:pt x="95" y="185"/>
                  </a:cubicBezTo>
                  <a:cubicBezTo>
                    <a:pt x="132" y="147"/>
                    <a:pt x="132" y="147"/>
                    <a:pt x="132" y="147"/>
                  </a:cubicBezTo>
                  <a:cubicBezTo>
                    <a:pt x="229" y="245"/>
                    <a:pt x="229" y="245"/>
                    <a:pt x="229" y="245"/>
                  </a:cubicBezTo>
                  <a:cubicBezTo>
                    <a:pt x="231" y="247"/>
                    <a:pt x="234" y="248"/>
                    <a:pt x="237" y="248"/>
                  </a:cubicBezTo>
                  <a:cubicBezTo>
                    <a:pt x="239" y="248"/>
                    <a:pt x="242" y="247"/>
                    <a:pt x="244" y="245"/>
                  </a:cubicBezTo>
                  <a:cubicBezTo>
                    <a:pt x="248" y="241"/>
                    <a:pt x="248" y="234"/>
                    <a:pt x="244" y="230"/>
                  </a:cubicBezTo>
                  <a:close/>
                  <a:moveTo>
                    <a:pt x="34" y="125"/>
                  </a:moveTo>
                  <a:cubicBezTo>
                    <a:pt x="125" y="34"/>
                    <a:pt x="125" y="34"/>
                    <a:pt x="125" y="34"/>
                  </a:cubicBezTo>
                  <a:cubicBezTo>
                    <a:pt x="170" y="79"/>
                    <a:pt x="170" y="79"/>
                    <a:pt x="170" y="79"/>
                  </a:cubicBezTo>
                  <a:cubicBezTo>
                    <a:pt x="80" y="170"/>
                    <a:pt x="80" y="170"/>
                    <a:pt x="80" y="170"/>
                  </a:cubicBezTo>
                  <a:lnTo>
                    <a:pt x="34" y="12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72694" tIns="36346" rIns="72694" bIns="36346" numCol="1" anchor="t" anchorCtr="0" compatLnSpc="1">
              <a:prstTxWarp prst="textNoShape">
                <a:avLst/>
              </a:prstTxWarp>
            </a:bodyPr>
            <a:lstStyle/>
            <a:p>
              <a:pPr defTabSz="945677"/>
              <a:endParaRPr lang="en-GB" sz="1100" dirty="0">
                <a:solidFill>
                  <a:prstClr val="white"/>
                </a:solidFill>
                <a:latin typeface="Calibri" panose="020F0502020204030204" pitchFamily="34" charset="0"/>
                <a:cs typeface="Calibri" panose="020F0502020204030204" pitchFamily="34" charset="0"/>
              </a:endParaRPr>
            </a:p>
          </p:txBody>
        </p:sp>
      </p:grpSp>
      <p:sp>
        <p:nvSpPr>
          <p:cNvPr id="154" name="Rounded Rectangle 166">
            <a:extLst>
              <a:ext uri="{FF2B5EF4-FFF2-40B4-BE49-F238E27FC236}">
                <a16:creationId xmlns:a16="http://schemas.microsoft.com/office/drawing/2014/main" id="{3CBA41FD-01F9-4738-BB8A-E8ED2927C751}"/>
              </a:ext>
            </a:extLst>
          </p:cNvPr>
          <p:cNvSpPr/>
          <p:nvPr/>
        </p:nvSpPr>
        <p:spPr>
          <a:xfrm>
            <a:off x="2989084" y="1095448"/>
            <a:ext cx="2766055" cy="4271074"/>
          </a:xfrm>
          <a:prstGeom prst="roundRect">
            <a:avLst>
              <a:gd name="adj" fmla="val 375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sp>
        <p:nvSpPr>
          <p:cNvPr id="155" name="Rounded Rectangle 167">
            <a:extLst>
              <a:ext uri="{FF2B5EF4-FFF2-40B4-BE49-F238E27FC236}">
                <a16:creationId xmlns:a16="http://schemas.microsoft.com/office/drawing/2014/main" id="{8230CC40-B398-4382-A7A9-B33C871CD072}"/>
              </a:ext>
            </a:extLst>
          </p:cNvPr>
          <p:cNvSpPr/>
          <p:nvPr/>
        </p:nvSpPr>
        <p:spPr>
          <a:xfrm>
            <a:off x="3094535" y="1177842"/>
            <a:ext cx="2543551" cy="4101727"/>
          </a:xfrm>
          <a:prstGeom prst="roundRect">
            <a:avLst>
              <a:gd name="adj" fmla="val 3758"/>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grpSp>
        <p:nvGrpSpPr>
          <p:cNvPr id="156" name="Group 155">
            <a:extLst>
              <a:ext uri="{FF2B5EF4-FFF2-40B4-BE49-F238E27FC236}">
                <a16:creationId xmlns:a16="http://schemas.microsoft.com/office/drawing/2014/main" id="{0E8C2C13-DCC4-469D-96B0-B5B705CA8DAD}"/>
              </a:ext>
            </a:extLst>
          </p:cNvPr>
          <p:cNvGrpSpPr/>
          <p:nvPr/>
        </p:nvGrpSpPr>
        <p:grpSpPr>
          <a:xfrm>
            <a:off x="3224434" y="1099517"/>
            <a:ext cx="2304636" cy="241702"/>
            <a:chOff x="1922666" y="1138238"/>
            <a:chExt cx="2519833" cy="283128"/>
          </a:xfrm>
          <a:solidFill>
            <a:schemeClr val="tx2"/>
          </a:solidFill>
        </p:grpSpPr>
        <p:sp>
          <p:nvSpPr>
            <p:cNvPr id="157" name="Oval 156">
              <a:extLst>
                <a:ext uri="{FF2B5EF4-FFF2-40B4-BE49-F238E27FC236}">
                  <a16:creationId xmlns:a16="http://schemas.microsoft.com/office/drawing/2014/main" id="{014684B3-77E5-4746-9775-E1858B946A2F}"/>
                </a:ext>
              </a:extLst>
            </p:cNvPr>
            <p:cNvSpPr/>
            <p:nvPr/>
          </p:nvSpPr>
          <p:spPr>
            <a:xfrm rot="5400000">
              <a:off x="4317539" y="1296406"/>
              <a:ext cx="124960" cy="124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sp>
          <p:nvSpPr>
            <p:cNvPr id="158" name="Oval 157">
              <a:extLst>
                <a:ext uri="{FF2B5EF4-FFF2-40B4-BE49-F238E27FC236}">
                  <a16:creationId xmlns:a16="http://schemas.microsoft.com/office/drawing/2014/main" id="{AF7F5A98-FFA3-4FD1-832F-62CA8832D067}"/>
                </a:ext>
              </a:extLst>
            </p:cNvPr>
            <p:cNvSpPr/>
            <p:nvPr/>
          </p:nvSpPr>
          <p:spPr>
            <a:xfrm rot="5400000">
              <a:off x="4100640" y="1296406"/>
              <a:ext cx="124960" cy="124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sp>
          <p:nvSpPr>
            <p:cNvPr id="159" name="Oval 158">
              <a:extLst>
                <a:ext uri="{FF2B5EF4-FFF2-40B4-BE49-F238E27FC236}">
                  <a16:creationId xmlns:a16="http://schemas.microsoft.com/office/drawing/2014/main" id="{BE51BB36-D1FF-465E-AD35-A7757EC5A4AB}"/>
                </a:ext>
              </a:extLst>
            </p:cNvPr>
            <p:cNvSpPr/>
            <p:nvPr/>
          </p:nvSpPr>
          <p:spPr>
            <a:xfrm rot="5400000">
              <a:off x="3875542" y="1296406"/>
              <a:ext cx="124960" cy="124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sp>
          <p:nvSpPr>
            <p:cNvPr id="160" name="Oval 159">
              <a:extLst>
                <a:ext uri="{FF2B5EF4-FFF2-40B4-BE49-F238E27FC236}">
                  <a16:creationId xmlns:a16="http://schemas.microsoft.com/office/drawing/2014/main" id="{F5B81804-8237-4FB5-8277-A9EF68A60C48}"/>
                </a:ext>
              </a:extLst>
            </p:cNvPr>
            <p:cNvSpPr/>
            <p:nvPr/>
          </p:nvSpPr>
          <p:spPr>
            <a:xfrm rot="5400000">
              <a:off x="3662000" y="1296406"/>
              <a:ext cx="124960" cy="124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sp>
          <p:nvSpPr>
            <p:cNvPr id="161" name="Oval 160">
              <a:extLst>
                <a:ext uri="{FF2B5EF4-FFF2-40B4-BE49-F238E27FC236}">
                  <a16:creationId xmlns:a16="http://schemas.microsoft.com/office/drawing/2014/main" id="{60FFC9EB-2007-4EDB-9092-94ACCB0253E1}"/>
                </a:ext>
              </a:extLst>
            </p:cNvPr>
            <p:cNvSpPr/>
            <p:nvPr/>
          </p:nvSpPr>
          <p:spPr>
            <a:xfrm rot="5400000">
              <a:off x="3235893" y="1296406"/>
              <a:ext cx="124960" cy="124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sp>
          <p:nvSpPr>
            <p:cNvPr id="162" name="Oval 161">
              <a:extLst>
                <a:ext uri="{FF2B5EF4-FFF2-40B4-BE49-F238E27FC236}">
                  <a16:creationId xmlns:a16="http://schemas.microsoft.com/office/drawing/2014/main" id="{33895CFE-AB01-42FA-B748-9E2E88B263C2}"/>
                </a:ext>
              </a:extLst>
            </p:cNvPr>
            <p:cNvSpPr/>
            <p:nvPr/>
          </p:nvSpPr>
          <p:spPr>
            <a:xfrm rot="5400000">
              <a:off x="3438865" y="1296406"/>
              <a:ext cx="124960" cy="124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sp>
          <p:nvSpPr>
            <p:cNvPr id="163" name="Oval 162">
              <a:extLst>
                <a:ext uri="{FF2B5EF4-FFF2-40B4-BE49-F238E27FC236}">
                  <a16:creationId xmlns:a16="http://schemas.microsoft.com/office/drawing/2014/main" id="{4BF43B90-A0EA-46EF-8D56-C9C41E0E04CB}"/>
                </a:ext>
              </a:extLst>
            </p:cNvPr>
            <p:cNvSpPr/>
            <p:nvPr/>
          </p:nvSpPr>
          <p:spPr>
            <a:xfrm rot="5400000">
              <a:off x="3005361" y="1296406"/>
              <a:ext cx="124960" cy="124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sp>
          <p:nvSpPr>
            <p:cNvPr id="164" name="Oval 163">
              <a:extLst>
                <a:ext uri="{FF2B5EF4-FFF2-40B4-BE49-F238E27FC236}">
                  <a16:creationId xmlns:a16="http://schemas.microsoft.com/office/drawing/2014/main" id="{7014C355-E9E5-4505-B572-6E66CD829217}"/>
                </a:ext>
              </a:extLst>
            </p:cNvPr>
            <p:cNvSpPr/>
            <p:nvPr/>
          </p:nvSpPr>
          <p:spPr>
            <a:xfrm rot="5400000">
              <a:off x="2786983" y="1296406"/>
              <a:ext cx="124960" cy="124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sp>
          <p:nvSpPr>
            <p:cNvPr id="165" name="Oval 164">
              <a:extLst>
                <a:ext uri="{FF2B5EF4-FFF2-40B4-BE49-F238E27FC236}">
                  <a16:creationId xmlns:a16="http://schemas.microsoft.com/office/drawing/2014/main" id="{4C20F83A-E338-4715-B941-7887C111CF2F}"/>
                </a:ext>
              </a:extLst>
            </p:cNvPr>
            <p:cNvSpPr/>
            <p:nvPr/>
          </p:nvSpPr>
          <p:spPr>
            <a:xfrm rot="5400000">
              <a:off x="2568569" y="1296406"/>
              <a:ext cx="124960" cy="124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sp>
          <p:nvSpPr>
            <p:cNvPr id="166" name="Oval 165">
              <a:extLst>
                <a:ext uri="{FF2B5EF4-FFF2-40B4-BE49-F238E27FC236}">
                  <a16:creationId xmlns:a16="http://schemas.microsoft.com/office/drawing/2014/main" id="{F103D38B-25C0-43CC-B17E-7297EAEF2272}"/>
                </a:ext>
              </a:extLst>
            </p:cNvPr>
            <p:cNvSpPr/>
            <p:nvPr/>
          </p:nvSpPr>
          <p:spPr>
            <a:xfrm rot="5400000">
              <a:off x="2353265" y="1296406"/>
              <a:ext cx="124960" cy="124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sp>
          <p:nvSpPr>
            <p:cNvPr id="167" name="Oval 166">
              <a:extLst>
                <a:ext uri="{FF2B5EF4-FFF2-40B4-BE49-F238E27FC236}">
                  <a16:creationId xmlns:a16="http://schemas.microsoft.com/office/drawing/2014/main" id="{AA55E4F5-492E-428E-A3AF-D23EFD616AD0}"/>
                </a:ext>
              </a:extLst>
            </p:cNvPr>
            <p:cNvSpPr/>
            <p:nvPr/>
          </p:nvSpPr>
          <p:spPr>
            <a:xfrm rot="5400000">
              <a:off x="2132329" y="1296406"/>
              <a:ext cx="124960" cy="124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sp>
          <p:nvSpPr>
            <p:cNvPr id="168" name="Oval 167">
              <a:extLst>
                <a:ext uri="{FF2B5EF4-FFF2-40B4-BE49-F238E27FC236}">
                  <a16:creationId xmlns:a16="http://schemas.microsoft.com/office/drawing/2014/main" id="{C0EDA9E2-680D-4159-AA9F-D411040A4D44}"/>
                </a:ext>
              </a:extLst>
            </p:cNvPr>
            <p:cNvSpPr/>
            <p:nvPr/>
          </p:nvSpPr>
          <p:spPr>
            <a:xfrm rot="5400000">
              <a:off x="1922666" y="1296406"/>
              <a:ext cx="124960" cy="124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grpSp>
          <p:nvGrpSpPr>
            <p:cNvPr id="169" name="Group 168">
              <a:extLst>
                <a:ext uri="{FF2B5EF4-FFF2-40B4-BE49-F238E27FC236}">
                  <a16:creationId xmlns:a16="http://schemas.microsoft.com/office/drawing/2014/main" id="{2B2180EE-E16B-42DD-B925-2618491F039F}"/>
                </a:ext>
              </a:extLst>
            </p:cNvPr>
            <p:cNvGrpSpPr/>
            <p:nvPr/>
          </p:nvGrpSpPr>
          <p:grpSpPr>
            <a:xfrm>
              <a:off x="1953905" y="1138238"/>
              <a:ext cx="2457354" cy="240734"/>
              <a:chOff x="1953905" y="1206054"/>
              <a:chExt cx="2457354" cy="172918"/>
            </a:xfrm>
            <a:grpFill/>
          </p:grpSpPr>
          <p:sp>
            <p:nvSpPr>
              <p:cNvPr id="170" name="Rounded Rectangle 182">
                <a:extLst>
                  <a:ext uri="{FF2B5EF4-FFF2-40B4-BE49-F238E27FC236}">
                    <a16:creationId xmlns:a16="http://schemas.microsoft.com/office/drawing/2014/main" id="{29168EFC-82F2-4755-B6A3-86CE3422A84C}"/>
                  </a:ext>
                </a:extLst>
              </p:cNvPr>
              <p:cNvSpPr/>
              <p:nvPr/>
            </p:nvSpPr>
            <p:spPr>
              <a:xfrm rot="5400000">
                <a:off x="4293560" y="1261273"/>
                <a:ext cx="172918" cy="62480"/>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sp>
            <p:nvSpPr>
              <p:cNvPr id="171" name="Rounded Rectangle 183">
                <a:extLst>
                  <a:ext uri="{FF2B5EF4-FFF2-40B4-BE49-F238E27FC236}">
                    <a16:creationId xmlns:a16="http://schemas.microsoft.com/office/drawing/2014/main" id="{6F11DD44-3DE3-42AF-B477-EFF35D3A064C}"/>
                  </a:ext>
                </a:extLst>
              </p:cNvPr>
              <p:cNvSpPr/>
              <p:nvPr/>
            </p:nvSpPr>
            <p:spPr>
              <a:xfrm rot="5400000">
                <a:off x="4076660" y="1261273"/>
                <a:ext cx="172918" cy="62480"/>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sp>
            <p:nvSpPr>
              <p:cNvPr id="172" name="Rounded Rectangle 184">
                <a:extLst>
                  <a:ext uri="{FF2B5EF4-FFF2-40B4-BE49-F238E27FC236}">
                    <a16:creationId xmlns:a16="http://schemas.microsoft.com/office/drawing/2014/main" id="{D844A6B8-B6AB-4969-832F-9E15A1C575DC}"/>
                  </a:ext>
                </a:extLst>
              </p:cNvPr>
              <p:cNvSpPr/>
              <p:nvPr/>
            </p:nvSpPr>
            <p:spPr>
              <a:xfrm rot="5400000">
                <a:off x="3851562" y="1261273"/>
                <a:ext cx="172918" cy="62480"/>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sp>
            <p:nvSpPr>
              <p:cNvPr id="173" name="Rounded Rectangle 185">
                <a:extLst>
                  <a:ext uri="{FF2B5EF4-FFF2-40B4-BE49-F238E27FC236}">
                    <a16:creationId xmlns:a16="http://schemas.microsoft.com/office/drawing/2014/main" id="{C3A6D2E7-0B15-463C-8B00-EC07779050BE}"/>
                  </a:ext>
                </a:extLst>
              </p:cNvPr>
              <p:cNvSpPr/>
              <p:nvPr/>
            </p:nvSpPr>
            <p:spPr>
              <a:xfrm rot="5400000">
                <a:off x="3638020" y="1261273"/>
                <a:ext cx="172918" cy="62480"/>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sp>
            <p:nvSpPr>
              <p:cNvPr id="174" name="Rounded Rectangle 186">
                <a:extLst>
                  <a:ext uri="{FF2B5EF4-FFF2-40B4-BE49-F238E27FC236}">
                    <a16:creationId xmlns:a16="http://schemas.microsoft.com/office/drawing/2014/main" id="{352A2002-1984-48C5-A838-A088BF981A9D}"/>
                  </a:ext>
                </a:extLst>
              </p:cNvPr>
              <p:cNvSpPr/>
              <p:nvPr/>
            </p:nvSpPr>
            <p:spPr>
              <a:xfrm rot="5400000">
                <a:off x="3414885" y="1261273"/>
                <a:ext cx="172918" cy="62480"/>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sp>
            <p:nvSpPr>
              <p:cNvPr id="175" name="Rounded Rectangle 187">
                <a:extLst>
                  <a:ext uri="{FF2B5EF4-FFF2-40B4-BE49-F238E27FC236}">
                    <a16:creationId xmlns:a16="http://schemas.microsoft.com/office/drawing/2014/main" id="{2BAD1489-B03B-4637-9AB7-D4CAA12E2BA1}"/>
                  </a:ext>
                </a:extLst>
              </p:cNvPr>
              <p:cNvSpPr/>
              <p:nvPr/>
            </p:nvSpPr>
            <p:spPr>
              <a:xfrm rot="5400000">
                <a:off x="3211913" y="1261273"/>
                <a:ext cx="172918" cy="62480"/>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sp>
            <p:nvSpPr>
              <p:cNvPr id="176" name="Rounded Rectangle 188">
                <a:extLst>
                  <a:ext uri="{FF2B5EF4-FFF2-40B4-BE49-F238E27FC236}">
                    <a16:creationId xmlns:a16="http://schemas.microsoft.com/office/drawing/2014/main" id="{490860B1-4FD8-48A8-B090-3701B438F911}"/>
                  </a:ext>
                </a:extLst>
              </p:cNvPr>
              <p:cNvSpPr/>
              <p:nvPr/>
            </p:nvSpPr>
            <p:spPr>
              <a:xfrm rot="5400000">
                <a:off x="2981381" y="1261273"/>
                <a:ext cx="172918" cy="62480"/>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sp>
            <p:nvSpPr>
              <p:cNvPr id="177" name="Rounded Rectangle 189">
                <a:extLst>
                  <a:ext uri="{FF2B5EF4-FFF2-40B4-BE49-F238E27FC236}">
                    <a16:creationId xmlns:a16="http://schemas.microsoft.com/office/drawing/2014/main" id="{B8E22820-CA91-45FC-BB47-3DEDE91955C4}"/>
                  </a:ext>
                </a:extLst>
              </p:cNvPr>
              <p:cNvSpPr/>
              <p:nvPr/>
            </p:nvSpPr>
            <p:spPr>
              <a:xfrm rot="5400000">
                <a:off x="2763003" y="1261273"/>
                <a:ext cx="172918" cy="62480"/>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sp>
            <p:nvSpPr>
              <p:cNvPr id="178" name="Rounded Rectangle 190">
                <a:extLst>
                  <a:ext uri="{FF2B5EF4-FFF2-40B4-BE49-F238E27FC236}">
                    <a16:creationId xmlns:a16="http://schemas.microsoft.com/office/drawing/2014/main" id="{4B8F6F40-A9C6-44D4-B3B7-1B4F12412B7A}"/>
                  </a:ext>
                </a:extLst>
              </p:cNvPr>
              <p:cNvSpPr/>
              <p:nvPr/>
            </p:nvSpPr>
            <p:spPr>
              <a:xfrm rot="5400000">
                <a:off x="2544590" y="1261273"/>
                <a:ext cx="172918" cy="62480"/>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sp>
            <p:nvSpPr>
              <p:cNvPr id="179" name="Rounded Rectangle 191">
                <a:extLst>
                  <a:ext uri="{FF2B5EF4-FFF2-40B4-BE49-F238E27FC236}">
                    <a16:creationId xmlns:a16="http://schemas.microsoft.com/office/drawing/2014/main" id="{6D32D654-D909-42FA-BD7D-D36284776C20}"/>
                  </a:ext>
                </a:extLst>
              </p:cNvPr>
              <p:cNvSpPr/>
              <p:nvPr/>
            </p:nvSpPr>
            <p:spPr>
              <a:xfrm rot="5400000">
                <a:off x="2329286" y="1261273"/>
                <a:ext cx="172918" cy="62480"/>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sp>
            <p:nvSpPr>
              <p:cNvPr id="180" name="Rounded Rectangle 192">
                <a:extLst>
                  <a:ext uri="{FF2B5EF4-FFF2-40B4-BE49-F238E27FC236}">
                    <a16:creationId xmlns:a16="http://schemas.microsoft.com/office/drawing/2014/main" id="{11B20261-5CDE-47A4-8DD6-FA4C9CE764F4}"/>
                  </a:ext>
                </a:extLst>
              </p:cNvPr>
              <p:cNvSpPr/>
              <p:nvPr/>
            </p:nvSpPr>
            <p:spPr>
              <a:xfrm rot="5400000">
                <a:off x="2108349" y="1261273"/>
                <a:ext cx="172918" cy="62480"/>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sp>
            <p:nvSpPr>
              <p:cNvPr id="181" name="Rounded Rectangle 193">
                <a:extLst>
                  <a:ext uri="{FF2B5EF4-FFF2-40B4-BE49-F238E27FC236}">
                    <a16:creationId xmlns:a16="http://schemas.microsoft.com/office/drawing/2014/main" id="{D49B2730-A7FF-4A33-BCD7-4E33A132587A}"/>
                  </a:ext>
                </a:extLst>
              </p:cNvPr>
              <p:cNvSpPr/>
              <p:nvPr/>
            </p:nvSpPr>
            <p:spPr>
              <a:xfrm rot="5400000">
                <a:off x="1898686" y="1261273"/>
                <a:ext cx="172918" cy="62480"/>
              </a:xfrm>
              <a:prstGeom prst="round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grpSp>
      </p:grpSp>
      <p:sp>
        <p:nvSpPr>
          <p:cNvPr id="182" name="Rectangle 181">
            <a:extLst>
              <a:ext uri="{FF2B5EF4-FFF2-40B4-BE49-F238E27FC236}">
                <a16:creationId xmlns:a16="http://schemas.microsoft.com/office/drawing/2014/main" id="{D4EE7187-0475-4A32-AC7C-1DF6E137BDC9}"/>
              </a:ext>
            </a:extLst>
          </p:cNvPr>
          <p:cNvSpPr/>
          <p:nvPr/>
        </p:nvSpPr>
        <p:spPr>
          <a:xfrm>
            <a:off x="3224434" y="2259186"/>
            <a:ext cx="2239536" cy="2672526"/>
          </a:xfrm>
          <a:prstGeom prst="rect">
            <a:avLst/>
          </a:prstGeom>
        </p:spPr>
        <p:txBody>
          <a:bodyPr wrap="square" lIns="0" tIns="0" rIns="0" bIns="0">
            <a:spAutoFit/>
          </a:bodyPr>
          <a:lstStyle/>
          <a:p>
            <a:pPr marL="155471" indent="-155471" algn="just" defTabSz="945677">
              <a:spcBef>
                <a:spcPts val="477"/>
              </a:spcBef>
              <a:spcAft>
                <a:spcPts val="477"/>
              </a:spcAft>
              <a:buFont typeface="Arial" panose="020B0604020202020204" pitchFamily="34" charset="0"/>
              <a:buChar char="•"/>
            </a:pPr>
            <a:r>
              <a:rPr lang="en-US" sz="1100" dirty="0">
                <a:solidFill>
                  <a:srgbClr val="000000"/>
                </a:solidFill>
                <a:latin typeface="Calibri" panose="020F0502020204030204" pitchFamily="34" charset="0"/>
                <a:cs typeface="Calibri" panose="020F0502020204030204" pitchFamily="34" charset="0"/>
              </a:rPr>
              <a:t>Subscription as part of MOA or purchase;</a:t>
            </a:r>
          </a:p>
          <a:p>
            <a:pPr marL="155471" indent="-155471" algn="just" defTabSz="945677">
              <a:spcBef>
                <a:spcPts val="477"/>
              </a:spcBef>
              <a:spcAft>
                <a:spcPts val="477"/>
              </a:spcAft>
              <a:buFont typeface="Arial" panose="020B0604020202020204" pitchFamily="34" charset="0"/>
              <a:buChar char="•"/>
            </a:pPr>
            <a:r>
              <a:rPr lang="en-US" sz="1100" dirty="0">
                <a:solidFill>
                  <a:srgbClr val="000000"/>
                </a:solidFill>
                <a:latin typeface="Calibri" panose="020F0502020204030204" pitchFamily="34" charset="0"/>
                <a:cs typeface="Calibri" panose="020F0502020204030204" pitchFamily="34" charset="0"/>
              </a:rPr>
              <a:t>Acquisition through bidding or tender procedure;</a:t>
            </a:r>
          </a:p>
          <a:p>
            <a:pPr marL="155471" indent="-155471" algn="just" defTabSz="945677">
              <a:spcBef>
                <a:spcPts val="477"/>
              </a:spcBef>
              <a:spcAft>
                <a:spcPts val="477"/>
              </a:spcAft>
              <a:buFont typeface="Arial" panose="020B0604020202020204" pitchFamily="34" charset="0"/>
              <a:buChar char="•"/>
            </a:pPr>
            <a:r>
              <a:rPr lang="en-US" sz="1100" dirty="0">
                <a:solidFill>
                  <a:srgbClr val="000000"/>
                </a:solidFill>
                <a:latin typeface="Calibri" panose="020F0502020204030204" pitchFamily="34" charset="0"/>
                <a:cs typeface="Calibri" panose="020F0502020204030204" pitchFamily="34" charset="0"/>
              </a:rPr>
              <a:t>Acquisition of equity capital by way of rights issue (with right to renouncement)  or allotment of bonus shares;</a:t>
            </a:r>
          </a:p>
          <a:p>
            <a:pPr marL="155471" indent="-155471" algn="just" defTabSz="945677">
              <a:spcBef>
                <a:spcPts val="477"/>
              </a:spcBef>
              <a:spcAft>
                <a:spcPts val="477"/>
              </a:spcAft>
              <a:buFont typeface="Arial" panose="020B0604020202020204" pitchFamily="34" charset="0"/>
              <a:buChar char="•"/>
            </a:pPr>
            <a:r>
              <a:rPr lang="en-US" sz="1100" dirty="0">
                <a:solidFill>
                  <a:srgbClr val="000000"/>
                </a:solidFill>
                <a:latin typeface="Calibri" panose="020F0502020204030204" pitchFamily="34" charset="0"/>
                <a:cs typeface="Calibri" panose="020F0502020204030204" pitchFamily="34" charset="0"/>
              </a:rPr>
              <a:t>Capitalization of legitimate dues;</a:t>
            </a:r>
          </a:p>
          <a:p>
            <a:pPr marL="155471" indent="-155471" algn="just" defTabSz="945677">
              <a:spcBef>
                <a:spcPts val="477"/>
              </a:spcBef>
              <a:spcAft>
                <a:spcPts val="477"/>
              </a:spcAft>
              <a:buFont typeface="Arial" panose="020B0604020202020204" pitchFamily="34" charset="0"/>
              <a:buChar char="•"/>
            </a:pPr>
            <a:r>
              <a:rPr lang="de-DE" sz="1100" dirty="0">
                <a:solidFill>
                  <a:srgbClr val="000000"/>
                </a:solidFill>
                <a:latin typeface="Calibri" panose="020F0502020204030204" pitchFamily="34" charset="0"/>
                <a:cs typeface="Calibri" panose="020F0502020204030204" pitchFamily="34" charset="0"/>
              </a:rPr>
              <a:t>Swap of securities</a:t>
            </a:r>
            <a:endParaRPr lang="en-US" sz="1100" dirty="0">
              <a:solidFill>
                <a:srgbClr val="000000"/>
              </a:solidFill>
              <a:latin typeface="Calibri" panose="020F0502020204030204" pitchFamily="34" charset="0"/>
              <a:cs typeface="Calibri" panose="020F0502020204030204" pitchFamily="34" charset="0"/>
            </a:endParaRPr>
          </a:p>
          <a:p>
            <a:pPr marL="155471" indent="-155471" algn="just" defTabSz="945677">
              <a:spcBef>
                <a:spcPts val="477"/>
              </a:spcBef>
              <a:spcAft>
                <a:spcPts val="477"/>
              </a:spcAft>
              <a:buFont typeface="Arial" panose="020B0604020202020204" pitchFamily="34" charset="0"/>
              <a:buChar char="•"/>
            </a:pPr>
            <a:r>
              <a:rPr lang="en-US" sz="1100" dirty="0">
                <a:solidFill>
                  <a:srgbClr val="000000"/>
                </a:solidFill>
                <a:latin typeface="Calibri" panose="020F0502020204030204" pitchFamily="34" charset="0"/>
                <a:cs typeface="Calibri" panose="020F0502020204030204" pitchFamily="34" charset="0"/>
              </a:rPr>
              <a:t>Merger, demerger, amalgamation or any scheme of arrangement</a:t>
            </a:r>
          </a:p>
        </p:txBody>
      </p:sp>
      <p:grpSp>
        <p:nvGrpSpPr>
          <p:cNvPr id="183" name="Group 182">
            <a:extLst>
              <a:ext uri="{FF2B5EF4-FFF2-40B4-BE49-F238E27FC236}">
                <a16:creationId xmlns:a16="http://schemas.microsoft.com/office/drawing/2014/main" id="{BC644266-6F67-4109-9D62-5677CAEF3A71}"/>
              </a:ext>
            </a:extLst>
          </p:cNvPr>
          <p:cNvGrpSpPr/>
          <p:nvPr/>
        </p:nvGrpSpPr>
        <p:grpSpPr>
          <a:xfrm>
            <a:off x="2888162" y="1434540"/>
            <a:ext cx="2547236" cy="783974"/>
            <a:chOff x="371496" y="1553074"/>
            <a:chExt cx="2364428" cy="740198"/>
          </a:xfrm>
        </p:grpSpPr>
        <p:sp>
          <p:nvSpPr>
            <p:cNvPr id="184" name="Rounded Rectangle 196">
              <a:extLst>
                <a:ext uri="{FF2B5EF4-FFF2-40B4-BE49-F238E27FC236}">
                  <a16:creationId xmlns:a16="http://schemas.microsoft.com/office/drawing/2014/main" id="{099161D7-5522-4091-AEE9-310BC8B584E1}"/>
                </a:ext>
              </a:extLst>
            </p:cNvPr>
            <p:cNvSpPr/>
            <p:nvPr/>
          </p:nvSpPr>
          <p:spPr>
            <a:xfrm>
              <a:off x="379668" y="1553074"/>
              <a:ext cx="249013" cy="638431"/>
            </a:xfrm>
            <a:prstGeom prst="roundRect">
              <a:avLst>
                <a:gd name="adj" fmla="val 25645"/>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sp>
          <p:nvSpPr>
            <p:cNvPr id="185" name="Right Arrow 197">
              <a:extLst>
                <a:ext uri="{FF2B5EF4-FFF2-40B4-BE49-F238E27FC236}">
                  <a16:creationId xmlns:a16="http://schemas.microsoft.com/office/drawing/2014/main" id="{E6399F61-1096-43E2-A1BD-C40FF46DF218}"/>
                </a:ext>
              </a:extLst>
            </p:cNvPr>
            <p:cNvSpPr/>
            <p:nvPr/>
          </p:nvSpPr>
          <p:spPr>
            <a:xfrm>
              <a:off x="371496" y="1611113"/>
              <a:ext cx="2364428" cy="522353"/>
            </a:xfrm>
            <a:prstGeom prst="rightArrow">
              <a:avLst>
                <a:gd name="adj1" fmla="val 100000"/>
                <a:gd name="adj2" fmla="val 24524"/>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677"/>
              <a:endParaRPr lang="en-US" sz="1100" dirty="0">
                <a:solidFill>
                  <a:prstClr val="white"/>
                </a:solidFill>
                <a:latin typeface="Calibri" panose="020F0502020204030204" pitchFamily="34" charset="0"/>
                <a:cs typeface="Calibri" panose="020F0502020204030204" pitchFamily="34" charset="0"/>
              </a:endParaRPr>
            </a:p>
          </p:txBody>
        </p:sp>
        <p:sp>
          <p:nvSpPr>
            <p:cNvPr id="186" name="Rectangle 185">
              <a:extLst>
                <a:ext uri="{FF2B5EF4-FFF2-40B4-BE49-F238E27FC236}">
                  <a16:creationId xmlns:a16="http://schemas.microsoft.com/office/drawing/2014/main" id="{8D6CEF70-2A60-47FB-B405-A7211E309469}"/>
                </a:ext>
              </a:extLst>
            </p:cNvPr>
            <p:cNvSpPr/>
            <p:nvPr/>
          </p:nvSpPr>
          <p:spPr>
            <a:xfrm>
              <a:off x="870075" y="1765366"/>
              <a:ext cx="1254648" cy="527906"/>
            </a:xfrm>
            <a:prstGeom prst="rect">
              <a:avLst/>
            </a:prstGeom>
          </p:spPr>
          <p:txBody>
            <a:bodyPr wrap="none">
              <a:spAutoFit/>
            </a:bodyPr>
            <a:lstStyle/>
            <a:p>
              <a:pPr defTabSz="945677">
                <a:spcBef>
                  <a:spcPts val="477"/>
                </a:spcBef>
                <a:spcAft>
                  <a:spcPts val="477"/>
                </a:spcAft>
              </a:pPr>
              <a:r>
                <a:rPr lang="en-US" sz="1100" dirty="0">
                  <a:solidFill>
                    <a:prstClr val="white"/>
                  </a:solidFill>
                  <a:latin typeface="Calibri" panose="020F0502020204030204" pitchFamily="34" charset="0"/>
                  <a:cs typeface="Calibri" panose="020F0502020204030204" pitchFamily="34" charset="0"/>
                </a:rPr>
                <a:t>Mode of Investment</a:t>
              </a:r>
              <a:endParaRPr lang="en-US" sz="1100" b="1" dirty="0">
                <a:solidFill>
                  <a:prstClr val="white"/>
                </a:solidFill>
                <a:latin typeface="Calibri" panose="020F0502020204030204" pitchFamily="34" charset="0"/>
                <a:cs typeface="Calibri" panose="020F0502020204030204" pitchFamily="34" charset="0"/>
              </a:endParaRPr>
            </a:p>
            <a:p>
              <a:pPr defTabSz="945677">
                <a:spcBef>
                  <a:spcPts val="477"/>
                </a:spcBef>
                <a:spcAft>
                  <a:spcPts val="477"/>
                </a:spcAft>
              </a:pPr>
              <a:endParaRPr lang="en-US" sz="1100" b="1" dirty="0">
                <a:solidFill>
                  <a:prstClr val="white"/>
                </a:solidFill>
                <a:latin typeface="Calibri" panose="020F0502020204030204" pitchFamily="34" charset="0"/>
                <a:cs typeface="Calibri" panose="020F0502020204030204" pitchFamily="34" charset="0"/>
              </a:endParaRPr>
            </a:p>
          </p:txBody>
        </p:sp>
      </p:grpSp>
      <p:grpSp>
        <p:nvGrpSpPr>
          <p:cNvPr id="187" name="Group 979">
            <a:extLst>
              <a:ext uri="{FF2B5EF4-FFF2-40B4-BE49-F238E27FC236}">
                <a16:creationId xmlns:a16="http://schemas.microsoft.com/office/drawing/2014/main" id="{3A06C464-A98E-42C1-99EF-16F22C71377F}"/>
              </a:ext>
            </a:extLst>
          </p:cNvPr>
          <p:cNvGrpSpPr>
            <a:grpSpLocks noChangeAspect="1"/>
          </p:cNvGrpSpPr>
          <p:nvPr/>
        </p:nvGrpSpPr>
        <p:grpSpPr bwMode="auto">
          <a:xfrm>
            <a:off x="2943708" y="1585078"/>
            <a:ext cx="389460" cy="390606"/>
            <a:chOff x="2032" y="4237"/>
            <a:chExt cx="340" cy="341"/>
          </a:xfrm>
          <a:solidFill>
            <a:schemeClr val="bg1"/>
          </a:solidFill>
        </p:grpSpPr>
        <p:sp>
          <p:nvSpPr>
            <p:cNvPr id="188" name="Freeform 980">
              <a:extLst>
                <a:ext uri="{FF2B5EF4-FFF2-40B4-BE49-F238E27FC236}">
                  <a16:creationId xmlns:a16="http://schemas.microsoft.com/office/drawing/2014/main" id="{DE85E6FC-2853-4389-8397-A7011DB33B79}"/>
                </a:ext>
              </a:extLst>
            </p:cNvPr>
            <p:cNvSpPr>
              <a:spLocks noEditPoints="1"/>
            </p:cNvSpPr>
            <p:nvPr/>
          </p:nvSpPr>
          <p:spPr bwMode="auto">
            <a:xfrm>
              <a:off x="2032" y="4237"/>
              <a:ext cx="340" cy="341"/>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72694" tIns="36346" rIns="72694" bIns="36346" numCol="1" anchor="t" anchorCtr="0" compatLnSpc="1">
              <a:prstTxWarp prst="textNoShape">
                <a:avLst/>
              </a:prstTxWarp>
            </a:bodyPr>
            <a:lstStyle/>
            <a:p>
              <a:pPr defTabSz="945677"/>
              <a:endParaRPr lang="en-GB" sz="1100" dirty="0">
                <a:solidFill>
                  <a:prstClr val="white"/>
                </a:solidFill>
                <a:latin typeface="Calibri" panose="020F0502020204030204" pitchFamily="34" charset="0"/>
                <a:cs typeface="Calibri" panose="020F0502020204030204" pitchFamily="34" charset="0"/>
              </a:endParaRPr>
            </a:p>
          </p:txBody>
        </p:sp>
        <p:sp>
          <p:nvSpPr>
            <p:cNvPr id="189" name="Freeform 981">
              <a:extLst>
                <a:ext uri="{FF2B5EF4-FFF2-40B4-BE49-F238E27FC236}">
                  <a16:creationId xmlns:a16="http://schemas.microsoft.com/office/drawing/2014/main" id="{EA5A4E05-8EB9-4E71-9901-0AB7F7A82623}"/>
                </a:ext>
              </a:extLst>
            </p:cNvPr>
            <p:cNvSpPr>
              <a:spLocks/>
            </p:cNvSpPr>
            <p:nvPr/>
          </p:nvSpPr>
          <p:spPr bwMode="auto">
            <a:xfrm>
              <a:off x="2110" y="4471"/>
              <a:ext cx="99" cy="14"/>
            </a:xfrm>
            <a:custGeom>
              <a:avLst/>
              <a:gdLst>
                <a:gd name="T0" fmla="*/ 139 w 149"/>
                <a:gd name="T1" fmla="*/ 0 h 21"/>
                <a:gd name="T2" fmla="*/ 11 w 149"/>
                <a:gd name="T3" fmla="*/ 0 h 21"/>
                <a:gd name="T4" fmla="*/ 0 w 149"/>
                <a:gd name="T5" fmla="*/ 10 h 21"/>
                <a:gd name="T6" fmla="*/ 11 w 149"/>
                <a:gd name="T7" fmla="*/ 21 h 21"/>
                <a:gd name="T8" fmla="*/ 139 w 149"/>
                <a:gd name="T9" fmla="*/ 21 h 21"/>
                <a:gd name="T10" fmla="*/ 149 w 149"/>
                <a:gd name="T11" fmla="*/ 10 h 21"/>
                <a:gd name="T12" fmla="*/ 139 w 149"/>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149" h="21">
                  <a:moveTo>
                    <a:pt x="139" y="0"/>
                  </a:moveTo>
                  <a:cubicBezTo>
                    <a:pt x="11" y="0"/>
                    <a:pt x="11" y="0"/>
                    <a:pt x="11" y="0"/>
                  </a:cubicBezTo>
                  <a:cubicBezTo>
                    <a:pt x="5" y="0"/>
                    <a:pt x="0" y="4"/>
                    <a:pt x="0" y="10"/>
                  </a:cubicBezTo>
                  <a:cubicBezTo>
                    <a:pt x="0" y="16"/>
                    <a:pt x="5" y="21"/>
                    <a:pt x="11" y="21"/>
                  </a:cubicBezTo>
                  <a:cubicBezTo>
                    <a:pt x="139" y="21"/>
                    <a:pt x="139" y="21"/>
                    <a:pt x="139" y="21"/>
                  </a:cubicBezTo>
                  <a:cubicBezTo>
                    <a:pt x="145" y="21"/>
                    <a:pt x="149" y="16"/>
                    <a:pt x="149" y="10"/>
                  </a:cubicBezTo>
                  <a:cubicBezTo>
                    <a:pt x="149" y="4"/>
                    <a:pt x="145" y="0"/>
                    <a:pt x="139"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72694" tIns="36346" rIns="72694" bIns="36346" numCol="1" anchor="t" anchorCtr="0" compatLnSpc="1">
              <a:prstTxWarp prst="textNoShape">
                <a:avLst/>
              </a:prstTxWarp>
            </a:bodyPr>
            <a:lstStyle/>
            <a:p>
              <a:pPr defTabSz="945677"/>
              <a:endParaRPr lang="en-GB" sz="1100" dirty="0">
                <a:solidFill>
                  <a:prstClr val="white"/>
                </a:solidFill>
                <a:latin typeface="Calibri" panose="020F0502020204030204" pitchFamily="34" charset="0"/>
                <a:cs typeface="Calibri" panose="020F0502020204030204" pitchFamily="34" charset="0"/>
              </a:endParaRPr>
            </a:p>
          </p:txBody>
        </p:sp>
        <p:sp>
          <p:nvSpPr>
            <p:cNvPr id="190" name="Freeform 982">
              <a:extLst>
                <a:ext uri="{FF2B5EF4-FFF2-40B4-BE49-F238E27FC236}">
                  <a16:creationId xmlns:a16="http://schemas.microsoft.com/office/drawing/2014/main" id="{66A79F7D-65D4-4538-A766-3AAD561B7AC8}"/>
                </a:ext>
              </a:extLst>
            </p:cNvPr>
            <p:cNvSpPr>
              <a:spLocks noEditPoints="1"/>
            </p:cNvSpPr>
            <p:nvPr/>
          </p:nvSpPr>
          <p:spPr bwMode="auto">
            <a:xfrm>
              <a:off x="2130" y="4320"/>
              <a:ext cx="164" cy="165"/>
            </a:xfrm>
            <a:custGeom>
              <a:avLst/>
              <a:gdLst>
                <a:gd name="T0" fmla="*/ 244 w 248"/>
                <a:gd name="T1" fmla="*/ 230 h 248"/>
                <a:gd name="T2" fmla="*/ 148 w 248"/>
                <a:gd name="T3" fmla="*/ 132 h 248"/>
                <a:gd name="T4" fmla="*/ 148 w 248"/>
                <a:gd name="T5" fmla="*/ 132 h 248"/>
                <a:gd name="T6" fmla="*/ 185 w 248"/>
                <a:gd name="T7" fmla="*/ 95 h 248"/>
                <a:gd name="T8" fmla="*/ 193 w 248"/>
                <a:gd name="T9" fmla="*/ 98 h 248"/>
                <a:gd name="T10" fmla="*/ 200 w 248"/>
                <a:gd name="T11" fmla="*/ 95 h 248"/>
                <a:gd name="T12" fmla="*/ 200 w 248"/>
                <a:gd name="T13" fmla="*/ 79 h 248"/>
                <a:gd name="T14" fmla="*/ 125 w 248"/>
                <a:gd name="T15" fmla="*/ 4 h 248"/>
                <a:gd name="T16" fmla="*/ 110 w 248"/>
                <a:gd name="T17" fmla="*/ 4 h 248"/>
                <a:gd name="T18" fmla="*/ 110 w 248"/>
                <a:gd name="T19" fmla="*/ 19 h 248"/>
                <a:gd name="T20" fmla="*/ 19 w 248"/>
                <a:gd name="T21" fmla="*/ 110 h 248"/>
                <a:gd name="T22" fmla="*/ 4 w 248"/>
                <a:gd name="T23" fmla="*/ 110 h 248"/>
                <a:gd name="T24" fmla="*/ 4 w 248"/>
                <a:gd name="T25" fmla="*/ 125 h 248"/>
                <a:gd name="T26" fmla="*/ 80 w 248"/>
                <a:gd name="T27" fmla="*/ 200 h 248"/>
                <a:gd name="T28" fmla="*/ 87 w 248"/>
                <a:gd name="T29" fmla="*/ 203 h 248"/>
                <a:gd name="T30" fmla="*/ 95 w 248"/>
                <a:gd name="T31" fmla="*/ 200 h 248"/>
                <a:gd name="T32" fmla="*/ 95 w 248"/>
                <a:gd name="T33" fmla="*/ 185 h 248"/>
                <a:gd name="T34" fmla="*/ 95 w 248"/>
                <a:gd name="T35" fmla="*/ 185 h 248"/>
                <a:gd name="T36" fmla="*/ 132 w 248"/>
                <a:gd name="T37" fmla="*/ 147 h 248"/>
                <a:gd name="T38" fmla="*/ 229 w 248"/>
                <a:gd name="T39" fmla="*/ 245 h 248"/>
                <a:gd name="T40" fmla="*/ 237 w 248"/>
                <a:gd name="T41" fmla="*/ 248 h 248"/>
                <a:gd name="T42" fmla="*/ 244 w 248"/>
                <a:gd name="T43" fmla="*/ 245 h 248"/>
                <a:gd name="T44" fmla="*/ 244 w 248"/>
                <a:gd name="T45" fmla="*/ 230 h 248"/>
                <a:gd name="T46" fmla="*/ 34 w 248"/>
                <a:gd name="T47" fmla="*/ 125 h 248"/>
                <a:gd name="T48" fmla="*/ 125 w 248"/>
                <a:gd name="T49" fmla="*/ 34 h 248"/>
                <a:gd name="T50" fmla="*/ 170 w 248"/>
                <a:gd name="T51" fmla="*/ 79 h 248"/>
                <a:gd name="T52" fmla="*/ 80 w 248"/>
                <a:gd name="T53" fmla="*/ 170 h 248"/>
                <a:gd name="T54" fmla="*/ 34 w 248"/>
                <a:gd name="T55" fmla="*/ 125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8" h="248">
                  <a:moveTo>
                    <a:pt x="244" y="230"/>
                  </a:moveTo>
                  <a:cubicBezTo>
                    <a:pt x="148" y="132"/>
                    <a:pt x="148" y="132"/>
                    <a:pt x="148" y="132"/>
                  </a:cubicBezTo>
                  <a:cubicBezTo>
                    <a:pt x="148" y="132"/>
                    <a:pt x="148" y="132"/>
                    <a:pt x="148" y="132"/>
                  </a:cubicBezTo>
                  <a:cubicBezTo>
                    <a:pt x="185" y="95"/>
                    <a:pt x="185" y="95"/>
                    <a:pt x="185" y="95"/>
                  </a:cubicBezTo>
                  <a:cubicBezTo>
                    <a:pt x="187" y="97"/>
                    <a:pt x="190" y="98"/>
                    <a:pt x="193" y="98"/>
                  </a:cubicBezTo>
                  <a:cubicBezTo>
                    <a:pt x="196" y="98"/>
                    <a:pt x="198" y="97"/>
                    <a:pt x="200" y="95"/>
                  </a:cubicBezTo>
                  <a:cubicBezTo>
                    <a:pt x="205" y="90"/>
                    <a:pt x="205" y="84"/>
                    <a:pt x="200" y="79"/>
                  </a:cubicBezTo>
                  <a:cubicBezTo>
                    <a:pt x="125" y="4"/>
                    <a:pt x="125" y="4"/>
                    <a:pt x="125" y="4"/>
                  </a:cubicBezTo>
                  <a:cubicBezTo>
                    <a:pt x="121" y="0"/>
                    <a:pt x="114" y="0"/>
                    <a:pt x="110" y="4"/>
                  </a:cubicBezTo>
                  <a:cubicBezTo>
                    <a:pt x="106" y="8"/>
                    <a:pt x="106" y="15"/>
                    <a:pt x="110" y="19"/>
                  </a:cubicBezTo>
                  <a:cubicBezTo>
                    <a:pt x="19" y="110"/>
                    <a:pt x="19" y="110"/>
                    <a:pt x="19" y="110"/>
                  </a:cubicBezTo>
                  <a:cubicBezTo>
                    <a:pt x="15" y="105"/>
                    <a:pt x="8" y="105"/>
                    <a:pt x="4" y="110"/>
                  </a:cubicBezTo>
                  <a:cubicBezTo>
                    <a:pt x="0" y="114"/>
                    <a:pt x="0" y="121"/>
                    <a:pt x="4" y="125"/>
                  </a:cubicBezTo>
                  <a:cubicBezTo>
                    <a:pt x="80" y="200"/>
                    <a:pt x="80" y="200"/>
                    <a:pt x="80" y="200"/>
                  </a:cubicBezTo>
                  <a:cubicBezTo>
                    <a:pt x="82" y="202"/>
                    <a:pt x="84" y="203"/>
                    <a:pt x="87" y="203"/>
                  </a:cubicBezTo>
                  <a:cubicBezTo>
                    <a:pt x="90" y="203"/>
                    <a:pt x="93" y="202"/>
                    <a:pt x="95" y="200"/>
                  </a:cubicBezTo>
                  <a:cubicBezTo>
                    <a:pt x="99" y="196"/>
                    <a:pt x="99" y="189"/>
                    <a:pt x="95" y="185"/>
                  </a:cubicBezTo>
                  <a:cubicBezTo>
                    <a:pt x="95" y="185"/>
                    <a:pt x="95" y="185"/>
                    <a:pt x="95" y="185"/>
                  </a:cubicBezTo>
                  <a:cubicBezTo>
                    <a:pt x="132" y="147"/>
                    <a:pt x="132" y="147"/>
                    <a:pt x="132" y="147"/>
                  </a:cubicBezTo>
                  <a:cubicBezTo>
                    <a:pt x="229" y="245"/>
                    <a:pt x="229" y="245"/>
                    <a:pt x="229" y="245"/>
                  </a:cubicBezTo>
                  <a:cubicBezTo>
                    <a:pt x="231" y="247"/>
                    <a:pt x="234" y="248"/>
                    <a:pt x="237" y="248"/>
                  </a:cubicBezTo>
                  <a:cubicBezTo>
                    <a:pt x="239" y="248"/>
                    <a:pt x="242" y="247"/>
                    <a:pt x="244" y="245"/>
                  </a:cubicBezTo>
                  <a:cubicBezTo>
                    <a:pt x="248" y="241"/>
                    <a:pt x="248" y="234"/>
                    <a:pt x="244" y="230"/>
                  </a:cubicBezTo>
                  <a:close/>
                  <a:moveTo>
                    <a:pt x="34" y="125"/>
                  </a:moveTo>
                  <a:cubicBezTo>
                    <a:pt x="125" y="34"/>
                    <a:pt x="125" y="34"/>
                    <a:pt x="125" y="34"/>
                  </a:cubicBezTo>
                  <a:cubicBezTo>
                    <a:pt x="170" y="79"/>
                    <a:pt x="170" y="79"/>
                    <a:pt x="170" y="79"/>
                  </a:cubicBezTo>
                  <a:cubicBezTo>
                    <a:pt x="80" y="170"/>
                    <a:pt x="80" y="170"/>
                    <a:pt x="80" y="170"/>
                  </a:cubicBezTo>
                  <a:lnTo>
                    <a:pt x="34" y="12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72694" tIns="36346" rIns="72694" bIns="36346" numCol="1" anchor="t" anchorCtr="0" compatLnSpc="1">
              <a:prstTxWarp prst="textNoShape">
                <a:avLst/>
              </a:prstTxWarp>
            </a:bodyPr>
            <a:lstStyle/>
            <a:p>
              <a:pPr defTabSz="945677"/>
              <a:endParaRPr lang="en-GB" sz="1100" dirty="0">
                <a:solidFill>
                  <a:prstClr val="white"/>
                </a:solidFill>
                <a:latin typeface="Calibri" panose="020F0502020204030204" pitchFamily="34" charset="0"/>
                <a:cs typeface="Calibri" panose="020F0502020204030204" pitchFamily="34" charset="0"/>
              </a:endParaRPr>
            </a:p>
          </p:txBody>
        </p:sp>
      </p:grpSp>
      <p:sp>
        <p:nvSpPr>
          <p:cNvPr id="191" name="TextBox 190">
            <a:extLst>
              <a:ext uri="{FF2B5EF4-FFF2-40B4-BE49-F238E27FC236}">
                <a16:creationId xmlns:a16="http://schemas.microsoft.com/office/drawing/2014/main" id="{E156FB1A-C07A-4D3B-857B-DE7D48FC8DD1}"/>
              </a:ext>
            </a:extLst>
          </p:cNvPr>
          <p:cNvSpPr txBox="1"/>
          <p:nvPr/>
        </p:nvSpPr>
        <p:spPr>
          <a:xfrm>
            <a:off x="590463" y="5634562"/>
            <a:ext cx="11022900" cy="769441"/>
          </a:xfrm>
          <a:prstGeom prst="rect">
            <a:avLst/>
          </a:prstGeom>
          <a:noFill/>
        </p:spPr>
        <p:txBody>
          <a:bodyPr wrap="square" lIns="0" tIns="0" rIns="0" bIns="0" rtlCol="0">
            <a:spAutoFit/>
          </a:bodyPr>
          <a:lstStyle/>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000" b="1" i="1" u="none" strike="noStrike" kern="1200" cap="none" spc="0" normalizeH="0" baseline="0" noProof="0" dirty="0">
                <a:ln>
                  <a:noFill/>
                </a:ln>
                <a:solidFill>
                  <a:srgbClr val="000000"/>
                </a:solidFill>
                <a:effectLst/>
                <a:uLnTx/>
                <a:uFillTx/>
                <a:latin typeface="Calibri"/>
                <a:ea typeface="+mn-ea"/>
                <a:cs typeface="Segoe UI" panose="020B0502040204020203" pitchFamily="34" charset="0"/>
              </a:rPr>
              <a:t>Note :</a:t>
            </a:r>
          </a:p>
          <a:p>
            <a:pPr marL="0" marR="0" lvl="0" indent="0" algn="just" defTabSz="914400" rtl="0" eaLnBrk="0" fontAlgn="base" latinLnBrk="0" hangingPunct="0">
              <a:lnSpc>
                <a:spcPct val="100000"/>
              </a:lnSpc>
              <a:buClrTx/>
              <a:buSzTx/>
              <a:buFontTx/>
              <a:buNone/>
              <a:tabLst/>
              <a:defRPr/>
            </a:pPr>
            <a:r>
              <a:rPr lang="en-US" altLang="en-US" sz="1000" i="1" dirty="0">
                <a:solidFill>
                  <a:srgbClr val="000000"/>
                </a:solidFill>
                <a:latin typeface="Calibri"/>
                <a:cs typeface="Segoe UI" panose="020B0502040204020203" pitchFamily="34" charset="0"/>
              </a:rPr>
              <a:t>1. </a:t>
            </a:r>
            <a:r>
              <a:rPr kumimoji="0" lang="en-US" altLang="en-US" sz="1000" b="0" i="1" u="none" strike="noStrike" kern="1200" cap="none" spc="0" normalizeH="0" baseline="0" noProof="0" dirty="0">
                <a:ln>
                  <a:noFill/>
                </a:ln>
                <a:solidFill>
                  <a:srgbClr val="000000"/>
                </a:solidFill>
                <a:effectLst/>
                <a:uLnTx/>
                <a:uFillTx/>
                <a:latin typeface="Calibri"/>
                <a:ea typeface="+mn-ea"/>
                <a:cs typeface="Segoe UI" panose="020B0502040204020203" pitchFamily="34" charset="0"/>
              </a:rPr>
              <a:t>Net Worth definition has been aligned with Companies Act 2013.   Net-worth of </a:t>
            </a:r>
            <a:r>
              <a:rPr kumimoji="0" lang="en-US" altLang="en-US" sz="1000" b="0" i="1" u="none" strike="noStrike" kern="1200" cap="none" spc="0" normalizeH="0" baseline="0" noProof="0" dirty="0">
                <a:ln>
                  <a:noFill/>
                </a:ln>
                <a:solidFill>
                  <a:prstClr val="black"/>
                </a:solidFill>
                <a:effectLst/>
                <a:uLnTx/>
                <a:uFillTx/>
                <a:latin typeface="Calibri"/>
                <a:ea typeface="+mn-ea"/>
                <a:cs typeface="Times New Roman" panose="02020603050405020304" pitchFamily="18" charset="0"/>
              </a:rPr>
              <a:t> registered partnership firm or LLP= Capital contribution of partners + undistributed profits of the partners – ( the aggregate value of the accumulated losses, deferred expenditure and miscellaneous expenditure not written off) as per the last audited balance sheet</a:t>
            </a:r>
            <a:r>
              <a:rPr kumimoji="0" lang="en-US" altLang="en-US" sz="1000" b="0" i="1" u="none" strike="noStrike" kern="1200" cap="none" spc="0" normalizeH="0" baseline="0" noProof="0" dirty="0">
                <a:ln>
                  <a:noFill/>
                </a:ln>
                <a:solidFill>
                  <a:srgbClr val="000000"/>
                </a:solidFill>
                <a:effectLst/>
                <a:uLnTx/>
                <a:uFillTx/>
                <a:latin typeface="Calibri"/>
                <a:ea typeface="+mn-ea"/>
                <a:cs typeface="Segoe UI" panose="020B0502040204020203" pitchFamily="34" charset="0"/>
              </a:rPr>
              <a:t>.</a:t>
            </a:r>
            <a:endParaRPr kumimoji="0" lang="en-US" altLang="en-US" sz="1000" b="0" i="1" u="none" strike="noStrike" kern="1200" cap="none" spc="0" normalizeH="0" baseline="0" noProof="0" dirty="0">
              <a:ln>
                <a:noFill/>
              </a:ln>
              <a:solidFill>
                <a:prstClr val="black"/>
              </a:solidFill>
              <a:effectLst/>
              <a:uLnTx/>
              <a:uFillTx/>
              <a:latin typeface="Calibri"/>
              <a:ea typeface="+mn-ea"/>
              <a:cs typeface="+mn-cs"/>
            </a:endParaRPr>
          </a:p>
          <a:p>
            <a:pPr>
              <a:buSzPct val="100000"/>
            </a:pPr>
            <a:r>
              <a:rPr lang="en-US" sz="1000" i="1" dirty="0">
                <a:solidFill>
                  <a:prstClr val="black"/>
                </a:solidFill>
                <a:latin typeface="Calibri"/>
                <a:cs typeface="Times New Roman" panose="02020603050405020304" pitchFamily="18" charset="0"/>
              </a:rPr>
              <a:t> 2. Last audited balance sheet shall be considered as the last date not exceeding 18 months from the date of transaction</a:t>
            </a:r>
          </a:p>
          <a:p>
            <a:pPr algn="l"/>
            <a:r>
              <a:rPr lang="en-US" sz="1000" i="1" dirty="0">
                <a:solidFill>
                  <a:prstClr val="black"/>
                </a:solidFill>
                <a:latin typeface="Calibri"/>
                <a:cs typeface="Times New Roman" panose="02020603050405020304" pitchFamily="18" charset="0"/>
              </a:rPr>
              <a:t>3. Financial commitment made by Maharatna or Navratna or Miniratna or subsidiaries of such public sector undertakings in foreign entities outside India engaged in strategic sectors shall not be </a:t>
            </a:r>
            <a:r>
              <a:rPr lang="de-DE" sz="1000" i="1" dirty="0">
                <a:solidFill>
                  <a:prstClr val="black"/>
                </a:solidFill>
                <a:latin typeface="Calibri"/>
                <a:cs typeface="Times New Roman" panose="02020603050405020304" pitchFamily="18" charset="0"/>
              </a:rPr>
              <a:t>subject to the limits</a:t>
            </a:r>
          </a:p>
        </p:txBody>
      </p:sp>
    </p:spTree>
    <p:extLst>
      <p:ext uri="{BB962C8B-B14F-4D97-AF65-F5344CB8AC3E}">
        <p14:creationId xmlns:p14="http://schemas.microsoft.com/office/powerpoint/2010/main" val="3175091611"/>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CDC24742-A93B-43E0-ABA1-66CD901AB9C7}"/>
              </a:ext>
            </a:extLst>
          </p:cNvPr>
          <p:cNvSpPr/>
          <p:nvPr/>
        </p:nvSpPr>
        <p:spPr bwMode="gray">
          <a:xfrm>
            <a:off x="1648572" y="1692862"/>
            <a:ext cx="2864373" cy="589642"/>
          </a:xfrm>
          <a:prstGeom prst="rect">
            <a:avLst/>
          </a:prstGeom>
          <a:solidFill>
            <a:srgbClr val="0097A9"/>
          </a:solidFill>
          <a:ln w="19050" algn="ctr">
            <a:noFill/>
            <a:miter lim="800000"/>
            <a:headEnd/>
            <a:tailEnd/>
          </a:ln>
        </p:spPr>
        <p:txBody>
          <a:bodyPr wrap="square" lIns="70674" tIns="72694" rIns="70674" bIns="70674" rtlCol="0" anchor="ctr"/>
          <a:lstStyle/>
          <a:p>
            <a:pPr marL="0" marR="0" lvl="0" indent="0" algn="ctr" defTabSz="94567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Calibri" panose="020F0502020204030204" pitchFamily="34" charset="0"/>
                <a:cs typeface="Calibri" panose="020F0502020204030204" pitchFamily="34" charset="0"/>
              </a:rPr>
              <a:t>Prohibited Sector</a:t>
            </a:r>
          </a:p>
          <a:p>
            <a:pPr marL="0" marR="0" lvl="0" indent="0" algn="l" defTabSz="945677"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white"/>
              </a:solidFill>
              <a:effectLst/>
              <a:uLnTx/>
              <a:uFillTx/>
              <a:latin typeface="Calibri" panose="020F0502020204030204" pitchFamily="34" charset="0"/>
              <a:cs typeface="Calibri" panose="020F0502020204030204" pitchFamily="34" charset="0"/>
            </a:endParaRPr>
          </a:p>
        </p:txBody>
      </p:sp>
      <p:sp>
        <p:nvSpPr>
          <p:cNvPr id="20" name="Rectangle 19">
            <a:extLst>
              <a:ext uri="{FF2B5EF4-FFF2-40B4-BE49-F238E27FC236}">
                <a16:creationId xmlns:a16="http://schemas.microsoft.com/office/drawing/2014/main" id="{B8767393-22F9-4A32-A198-85B81EC80DDA}"/>
              </a:ext>
            </a:extLst>
          </p:cNvPr>
          <p:cNvSpPr/>
          <p:nvPr/>
        </p:nvSpPr>
        <p:spPr bwMode="gray">
          <a:xfrm>
            <a:off x="4713604" y="1692862"/>
            <a:ext cx="2880842" cy="589642"/>
          </a:xfrm>
          <a:prstGeom prst="rect">
            <a:avLst/>
          </a:prstGeom>
          <a:solidFill>
            <a:srgbClr val="046A38"/>
          </a:solidFill>
          <a:ln w="19050" algn="ctr">
            <a:noFill/>
            <a:miter lim="800000"/>
            <a:headEnd/>
            <a:tailEnd/>
          </a:ln>
        </p:spPr>
        <p:txBody>
          <a:bodyPr wrap="square" lIns="70674" tIns="72694" rIns="70674" bIns="70674" rtlCol="0" anchor="ctr"/>
          <a:lstStyle/>
          <a:p>
            <a:pPr marL="0" marR="0" lvl="0" indent="0" algn="ctr" defTabSz="94567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Calibri" panose="020F0502020204030204" pitchFamily="34" charset="0"/>
                <a:cs typeface="Calibri" panose="020F0502020204030204" pitchFamily="34" charset="0"/>
              </a:rPr>
              <a:t>Restriction on Investment</a:t>
            </a:r>
          </a:p>
        </p:txBody>
      </p:sp>
      <p:sp>
        <p:nvSpPr>
          <p:cNvPr id="21" name="Rectangle 20">
            <a:extLst>
              <a:ext uri="{FF2B5EF4-FFF2-40B4-BE49-F238E27FC236}">
                <a16:creationId xmlns:a16="http://schemas.microsoft.com/office/drawing/2014/main" id="{843A39B8-C6AF-4E79-95D4-D9009B83C977}"/>
              </a:ext>
            </a:extLst>
          </p:cNvPr>
          <p:cNvSpPr/>
          <p:nvPr/>
        </p:nvSpPr>
        <p:spPr bwMode="gray">
          <a:xfrm>
            <a:off x="7811179" y="1691486"/>
            <a:ext cx="2864373" cy="589642"/>
          </a:xfrm>
          <a:prstGeom prst="rect">
            <a:avLst/>
          </a:prstGeom>
          <a:solidFill>
            <a:srgbClr val="86BC25"/>
          </a:solidFill>
          <a:ln w="19050" algn="ctr">
            <a:noFill/>
            <a:miter lim="800000"/>
            <a:headEnd/>
            <a:tailEnd/>
          </a:ln>
        </p:spPr>
        <p:txBody>
          <a:bodyPr wrap="square" lIns="70674" tIns="72694" rIns="70674" bIns="70674" rtlCol="0" anchor="ctr"/>
          <a:lstStyle/>
          <a:p>
            <a:pPr marL="0" marR="0" lvl="0" indent="0" algn="ctr" defTabSz="94567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Calibri" panose="020F0502020204030204" pitchFamily="34" charset="0"/>
                <a:cs typeface="Calibri" panose="020F0502020204030204" pitchFamily="34" charset="0"/>
              </a:rPr>
              <a:t>Jurisdiction Sector</a:t>
            </a:r>
          </a:p>
        </p:txBody>
      </p:sp>
      <p:sp>
        <p:nvSpPr>
          <p:cNvPr id="22" name="Rectangle 21">
            <a:extLst>
              <a:ext uri="{FF2B5EF4-FFF2-40B4-BE49-F238E27FC236}">
                <a16:creationId xmlns:a16="http://schemas.microsoft.com/office/drawing/2014/main" id="{77725FCC-96A5-43CF-A477-F1B7F19D9A50}"/>
              </a:ext>
            </a:extLst>
          </p:cNvPr>
          <p:cNvSpPr/>
          <p:nvPr/>
        </p:nvSpPr>
        <p:spPr bwMode="gray">
          <a:xfrm>
            <a:off x="1648572" y="2383267"/>
            <a:ext cx="2864373" cy="3253927"/>
          </a:xfrm>
          <a:prstGeom prst="rect">
            <a:avLst/>
          </a:prstGeom>
          <a:solidFill>
            <a:schemeClr val="accent3">
              <a:lumMod val="40000"/>
              <a:lumOff val="60000"/>
              <a:alpha val="25000"/>
            </a:schemeClr>
          </a:solidFill>
          <a:ln w="19050" algn="ctr">
            <a:noFill/>
            <a:miter lim="800000"/>
            <a:headEnd/>
            <a:tailEnd/>
          </a:ln>
        </p:spPr>
        <p:txBody>
          <a:bodyPr wrap="square" lIns="70674" tIns="290774" rIns="70674" bIns="70674" rtlCol="0" anchor="t"/>
          <a:lstStyle/>
          <a:p>
            <a:pPr marR="0" lvl="0" algn="just">
              <a:lnSpc>
                <a:spcPct val="115000"/>
              </a:lnSpc>
              <a:spcBef>
                <a:spcPts val="0"/>
              </a:spcBef>
              <a:spcAft>
                <a:spcPts val="0"/>
              </a:spcAft>
            </a:pPr>
            <a:r>
              <a:rPr lang="en-US" sz="1200" dirty="0">
                <a:effectLst/>
                <a:latin typeface="Calibri" panose="020F0502020204030204" pitchFamily="34" charset="0"/>
                <a:ea typeface="Calibri Light" panose="020F0302020204030204" pitchFamily="34" charset="0"/>
                <a:cs typeface="Calibri" panose="020F0502020204030204" pitchFamily="34" charset="0"/>
              </a:rPr>
              <a:t>A person resident in India cannot make ODI without seeking prior approval from RBI in a foreign entity engaged in: </a:t>
            </a:r>
          </a:p>
          <a:p>
            <a:pPr marR="0" lvl="0" algn="just">
              <a:lnSpc>
                <a:spcPct val="115000"/>
              </a:lnSpc>
              <a:spcBef>
                <a:spcPts val="0"/>
              </a:spcBef>
              <a:spcAft>
                <a:spcPts val="0"/>
              </a:spcAft>
            </a:pPr>
            <a:endParaRPr lang="en-US" sz="1200" dirty="0">
              <a:effectLst/>
              <a:latin typeface="Calibri" panose="020F0502020204030204" pitchFamily="34" charset="0"/>
              <a:ea typeface="Calibri Light" panose="020F0302020204030204" pitchFamily="34" charset="0"/>
              <a:cs typeface="Calibri" panose="020F0502020204030204" pitchFamily="34" charset="0"/>
            </a:endParaRPr>
          </a:p>
          <a:p>
            <a:pPr marL="347663" marR="0" lvl="1" indent="-228600" algn="just">
              <a:lnSpc>
                <a:spcPct val="115000"/>
              </a:lnSpc>
              <a:spcBef>
                <a:spcPts val="0"/>
              </a:spcBef>
              <a:spcAft>
                <a:spcPts val="0"/>
              </a:spcAft>
              <a:buFont typeface="+mj-lt"/>
              <a:buAutoNum type="romanLcPeriod"/>
            </a:pPr>
            <a:r>
              <a:rPr lang="en-US" sz="1200" dirty="0">
                <a:effectLst/>
                <a:latin typeface="Calibri" panose="020F0502020204030204" pitchFamily="34" charset="0"/>
                <a:ea typeface="Calibri Light" panose="020F0302020204030204" pitchFamily="34" charset="0"/>
                <a:cs typeface="Calibri" panose="020F0502020204030204" pitchFamily="34" charset="0"/>
              </a:rPr>
              <a:t>real estate activity; </a:t>
            </a:r>
          </a:p>
          <a:p>
            <a:pPr marL="347663" marR="0" lvl="1" indent="-228600" algn="just">
              <a:lnSpc>
                <a:spcPct val="115000"/>
              </a:lnSpc>
              <a:spcBef>
                <a:spcPts val="0"/>
              </a:spcBef>
              <a:spcAft>
                <a:spcPts val="0"/>
              </a:spcAft>
              <a:buFont typeface="+mj-lt"/>
              <a:buAutoNum type="romanLcPeriod"/>
            </a:pPr>
            <a:r>
              <a:rPr lang="en-US" sz="1200" dirty="0">
                <a:effectLst/>
                <a:latin typeface="Calibri" panose="020F0502020204030204" pitchFamily="34" charset="0"/>
                <a:ea typeface="Calibri Light" panose="020F0302020204030204" pitchFamily="34" charset="0"/>
                <a:cs typeface="Calibri" panose="020F0502020204030204" pitchFamily="34" charset="0"/>
              </a:rPr>
              <a:t>gambling;</a:t>
            </a:r>
          </a:p>
          <a:p>
            <a:pPr marL="347663" marR="0" lvl="1" indent="-228600" algn="just">
              <a:lnSpc>
                <a:spcPct val="115000"/>
              </a:lnSpc>
              <a:spcBef>
                <a:spcPts val="0"/>
              </a:spcBef>
              <a:spcAft>
                <a:spcPts val="0"/>
              </a:spcAft>
              <a:buFont typeface="+mj-lt"/>
              <a:buAutoNum type="romanLcPeriod"/>
            </a:pPr>
            <a:r>
              <a:rPr lang="en-US" sz="1200" dirty="0">
                <a:effectLst/>
                <a:latin typeface="Calibri" panose="020F0502020204030204" pitchFamily="34" charset="0"/>
                <a:ea typeface="Calibri Light" panose="020F0302020204030204" pitchFamily="34" charset="0"/>
                <a:cs typeface="Calibri" panose="020F0502020204030204" pitchFamily="34" charset="0"/>
              </a:rPr>
              <a:t>dealing with financial products linked to the Indian rupee</a:t>
            </a:r>
          </a:p>
        </p:txBody>
      </p:sp>
      <p:sp>
        <p:nvSpPr>
          <p:cNvPr id="23" name="Rectangle 22">
            <a:extLst>
              <a:ext uri="{FF2B5EF4-FFF2-40B4-BE49-F238E27FC236}">
                <a16:creationId xmlns:a16="http://schemas.microsoft.com/office/drawing/2014/main" id="{8AA98014-5E36-4504-8C0B-B065F2A31986}"/>
              </a:ext>
            </a:extLst>
          </p:cNvPr>
          <p:cNvSpPr/>
          <p:nvPr/>
        </p:nvSpPr>
        <p:spPr bwMode="gray">
          <a:xfrm>
            <a:off x="4713604" y="2383267"/>
            <a:ext cx="2864373" cy="3253927"/>
          </a:xfrm>
          <a:prstGeom prst="rect">
            <a:avLst/>
          </a:prstGeom>
          <a:solidFill>
            <a:schemeClr val="accent2">
              <a:lumMod val="20000"/>
              <a:lumOff val="80000"/>
              <a:alpha val="25000"/>
            </a:schemeClr>
          </a:solidFill>
          <a:ln w="19050" algn="ctr">
            <a:noFill/>
            <a:miter lim="800000"/>
            <a:headEnd/>
            <a:tailEnd/>
          </a:ln>
        </p:spPr>
        <p:txBody>
          <a:bodyPr wrap="square" lIns="70674" tIns="290774" rIns="70674" bIns="70674" rtlCol="0" anchor="t"/>
          <a:lstStyle/>
          <a:p>
            <a:pPr marL="342900" marR="0" lvl="0" indent="-342900" algn="just">
              <a:lnSpc>
                <a:spcPct val="1150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Calibri Light" panose="020F0302020204030204" pitchFamily="34" charset="0"/>
                <a:cs typeface="Calibri" panose="020F0502020204030204" pitchFamily="34" charset="0"/>
              </a:rPr>
              <a:t>A person resident in India can make financial commitment in a foreign entity that has invested or invests in India through not more than two layers of subsidiaries. </a:t>
            </a:r>
          </a:p>
          <a:p>
            <a:pPr marL="342900" marR="0" lvl="0" indent="-342900" algn="just">
              <a:lnSpc>
                <a:spcPct val="115000"/>
              </a:lnSpc>
              <a:spcBef>
                <a:spcPts val="0"/>
              </a:spcBef>
              <a:spcAft>
                <a:spcPts val="0"/>
              </a:spcAft>
              <a:buFont typeface="Symbol" panose="05050102010706020507" pitchFamily="18" charset="2"/>
              <a:buChar char=""/>
            </a:pPr>
            <a:endParaRPr lang="en-US" sz="1200" dirty="0">
              <a:latin typeface="Calibri" panose="020F0502020204030204" pitchFamily="34" charset="0"/>
              <a:ea typeface="Calibri Light" panose="020F0302020204030204" pitchFamily="34" charset="0"/>
              <a:cs typeface="Calibri" panose="020F0502020204030204" pitchFamily="34" charset="0"/>
            </a:endParaRPr>
          </a:p>
          <a:p>
            <a:pPr marL="342900" marR="0" lvl="0" indent="-342900" algn="just">
              <a:lnSpc>
                <a:spcPct val="1150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Calibri Light" panose="020F0302020204030204" pitchFamily="34" charset="0"/>
                <a:cs typeface="Calibri" panose="020F0502020204030204" pitchFamily="34" charset="0"/>
              </a:rPr>
              <a:t>Such restriction on layers of subsidiaries is not applicable to Banks, systemically important NBFC, insurance companies and Government companies as laid down under the Companies (Restrictions on Number of Layers) Rules, 2017. </a:t>
            </a:r>
          </a:p>
        </p:txBody>
      </p:sp>
      <p:sp>
        <p:nvSpPr>
          <p:cNvPr id="24" name="Rectangle 23">
            <a:extLst>
              <a:ext uri="{FF2B5EF4-FFF2-40B4-BE49-F238E27FC236}">
                <a16:creationId xmlns:a16="http://schemas.microsoft.com/office/drawing/2014/main" id="{41482E5C-B8C3-4FF7-9EC1-786138F77BAB}"/>
              </a:ext>
            </a:extLst>
          </p:cNvPr>
          <p:cNvSpPr/>
          <p:nvPr/>
        </p:nvSpPr>
        <p:spPr bwMode="gray">
          <a:xfrm>
            <a:off x="7819983" y="2383267"/>
            <a:ext cx="2864373" cy="3253927"/>
          </a:xfrm>
          <a:prstGeom prst="rect">
            <a:avLst/>
          </a:prstGeom>
          <a:solidFill>
            <a:schemeClr val="accent1">
              <a:lumMod val="20000"/>
              <a:lumOff val="80000"/>
              <a:alpha val="25000"/>
            </a:schemeClr>
          </a:solidFill>
          <a:ln w="19050" algn="ctr">
            <a:noFill/>
            <a:miter lim="800000"/>
            <a:headEnd/>
            <a:tailEnd/>
          </a:ln>
        </p:spPr>
        <p:txBody>
          <a:bodyPr wrap="square" lIns="70674" tIns="290774" rIns="70674" bIns="70674" rtlCol="0" anchor="t"/>
          <a:lstStyle/>
          <a:p>
            <a:pPr algn="just"/>
            <a:r>
              <a:rPr lang="en-US" sz="1200" dirty="0">
                <a:latin typeface="Calibri" panose="020F0502020204030204" pitchFamily="34" charset="0"/>
                <a:cs typeface="Calibri" panose="020F0502020204030204" pitchFamily="34" charset="0"/>
              </a:rPr>
              <a:t>Overseas Investment or transfer of such investment including swap of securities in a foreign entity formed, registered or incorporated in Pakistan or in any other jurisdiction or in strategic sectors/specific geographies shall require prior approval of the Central </a:t>
            </a:r>
            <a:r>
              <a:rPr lang="de-DE" sz="1200" dirty="0">
                <a:latin typeface="Calibri" panose="020F0502020204030204" pitchFamily="34" charset="0"/>
                <a:cs typeface="Calibri" panose="020F0502020204030204" pitchFamily="34" charset="0"/>
              </a:rPr>
              <a:t>Government.</a:t>
            </a:r>
            <a:endParaRPr lang="en-US" sz="1200" dirty="0">
              <a:latin typeface="Calibri" panose="020F0502020204030204" pitchFamily="34" charset="0"/>
              <a:cs typeface="Calibri" panose="020F0502020204030204" pitchFamily="34" charset="0"/>
            </a:endParaRPr>
          </a:p>
        </p:txBody>
      </p:sp>
      <p:sp>
        <p:nvSpPr>
          <p:cNvPr id="25" name="Oval 24">
            <a:extLst>
              <a:ext uri="{FF2B5EF4-FFF2-40B4-BE49-F238E27FC236}">
                <a16:creationId xmlns:a16="http://schemas.microsoft.com/office/drawing/2014/main" id="{8554F0D8-67E1-4797-84FC-8517B240EA82}"/>
              </a:ext>
            </a:extLst>
          </p:cNvPr>
          <p:cNvSpPr/>
          <p:nvPr/>
        </p:nvSpPr>
        <p:spPr bwMode="gray">
          <a:xfrm>
            <a:off x="3898869" y="2004029"/>
            <a:ext cx="554198" cy="554198"/>
          </a:xfrm>
          <a:prstGeom prst="ellipse">
            <a:avLst/>
          </a:prstGeom>
          <a:solidFill>
            <a:schemeClr val="bg1"/>
          </a:solidFill>
          <a:ln w="19050" algn="ctr">
            <a:noFill/>
            <a:miter lim="800000"/>
            <a:headEnd/>
            <a:tailEnd/>
          </a:ln>
        </p:spPr>
        <p:txBody>
          <a:bodyPr wrap="square" lIns="70674" tIns="70674" rIns="70674" bIns="70674" rtlCol="0" anchor="ctr"/>
          <a:lstStyle/>
          <a:p>
            <a:pPr marL="0" marR="0" lvl="0" indent="0" algn="ctr" defTabSz="945677" rtl="0" eaLnBrk="1" fontAlgn="auto" latinLnBrk="0" hangingPunct="1">
              <a:lnSpc>
                <a:spcPct val="106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0097A9"/>
              </a:solidFill>
              <a:effectLst/>
              <a:uLnTx/>
              <a:uFillTx/>
              <a:latin typeface="Calibri" panose="020F0502020204030204" pitchFamily="34" charset="0"/>
              <a:cs typeface="Calibri" panose="020F0502020204030204" pitchFamily="34" charset="0"/>
            </a:endParaRPr>
          </a:p>
        </p:txBody>
      </p:sp>
      <p:sp>
        <p:nvSpPr>
          <p:cNvPr id="26" name="Oval 25">
            <a:extLst>
              <a:ext uri="{FF2B5EF4-FFF2-40B4-BE49-F238E27FC236}">
                <a16:creationId xmlns:a16="http://schemas.microsoft.com/office/drawing/2014/main" id="{5D5DD521-8F5E-42AA-A6BD-E12F73EB16A8}"/>
              </a:ext>
            </a:extLst>
          </p:cNvPr>
          <p:cNvSpPr/>
          <p:nvPr/>
        </p:nvSpPr>
        <p:spPr bwMode="gray">
          <a:xfrm>
            <a:off x="6955915" y="2004029"/>
            <a:ext cx="554198" cy="554198"/>
          </a:xfrm>
          <a:prstGeom prst="ellipse">
            <a:avLst/>
          </a:prstGeom>
          <a:solidFill>
            <a:schemeClr val="bg1"/>
          </a:solidFill>
          <a:ln w="19050" algn="ctr">
            <a:noFill/>
            <a:miter lim="800000"/>
            <a:headEnd/>
            <a:tailEnd/>
          </a:ln>
        </p:spPr>
        <p:txBody>
          <a:bodyPr wrap="square" lIns="70674" tIns="70674" rIns="70674" bIns="70674" rtlCol="0" anchor="ctr"/>
          <a:lstStyle/>
          <a:p>
            <a:pPr marL="0" marR="0" lvl="0" indent="0" algn="ctr" defTabSz="945677" rtl="0" eaLnBrk="1" fontAlgn="auto" latinLnBrk="0" hangingPunct="1">
              <a:lnSpc>
                <a:spcPct val="106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046A38"/>
              </a:solidFill>
              <a:effectLst/>
              <a:uLnTx/>
              <a:uFillTx/>
              <a:latin typeface="Calibri" panose="020F0502020204030204" pitchFamily="34" charset="0"/>
              <a:cs typeface="Calibri" panose="020F0502020204030204" pitchFamily="34" charset="0"/>
            </a:endParaRPr>
          </a:p>
        </p:txBody>
      </p:sp>
      <p:sp>
        <p:nvSpPr>
          <p:cNvPr id="27" name="Oval 26">
            <a:extLst>
              <a:ext uri="{FF2B5EF4-FFF2-40B4-BE49-F238E27FC236}">
                <a16:creationId xmlns:a16="http://schemas.microsoft.com/office/drawing/2014/main" id="{1A986496-0A9D-4A6F-A3A8-04CF5E291846}"/>
              </a:ext>
            </a:extLst>
          </p:cNvPr>
          <p:cNvSpPr/>
          <p:nvPr/>
        </p:nvSpPr>
        <p:spPr bwMode="gray">
          <a:xfrm>
            <a:off x="10043755" y="2002651"/>
            <a:ext cx="554198" cy="554198"/>
          </a:xfrm>
          <a:prstGeom prst="ellipse">
            <a:avLst/>
          </a:prstGeom>
          <a:solidFill>
            <a:schemeClr val="bg1"/>
          </a:solidFill>
          <a:ln w="19050" algn="ctr">
            <a:noFill/>
            <a:miter lim="800000"/>
            <a:headEnd/>
            <a:tailEnd/>
          </a:ln>
        </p:spPr>
        <p:txBody>
          <a:bodyPr wrap="square" lIns="70674" tIns="70674" rIns="70674" bIns="70674" rtlCol="0" anchor="ctr"/>
          <a:lstStyle/>
          <a:p>
            <a:pPr marL="0" marR="0" lvl="0" indent="0" algn="ctr" defTabSz="945677" rtl="0" eaLnBrk="1" fontAlgn="auto" latinLnBrk="0" hangingPunct="1">
              <a:lnSpc>
                <a:spcPct val="106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86BC25"/>
              </a:solidFill>
              <a:effectLst/>
              <a:uLnTx/>
              <a:uFillTx/>
              <a:latin typeface="Calibri" panose="020F0502020204030204" pitchFamily="34" charset="0"/>
              <a:cs typeface="Calibri" panose="020F0502020204030204" pitchFamily="34" charset="0"/>
            </a:endParaRPr>
          </a:p>
        </p:txBody>
      </p:sp>
      <p:sp>
        <p:nvSpPr>
          <p:cNvPr id="29" name="Freeform 756"/>
          <p:cNvSpPr>
            <a:spLocks noChangeAspect="1" noEditPoints="1"/>
          </p:cNvSpPr>
          <p:nvPr/>
        </p:nvSpPr>
        <p:spPr bwMode="auto">
          <a:xfrm>
            <a:off x="3969199" y="2070961"/>
            <a:ext cx="417576" cy="417576"/>
          </a:xfrm>
          <a:custGeom>
            <a:avLst/>
            <a:gdLst>
              <a:gd name="T0" fmla="*/ 0 w 512"/>
              <a:gd name="T1" fmla="*/ 256 h 512"/>
              <a:gd name="T2" fmla="*/ 512 w 512"/>
              <a:gd name="T3" fmla="*/ 256 h 512"/>
              <a:gd name="T4" fmla="*/ 308 w 512"/>
              <a:gd name="T5" fmla="*/ 356 h 512"/>
              <a:gd name="T6" fmla="*/ 294 w 512"/>
              <a:gd name="T7" fmla="*/ 361 h 512"/>
              <a:gd name="T8" fmla="*/ 240 w 512"/>
              <a:gd name="T9" fmla="*/ 350 h 512"/>
              <a:gd name="T10" fmla="*/ 221 w 512"/>
              <a:gd name="T11" fmla="*/ 290 h 512"/>
              <a:gd name="T12" fmla="*/ 235 w 512"/>
              <a:gd name="T13" fmla="*/ 191 h 512"/>
              <a:gd name="T14" fmla="*/ 202 w 512"/>
              <a:gd name="T15" fmla="*/ 176 h 512"/>
              <a:gd name="T16" fmla="*/ 170 w 512"/>
              <a:gd name="T17" fmla="*/ 191 h 512"/>
              <a:gd name="T18" fmla="*/ 184 w 512"/>
              <a:gd name="T19" fmla="*/ 290 h 512"/>
              <a:gd name="T20" fmla="*/ 165 w 512"/>
              <a:gd name="T21" fmla="*/ 350 h 512"/>
              <a:gd name="T22" fmla="*/ 111 w 512"/>
              <a:gd name="T23" fmla="*/ 361 h 512"/>
              <a:gd name="T24" fmla="*/ 97 w 512"/>
              <a:gd name="T25" fmla="*/ 356 h 512"/>
              <a:gd name="T26" fmla="*/ 139 w 512"/>
              <a:gd name="T27" fmla="*/ 334 h 512"/>
              <a:gd name="T28" fmla="*/ 166 w 512"/>
              <a:gd name="T29" fmla="*/ 302 h 512"/>
              <a:gd name="T30" fmla="*/ 153 w 512"/>
              <a:gd name="T31" fmla="*/ 177 h 512"/>
              <a:gd name="T32" fmla="*/ 251 w 512"/>
              <a:gd name="T33" fmla="*/ 177 h 512"/>
              <a:gd name="T34" fmla="*/ 239 w 512"/>
              <a:gd name="T35" fmla="*/ 302 h 512"/>
              <a:gd name="T36" fmla="*/ 265 w 512"/>
              <a:gd name="T37" fmla="*/ 334 h 512"/>
              <a:gd name="T38" fmla="*/ 308 w 512"/>
              <a:gd name="T39" fmla="*/ 356 h 512"/>
              <a:gd name="T40" fmla="*/ 405 w 512"/>
              <a:gd name="T41" fmla="*/ 342 h 512"/>
              <a:gd name="T42" fmla="*/ 380 w 512"/>
              <a:gd name="T43" fmla="*/ 335 h 512"/>
              <a:gd name="T44" fmla="*/ 356 w 512"/>
              <a:gd name="T45" fmla="*/ 328 h 512"/>
              <a:gd name="T46" fmla="*/ 360 w 512"/>
              <a:gd name="T47" fmla="*/ 248 h 512"/>
              <a:gd name="T48" fmla="*/ 330 w 512"/>
              <a:gd name="T49" fmla="*/ 197 h 512"/>
              <a:gd name="T50" fmla="*/ 301 w 512"/>
              <a:gd name="T51" fmla="*/ 248 h 512"/>
              <a:gd name="T52" fmla="*/ 305 w 512"/>
              <a:gd name="T53" fmla="*/ 328 h 512"/>
              <a:gd name="T54" fmla="*/ 290 w 512"/>
              <a:gd name="T55" fmla="*/ 326 h 512"/>
              <a:gd name="T56" fmla="*/ 298 w 512"/>
              <a:gd name="T57" fmla="*/ 293 h 512"/>
              <a:gd name="T58" fmla="*/ 288 w 512"/>
              <a:gd name="T59" fmla="*/ 195 h 512"/>
              <a:gd name="T60" fmla="*/ 373 w 512"/>
              <a:gd name="T61" fmla="*/ 195 h 512"/>
              <a:gd name="T62" fmla="*/ 363 w 512"/>
              <a:gd name="T63" fmla="*/ 293 h 512"/>
              <a:gd name="T64" fmla="*/ 383 w 512"/>
              <a:gd name="T65" fmla="*/ 314 h 512"/>
              <a:gd name="T66" fmla="*/ 414 w 512"/>
              <a:gd name="T67" fmla="*/ 337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2" h="512">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moveTo>
                  <a:pt x="308" y="356"/>
                </a:moveTo>
                <a:cubicBezTo>
                  <a:pt x="306" y="360"/>
                  <a:pt x="302" y="362"/>
                  <a:pt x="298" y="362"/>
                </a:cubicBezTo>
                <a:cubicBezTo>
                  <a:pt x="297" y="362"/>
                  <a:pt x="295" y="362"/>
                  <a:pt x="294" y="361"/>
                </a:cubicBezTo>
                <a:cubicBezTo>
                  <a:pt x="283" y="356"/>
                  <a:pt x="273" y="356"/>
                  <a:pt x="264" y="355"/>
                </a:cubicBezTo>
                <a:cubicBezTo>
                  <a:pt x="256" y="355"/>
                  <a:pt x="248" y="355"/>
                  <a:pt x="240" y="350"/>
                </a:cubicBezTo>
                <a:cubicBezTo>
                  <a:pt x="226" y="343"/>
                  <a:pt x="220" y="323"/>
                  <a:pt x="219" y="317"/>
                </a:cubicBezTo>
                <a:cubicBezTo>
                  <a:pt x="217" y="308"/>
                  <a:pt x="216" y="297"/>
                  <a:pt x="221" y="290"/>
                </a:cubicBezTo>
                <a:cubicBezTo>
                  <a:pt x="228" y="280"/>
                  <a:pt x="236" y="261"/>
                  <a:pt x="240" y="246"/>
                </a:cubicBezTo>
                <a:cubicBezTo>
                  <a:pt x="246" y="221"/>
                  <a:pt x="244" y="202"/>
                  <a:pt x="235" y="191"/>
                </a:cubicBezTo>
                <a:cubicBezTo>
                  <a:pt x="223" y="176"/>
                  <a:pt x="203" y="177"/>
                  <a:pt x="203" y="177"/>
                </a:cubicBezTo>
                <a:cubicBezTo>
                  <a:pt x="202" y="177"/>
                  <a:pt x="202" y="176"/>
                  <a:pt x="202" y="176"/>
                </a:cubicBezTo>
                <a:cubicBezTo>
                  <a:pt x="202" y="176"/>
                  <a:pt x="202" y="177"/>
                  <a:pt x="202" y="177"/>
                </a:cubicBezTo>
                <a:cubicBezTo>
                  <a:pt x="202" y="177"/>
                  <a:pt x="181" y="176"/>
                  <a:pt x="170" y="191"/>
                </a:cubicBezTo>
                <a:cubicBezTo>
                  <a:pt x="160" y="202"/>
                  <a:pt x="159" y="221"/>
                  <a:pt x="165" y="246"/>
                </a:cubicBezTo>
                <a:cubicBezTo>
                  <a:pt x="168" y="261"/>
                  <a:pt x="176" y="280"/>
                  <a:pt x="184" y="290"/>
                </a:cubicBezTo>
                <a:cubicBezTo>
                  <a:pt x="189" y="297"/>
                  <a:pt x="187" y="308"/>
                  <a:pt x="185" y="317"/>
                </a:cubicBezTo>
                <a:cubicBezTo>
                  <a:pt x="184" y="323"/>
                  <a:pt x="179" y="343"/>
                  <a:pt x="165" y="350"/>
                </a:cubicBezTo>
                <a:cubicBezTo>
                  <a:pt x="157" y="355"/>
                  <a:pt x="149" y="355"/>
                  <a:pt x="140" y="355"/>
                </a:cubicBezTo>
                <a:cubicBezTo>
                  <a:pt x="131" y="356"/>
                  <a:pt x="122" y="356"/>
                  <a:pt x="111" y="361"/>
                </a:cubicBezTo>
                <a:cubicBezTo>
                  <a:pt x="109" y="362"/>
                  <a:pt x="108" y="362"/>
                  <a:pt x="106" y="362"/>
                </a:cubicBezTo>
                <a:cubicBezTo>
                  <a:pt x="102" y="362"/>
                  <a:pt x="98" y="360"/>
                  <a:pt x="97" y="356"/>
                </a:cubicBezTo>
                <a:cubicBezTo>
                  <a:pt x="94" y="351"/>
                  <a:pt x="96" y="344"/>
                  <a:pt x="102" y="342"/>
                </a:cubicBezTo>
                <a:cubicBezTo>
                  <a:pt x="116" y="335"/>
                  <a:pt x="129" y="335"/>
                  <a:pt x="139" y="334"/>
                </a:cubicBezTo>
                <a:cubicBezTo>
                  <a:pt x="146" y="334"/>
                  <a:pt x="151" y="334"/>
                  <a:pt x="155" y="332"/>
                </a:cubicBezTo>
                <a:cubicBezTo>
                  <a:pt x="161" y="328"/>
                  <a:pt x="167" y="308"/>
                  <a:pt x="166" y="302"/>
                </a:cubicBezTo>
                <a:cubicBezTo>
                  <a:pt x="157" y="289"/>
                  <a:pt x="148" y="269"/>
                  <a:pt x="144" y="251"/>
                </a:cubicBezTo>
                <a:cubicBezTo>
                  <a:pt x="136" y="219"/>
                  <a:pt x="139" y="194"/>
                  <a:pt x="153" y="177"/>
                </a:cubicBezTo>
                <a:cubicBezTo>
                  <a:pt x="171" y="155"/>
                  <a:pt x="200" y="155"/>
                  <a:pt x="202" y="155"/>
                </a:cubicBezTo>
                <a:cubicBezTo>
                  <a:pt x="205" y="155"/>
                  <a:pt x="233" y="155"/>
                  <a:pt x="251" y="177"/>
                </a:cubicBezTo>
                <a:cubicBezTo>
                  <a:pt x="265" y="194"/>
                  <a:pt x="268" y="219"/>
                  <a:pt x="261" y="251"/>
                </a:cubicBezTo>
                <a:cubicBezTo>
                  <a:pt x="256" y="269"/>
                  <a:pt x="247" y="289"/>
                  <a:pt x="239" y="302"/>
                </a:cubicBezTo>
                <a:cubicBezTo>
                  <a:pt x="237" y="308"/>
                  <a:pt x="243" y="328"/>
                  <a:pt x="250" y="332"/>
                </a:cubicBezTo>
                <a:cubicBezTo>
                  <a:pt x="253" y="334"/>
                  <a:pt x="259" y="334"/>
                  <a:pt x="265" y="334"/>
                </a:cubicBezTo>
                <a:cubicBezTo>
                  <a:pt x="276" y="335"/>
                  <a:pt x="288" y="335"/>
                  <a:pt x="303" y="342"/>
                </a:cubicBezTo>
                <a:cubicBezTo>
                  <a:pt x="308" y="344"/>
                  <a:pt x="310" y="351"/>
                  <a:pt x="308" y="356"/>
                </a:cubicBezTo>
                <a:close/>
                <a:moveTo>
                  <a:pt x="414" y="337"/>
                </a:moveTo>
                <a:cubicBezTo>
                  <a:pt x="412" y="340"/>
                  <a:pt x="408" y="342"/>
                  <a:pt x="405" y="342"/>
                </a:cubicBezTo>
                <a:cubicBezTo>
                  <a:pt x="403" y="342"/>
                  <a:pt x="401" y="341"/>
                  <a:pt x="399" y="340"/>
                </a:cubicBezTo>
                <a:cubicBezTo>
                  <a:pt x="395" y="337"/>
                  <a:pt x="387" y="336"/>
                  <a:pt x="380" y="335"/>
                </a:cubicBezTo>
                <a:cubicBezTo>
                  <a:pt x="372" y="334"/>
                  <a:pt x="364" y="333"/>
                  <a:pt x="357" y="329"/>
                </a:cubicBezTo>
                <a:cubicBezTo>
                  <a:pt x="357" y="329"/>
                  <a:pt x="356" y="328"/>
                  <a:pt x="356" y="328"/>
                </a:cubicBezTo>
                <a:cubicBezTo>
                  <a:pt x="341" y="317"/>
                  <a:pt x="337" y="293"/>
                  <a:pt x="345" y="282"/>
                </a:cubicBezTo>
                <a:cubicBezTo>
                  <a:pt x="351" y="274"/>
                  <a:pt x="357" y="260"/>
                  <a:pt x="360" y="248"/>
                </a:cubicBezTo>
                <a:cubicBezTo>
                  <a:pt x="364" y="230"/>
                  <a:pt x="363" y="217"/>
                  <a:pt x="356" y="208"/>
                </a:cubicBezTo>
                <a:cubicBezTo>
                  <a:pt x="347" y="197"/>
                  <a:pt x="332" y="197"/>
                  <a:pt x="330" y="197"/>
                </a:cubicBezTo>
                <a:cubicBezTo>
                  <a:pt x="329" y="197"/>
                  <a:pt x="313" y="197"/>
                  <a:pt x="305" y="208"/>
                </a:cubicBezTo>
                <a:cubicBezTo>
                  <a:pt x="298" y="217"/>
                  <a:pt x="297" y="230"/>
                  <a:pt x="301" y="248"/>
                </a:cubicBezTo>
                <a:cubicBezTo>
                  <a:pt x="304" y="260"/>
                  <a:pt x="310" y="274"/>
                  <a:pt x="315" y="282"/>
                </a:cubicBezTo>
                <a:cubicBezTo>
                  <a:pt x="323" y="293"/>
                  <a:pt x="319" y="317"/>
                  <a:pt x="305" y="328"/>
                </a:cubicBezTo>
                <a:cubicBezTo>
                  <a:pt x="303" y="330"/>
                  <a:pt x="300" y="330"/>
                  <a:pt x="298" y="330"/>
                </a:cubicBezTo>
                <a:cubicBezTo>
                  <a:pt x="295" y="330"/>
                  <a:pt x="292" y="329"/>
                  <a:pt x="290" y="326"/>
                </a:cubicBezTo>
                <a:cubicBezTo>
                  <a:pt x="286" y="321"/>
                  <a:pt x="287" y="315"/>
                  <a:pt x="292" y="311"/>
                </a:cubicBezTo>
                <a:cubicBezTo>
                  <a:pt x="298" y="307"/>
                  <a:pt x="299" y="296"/>
                  <a:pt x="298" y="293"/>
                </a:cubicBezTo>
                <a:cubicBezTo>
                  <a:pt x="291" y="284"/>
                  <a:pt x="284" y="268"/>
                  <a:pt x="280" y="253"/>
                </a:cubicBezTo>
                <a:cubicBezTo>
                  <a:pt x="274" y="228"/>
                  <a:pt x="277" y="209"/>
                  <a:pt x="288" y="195"/>
                </a:cubicBezTo>
                <a:cubicBezTo>
                  <a:pt x="304" y="175"/>
                  <a:pt x="328" y="176"/>
                  <a:pt x="330" y="176"/>
                </a:cubicBezTo>
                <a:cubicBezTo>
                  <a:pt x="332" y="176"/>
                  <a:pt x="357" y="175"/>
                  <a:pt x="373" y="195"/>
                </a:cubicBezTo>
                <a:cubicBezTo>
                  <a:pt x="384" y="209"/>
                  <a:pt x="386" y="228"/>
                  <a:pt x="380" y="253"/>
                </a:cubicBezTo>
                <a:cubicBezTo>
                  <a:pt x="377" y="268"/>
                  <a:pt x="370" y="284"/>
                  <a:pt x="363" y="293"/>
                </a:cubicBezTo>
                <a:cubicBezTo>
                  <a:pt x="362" y="296"/>
                  <a:pt x="363" y="306"/>
                  <a:pt x="369" y="311"/>
                </a:cubicBezTo>
                <a:cubicBezTo>
                  <a:pt x="372" y="312"/>
                  <a:pt x="378" y="313"/>
                  <a:pt x="383" y="314"/>
                </a:cubicBezTo>
                <a:cubicBezTo>
                  <a:pt x="392" y="315"/>
                  <a:pt x="402" y="317"/>
                  <a:pt x="410" y="322"/>
                </a:cubicBezTo>
                <a:cubicBezTo>
                  <a:pt x="415" y="325"/>
                  <a:pt x="417" y="332"/>
                  <a:pt x="414" y="337"/>
                </a:cubicBezTo>
                <a:close/>
              </a:path>
            </a:pathLst>
          </a:custGeom>
          <a:solidFill>
            <a:schemeClr val="accent5"/>
          </a:solidFill>
          <a:ln>
            <a:noFill/>
          </a:ln>
        </p:spPr>
        <p:txBody>
          <a:bodyPr vert="horz" wrap="square" lIns="72694" tIns="36346" rIns="72694" bIns="36346" numCol="1" anchor="t" anchorCtr="0" compatLnSpc="1">
            <a:prstTxWarp prst="textNoShape">
              <a:avLst/>
            </a:prstTxWarp>
          </a:bodyPr>
          <a:lstStyle/>
          <a:p>
            <a:pPr marL="0" marR="0" lvl="0" indent="0" algn="l" defTabSz="945677"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sp>
        <p:nvSpPr>
          <p:cNvPr id="30" name="Freeform 1043"/>
          <p:cNvSpPr>
            <a:spLocks noChangeAspect="1" noEditPoints="1"/>
          </p:cNvSpPr>
          <p:nvPr/>
        </p:nvSpPr>
        <p:spPr bwMode="auto">
          <a:xfrm>
            <a:off x="7026882" y="2070693"/>
            <a:ext cx="417845" cy="417845"/>
          </a:xfrm>
          <a:custGeom>
            <a:avLst/>
            <a:gdLst>
              <a:gd name="T0" fmla="*/ 266 w 512"/>
              <a:gd name="T1" fmla="*/ 352 h 512"/>
              <a:gd name="T2" fmla="*/ 341 w 512"/>
              <a:gd name="T3" fmla="*/ 160 h 512"/>
              <a:gd name="T4" fmla="*/ 288 w 512"/>
              <a:gd name="T5" fmla="*/ 352 h 512"/>
              <a:gd name="T6" fmla="*/ 234 w 512"/>
              <a:gd name="T7" fmla="*/ 266 h 512"/>
              <a:gd name="T8" fmla="*/ 117 w 512"/>
              <a:gd name="T9" fmla="*/ 352 h 512"/>
              <a:gd name="T10" fmla="*/ 181 w 512"/>
              <a:gd name="T11" fmla="*/ 149 h 512"/>
              <a:gd name="T12" fmla="*/ 330 w 512"/>
              <a:gd name="T13" fmla="*/ 149 h 512"/>
              <a:gd name="T14" fmla="*/ 149 w 512"/>
              <a:gd name="T15" fmla="*/ 309 h 512"/>
              <a:gd name="T16" fmla="*/ 160 w 512"/>
              <a:gd name="T17" fmla="*/ 320 h 512"/>
              <a:gd name="T18" fmla="*/ 138 w 512"/>
              <a:gd name="T19" fmla="*/ 277 h 512"/>
              <a:gd name="T20" fmla="*/ 160 w 512"/>
              <a:gd name="T21" fmla="*/ 234 h 512"/>
              <a:gd name="T22" fmla="*/ 149 w 512"/>
              <a:gd name="T23" fmla="*/ 245 h 512"/>
              <a:gd name="T24" fmla="*/ 149 w 512"/>
              <a:gd name="T25" fmla="*/ 181 h 512"/>
              <a:gd name="T26" fmla="*/ 160 w 512"/>
              <a:gd name="T27" fmla="*/ 192 h 512"/>
              <a:gd name="T28" fmla="*/ 181 w 512"/>
              <a:gd name="T29" fmla="*/ 320 h 512"/>
              <a:gd name="T30" fmla="*/ 202 w 512"/>
              <a:gd name="T31" fmla="*/ 277 h 512"/>
              <a:gd name="T32" fmla="*/ 192 w 512"/>
              <a:gd name="T33" fmla="*/ 288 h 512"/>
              <a:gd name="T34" fmla="*/ 192 w 512"/>
              <a:gd name="T35" fmla="*/ 224 h 512"/>
              <a:gd name="T36" fmla="*/ 202 w 512"/>
              <a:gd name="T37" fmla="*/ 234 h 512"/>
              <a:gd name="T38" fmla="*/ 181 w 512"/>
              <a:gd name="T39" fmla="*/ 192 h 512"/>
              <a:gd name="T40" fmla="*/ 245 w 512"/>
              <a:gd name="T41" fmla="*/ 234 h 512"/>
              <a:gd name="T42" fmla="*/ 234 w 512"/>
              <a:gd name="T43" fmla="*/ 245 h 512"/>
              <a:gd name="T44" fmla="*/ 234 w 512"/>
              <a:gd name="T45" fmla="*/ 181 h 512"/>
              <a:gd name="T46" fmla="*/ 245 w 512"/>
              <a:gd name="T47" fmla="*/ 192 h 512"/>
              <a:gd name="T48" fmla="*/ 266 w 512"/>
              <a:gd name="T49" fmla="*/ 234 h 512"/>
              <a:gd name="T50" fmla="*/ 288 w 512"/>
              <a:gd name="T51" fmla="*/ 192 h 512"/>
              <a:gd name="T52" fmla="*/ 277 w 512"/>
              <a:gd name="T53" fmla="*/ 202 h 512"/>
              <a:gd name="T54" fmla="*/ 320 w 512"/>
              <a:gd name="T55" fmla="*/ 309 h 512"/>
              <a:gd name="T56" fmla="*/ 330 w 512"/>
              <a:gd name="T57" fmla="*/ 320 h 512"/>
              <a:gd name="T58" fmla="*/ 309 w 512"/>
              <a:gd name="T59" fmla="*/ 277 h 512"/>
              <a:gd name="T60" fmla="*/ 330 w 512"/>
              <a:gd name="T61" fmla="*/ 234 h 512"/>
              <a:gd name="T62" fmla="*/ 320 w 512"/>
              <a:gd name="T63" fmla="*/ 245 h 512"/>
              <a:gd name="T64" fmla="*/ 320 w 512"/>
              <a:gd name="T65" fmla="*/ 181 h 512"/>
              <a:gd name="T66" fmla="*/ 330 w 512"/>
              <a:gd name="T67" fmla="*/ 192 h 512"/>
              <a:gd name="T68" fmla="*/ 373 w 512"/>
              <a:gd name="T69" fmla="*/ 192 h 512"/>
              <a:gd name="T70" fmla="*/ 352 w 512"/>
              <a:gd name="T71" fmla="*/ 234 h 512"/>
              <a:gd name="T72" fmla="*/ 362 w 512"/>
              <a:gd name="T73" fmla="*/ 224 h 512"/>
              <a:gd name="T74" fmla="*/ 362 w 512"/>
              <a:gd name="T75" fmla="*/ 288 h 512"/>
              <a:gd name="T76" fmla="*/ 352 w 512"/>
              <a:gd name="T77" fmla="*/ 277 h 512"/>
              <a:gd name="T78" fmla="*/ 373 w 512"/>
              <a:gd name="T79" fmla="*/ 320 h 512"/>
              <a:gd name="T80" fmla="*/ 512 w 512"/>
              <a:gd name="T81" fmla="*/ 256 h 512"/>
              <a:gd name="T82" fmla="*/ 256 w 512"/>
              <a:gd name="T83" fmla="*/ 0 h 512"/>
              <a:gd name="T84" fmla="*/ 405 w 512"/>
              <a:gd name="T85" fmla="*/ 138 h 512"/>
              <a:gd name="T86" fmla="*/ 341 w 512"/>
              <a:gd name="T87" fmla="*/ 117 h 512"/>
              <a:gd name="T88" fmla="*/ 160 w 512"/>
              <a:gd name="T89" fmla="*/ 138 h 512"/>
              <a:gd name="T90" fmla="*/ 96 w 512"/>
              <a:gd name="T91" fmla="*/ 362 h 512"/>
              <a:gd name="T92" fmla="*/ 416 w 512"/>
              <a:gd name="T93" fmla="*/ 36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12" h="512">
                <a:moveTo>
                  <a:pt x="245" y="288"/>
                </a:moveTo>
                <a:cubicBezTo>
                  <a:pt x="266" y="288"/>
                  <a:pt x="266" y="288"/>
                  <a:pt x="266" y="288"/>
                </a:cubicBezTo>
                <a:cubicBezTo>
                  <a:pt x="266" y="352"/>
                  <a:pt x="266" y="352"/>
                  <a:pt x="266" y="352"/>
                </a:cubicBezTo>
                <a:cubicBezTo>
                  <a:pt x="245" y="352"/>
                  <a:pt x="245" y="352"/>
                  <a:pt x="245" y="352"/>
                </a:cubicBezTo>
                <a:lnTo>
                  <a:pt x="245" y="288"/>
                </a:lnTo>
                <a:close/>
                <a:moveTo>
                  <a:pt x="341" y="160"/>
                </a:moveTo>
                <a:cubicBezTo>
                  <a:pt x="394" y="160"/>
                  <a:pt x="394" y="160"/>
                  <a:pt x="394" y="160"/>
                </a:cubicBezTo>
                <a:cubicBezTo>
                  <a:pt x="394" y="352"/>
                  <a:pt x="394" y="352"/>
                  <a:pt x="394" y="352"/>
                </a:cubicBezTo>
                <a:cubicBezTo>
                  <a:pt x="288" y="352"/>
                  <a:pt x="288" y="352"/>
                  <a:pt x="288" y="352"/>
                </a:cubicBezTo>
                <a:cubicBezTo>
                  <a:pt x="288" y="277"/>
                  <a:pt x="288" y="277"/>
                  <a:pt x="288" y="277"/>
                </a:cubicBezTo>
                <a:cubicBezTo>
                  <a:pt x="288" y="271"/>
                  <a:pt x="283" y="266"/>
                  <a:pt x="277" y="266"/>
                </a:cubicBezTo>
                <a:cubicBezTo>
                  <a:pt x="234" y="266"/>
                  <a:pt x="234" y="266"/>
                  <a:pt x="234" y="266"/>
                </a:cubicBezTo>
                <a:cubicBezTo>
                  <a:pt x="228" y="266"/>
                  <a:pt x="224" y="271"/>
                  <a:pt x="224" y="277"/>
                </a:cubicBezTo>
                <a:cubicBezTo>
                  <a:pt x="224" y="352"/>
                  <a:pt x="224" y="352"/>
                  <a:pt x="224" y="352"/>
                </a:cubicBezTo>
                <a:cubicBezTo>
                  <a:pt x="117" y="352"/>
                  <a:pt x="117" y="352"/>
                  <a:pt x="117" y="352"/>
                </a:cubicBezTo>
                <a:cubicBezTo>
                  <a:pt x="117" y="160"/>
                  <a:pt x="117" y="160"/>
                  <a:pt x="117" y="160"/>
                </a:cubicBezTo>
                <a:cubicBezTo>
                  <a:pt x="170" y="160"/>
                  <a:pt x="170" y="160"/>
                  <a:pt x="170" y="160"/>
                </a:cubicBezTo>
                <a:cubicBezTo>
                  <a:pt x="176" y="160"/>
                  <a:pt x="181" y="155"/>
                  <a:pt x="181" y="149"/>
                </a:cubicBezTo>
                <a:cubicBezTo>
                  <a:pt x="181" y="138"/>
                  <a:pt x="181" y="138"/>
                  <a:pt x="181" y="138"/>
                </a:cubicBezTo>
                <a:cubicBezTo>
                  <a:pt x="330" y="138"/>
                  <a:pt x="330" y="138"/>
                  <a:pt x="330" y="138"/>
                </a:cubicBezTo>
                <a:cubicBezTo>
                  <a:pt x="330" y="149"/>
                  <a:pt x="330" y="149"/>
                  <a:pt x="330" y="149"/>
                </a:cubicBezTo>
                <a:cubicBezTo>
                  <a:pt x="330" y="155"/>
                  <a:pt x="335" y="160"/>
                  <a:pt x="341" y="160"/>
                </a:cubicBezTo>
                <a:close/>
                <a:moveTo>
                  <a:pt x="160" y="320"/>
                </a:moveTo>
                <a:cubicBezTo>
                  <a:pt x="160" y="314"/>
                  <a:pt x="155" y="309"/>
                  <a:pt x="149" y="309"/>
                </a:cubicBezTo>
                <a:cubicBezTo>
                  <a:pt x="143" y="309"/>
                  <a:pt x="138" y="314"/>
                  <a:pt x="138" y="320"/>
                </a:cubicBezTo>
                <a:cubicBezTo>
                  <a:pt x="138" y="326"/>
                  <a:pt x="143" y="330"/>
                  <a:pt x="149" y="330"/>
                </a:cubicBezTo>
                <a:cubicBezTo>
                  <a:pt x="155" y="330"/>
                  <a:pt x="160" y="326"/>
                  <a:pt x="160" y="320"/>
                </a:cubicBezTo>
                <a:close/>
                <a:moveTo>
                  <a:pt x="160" y="277"/>
                </a:moveTo>
                <a:cubicBezTo>
                  <a:pt x="160" y="271"/>
                  <a:pt x="155" y="266"/>
                  <a:pt x="149" y="266"/>
                </a:cubicBezTo>
                <a:cubicBezTo>
                  <a:pt x="143" y="266"/>
                  <a:pt x="138" y="271"/>
                  <a:pt x="138" y="277"/>
                </a:cubicBezTo>
                <a:cubicBezTo>
                  <a:pt x="138" y="283"/>
                  <a:pt x="143" y="288"/>
                  <a:pt x="149" y="288"/>
                </a:cubicBezTo>
                <a:cubicBezTo>
                  <a:pt x="155" y="288"/>
                  <a:pt x="160" y="283"/>
                  <a:pt x="160" y="277"/>
                </a:cubicBezTo>
                <a:close/>
                <a:moveTo>
                  <a:pt x="160" y="234"/>
                </a:moveTo>
                <a:cubicBezTo>
                  <a:pt x="160" y="228"/>
                  <a:pt x="155" y="224"/>
                  <a:pt x="149" y="224"/>
                </a:cubicBezTo>
                <a:cubicBezTo>
                  <a:pt x="143" y="224"/>
                  <a:pt x="138" y="228"/>
                  <a:pt x="138" y="234"/>
                </a:cubicBezTo>
                <a:cubicBezTo>
                  <a:pt x="138" y="240"/>
                  <a:pt x="143" y="245"/>
                  <a:pt x="149" y="245"/>
                </a:cubicBezTo>
                <a:cubicBezTo>
                  <a:pt x="155" y="245"/>
                  <a:pt x="160" y="240"/>
                  <a:pt x="160" y="234"/>
                </a:cubicBezTo>
                <a:close/>
                <a:moveTo>
                  <a:pt x="160" y="192"/>
                </a:moveTo>
                <a:cubicBezTo>
                  <a:pt x="160" y="186"/>
                  <a:pt x="155" y="181"/>
                  <a:pt x="149" y="181"/>
                </a:cubicBezTo>
                <a:cubicBezTo>
                  <a:pt x="143" y="181"/>
                  <a:pt x="138" y="186"/>
                  <a:pt x="138" y="192"/>
                </a:cubicBezTo>
                <a:cubicBezTo>
                  <a:pt x="138" y="198"/>
                  <a:pt x="143" y="202"/>
                  <a:pt x="149" y="202"/>
                </a:cubicBezTo>
                <a:cubicBezTo>
                  <a:pt x="155" y="202"/>
                  <a:pt x="160" y="198"/>
                  <a:pt x="160" y="192"/>
                </a:cubicBezTo>
                <a:close/>
                <a:moveTo>
                  <a:pt x="202" y="320"/>
                </a:moveTo>
                <a:cubicBezTo>
                  <a:pt x="202" y="314"/>
                  <a:pt x="198" y="309"/>
                  <a:pt x="192" y="309"/>
                </a:cubicBezTo>
                <a:cubicBezTo>
                  <a:pt x="186" y="309"/>
                  <a:pt x="181" y="314"/>
                  <a:pt x="181" y="320"/>
                </a:cubicBezTo>
                <a:cubicBezTo>
                  <a:pt x="181" y="326"/>
                  <a:pt x="186" y="330"/>
                  <a:pt x="192" y="330"/>
                </a:cubicBezTo>
                <a:cubicBezTo>
                  <a:pt x="198" y="330"/>
                  <a:pt x="202" y="326"/>
                  <a:pt x="202" y="320"/>
                </a:cubicBezTo>
                <a:close/>
                <a:moveTo>
                  <a:pt x="202" y="277"/>
                </a:moveTo>
                <a:cubicBezTo>
                  <a:pt x="202" y="271"/>
                  <a:pt x="198" y="266"/>
                  <a:pt x="192" y="266"/>
                </a:cubicBezTo>
                <a:cubicBezTo>
                  <a:pt x="186" y="266"/>
                  <a:pt x="181" y="271"/>
                  <a:pt x="181" y="277"/>
                </a:cubicBezTo>
                <a:cubicBezTo>
                  <a:pt x="181" y="283"/>
                  <a:pt x="186" y="288"/>
                  <a:pt x="192" y="288"/>
                </a:cubicBezTo>
                <a:cubicBezTo>
                  <a:pt x="198" y="288"/>
                  <a:pt x="202" y="283"/>
                  <a:pt x="202" y="277"/>
                </a:cubicBezTo>
                <a:close/>
                <a:moveTo>
                  <a:pt x="202" y="234"/>
                </a:moveTo>
                <a:cubicBezTo>
                  <a:pt x="202" y="228"/>
                  <a:pt x="198" y="224"/>
                  <a:pt x="192" y="224"/>
                </a:cubicBezTo>
                <a:cubicBezTo>
                  <a:pt x="186" y="224"/>
                  <a:pt x="181" y="228"/>
                  <a:pt x="181" y="234"/>
                </a:cubicBezTo>
                <a:cubicBezTo>
                  <a:pt x="181" y="240"/>
                  <a:pt x="186" y="245"/>
                  <a:pt x="192" y="245"/>
                </a:cubicBezTo>
                <a:cubicBezTo>
                  <a:pt x="198" y="245"/>
                  <a:pt x="202" y="240"/>
                  <a:pt x="202" y="234"/>
                </a:cubicBezTo>
                <a:close/>
                <a:moveTo>
                  <a:pt x="202" y="192"/>
                </a:moveTo>
                <a:cubicBezTo>
                  <a:pt x="202" y="186"/>
                  <a:pt x="198" y="181"/>
                  <a:pt x="192" y="181"/>
                </a:cubicBezTo>
                <a:cubicBezTo>
                  <a:pt x="186" y="181"/>
                  <a:pt x="181" y="186"/>
                  <a:pt x="181" y="192"/>
                </a:cubicBezTo>
                <a:cubicBezTo>
                  <a:pt x="181" y="198"/>
                  <a:pt x="186" y="202"/>
                  <a:pt x="192" y="202"/>
                </a:cubicBezTo>
                <a:cubicBezTo>
                  <a:pt x="198" y="202"/>
                  <a:pt x="202" y="198"/>
                  <a:pt x="202" y="192"/>
                </a:cubicBezTo>
                <a:close/>
                <a:moveTo>
                  <a:pt x="245" y="234"/>
                </a:moveTo>
                <a:cubicBezTo>
                  <a:pt x="245" y="228"/>
                  <a:pt x="240" y="224"/>
                  <a:pt x="234" y="224"/>
                </a:cubicBezTo>
                <a:cubicBezTo>
                  <a:pt x="228" y="224"/>
                  <a:pt x="224" y="228"/>
                  <a:pt x="224" y="234"/>
                </a:cubicBezTo>
                <a:cubicBezTo>
                  <a:pt x="224" y="240"/>
                  <a:pt x="228" y="245"/>
                  <a:pt x="234" y="245"/>
                </a:cubicBezTo>
                <a:cubicBezTo>
                  <a:pt x="240" y="245"/>
                  <a:pt x="245" y="240"/>
                  <a:pt x="245" y="234"/>
                </a:cubicBezTo>
                <a:close/>
                <a:moveTo>
                  <a:pt x="245" y="192"/>
                </a:moveTo>
                <a:cubicBezTo>
                  <a:pt x="245" y="186"/>
                  <a:pt x="240" y="181"/>
                  <a:pt x="234" y="181"/>
                </a:cubicBezTo>
                <a:cubicBezTo>
                  <a:pt x="228" y="181"/>
                  <a:pt x="224" y="186"/>
                  <a:pt x="224" y="192"/>
                </a:cubicBezTo>
                <a:cubicBezTo>
                  <a:pt x="224" y="198"/>
                  <a:pt x="228" y="202"/>
                  <a:pt x="234" y="202"/>
                </a:cubicBezTo>
                <a:cubicBezTo>
                  <a:pt x="240" y="202"/>
                  <a:pt x="245" y="198"/>
                  <a:pt x="245" y="192"/>
                </a:cubicBezTo>
                <a:close/>
                <a:moveTo>
                  <a:pt x="288" y="234"/>
                </a:moveTo>
                <a:cubicBezTo>
                  <a:pt x="288" y="228"/>
                  <a:pt x="283" y="224"/>
                  <a:pt x="277" y="224"/>
                </a:cubicBezTo>
                <a:cubicBezTo>
                  <a:pt x="271" y="224"/>
                  <a:pt x="266" y="228"/>
                  <a:pt x="266" y="234"/>
                </a:cubicBezTo>
                <a:cubicBezTo>
                  <a:pt x="266" y="240"/>
                  <a:pt x="271" y="245"/>
                  <a:pt x="277" y="245"/>
                </a:cubicBezTo>
                <a:cubicBezTo>
                  <a:pt x="283" y="245"/>
                  <a:pt x="288" y="240"/>
                  <a:pt x="288" y="234"/>
                </a:cubicBezTo>
                <a:close/>
                <a:moveTo>
                  <a:pt x="288" y="192"/>
                </a:moveTo>
                <a:cubicBezTo>
                  <a:pt x="288" y="186"/>
                  <a:pt x="283" y="181"/>
                  <a:pt x="277" y="181"/>
                </a:cubicBezTo>
                <a:cubicBezTo>
                  <a:pt x="271" y="181"/>
                  <a:pt x="266" y="186"/>
                  <a:pt x="266" y="192"/>
                </a:cubicBezTo>
                <a:cubicBezTo>
                  <a:pt x="266" y="198"/>
                  <a:pt x="271" y="202"/>
                  <a:pt x="277" y="202"/>
                </a:cubicBezTo>
                <a:cubicBezTo>
                  <a:pt x="283" y="202"/>
                  <a:pt x="288" y="198"/>
                  <a:pt x="288" y="192"/>
                </a:cubicBezTo>
                <a:close/>
                <a:moveTo>
                  <a:pt x="330" y="320"/>
                </a:moveTo>
                <a:cubicBezTo>
                  <a:pt x="330" y="314"/>
                  <a:pt x="326" y="309"/>
                  <a:pt x="320" y="309"/>
                </a:cubicBezTo>
                <a:cubicBezTo>
                  <a:pt x="314" y="309"/>
                  <a:pt x="309" y="314"/>
                  <a:pt x="309" y="320"/>
                </a:cubicBezTo>
                <a:cubicBezTo>
                  <a:pt x="309" y="326"/>
                  <a:pt x="314" y="330"/>
                  <a:pt x="320" y="330"/>
                </a:cubicBezTo>
                <a:cubicBezTo>
                  <a:pt x="326" y="330"/>
                  <a:pt x="330" y="326"/>
                  <a:pt x="330" y="320"/>
                </a:cubicBezTo>
                <a:close/>
                <a:moveTo>
                  <a:pt x="330" y="277"/>
                </a:moveTo>
                <a:cubicBezTo>
                  <a:pt x="330" y="271"/>
                  <a:pt x="326" y="266"/>
                  <a:pt x="320" y="266"/>
                </a:cubicBezTo>
                <a:cubicBezTo>
                  <a:pt x="314" y="266"/>
                  <a:pt x="309" y="271"/>
                  <a:pt x="309" y="277"/>
                </a:cubicBezTo>
                <a:cubicBezTo>
                  <a:pt x="309" y="283"/>
                  <a:pt x="314" y="288"/>
                  <a:pt x="320" y="288"/>
                </a:cubicBezTo>
                <a:cubicBezTo>
                  <a:pt x="326" y="288"/>
                  <a:pt x="330" y="283"/>
                  <a:pt x="330" y="277"/>
                </a:cubicBezTo>
                <a:close/>
                <a:moveTo>
                  <a:pt x="330" y="234"/>
                </a:moveTo>
                <a:cubicBezTo>
                  <a:pt x="330" y="228"/>
                  <a:pt x="326" y="224"/>
                  <a:pt x="320" y="224"/>
                </a:cubicBezTo>
                <a:cubicBezTo>
                  <a:pt x="314" y="224"/>
                  <a:pt x="309" y="228"/>
                  <a:pt x="309" y="234"/>
                </a:cubicBezTo>
                <a:cubicBezTo>
                  <a:pt x="309" y="240"/>
                  <a:pt x="314" y="245"/>
                  <a:pt x="320" y="245"/>
                </a:cubicBezTo>
                <a:cubicBezTo>
                  <a:pt x="326" y="245"/>
                  <a:pt x="330" y="240"/>
                  <a:pt x="330" y="234"/>
                </a:cubicBezTo>
                <a:close/>
                <a:moveTo>
                  <a:pt x="330" y="192"/>
                </a:moveTo>
                <a:cubicBezTo>
                  <a:pt x="330" y="186"/>
                  <a:pt x="326" y="181"/>
                  <a:pt x="320" y="181"/>
                </a:cubicBezTo>
                <a:cubicBezTo>
                  <a:pt x="314" y="181"/>
                  <a:pt x="309" y="186"/>
                  <a:pt x="309" y="192"/>
                </a:cubicBezTo>
                <a:cubicBezTo>
                  <a:pt x="309" y="198"/>
                  <a:pt x="314" y="202"/>
                  <a:pt x="320" y="202"/>
                </a:cubicBezTo>
                <a:cubicBezTo>
                  <a:pt x="326" y="202"/>
                  <a:pt x="330" y="198"/>
                  <a:pt x="330" y="192"/>
                </a:cubicBezTo>
                <a:close/>
                <a:moveTo>
                  <a:pt x="352" y="192"/>
                </a:moveTo>
                <a:cubicBezTo>
                  <a:pt x="352" y="198"/>
                  <a:pt x="356" y="202"/>
                  <a:pt x="362" y="202"/>
                </a:cubicBezTo>
                <a:cubicBezTo>
                  <a:pt x="368" y="202"/>
                  <a:pt x="373" y="198"/>
                  <a:pt x="373" y="192"/>
                </a:cubicBezTo>
                <a:cubicBezTo>
                  <a:pt x="373" y="186"/>
                  <a:pt x="368" y="181"/>
                  <a:pt x="362" y="181"/>
                </a:cubicBezTo>
                <a:cubicBezTo>
                  <a:pt x="356" y="181"/>
                  <a:pt x="352" y="186"/>
                  <a:pt x="352" y="192"/>
                </a:cubicBezTo>
                <a:close/>
                <a:moveTo>
                  <a:pt x="352" y="234"/>
                </a:moveTo>
                <a:cubicBezTo>
                  <a:pt x="352" y="240"/>
                  <a:pt x="356" y="245"/>
                  <a:pt x="362" y="245"/>
                </a:cubicBezTo>
                <a:cubicBezTo>
                  <a:pt x="368" y="245"/>
                  <a:pt x="373" y="240"/>
                  <a:pt x="373" y="234"/>
                </a:cubicBezTo>
                <a:cubicBezTo>
                  <a:pt x="373" y="228"/>
                  <a:pt x="368" y="224"/>
                  <a:pt x="362" y="224"/>
                </a:cubicBezTo>
                <a:cubicBezTo>
                  <a:pt x="356" y="224"/>
                  <a:pt x="352" y="228"/>
                  <a:pt x="352" y="234"/>
                </a:cubicBezTo>
                <a:close/>
                <a:moveTo>
                  <a:pt x="352" y="277"/>
                </a:moveTo>
                <a:cubicBezTo>
                  <a:pt x="352" y="283"/>
                  <a:pt x="356" y="288"/>
                  <a:pt x="362" y="288"/>
                </a:cubicBezTo>
                <a:cubicBezTo>
                  <a:pt x="368" y="288"/>
                  <a:pt x="373" y="283"/>
                  <a:pt x="373" y="277"/>
                </a:cubicBezTo>
                <a:cubicBezTo>
                  <a:pt x="373" y="271"/>
                  <a:pt x="368" y="266"/>
                  <a:pt x="362" y="266"/>
                </a:cubicBezTo>
                <a:cubicBezTo>
                  <a:pt x="356" y="266"/>
                  <a:pt x="352" y="271"/>
                  <a:pt x="352" y="277"/>
                </a:cubicBezTo>
                <a:close/>
                <a:moveTo>
                  <a:pt x="352" y="320"/>
                </a:moveTo>
                <a:cubicBezTo>
                  <a:pt x="352" y="326"/>
                  <a:pt x="356" y="330"/>
                  <a:pt x="362" y="330"/>
                </a:cubicBezTo>
                <a:cubicBezTo>
                  <a:pt x="368" y="330"/>
                  <a:pt x="373" y="326"/>
                  <a:pt x="373" y="320"/>
                </a:cubicBezTo>
                <a:cubicBezTo>
                  <a:pt x="373" y="314"/>
                  <a:pt x="368" y="309"/>
                  <a:pt x="362" y="309"/>
                </a:cubicBezTo>
                <a:cubicBezTo>
                  <a:pt x="356" y="309"/>
                  <a:pt x="352" y="314"/>
                  <a:pt x="352" y="320"/>
                </a:cubicBezTo>
                <a:close/>
                <a:moveTo>
                  <a:pt x="512" y="256"/>
                </a:moveTo>
                <a:cubicBezTo>
                  <a:pt x="512" y="397"/>
                  <a:pt x="397" y="512"/>
                  <a:pt x="256" y="512"/>
                </a:cubicBezTo>
                <a:cubicBezTo>
                  <a:pt x="114" y="512"/>
                  <a:pt x="0" y="397"/>
                  <a:pt x="0" y="256"/>
                </a:cubicBezTo>
                <a:cubicBezTo>
                  <a:pt x="0" y="114"/>
                  <a:pt x="114" y="0"/>
                  <a:pt x="256" y="0"/>
                </a:cubicBezTo>
                <a:cubicBezTo>
                  <a:pt x="397" y="0"/>
                  <a:pt x="512" y="114"/>
                  <a:pt x="512" y="256"/>
                </a:cubicBezTo>
                <a:close/>
                <a:moveTo>
                  <a:pt x="416" y="149"/>
                </a:moveTo>
                <a:cubicBezTo>
                  <a:pt x="416" y="143"/>
                  <a:pt x="411" y="138"/>
                  <a:pt x="405" y="138"/>
                </a:cubicBezTo>
                <a:cubicBezTo>
                  <a:pt x="352" y="138"/>
                  <a:pt x="352" y="138"/>
                  <a:pt x="352" y="138"/>
                </a:cubicBezTo>
                <a:cubicBezTo>
                  <a:pt x="352" y="128"/>
                  <a:pt x="352" y="128"/>
                  <a:pt x="352" y="128"/>
                </a:cubicBezTo>
                <a:cubicBezTo>
                  <a:pt x="352" y="122"/>
                  <a:pt x="347" y="117"/>
                  <a:pt x="341" y="117"/>
                </a:cubicBezTo>
                <a:cubicBezTo>
                  <a:pt x="170" y="117"/>
                  <a:pt x="170" y="117"/>
                  <a:pt x="170" y="117"/>
                </a:cubicBezTo>
                <a:cubicBezTo>
                  <a:pt x="164" y="117"/>
                  <a:pt x="160" y="122"/>
                  <a:pt x="160" y="128"/>
                </a:cubicBezTo>
                <a:cubicBezTo>
                  <a:pt x="160" y="138"/>
                  <a:pt x="160" y="138"/>
                  <a:pt x="160" y="138"/>
                </a:cubicBezTo>
                <a:cubicBezTo>
                  <a:pt x="106" y="138"/>
                  <a:pt x="106" y="138"/>
                  <a:pt x="106" y="138"/>
                </a:cubicBezTo>
                <a:cubicBezTo>
                  <a:pt x="100" y="138"/>
                  <a:pt x="96" y="143"/>
                  <a:pt x="96" y="149"/>
                </a:cubicBezTo>
                <a:cubicBezTo>
                  <a:pt x="96" y="362"/>
                  <a:pt x="96" y="362"/>
                  <a:pt x="96" y="362"/>
                </a:cubicBezTo>
                <a:cubicBezTo>
                  <a:pt x="96" y="368"/>
                  <a:pt x="100" y="373"/>
                  <a:pt x="106" y="373"/>
                </a:cubicBezTo>
                <a:cubicBezTo>
                  <a:pt x="405" y="373"/>
                  <a:pt x="405" y="373"/>
                  <a:pt x="405" y="373"/>
                </a:cubicBezTo>
                <a:cubicBezTo>
                  <a:pt x="411" y="373"/>
                  <a:pt x="416" y="368"/>
                  <a:pt x="416" y="362"/>
                </a:cubicBezTo>
                <a:lnTo>
                  <a:pt x="416" y="149"/>
                </a:lnTo>
                <a:close/>
              </a:path>
            </a:pathLst>
          </a:custGeom>
          <a:solidFill>
            <a:schemeClr val="accent2"/>
          </a:solidFill>
          <a:ln>
            <a:noFill/>
          </a:ln>
        </p:spPr>
        <p:txBody>
          <a:bodyPr vert="horz" wrap="square" lIns="72694" tIns="36346" rIns="72694" bIns="36346" numCol="1" anchor="t" anchorCtr="0" compatLnSpc="1">
            <a:prstTxWarp prst="textNoShape">
              <a:avLst/>
            </a:prstTxWarp>
          </a:bodyPr>
          <a:lstStyle/>
          <a:p>
            <a:pPr marL="0" marR="0" lvl="0" indent="0" algn="l" defTabSz="945677"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sp>
        <p:nvSpPr>
          <p:cNvPr id="31" name="Freeform 59"/>
          <p:cNvSpPr>
            <a:spLocks noChangeAspect="1" noEditPoints="1"/>
          </p:cNvSpPr>
          <p:nvPr/>
        </p:nvSpPr>
        <p:spPr bwMode="auto">
          <a:xfrm>
            <a:off x="10112543" y="2070693"/>
            <a:ext cx="416620" cy="417845"/>
          </a:xfrm>
          <a:custGeom>
            <a:avLst/>
            <a:gdLst>
              <a:gd name="T0" fmla="*/ 147 w 512"/>
              <a:gd name="T1" fmla="*/ 170 h 512"/>
              <a:gd name="T2" fmla="*/ 201 w 512"/>
              <a:gd name="T3" fmla="*/ 170 h 512"/>
              <a:gd name="T4" fmla="*/ 223 w 512"/>
              <a:gd name="T5" fmla="*/ 170 h 512"/>
              <a:gd name="T6" fmla="*/ 256 w 512"/>
              <a:gd name="T7" fmla="*/ 117 h 512"/>
              <a:gd name="T8" fmla="*/ 133 w 512"/>
              <a:gd name="T9" fmla="*/ 192 h 512"/>
              <a:gd name="T10" fmla="*/ 192 w 512"/>
              <a:gd name="T11" fmla="*/ 245 h 512"/>
              <a:gd name="T12" fmla="*/ 218 w 512"/>
              <a:gd name="T13" fmla="*/ 320 h 512"/>
              <a:gd name="T14" fmla="*/ 298 w 512"/>
              <a:gd name="T15" fmla="*/ 266 h 512"/>
              <a:gd name="T16" fmla="*/ 218 w 512"/>
              <a:gd name="T17" fmla="*/ 320 h 512"/>
              <a:gd name="T18" fmla="*/ 292 w 512"/>
              <a:gd name="T19" fmla="*/ 122 h 512"/>
              <a:gd name="T20" fmla="*/ 365 w 512"/>
              <a:gd name="T21" fmla="*/ 170 h 512"/>
              <a:gd name="T22" fmla="*/ 218 w 512"/>
              <a:gd name="T23" fmla="*/ 192 h 512"/>
              <a:gd name="T24" fmla="*/ 298 w 512"/>
              <a:gd name="T25" fmla="*/ 245 h 512"/>
              <a:gd name="T26" fmla="*/ 192 w 512"/>
              <a:gd name="T27" fmla="*/ 266 h 512"/>
              <a:gd name="T28" fmla="*/ 133 w 512"/>
              <a:gd name="T29" fmla="*/ 320 h 512"/>
              <a:gd name="T30" fmla="*/ 192 w 512"/>
              <a:gd name="T31" fmla="*/ 266 h 512"/>
              <a:gd name="T32" fmla="*/ 394 w 512"/>
              <a:gd name="T33" fmla="*/ 245 h 512"/>
              <a:gd name="T34" fmla="*/ 314 w 512"/>
              <a:gd name="T35" fmla="*/ 192 h 512"/>
              <a:gd name="T36" fmla="*/ 512 w 512"/>
              <a:gd name="T37" fmla="*/ 256 h 512"/>
              <a:gd name="T38" fmla="*/ 0 w 512"/>
              <a:gd name="T39" fmla="*/ 256 h 512"/>
              <a:gd name="T40" fmla="*/ 512 w 512"/>
              <a:gd name="T41" fmla="*/ 256 h 512"/>
              <a:gd name="T42" fmla="*/ 256 w 512"/>
              <a:gd name="T43" fmla="*/ 96 h 512"/>
              <a:gd name="T44" fmla="*/ 256 w 512"/>
              <a:gd name="T45" fmla="*/ 416 h 512"/>
              <a:gd name="T46" fmla="*/ 314 w 512"/>
              <a:gd name="T47" fmla="*/ 320 h 512"/>
              <a:gd name="T48" fmla="*/ 394 w 512"/>
              <a:gd name="T49" fmla="*/ 266 h 512"/>
              <a:gd name="T50" fmla="*/ 314 w 512"/>
              <a:gd name="T51" fmla="*/ 320 h 512"/>
              <a:gd name="T52" fmla="*/ 220 w 512"/>
              <a:gd name="T53" fmla="*/ 389 h 512"/>
              <a:gd name="T54" fmla="*/ 147 w 512"/>
              <a:gd name="T55" fmla="*/ 341 h 512"/>
              <a:gd name="T56" fmla="*/ 365 w 512"/>
              <a:gd name="T57" fmla="*/ 341 h 512"/>
              <a:gd name="T58" fmla="*/ 292 w 512"/>
              <a:gd name="T59" fmla="*/ 389 h 512"/>
              <a:gd name="T60" fmla="*/ 288 w 512"/>
              <a:gd name="T61" fmla="*/ 341 h 512"/>
              <a:gd name="T62" fmla="*/ 256 w 512"/>
              <a:gd name="T63" fmla="*/ 394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2" h="512">
                <a:moveTo>
                  <a:pt x="201" y="170"/>
                </a:moveTo>
                <a:cubicBezTo>
                  <a:pt x="147" y="170"/>
                  <a:pt x="147" y="170"/>
                  <a:pt x="147" y="170"/>
                </a:cubicBezTo>
                <a:cubicBezTo>
                  <a:pt x="165" y="147"/>
                  <a:pt x="190" y="130"/>
                  <a:pt x="220" y="122"/>
                </a:cubicBezTo>
                <a:cubicBezTo>
                  <a:pt x="212" y="135"/>
                  <a:pt x="206" y="151"/>
                  <a:pt x="201" y="170"/>
                </a:cubicBezTo>
                <a:close/>
                <a:moveTo>
                  <a:pt x="256" y="117"/>
                </a:moveTo>
                <a:cubicBezTo>
                  <a:pt x="245" y="117"/>
                  <a:pt x="232" y="137"/>
                  <a:pt x="223" y="170"/>
                </a:cubicBezTo>
                <a:cubicBezTo>
                  <a:pt x="288" y="170"/>
                  <a:pt x="288" y="170"/>
                  <a:pt x="288" y="170"/>
                </a:cubicBezTo>
                <a:cubicBezTo>
                  <a:pt x="279" y="137"/>
                  <a:pt x="266" y="117"/>
                  <a:pt x="256" y="117"/>
                </a:cubicBezTo>
                <a:close/>
                <a:moveTo>
                  <a:pt x="197" y="192"/>
                </a:moveTo>
                <a:cubicBezTo>
                  <a:pt x="133" y="192"/>
                  <a:pt x="133" y="192"/>
                  <a:pt x="133" y="192"/>
                </a:cubicBezTo>
                <a:cubicBezTo>
                  <a:pt x="124" y="208"/>
                  <a:pt x="119" y="226"/>
                  <a:pt x="118" y="245"/>
                </a:cubicBezTo>
                <a:cubicBezTo>
                  <a:pt x="192" y="245"/>
                  <a:pt x="192" y="245"/>
                  <a:pt x="192" y="245"/>
                </a:cubicBezTo>
                <a:cubicBezTo>
                  <a:pt x="192" y="227"/>
                  <a:pt x="194" y="209"/>
                  <a:pt x="197" y="192"/>
                </a:cubicBezTo>
                <a:close/>
                <a:moveTo>
                  <a:pt x="218" y="320"/>
                </a:moveTo>
                <a:cubicBezTo>
                  <a:pt x="293" y="320"/>
                  <a:pt x="293" y="320"/>
                  <a:pt x="293" y="320"/>
                </a:cubicBezTo>
                <a:cubicBezTo>
                  <a:pt x="296" y="304"/>
                  <a:pt x="298" y="286"/>
                  <a:pt x="298" y="266"/>
                </a:cubicBezTo>
                <a:cubicBezTo>
                  <a:pt x="213" y="266"/>
                  <a:pt x="213" y="266"/>
                  <a:pt x="213" y="266"/>
                </a:cubicBezTo>
                <a:cubicBezTo>
                  <a:pt x="214" y="286"/>
                  <a:pt x="216" y="304"/>
                  <a:pt x="218" y="320"/>
                </a:cubicBezTo>
                <a:close/>
                <a:moveTo>
                  <a:pt x="365" y="170"/>
                </a:moveTo>
                <a:cubicBezTo>
                  <a:pt x="347" y="147"/>
                  <a:pt x="321" y="130"/>
                  <a:pt x="292" y="122"/>
                </a:cubicBezTo>
                <a:cubicBezTo>
                  <a:pt x="299" y="135"/>
                  <a:pt x="306" y="151"/>
                  <a:pt x="310" y="170"/>
                </a:cubicBezTo>
                <a:lnTo>
                  <a:pt x="365" y="170"/>
                </a:lnTo>
                <a:close/>
                <a:moveTo>
                  <a:pt x="293" y="192"/>
                </a:moveTo>
                <a:cubicBezTo>
                  <a:pt x="218" y="192"/>
                  <a:pt x="218" y="192"/>
                  <a:pt x="218" y="192"/>
                </a:cubicBezTo>
                <a:cubicBezTo>
                  <a:pt x="216" y="207"/>
                  <a:pt x="214" y="225"/>
                  <a:pt x="213" y="245"/>
                </a:cubicBezTo>
                <a:cubicBezTo>
                  <a:pt x="298" y="245"/>
                  <a:pt x="298" y="245"/>
                  <a:pt x="298" y="245"/>
                </a:cubicBezTo>
                <a:cubicBezTo>
                  <a:pt x="298" y="225"/>
                  <a:pt x="296" y="207"/>
                  <a:pt x="293" y="192"/>
                </a:cubicBezTo>
                <a:close/>
                <a:moveTo>
                  <a:pt x="192" y="266"/>
                </a:moveTo>
                <a:cubicBezTo>
                  <a:pt x="118" y="266"/>
                  <a:pt x="118" y="266"/>
                  <a:pt x="118" y="266"/>
                </a:cubicBezTo>
                <a:cubicBezTo>
                  <a:pt x="119" y="285"/>
                  <a:pt x="124" y="303"/>
                  <a:pt x="133" y="320"/>
                </a:cubicBezTo>
                <a:cubicBezTo>
                  <a:pt x="197" y="320"/>
                  <a:pt x="197" y="320"/>
                  <a:pt x="197" y="320"/>
                </a:cubicBezTo>
                <a:cubicBezTo>
                  <a:pt x="194" y="303"/>
                  <a:pt x="192" y="284"/>
                  <a:pt x="192" y="266"/>
                </a:cubicBezTo>
                <a:close/>
                <a:moveTo>
                  <a:pt x="319" y="245"/>
                </a:moveTo>
                <a:cubicBezTo>
                  <a:pt x="394" y="245"/>
                  <a:pt x="394" y="245"/>
                  <a:pt x="394" y="245"/>
                </a:cubicBezTo>
                <a:cubicBezTo>
                  <a:pt x="392" y="226"/>
                  <a:pt x="387" y="208"/>
                  <a:pt x="379" y="192"/>
                </a:cubicBezTo>
                <a:cubicBezTo>
                  <a:pt x="314" y="192"/>
                  <a:pt x="314" y="192"/>
                  <a:pt x="314" y="192"/>
                </a:cubicBezTo>
                <a:cubicBezTo>
                  <a:pt x="317" y="209"/>
                  <a:pt x="319" y="227"/>
                  <a:pt x="319" y="245"/>
                </a:cubicBezTo>
                <a:close/>
                <a:moveTo>
                  <a:pt x="512" y="256"/>
                </a:moveTo>
                <a:cubicBezTo>
                  <a:pt x="512" y="397"/>
                  <a:pt x="397" y="512"/>
                  <a:pt x="256" y="512"/>
                </a:cubicBezTo>
                <a:cubicBezTo>
                  <a:pt x="114" y="512"/>
                  <a:pt x="0" y="397"/>
                  <a:pt x="0" y="256"/>
                </a:cubicBezTo>
                <a:cubicBezTo>
                  <a:pt x="0" y="114"/>
                  <a:pt x="114" y="0"/>
                  <a:pt x="256" y="0"/>
                </a:cubicBezTo>
                <a:cubicBezTo>
                  <a:pt x="397" y="0"/>
                  <a:pt x="512" y="114"/>
                  <a:pt x="512" y="256"/>
                </a:cubicBezTo>
                <a:close/>
                <a:moveTo>
                  <a:pt x="416" y="256"/>
                </a:moveTo>
                <a:cubicBezTo>
                  <a:pt x="416" y="167"/>
                  <a:pt x="344" y="96"/>
                  <a:pt x="256" y="96"/>
                </a:cubicBezTo>
                <a:cubicBezTo>
                  <a:pt x="167" y="96"/>
                  <a:pt x="96" y="167"/>
                  <a:pt x="96" y="256"/>
                </a:cubicBezTo>
                <a:cubicBezTo>
                  <a:pt x="96" y="344"/>
                  <a:pt x="167" y="416"/>
                  <a:pt x="256" y="416"/>
                </a:cubicBezTo>
                <a:cubicBezTo>
                  <a:pt x="344" y="416"/>
                  <a:pt x="416" y="344"/>
                  <a:pt x="416" y="256"/>
                </a:cubicBezTo>
                <a:close/>
                <a:moveTo>
                  <a:pt x="314" y="320"/>
                </a:moveTo>
                <a:cubicBezTo>
                  <a:pt x="379" y="320"/>
                  <a:pt x="379" y="320"/>
                  <a:pt x="379" y="320"/>
                </a:cubicBezTo>
                <a:cubicBezTo>
                  <a:pt x="387" y="303"/>
                  <a:pt x="392" y="285"/>
                  <a:pt x="394" y="266"/>
                </a:cubicBezTo>
                <a:cubicBezTo>
                  <a:pt x="319" y="266"/>
                  <a:pt x="319" y="266"/>
                  <a:pt x="319" y="266"/>
                </a:cubicBezTo>
                <a:cubicBezTo>
                  <a:pt x="319" y="284"/>
                  <a:pt x="317" y="303"/>
                  <a:pt x="314" y="320"/>
                </a:cubicBezTo>
                <a:close/>
                <a:moveTo>
                  <a:pt x="147" y="341"/>
                </a:moveTo>
                <a:cubicBezTo>
                  <a:pt x="165" y="364"/>
                  <a:pt x="190" y="381"/>
                  <a:pt x="220" y="389"/>
                </a:cubicBezTo>
                <a:cubicBezTo>
                  <a:pt x="212" y="377"/>
                  <a:pt x="206" y="360"/>
                  <a:pt x="201" y="341"/>
                </a:cubicBezTo>
                <a:lnTo>
                  <a:pt x="147" y="341"/>
                </a:lnTo>
                <a:close/>
                <a:moveTo>
                  <a:pt x="292" y="389"/>
                </a:moveTo>
                <a:cubicBezTo>
                  <a:pt x="321" y="381"/>
                  <a:pt x="347" y="364"/>
                  <a:pt x="365" y="341"/>
                </a:cubicBezTo>
                <a:cubicBezTo>
                  <a:pt x="310" y="341"/>
                  <a:pt x="310" y="341"/>
                  <a:pt x="310" y="341"/>
                </a:cubicBezTo>
                <a:cubicBezTo>
                  <a:pt x="306" y="360"/>
                  <a:pt x="299" y="377"/>
                  <a:pt x="292" y="389"/>
                </a:cubicBezTo>
                <a:close/>
                <a:moveTo>
                  <a:pt x="256" y="394"/>
                </a:moveTo>
                <a:cubicBezTo>
                  <a:pt x="266" y="394"/>
                  <a:pt x="279" y="375"/>
                  <a:pt x="288" y="341"/>
                </a:cubicBezTo>
                <a:cubicBezTo>
                  <a:pt x="223" y="341"/>
                  <a:pt x="223" y="341"/>
                  <a:pt x="223" y="341"/>
                </a:cubicBezTo>
                <a:cubicBezTo>
                  <a:pt x="232" y="375"/>
                  <a:pt x="245" y="394"/>
                  <a:pt x="256" y="394"/>
                </a:cubicBezTo>
                <a:close/>
              </a:path>
            </a:pathLst>
          </a:custGeom>
          <a:solidFill>
            <a:schemeClr val="accent1"/>
          </a:solidFill>
          <a:ln>
            <a:noFill/>
          </a:ln>
        </p:spPr>
        <p:txBody>
          <a:bodyPr vert="horz" wrap="square" lIns="72694" tIns="36346" rIns="72694" bIns="36346" numCol="1" anchor="t" anchorCtr="0" compatLnSpc="1">
            <a:prstTxWarp prst="textNoShape">
              <a:avLst/>
            </a:prstTxWarp>
          </a:bodyPr>
          <a:lstStyle/>
          <a:p>
            <a:pPr marL="0" marR="0" lvl="0" indent="0" algn="l" defTabSz="945677"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sp>
        <p:nvSpPr>
          <p:cNvPr id="6" name="Rectangle 5"/>
          <p:cNvSpPr/>
          <p:nvPr/>
        </p:nvSpPr>
        <p:spPr bwMode="gray">
          <a:xfrm>
            <a:off x="1648572" y="5567273"/>
            <a:ext cx="2864373" cy="57239"/>
          </a:xfrm>
          <a:prstGeom prst="rect">
            <a:avLst/>
          </a:prstGeom>
          <a:solidFill>
            <a:schemeClr val="accent5"/>
          </a:solidFill>
          <a:ln w="19050" algn="ctr">
            <a:noFill/>
            <a:miter lim="800000"/>
            <a:headEnd/>
            <a:tailEnd/>
          </a:ln>
        </p:spPr>
        <p:txBody>
          <a:bodyPr wrap="square" lIns="70674" tIns="70674" rIns="70674" bIns="70674" rtlCol="0" anchor="ctr"/>
          <a:lstStyle/>
          <a:p>
            <a:pPr marL="0" marR="0" lvl="0" indent="0" algn="ctr" defTabSz="945677" rtl="0" eaLnBrk="1" fontAlgn="auto" latinLnBrk="0" hangingPunct="1">
              <a:lnSpc>
                <a:spcPct val="106000"/>
              </a:lnSpc>
              <a:spcBef>
                <a:spcPts val="0"/>
              </a:spcBef>
              <a:spcAft>
                <a:spcPts val="0"/>
              </a:spcAft>
              <a:buClrTx/>
              <a:buSzTx/>
              <a:buFontTx/>
              <a:buNone/>
              <a:tabLst/>
              <a:defRPr/>
            </a:pPr>
            <a:endParaRPr kumimoji="0" lang="en-IN" sz="1200" b="1" i="0" u="none" strike="noStrike" kern="1200" cap="none" spc="0" normalizeH="0" baseline="0" noProof="0" dirty="0">
              <a:ln>
                <a:noFill/>
              </a:ln>
              <a:solidFill>
                <a:prstClr val="white"/>
              </a:solidFill>
              <a:effectLst/>
              <a:uLnTx/>
              <a:uFillTx/>
              <a:latin typeface="Calibri" panose="020F0502020204030204" pitchFamily="34" charset="0"/>
              <a:cs typeface="Calibri" panose="020F0502020204030204" pitchFamily="34" charset="0"/>
            </a:endParaRPr>
          </a:p>
        </p:txBody>
      </p:sp>
      <p:sp>
        <p:nvSpPr>
          <p:cNvPr id="32" name="Rectangle 31"/>
          <p:cNvSpPr/>
          <p:nvPr/>
        </p:nvSpPr>
        <p:spPr bwMode="gray">
          <a:xfrm>
            <a:off x="4713604" y="5567273"/>
            <a:ext cx="2881982" cy="57239"/>
          </a:xfrm>
          <a:prstGeom prst="rect">
            <a:avLst/>
          </a:prstGeom>
          <a:solidFill>
            <a:schemeClr val="accent2"/>
          </a:solidFill>
          <a:ln w="19050" algn="ctr">
            <a:noFill/>
            <a:miter lim="800000"/>
            <a:headEnd/>
            <a:tailEnd/>
          </a:ln>
        </p:spPr>
        <p:txBody>
          <a:bodyPr wrap="square" lIns="70674" tIns="70674" rIns="70674" bIns="70674" rtlCol="0" anchor="ctr"/>
          <a:lstStyle/>
          <a:p>
            <a:pPr marL="0" marR="0" lvl="0" indent="0" algn="ctr" defTabSz="945677" rtl="0" eaLnBrk="1" fontAlgn="auto" latinLnBrk="0" hangingPunct="1">
              <a:lnSpc>
                <a:spcPct val="106000"/>
              </a:lnSpc>
              <a:spcBef>
                <a:spcPts val="0"/>
              </a:spcBef>
              <a:spcAft>
                <a:spcPts val="0"/>
              </a:spcAft>
              <a:buClrTx/>
              <a:buSzTx/>
              <a:buFontTx/>
              <a:buNone/>
              <a:tabLst/>
              <a:defRPr/>
            </a:pPr>
            <a:endParaRPr kumimoji="0" lang="en-IN" sz="1200" b="1" i="0" u="none" strike="noStrike" kern="1200" cap="none" spc="0" normalizeH="0" baseline="0" noProof="0" dirty="0">
              <a:ln>
                <a:noFill/>
              </a:ln>
              <a:solidFill>
                <a:prstClr val="white"/>
              </a:solidFill>
              <a:effectLst/>
              <a:uLnTx/>
              <a:uFillTx/>
              <a:latin typeface="Calibri" panose="020F0502020204030204" pitchFamily="34" charset="0"/>
              <a:cs typeface="Calibri" panose="020F0502020204030204" pitchFamily="34" charset="0"/>
            </a:endParaRPr>
          </a:p>
        </p:txBody>
      </p:sp>
      <p:sp>
        <p:nvSpPr>
          <p:cNvPr id="33" name="Rectangle 32"/>
          <p:cNvSpPr/>
          <p:nvPr/>
        </p:nvSpPr>
        <p:spPr bwMode="gray">
          <a:xfrm>
            <a:off x="7802374" y="5567273"/>
            <a:ext cx="2881982" cy="57239"/>
          </a:xfrm>
          <a:prstGeom prst="rect">
            <a:avLst/>
          </a:prstGeom>
          <a:solidFill>
            <a:schemeClr val="accent1"/>
          </a:solidFill>
          <a:ln w="19050" algn="ctr">
            <a:noFill/>
            <a:miter lim="800000"/>
            <a:headEnd/>
            <a:tailEnd/>
          </a:ln>
        </p:spPr>
        <p:txBody>
          <a:bodyPr wrap="square" lIns="70674" tIns="70674" rIns="70674" bIns="70674" rtlCol="0" anchor="ctr"/>
          <a:lstStyle/>
          <a:p>
            <a:pPr marL="0" marR="0" lvl="0" indent="0" algn="ctr" defTabSz="945677" rtl="0" eaLnBrk="1" fontAlgn="auto" latinLnBrk="0" hangingPunct="1">
              <a:lnSpc>
                <a:spcPct val="106000"/>
              </a:lnSpc>
              <a:spcBef>
                <a:spcPts val="0"/>
              </a:spcBef>
              <a:spcAft>
                <a:spcPts val="0"/>
              </a:spcAft>
              <a:buClrTx/>
              <a:buSzTx/>
              <a:buFontTx/>
              <a:buNone/>
              <a:tabLst/>
              <a:defRPr/>
            </a:pPr>
            <a:endParaRPr kumimoji="0" lang="en-IN" sz="1200" b="1" i="0" u="none" strike="noStrike" kern="1200" cap="none" spc="0" normalizeH="0" baseline="0" noProof="0" dirty="0">
              <a:ln>
                <a:noFill/>
              </a:ln>
              <a:solidFill>
                <a:prstClr val="white"/>
              </a:solidFill>
              <a:effectLst/>
              <a:uLnTx/>
              <a:uFillTx/>
              <a:latin typeface="Calibri" panose="020F0502020204030204" pitchFamily="34" charset="0"/>
              <a:cs typeface="Calibri" panose="020F0502020204030204" pitchFamily="34" charset="0"/>
            </a:endParaRPr>
          </a:p>
        </p:txBody>
      </p:sp>
      <p:sp>
        <p:nvSpPr>
          <p:cNvPr id="35" name="Title 3"/>
          <p:cNvSpPr>
            <a:spLocks noGrp="1"/>
          </p:cNvSpPr>
          <p:nvPr>
            <p:ph type="title"/>
          </p:nvPr>
        </p:nvSpPr>
        <p:spPr>
          <a:xfrm>
            <a:off x="672526" y="398431"/>
            <a:ext cx="8873910" cy="334101"/>
          </a:xfrm>
        </p:spPr>
        <p:txBody>
          <a:bodyPr/>
          <a:lstStyle/>
          <a:p>
            <a:pPr>
              <a:lnSpc>
                <a:spcPct val="115000"/>
              </a:lnSpc>
              <a:spcBef>
                <a:spcPts val="0"/>
              </a:spcBef>
            </a:pPr>
            <a:r>
              <a:rPr lang="en-IN" dirty="0">
                <a:latin typeface="Calibri" panose="020F0502020204030204" pitchFamily="34" charset="0"/>
                <a:ea typeface="Verdana" panose="020B0604030504040204" pitchFamily="34" charset="0"/>
                <a:cs typeface="Calibri" panose="020F0502020204030204" pitchFamily="34" charset="0"/>
              </a:rPr>
              <a:t>Restrictions and Prohibitions</a:t>
            </a:r>
          </a:p>
        </p:txBody>
      </p:sp>
    </p:spTree>
    <p:extLst>
      <p:ext uri="{BB962C8B-B14F-4D97-AF65-F5344CB8AC3E}">
        <p14:creationId xmlns:p14="http://schemas.microsoft.com/office/powerpoint/2010/main" val="2795079848"/>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tacks of gold coins">
            <a:extLst>
              <a:ext uri="{FF2B5EF4-FFF2-40B4-BE49-F238E27FC236}">
                <a16:creationId xmlns:a16="http://schemas.microsoft.com/office/drawing/2014/main" id="{10470A8C-C5E5-47ED-A965-410CE83305DF}"/>
              </a:ext>
            </a:extLst>
          </p:cNvPr>
          <p:cNvPicPr>
            <a:picLocks noChangeAspect="1"/>
          </p:cNvPicPr>
          <p:nvPr/>
        </p:nvPicPr>
        <p:blipFill>
          <a:blip r:embed="rId3"/>
          <a:stretch>
            <a:fillRect/>
          </a:stretch>
        </p:blipFill>
        <p:spPr>
          <a:xfrm>
            <a:off x="0" y="0"/>
            <a:ext cx="12192000" cy="6858000"/>
          </a:xfrm>
          <a:prstGeom prst="rect">
            <a:avLst/>
          </a:prstGeom>
        </p:spPr>
      </p:pic>
      <p:sp>
        <p:nvSpPr>
          <p:cNvPr id="2" name="Title 1"/>
          <p:cNvSpPr>
            <a:spLocks noGrp="1"/>
          </p:cNvSpPr>
          <p:nvPr>
            <p:ph type="title"/>
          </p:nvPr>
        </p:nvSpPr>
        <p:spPr>
          <a:xfrm>
            <a:off x="342975" y="1013791"/>
            <a:ext cx="4348293" cy="1113183"/>
          </a:xfrm>
        </p:spPr>
        <p:txBody>
          <a:bodyPr/>
          <a:lstStyle/>
          <a:p>
            <a:pPr algn="ctr"/>
            <a:r>
              <a:rPr lang="en-US" sz="4000" dirty="0">
                <a:solidFill>
                  <a:schemeClr val="tx1"/>
                </a:solidFill>
                <a:latin typeface="Calibri" panose="020F0502020204030204" pitchFamily="34" charset="0"/>
                <a:cs typeface="Calibri" panose="020F0502020204030204" pitchFamily="34" charset="0"/>
              </a:rPr>
              <a:t>Foreign Direct </a:t>
            </a:r>
            <a:br>
              <a:rPr lang="en-US" sz="4000" dirty="0">
                <a:solidFill>
                  <a:schemeClr val="tx1"/>
                </a:solidFill>
                <a:latin typeface="Calibri" panose="020F0502020204030204" pitchFamily="34" charset="0"/>
                <a:cs typeface="Calibri" panose="020F0502020204030204" pitchFamily="34" charset="0"/>
              </a:rPr>
            </a:br>
            <a:r>
              <a:rPr lang="en-US" sz="4000" dirty="0">
                <a:solidFill>
                  <a:schemeClr val="tx1"/>
                </a:solidFill>
                <a:latin typeface="Calibri" panose="020F0502020204030204" pitchFamily="34" charset="0"/>
                <a:cs typeface="Calibri" panose="020F0502020204030204" pitchFamily="34" charset="0"/>
              </a:rPr>
              <a:t>Investment (‘FDI’)</a:t>
            </a:r>
            <a:endParaRPr lang="en-US" sz="4000" b="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3458367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itle 3"/>
          <p:cNvSpPr>
            <a:spLocks noGrp="1"/>
          </p:cNvSpPr>
          <p:nvPr>
            <p:ph type="title"/>
          </p:nvPr>
        </p:nvSpPr>
        <p:spPr>
          <a:xfrm>
            <a:off x="672526" y="398431"/>
            <a:ext cx="8873910" cy="334101"/>
          </a:xfrm>
        </p:spPr>
        <p:txBody>
          <a:bodyPr/>
          <a:lstStyle/>
          <a:p>
            <a:pPr>
              <a:lnSpc>
                <a:spcPct val="115000"/>
              </a:lnSpc>
              <a:spcBef>
                <a:spcPts val="0"/>
              </a:spcBef>
            </a:pPr>
            <a:r>
              <a:rPr lang="en-US" dirty="0">
                <a:latin typeface="Calibri" panose="020F0502020204030204" pitchFamily="34" charset="0"/>
                <a:ea typeface="Verdana" panose="020B0604030504040204" pitchFamily="34" charset="0"/>
                <a:cs typeface="Calibri" panose="020F0502020204030204" pitchFamily="34" charset="0"/>
              </a:rPr>
              <a:t>Eligible Instrument</a:t>
            </a:r>
            <a:endParaRPr lang="en-IN" dirty="0">
              <a:latin typeface="Calibri" panose="020F0502020204030204" pitchFamily="34" charset="0"/>
              <a:ea typeface="Verdana" panose="020B0604030504040204" pitchFamily="34" charset="0"/>
              <a:cs typeface="Calibri" panose="020F0502020204030204" pitchFamily="34" charset="0"/>
            </a:endParaRPr>
          </a:p>
        </p:txBody>
      </p:sp>
      <p:graphicFrame>
        <p:nvGraphicFramePr>
          <p:cNvPr id="34" name="Table 4">
            <a:extLst>
              <a:ext uri="{FF2B5EF4-FFF2-40B4-BE49-F238E27FC236}">
                <a16:creationId xmlns:a16="http://schemas.microsoft.com/office/drawing/2014/main" id="{2A987D28-E68B-4484-B68A-99F09FED2469}"/>
              </a:ext>
            </a:extLst>
          </p:cNvPr>
          <p:cNvGraphicFramePr>
            <a:graphicFrameLocks noGrp="1"/>
          </p:cNvGraphicFramePr>
          <p:nvPr/>
        </p:nvGraphicFramePr>
        <p:xfrm>
          <a:off x="1452805" y="1145177"/>
          <a:ext cx="9286390" cy="5124492"/>
        </p:xfrm>
        <a:graphic>
          <a:graphicData uri="http://schemas.openxmlformats.org/drawingml/2006/table">
            <a:tbl>
              <a:tblPr firstRow="1" bandRow="1">
                <a:tableStyleId>{5C22544A-7EE6-4342-B048-85BDC9FD1C3A}</a:tableStyleId>
              </a:tblPr>
              <a:tblGrid>
                <a:gridCol w="4643195">
                  <a:extLst>
                    <a:ext uri="{9D8B030D-6E8A-4147-A177-3AD203B41FA5}">
                      <a16:colId xmlns:a16="http://schemas.microsoft.com/office/drawing/2014/main" val="960024985"/>
                    </a:ext>
                  </a:extLst>
                </a:gridCol>
                <a:gridCol w="4643195">
                  <a:extLst>
                    <a:ext uri="{9D8B030D-6E8A-4147-A177-3AD203B41FA5}">
                      <a16:colId xmlns:a16="http://schemas.microsoft.com/office/drawing/2014/main" val="160520137"/>
                    </a:ext>
                  </a:extLst>
                </a:gridCol>
              </a:tblGrid>
              <a:tr h="351264">
                <a:tc>
                  <a:txBody>
                    <a:bodyPr/>
                    <a:lstStyle/>
                    <a:p>
                      <a:pPr marL="0" marR="0" algn="l">
                        <a:lnSpc>
                          <a:spcPts val="1200"/>
                        </a:lnSpc>
                        <a:spcBef>
                          <a:spcPts val="0"/>
                        </a:spcBef>
                        <a:spcAft>
                          <a:spcPts val="0"/>
                        </a:spcAft>
                      </a:pPr>
                      <a:endParaRPr lang="en-US" sz="1200" b="1" dirty="0">
                        <a:effectLst/>
                        <a:latin typeface="Calibri" panose="020F0502020204030204" pitchFamily="34" charset="0"/>
                        <a:ea typeface="Calibri" panose="020F0502020204030204" pitchFamily="34" charset="0"/>
                        <a:cs typeface="Calibri" panose="020F0502020204030204" pitchFamily="34" charset="0"/>
                      </a:endParaRPr>
                    </a:p>
                    <a:p>
                      <a:pPr marL="0" marR="0" algn="l">
                        <a:lnSpc>
                          <a:spcPts val="1200"/>
                        </a:lnSpc>
                        <a:spcBef>
                          <a:spcPts val="0"/>
                        </a:spcBef>
                        <a:spcAft>
                          <a:spcPts val="0"/>
                        </a:spcAft>
                      </a:pPr>
                      <a:r>
                        <a:rPr lang="en-US" sz="1200" b="1" dirty="0">
                          <a:effectLst/>
                          <a:latin typeface="Calibri" panose="020F0502020204030204" pitchFamily="34" charset="0"/>
                          <a:ea typeface="Calibri" panose="020F0502020204030204" pitchFamily="34" charset="0"/>
                          <a:cs typeface="Calibri" panose="020F0502020204030204" pitchFamily="34" charset="0"/>
                        </a:rPr>
                        <a:t>Eligible Instrument</a:t>
                      </a:r>
                      <a:r>
                        <a:rPr lang="en-US" sz="12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p>
                    <a:p>
                      <a:pPr marL="0" marR="0" algn="l">
                        <a:lnSpc>
                          <a:spcPts val="1200"/>
                        </a:lnSpc>
                        <a:spcBef>
                          <a:spcPts val="0"/>
                        </a:spcBef>
                        <a:spcAft>
                          <a:spcPts val="0"/>
                        </a:spcAft>
                      </a:pPr>
                      <a:endParaRPr lang="en-US" sz="1200" dirty="0">
                        <a:effectLst/>
                        <a:latin typeface="Calibri" panose="020F0502020204030204" pitchFamily="34" charset="0"/>
                        <a:ea typeface="Calibri Light" panose="020F0302020204030204" pitchFamily="34" charset="0"/>
                        <a:cs typeface="Calibri" panose="020F0502020204030204" pitchFamily="34" charset="0"/>
                      </a:endParaRPr>
                    </a:p>
                  </a:txBody>
                  <a:tcPr marL="68580" marR="68580" marT="0" marB="0" anchor="ctr"/>
                </a:tc>
                <a:tc>
                  <a:txBody>
                    <a:bodyPr/>
                    <a:lstStyle/>
                    <a:p>
                      <a:pPr algn="l"/>
                      <a:r>
                        <a:rPr lang="de-DE" sz="1200" b="1" kern="1200" dirty="0">
                          <a:solidFill>
                            <a:schemeClr val="lt1"/>
                          </a:solidFill>
                          <a:effectLst/>
                          <a:latin typeface="Calibri" panose="020F0502020204030204" pitchFamily="34" charset="0"/>
                          <a:cs typeface="Calibri" panose="020F0502020204030204" pitchFamily="34" charset="0"/>
                        </a:rPr>
                        <a:t>Key Requirement/ Conditions</a:t>
                      </a:r>
                    </a:p>
                  </a:txBody>
                  <a:tcPr anchor="ctr"/>
                </a:tc>
                <a:extLst>
                  <a:ext uri="{0D108BD9-81ED-4DB2-BD59-A6C34878D82A}">
                    <a16:rowId xmlns:a16="http://schemas.microsoft.com/office/drawing/2014/main" val="1055277502"/>
                  </a:ext>
                </a:extLst>
              </a:tr>
              <a:tr h="2562013">
                <a:tc>
                  <a:txBody>
                    <a:bodyPr/>
                    <a:lstStyle/>
                    <a:p>
                      <a:pPr marL="342900" marR="0" lvl="0" indent="-342900">
                        <a:lnSpc>
                          <a:spcPts val="12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Calibri" panose="020F0502020204030204" pitchFamily="34" charset="0"/>
                        </a:rPr>
                        <a:t>Equity Shares – listed / unlisted </a:t>
                      </a:r>
                      <a:endParaRPr lang="en-US" sz="1200" dirty="0">
                        <a:effectLst/>
                        <a:latin typeface="Calibri" panose="020F0502020204030204" pitchFamily="34" charset="0"/>
                        <a:ea typeface="Calibri Light" panose="020F0302020204030204" pitchFamily="34" charset="0"/>
                        <a:cs typeface="Calibri" panose="020F0502020204030204" pitchFamily="34" charset="0"/>
                      </a:endParaRPr>
                    </a:p>
                    <a:p>
                      <a:pPr marL="342900" marR="0" lvl="0" indent="-342900">
                        <a:lnSpc>
                          <a:spcPts val="12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Calibri" panose="020F0502020204030204" pitchFamily="34" charset="0"/>
                        </a:rPr>
                        <a:t>Perpetual/ irredeemable instruments </a:t>
                      </a:r>
                      <a:endParaRPr lang="en-US" sz="1200" dirty="0">
                        <a:effectLst/>
                        <a:latin typeface="Calibri" panose="020F0502020204030204" pitchFamily="34" charset="0"/>
                        <a:ea typeface="Calibri Light" panose="020F0302020204030204" pitchFamily="34" charset="0"/>
                        <a:cs typeface="Calibri" panose="020F0502020204030204" pitchFamily="34" charset="0"/>
                      </a:endParaRPr>
                    </a:p>
                    <a:p>
                      <a:pPr marL="342900" marR="0" lvl="0" indent="-342900">
                        <a:lnSpc>
                          <a:spcPts val="12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Calibri" panose="020F0502020204030204" pitchFamily="34" charset="0"/>
                        </a:rPr>
                        <a:t>Fully and compulsorily convertible instruments</a:t>
                      </a:r>
                      <a:endParaRPr lang="en-US" sz="1200" dirty="0">
                        <a:effectLst/>
                        <a:latin typeface="Calibri" panose="020F0502020204030204" pitchFamily="34" charset="0"/>
                        <a:ea typeface="Calibri Light" panose="020F0302020204030204" pitchFamily="34" charset="0"/>
                        <a:cs typeface="Calibri" panose="020F0502020204030204" pitchFamily="34" charset="0"/>
                      </a:endParaRPr>
                    </a:p>
                    <a:p>
                      <a:pPr marL="0" marR="0">
                        <a:lnSpc>
                          <a:spcPts val="1200"/>
                        </a:lnSpc>
                        <a:spcBef>
                          <a:spcPts val="0"/>
                        </a:spcBef>
                        <a:spcAft>
                          <a:spcPts val="0"/>
                        </a:spcAft>
                      </a:pPr>
                      <a:r>
                        <a:rPr lang="en-US" sz="1200" dirty="0">
                          <a:effectLst/>
                          <a:latin typeface="Calibri" panose="020F0502020204030204" pitchFamily="34" charset="0"/>
                          <a:ea typeface="Calibri" panose="020F0502020204030204" pitchFamily="34" charset="0"/>
                          <a:cs typeface="Calibri" panose="020F0502020204030204" pitchFamily="34" charset="0"/>
                        </a:rPr>
                        <a:t> </a:t>
                      </a:r>
                      <a:endParaRPr lang="en-US" sz="1200" dirty="0">
                        <a:effectLst/>
                        <a:latin typeface="Calibri" panose="020F0502020204030204" pitchFamily="34" charset="0"/>
                        <a:ea typeface="Calibri Light" panose="020F0302020204030204" pitchFamily="34" charset="0"/>
                        <a:cs typeface="Calibri" panose="020F0502020204030204" pitchFamily="34" charset="0"/>
                      </a:endParaRPr>
                    </a:p>
                  </a:txBody>
                  <a:tcPr marL="68580" marR="68580" marT="0" marB="0"/>
                </a:tc>
                <a:tc>
                  <a:txBody>
                    <a:bodyPr/>
                    <a:lstStyle/>
                    <a:p>
                      <a:pPr marL="0" marR="0" lvl="0" indent="0" algn="l" defTabSz="914417" rtl="0" eaLnBrk="1" latinLnBrk="0" hangingPunct="1">
                        <a:lnSpc>
                          <a:spcPts val="1200"/>
                        </a:lnSpc>
                        <a:spcBef>
                          <a:spcPts val="0"/>
                        </a:spcBef>
                        <a:spcAft>
                          <a:spcPts val="0"/>
                        </a:spcAft>
                        <a:buFont typeface="Symbol" panose="05050102010706020507" pitchFamily="18" charset="2"/>
                        <a:buNone/>
                      </a:pPr>
                      <a:r>
                        <a:rPr lang="en-US" sz="1200" b="1" kern="1200" dirty="0">
                          <a:solidFill>
                            <a:schemeClr val="dk1"/>
                          </a:solidFill>
                          <a:effectLst/>
                          <a:latin typeface="Calibri" panose="020F0502020204030204" pitchFamily="34" charset="0"/>
                          <a:ea typeface="+mn-ea"/>
                          <a:cs typeface="Calibri" panose="020F0502020204030204" pitchFamily="34" charset="0"/>
                        </a:rPr>
                        <a:t>Listed foreign entities </a:t>
                      </a:r>
                      <a:r>
                        <a:rPr lang="en-US" sz="1200" kern="1200" dirty="0">
                          <a:solidFill>
                            <a:schemeClr val="dk1"/>
                          </a:solidFill>
                          <a:effectLst/>
                          <a:latin typeface="Calibri" panose="020F0502020204030204" pitchFamily="34" charset="0"/>
                          <a:ea typeface="+mn-ea"/>
                          <a:cs typeface="Calibri" panose="020F0502020204030204" pitchFamily="34" charset="0"/>
                        </a:rPr>
                        <a:t>:</a:t>
                      </a:r>
                      <a:endParaRPr lang="de-DE" sz="1200" kern="1200" dirty="0">
                        <a:solidFill>
                          <a:schemeClr val="dk1"/>
                        </a:solidFill>
                        <a:effectLst/>
                        <a:latin typeface="Calibri" panose="020F0502020204030204" pitchFamily="34" charset="0"/>
                        <a:cs typeface="Calibri" panose="020F0502020204030204" pitchFamily="34" charset="0"/>
                      </a:endParaRPr>
                    </a:p>
                    <a:p>
                      <a:pPr marL="342900" marR="0" lvl="0" indent="-342900" algn="l" defTabSz="914417" rtl="0" eaLnBrk="1" latinLnBrk="0" hangingPunct="1">
                        <a:lnSpc>
                          <a:spcPts val="1200"/>
                        </a:lnSpc>
                        <a:spcBef>
                          <a:spcPts val="0"/>
                        </a:spcBef>
                        <a:spcAft>
                          <a:spcPts val="0"/>
                        </a:spcAft>
                        <a:buFont typeface="Symbol" panose="05050102010706020507" pitchFamily="18" charset="2"/>
                        <a:buChar char=""/>
                      </a:pPr>
                      <a:endParaRPr lang="de-DE" sz="1200" kern="1200" dirty="0">
                        <a:solidFill>
                          <a:schemeClr val="dk1"/>
                        </a:solidFill>
                        <a:effectLst/>
                        <a:latin typeface="Calibri" panose="020F0502020204030204" pitchFamily="34" charset="0"/>
                        <a:cs typeface="Calibri" panose="020F0502020204030204" pitchFamily="34" charset="0"/>
                      </a:endParaRPr>
                    </a:p>
                    <a:p>
                      <a:endParaRPr lang="de-DE" sz="1200" dirty="0">
                        <a:latin typeface="Calibri" panose="020F0502020204030204" pitchFamily="34" charset="0"/>
                        <a:cs typeface="Calibri" panose="020F0502020204030204" pitchFamily="34" charset="0"/>
                      </a:endParaRPr>
                    </a:p>
                    <a:p>
                      <a:endParaRPr lang="de-DE" sz="1200" dirty="0">
                        <a:latin typeface="Calibri" panose="020F0502020204030204" pitchFamily="34" charset="0"/>
                        <a:cs typeface="Calibri" panose="020F0502020204030204" pitchFamily="34" charset="0"/>
                      </a:endParaRPr>
                    </a:p>
                    <a:p>
                      <a:endParaRPr lang="de-DE" sz="1200" dirty="0">
                        <a:latin typeface="Calibri" panose="020F0502020204030204" pitchFamily="34" charset="0"/>
                        <a:cs typeface="Calibri" panose="020F0502020204030204" pitchFamily="34" charset="0"/>
                      </a:endParaRPr>
                    </a:p>
                    <a:p>
                      <a:endParaRPr lang="de-DE" sz="1200" dirty="0">
                        <a:latin typeface="Calibri" panose="020F0502020204030204" pitchFamily="34" charset="0"/>
                        <a:cs typeface="Calibri" panose="020F0502020204030204" pitchFamily="34" charset="0"/>
                      </a:endParaRPr>
                    </a:p>
                    <a:p>
                      <a:endParaRPr lang="de-DE" sz="1200" dirty="0">
                        <a:latin typeface="Calibri" panose="020F0502020204030204" pitchFamily="34" charset="0"/>
                        <a:cs typeface="Calibri" panose="020F0502020204030204" pitchFamily="34" charset="0"/>
                      </a:endParaRPr>
                    </a:p>
                    <a:p>
                      <a:endParaRPr lang="de-DE" sz="1200" dirty="0">
                        <a:latin typeface="Calibri" panose="020F0502020204030204" pitchFamily="34" charset="0"/>
                        <a:cs typeface="Calibri" panose="020F0502020204030204" pitchFamily="34" charset="0"/>
                      </a:endParaRPr>
                    </a:p>
                    <a:p>
                      <a:endParaRPr lang="de-DE" sz="1200" dirty="0">
                        <a:latin typeface="Calibri" panose="020F0502020204030204" pitchFamily="34" charset="0"/>
                        <a:cs typeface="Calibri" panose="020F0502020204030204" pitchFamily="34" charset="0"/>
                      </a:endParaRPr>
                    </a:p>
                    <a:p>
                      <a:endParaRPr lang="de-DE" sz="1200" dirty="0">
                        <a:latin typeface="Calibri" panose="020F0502020204030204" pitchFamily="34" charset="0"/>
                        <a:cs typeface="Calibri" panose="020F0502020204030204" pitchFamily="34" charset="0"/>
                      </a:endParaRPr>
                    </a:p>
                    <a:p>
                      <a:endParaRPr lang="de-DE" sz="1200" dirty="0">
                        <a:latin typeface="Calibri" panose="020F0502020204030204" pitchFamily="34" charset="0"/>
                        <a:cs typeface="Calibri" panose="020F0502020204030204" pitchFamily="34" charset="0"/>
                      </a:endParaRPr>
                    </a:p>
                    <a:p>
                      <a:endParaRPr lang="de-DE" sz="1200" dirty="0">
                        <a:latin typeface="Calibri" panose="020F0502020204030204" pitchFamily="34" charset="0"/>
                        <a:cs typeface="Calibri" panose="020F0502020204030204" pitchFamily="34" charset="0"/>
                      </a:endParaRPr>
                    </a:p>
                    <a:p>
                      <a:r>
                        <a:rPr lang="en-US" sz="1200" b="1" kern="1200" dirty="0">
                          <a:solidFill>
                            <a:schemeClr val="dk1"/>
                          </a:solidFill>
                          <a:effectLst/>
                          <a:latin typeface="Calibri" panose="020F0502020204030204" pitchFamily="34" charset="0"/>
                          <a:ea typeface="+mn-ea"/>
                          <a:cs typeface="Calibri" panose="020F0502020204030204" pitchFamily="34" charset="0"/>
                        </a:rPr>
                        <a:t>Unlisted foreign entities: ODI </a:t>
                      </a:r>
                      <a:endParaRPr lang="de-DE" sz="1200" b="1" kern="1200" dirty="0">
                        <a:solidFill>
                          <a:schemeClr val="dk1"/>
                        </a:solidFill>
                        <a:effectLst/>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2471203546"/>
                  </a:ext>
                </a:extLst>
              </a:tr>
              <a:tr h="370840">
                <a:tc>
                  <a:txBody>
                    <a:bodyPr/>
                    <a:lstStyle/>
                    <a:p>
                      <a:pPr marL="342900" marR="0" lvl="0" indent="-342900">
                        <a:lnSpc>
                          <a:spcPts val="12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Calibri" panose="020F0502020204030204" pitchFamily="34" charset="0"/>
                        </a:rPr>
                        <a:t>Debt Instrument</a:t>
                      </a:r>
                      <a:endParaRPr lang="en-US" sz="1200" dirty="0">
                        <a:effectLst/>
                        <a:latin typeface="Calibri" panose="020F0502020204030204" pitchFamily="34" charset="0"/>
                        <a:ea typeface="Calibri Light" panose="020F0302020204030204" pitchFamily="34" charset="0"/>
                        <a:cs typeface="Calibri" panose="020F0502020204030204" pitchFamily="34" charset="0"/>
                      </a:endParaRPr>
                    </a:p>
                    <a:p>
                      <a:pPr marL="342900" marR="0" lvl="0" indent="-342900">
                        <a:lnSpc>
                          <a:spcPts val="12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Calibri" panose="020F0502020204030204" pitchFamily="34" charset="0"/>
                        </a:rPr>
                        <a:t>Redeemable / non-convertible / optionally convertible instruments are treated as debt</a:t>
                      </a:r>
                      <a:endParaRPr lang="en-US" sz="1200" dirty="0">
                        <a:effectLst/>
                        <a:latin typeface="Calibri" panose="020F0502020204030204" pitchFamily="34" charset="0"/>
                        <a:ea typeface="Calibri Light" panose="020F0302020204030204" pitchFamily="34" charset="0"/>
                        <a:cs typeface="Calibri" panose="020F0502020204030204" pitchFamily="34" charset="0"/>
                      </a:endParaRPr>
                    </a:p>
                    <a:p>
                      <a:pPr marL="347663" indent="-347663" algn="l">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Calibri" panose="020F0502020204030204" pitchFamily="34" charset="0"/>
                        </a:rPr>
                        <a:t>Guarantee (</a:t>
                      </a:r>
                      <a:r>
                        <a:rPr lang="en-US" sz="1200" b="0" i="0" u="none" strike="noStrike" baseline="0" dirty="0">
                          <a:latin typeface="Calibri" panose="020F0502020204030204" pitchFamily="34" charset="0"/>
                          <a:cs typeface="Calibri" panose="020F0502020204030204" pitchFamily="34" charset="0"/>
                        </a:rPr>
                        <a:t> corporate or performance guarantee by such Indian entity /by a group company /holding company (which holds at least 51 per cent. stake in the Indian entity) or a subsidiary company (in which the Indian entity holds at least 51 per cent. stake) or a promoter group company, which is a body corporate/i) personal guarantee by resident individual promoter / bank guarantee, which is backed by a counter-guarantee or collateral by the Indian entity or its group company as above, and issued, by a bank in India)</a:t>
                      </a:r>
                      <a:endParaRPr lang="en-US" sz="1200" dirty="0">
                        <a:effectLst/>
                        <a:latin typeface="Calibri" panose="020F0502020204030204" pitchFamily="34" charset="0"/>
                        <a:ea typeface="Calibri Light" panose="020F0302020204030204" pitchFamily="34" charset="0"/>
                        <a:cs typeface="Calibri" panose="020F0502020204030204" pitchFamily="34" charset="0"/>
                      </a:endParaRPr>
                    </a:p>
                  </a:txBody>
                  <a:tcPr marL="68580" marR="68580" marT="0" marB="0"/>
                </a:tc>
                <a:tc>
                  <a:txBody>
                    <a:bodyPr/>
                    <a:lstStyle/>
                    <a:p>
                      <a:pPr lvl="0"/>
                      <a:r>
                        <a:rPr lang="en-US" sz="1200" kern="1200" dirty="0">
                          <a:solidFill>
                            <a:schemeClr val="dk1"/>
                          </a:solidFill>
                          <a:effectLst/>
                          <a:latin typeface="Calibri" panose="020F0502020204030204" pitchFamily="34" charset="0"/>
                          <a:ea typeface="+mn-ea"/>
                          <a:cs typeface="Calibri" panose="020F0502020204030204" pitchFamily="34" charset="0"/>
                        </a:rPr>
                        <a:t>Indian entity to meet the following conditions: </a:t>
                      </a:r>
                    </a:p>
                    <a:p>
                      <a:pPr marL="171450" lvl="0" indent="-171450">
                        <a:buFont typeface="Arial" panose="020B0604020202020204" pitchFamily="34" charset="0"/>
                        <a:buChar char="•"/>
                      </a:pPr>
                      <a:r>
                        <a:rPr lang="en-US" sz="1200" kern="1200" dirty="0">
                          <a:solidFill>
                            <a:schemeClr val="dk1"/>
                          </a:solidFill>
                          <a:effectLst/>
                          <a:latin typeface="Calibri" panose="020F0502020204030204" pitchFamily="34" charset="0"/>
                          <a:ea typeface="+mn-ea"/>
                          <a:cs typeface="Calibri" panose="020F0502020204030204" pitchFamily="34" charset="0"/>
                        </a:rPr>
                        <a:t>should be eligible to make ODI</a:t>
                      </a:r>
                    </a:p>
                    <a:p>
                      <a:pPr marL="171450" lvl="0" indent="-171450">
                        <a:buFont typeface="Arial" panose="020B0604020202020204" pitchFamily="34" charset="0"/>
                        <a:buChar char="•"/>
                      </a:pPr>
                      <a:r>
                        <a:rPr lang="en-US" sz="1200" kern="1200" dirty="0">
                          <a:solidFill>
                            <a:schemeClr val="dk1"/>
                          </a:solidFill>
                          <a:effectLst/>
                          <a:latin typeface="Calibri" panose="020F0502020204030204" pitchFamily="34" charset="0"/>
                          <a:ea typeface="+mn-ea"/>
                          <a:cs typeface="Calibri" panose="020F0502020204030204" pitchFamily="34" charset="0"/>
                        </a:rPr>
                        <a:t>has already made ODI </a:t>
                      </a:r>
                    </a:p>
                    <a:p>
                      <a:pPr marL="171450" lvl="0" indent="-171450">
                        <a:buFont typeface="Arial" panose="020B0604020202020204" pitchFamily="34" charset="0"/>
                        <a:buChar char="•"/>
                      </a:pPr>
                      <a:r>
                        <a:rPr lang="en-US" sz="1200" kern="1200" dirty="0">
                          <a:solidFill>
                            <a:schemeClr val="dk1"/>
                          </a:solidFill>
                          <a:effectLst/>
                          <a:latin typeface="Calibri" panose="020F0502020204030204" pitchFamily="34" charset="0"/>
                          <a:ea typeface="+mn-ea"/>
                          <a:cs typeface="Calibri" panose="020F0502020204030204" pitchFamily="34" charset="0"/>
                        </a:rPr>
                        <a:t>acquired control of foreign entity</a:t>
                      </a:r>
                    </a:p>
                    <a:p>
                      <a:pPr lvl="0"/>
                      <a:r>
                        <a:rPr lang="en-US" sz="1200" kern="1200" dirty="0">
                          <a:solidFill>
                            <a:schemeClr val="dk1"/>
                          </a:solidFill>
                          <a:effectLst/>
                          <a:latin typeface="Calibri" panose="020F0502020204030204" pitchFamily="34" charset="0"/>
                          <a:ea typeface="+mn-ea"/>
                          <a:cs typeface="Calibri" panose="020F0502020204030204" pitchFamily="34" charset="0"/>
                        </a:rPr>
                        <a:t>For debt instruments to meet following additional condition:</a:t>
                      </a:r>
                    </a:p>
                    <a:p>
                      <a:pPr marL="171450" lvl="0" indent="-171450">
                        <a:buFont typeface="Arial" panose="020B0604020202020204" pitchFamily="34" charset="0"/>
                        <a:buChar char="•"/>
                      </a:pPr>
                      <a:r>
                        <a:rPr lang="en-US" sz="1200" kern="1200" dirty="0">
                          <a:solidFill>
                            <a:schemeClr val="dk1"/>
                          </a:solidFill>
                          <a:effectLst/>
                          <a:latin typeface="Calibri" panose="020F0502020204030204" pitchFamily="34" charset="0"/>
                          <a:ea typeface="+mn-ea"/>
                          <a:cs typeface="Calibri" panose="020F0502020204030204" pitchFamily="34" charset="0"/>
                        </a:rPr>
                        <a:t>Loans are backed by Loan Agreement</a:t>
                      </a:r>
                    </a:p>
                    <a:p>
                      <a:pPr marL="171450" indent="-171450">
                        <a:buFont typeface="Arial" panose="020B0604020202020204" pitchFamily="34" charset="0"/>
                        <a:buChar char="•"/>
                      </a:pPr>
                      <a:r>
                        <a:rPr lang="en-US" sz="1200" kern="1200" dirty="0">
                          <a:solidFill>
                            <a:schemeClr val="dk1"/>
                          </a:solidFill>
                          <a:effectLst/>
                          <a:latin typeface="Calibri" panose="020F0502020204030204" pitchFamily="34" charset="0"/>
                          <a:ea typeface="+mn-ea"/>
                          <a:cs typeface="Calibri" panose="020F0502020204030204" pitchFamily="34" charset="0"/>
                        </a:rPr>
                        <a:t>Rate of Interest on arm’s length basis</a:t>
                      </a:r>
                      <a:endParaRPr lang="de-DE" sz="1200" kern="1200" dirty="0">
                        <a:solidFill>
                          <a:schemeClr val="dk1"/>
                        </a:solidFill>
                        <a:effectLst/>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968019696"/>
                  </a:ext>
                </a:extLst>
              </a:tr>
            </a:tbl>
          </a:graphicData>
        </a:graphic>
      </p:graphicFrame>
      <p:graphicFrame>
        <p:nvGraphicFramePr>
          <p:cNvPr id="36" name="Table 2">
            <a:extLst>
              <a:ext uri="{FF2B5EF4-FFF2-40B4-BE49-F238E27FC236}">
                <a16:creationId xmlns:a16="http://schemas.microsoft.com/office/drawing/2014/main" id="{3E4F6C29-7CF2-4802-BFBF-3B30F77D1AE6}"/>
              </a:ext>
            </a:extLst>
          </p:cNvPr>
          <p:cNvGraphicFramePr>
            <a:graphicFrameLocks noGrp="1"/>
          </p:cNvGraphicFramePr>
          <p:nvPr/>
        </p:nvGraphicFramePr>
        <p:xfrm>
          <a:off x="6380577" y="2071995"/>
          <a:ext cx="3635829" cy="1635428"/>
        </p:xfrm>
        <a:graphic>
          <a:graphicData uri="http://schemas.openxmlformats.org/drawingml/2006/table">
            <a:tbl>
              <a:tblPr firstRow="1" bandRow="1">
                <a:tableStyleId>{912C8C85-51F0-491E-9774-3900AFEF0FD7}</a:tableStyleId>
              </a:tblPr>
              <a:tblGrid>
                <a:gridCol w="1502229">
                  <a:extLst>
                    <a:ext uri="{9D8B030D-6E8A-4147-A177-3AD203B41FA5}">
                      <a16:colId xmlns:a16="http://schemas.microsoft.com/office/drawing/2014/main" val="4141479213"/>
                    </a:ext>
                  </a:extLst>
                </a:gridCol>
                <a:gridCol w="2133600">
                  <a:extLst>
                    <a:ext uri="{9D8B030D-6E8A-4147-A177-3AD203B41FA5}">
                      <a16:colId xmlns:a16="http://schemas.microsoft.com/office/drawing/2014/main" val="2662126842"/>
                    </a:ext>
                  </a:extLst>
                </a:gridCol>
              </a:tblGrid>
              <a:tr h="490580">
                <a:tc>
                  <a:txBody>
                    <a:bodyPr/>
                    <a:lstStyle/>
                    <a:p>
                      <a:pPr algn="ctr"/>
                      <a:r>
                        <a:rPr lang="en-US" sz="1200" b="1" kern="1200" dirty="0">
                          <a:solidFill>
                            <a:schemeClr val="dk1"/>
                          </a:solidFill>
                          <a:effectLst/>
                        </a:rPr>
                        <a:t>Quantum of Investment</a:t>
                      </a:r>
                      <a:endParaRPr lang="de-DE" sz="1200" b="1" kern="1200" dirty="0">
                        <a:solidFill>
                          <a:schemeClr val="dk1"/>
                        </a:solidFill>
                        <a:effectLst/>
                        <a:latin typeface="Calibri" panose="020F0502020204030204" pitchFamily="34" charset="0"/>
                        <a:cs typeface="Calibri" panose="020F0502020204030204" pitchFamily="34" charset="0"/>
                      </a:endParaRPr>
                    </a:p>
                  </a:txBody>
                  <a:tcPr>
                    <a:solidFill>
                      <a:schemeClr val="bg2"/>
                    </a:solidFill>
                  </a:tcPr>
                </a:tc>
                <a:tc>
                  <a:txBody>
                    <a:bodyPr/>
                    <a:lstStyle/>
                    <a:p>
                      <a:r>
                        <a:rPr lang="de-DE" sz="1200" b="1" kern="1200" dirty="0">
                          <a:solidFill>
                            <a:schemeClr val="dk1"/>
                          </a:solidFill>
                          <a:effectLst/>
                        </a:rPr>
                        <a:t>Classification</a:t>
                      </a:r>
                      <a:endParaRPr lang="de-DE" sz="1200" b="1" kern="1200" dirty="0">
                        <a:solidFill>
                          <a:schemeClr val="dk1"/>
                        </a:solidFill>
                        <a:effectLst/>
                        <a:latin typeface="Calibri" panose="020F0502020204030204" pitchFamily="34" charset="0"/>
                        <a:cs typeface="Calibri" panose="020F0502020204030204" pitchFamily="34" charset="0"/>
                      </a:endParaRPr>
                    </a:p>
                  </a:txBody>
                  <a:tcPr anchor="ctr">
                    <a:solidFill>
                      <a:schemeClr val="bg2"/>
                    </a:solidFill>
                  </a:tcPr>
                </a:tc>
                <a:extLst>
                  <a:ext uri="{0D108BD9-81ED-4DB2-BD59-A6C34878D82A}">
                    <a16:rowId xmlns:a16="http://schemas.microsoft.com/office/drawing/2014/main" val="4251617032"/>
                  </a:ext>
                </a:extLst>
              </a:tr>
              <a:tr h="381616">
                <a:tc>
                  <a:txBody>
                    <a:bodyPr/>
                    <a:lstStyle/>
                    <a:p>
                      <a:pPr marL="54610" marR="0">
                        <a:lnSpc>
                          <a:spcPts val="1200"/>
                        </a:lnSpc>
                        <a:spcBef>
                          <a:spcPts val="0"/>
                        </a:spcBef>
                        <a:spcAft>
                          <a:spcPts val="0"/>
                        </a:spcAft>
                      </a:pPr>
                      <a:r>
                        <a:rPr lang="en-US" sz="1200" dirty="0">
                          <a:effectLst/>
                        </a:rPr>
                        <a:t>&gt;=10%</a:t>
                      </a:r>
                      <a:endParaRPr lang="en-US" sz="1200" dirty="0">
                        <a:effectLst/>
                        <a:latin typeface="Calibri" panose="020F0502020204030204" pitchFamily="34" charset="0"/>
                        <a:ea typeface="Calibri Light" panose="020F0302020204030204" pitchFamily="34" charset="0"/>
                        <a:cs typeface="Calibri" panose="020F0502020204030204" pitchFamily="34" charset="0"/>
                      </a:endParaRPr>
                    </a:p>
                  </a:txBody>
                  <a:tcPr marL="68580" marR="68580" marT="0" marB="0" anchor="ctr"/>
                </a:tc>
                <a:tc>
                  <a:txBody>
                    <a:bodyPr/>
                    <a:lstStyle/>
                    <a:p>
                      <a:r>
                        <a:rPr lang="de-DE" sz="1200" dirty="0"/>
                        <a:t>ODI</a:t>
                      </a:r>
                      <a:endParaRPr lang="de-DE" sz="1200" dirty="0">
                        <a:latin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1201396336"/>
                  </a:ext>
                </a:extLst>
              </a:tr>
              <a:tr h="381616">
                <a:tc>
                  <a:txBody>
                    <a:bodyPr/>
                    <a:lstStyle/>
                    <a:p>
                      <a:pPr marL="54610" marR="0">
                        <a:lnSpc>
                          <a:spcPts val="1200"/>
                        </a:lnSpc>
                        <a:spcBef>
                          <a:spcPts val="0"/>
                        </a:spcBef>
                        <a:spcAft>
                          <a:spcPts val="0"/>
                        </a:spcAft>
                      </a:pPr>
                      <a:r>
                        <a:rPr lang="en-US" sz="1200" dirty="0">
                          <a:effectLst/>
                        </a:rPr>
                        <a:t>&lt;10%</a:t>
                      </a:r>
                      <a:endParaRPr lang="en-US" sz="1200" dirty="0">
                        <a:effectLst/>
                        <a:latin typeface="Calibri" panose="020F0502020204030204" pitchFamily="34" charset="0"/>
                        <a:ea typeface="Calibri Light" panose="020F0302020204030204" pitchFamily="34" charset="0"/>
                        <a:cs typeface="Calibri" panose="020F0502020204030204" pitchFamily="34" charset="0"/>
                      </a:endParaRPr>
                    </a:p>
                  </a:txBody>
                  <a:tcPr marL="68580" marR="68580" marT="0" marB="0" anchor="ctr"/>
                </a:tc>
                <a:tc>
                  <a:txBody>
                    <a:bodyPr/>
                    <a:lstStyle/>
                    <a:p>
                      <a:r>
                        <a:rPr lang="de-DE" sz="1200" dirty="0"/>
                        <a:t>OPI</a:t>
                      </a:r>
                      <a:endParaRPr lang="de-DE" sz="1200" dirty="0">
                        <a:latin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959675713"/>
                  </a:ext>
                </a:extLst>
              </a:tr>
              <a:tr h="381616">
                <a:tc>
                  <a:txBody>
                    <a:bodyPr/>
                    <a:lstStyle/>
                    <a:p>
                      <a:pPr marL="54610" marR="0">
                        <a:lnSpc>
                          <a:spcPts val="1200"/>
                        </a:lnSpc>
                        <a:spcBef>
                          <a:spcPts val="0"/>
                        </a:spcBef>
                        <a:spcAft>
                          <a:spcPts val="0"/>
                        </a:spcAft>
                      </a:pPr>
                      <a:r>
                        <a:rPr lang="en-US" sz="1200" dirty="0">
                          <a:effectLst/>
                        </a:rPr>
                        <a:t>&lt;10% with control</a:t>
                      </a:r>
                      <a:endParaRPr lang="en-US" sz="1200" dirty="0">
                        <a:effectLst/>
                        <a:latin typeface="Calibri" panose="020F0502020204030204" pitchFamily="34" charset="0"/>
                        <a:ea typeface="Calibri Light" panose="020F0302020204030204" pitchFamily="34" charset="0"/>
                        <a:cs typeface="Calibri" panose="020F0502020204030204" pitchFamily="34" charset="0"/>
                      </a:endParaRPr>
                    </a:p>
                  </a:txBody>
                  <a:tcPr marL="68580" marR="68580" marT="0" marB="0" anchor="ctr"/>
                </a:tc>
                <a:tc>
                  <a:txBody>
                    <a:bodyPr/>
                    <a:lstStyle/>
                    <a:p>
                      <a:r>
                        <a:rPr lang="de-DE" sz="1200" dirty="0"/>
                        <a:t>ODI</a:t>
                      </a:r>
                      <a:endParaRPr lang="de-DE" sz="1200" dirty="0">
                        <a:latin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2809565463"/>
                  </a:ext>
                </a:extLst>
              </a:tr>
            </a:tbl>
          </a:graphicData>
        </a:graphic>
      </p:graphicFrame>
    </p:spTree>
    <p:extLst>
      <p:ext uri="{BB962C8B-B14F-4D97-AF65-F5344CB8AC3E}">
        <p14:creationId xmlns:p14="http://schemas.microsoft.com/office/powerpoint/2010/main" val="577274596"/>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 </a:t>
            </a:r>
            <a:r>
              <a:rPr lang="en-US" dirty="0">
                <a:latin typeface="Calibri" panose="020F0502020204030204" pitchFamily="34" charset="0"/>
                <a:ea typeface="Verdana" panose="020B0604030504040204" pitchFamily="34" charset="0"/>
                <a:cs typeface="Calibri" panose="020F0502020204030204" pitchFamily="34" charset="0"/>
              </a:rPr>
              <a:t>Mode of Payment</a:t>
            </a:r>
            <a:endParaRPr lang="en-IN" dirty="0">
              <a:latin typeface="Calibri" panose="020F0502020204030204" pitchFamily="34" charset="0"/>
              <a:ea typeface="Verdana" panose="020B0604030504040204" pitchFamily="34" charset="0"/>
              <a:cs typeface="Calibri" panose="020F0502020204030204" pitchFamily="34" charset="0"/>
            </a:endParaRPr>
          </a:p>
        </p:txBody>
      </p:sp>
      <p:sp>
        <p:nvSpPr>
          <p:cNvPr id="66" name="Freeform: Shape 4">
            <a:extLst>
              <a:ext uri="{FF2B5EF4-FFF2-40B4-BE49-F238E27FC236}">
                <a16:creationId xmlns:a16="http://schemas.microsoft.com/office/drawing/2014/main" id="{9AC728AD-6348-49F4-90EC-53C38B24587D}"/>
              </a:ext>
            </a:extLst>
          </p:cNvPr>
          <p:cNvSpPr/>
          <p:nvPr/>
        </p:nvSpPr>
        <p:spPr>
          <a:xfrm>
            <a:off x="1651145" y="1538303"/>
            <a:ext cx="135033" cy="235040"/>
          </a:xfrm>
          <a:custGeom>
            <a:avLst/>
            <a:gdLst>
              <a:gd name="connsiteX0" fmla="*/ 154322 w 154026"/>
              <a:gd name="connsiteY0" fmla="*/ 5024 h 308119"/>
              <a:gd name="connsiteX1" fmla="*/ 4443 w 154026"/>
              <a:gd name="connsiteY1" fmla="*/ 205971 h 308119"/>
              <a:gd name="connsiteX2" fmla="*/ 154322 w 154026"/>
              <a:gd name="connsiteY2" fmla="*/ 306445 h 308119"/>
            </a:gdLst>
            <a:ahLst/>
            <a:cxnLst>
              <a:cxn ang="0">
                <a:pos x="connsiteX0" y="connsiteY0"/>
              </a:cxn>
              <a:cxn ang="0">
                <a:pos x="connsiteX1" y="connsiteY1"/>
              </a:cxn>
              <a:cxn ang="0">
                <a:pos x="connsiteX2" y="connsiteY2"/>
              </a:cxn>
            </a:cxnLst>
            <a:rect l="l" t="t" r="r" b="b"/>
            <a:pathLst>
              <a:path w="154026" h="308119">
                <a:moveTo>
                  <a:pt x="154322" y="5024"/>
                </a:moveTo>
                <a:lnTo>
                  <a:pt x="4443" y="205971"/>
                </a:lnTo>
                <a:lnTo>
                  <a:pt x="154322" y="306445"/>
                </a:lnTo>
                <a:close/>
              </a:path>
            </a:pathLst>
          </a:custGeom>
          <a:solidFill>
            <a:srgbClr val="86BC25">
              <a:alpha val="70000"/>
            </a:srgbClr>
          </a:solidFill>
          <a:ln w="9525" cap="flat">
            <a:noFill/>
            <a:prstDash val="solid"/>
            <a:miter/>
          </a:ln>
        </p:spPr>
        <p:txBody>
          <a:bodyPr rtlCol="0" anchor="ctr"/>
          <a:lstStyle/>
          <a:p>
            <a:endParaRPr lang="en-US" sz="1200" dirty="0">
              <a:latin typeface="Calibri" panose="020F0502020204030204" pitchFamily="34" charset="0"/>
              <a:cs typeface="Calibri" panose="020F0502020204030204" pitchFamily="34" charset="0"/>
            </a:endParaRPr>
          </a:p>
        </p:txBody>
      </p:sp>
      <p:sp>
        <p:nvSpPr>
          <p:cNvPr id="67" name="Freeform: Shape 5">
            <a:extLst>
              <a:ext uri="{FF2B5EF4-FFF2-40B4-BE49-F238E27FC236}">
                <a16:creationId xmlns:a16="http://schemas.microsoft.com/office/drawing/2014/main" id="{3D504E07-D4FC-424D-AFA8-85CA3EB1341E}"/>
              </a:ext>
            </a:extLst>
          </p:cNvPr>
          <p:cNvSpPr/>
          <p:nvPr/>
        </p:nvSpPr>
        <p:spPr>
          <a:xfrm>
            <a:off x="1782543" y="1538302"/>
            <a:ext cx="3471561" cy="860282"/>
          </a:xfrm>
          <a:custGeom>
            <a:avLst/>
            <a:gdLst>
              <a:gd name="connsiteX0" fmla="*/ 4443 w 2523659"/>
              <a:gd name="connsiteY0" fmla="*/ 5024 h 1018133"/>
              <a:gd name="connsiteX1" fmla="*/ 2523956 w 2523659"/>
              <a:gd name="connsiteY1" fmla="*/ 5024 h 1018133"/>
              <a:gd name="connsiteX2" fmla="*/ 2523956 w 2523659"/>
              <a:gd name="connsiteY2" fmla="*/ 1014450 h 1018133"/>
              <a:gd name="connsiteX3" fmla="*/ 4443 w 2523659"/>
              <a:gd name="connsiteY3" fmla="*/ 1014450 h 1018133"/>
            </a:gdLst>
            <a:ahLst/>
            <a:cxnLst>
              <a:cxn ang="0">
                <a:pos x="connsiteX0" y="connsiteY0"/>
              </a:cxn>
              <a:cxn ang="0">
                <a:pos x="connsiteX1" y="connsiteY1"/>
              </a:cxn>
              <a:cxn ang="0">
                <a:pos x="connsiteX2" y="connsiteY2"/>
              </a:cxn>
              <a:cxn ang="0">
                <a:pos x="connsiteX3" y="connsiteY3"/>
              </a:cxn>
            </a:cxnLst>
            <a:rect l="l" t="t" r="r" b="b"/>
            <a:pathLst>
              <a:path w="2523659" h="1018133">
                <a:moveTo>
                  <a:pt x="4443" y="5024"/>
                </a:moveTo>
                <a:lnTo>
                  <a:pt x="2523956" y="5024"/>
                </a:lnTo>
                <a:lnTo>
                  <a:pt x="2523956" y="1014450"/>
                </a:lnTo>
                <a:lnTo>
                  <a:pt x="4443" y="1014450"/>
                </a:lnTo>
                <a:close/>
              </a:path>
            </a:pathLst>
          </a:custGeom>
          <a:solidFill>
            <a:srgbClr val="86BC25">
              <a:alpha val="50000"/>
            </a:srgbClr>
          </a:solidFill>
          <a:ln w="9525" cap="flat">
            <a:noFill/>
            <a:prstDash val="solid"/>
            <a:miter/>
          </a:ln>
        </p:spPr>
        <p:txBody>
          <a:bodyPr rtlCol="0" anchor="ctr"/>
          <a:lstStyle/>
          <a:p>
            <a:endParaRPr lang="en-US" sz="1200" dirty="0">
              <a:latin typeface="Calibri" panose="020F0502020204030204" pitchFamily="34" charset="0"/>
              <a:cs typeface="Calibri" panose="020F0502020204030204" pitchFamily="34" charset="0"/>
            </a:endParaRPr>
          </a:p>
        </p:txBody>
      </p:sp>
      <p:sp>
        <p:nvSpPr>
          <p:cNvPr id="68" name="Freeform: Shape 49">
            <a:extLst>
              <a:ext uri="{FF2B5EF4-FFF2-40B4-BE49-F238E27FC236}">
                <a16:creationId xmlns:a16="http://schemas.microsoft.com/office/drawing/2014/main" id="{23C4C6E8-E979-488F-89A3-C8ED5F846D26}"/>
              </a:ext>
            </a:extLst>
          </p:cNvPr>
          <p:cNvSpPr/>
          <p:nvPr/>
        </p:nvSpPr>
        <p:spPr>
          <a:xfrm>
            <a:off x="1853209" y="1608247"/>
            <a:ext cx="3330898" cy="720392"/>
          </a:xfrm>
          <a:custGeom>
            <a:avLst/>
            <a:gdLst>
              <a:gd name="connsiteX0" fmla="*/ 4443 w 2523659"/>
              <a:gd name="connsiteY0" fmla="*/ 5024 h 1018133"/>
              <a:gd name="connsiteX1" fmla="*/ 2523956 w 2523659"/>
              <a:gd name="connsiteY1" fmla="*/ 5024 h 1018133"/>
              <a:gd name="connsiteX2" fmla="*/ 2523956 w 2523659"/>
              <a:gd name="connsiteY2" fmla="*/ 1014450 h 1018133"/>
              <a:gd name="connsiteX3" fmla="*/ 4443 w 2523659"/>
              <a:gd name="connsiteY3" fmla="*/ 1014450 h 1018133"/>
            </a:gdLst>
            <a:ahLst/>
            <a:cxnLst>
              <a:cxn ang="0">
                <a:pos x="connsiteX0" y="connsiteY0"/>
              </a:cxn>
              <a:cxn ang="0">
                <a:pos x="connsiteX1" y="connsiteY1"/>
              </a:cxn>
              <a:cxn ang="0">
                <a:pos x="connsiteX2" y="connsiteY2"/>
              </a:cxn>
              <a:cxn ang="0">
                <a:pos x="connsiteX3" y="connsiteY3"/>
              </a:cxn>
            </a:cxnLst>
            <a:rect l="l" t="t" r="r" b="b"/>
            <a:pathLst>
              <a:path w="2523659" h="1018133">
                <a:moveTo>
                  <a:pt x="4443" y="5024"/>
                </a:moveTo>
                <a:lnTo>
                  <a:pt x="2523956" y="5024"/>
                </a:lnTo>
                <a:lnTo>
                  <a:pt x="2523956" y="1014450"/>
                </a:lnTo>
                <a:lnTo>
                  <a:pt x="4443" y="1014450"/>
                </a:lnTo>
                <a:close/>
              </a:path>
            </a:pathLst>
          </a:custGeom>
          <a:solidFill>
            <a:srgbClr val="86BC25">
              <a:alpha val="59000"/>
            </a:srgbClr>
          </a:solidFill>
          <a:ln w="9525" cap="flat">
            <a:solidFill>
              <a:schemeClr val="bg1"/>
            </a:solidFill>
            <a:prstDash val="solid"/>
            <a:miter/>
          </a:ln>
        </p:spPr>
        <p:txBody>
          <a:bodyPr rtlCol="0" anchor="ctr"/>
          <a:lstStyle/>
          <a:p>
            <a:pPr marL="502426"/>
            <a:r>
              <a:rPr lang="en-US" sz="1200" b="1" dirty="0">
                <a:solidFill>
                  <a:schemeClr val="bg1"/>
                </a:solidFill>
                <a:latin typeface="Calibri" panose="020F0502020204030204" pitchFamily="34" charset="0"/>
                <a:cs typeface="Calibri" panose="020F0502020204030204" pitchFamily="34" charset="0"/>
              </a:rPr>
              <a:t>Remittance through banking channel</a:t>
            </a:r>
          </a:p>
        </p:txBody>
      </p:sp>
      <p:sp>
        <p:nvSpPr>
          <p:cNvPr id="69" name="Freeform: Shape 6">
            <a:extLst>
              <a:ext uri="{FF2B5EF4-FFF2-40B4-BE49-F238E27FC236}">
                <a16:creationId xmlns:a16="http://schemas.microsoft.com/office/drawing/2014/main" id="{4AA27176-498E-43F5-810D-BAB2F5A1105A}"/>
              </a:ext>
            </a:extLst>
          </p:cNvPr>
          <p:cNvSpPr/>
          <p:nvPr/>
        </p:nvSpPr>
        <p:spPr>
          <a:xfrm>
            <a:off x="1651146" y="1691589"/>
            <a:ext cx="664781" cy="776657"/>
          </a:xfrm>
          <a:custGeom>
            <a:avLst/>
            <a:gdLst>
              <a:gd name="connsiteX0" fmla="*/ 4443 w 758282"/>
              <a:gd name="connsiteY0" fmla="*/ 1014450 h 1018133"/>
              <a:gd name="connsiteX1" fmla="*/ 4443 w 758282"/>
              <a:gd name="connsiteY1" fmla="*/ 5024 h 1018133"/>
              <a:gd name="connsiteX2" fmla="*/ 758579 w 758282"/>
              <a:gd name="connsiteY2" fmla="*/ 509402 h 1018133"/>
              <a:gd name="connsiteX3" fmla="*/ 458820 w 758282"/>
              <a:gd name="connsiteY3" fmla="*/ 1014450 h 1018133"/>
            </a:gdLst>
            <a:ahLst/>
            <a:cxnLst>
              <a:cxn ang="0">
                <a:pos x="connsiteX0" y="connsiteY0"/>
              </a:cxn>
              <a:cxn ang="0">
                <a:pos x="connsiteX1" y="connsiteY1"/>
              </a:cxn>
              <a:cxn ang="0">
                <a:pos x="connsiteX2" y="connsiteY2"/>
              </a:cxn>
              <a:cxn ang="0">
                <a:pos x="connsiteX3" y="connsiteY3"/>
              </a:cxn>
            </a:cxnLst>
            <a:rect l="l" t="t" r="r" b="b"/>
            <a:pathLst>
              <a:path w="758282" h="1018133">
                <a:moveTo>
                  <a:pt x="4443" y="1014450"/>
                </a:moveTo>
                <a:lnTo>
                  <a:pt x="4443" y="5024"/>
                </a:lnTo>
                <a:lnTo>
                  <a:pt x="758579" y="509402"/>
                </a:lnTo>
                <a:lnTo>
                  <a:pt x="458820" y="1014450"/>
                </a:lnTo>
                <a:close/>
              </a:path>
            </a:pathLst>
          </a:custGeom>
          <a:solidFill>
            <a:srgbClr val="86BC25"/>
          </a:solidFill>
          <a:ln w="9525" cap="flat">
            <a:noFill/>
            <a:prstDash val="solid"/>
            <a:miter/>
          </a:ln>
        </p:spPr>
        <p:txBody>
          <a:bodyPr rtlCol="0" anchor="ctr"/>
          <a:lstStyle/>
          <a:p>
            <a:r>
              <a:rPr lang="en-US" sz="1200" b="1" dirty="0">
                <a:solidFill>
                  <a:schemeClr val="bg1"/>
                </a:solidFill>
                <a:latin typeface="Calibri" panose="020F0502020204030204" pitchFamily="34" charset="0"/>
                <a:cs typeface="Calibri" panose="020F0502020204030204" pitchFamily="34" charset="0"/>
              </a:rPr>
              <a:t>1</a:t>
            </a:r>
          </a:p>
        </p:txBody>
      </p:sp>
      <p:sp>
        <p:nvSpPr>
          <p:cNvPr id="70" name="Freeform: Shape 52">
            <a:extLst>
              <a:ext uri="{FF2B5EF4-FFF2-40B4-BE49-F238E27FC236}">
                <a16:creationId xmlns:a16="http://schemas.microsoft.com/office/drawing/2014/main" id="{2849388A-B535-4B56-A8C7-DF88E85E6D38}"/>
              </a:ext>
            </a:extLst>
          </p:cNvPr>
          <p:cNvSpPr/>
          <p:nvPr/>
        </p:nvSpPr>
        <p:spPr>
          <a:xfrm>
            <a:off x="1651145" y="2608085"/>
            <a:ext cx="135033" cy="235040"/>
          </a:xfrm>
          <a:custGeom>
            <a:avLst/>
            <a:gdLst>
              <a:gd name="connsiteX0" fmla="*/ 154322 w 154026"/>
              <a:gd name="connsiteY0" fmla="*/ 5024 h 308119"/>
              <a:gd name="connsiteX1" fmla="*/ 4443 w 154026"/>
              <a:gd name="connsiteY1" fmla="*/ 205971 h 308119"/>
              <a:gd name="connsiteX2" fmla="*/ 154322 w 154026"/>
              <a:gd name="connsiteY2" fmla="*/ 306445 h 308119"/>
            </a:gdLst>
            <a:ahLst/>
            <a:cxnLst>
              <a:cxn ang="0">
                <a:pos x="connsiteX0" y="connsiteY0"/>
              </a:cxn>
              <a:cxn ang="0">
                <a:pos x="connsiteX1" y="connsiteY1"/>
              </a:cxn>
              <a:cxn ang="0">
                <a:pos x="connsiteX2" y="connsiteY2"/>
              </a:cxn>
            </a:cxnLst>
            <a:rect l="l" t="t" r="r" b="b"/>
            <a:pathLst>
              <a:path w="154026" h="308119">
                <a:moveTo>
                  <a:pt x="154322" y="5024"/>
                </a:moveTo>
                <a:lnTo>
                  <a:pt x="4443" y="205971"/>
                </a:lnTo>
                <a:lnTo>
                  <a:pt x="154322" y="306445"/>
                </a:lnTo>
                <a:close/>
              </a:path>
            </a:pathLst>
          </a:custGeom>
          <a:solidFill>
            <a:srgbClr val="0097A9">
              <a:alpha val="70000"/>
            </a:srgbClr>
          </a:solidFill>
          <a:ln w="9525" cap="flat">
            <a:noFill/>
            <a:prstDash val="solid"/>
            <a:miter/>
          </a:ln>
        </p:spPr>
        <p:txBody>
          <a:bodyPr rtlCol="0" anchor="ctr"/>
          <a:lstStyle/>
          <a:p>
            <a:endParaRPr lang="en-US" sz="1200" dirty="0">
              <a:latin typeface="Calibri" panose="020F0502020204030204" pitchFamily="34" charset="0"/>
              <a:cs typeface="Calibri" panose="020F0502020204030204" pitchFamily="34" charset="0"/>
            </a:endParaRPr>
          </a:p>
        </p:txBody>
      </p:sp>
      <p:sp>
        <p:nvSpPr>
          <p:cNvPr id="71" name="Freeform: Shape 53">
            <a:extLst>
              <a:ext uri="{FF2B5EF4-FFF2-40B4-BE49-F238E27FC236}">
                <a16:creationId xmlns:a16="http://schemas.microsoft.com/office/drawing/2014/main" id="{FD73D986-884F-4179-A490-620670F49EB8}"/>
              </a:ext>
            </a:extLst>
          </p:cNvPr>
          <p:cNvSpPr/>
          <p:nvPr/>
        </p:nvSpPr>
        <p:spPr>
          <a:xfrm>
            <a:off x="1782543" y="2608085"/>
            <a:ext cx="3471561" cy="860282"/>
          </a:xfrm>
          <a:custGeom>
            <a:avLst/>
            <a:gdLst>
              <a:gd name="connsiteX0" fmla="*/ 4443 w 2523659"/>
              <a:gd name="connsiteY0" fmla="*/ 5024 h 1018133"/>
              <a:gd name="connsiteX1" fmla="*/ 2523956 w 2523659"/>
              <a:gd name="connsiteY1" fmla="*/ 5024 h 1018133"/>
              <a:gd name="connsiteX2" fmla="*/ 2523956 w 2523659"/>
              <a:gd name="connsiteY2" fmla="*/ 1014450 h 1018133"/>
              <a:gd name="connsiteX3" fmla="*/ 4443 w 2523659"/>
              <a:gd name="connsiteY3" fmla="*/ 1014450 h 1018133"/>
            </a:gdLst>
            <a:ahLst/>
            <a:cxnLst>
              <a:cxn ang="0">
                <a:pos x="connsiteX0" y="connsiteY0"/>
              </a:cxn>
              <a:cxn ang="0">
                <a:pos x="connsiteX1" y="connsiteY1"/>
              </a:cxn>
              <a:cxn ang="0">
                <a:pos x="connsiteX2" y="connsiteY2"/>
              </a:cxn>
              <a:cxn ang="0">
                <a:pos x="connsiteX3" y="connsiteY3"/>
              </a:cxn>
            </a:cxnLst>
            <a:rect l="l" t="t" r="r" b="b"/>
            <a:pathLst>
              <a:path w="2523659" h="1018133">
                <a:moveTo>
                  <a:pt x="4443" y="5024"/>
                </a:moveTo>
                <a:lnTo>
                  <a:pt x="2523956" y="5024"/>
                </a:lnTo>
                <a:lnTo>
                  <a:pt x="2523956" y="1014450"/>
                </a:lnTo>
                <a:lnTo>
                  <a:pt x="4443" y="1014450"/>
                </a:lnTo>
                <a:close/>
              </a:path>
            </a:pathLst>
          </a:custGeom>
          <a:solidFill>
            <a:srgbClr val="0097A9">
              <a:alpha val="50000"/>
            </a:srgbClr>
          </a:solidFill>
          <a:ln w="9525" cap="flat">
            <a:noFill/>
            <a:prstDash val="solid"/>
            <a:miter/>
          </a:ln>
        </p:spPr>
        <p:txBody>
          <a:bodyPr rtlCol="0" anchor="ctr"/>
          <a:lstStyle/>
          <a:p>
            <a:endParaRPr lang="en-US" sz="1200" dirty="0">
              <a:latin typeface="Calibri" panose="020F0502020204030204" pitchFamily="34" charset="0"/>
              <a:cs typeface="Calibri" panose="020F0502020204030204" pitchFamily="34" charset="0"/>
            </a:endParaRPr>
          </a:p>
        </p:txBody>
      </p:sp>
      <p:sp>
        <p:nvSpPr>
          <p:cNvPr id="72" name="Freeform: Shape 54">
            <a:extLst>
              <a:ext uri="{FF2B5EF4-FFF2-40B4-BE49-F238E27FC236}">
                <a16:creationId xmlns:a16="http://schemas.microsoft.com/office/drawing/2014/main" id="{5E04F3AB-2646-4AA7-B5F6-141C42E83F9C}"/>
              </a:ext>
            </a:extLst>
          </p:cNvPr>
          <p:cNvSpPr/>
          <p:nvPr/>
        </p:nvSpPr>
        <p:spPr>
          <a:xfrm>
            <a:off x="1853209" y="2678030"/>
            <a:ext cx="3330898" cy="720392"/>
          </a:xfrm>
          <a:custGeom>
            <a:avLst/>
            <a:gdLst>
              <a:gd name="connsiteX0" fmla="*/ 4443 w 2523659"/>
              <a:gd name="connsiteY0" fmla="*/ 5024 h 1018133"/>
              <a:gd name="connsiteX1" fmla="*/ 2523956 w 2523659"/>
              <a:gd name="connsiteY1" fmla="*/ 5024 h 1018133"/>
              <a:gd name="connsiteX2" fmla="*/ 2523956 w 2523659"/>
              <a:gd name="connsiteY2" fmla="*/ 1014450 h 1018133"/>
              <a:gd name="connsiteX3" fmla="*/ 4443 w 2523659"/>
              <a:gd name="connsiteY3" fmla="*/ 1014450 h 1018133"/>
            </a:gdLst>
            <a:ahLst/>
            <a:cxnLst>
              <a:cxn ang="0">
                <a:pos x="connsiteX0" y="connsiteY0"/>
              </a:cxn>
              <a:cxn ang="0">
                <a:pos x="connsiteX1" y="connsiteY1"/>
              </a:cxn>
              <a:cxn ang="0">
                <a:pos x="connsiteX2" y="connsiteY2"/>
              </a:cxn>
              <a:cxn ang="0">
                <a:pos x="connsiteX3" y="connsiteY3"/>
              </a:cxn>
            </a:cxnLst>
            <a:rect l="l" t="t" r="r" b="b"/>
            <a:pathLst>
              <a:path w="2523659" h="1018133">
                <a:moveTo>
                  <a:pt x="4443" y="5024"/>
                </a:moveTo>
                <a:lnTo>
                  <a:pt x="2523956" y="5024"/>
                </a:lnTo>
                <a:lnTo>
                  <a:pt x="2523956" y="1014450"/>
                </a:lnTo>
                <a:lnTo>
                  <a:pt x="4443" y="1014450"/>
                </a:lnTo>
                <a:close/>
              </a:path>
            </a:pathLst>
          </a:custGeom>
          <a:solidFill>
            <a:srgbClr val="0097A9">
              <a:alpha val="59000"/>
            </a:srgbClr>
          </a:solidFill>
          <a:ln w="9525" cap="flat">
            <a:solidFill>
              <a:schemeClr val="bg1"/>
            </a:solidFill>
            <a:prstDash val="solid"/>
            <a:miter/>
          </a:ln>
        </p:spPr>
        <p:txBody>
          <a:bodyPr rtlCol="0" anchor="ctr"/>
          <a:lstStyle/>
          <a:p>
            <a:pPr marL="502426"/>
            <a:r>
              <a:rPr lang="en-US" sz="1200" b="1" i="0" u="none" strike="noStrike" baseline="0" dirty="0">
                <a:solidFill>
                  <a:schemeClr val="bg1"/>
                </a:solidFill>
                <a:latin typeface="Calibri" panose="020F0502020204030204" pitchFamily="34" charset="0"/>
                <a:cs typeface="Calibri" panose="020F0502020204030204" pitchFamily="34" charset="0"/>
              </a:rPr>
              <a:t>Funds held in an account maintained </a:t>
            </a:r>
            <a:r>
              <a:rPr lang="en-US" sz="1200" b="1" dirty="0">
                <a:solidFill>
                  <a:schemeClr val="bg1"/>
                </a:solidFill>
                <a:latin typeface="Calibri" panose="020F0502020204030204" pitchFamily="34" charset="0"/>
                <a:cs typeface="Calibri" panose="020F0502020204030204" pitchFamily="34" charset="0"/>
              </a:rPr>
              <a:t>as per FEMA Regulation</a:t>
            </a:r>
          </a:p>
        </p:txBody>
      </p:sp>
      <p:sp>
        <p:nvSpPr>
          <p:cNvPr id="73" name="Freeform: Shape 56">
            <a:extLst>
              <a:ext uri="{FF2B5EF4-FFF2-40B4-BE49-F238E27FC236}">
                <a16:creationId xmlns:a16="http://schemas.microsoft.com/office/drawing/2014/main" id="{1DD37C26-2648-4EF1-AE46-B6CFA2980E14}"/>
              </a:ext>
            </a:extLst>
          </p:cNvPr>
          <p:cNvSpPr/>
          <p:nvPr/>
        </p:nvSpPr>
        <p:spPr>
          <a:xfrm>
            <a:off x="1651146" y="2761371"/>
            <a:ext cx="664781" cy="776657"/>
          </a:xfrm>
          <a:custGeom>
            <a:avLst/>
            <a:gdLst>
              <a:gd name="connsiteX0" fmla="*/ 4443 w 758282"/>
              <a:gd name="connsiteY0" fmla="*/ 1014450 h 1018133"/>
              <a:gd name="connsiteX1" fmla="*/ 4443 w 758282"/>
              <a:gd name="connsiteY1" fmla="*/ 5024 h 1018133"/>
              <a:gd name="connsiteX2" fmla="*/ 758579 w 758282"/>
              <a:gd name="connsiteY2" fmla="*/ 509402 h 1018133"/>
              <a:gd name="connsiteX3" fmla="*/ 458820 w 758282"/>
              <a:gd name="connsiteY3" fmla="*/ 1014450 h 1018133"/>
            </a:gdLst>
            <a:ahLst/>
            <a:cxnLst>
              <a:cxn ang="0">
                <a:pos x="connsiteX0" y="connsiteY0"/>
              </a:cxn>
              <a:cxn ang="0">
                <a:pos x="connsiteX1" y="connsiteY1"/>
              </a:cxn>
              <a:cxn ang="0">
                <a:pos x="connsiteX2" y="connsiteY2"/>
              </a:cxn>
              <a:cxn ang="0">
                <a:pos x="connsiteX3" y="connsiteY3"/>
              </a:cxn>
            </a:cxnLst>
            <a:rect l="l" t="t" r="r" b="b"/>
            <a:pathLst>
              <a:path w="758282" h="1018133">
                <a:moveTo>
                  <a:pt x="4443" y="1014450"/>
                </a:moveTo>
                <a:lnTo>
                  <a:pt x="4443" y="5024"/>
                </a:lnTo>
                <a:lnTo>
                  <a:pt x="758579" y="509402"/>
                </a:lnTo>
                <a:lnTo>
                  <a:pt x="458820" y="1014450"/>
                </a:lnTo>
                <a:close/>
              </a:path>
            </a:pathLst>
          </a:custGeom>
          <a:solidFill>
            <a:srgbClr val="0097A9"/>
          </a:solidFill>
          <a:ln w="9525" cap="flat">
            <a:noFill/>
            <a:prstDash val="solid"/>
            <a:miter/>
          </a:ln>
        </p:spPr>
        <p:txBody>
          <a:bodyPr rtlCol="0" anchor="ctr"/>
          <a:lstStyle/>
          <a:p>
            <a:r>
              <a:rPr lang="en-US" sz="1200" b="1" dirty="0">
                <a:solidFill>
                  <a:schemeClr val="bg1"/>
                </a:solidFill>
                <a:latin typeface="Calibri" panose="020F0502020204030204" pitchFamily="34" charset="0"/>
                <a:cs typeface="Calibri" panose="020F0502020204030204" pitchFamily="34" charset="0"/>
              </a:rPr>
              <a:t>2</a:t>
            </a:r>
          </a:p>
        </p:txBody>
      </p:sp>
      <p:sp>
        <p:nvSpPr>
          <p:cNvPr id="74" name="Freeform: Shape 58">
            <a:extLst>
              <a:ext uri="{FF2B5EF4-FFF2-40B4-BE49-F238E27FC236}">
                <a16:creationId xmlns:a16="http://schemas.microsoft.com/office/drawing/2014/main" id="{1189A3DA-568B-41DC-81DB-CB28700940EF}"/>
              </a:ext>
            </a:extLst>
          </p:cNvPr>
          <p:cNvSpPr/>
          <p:nvPr/>
        </p:nvSpPr>
        <p:spPr>
          <a:xfrm>
            <a:off x="1651145" y="3677868"/>
            <a:ext cx="135033" cy="235040"/>
          </a:xfrm>
          <a:custGeom>
            <a:avLst/>
            <a:gdLst>
              <a:gd name="connsiteX0" fmla="*/ 154322 w 154026"/>
              <a:gd name="connsiteY0" fmla="*/ 5024 h 308119"/>
              <a:gd name="connsiteX1" fmla="*/ 4443 w 154026"/>
              <a:gd name="connsiteY1" fmla="*/ 205971 h 308119"/>
              <a:gd name="connsiteX2" fmla="*/ 154322 w 154026"/>
              <a:gd name="connsiteY2" fmla="*/ 306445 h 308119"/>
            </a:gdLst>
            <a:ahLst/>
            <a:cxnLst>
              <a:cxn ang="0">
                <a:pos x="connsiteX0" y="connsiteY0"/>
              </a:cxn>
              <a:cxn ang="0">
                <a:pos x="connsiteX1" y="connsiteY1"/>
              </a:cxn>
              <a:cxn ang="0">
                <a:pos x="connsiteX2" y="connsiteY2"/>
              </a:cxn>
            </a:cxnLst>
            <a:rect l="l" t="t" r="r" b="b"/>
            <a:pathLst>
              <a:path w="154026" h="308119">
                <a:moveTo>
                  <a:pt x="154322" y="5024"/>
                </a:moveTo>
                <a:lnTo>
                  <a:pt x="4443" y="205971"/>
                </a:lnTo>
                <a:lnTo>
                  <a:pt x="154322" y="306445"/>
                </a:lnTo>
                <a:close/>
              </a:path>
            </a:pathLst>
          </a:custGeom>
          <a:solidFill>
            <a:srgbClr val="62B5E5">
              <a:alpha val="70000"/>
            </a:srgbClr>
          </a:solidFill>
          <a:ln w="9525" cap="flat">
            <a:noFill/>
            <a:prstDash val="solid"/>
            <a:miter/>
          </a:ln>
        </p:spPr>
        <p:txBody>
          <a:bodyPr rtlCol="0" anchor="ctr"/>
          <a:lstStyle/>
          <a:p>
            <a:endParaRPr lang="en-US" sz="1200" dirty="0">
              <a:latin typeface="Calibri" panose="020F0502020204030204" pitchFamily="34" charset="0"/>
              <a:cs typeface="Calibri" panose="020F0502020204030204" pitchFamily="34" charset="0"/>
            </a:endParaRPr>
          </a:p>
        </p:txBody>
      </p:sp>
      <p:sp>
        <p:nvSpPr>
          <p:cNvPr id="75" name="Freeform: Shape 60">
            <a:extLst>
              <a:ext uri="{FF2B5EF4-FFF2-40B4-BE49-F238E27FC236}">
                <a16:creationId xmlns:a16="http://schemas.microsoft.com/office/drawing/2014/main" id="{778F0099-AB72-40A4-8635-0E5EAFD081C4}"/>
              </a:ext>
            </a:extLst>
          </p:cNvPr>
          <p:cNvSpPr/>
          <p:nvPr/>
        </p:nvSpPr>
        <p:spPr>
          <a:xfrm>
            <a:off x="1782543" y="3677867"/>
            <a:ext cx="3471561" cy="860282"/>
          </a:xfrm>
          <a:custGeom>
            <a:avLst/>
            <a:gdLst>
              <a:gd name="connsiteX0" fmla="*/ 4443 w 2523659"/>
              <a:gd name="connsiteY0" fmla="*/ 5024 h 1018133"/>
              <a:gd name="connsiteX1" fmla="*/ 2523956 w 2523659"/>
              <a:gd name="connsiteY1" fmla="*/ 5024 h 1018133"/>
              <a:gd name="connsiteX2" fmla="*/ 2523956 w 2523659"/>
              <a:gd name="connsiteY2" fmla="*/ 1014450 h 1018133"/>
              <a:gd name="connsiteX3" fmla="*/ 4443 w 2523659"/>
              <a:gd name="connsiteY3" fmla="*/ 1014450 h 1018133"/>
            </a:gdLst>
            <a:ahLst/>
            <a:cxnLst>
              <a:cxn ang="0">
                <a:pos x="connsiteX0" y="connsiteY0"/>
              </a:cxn>
              <a:cxn ang="0">
                <a:pos x="connsiteX1" y="connsiteY1"/>
              </a:cxn>
              <a:cxn ang="0">
                <a:pos x="connsiteX2" y="connsiteY2"/>
              </a:cxn>
              <a:cxn ang="0">
                <a:pos x="connsiteX3" y="connsiteY3"/>
              </a:cxn>
            </a:cxnLst>
            <a:rect l="l" t="t" r="r" b="b"/>
            <a:pathLst>
              <a:path w="2523659" h="1018133">
                <a:moveTo>
                  <a:pt x="4443" y="5024"/>
                </a:moveTo>
                <a:lnTo>
                  <a:pt x="2523956" y="5024"/>
                </a:lnTo>
                <a:lnTo>
                  <a:pt x="2523956" y="1014450"/>
                </a:lnTo>
                <a:lnTo>
                  <a:pt x="4443" y="1014450"/>
                </a:lnTo>
                <a:close/>
              </a:path>
            </a:pathLst>
          </a:custGeom>
          <a:solidFill>
            <a:srgbClr val="62B5E5">
              <a:alpha val="50000"/>
            </a:srgbClr>
          </a:solidFill>
          <a:ln w="9525" cap="flat">
            <a:noFill/>
            <a:prstDash val="solid"/>
            <a:miter/>
          </a:ln>
        </p:spPr>
        <p:txBody>
          <a:bodyPr rtlCol="0" anchor="ctr"/>
          <a:lstStyle/>
          <a:p>
            <a:endParaRPr lang="en-US" sz="1200" dirty="0">
              <a:latin typeface="Calibri" panose="020F0502020204030204" pitchFamily="34" charset="0"/>
              <a:cs typeface="Calibri" panose="020F0502020204030204" pitchFamily="34" charset="0"/>
            </a:endParaRPr>
          </a:p>
        </p:txBody>
      </p:sp>
      <p:sp>
        <p:nvSpPr>
          <p:cNvPr id="76" name="Freeform: Shape 61">
            <a:extLst>
              <a:ext uri="{FF2B5EF4-FFF2-40B4-BE49-F238E27FC236}">
                <a16:creationId xmlns:a16="http://schemas.microsoft.com/office/drawing/2014/main" id="{E990DCE7-7652-4460-9869-AADFCCF2BFE7}"/>
              </a:ext>
            </a:extLst>
          </p:cNvPr>
          <p:cNvSpPr/>
          <p:nvPr/>
        </p:nvSpPr>
        <p:spPr>
          <a:xfrm>
            <a:off x="1853209" y="3747812"/>
            <a:ext cx="3330898" cy="720392"/>
          </a:xfrm>
          <a:custGeom>
            <a:avLst/>
            <a:gdLst>
              <a:gd name="connsiteX0" fmla="*/ 4443 w 2523659"/>
              <a:gd name="connsiteY0" fmla="*/ 5024 h 1018133"/>
              <a:gd name="connsiteX1" fmla="*/ 2523956 w 2523659"/>
              <a:gd name="connsiteY1" fmla="*/ 5024 h 1018133"/>
              <a:gd name="connsiteX2" fmla="*/ 2523956 w 2523659"/>
              <a:gd name="connsiteY2" fmla="*/ 1014450 h 1018133"/>
              <a:gd name="connsiteX3" fmla="*/ 4443 w 2523659"/>
              <a:gd name="connsiteY3" fmla="*/ 1014450 h 1018133"/>
            </a:gdLst>
            <a:ahLst/>
            <a:cxnLst>
              <a:cxn ang="0">
                <a:pos x="connsiteX0" y="connsiteY0"/>
              </a:cxn>
              <a:cxn ang="0">
                <a:pos x="connsiteX1" y="connsiteY1"/>
              </a:cxn>
              <a:cxn ang="0">
                <a:pos x="connsiteX2" y="connsiteY2"/>
              </a:cxn>
              <a:cxn ang="0">
                <a:pos x="connsiteX3" y="connsiteY3"/>
              </a:cxn>
            </a:cxnLst>
            <a:rect l="l" t="t" r="r" b="b"/>
            <a:pathLst>
              <a:path w="2523659" h="1018133">
                <a:moveTo>
                  <a:pt x="4443" y="5024"/>
                </a:moveTo>
                <a:lnTo>
                  <a:pt x="2523956" y="5024"/>
                </a:lnTo>
                <a:lnTo>
                  <a:pt x="2523956" y="1014450"/>
                </a:lnTo>
                <a:lnTo>
                  <a:pt x="4443" y="1014450"/>
                </a:lnTo>
                <a:close/>
              </a:path>
            </a:pathLst>
          </a:custGeom>
          <a:solidFill>
            <a:srgbClr val="62B5E5">
              <a:alpha val="59000"/>
            </a:srgbClr>
          </a:solidFill>
          <a:ln w="9525" cap="flat">
            <a:solidFill>
              <a:schemeClr val="bg1"/>
            </a:solidFill>
            <a:prstDash val="solid"/>
            <a:miter/>
          </a:ln>
        </p:spPr>
        <p:txBody>
          <a:bodyPr rtlCol="0" anchor="ctr"/>
          <a:lstStyle/>
          <a:p>
            <a:pPr marL="502426"/>
            <a:r>
              <a:rPr lang="de-DE" sz="1200" b="1" i="0" u="none" strike="noStrike" baseline="0" dirty="0">
                <a:solidFill>
                  <a:schemeClr val="bg1"/>
                </a:solidFill>
                <a:latin typeface="Calibri" panose="020F0502020204030204" pitchFamily="34" charset="0"/>
                <a:cs typeface="Calibri" panose="020F0502020204030204" pitchFamily="34" charset="0"/>
              </a:rPr>
              <a:t>Swap of securities</a:t>
            </a:r>
            <a:endParaRPr lang="en-US" sz="1200" b="1" dirty="0">
              <a:solidFill>
                <a:schemeClr val="bg1"/>
              </a:solidFill>
              <a:latin typeface="Calibri" panose="020F0502020204030204" pitchFamily="34" charset="0"/>
              <a:cs typeface="Calibri" panose="020F0502020204030204" pitchFamily="34" charset="0"/>
            </a:endParaRPr>
          </a:p>
        </p:txBody>
      </p:sp>
      <p:sp>
        <p:nvSpPr>
          <p:cNvPr id="77" name="Freeform: Shape 66">
            <a:extLst>
              <a:ext uri="{FF2B5EF4-FFF2-40B4-BE49-F238E27FC236}">
                <a16:creationId xmlns:a16="http://schemas.microsoft.com/office/drawing/2014/main" id="{920A6D64-70F3-44CB-A97B-A1BA2C7B11D0}"/>
              </a:ext>
            </a:extLst>
          </p:cNvPr>
          <p:cNvSpPr/>
          <p:nvPr/>
        </p:nvSpPr>
        <p:spPr>
          <a:xfrm>
            <a:off x="1651146" y="3831154"/>
            <a:ext cx="664781" cy="776657"/>
          </a:xfrm>
          <a:custGeom>
            <a:avLst/>
            <a:gdLst>
              <a:gd name="connsiteX0" fmla="*/ 4443 w 758282"/>
              <a:gd name="connsiteY0" fmla="*/ 1014450 h 1018133"/>
              <a:gd name="connsiteX1" fmla="*/ 4443 w 758282"/>
              <a:gd name="connsiteY1" fmla="*/ 5024 h 1018133"/>
              <a:gd name="connsiteX2" fmla="*/ 758579 w 758282"/>
              <a:gd name="connsiteY2" fmla="*/ 509402 h 1018133"/>
              <a:gd name="connsiteX3" fmla="*/ 458820 w 758282"/>
              <a:gd name="connsiteY3" fmla="*/ 1014450 h 1018133"/>
            </a:gdLst>
            <a:ahLst/>
            <a:cxnLst>
              <a:cxn ang="0">
                <a:pos x="connsiteX0" y="connsiteY0"/>
              </a:cxn>
              <a:cxn ang="0">
                <a:pos x="connsiteX1" y="connsiteY1"/>
              </a:cxn>
              <a:cxn ang="0">
                <a:pos x="connsiteX2" y="connsiteY2"/>
              </a:cxn>
              <a:cxn ang="0">
                <a:pos x="connsiteX3" y="connsiteY3"/>
              </a:cxn>
            </a:cxnLst>
            <a:rect l="l" t="t" r="r" b="b"/>
            <a:pathLst>
              <a:path w="758282" h="1018133">
                <a:moveTo>
                  <a:pt x="4443" y="1014450"/>
                </a:moveTo>
                <a:lnTo>
                  <a:pt x="4443" y="5024"/>
                </a:lnTo>
                <a:lnTo>
                  <a:pt x="758579" y="509402"/>
                </a:lnTo>
                <a:lnTo>
                  <a:pt x="458820" y="1014450"/>
                </a:lnTo>
                <a:close/>
              </a:path>
            </a:pathLst>
          </a:custGeom>
          <a:solidFill>
            <a:srgbClr val="62B5E5"/>
          </a:solidFill>
          <a:ln w="9525" cap="flat">
            <a:noFill/>
            <a:prstDash val="solid"/>
            <a:miter/>
          </a:ln>
        </p:spPr>
        <p:txBody>
          <a:bodyPr rtlCol="0" anchor="ctr"/>
          <a:lstStyle/>
          <a:p>
            <a:r>
              <a:rPr lang="en-US" sz="1200" b="1" dirty="0">
                <a:solidFill>
                  <a:schemeClr val="bg1"/>
                </a:solidFill>
                <a:latin typeface="Calibri" panose="020F0502020204030204" pitchFamily="34" charset="0"/>
                <a:cs typeface="Calibri" panose="020F0502020204030204" pitchFamily="34" charset="0"/>
              </a:rPr>
              <a:t>3</a:t>
            </a:r>
          </a:p>
        </p:txBody>
      </p:sp>
      <p:sp>
        <p:nvSpPr>
          <p:cNvPr id="78" name="Freeform: Shape 68">
            <a:extLst>
              <a:ext uri="{FF2B5EF4-FFF2-40B4-BE49-F238E27FC236}">
                <a16:creationId xmlns:a16="http://schemas.microsoft.com/office/drawing/2014/main" id="{F105D647-BB9D-4AA7-AEE1-F7038AB20C84}"/>
              </a:ext>
            </a:extLst>
          </p:cNvPr>
          <p:cNvSpPr/>
          <p:nvPr/>
        </p:nvSpPr>
        <p:spPr>
          <a:xfrm>
            <a:off x="1651145" y="4747650"/>
            <a:ext cx="135033" cy="235040"/>
          </a:xfrm>
          <a:custGeom>
            <a:avLst/>
            <a:gdLst>
              <a:gd name="connsiteX0" fmla="*/ 154322 w 154026"/>
              <a:gd name="connsiteY0" fmla="*/ 5024 h 308119"/>
              <a:gd name="connsiteX1" fmla="*/ 4443 w 154026"/>
              <a:gd name="connsiteY1" fmla="*/ 205971 h 308119"/>
              <a:gd name="connsiteX2" fmla="*/ 154322 w 154026"/>
              <a:gd name="connsiteY2" fmla="*/ 306445 h 308119"/>
            </a:gdLst>
            <a:ahLst/>
            <a:cxnLst>
              <a:cxn ang="0">
                <a:pos x="connsiteX0" y="connsiteY0"/>
              </a:cxn>
              <a:cxn ang="0">
                <a:pos x="connsiteX1" y="connsiteY1"/>
              </a:cxn>
              <a:cxn ang="0">
                <a:pos x="connsiteX2" y="connsiteY2"/>
              </a:cxn>
            </a:cxnLst>
            <a:rect l="l" t="t" r="r" b="b"/>
            <a:pathLst>
              <a:path w="154026" h="308119">
                <a:moveTo>
                  <a:pt x="154322" y="5024"/>
                </a:moveTo>
                <a:lnTo>
                  <a:pt x="4443" y="205971"/>
                </a:lnTo>
                <a:lnTo>
                  <a:pt x="154322" y="306445"/>
                </a:lnTo>
                <a:close/>
              </a:path>
            </a:pathLst>
          </a:custGeom>
          <a:solidFill>
            <a:srgbClr val="43B02A">
              <a:alpha val="70000"/>
            </a:srgbClr>
          </a:solidFill>
          <a:ln w="9525" cap="flat">
            <a:noFill/>
            <a:prstDash val="solid"/>
            <a:miter/>
          </a:ln>
        </p:spPr>
        <p:txBody>
          <a:bodyPr rtlCol="0" anchor="ctr"/>
          <a:lstStyle/>
          <a:p>
            <a:endParaRPr lang="en-US" sz="1200" dirty="0">
              <a:latin typeface="Calibri" panose="020F0502020204030204" pitchFamily="34" charset="0"/>
              <a:cs typeface="Calibri" panose="020F0502020204030204" pitchFamily="34" charset="0"/>
            </a:endParaRPr>
          </a:p>
        </p:txBody>
      </p:sp>
      <p:sp>
        <p:nvSpPr>
          <p:cNvPr id="79" name="Freeform: Shape 69">
            <a:extLst>
              <a:ext uri="{FF2B5EF4-FFF2-40B4-BE49-F238E27FC236}">
                <a16:creationId xmlns:a16="http://schemas.microsoft.com/office/drawing/2014/main" id="{47AE967D-49E4-4F30-9716-FCA99311FC8A}"/>
              </a:ext>
            </a:extLst>
          </p:cNvPr>
          <p:cNvSpPr/>
          <p:nvPr/>
        </p:nvSpPr>
        <p:spPr>
          <a:xfrm>
            <a:off x="1782543" y="4747650"/>
            <a:ext cx="3471561" cy="860282"/>
          </a:xfrm>
          <a:custGeom>
            <a:avLst/>
            <a:gdLst>
              <a:gd name="connsiteX0" fmla="*/ 4443 w 2523659"/>
              <a:gd name="connsiteY0" fmla="*/ 5024 h 1018133"/>
              <a:gd name="connsiteX1" fmla="*/ 2523956 w 2523659"/>
              <a:gd name="connsiteY1" fmla="*/ 5024 h 1018133"/>
              <a:gd name="connsiteX2" fmla="*/ 2523956 w 2523659"/>
              <a:gd name="connsiteY2" fmla="*/ 1014450 h 1018133"/>
              <a:gd name="connsiteX3" fmla="*/ 4443 w 2523659"/>
              <a:gd name="connsiteY3" fmla="*/ 1014450 h 1018133"/>
            </a:gdLst>
            <a:ahLst/>
            <a:cxnLst>
              <a:cxn ang="0">
                <a:pos x="connsiteX0" y="connsiteY0"/>
              </a:cxn>
              <a:cxn ang="0">
                <a:pos x="connsiteX1" y="connsiteY1"/>
              </a:cxn>
              <a:cxn ang="0">
                <a:pos x="connsiteX2" y="connsiteY2"/>
              </a:cxn>
              <a:cxn ang="0">
                <a:pos x="connsiteX3" y="connsiteY3"/>
              </a:cxn>
            </a:cxnLst>
            <a:rect l="l" t="t" r="r" b="b"/>
            <a:pathLst>
              <a:path w="2523659" h="1018133">
                <a:moveTo>
                  <a:pt x="4443" y="5024"/>
                </a:moveTo>
                <a:lnTo>
                  <a:pt x="2523956" y="5024"/>
                </a:lnTo>
                <a:lnTo>
                  <a:pt x="2523956" y="1014450"/>
                </a:lnTo>
                <a:lnTo>
                  <a:pt x="4443" y="1014450"/>
                </a:lnTo>
                <a:close/>
              </a:path>
            </a:pathLst>
          </a:custGeom>
          <a:solidFill>
            <a:srgbClr val="43B02A">
              <a:alpha val="50000"/>
            </a:srgbClr>
          </a:solidFill>
          <a:ln w="9525" cap="flat">
            <a:noFill/>
            <a:prstDash val="solid"/>
            <a:miter/>
          </a:ln>
        </p:spPr>
        <p:txBody>
          <a:bodyPr rtlCol="0" anchor="ctr"/>
          <a:lstStyle/>
          <a:p>
            <a:endParaRPr lang="en-US" sz="1200" dirty="0">
              <a:latin typeface="Calibri" panose="020F0502020204030204" pitchFamily="34" charset="0"/>
              <a:cs typeface="Calibri" panose="020F0502020204030204" pitchFamily="34" charset="0"/>
            </a:endParaRPr>
          </a:p>
        </p:txBody>
      </p:sp>
      <p:sp>
        <p:nvSpPr>
          <p:cNvPr id="80" name="Freeform: Shape 70">
            <a:extLst>
              <a:ext uri="{FF2B5EF4-FFF2-40B4-BE49-F238E27FC236}">
                <a16:creationId xmlns:a16="http://schemas.microsoft.com/office/drawing/2014/main" id="{B641CF53-2C28-435D-B96C-1EAA0A4FFCDF}"/>
              </a:ext>
            </a:extLst>
          </p:cNvPr>
          <p:cNvSpPr/>
          <p:nvPr/>
        </p:nvSpPr>
        <p:spPr>
          <a:xfrm>
            <a:off x="1853209" y="4817595"/>
            <a:ext cx="3330898" cy="720392"/>
          </a:xfrm>
          <a:custGeom>
            <a:avLst/>
            <a:gdLst>
              <a:gd name="connsiteX0" fmla="*/ 4443 w 2523659"/>
              <a:gd name="connsiteY0" fmla="*/ 5024 h 1018133"/>
              <a:gd name="connsiteX1" fmla="*/ 2523956 w 2523659"/>
              <a:gd name="connsiteY1" fmla="*/ 5024 h 1018133"/>
              <a:gd name="connsiteX2" fmla="*/ 2523956 w 2523659"/>
              <a:gd name="connsiteY2" fmla="*/ 1014450 h 1018133"/>
              <a:gd name="connsiteX3" fmla="*/ 4443 w 2523659"/>
              <a:gd name="connsiteY3" fmla="*/ 1014450 h 1018133"/>
            </a:gdLst>
            <a:ahLst/>
            <a:cxnLst>
              <a:cxn ang="0">
                <a:pos x="connsiteX0" y="connsiteY0"/>
              </a:cxn>
              <a:cxn ang="0">
                <a:pos x="connsiteX1" y="connsiteY1"/>
              </a:cxn>
              <a:cxn ang="0">
                <a:pos x="connsiteX2" y="connsiteY2"/>
              </a:cxn>
              <a:cxn ang="0">
                <a:pos x="connsiteX3" y="connsiteY3"/>
              </a:cxn>
            </a:cxnLst>
            <a:rect l="l" t="t" r="r" b="b"/>
            <a:pathLst>
              <a:path w="2523659" h="1018133">
                <a:moveTo>
                  <a:pt x="4443" y="5024"/>
                </a:moveTo>
                <a:lnTo>
                  <a:pt x="2523956" y="5024"/>
                </a:lnTo>
                <a:lnTo>
                  <a:pt x="2523956" y="1014450"/>
                </a:lnTo>
                <a:lnTo>
                  <a:pt x="4443" y="1014450"/>
                </a:lnTo>
                <a:close/>
              </a:path>
            </a:pathLst>
          </a:custGeom>
          <a:solidFill>
            <a:srgbClr val="43B02A">
              <a:alpha val="59000"/>
            </a:srgbClr>
          </a:solidFill>
          <a:ln w="9525" cap="flat">
            <a:solidFill>
              <a:schemeClr val="bg1"/>
            </a:solidFill>
            <a:prstDash val="solid"/>
            <a:miter/>
          </a:ln>
        </p:spPr>
        <p:txBody>
          <a:bodyPr rtlCol="0" anchor="ctr"/>
          <a:lstStyle/>
          <a:p>
            <a:pPr algn="l"/>
            <a:r>
              <a:rPr lang="en-US" sz="1200" b="1" i="0" u="none" strike="noStrike" baseline="0" dirty="0">
                <a:solidFill>
                  <a:schemeClr val="bg1"/>
                </a:solidFill>
                <a:latin typeface="Calibri" panose="020F0502020204030204" pitchFamily="34" charset="0"/>
                <a:cs typeface="Calibri" panose="020F0502020204030204" pitchFamily="34" charset="0"/>
              </a:rPr>
              <a:t> </a:t>
            </a:r>
          </a:p>
          <a:p>
            <a:pPr algn="l"/>
            <a:r>
              <a:rPr lang="en-US" sz="1200" b="1" i="0" u="none" strike="noStrike" baseline="0" dirty="0">
                <a:solidFill>
                  <a:schemeClr val="bg1"/>
                </a:solidFill>
                <a:latin typeface="Calibri" panose="020F0502020204030204" pitchFamily="34" charset="0"/>
                <a:cs typeface="Calibri" panose="020F0502020204030204" pitchFamily="34" charset="0"/>
              </a:rPr>
              <a:t>           Proceeds of ADR/GDR/ stock swap/ ECB</a:t>
            </a:r>
            <a:endParaRPr lang="en-US" sz="1200" b="1" dirty="0">
              <a:solidFill>
                <a:schemeClr val="bg1"/>
              </a:solidFill>
              <a:latin typeface="Calibri" panose="020F0502020204030204" pitchFamily="34" charset="0"/>
              <a:cs typeface="Calibri" panose="020F0502020204030204" pitchFamily="34" charset="0"/>
            </a:endParaRPr>
          </a:p>
        </p:txBody>
      </p:sp>
      <p:sp>
        <p:nvSpPr>
          <p:cNvPr id="81" name="Freeform: Shape 71">
            <a:extLst>
              <a:ext uri="{FF2B5EF4-FFF2-40B4-BE49-F238E27FC236}">
                <a16:creationId xmlns:a16="http://schemas.microsoft.com/office/drawing/2014/main" id="{792C6CB5-FD89-4464-B644-53FC90147BBC}"/>
              </a:ext>
            </a:extLst>
          </p:cNvPr>
          <p:cNvSpPr/>
          <p:nvPr/>
        </p:nvSpPr>
        <p:spPr>
          <a:xfrm>
            <a:off x="1651146" y="4900937"/>
            <a:ext cx="664781" cy="776657"/>
          </a:xfrm>
          <a:custGeom>
            <a:avLst/>
            <a:gdLst>
              <a:gd name="connsiteX0" fmla="*/ 4443 w 758282"/>
              <a:gd name="connsiteY0" fmla="*/ 1014450 h 1018133"/>
              <a:gd name="connsiteX1" fmla="*/ 4443 w 758282"/>
              <a:gd name="connsiteY1" fmla="*/ 5024 h 1018133"/>
              <a:gd name="connsiteX2" fmla="*/ 758579 w 758282"/>
              <a:gd name="connsiteY2" fmla="*/ 509402 h 1018133"/>
              <a:gd name="connsiteX3" fmla="*/ 458820 w 758282"/>
              <a:gd name="connsiteY3" fmla="*/ 1014450 h 1018133"/>
            </a:gdLst>
            <a:ahLst/>
            <a:cxnLst>
              <a:cxn ang="0">
                <a:pos x="connsiteX0" y="connsiteY0"/>
              </a:cxn>
              <a:cxn ang="0">
                <a:pos x="connsiteX1" y="connsiteY1"/>
              </a:cxn>
              <a:cxn ang="0">
                <a:pos x="connsiteX2" y="connsiteY2"/>
              </a:cxn>
              <a:cxn ang="0">
                <a:pos x="connsiteX3" y="connsiteY3"/>
              </a:cxn>
            </a:cxnLst>
            <a:rect l="l" t="t" r="r" b="b"/>
            <a:pathLst>
              <a:path w="758282" h="1018133">
                <a:moveTo>
                  <a:pt x="4443" y="1014450"/>
                </a:moveTo>
                <a:lnTo>
                  <a:pt x="4443" y="5024"/>
                </a:lnTo>
                <a:lnTo>
                  <a:pt x="758579" y="509402"/>
                </a:lnTo>
                <a:lnTo>
                  <a:pt x="458820" y="1014450"/>
                </a:lnTo>
                <a:close/>
              </a:path>
            </a:pathLst>
          </a:custGeom>
          <a:solidFill>
            <a:srgbClr val="43B02A"/>
          </a:solidFill>
          <a:ln w="9525" cap="flat">
            <a:noFill/>
            <a:prstDash val="solid"/>
            <a:miter/>
          </a:ln>
        </p:spPr>
        <p:txBody>
          <a:bodyPr rtlCol="0" anchor="ctr"/>
          <a:lstStyle/>
          <a:p>
            <a:r>
              <a:rPr lang="en-US" sz="1200" b="1" dirty="0">
                <a:solidFill>
                  <a:schemeClr val="bg1"/>
                </a:solidFill>
                <a:latin typeface="Calibri" panose="020F0502020204030204" pitchFamily="34" charset="0"/>
                <a:cs typeface="Calibri" panose="020F0502020204030204" pitchFamily="34" charset="0"/>
              </a:rPr>
              <a:t>4</a:t>
            </a:r>
          </a:p>
        </p:txBody>
      </p:sp>
      <p:sp>
        <p:nvSpPr>
          <p:cNvPr id="82" name="Freeform: Shape 75">
            <a:extLst>
              <a:ext uri="{FF2B5EF4-FFF2-40B4-BE49-F238E27FC236}">
                <a16:creationId xmlns:a16="http://schemas.microsoft.com/office/drawing/2014/main" id="{19BD64AC-CAFE-4BB8-93FF-2C00DD801875}"/>
              </a:ext>
            </a:extLst>
          </p:cNvPr>
          <p:cNvSpPr/>
          <p:nvPr/>
        </p:nvSpPr>
        <p:spPr>
          <a:xfrm>
            <a:off x="5412764" y="1538303"/>
            <a:ext cx="135033" cy="235040"/>
          </a:xfrm>
          <a:custGeom>
            <a:avLst/>
            <a:gdLst>
              <a:gd name="connsiteX0" fmla="*/ 154322 w 154026"/>
              <a:gd name="connsiteY0" fmla="*/ 5024 h 308119"/>
              <a:gd name="connsiteX1" fmla="*/ 4443 w 154026"/>
              <a:gd name="connsiteY1" fmla="*/ 205971 h 308119"/>
              <a:gd name="connsiteX2" fmla="*/ 154322 w 154026"/>
              <a:gd name="connsiteY2" fmla="*/ 306445 h 308119"/>
            </a:gdLst>
            <a:ahLst/>
            <a:cxnLst>
              <a:cxn ang="0">
                <a:pos x="connsiteX0" y="connsiteY0"/>
              </a:cxn>
              <a:cxn ang="0">
                <a:pos x="connsiteX1" y="connsiteY1"/>
              </a:cxn>
              <a:cxn ang="0">
                <a:pos x="connsiteX2" y="connsiteY2"/>
              </a:cxn>
            </a:cxnLst>
            <a:rect l="l" t="t" r="r" b="b"/>
            <a:pathLst>
              <a:path w="154026" h="308119">
                <a:moveTo>
                  <a:pt x="154322" y="5024"/>
                </a:moveTo>
                <a:lnTo>
                  <a:pt x="4443" y="205971"/>
                </a:lnTo>
                <a:lnTo>
                  <a:pt x="154322" y="306445"/>
                </a:lnTo>
                <a:close/>
              </a:path>
            </a:pathLst>
          </a:custGeom>
          <a:solidFill>
            <a:srgbClr val="0076A8">
              <a:alpha val="70000"/>
            </a:srgbClr>
          </a:solidFill>
          <a:ln w="9525" cap="flat">
            <a:noFill/>
            <a:prstDash val="solid"/>
            <a:miter/>
          </a:ln>
        </p:spPr>
        <p:txBody>
          <a:bodyPr rtlCol="0" anchor="ctr"/>
          <a:lstStyle/>
          <a:p>
            <a:endParaRPr lang="en-US" sz="1200" dirty="0">
              <a:latin typeface="Calibri" panose="020F0502020204030204" pitchFamily="34" charset="0"/>
              <a:cs typeface="Calibri" panose="020F0502020204030204" pitchFamily="34" charset="0"/>
            </a:endParaRPr>
          </a:p>
        </p:txBody>
      </p:sp>
      <p:sp>
        <p:nvSpPr>
          <p:cNvPr id="83" name="Freeform: Shape 76">
            <a:extLst>
              <a:ext uri="{FF2B5EF4-FFF2-40B4-BE49-F238E27FC236}">
                <a16:creationId xmlns:a16="http://schemas.microsoft.com/office/drawing/2014/main" id="{31F67662-70B9-4E26-B23A-445B2C9C3A88}"/>
              </a:ext>
            </a:extLst>
          </p:cNvPr>
          <p:cNvSpPr/>
          <p:nvPr/>
        </p:nvSpPr>
        <p:spPr>
          <a:xfrm>
            <a:off x="5544162" y="1538302"/>
            <a:ext cx="3471561" cy="860282"/>
          </a:xfrm>
          <a:custGeom>
            <a:avLst/>
            <a:gdLst>
              <a:gd name="connsiteX0" fmla="*/ 4443 w 2523659"/>
              <a:gd name="connsiteY0" fmla="*/ 5024 h 1018133"/>
              <a:gd name="connsiteX1" fmla="*/ 2523956 w 2523659"/>
              <a:gd name="connsiteY1" fmla="*/ 5024 h 1018133"/>
              <a:gd name="connsiteX2" fmla="*/ 2523956 w 2523659"/>
              <a:gd name="connsiteY2" fmla="*/ 1014450 h 1018133"/>
              <a:gd name="connsiteX3" fmla="*/ 4443 w 2523659"/>
              <a:gd name="connsiteY3" fmla="*/ 1014450 h 1018133"/>
            </a:gdLst>
            <a:ahLst/>
            <a:cxnLst>
              <a:cxn ang="0">
                <a:pos x="connsiteX0" y="connsiteY0"/>
              </a:cxn>
              <a:cxn ang="0">
                <a:pos x="connsiteX1" y="connsiteY1"/>
              </a:cxn>
              <a:cxn ang="0">
                <a:pos x="connsiteX2" y="connsiteY2"/>
              </a:cxn>
              <a:cxn ang="0">
                <a:pos x="connsiteX3" y="connsiteY3"/>
              </a:cxn>
            </a:cxnLst>
            <a:rect l="l" t="t" r="r" b="b"/>
            <a:pathLst>
              <a:path w="2523659" h="1018133">
                <a:moveTo>
                  <a:pt x="4443" y="5024"/>
                </a:moveTo>
                <a:lnTo>
                  <a:pt x="2523956" y="5024"/>
                </a:lnTo>
                <a:lnTo>
                  <a:pt x="2523956" y="1014450"/>
                </a:lnTo>
                <a:lnTo>
                  <a:pt x="4443" y="1014450"/>
                </a:lnTo>
                <a:close/>
              </a:path>
            </a:pathLst>
          </a:custGeom>
          <a:solidFill>
            <a:srgbClr val="0076A8">
              <a:alpha val="50000"/>
            </a:srgbClr>
          </a:solidFill>
          <a:ln w="9525" cap="flat">
            <a:noFill/>
            <a:prstDash val="solid"/>
            <a:miter/>
          </a:ln>
        </p:spPr>
        <p:txBody>
          <a:bodyPr rtlCol="0" anchor="ctr"/>
          <a:lstStyle/>
          <a:p>
            <a:endParaRPr lang="en-US" sz="1200" dirty="0">
              <a:latin typeface="Calibri" panose="020F0502020204030204" pitchFamily="34" charset="0"/>
              <a:cs typeface="Calibri" panose="020F0502020204030204" pitchFamily="34" charset="0"/>
            </a:endParaRPr>
          </a:p>
        </p:txBody>
      </p:sp>
      <p:sp>
        <p:nvSpPr>
          <p:cNvPr id="84" name="Freeform: Shape 80">
            <a:extLst>
              <a:ext uri="{FF2B5EF4-FFF2-40B4-BE49-F238E27FC236}">
                <a16:creationId xmlns:a16="http://schemas.microsoft.com/office/drawing/2014/main" id="{D5550BD7-2689-41FA-8467-8996B4BB7B26}"/>
              </a:ext>
            </a:extLst>
          </p:cNvPr>
          <p:cNvSpPr/>
          <p:nvPr/>
        </p:nvSpPr>
        <p:spPr>
          <a:xfrm>
            <a:off x="5614828" y="1608247"/>
            <a:ext cx="3330898" cy="720392"/>
          </a:xfrm>
          <a:custGeom>
            <a:avLst/>
            <a:gdLst>
              <a:gd name="connsiteX0" fmla="*/ 4443 w 2523659"/>
              <a:gd name="connsiteY0" fmla="*/ 5024 h 1018133"/>
              <a:gd name="connsiteX1" fmla="*/ 2523956 w 2523659"/>
              <a:gd name="connsiteY1" fmla="*/ 5024 h 1018133"/>
              <a:gd name="connsiteX2" fmla="*/ 2523956 w 2523659"/>
              <a:gd name="connsiteY2" fmla="*/ 1014450 h 1018133"/>
              <a:gd name="connsiteX3" fmla="*/ 4443 w 2523659"/>
              <a:gd name="connsiteY3" fmla="*/ 1014450 h 1018133"/>
            </a:gdLst>
            <a:ahLst/>
            <a:cxnLst>
              <a:cxn ang="0">
                <a:pos x="connsiteX0" y="connsiteY0"/>
              </a:cxn>
              <a:cxn ang="0">
                <a:pos x="connsiteX1" y="connsiteY1"/>
              </a:cxn>
              <a:cxn ang="0">
                <a:pos x="connsiteX2" y="connsiteY2"/>
              </a:cxn>
              <a:cxn ang="0">
                <a:pos x="connsiteX3" y="connsiteY3"/>
              </a:cxn>
            </a:cxnLst>
            <a:rect l="l" t="t" r="r" b="b"/>
            <a:pathLst>
              <a:path w="2523659" h="1018133">
                <a:moveTo>
                  <a:pt x="4443" y="5024"/>
                </a:moveTo>
                <a:lnTo>
                  <a:pt x="2523956" y="5024"/>
                </a:lnTo>
                <a:lnTo>
                  <a:pt x="2523956" y="1014450"/>
                </a:lnTo>
                <a:lnTo>
                  <a:pt x="4443" y="1014450"/>
                </a:lnTo>
                <a:close/>
              </a:path>
            </a:pathLst>
          </a:custGeom>
          <a:solidFill>
            <a:srgbClr val="0076A8">
              <a:alpha val="59000"/>
            </a:srgbClr>
          </a:solidFill>
          <a:ln w="9525" cap="flat">
            <a:solidFill>
              <a:schemeClr val="bg1"/>
            </a:solidFill>
            <a:prstDash val="solid"/>
            <a:miter/>
          </a:ln>
        </p:spPr>
        <p:txBody>
          <a:bodyPr rtlCol="0" anchor="ctr"/>
          <a:lstStyle/>
          <a:p>
            <a:pPr marL="502426"/>
            <a:r>
              <a:rPr lang="en-US" sz="1200" b="1" dirty="0">
                <a:solidFill>
                  <a:schemeClr val="bg1"/>
                </a:solidFill>
                <a:latin typeface="Calibri" panose="020F0502020204030204" pitchFamily="34" charset="0"/>
                <a:cs typeface="Calibri" panose="020F0502020204030204" pitchFamily="34" charset="0"/>
              </a:rPr>
              <a:t>Investment by way of cash is not permitted</a:t>
            </a:r>
          </a:p>
        </p:txBody>
      </p:sp>
      <p:sp>
        <p:nvSpPr>
          <p:cNvPr id="85" name="Freeform: Shape 84">
            <a:extLst>
              <a:ext uri="{FF2B5EF4-FFF2-40B4-BE49-F238E27FC236}">
                <a16:creationId xmlns:a16="http://schemas.microsoft.com/office/drawing/2014/main" id="{5CBEB67F-994E-4CBB-8E8B-386EF0317BD8}"/>
              </a:ext>
            </a:extLst>
          </p:cNvPr>
          <p:cNvSpPr/>
          <p:nvPr/>
        </p:nvSpPr>
        <p:spPr>
          <a:xfrm>
            <a:off x="5412765" y="1691589"/>
            <a:ext cx="664781" cy="776657"/>
          </a:xfrm>
          <a:custGeom>
            <a:avLst/>
            <a:gdLst>
              <a:gd name="connsiteX0" fmla="*/ 4443 w 758282"/>
              <a:gd name="connsiteY0" fmla="*/ 1014450 h 1018133"/>
              <a:gd name="connsiteX1" fmla="*/ 4443 w 758282"/>
              <a:gd name="connsiteY1" fmla="*/ 5024 h 1018133"/>
              <a:gd name="connsiteX2" fmla="*/ 758579 w 758282"/>
              <a:gd name="connsiteY2" fmla="*/ 509402 h 1018133"/>
              <a:gd name="connsiteX3" fmla="*/ 458820 w 758282"/>
              <a:gd name="connsiteY3" fmla="*/ 1014450 h 1018133"/>
            </a:gdLst>
            <a:ahLst/>
            <a:cxnLst>
              <a:cxn ang="0">
                <a:pos x="connsiteX0" y="connsiteY0"/>
              </a:cxn>
              <a:cxn ang="0">
                <a:pos x="connsiteX1" y="connsiteY1"/>
              </a:cxn>
              <a:cxn ang="0">
                <a:pos x="connsiteX2" y="connsiteY2"/>
              </a:cxn>
              <a:cxn ang="0">
                <a:pos x="connsiteX3" y="connsiteY3"/>
              </a:cxn>
            </a:cxnLst>
            <a:rect l="l" t="t" r="r" b="b"/>
            <a:pathLst>
              <a:path w="758282" h="1018133">
                <a:moveTo>
                  <a:pt x="4443" y="1014450"/>
                </a:moveTo>
                <a:lnTo>
                  <a:pt x="4443" y="5024"/>
                </a:lnTo>
                <a:lnTo>
                  <a:pt x="758579" y="509402"/>
                </a:lnTo>
                <a:lnTo>
                  <a:pt x="458820" y="1014450"/>
                </a:lnTo>
                <a:close/>
              </a:path>
            </a:pathLst>
          </a:custGeom>
          <a:solidFill>
            <a:srgbClr val="0076A8"/>
          </a:solidFill>
          <a:ln w="9525" cap="flat">
            <a:noFill/>
            <a:prstDash val="solid"/>
            <a:miter/>
          </a:ln>
        </p:spPr>
        <p:txBody>
          <a:bodyPr rtlCol="0" anchor="ctr"/>
          <a:lstStyle/>
          <a:p>
            <a:r>
              <a:rPr lang="en-US" sz="1200" b="1" dirty="0">
                <a:solidFill>
                  <a:schemeClr val="bg1"/>
                </a:solidFill>
                <a:latin typeface="Calibri" panose="020F0502020204030204" pitchFamily="34" charset="0"/>
                <a:cs typeface="Calibri" panose="020F0502020204030204" pitchFamily="34" charset="0"/>
              </a:rPr>
              <a:t>5</a:t>
            </a:r>
          </a:p>
        </p:txBody>
      </p:sp>
      <p:sp>
        <p:nvSpPr>
          <p:cNvPr id="86" name="Freeform: Shape 88">
            <a:extLst>
              <a:ext uri="{FF2B5EF4-FFF2-40B4-BE49-F238E27FC236}">
                <a16:creationId xmlns:a16="http://schemas.microsoft.com/office/drawing/2014/main" id="{8FFCB889-D26B-4C01-8A1D-752A747AA986}"/>
              </a:ext>
            </a:extLst>
          </p:cNvPr>
          <p:cNvSpPr/>
          <p:nvPr/>
        </p:nvSpPr>
        <p:spPr>
          <a:xfrm>
            <a:off x="5412764" y="2608085"/>
            <a:ext cx="135033" cy="235040"/>
          </a:xfrm>
          <a:custGeom>
            <a:avLst/>
            <a:gdLst>
              <a:gd name="connsiteX0" fmla="*/ 154322 w 154026"/>
              <a:gd name="connsiteY0" fmla="*/ 5024 h 308119"/>
              <a:gd name="connsiteX1" fmla="*/ 4443 w 154026"/>
              <a:gd name="connsiteY1" fmla="*/ 205971 h 308119"/>
              <a:gd name="connsiteX2" fmla="*/ 154322 w 154026"/>
              <a:gd name="connsiteY2" fmla="*/ 306445 h 308119"/>
            </a:gdLst>
            <a:ahLst/>
            <a:cxnLst>
              <a:cxn ang="0">
                <a:pos x="connsiteX0" y="connsiteY0"/>
              </a:cxn>
              <a:cxn ang="0">
                <a:pos x="connsiteX1" y="connsiteY1"/>
              </a:cxn>
              <a:cxn ang="0">
                <a:pos x="connsiteX2" y="connsiteY2"/>
              </a:cxn>
            </a:cxnLst>
            <a:rect l="l" t="t" r="r" b="b"/>
            <a:pathLst>
              <a:path w="154026" h="308119">
                <a:moveTo>
                  <a:pt x="154322" y="5024"/>
                </a:moveTo>
                <a:lnTo>
                  <a:pt x="4443" y="205971"/>
                </a:lnTo>
                <a:lnTo>
                  <a:pt x="154322" y="306445"/>
                </a:lnTo>
                <a:close/>
              </a:path>
            </a:pathLst>
          </a:custGeom>
          <a:solidFill>
            <a:srgbClr val="046A38">
              <a:alpha val="70000"/>
            </a:srgbClr>
          </a:solidFill>
          <a:ln w="9525" cap="flat">
            <a:noFill/>
            <a:prstDash val="solid"/>
            <a:miter/>
          </a:ln>
        </p:spPr>
        <p:txBody>
          <a:bodyPr rtlCol="0" anchor="ctr"/>
          <a:lstStyle/>
          <a:p>
            <a:endParaRPr lang="en-US" sz="1200" dirty="0">
              <a:latin typeface="Calibri" panose="020F0502020204030204" pitchFamily="34" charset="0"/>
              <a:cs typeface="Calibri" panose="020F0502020204030204" pitchFamily="34" charset="0"/>
            </a:endParaRPr>
          </a:p>
        </p:txBody>
      </p:sp>
      <p:sp>
        <p:nvSpPr>
          <p:cNvPr id="87" name="Freeform: Shape 98">
            <a:extLst>
              <a:ext uri="{FF2B5EF4-FFF2-40B4-BE49-F238E27FC236}">
                <a16:creationId xmlns:a16="http://schemas.microsoft.com/office/drawing/2014/main" id="{E7581A99-38BC-4709-9164-549B6DA22AD5}"/>
              </a:ext>
            </a:extLst>
          </p:cNvPr>
          <p:cNvSpPr/>
          <p:nvPr/>
        </p:nvSpPr>
        <p:spPr>
          <a:xfrm>
            <a:off x="5544162" y="2608085"/>
            <a:ext cx="3471561" cy="860282"/>
          </a:xfrm>
          <a:custGeom>
            <a:avLst/>
            <a:gdLst>
              <a:gd name="connsiteX0" fmla="*/ 4443 w 2523659"/>
              <a:gd name="connsiteY0" fmla="*/ 5024 h 1018133"/>
              <a:gd name="connsiteX1" fmla="*/ 2523956 w 2523659"/>
              <a:gd name="connsiteY1" fmla="*/ 5024 h 1018133"/>
              <a:gd name="connsiteX2" fmla="*/ 2523956 w 2523659"/>
              <a:gd name="connsiteY2" fmla="*/ 1014450 h 1018133"/>
              <a:gd name="connsiteX3" fmla="*/ 4443 w 2523659"/>
              <a:gd name="connsiteY3" fmla="*/ 1014450 h 1018133"/>
            </a:gdLst>
            <a:ahLst/>
            <a:cxnLst>
              <a:cxn ang="0">
                <a:pos x="connsiteX0" y="connsiteY0"/>
              </a:cxn>
              <a:cxn ang="0">
                <a:pos x="connsiteX1" y="connsiteY1"/>
              </a:cxn>
              <a:cxn ang="0">
                <a:pos x="connsiteX2" y="connsiteY2"/>
              </a:cxn>
              <a:cxn ang="0">
                <a:pos x="connsiteX3" y="connsiteY3"/>
              </a:cxn>
            </a:cxnLst>
            <a:rect l="l" t="t" r="r" b="b"/>
            <a:pathLst>
              <a:path w="2523659" h="1018133">
                <a:moveTo>
                  <a:pt x="4443" y="5024"/>
                </a:moveTo>
                <a:lnTo>
                  <a:pt x="2523956" y="5024"/>
                </a:lnTo>
                <a:lnTo>
                  <a:pt x="2523956" y="1014450"/>
                </a:lnTo>
                <a:lnTo>
                  <a:pt x="4443" y="1014450"/>
                </a:lnTo>
                <a:close/>
              </a:path>
            </a:pathLst>
          </a:custGeom>
          <a:solidFill>
            <a:srgbClr val="046A38">
              <a:alpha val="50000"/>
            </a:srgbClr>
          </a:solidFill>
          <a:ln w="9525" cap="flat">
            <a:noFill/>
            <a:prstDash val="solid"/>
            <a:miter/>
          </a:ln>
        </p:spPr>
        <p:txBody>
          <a:bodyPr rtlCol="0" anchor="ctr"/>
          <a:lstStyle/>
          <a:p>
            <a:endParaRPr lang="en-US" sz="1200" dirty="0">
              <a:latin typeface="Calibri" panose="020F0502020204030204" pitchFamily="34" charset="0"/>
              <a:cs typeface="Calibri" panose="020F0502020204030204" pitchFamily="34" charset="0"/>
            </a:endParaRPr>
          </a:p>
        </p:txBody>
      </p:sp>
      <p:sp>
        <p:nvSpPr>
          <p:cNvPr id="88" name="Freeform: Shape 99">
            <a:extLst>
              <a:ext uri="{FF2B5EF4-FFF2-40B4-BE49-F238E27FC236}">
                <a16:creationId xmlns:a16="http://schemas.microsoft.com/office/drawing/2014/main" id="{46743834-F80C-4F82-B56E-7ABF5784D3E1}"/>
              </a:ext>
            </a:extLst>
          </p:cNvPr>
          <p:cNvSpPr/>
          <p:nvPr/>
        </p:nvSpPr>
        <p:spPr>
          <a:xfrm>
            <a:off x="5614828" y="2678030"/>
            <a:ext cx="3330898" cy="720392"/>
          </a:xfrm>
          <a:custGeom>
            <a:avLst/>
            <a:gdLst>
              <a:gd name="connsiteX0" fmla="*/ 4443 w 2523659"/>
              <a:gd name="connsiteY0" fmla="*/ 5024 h 1018133"/>
              <a:gd name="connsiteX1" fmla="*/ 2523956 w 2523659"/>
              <a:gd name="connsiteY1" fmla="*/ 5024 h 1018133"/>
              <a:gd name="connsiteX2" fmla="*/ 2523956 w 2523659"/>
              <a:gd name="connsiteY2" fmla="*/ 1014450 h 1018133"/>
              <a:gd name="connsiteX3" fmla="*/ 4443 w 2523659"/>
              <a:gd name="connsiteY3" fmla="*/ 1014450 h 1018133"/>
            </a:gdLst>
            <a:ahLst/>
            <a:cxnLst>
              <a:cxn ang="0">
                <a:pos x="connsiteX0" y="connsiteY0"/>
              </a:cxn>
              <a:cxn ang="0">
                <a:pos x="connsiteX1" y="connsiteY1"/>
              </a:cxn>
              <a:cxn ang="0">
                <a:pos x="connsiteX2" y="connsiteY2"/>
              </a:cxn>
              <a:cxn ang="0">
                <a:pos x="connsiteX3" y="connsiteY3"/>
              </a:cxn>
            </a:cxnLst>
            <a:rect l="l" t="t" r="r" b="b"/>
            <a:pathLst>
              <a:path w="2523659" h="1018133">
                <a:moveTo>
                  <a:pt x="4443" y="5024"/>
                </a:moveTo>
                <a:lnTo>
                  <a:pt x="2523956" y="5024"/>
                </a:lnTo>
                <a:lnTo>
                  <a:pt x="2523956" y="1014450"/>
                </a:lnTo>
                <a:lnTo>
                  <a:pt x="4443" y="1014450"/>
                </a:lnTo>
                <a:close/>
              </a:path>
            </a:pathLst>
          </a:custGeom>
          <a:solidFill>
            <a:srgbClr val="046A38">
              <a:alpha val="59000"/>
            </a:srgbClr>
          </a:solidFill>
          <a:ln w="9525" cap="flat">
            <a:solidFill>
              <a:schemeClr val="bg1"/>
            </a:solidFill>
            <a:prstDash val="solid"/>
            <a:miter/>
          </a:ln>
        </p:spPr>
        <p:txBody>
          <a:bodyPr rtlCol="0" anchor="ctr"/>
          <a:lstStyle/>
          <a:p>
            <a:r>
              <a:rPr lang="en-US" sz="1200" b="1" i="0" u="none" strike="noStrike" baseline="0" dirty="0">
                <a:solidFill>
                  <a:schemeClr val="bg1"/>
                </a:solidFill>
                <a:latin typeface="Calibri" panose="020F0502020204030204" pitchFamily="34" charset="0"/>
                <a:cs typeface="Calibri" panose="020F0502020204030204" pitchFamily="34" charset="0"/>
              </a:rPr>
              <a:t>          No remittance to branch/office outside India for  making any overseas investment. </a:t>
            </a:r>
          </a:p>
        </p:txBody>
      </p:sp>
      <p:sp>
        <p:nvSpPr>
          <p:cNvPr id="89" name="Freeform: Shape 100">
            <a:extLst>
              <a:ext uri="{FF2B5EF4-FFF2-40B4-BE49-F238E27FC236}">
                <a16:creationId xmlns:a16="http://schemas.microsoft.com/office/drawing/2014/main" id="{9269BDC0-FAE2-436E-9466-3D76C348094B}"/>
              </a:ext>
            </a:extLst>
          </p:cNvPr>
          <p:cNvSpPr/>
          <p:nvPr/>
        </p:nvSpPr>
        <p:spPr>
          <a:xfrm>
            <a:off x="5412765" y="2761371"/>
            <a:ext cx="664781" cy="776657"/>
          </a:xfrm>
          <a:custGeom>
            <a:avLst/>
            <a:gdLst>
              <a:gd name="connsiteX0" fmla="*/ 4443 w 758282"/>
              <a:gd name="connsiteY0" fmla="*/ 1014450 h 1018133"/>
              <a:gd name="connsiteX1" fmla="*/ 4443 w 758282"/>
              <a:gd name="connsiteY1" fmla="*/ 5024 h 1018133"/>
              <a:gd name="connsiteX2" fmla="*/ 758579 w 758282"/>
              <a:gd name="connsiteY2" fmla="*/ 509402 h 1018133"/>
              <a:gd name="connsiteX3" fmla="*/ 458820 w 758282"/>
              <a:gd name="connsiteY3" fmla="*/ 1014450 h 1018133"/>
            </a:gdLst>
            <a:ahLst/>
            <a:cxnLst>
              <a:cxn ang="0">
                <a:pos x="connsiteX0" y="connsiteY0"/>
              </a:cxn>
              <a:cxn ang="0">
                <a:pos x="connsiteX1" y="connsiteY1"/>
              </a:cxn>
              <a:cxn ang="0">
                <a:pos x="connsiteX2" y="connsiteY2"/>
              </a:cxn>
              <a:cxn ang="0">
                <a:pos x="connsiteX3" y="connsiteY3"/>
              </a:cxn>
            </a:cxnLst>
            <a:rect l="l" t="t" r="r" b="b"/>
            <a:pathLst>
              <a:path w="758282" h="1018133">
                <a:moveTo>
                  <a:pt x="4443" y="1014450"/>
                </a:moveTo>
                <a:lnTo>
                  <a:pt x="4443" y="5024"/>
                </a:lnTo>
                <a:lnTo>
                  <a:pt x="758579" y="509402"/>
                </a:lnTo>
                <a:lnTo>
                  <a:pt x="458820" y="1014450"/>
                </a:lnTo>
                <a:close/>
              </a:path>
            </a:pathLst>
          </a:custGeom>
          <a:solidFill>
            <a:srgbClr val="046A38"/>
          </a:solidFill>
          <a:ln w="9525" cap="flat">
            <a:noFill/>
            <a:prstDash val="solid"/>
            <a:miter/>
          </a:ln>
        </p:spPr>
        <p:txBody>
          <a:bodyPr rtlCol="0" anchor="ctr"/>
          <a:lstStyle/>
          <a:p>
            <a:r>
              <a:rPr lang="en-US" sz="1200" b="1" dirty="0">
                <a:solidFill>
                  <a:schemeClr val="bg1"/>
                </a:solidFill>
                <a:latin typeface="Calibri" panose="020F0502020204030204" pitchFamily="34" charset="0"/>
                <a:cs typeface="Calibri" panose="020F0502020204030204" pitchFamily="34" charset="0"/>
              </a:rPr>
              <a:t>6</a:t>
            </a:r>
          </a:p>
        </p:txBody>
      </p:sp>
      <p:sp>
        <p:nvSpPr>
          <p:cNvPr id="90" name="Freeform: Shape 101">
            <a:extLst>
              <a:ext uri="{FF2B5EF4-FFF2-40B4-BE49-F238E27FC236}">
                <a16:creationId xmlns:a16="http://schemas.microsoft.com/office/drawing/2014/main" id="{D10B7863-FD22-43DB-A0F3-3991D98A8F5B}"/>
              </a:ext>
            </a:extLst>
          </p:cNvPr>
          <p:cNvSpPr/>
          <p:nvPr/>
        </p:nvSpPr>
        <p:spPr>
          <a:xfrm>
            <a:off x="5412764" y="3677868"/>
            <a:ext cx="135033" cy="235040"/>
          </a:xfrm>
          <a:custGeom>
            <a:avLst/>
            <a:gdLst>
              <a:gd name="connsiteX0" fmla="*/ 154322 w 154026"/>
              <a:gd name="connsiteY0" fmla="*/ 5024 h 308119"/>
              <a:gd name="connsiteX1" fmla="*/ 4443 w 154026"/>
              <a:gd name="connsiteY1" fmla="*/ 205971 h 308119"/>
              <a:gd name="connsiteX2" fmla="*/ 154322 w 154026"/>
              <a:gd name="connsiteY2" fmla="*/ 306445 h 308119"/>
            </a:gdLst>
            <a:ahLst/>
            <a:cxnLst>
              <a:cxn ang="0">
                <a:pos x="connsiteX0" y="connsiteY0"/>
              </a:cxn>
              <a:cxn ang="0">
                <a:pos x="connsiteX1" y="connsiteY1"/>
              </a:cxn>
              <a:cxn ang="0">
                <a:pos x="connsiteX2" y="connsiteY2"/>
              </a:cxn>
            </a:cxnLst>
            <a:rect l="l" t="t" r="r" b="b"/>
            <a:pathLst>
              <a:path w="154026" h="308119">
                <a:moveTo>
                  <a:pt x="154322" y="5024"/>
                </a:moveTo>
                <a:lnTo>
                  <a:pt x="4443" y="205971"/>
                </a:lnTo>
                <a:lnTo>
                  <a:pt x="154322" y="306445"/>
                </a:lnTo>
                <a:close/>
              </a:path>
            </a:pathLst>
          </a:custGeom>
          <a:solidFill>
            <a:srgbClr val="012169">
              <a:alpha val="70000"/>
            </a:srgbClr>
          </a:solidFill>
          <a:ln w="9525" cap="flat">
            <a:noFill/>
            <a:prstDash val="solid"/>
            <a:miter/>
          </a:ln>
        </p:spPr>
        <p:txBody>
          <a:bodyPr rtlCol="0" anchor="ctr"/>
          <a:lstStyle/>
          <a:p>
            <a:endParaRPr lang="en-US" sz="1200" dirty="0">
              <a:latin typeface="Calibri" panose="020F0502020204030204" pitchFamily="34" charset="0"/>
              <a:cs typeface="Calibri" panose="020F0502020204030204" pitchFamily="34" charset="0"/>
            </a:endParaRPr>
          </a:p>
        </p:txBody>
      </p:sp>
      <p:sp>
        <p:nvSpPr>
          <p:cNvPr id="91" name="Freeform: Shape 102">
            <a:extLst>
              <a:ext uri="{FF2B5EF4-FFF2-40B4-BE49-F238E27FC236}">
                <a16:creationId xmlns:a16="http://schemas.microsoft.com/office/drawing/2014/main" id="{B2B7C002-E350-4F8A-AC07-AFB8144ED5D4}"/>
              </a:ext>
            </a:extLst>
          </p:cNvPr>
          <p:cNvSpPr/>
          <p:nvPr/>
        </p:nvSpPr>
        <p:spPr>
          <a:xfrm>
            <a:off x="5544162" y="3677867"/>
            <a:ext cx="3471561" cy="860282"/>
          </a:xfrm>
          <a:custGeom>
            <a:avLst/>
            <a:gdLst>
              <a:gd name="connsiteX0" fmla="*/ 4443 w 2523659"/>
              <a:gd name="connsiteY0" fmla="*/ 5024 h 1018133"/>
              <a:gd name="connsiteX1" fmla="*/ 2523956 w 2523659"/>
              <a:gd name="connsiteY1" fmla="*/ 5024 h 1018133"/>
              <a:gd name="connsiteX2" fmla="*/ 2523956 w 2523659"/>
              <a:gd name="connsiteY2" fmla="*/ 1014450 h 1018133"/>
              <a:gd name="connsiteX3" fmla="*/ 4443 w 2523659"/>
              <a:gd name="connsiteY3" fmla="*/ 1014450 h 1018133"/>
            </a:gdLst>
            <a:ahLst/>
            <a:cxnLst>
              <a:cxn ang="0">
                <a:pos x="connsiteX0" y="connsiteY0"/>
              </a:cxn>
              <a:cxn ang="0">
                <a:pos x="connsiteX1" y="connsiteY1"/>
              </a:cxn>
              <a:cxn ang="0">
                <a:pos x="connsiteX2" y="connsiteY2"/>
              </a:cxn>
              <a:cxn ang="0">
                <a:pos x="connsiteX3" y="connsiteY3"/>
              </a:cxn>
            </a:cxnLst>
            <a:rect l="l" t="t" r="r" b="b"/>
            <a:pathLst>
              <a:path w="2523659" h="1018133">
                <a:moveTo>
                  <a:pt x="4443" y="5024"/>
                </a:moveTo>
                <a:lnTo>
                  <a:pt x="2523956" y="5024"/>
                </a:lnTo>
                <a:lnTo>
                  <a:pt x="2523956" y="1014450"/>
                </a:lnTo>
                <a:lnTo>
                  <a:pt x="4443" y="1014450"/>
                </a:lnTo>
                <a:close/>
              </a:path>
            </a:pathLst>
          </a:custGeom>
          <a:solidFill>
            <a:srgbClr val="012169">
              <a:alpha val="50000"/>
            </a:srgbClr>
          </a:solidFill>
          <a:ln w="9525" cap="flat">
            <a:noFill/>
            <a:prstDash val="solid"/>
            <a:miter/>
          </a:ln>
        </p:spPr>
        <p:txBody>
          <a:bodyPr rtlCol="0" anchor="ctr"/>
          <a:lstStyle/>
          <a:p>
            <a:endParaRPr lang="en-US" sz="1200" dirty="0">
              <a:latin typeface="Calibri" panose="020F0502020204030204" pitchFamily="34" charset="0"/>
              <a:cs typeface="Calibri" panose="020F0502020204030204" pitchFamily="34" charset="0"/>
            </a:endParaRPr>
          </a:p>
        </p:txBody>
      </p:sp>
      <p:sp>
        <p:nvSpPr>
          <p:cNvPr id="92" name="Freeform: Shape 103">
            <a:extLst>
              <a:ext uri="{FF2B5EF4-FFF2-40B4-BE49-F238E27FC236}">
                <a16:creationId xmlns:a16="http://schemas.microsoft.com/office/drawing/2014/main" id="{FB75B568-ED61-4BB5-95EC-4F363FF56D2E}"/>
              </a:ext>
            </a:extLst>
          </p:cNvPr>
          <p:cNvSpPr/>
          <p:nvPr/>
        </p:nvSpPr>
        <p:spPr>
          <a:xfrm>
            <a:off x="5614828" y="3747812"/>
            <a:ext cx="3330898" cy="720392"/>
          </a:xfrm>
          <a:custGeom>
            <a:avLst/>
            <a:gdLst>
              <a:gd name="connsiteX0" fmla="*/ 4443 w 2523659"/>
              <a:gd name="connsiteY0" fmla="*/ 5024 h 1018133"/>
              <a:gd name="connsiteX1" fmla="*/ 2523956 w 2523659"/>
              <a:gd name="connsiteY1" fmla="*/ 5024 h 1018133"/>
              <a:gd name="connsiteX2" fmla="*/ 2523956 w 2523659"/>
              <a:gd name="connsiteY2" fmla="*/ 1014450 h 1018133"/>
              <a:gd name="connsiteX3" fmla="*/ 4443 w 2523659"/>
              <a:gd name="connsiteY3" fmla="*/ 1014450 h 1018133"/>
            </a:gdLst>
            <a:ahLst/>
            <a:cxnLst>
              <a:cxn ang="0">
                <a:pos x="connsiteX0" y="connsiteY0"/>
              </a:cxn>
              <a:cxn ang="0">
                <a:pos x="connsiteX1" y="connsiteY1"/>
              </a:cxn>
              <a:cxn ang="0">
                <a:pos x="connsiteX2" y="connsiteY2"/>
              </a:cxn>
              <a:cxn ang="0">
                <a:pos x="connsiteX3" y="connsiteY3"/>
              </a:cxn>
            </a:cxnLst>
            <a:rect l="l" t="t" r="r" b="b"/>
            <a:pathLst>
              <a:path w="2523659" h="1018133">
                <a:moveTo>
                  <a:pt x="4443" y="5024"/>
                </a:moveTo>
                <a:lnTo>
                  <a:pt x="2523956" y="5024"/>
                </a:lnTo>
                <a:lnTo>
                  <a:pt x="2523956" y="1014450"/>
                </a:lnTo>
                <a:lnTo>
                  <a:pt x="4443" y="1014450"/>
                </a:lnTo>
                <a:close/>
              </a:path>
            </a:pathLst>
          </a:custGeom>
          <a:solidFill>
            <a:srgbClr val="012169">
              <a:alpha val="59000"/>
            </a:srgbClr>
          </a:solidFill>
          <a:ln w="9525" cap="flat">
            <a:solidFill>
              <a:schemeClr val="bg1"/>
            </a:solidFill>
            <a:prstDash val="solid"/>
            <a:miter/>
          </a:ln>
        </p:spPr>
        <p:txBody>
          <a:bodyPr rtlCol="0" anchor="ctr"/>
          <a:lstStyle/>
          <a:p>
            <a:pPr marL="347663" indent="-173038"/>
            <a:r>
              <a:rPr lang="en-US" sz="1200" b="1" i="0" u="none" strike="noStrike" baseline="0" dirty="0">
                <a:solidFill>
                  <a:schemeClr val="bg1"/>
                </a:solidFill>
                <a:latin typeface="Calibri" panose="020F0502020204030204" pitchFamily="34" charset="0"/>
                <a:cs typeface="Calibri" panose="020F0502020204030204" pitchFamily="34" charset="0"/>
              </a:rPr>
              <a:t>No payment on behalf of any foreign entity other than by way of financial commitment </a:t>
            </a:r>
          </a:p>
        </p:txBody>
      </p:sp>
      <p:sp>
        <p:nvSpPr>
          <p:cNvPr id="93" name="Freeform: Shape 104">
            <a:extLst>
              <a:ext uri="{FF2B5EF4-FFF2-40B4-BE49-F238E27FC236}">
                <a16:creationId xmlns:a16="http://schemas.microsoft.com/office/drawing/2014/main" id="{0C95FB25-05CE-4DE0-9222-3247ADE75CC7}"/>
              </a:ext>
            </a:extLst>
          </p:cNvPr>
          <p:cNvSpPr/>
          <p:nvPr/>
        </p:nvSpPr>
        <p:spPr>
          <a:xfrm>
            <a:off x="5412765" y="3831154"/>
            <a:ext cx="664781" cy="776657"/>
          </a:xfrm>
          <a:custGeom>
            <a:avLst/>
            <a:gdLst>
              <a:gd name="connsiteX0" fmla="*/ 4443 w 758282"/>
              <a:gd name="connsiteY0" fmla="*/ 1014450 h 1018133"/>
              <a:gd name="connsiteX1" fmla="*/ 4443 w 758282"/>
              <a:gd name="connsiteY1" fmla="*/ 5024 h 1018133"/>
              <a:gd name="connsiteX2" fmla="*/ 758579 w 758282"/>
              <a:gd name="connsiteY2" fmla="*/ 509402 h 1018133"/>
              <a:gd name="connsiteX3" fmla="*/ 458820 w 758282"/>
              <a:gd name="connsiteY3" fmla="*/ 1014450 h 1018133"/>
            </a:gdLst>
            <a:ahLst/>
            <a:cxnLst>
              <a:cxn ang="0">
                <a:pos x="connsiteX0" y="connsiteY0"/>
              </a:cxn>
              <a:cxn ang="0">
                <a:pos x="connsiteX1" y="connsiteY1"/>
              </a:cxn>
              <a:cxn ang="0">
                <a:pos x="connsiteX2" y="connsiteY2"/>
              </a:cxn>
              <a:cxn ang="0">
                <a:pos x="connsiteX3" y="connsiteY3"/>
              </a:cxn>
            </a:cxnLst>
            <a:rect l="l" t="t" r="r" b="b"/>
            <a:pathLst>
              <a:path w="758282" h="1018133">
                <a:moveTo>
                  <a:pt x="4443" y="1014450"/>
                </a:moveTo>
                <a:lnTo>
                  <a:pt x="4443" y="5024"/>
                </a:lnTo>
                <a:lnTo>
                  <a:pt x="758579" y="509402"/>
                </a:lnTo>
                <a:lnTo>
                  <a:pt x="458820" y="1014450"/>
                </a:lnTo>
                <a:close/>
              </a:path>
            </a:pathLst>
          </a:custGeom>
          <a:solidFill>
            <a:srgbClr val="012169"/>
          </a:solidFill>
          <a:ln w="9525" cap="flat">
            <a:noFill/>
            <a:prstDash val="solid"/>
            <a:miter/>
          </a:ln>
        </p:spPr>
        <p:txBody>
          <a:bodyPr rtlCol="0" anchor="ctr"/>
          <a:lstStyle/>
          <a:p>
            <a:r>
              <a:rPr lang="en-US" sz="1200" b="1" dirty="0">
                <a:solidFill>
                  <a:schemeClr val="bg1"/>
                </a:solidFill>
                <a:latin typeface="Calibri" panose="020F0502020204030204" pitchFamily="34" charset="0"/>
                <a:cs typeface="Calibri" panose="020F0502020204030204" pitchFamily="34" charset="0"/>
              </a:rPr>
              <a:t>7</a:t>
            </a:r>
          </a:p>
        </p:txBody>
      </p:sp>
      <p:sp>
        <p:nvSpPr>
          <p:cNvPr id="2" name="TextBox 1">
            <a:extLst>
              <a:ext uri="{FF2B5EF4-FFF2-40B4-BE49-F238E27FC236}">
                <a16:creationId xmlns:a16="http://schemas.microsoft.com/office/drawing/2014/main" id="{EBFAF3F1-9990-4392-A1D3-1B84BD32B4F0}"/>
              </a:ext>
            </a:extLst>
          </p:cNvPr>
          <p:cNvSpPr txBox="1"/>
          <p:nvPr/>
        </p:nvSpPr>
        <p:spPr>
          <a:xfrm>
            <a:off x="501650" y="6019800"/>
            <a:ext cx="10699750" cy="338554"/>
          </a:xfrm>
          <a:prstGeom prst="rect">
            <a:avLst/>
          </a:prstGeom>
          <a:noFill/>
        </p:spPr>
        <p:txBody>
          <a:bodyPr wrap="square" lIns="0" tIns="0" rIns="0" bIns="0" rtlCol="0">
            <a:spAutoFit/>
          </a:bodyPr>
          <a:lstStyle/>
          <a:p>
            <a:pPr>
              <a:spcBef>
                <a:spcPts val="600"/>
              </a:spcBef>
              <a:buSzPct val="100000"/>
            </a:pPr>
            <a:r>
              <a:rPr lang="en-US" sz="1100" b="0" i="1" u="none" strike="noStrike" baseline="0" dirty="0">
                <a:solidFill>
                  <a:srgbClr val="000000"/>
                </a:solidFill>
                <a:latin typeface="Calibri" panose="020F0502020204030204" pitchFamily="34" charset="0"/>
                <a:cs typeface="Calibri" panose="020F0502020204030204" pitchFamily="34" charset="0"/>
              </a:rPr>
              <a:t>Utilization of the balances held in EEFC account, and the amount raised by issue of American Depository Receipts (ADR)/ Global Depositary Receipts (GDR) and ADR/ GDR stock-swap for making financial commitment shall also be reckoned towards the financial commitment limit.</a:t>
            </a:r>
            <a:endParaRPr lang="de-DE" sz="1100" i="1" dirty="0">
              <a:solidFill>
                <a:srgbClr val="31313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69531125"/>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itle 3"/>
          <p:cNvSpPr>
            <a:spLocks noGrp="1"/>
          </p:cNvSpPr>
          <p:nvPr>
            <p:ph type="title"/>
          </p:nvPr>
        </p:nvSpPr>
        <p:spPr>
          <a:xfrm>
            <a:off x="463265" y="298650"/>
            <a:ext cx="11265469" cy="338159"/>
          </a:xfrm>
        </p:spPr>
        <p:txBody>
          <a:bodyPr/>
          <a:lstStyle/>
          <a:p>
            <a:pPr>
              <a:lnSpc>
                <a:spcPct val="115000"/>
              </a:lnSpc>
              <a:spcBef>
                <a:spcPts val="0"/>
              </a:spcBef>
            </a:pPr>
            <a:r>
              <a:rPr lang="en-IN" dirty="0">
                <a:latin typeface="Calibri" panose="020F0502020204030204" pitchFamily="34" charset="0"/>
                <a:ea typeface="Verdana" panose="020B0604030504040204" pitchFamily="34" charset="0"/>
                <a:cs typeface="Calibri" panose="020F0502020204030204" pitchFamily="34" charset="0"/>
              </a:rPr>
              <a:t>Pricing Guideline and Deferred Payment </a:t>
            </a:r>
          </a:p>
        </p:txBody>
      </p:sp>
      <p:sp>
        <p:nvSpPr>
          <p:cNvPr id="18" name="Rounded Rectangle 81">
            <a:extLst>
              <a:ext uri="{FF2B5EF4-FFF2-40B4-BE49-F238E27FC236}">
                <a16:creationId xmlns:a16="http://schemas.microsoft.com/office/drawing/2014/main" id="{542FF39C-606D-47E7-9E43-4C9D51C0B199}"/>
              </a:ext>
            </a:extLst>
          </p:cNvPr>
          <p:cNvSpPr/>
          <p:nvPr/>
        </p:nvSpPr>
        <p:spPr bwMode="gray">
          <a:xfrm>
            <a:off x="1214970" y="2094759"/>
            <a:ext cx="4793508" cy="2796979"/>
          </a:xfrm>
          <a:prstGeom prst="roundRect">
            <a:avLst>
              <a:gd name="adj" fmla="val 10996"/>
            </a:avLst>
          </a:prstGeom>
          <a:solidFill>
            <a:schemeClr val="bg1"/>
          </a:solidFill>
          <a:ln w="19050" algn="ctr">
            <a:solidFill>
              <a:schemeClr val="accent1"/>
            </a:solidFill>
            <a:prstDash val="sysDot"/>
            <a:miter lim="800000"/>
            <a:headEnd/>
            <a:tailEnd/>
          </a:ln>
        </p:spPr>
        <p:txBody>
          <a:bodyPr wrap="square" lIns="88900" tIns="108000" rIns="88900" bIns="88900" rtlCol="0" anchor="t"/>
          <a:lstStyle/>
          <a:p>
            <a:pPr marL="342900" marR="0" lvl="0" indent="-342900" algn="just">
              <a:lnSpc>
                <a:spcPct val="1150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Calibri Light" panose="020F0302020204030204" pitchFamily="34" charset="0"/>
                <a:cs typeface="Calibri" panose="020F0502020204030204" pitchFamily="34" charset="0"/>
              </a:rPr>
              <a:t>The issue or transfer of equity capital of a foreign entity from a person resident outside India to a person resident in India or vice versa shall be subject to a price arrived on arm’s length basis.</a:t>
            </a:r>
          </a:p>
          <a:p>
            <a:pPr marL="171450" indent="-171450" algn="just">
              <a:buFont typeface="Calibri" panose="020F0502020204030204" pitchFamily="34" charset="0"/>
              <a:buChar char="•"/>
            </a:pPr>
            <a:endParaRPr lang="en-US" sz="1200" dirty="0">
              <a:effectLst/>
              <a:latin typeface="Calibri" panose="020F0502020204030204" pitchFamily="34" charset="0"/>
              <a:ea typeface="Calibri Light" panose="020F0302020204030204" pitchFamily="34" charset="0"/>
              <a:cs typeface="Calibri" panose="020F0502020204030204" pitchFamily="34" charset="0"/>
            </a:endParaRPr>
          </a:p>
          <a:p>
            <a:pPr marL="347663" indent="-347663" algn="just">
              <a:buFont typeface="Calibri" panose="020F0502020204030204" pitchFamily="34" charset="0"/>
              <a:buChar char="•"/>
            </a:pPr>
            <a:r>
              <a:rPr lang="en-US" sz="1200" dirty="0">
                <a:effectLst/>
                <a:latin typeface="Calibri" panose="020F0502020204030204" pitchFamily="34" charset="0"/>
                <a:ea typeface="Calibri Light" panose="020F0302020204030204" pitchFamily="34" charset="0"/>
                <a:cs typeface="Calibri" panose="020F0502020204030204" pitchFamily="34" charset="0"/>
              </a:rPr>
              <a:t>The AD Bank shall ensure compliance of arm’s length pricing and be guided by their Board approved policy which may provide for taking into consideration the valuation as per internationally accepted pricing methodology and scenarios where valuation may not be insisted upon. The AD Bank shall put in place such Board approved policy within 2 months from the date of ODI Directions</a:t>
            </a:r>
            <a:endParaRPr lang="en-US" sz="1200" dirty="0">
              <a:solidFill>
                <a:schemeClr val="dk1"/>
              </a:solidFill>
              <a:latin typeface="Calibri" panose="020F0502020204030204" pitchFamily="34" charset="0"/>
              <a:cs typeface="Calibri" panose="020F0502020204030204" pitchFamily="34" charset="0"/>
            </a:endParaRPr>
          </a:p>
        </p:txBody>
      </p:sp>
      <p:sp>
        <p:nvSpPr>
          <p:cNvPr id="28" name="Rounded Rectangle 82">
            <a:extLst>
              <a:ext uri="{FF2B5EF4-FFF2-40B4-BE49-F238E27FC236}">
                <a16:creationId xmlns:a16="http://schemas.microsoft.com/office/drawing/2014/main" id="{C6B05BD2-1D19-4D38-8B69-7B245A251D88}"/>
              </a:ext>
            </a:extLst>
          </p:cNvPr>
          <p:cNvSpPr/>
          <p:nvPr/>
        </p:nvSpPr>
        <p:spPr bwMode="gray">
          <a:xfrm>
            <a:off x="6177306" y="2094759"/>
            <a:ext cx="4793508" cy="2796979"/>
          </a:xfrm>
          <a:prstGeom prst="roundRect">
            <a:avLst>
              <a:gd name="adj" fmla="val 10372"/>
            </a:avLst>
          </a:prstGeom>
          <a:solidFill>
            <a:schemeClr val="bg1"/>
          </a:solidFill>
          <a:ln w="19050" algn="ctr">
            <a:solidFill>
              <a:srgbClr val="00ABAB"/>
            </a:solidFill>
            <a:prstDash val="sysDot"/>
            <a:miter lim="800000"/>
            <a:headEnd/>
            <a:tailEnd/>
          </a:ln>
        </p:spPr>
        <p:txBody>
          <a:bodyPr wrap="square" lIns="88900" tIns="108000" rIns="88900" bIns="88900" rtlCol="0" anchor="t"/>
          <a:lstStyle/>
          <a:p>
            <a:pPr marL="342900" marR="0" lvl="0" indent="-342900" algn="just">
              <a:lnSpc>
                <a:spcPct val="1150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Calibri Light" panose="020F0302020204030204" pitchFamily="34" charset="0"/>
                <a:cs typeface="Calibri" panose="020F0502020204030204" pitchFamily="34" charset="0"/>
              </a:rPr>
              <a:t>Deferred payment for equity capital is permitted subject to following:</a:t>
            </a:r>
          </a:p>
          <a:p>
            <a:pPr marL="742950" marR="0" lvl="1" indent="-285750" algn="just">
              <a:lnSpc>
                <a:spcPct val="115000"/>
              </a:lnSpc>
              <a:spcBef>
                <a:spcPts val="0"/>
              </a:spcBef>
              <a:spcAft>
                <a:spcPts val="0"/>
              </a:spcAft>
              <a:buFont typeface="Courier New" panose="02070309020205020404" pitchFamily="49" charset="0"/>
              <a:buChar char="o"/>
            </a:pPr>
            <a:r>
              <a:rPr lang="en-US" sz="1200" dirty="0">
                <a:effectLst/>
                <a:latin typeface="Calibri" panose="020F0502020204030204" pitchFamily="34" charset="0"/>
                <a:ea typeface="Calibri Light" panose="020F0302020204030204" pitchFamily="34" charset="0"/>
                <a:cs typeface="Calibri" panose="020F0502020204030204" pitchFamily="34" charset="0"/>
              </a:rPr>
              <a:t>Upfront transfer of equity capital (equivalent to the amount of consideration) from the buyer to the seller.</a:t>
            </a:r>
          </a:p>
          <a:p>
            <a:pPr marL="742950" marR="0" lvl="1" indent="-285750" algn="just">
              <a:lnSpc>
                <a:spcPct val="115000"/>
              </a:lnSpc>
              <a:spcBef>
                <a:spcPts val="0"/>
              </a:spcBef>
              <a:spcAft>
                <a:spcPts val="0"/>
              </a:spcAft>
              <a:buFont typeface="Courier New" panose="02070309020205020404" pitchFamily="49" charset="0"/>
              <a:buChar char="o"/>
            </a:pPr>
            <a:r>
              <a:rPr lang="en-US" sz="1200" dirty="0">
                <a:effectLst/>
                <a:latin typeface="Calibri" panose="020F0502020204030204" pitchFamily="34" charset="0"/>
                <a:ea typeface="Calibri Light" panose="020F0302020204030204" pitchFamily="34" charset="0"/>
                <a:cs typeface="Calibri" panose="020F0502020204030204" pitchFamily="34" charset="0"/>
              </a:rPr>
              <a:t>Period of deferment shall be defined upfront</a:t>
            </a:r>
          </a:p>
          <a:p>
            <a:pPr marL="742950" marR="0" lvl="1" indent="-285750" algn="just">
              <a:lnSpc>
                <a:spcPct val="115000"/>
              </a:lnSpc>
              <a:spcBef>
                <a:spcPts val="0"/>
              </a:spcBef>
              <a:spcAft>
                <a:spcPts val="0"/>
              </a:spcAft>
              <a:buFont typeface="Courier New" panose="02070309020205020404" pitchFamily="49" charset="0"/>
              <a:buChar char="o"/>
            </a:pPr>
            <a:r>
              <a:rPr lang="en-US" sz="1200" dirty="0">
                <a:effectLst/>
                <a:latin typeface="Calibri" panose="020F0502020204030204" pitchFamily="34" charset="0"/>
                <a:ea typeface="Calibri Light" panose="020F0302020204030204" pitchFamily="34" charset="0"/>
                <a:cs typeface="Calibri" panose="020F0502020204030204" pitchFamily="34" charset="0"/>
              </a:rPr>
              <a:t>Full consideration shall be paid in </a:t>
            </a:r>
            <a:r>
              <a:rPr lang="en-IN" sz="1200" dirty="0">
                <a:effectLst/>
                <a:latin typeface="Calibri" panose="020F0502020204030204" pitchFamily="34" charset="0"/>
                <a:ea typeface="Calibri Light" panose="020F0302020204030204" pitchFamily="34" charset="0"/>
                <a:cs typeface="Calibri" panose="020F0502020204030204" pitchFamily="34" charset="0"/>
              </a:rPr>
              <a:t>compliance</a:t>
            </a:r>
            <a:r>
              <a:rPr lang="en-US" sz="1200" dirty="0">
                <a:effectLst/>
                <a:latin typeface="Calibri" panose="020F0502020204030204" pitchFamily="34" charset="0"/>
                <a:ea typeface="Calibri Light" panose="020F0302020204030204" pitchFamily="34" charset="0"/>
                <a:cs typeface="Calibri" panose="020F0502020204030204" pitchFamily="34" charset="0"/>
              </a:rPr>
              <a:t> with the pricing guidelines </a:t>
            </a:r>
          </a:p>
          <a:p>
            <a:pPr marL="350838" marR="0" indent="-350838" algn="just">
              <a:lnSpc>
                <a:spcPct val="115000"/>
              </a:lnSpc>
              <a:spcBef>
                <a:spcPts val="0"/>
              </a:spcBef>
              <a:spcAft>
                <a:spcPts val="0"/>
              </a:spcAft>
              <a:buFont typeface="Symbol" panose="05050102010706020507" pitchFamily="18" charset="2"/>
              <a:buChar char=""/>
            </a:pPr>
            <a:r>
              <a:rPr lang="en-US" sz="1200" dirty="0">
                <a:latin typeface="Calibri" panose="020F0502020204030204" pitchFamily="34" charset="0"/>
                <a:cs typeface="Calibri" panose="020F0502020204030204" pitchFamily="34" charset="0"/>
              </a:rPr>
              <a:t>The deferred part of the consideration shall be treated as non-fund based commitment;</a:t>
            </a:r>
          </a:p>
          <a:p>
            <a:pPr marL="342900" marR="0" lvl="0" indent="-342900" algn="just">
              <a:lnSpc>
                <a:spcPct val="115000"/>
              </a:lnSpc>
              <a:spcBef>
                <a:spcPts val="0"/>
              </a:spcBef>
              <a:spcAft>
                <a:spcPts val="0"/>
              </a:spcAft>
              <a:buFont typeface="Symbol" panose="05050102010706020507" pitchFamily="18" charset="2"/>
              <a:buChar char=""/>
            </a:pPr>
            <a:r>
              <a:rPr lang="en-IN" sz="1200" dirty="0">
                <a:latin typeface="Calibri" panose="020F0502020204030204" pitchFamily="34" charset="0"/>
                <a:cs typeface="Calibri" panose="020F0502020204030204" pitchFamily="34" charset="0"/>
              </a:rPr>
              <a:t>Indemnification</a:t>
            </a:r>
            <a:r>
              <a:rPr lang="en-US" sz="1200" dirty="0">
                <a:latin typeface="Calibri" panose="020F0502020204030204" pitchFamily="34" charset="0"/>
                <a:cs typeface="Calibri" panose="020F0502020204030204" pitchFamily="34" charset="0"/>
              </a:rPr>
              <a:t> shall be provided by the seller to the buyer; and </a:t>
            </a:r>
          </a:p>
          <a:p>
            <a:pPr marL="342900" marR="0" lvl="0" indent="-342900" algn="just">
              <a:lnSpc>
                <a:spcPct val="115000"/>
              </a:lnSpc>
              <a:spcBef>
                <a:spcPts val="0"/>
              </a:spcBef>
              <a:spcAft>
                <a:spcPts val="0"/>
              </a:spcAft>
              <a:buFont typeface="Symbol" panose="05050102010706020507" pitchFamily="18" charset="2"/>
              <a:buChar char=""/>
            </a:pPr>
            <a:r>
              <a:rPr lang="en-US" sz="1200" b="1" dirty="0">
                <a:latin typeface="Calibri" panose="020F0502020204030204" pitchFamily="34" charset="0"/>
                <a:cs typeface="Calibri" panose="020F0502020204030204" pitchFamily="34" charset="0"/>
              </a:rPr>
              <a:t>*</a:t>
            </a:r>
            <a:r>
              <a:rPr lang="en-US" sz="1200" dirty="0">
                <a:latin typeface="Calibri" panose="020F0502020204030204" pitchFamily="34" charset="0"/>
                <a:cs typeface="Calibri" panose="020F0502020204030204" pitchFamily="34" charset="0"/>
              </a:rPr>
              <a:t>Valuation in accordance with pricing guidelines, wherever applicable, shall be done upfront  </a:t>
            </a:r>
          </a:p>
          <a:p>
            <a:pPr algn="just"/>
            <a:endParaRPr lang="en-US" sz="1200" dirty="0">
              <a:latin typeface="Calibri" panose="020F0502020204030204" pitchFamily="34" charset="0"/>
              <a:cs typeface="Calibri" panose="020F0502020204030204" pitchFamily="34" charset="0"/>
            </a:endParaRPr>
          </a:p>
        </p:txBody>
      </p:sp>
      <p:sp>
        <p:nvSpPr>
          <p:cNvPr id="34" name="Round Diagonal Corner Rectangle 83">
            <a:extLst>
              <a:ext uri="{FF2B5EF4-FFF2-40B4-BE49-F238E27FC236}">
                <a16:creationId xmlns:a16="http://schemas.microsoft.com/office/drawing/2014/main" id="{5CAEA191-044F-4C6A-A790-FF5BC7A11293}"/>
              </a:ext>
            </a:extLst>
          </p:cNvPr>
          <p:cNvSpPr>
            <a:spLocks noChangeAspect="1"/>
          </p:cNvSpPr>
          <p:nvPr/>
        </p:nvSpPr>
        <p:spPr bwMode="gray">
          <a:xfrm flipH="1">
            <a:off x="1227763" y="1529936"/>
            <a:ext cx="4780713" cy="505363"/>
          </a:xfrm>
          <a:prstGeom prst="round2DiagRect">
            <a:avLst>
              <a:gd name="adj1" fmla="val 50000"/>
              <a:gd name="adj2" fmla="val 50000"/>
            </a:avLst>
          </a:prstGeom>
          <a:solidFill>
            <a:srgbClr val="009A44"/>
          </a:solidFill>
          <a:ln w="19050" algn="ctr">
            <a:noFill/>
            <a:miter lim="800000"/>
            <a:headEnd/>
            <a:tailEnd/>
          </a:ln>
        </p:spPr>
        <p:txBody>
          <a:bodyPr wrap="square" lIns="576000" tIns="88900" rIns="88900" bIns="88900" rtlCol="0" anchor="ctr"/>
          <a:lstStyle/>
          <a:p>
            <a:pPr algn="ctr">
              <a:spcBef>
                <a:spcPts val="526"/>
              </a:spcBef>
              <a:spcAft>
                <a:spcPts val="526"/>
              </a:spcAft>
            </a:pPr>
            <a:r>
              <a:rPr lang="en-US" sz="1200" dirty="0">
                <a:solidFill>
                  <a:schemeClr val="bg1"/>
                </a:solidFill>
                <a:latin typeface="Calibri" panose="020F0502020204030204" pitchFamily="34" charset="0"/>
                <a:cs typeface="Calibri" panose="020F0502020204030204" pitchFamily="34" charset="0"/>
              </a:rPr>
              <a:t>Pricing Guidelines</a:t>
            </a:r>
            <a:endParaRPr lang="en-US" sz="1200" b="1" dirty="0">
              <a:solidFill>
                <a:schemeClr val="bg1"/>
              </a:solidFill>
              <a:latin typeface="Calibri" panose="020F0502020204030204" pitchFamily="34" charset="0"/>
              <a:cs typeface="Calibri" panose="020F0502020204030204" pitchFamily="34" charset="0"/>
            </a:endParaRPr>
          </a:p>
        </p:txBody>
      </p:sp>
      <p:sp>
        <p:nvSpPr>
          <p:cNvPr id="36" name="Round Diagonal Corner Rectangle 84">
            <a:extLst>
              <a:ext uri="{FF2B5EF4-FFF2-40B4-BE49-F238E27FC236}">
                <a16:creationId xmlns:a16="http://schemas.microsoft.com/office/drawing/2014/main" id="{1ED87371-278D-4302-A707-875B74FCECF1}"/>
              </a:ext>
            </a:extLst>
          </p:cNvPr>
          <p:cNvSpPr>
            <a:spLocks noChangeAspect="1"/>
          </p:cNvSpPr>
          <p:nvPr/>
        </p:nvSpPr>
        <p:spPr bwMode="gray">
          <a:xfrm flipH="1">
            <a:off x="6177304" y="1529936"/>
            <a:ext cx="4793509" cy="505363"/>
          </a:xfrm>
          <a:prstGeom prst="round2DiagRect">
            <a:avLst>
              <a:gd name="adj1" fmla="val 50000"/>
              <a:gd name="adj2" fmla="val 50000"/>
            </a:avLst>
          </a:prstGeom>
          <a:solidFill>
            <a:srgbClr val="00B0F0"/>
          </a:solidFill>
          <a:ln w="19050" algn="ctr">
            <a:noFill/>
            <a:miter lim="800000"/>
            <a:headEnd/>
            <a:tailEnd/>
          </a:ln>
        </p:spPr>
        <p:txBody>
          <a:bodyPr wrap="square" lIns="576000" tIns="88900" rIns="88900" bIns="88900" rtlCol="0" anchor="ctr"/>
          <a:lstStyle/>
          <a:p>
            <a:pPr algn="ctr">
              <a:lnSpc>
                <a:spcPct val="106000"/>
              </a:lnSpc>
              <a:buFont typeface="Wingdings 2" pitchFamily="18" charset="2"/>
              <a:buNone/>
            </a:pPr>
            <a:r>
              <a:rPr lang="en-IN" sz="1200" b="1" dirty="0">
                <a:solidFill>
                  <a:schemeClr val="bg1"/>
                </a:solidFill>
                <a:latin typeface="Calibri" panose="020F0502020204030204" pitchFamily="34" charset="0"/>
                <a:cs typeface="Calibri" panose="020F0502020204030204" pitchFamily="34" charset="0"/>
              </a:rPr>
              <a:t>Deferred Payment</a:t>
            </a:r>
          </a:p>
        </p:txBody>
      </p:sp>
      <p:sp>
        <p:nvSpPr>
          <p:cNvPr id="7" name="Title 3">
            <a:extLst>
              <a:ext uri="{FF2B5EF4-FFF2-40B4-BE49-F238E27FC236}">
                <a16:creationId xmlns:a16="http://schemas.microsoft.com/office/drawing/2014/main" id="{31872AB0-F8C0-4EA8-8FA1-C026C1E825D7}"/>
              </a:ext>
            </a:extLst>
          </p:cNvPr>
          <p:cNvSpPr txBox="1">
            <a:spLocks/>
          </p:cNvSpPr>
          <p:nvPr/>
        </p:nvSpPr>
        <p:spPr bwMode="gray">
          <a:xfrm>
            <a:off x="544569" y="5328064"/>
            <a:ext cx="11184165" cy="702227"/>
          </a:xfrm>
          <a:prstGeom prst="rect">
            <a:avLst/>
          </a:prstGeom>
        </p:spPr>
        <p:txBody>
          <a:bodyPr vert="horz" lIns="0" tIns="0" rIns="0" bIns="0" rtlCol="0" anchor="t" anchorCtr="0">
            <a:noAutofit/>
          </a:bodyPr>
          <a:lstStyle>
            <a:lvl1pPr algn="l" defTabSz="914417" rtl="0" eaLnBrk="1" latinLnBrk="0" hangingPunct="1">
              <a:spcBef>
                <a:spcPct val="0"/>
              </a:spcBef>
              <a:buNone/>
              <a:defRPr sz="1814" kern="1200">
                <a:solidFill>
                  <a:schemeClr val="tx1"/>
                </a:solidFill>
                <a:latin typeface="+mj-lt"/>
                <a:ea typeface="+mj-ea"/>
                <a:cs typeface="+mj-cs"/>
              </a:defRPr>
            </a:lvl1pPr>
          </a:lstStyle>
          <a:p>
            <a:pPr algn="just">
              <a:lnSpc>
                <a:spcPct val="115000"/>
              </a:lnSpc>
              <a:spcBef>
                <a:spcPts val="0"/>
              </a:spcBef>
            </a:pPr>
            <a:r>
              <a:rPr lang="en-IN" sz="1200" b="1" dirty="0">
                <a:latin typeface="Calibri Light" panose="020F0302020204030204" pitchFamily="34" charset="0"/>
                <a:cs typeface="Calibri Light" panose="020F0302020204030204" pitchFamily="34" charset="0"/>
              </a:rPr>
              <a:t>*</a:t>
            </a:r>
            <a:r>
              <a:rPr lang="en-IN" sz="1200" dirty="0">
                <a:latin typeface="Calibri Light" panose="020F0302020204030204" pitchFamily="34" charset="0"/>
                <a:cs typeface="Calibri Light" panose="020F0302020204030204" pitchFamily="34" charset="0"/>
              </a:rPr>
              <a:t>In terms of the erstwhile regulation, for partial or full acquisition of an existing foreign company, wherein the investment value is </a:t>
            </a:r>
            <a:r>
              <a:rPr lang="en-IN" sz="1200" b="1" dirty="0">
                <a:latin typeface="Calibri Light" panose="020F0302020204030204" pitchFamily="34" charset="0"/>
                <a:cs typeface="Calibri Light" panose="020F0302020204030204" pitchFamily="34" charset="0"/>
              </a:rPr>
              <a:t>less than USD 5 million</a:t>
            </a:r>
            <a:r>
              <a:rPr lang="en-IN" sz="1200" dirty="0">
                <a:latin typeface="Calibri Light" panose="020F0302020204030204" pitchFamily="34" charset="0"/>
                <a:cs typeface="Calibri Light" panose="020F0302020204030204" pitchFamily="34" charset="0"/>
              </a:rPr>
              <a:t>, valuation of the company shall be done by a Category I Merchant Banker registered with SEBI or an investment Banker/ Merchant Banker outside India registered with the appropriate regulatory authority in the host country and in all other cases valuation shall be done by a Chartered Accountant or a Certified Public Accountant. </a:t>
            </a:r>
          </a:p>
        </p:txBody>
      </p:sp>
    </p:spTree>
    <p:extLst>
      <p:ext uri="{BB962C8B-B14F-4D97-AF65-F5344CB8AC3E}">
        <p14:creationId xmlns:p14="http://schemas.microsoft.com/office/powerpoint/2010/main" val="1552195202"/>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C7BB8D9E-C32F-4574-B4AD-A031A6D525FA}"/>
              </a:ext>
            </a:extLst>
          </p:cNvPr>
          <p:cNvSpPr/>
          <p:nvPr/>
        </p:nvSpPr>
        <p:spPr bwMode="gray">
          <a:xfrm>
            <a:off x="501650" y="1599942"/>
            <a:ext cx="5503863" cy="4798279"/>
          </a:xfrm>
          <a:prstGeom prst="rect">
            <a:avLst/>
          </a:prstGeom>
          <a:noFill/>
          <a:ln w="19050" algn="ctr">
            <a:solidFill>
              <a:srgbClr val="0076A8"/>
            </a:solidFill>
            <a:miter lim="800000"/>
            <a:headEnd/>
            <a:tailEnd/>
          </a:ln>
        </p:spPr>
        <p:txBody>
          <a:bodyPr wrap="square" lIns="88900" tIns="365760" rIns="88900" bIns="88900" rtlCol="0" anchor="t"/>
          <a:lstStyle/>
          <a:p>
            <a:pPr marL="171450" indent="-171450" algn="just">
              <a:buFont typeface="Arial" panose="020B0604020202020204" pitchFamily="34" charset="0"/>
              <a:buChar char="•"/>
            </a:pPr>
            <a:r>
              <a:rPr lang="en-US" sz="1200" dirty="0">
                <a:latin typeface="Calibri" panose="020F0502020204030204" pitchFamily="34" charset="0"/>
                <a:cs typeface="Calibri" panose="020F0502020204030204" pitchFamily="34" charset="0"/>
              </a:rPr>
              <a:t>Person resident in India may transfer equity capital by way of sale to a person resident in India or to person resident outside India, who is eligible to make such investment. The same shall be subject to arm’s length pricing.</a:t>
            </a:r>
          </a:p>
          <a:p>
            <a:pPr marL="342900" marR="0" lvl="0" indent="-342900" algn="just">
              <a:lnSpc>
                <a:spcPct val="115000"/>
              </a:lnSpc>
              <a:spcBef>
                <a:spcPts val="0"/>
              </a:spcBef>
              <a:spcAft>
                <a:spcPts val="0"/>
              </a:spcAft>
              <a:buFont typeface="Symbol" panose="05050102010706020507" pitchFamily="18" charset="2"/>
              <a:buChar char=""/>
            </a:pPr>
            <a:endParaRPr lang="en-US" sz="1200" dirty="0">
              <a:effectLst/>
              <a:latin typeface="Calibri" panose="020F0502020204030204" pitchFamily="34" charset="0"/>
              <a:ea typeface="Calibri Light" panose="020F0302020204030204" pitchFamily="34" charset="0"/>
              <a:cs typeface="Calibri" panose="020F0502020204030204" pitchFamily="34" charset="0"/>
            </a:endParaRPr>
          </a:p>
          <a:p>
            <a:pPr marL="342900" marR="0" lvl="0" indent="-342900" algn="just">
              <a:lnSpc>
                <a:spcPct val="1150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Calibri Light" panose="020F0302020204030204" pitchFamily="34" charset="0"/>
                <a:cs typeface="Calibri" panose="020F0502020204030204" pitchFamily="34" charset="0"/>
              </a:rPr>
              <a:t>Approval from Competent authority as per applicable laws in India/ host country/ host jurisdiction as the case may be, shall be required in case of transfer of equity capital on account of merger, demerger, buyback and liquidation of foreign entity</a:t>
            </a:r>
          </a:p>
          <a:p>
            <a:pPr marL="342900" marR="0" lvl="0" indent="-342900" algn="just">
              <a:lnSpc>
                <a:spcPct val="115000"/>
              </a:lnSpc>
              <a:spcBef>
                <a:spcPts val="0"/>
              </a:spcBef>
              <a:spcAft>
                <a:spcPts val="0"/>
              </a:spcAft>
              <a:buFont typeface="Symbol" panose="05050102010706020507" pitchFamily="18" charset="2"/>
              <a:buChar char=""/>
            </a:pPr>
            <a:endParaRPr lang="en-US" sz="1200" dirty="0">
              <a:effectLst/>
              <a:latin typeface="Calibri" panose="020F0502020204030204" pitchFamily="34" charset="0"/>
              <a:ea typeface="Calibri Light" panose="020F0302020204030204" pitchFamily="34" charset="0"/>
              <a:cs typeface="Calibri" panose="020F0502020204030204" pitchFamily="34" charset="0"/>
            </a:endParaRPr>
          </a:p>
          <a:p>
            <a:pPr marL="342900" marR="0" lvl="0" indent="-342900" algn="just">
              <a:lnSpc>
                <a:spcPct val="1150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Calibri Light" panose="020F0302020204030204" pitchFamily="34" charset="0"/>
                <a:cs typeface="Calibri" panose="020F0502020204030204" pitchFamily="34" charset="0"/>
              </a:rPr>
              <a:t>In case of ODI, disinvestment by a person resident in India, shall be subject to conditions, including below: </a:t>
            </a:r>
          </a:p>
          <a:p>
            <a:pPr marL="342900" marR="0" lvl="0" indent="-342900" algn="just">
              <a:lnSpc>
                <a:spcPct val="115000"/>
              </a:lnSpc>
              <a:spcBef>
                <a:spcPts val="0"/>
              </a:spcBef>
              <a:spcAft>
                <a:spcPts val="0"/>
              </a:spcAft>
              <a:buFont typeface="Symbol" panose="05050102010706020507" pitchFamily="18" charset="2"/>
              <a:buChar char=""/>
            </a:pPr>
            <a:endParaRPr lang="en-US" sz="1200" dirty="0">
              <a:effectLst/>
              <a:latin typeface="Calibri" panose="020F0502020204030204" pitchFamily="34" charset="0"/>
              <a:ea typeface="Calibri Light" panose="020F0302020204030204" pitchFamily="34" charset="0"/>
              <a:cs typeface="Calibri" panose="020F0502020204030204" pitchFamily="34" charset="0"/>
            </a:endParaRPr>
          </a:p>
          <a:p>
            <a:pPr marL="742950" marR="0" lvl="1" indent="-285750" algn="just">
              <a:lnSpc>
                <a:spcPct val="115000"/>
              </a:lnSpc>
              <a:spcBef>
                <a:spcPts val="0"/>
              </a:spcBef>
              <a:spcAft>
                <a:spcPts val="0"/>
              </a:spcAft>
              <a:buFont typeface="Courier New" panose="02070309020205020404" pitchFamily="49" charset="0"/>
              <a:buChar char="o"/>
            </a:pPr>
            <a:r>
              <a:rPr lang="en-US" sz="1200" dirty="0">
                <a:effectLst/>
                <a:latin typeface="Calibri" panose="020F0502020204030204" pitchFamily="34" charset="0"/>
                <a:ea typeface="Calibri Light" panose="020F0302020204030204" pitchFamily="34" charset="0"/>
                <a:cs typeface="Calibri" panose="020F0502020204030204" pitchFamily="34" charset="0"/>
              </a:rPr>
              <a:t>In case of full disinvestment other than liquidation, the transferor shall not have any outstanding dues receivables.</a:t>
            </a:r>
          </a:p>
          <a:p>
            <a:pPr marL="742950" marR="0" lvl="1" indent="-285750" algn="just">
              <a:lnSpc>
                <a:spcPct val="115000"/>
              </a:lnSpc>
              <a:spcBef>
                <a:spcPts val="0"/>
              </a:spcBef>
              <a:spcAft>
                <a:spcPts val="0"/>
              </a:spcAft>
              <a:buFont typeface="Courier New" panose="02070309020205020404" pitchFamily="49" charset="0"/>
              <a:buChar char="o"/>
            </a:pPr>
            <a:endParaRPr lang="en-US" sz="1200" dirty="0">
              <a:effectLst/>
              <a:latin typeface="Calibri" panose="020F0502020204030204" pitchFamily="34" charset="0"/>
              <a:ea typeface="Calibri Light" panose="020F0302020204030204" pitchFamily="34" charset="0"/>
              <a:cs typeface="Calibri" panose="020F0502020204030204" pitchFamily="34" charset="0"/>
            </a:endParaRPr>
          </a:p>
          <a:p>
            <a:pPr marL="742950" marR="0" lvl="1" indent="-285750" algn="just">
              <a:lnSpc>
                <a:spcPct val="115000"/>
              </a:lnSpc>
              <a:spcBef>
                <a:spcPts val="0"/>
              </a:spcBef>
              <a:spcAft>
                <a:spcPts val="0"/>
              </a:spcAft>
              <a:buFont typeface="Courier New" panose="02070309020205020404" pitchFamily="49" charset="0"/>
              <a:buChar char="o"/>
            </a:pPr>
            <a:r>
              <a:rPr lang="en-US" sz="1200" dirty="0">
                <a:effectLst/>
                <a:latin typeface="Calibri" panose="020F0502020204030204" pitchFamily="34" charset="0"/>
                <a:ea typeface="Calibri Light" panose="020F0302020204030204" pitchFamily="34" charset="0"/>
                <a:cs typeface="Calibri" panose="020F0502020204030204" pitchFamily="34" charset="0"/>
              </a:rPr>
              <a:t>The investment must have been held for at least one year. </a:t>
            </a:r>
          </a:p>
        </p:txBody>
      </p:sp>
      <p:sp>
        <p:nvSpPr>
          <p:cNvPr id="12" name="Rectangle 11">
            <a:extLst>
              <a:ext uri="{FF2B5EF4-FFF2-40B4-BE49-F238E27FC236}">
                <a16:creationId xmlns:a16="http://schemas.microsoft.com/office/drawing/2014/main" id="{E2D9411E-8014-4AD2-868D-35ED5D7EE34A}"/>
              </a:ext>
            </a:extLst>
          </p:cNvPr>
          <p:cNvSpPr/>
          <p:nvPr/>
        </p:nvSpPr>
        <p:spPr bwMode="gray">
          <a:xfrm>
            <a:off x="1632215" y="1409821"/>
            <a:ext cx="3242732" cy="425513"/>
          </a:xfrm>
          <a:prstGeom prst="rect">
            <a:avLst/>
          </a:prstGeom>
          <a:solidFill>
            <a:srgbClr val="0076A8"/>
          </a:solidFill>
          <a:ln w="19050" algn="ctr">
            <a:noFill/>
            <a:miter lim="800000"/>
            <a:headEnd/>
            <a:tailEnd/>
          </a:ln>
        </p:spPr>
        <p:txBody>
          <a:bodyPr wrap="square" lIns="88900" tIns="88900" rIns="88900" bIns="88900" rtlCol="0" anchor="ctr"/>
          <a:lstStyle/>
          <a:p>
            <a:pPr marL="171453" algn="ctr"/>
            <a:r>
              <a:rPr lang="en-US" sz="1400" b="1" dirty="0">
                <a:solidFill>
                  <a:schemeClr val="bg1"/>
                </a:solidFill>
              </a:rPr>
              <a:t>Transfer or Liquidation</a:t>
            </a:r>
          </a:p>
        </p:txBody>
      </p:sp>
      <p:sp>
        <p:nvSpPr>
          <p:cNvPr id="16" name="Rectangle 15">
            <a:extLst>
              <a:ext uri="{FF2B5EF4-FFF2-40B4-BE49-F238E27FC236}">
                <a16:creationId xmlns:a16="http://schemas.microsoft.com/office/drawing/2014/main" id="{19E8EEF1-1694-49C1-8EB8-08700C7FDAA3}"/>
              </a:ext>
            </a:extLst>
          </p:cNvPr>
          <p:cNvSpPr/>
          <p:nvPr/>
        </p:nvSpPr>
        <p:spPr bwMode="gray">
          <a:xfrm>
            <a:off x="6191249" y="1599943"/>
            <a:ext cx="5472751" cy="4798278"/>
          </a:xfrm>
          <a:prstGeom prst="rect">
            <a:avLst/>
          </a:prstGeom>
          <a:noFill/>
          <a:ln w="19050" algn="ctr">
            <a:solidFill>
              <a:srgbClr val="0076A8"/>
            </a:solidFill>
            <a:miter lim="800000"/>
            <a:headEnd/>
            <a:tailEnd/>
          </a:ln>
        </p:spPr>
        <p:txBody>
          <a:bodyPr wrap="square" lIns="88900" tIns="365760" rIns="88900" bIns="88900" rtlCol="0" anchor="t"/>
          <a:lstStyle/>
          <a:p>
            <a:pPr marL="171450" indent="-171450" algn="just">
              <a:buFont typeface="Arial" panose="020B0604020202020204" pitchFamily="34" charset="0"/>
              <a:buChar char="•"/>
            </a:pPr>
            <a:r>
              <a:rPr lang="en-US" sz="1200" b="0" i="0" u="none" strike="noStrike" baseline="0" dirty="0">
                <a:cs typeface="Calibri" panose="020F0502020204030204" pitchFamily="34" charset="0"/>
              </a:rPr>
              <a:t>A person resident in India who has made ODI in a foreign entity may permit restructuring of the balance sheet subject to condition that:</a:t>
            </a:r>
          </a:p>
          <a:p>
            <a:pPr marL="171450" indent="-171450" algn="just">
              <a:buFont typeface="Arial" panose="020B0604020202020204" pitchFamily="34" charset="0"/>
              <a:buChar char="•"/>
            </a:pPr>
            <a:endParaRPr lang="en-US" sz="200" b="0" i="0" u="none" strike="noStrike" baseline="0" dirty="0">
              <a:cs typeface="Calibri" panose="020F0502020204030204" pitchFamily="34" charset="0"/>
            </a:endParaRPr>
          </a:p>
          <a:p>
            <a:pPr marL="628650" lvl="1" indent="-171450" algn="just">
              <a:buFont typeface="Calibri" panose="020F0502020204030204" pitchFamily="34" charset="0"/>
              <a:buChar char="-"/>
            </a:pPr>
            <a:r>
              <a:rPr lang="en-US" sz="1200" b="0" i="0" u="none" strike="noStrike" baseline="0" dirty="0">
                <a:cs typeface="Calibri" panose="020F0502020204030204" pitchFamily="34" charset="0"/>
              </a:rPr>
              <a:t>Foreign Entity has been incurring </a:t>
            </a:r>
            <a:r>
              <a:rPr lang="en-US" sz="1200" b="1" i="0" u="sng" strike="noStrike" baseline="0" dirty="0">
                <a:cs typeface="Calibri" panose="020F0502020204030204" pitchFamily="34" charset="0"/>
              </a:rPr>
              <a:t>losses for the previous two years</a:t>
            </a:r>
            <a:r>
              <a:rPr lang="en-US" sz="1200" b="0" i="0" u="none" strike="noStrike" baseline="0" dirty="0">
                <a:cs typeface="Calibri" panose="020F0502020204030204" pitchFamily="34" charset="0"/>
              </a:rPr>
              <a:t> as evidenced by its last audited balance sheets;</a:t>
            </a:r>
          </a:p>
          <a:p>
            <a:pPr marL="628650" lvl="1" indent="-171450" algn="just">
              <a:buFont typeface="Calibri" panose="020F0502020204030204" pitchFamily="34" charset="0"/>
              <a:buChar char="-"/>
            </a:pPr>
            <a:r>
              <a:rPr lang="en-US" sz="1200" b="0" i="0" u="none" strike="noStrike" baseline="0" dirty="0">
                <a:cs typeface="Calibri" panose="020F0502020204030204" pitchFamily="34" charset="0"/>
              </a:rPr>
              <a:t>Compliance with reporting documentation requirements; and</a:t>
            </a:r>
          </a:p>
          <a:p>
            <a:pPr marL="628650" lvl="1" indent="-171450" algn="just">
              <a:buFont typeface="Calibri" panose="020F0502020204030204" pitchFamily="34" charset="0"/>
              <a:buChar char="-"/>
            </a:pPr>
            <a:r>
              <a:rPr lang="en-US" sz="1200" b="1" i="0" u="sng" strike="noStrike" baseline="0" dirty="0">
                <a:cs typeface="Calibri" panose="020F0502020204030204" pitchFamily="34" charset="0"/>
              </a:rPr>
              <a:t>Diminution in the total value of the outstanding dues </a:t>
            </a:r>
            <a:r>
              <a:rPr lang="en-US" sz="1200" b="0" i="0" u="none" strike="noStrike" baseline="0" dirty="0">
                <a:cs typeface="Calibri" panose="020F0502020204030204" pitchFamily="34" charset="0"/>
              </a:rPr>
              <a:t>towards such person resident in India on account of investment in equity and debt, after such restructuring </a:t>
            </a:r>
            <a:r>
              <a:rPr lang="en-US" sz="1200" b="1" i="0" u="sng" strike="noStrike" baseline="0" dirty="0">
                <a:cs typeface="Calibri" panose="020F0502020204030204" pitchFamily="34" charset="0"/>
              </a:rPr>
              <a:t>not exceeding the proportionate amount of the accumulated losses</a:t>
            </a:r>
          </a:p>
          <a:p>
            <a:pPr marL="171450" indent="-171450" algn="just">
              <a:buFont typeface="Arial" panose="020B0604020202020204" pitchFamily="34" charset="0"/>
              <a:buChar char="•"/>
            </a:pPr>
            <a:endParaRPr lang="en-US" sz="700" dirty="0">
              <a:ea typeface="Verdana" panose="020B0604030504040204" pitchFamily="34" charset="0"/>
              <a:cs typeface="Calibri" panose="020F0502020204030204" pitchFamily="34" charset="0"/>
            </a:endParaRPr>
          </a:p>
          <a:p>
            <a:pPr marL="171450" indent="-171450" algn="just">
              <a:buFont typeface="Arial" panose="020B0604020202020204" pitchFamily="34" charset="0"/>
              <a:buChar char="•"/>
            </a:pPr>
            <a:r>
              <a:rPr lang="en-US" sz="1200" b="1" dirty="0">
                <a:cs typeface="Calibri" panose="020F0502020204030204" pitchFamily="34" charset="0"/>
              </a:rPr>
              <a:t>If </a:t>
            </a:r>
            <a:r>
              <a:rPr lang="en-US" sz="1200" dirty="0">
                <a:cs typeface="Calibri" panose="020F0502020204030204" pitchFamily="34" charset="0"/>
              </a:rPr>
              <a:t>amount of </a:t>
            </a:r>
            <a:r>
              <a:rPr lang="en-US" sz="1200" b="1" u="sng" dirty="0">
                <a:cs typeface="Calibri" panose="020F0502020204030204" pitchFamily="34" charset="0"/>
              </a:rPr>
              <a:t>original investment is more than USD 10 million</a:t>
            </a:r>
            <a:r>
              <a:rPr lang="en-US" sz="1200" dirty="0">
                <a:cs typeface="Calibri" panose="020F0502020204030204" pitchFamily="34" charset="0"/>
              </a:rPr>
              <a:t> </a:t>
            </a:r>
            <a:r>
              <a:rPr lang="en-US" sz="1200" b="1" dirty="0">
                <a:cs typeface="Calibri" panose="020F0502020204030204" pitchFamily="34" charset="0"/>
              </a:rPr>
              <a:t>or</a:t>
            </a:r>
            <a:r>
              <a:rPr lang="en-US" sz="1200" dirty="0">
                <a:cs typeface="Calibri" panose="020F0502020204030204" pitchFamily="34" charset="0"/>
              </a:rPr>
              <a:t> in the case where the amount of such diminution </a:t>
            </a:r>
            <a:r>
              <a:rPr lang="en-US" sz="1200" b="1" u="sng" dirty="0">
                <a:cs typeface="Calibri" panose="020F0502020204030204" pitchFamily="34" charset="0"/>
              </a:rPr>
              <a:t>exceeds 20% per cent of the total value of the outstanding dues </a:t>
            </a:r>
            <a:r>
              <a:rPr lang="en-US" sz="1200" dirty="0">
                <a:cs typeface="Calibri" panose="020F0502020204030204" pitchFamily="34" charset="0"/>
              </a:rPr>
              <a:t>towards the Indian entity or investor, the diminution in value shall be duly certified on an arm’s length basis by a registered valuer or corresponding valuer registered with the regulatory authority or certified public accountant in the host </a:t>
            </a:r>
            <a:r>
              <a:rPr lang="de-DE" sz="1200" dirty="0">
                <a:cs typeface="Calibri" panose="020F0502020204030204" pitchFamily="34" charset="0"/>
              </a:rPr>
              <a:t>jurisdiction</a:t>
            </a:r>
          </a:p>
          <a:p>
            <a:pPr marL="171450" indent="-171450" algn="just">
              <a:buFont typeface="Arial" panose="020B0604020202020204" pitchFamily="34" charset="0"/>
              <a:buChar char="•"/>
            </a:pPr>
            <a:endParaRPr lang="de-DE" sz="1050" dirty="0">
              <a:cs typeface="Calibri" panose="020F0502020204030204" pitchFamily="34" charset="0"/>
            </a:endParaRPr>
          </a:p>
          <a:p>
            <a:pPr marL="171450" indent="-171450" algn="just">
              <a:buFont typeface="Arial" panose="020B0604020202020204" pitchFamily="34" charset="0"/>
              <a:buChar char="•"/>
            </a:pPr>
            <a:r>
              <a:rPr lang="en-US" sz="1200" dirty="0">
                <a:cs typeface="Calibri" panose="020F0502020204030204" pitchFamily="34" charset="0"/>
              </a:rPr>
              <a:t>Certificate should not be dated not more than </a:t>
            </a:r>
            <a:r>
              <a:rPr lang="en-US" sz="1200" b="1" u="sng" dirty="0">
                <a:cs typeface="Calibri" panose="020F0502020204030204" pitchFamily="34" charset="0"/>
              </a:rPr>
              <a:t>6 months</a:t>
            </a:r>
            <a:r>
              <a:rPr lang="en-US" sz="1200" dirty="0">
                <a:cs typeface="Calibri" panose="020F0502020204030204" pitchFamily="34" charset="0"/>
              </a:rPr>
              <a:t> before the date of the transaction shall be submitted to the designated AD bank.</a:t>
            </a:r>
          </a:p>
          <a:p>
            <a:pPr algn="just"/>
            <a:endParaRPr lang="en-US" sz="700" b="0" i="1" u="none" strike="noStrike" baseline="0" dirty="0">
              <a:solidFill>
                <a:srgbClr val="000000"/>
              </a:solidFill>
              <a:cs typeface="Calibri" panose="020F0502020204030204" pitchFamily="34" charset="0"/>
            </a:endParaRPr>
          </a:p>
          <a:p>
            <a:pPr algn="just"/>
            <a:r>
              <a:rPr lang="en-US" sz="1200" i="1" dirty="0">
                <a:solidFill>
                  <a:srgbClr val="000000"/>
                </a:solidFill>
                <a:cs typeface="Calibri" panose="020F0502020204030204" pitchFamily="34" charset="0"/>
              </a:rPr>
              <a:t>*</a:t>
            </a:r>
            <a:r>
              <a:rPr lang="en-US" sz="1200" b="0" i="1" u="none" strike="noStrike" baseline="0" dirty="0">
                <a:solidFill>
                  <a:srgbClr val="000000"/>
                </a:solidFill>
                <a:cs typeface="Calibri" panose="020F0502020204030204" pitchFamily="34" charset="0"/>
              </a:rPr>
              <a:t>Aggregate investment in both the equity and debt of the foreign entity shall be taken into consideration for computing the proportionate amount of accumulated losses. However, in case the restructuring involves only equity, investment only in equity of the foreign entity may be taken into consideration for computing proportionate losses</a:t>
            </a:r>
            <a:r>
              <a:rPr lang="en-US" sz="1200" b="0" i="0" u="none" strike="noStrike" baseline="0" dirty="0">
                <a:solidFill>
                  <a:srgbClr val="000000"/>
                </a:solidFill>
                <a:cs typeface="Calibri" panose="020F0502020204030204" pitchFamily="34" charset="0"/>
              </a:rPr>
              <a:t>. </a:t>
            </a:r>
            <a:endParaRPr lang="en-US" sz="1200" dirty="0">
              <a:cs typeface="Calibri" panose="020F0502020204030204" pitchFamily="34" charset="0"/>
            </a:endParaRPr>
          </a:p>
        </p:txBody>
      </p:sp>
      <p:sp>
        <p:nvSpPr>
          <p:cNvPr id="17" name="Rectangle 16">
            <a:extLst>
              <a:ext uri="{FF2B5EF4-FFF2-40B4-BE49-F238E27FC236}">
                <a16:creationId xmlns:a16="http://schemas.microsoft.com/office/drawing/2014/main" id="{4E1360D5-A6C1-4083-A3F3-8830C79820E5}"/>
              </a:ext>
            </a:extLst>
          </p:cNvPr>
          <p:cNvSpPr/>
          <p:nvPr/>
        </p:nvSpPr>
        <p:spPr bwMode="gray">
          <a:xfrm>
            <a:off x="7306259" y="1409821"/>
            <a:ext cx="3242730" cy="425513"/>
          </a:xfrm>
          <a:prstGeom prst="rect">
            <a:avLst/>
          </a:prstGeom>
          <a:solidFill>
            <a:srgbClr val="0076A8"/>
          </a:solidFill>
          <a:ln w="19050" algn="ctr">
            <a:noFill/>
            <a:miter lim="800000"/>
            <a:headEnd/>
            <a:tailEnd/>
          </a:ln>
        </p:spPr>
        <p:txBody>
          <a:bodyPr wrap="square" lIns="88900" tIns="88900" rIns="88900" bIns="88900" rtlCol="0" anchor="ctr"/>
          <a:lstStyle/>
          <a:p>
            <a:pPr marL="171453" algn="ctr"/>
            <a:r>
              <a:rPr lang="en-US" sz="1400" b="1" dirty="0">
                <a:solidFill>
                  <a:schemeClr val="bg1"/>
                </a:solidFill>
              </a:rPr>
              <a:t>Restructuring of Balance Sheet</a:t>
            </a:r>
          </a:p>
        </p:txBody>
      </p:sp>
      <p:sp>
        <p:nvSpPr>
          <p:cNvPr id="22" name="Title 3"/>
          <p:cNvSpPr>
            <a:spLocks noGrp="1"/>
          </p:cNvSpPr>
          <p:nvPr>
            <p:ph type="title"/>
          </p:nvPr>
        </p:nvSpPr>
        <p:spPr>
          <a:xfrm>
            <a:off x="501650" y="425911"/>
            <a:ext cx="11162350" cy="334101"/>
          </a:xfrm>
        </p:spPr>
        <p:txBody>
          <a:bodyPr/>
          <a:lstStyle/>
          <a:p>
            <a:r>
              <a:rPr lang="en-US" dirty="0">
                <a:latin typeface="+mj-lt"/>
                <a:ea typeface="Verdana" panose="020B0604030504040204" pitchFamily="34" charset="0"/>
                <a:cs typeface="Verdana" panose="020B0604030504040204" pitchFamily="34" charset="0"/>
              </a:rPr>
              <a:t> </a:t>
            </a:r>
            <a:r>
              <a:rPr lang="en-US" dirty="0">
                <a:latin typeface="+mj-lt"/>
                <a:cs typeface="Calibri Light" panose="020F0302020204030204" pitchFamily="34" charset="0"/>
              </a:rPr>
              <a:t>Transfer or liquidation and Restructuring of Balance Sheet</a:t>
            </a:r>
            <a:endParaRPr lang="en-IN" dirty="0"/>
          </a:p>
        </p:txBody>
      </p:sp>
    </p:spTree>
    <p:extLst>
      <p:ext uri="{BB962C8B-B14F-4D97-AF65-F5344CB8AC3E}">
        <p14:creationId xmlns:p14="http://schemas.microsoft.com/office/powerpoint/2010/main" val="2280321941"/>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3"/>
          <p:cNvSpPr>
            <a:spLocks noGrp="1"/>
          </p:cNvSpPr>
          <p:nvPr>
            <p:ph type="title"/>
          </p:nvPr>
        </p:nvSpPr>
        <p:spPr>
          <a:xfrm>
            <a:off x="414467" y="399999"/>
            <a:ext cx="8873910" cy="265606"/>
          </a:xfrm>
        </p:spPr>
        <p:txBody>
          <a:bodyPr/>
          <a:lstStyle/>
          <a:p>
            <a:pPr>
              <a:lnSpc>
                <a:spcPct val="115000"/>
              </a:lnSpc>
              <a:spcBef>
                <a:spcPts val="0"/>
              </a:spcBef>
            </a:pPr>
            <a:r>
              <a:rPr lang="en-US" sz="2100" dirty="0">
                <a:latin typeface="Calibri" panose="020F0502020204030204" pitchFamily="34" charset="0"/>
                <a:cs typeface="Calibri" panose="020F0502020204030204" pitchFamily="34" charset="0"/>
              </a:rPr>
              <a:t>Compliances</a:t>
            </a:r>
            <a:endParaRPr lang="en-IN" sz="2100" dirty="0">
              <a:highlight>
                <a:srgbClr val="FFFF00"/>
              </a:highlight>
              <a:latin typeface="Calibri" panose="020F0502020204030204" pitchFamily="34" charset="0"/>
              <a:cs typeface="Calibri" panose="020F0502020204030204" pitchFamily="34" charset="0"/>
            </a:endParaRPr>
          </a:p>
        </p:txBody>
      </p:sp>
      <p:graphicFrame>
        <p:nvGraphicFramePr>
          <p:cNvPr id="3" name="Table 3">
            <a:extLst>
              <a:ext uri="{FF2B5EF4-FFF2-40B4-BE49-F238E27FC236}">
                <a16:creationId xmlns:a16="http://schemas.microsoft.com/office/drawing/2014/main" id="{DA8D27C2-7B74-4319-B5D1-D0CBDA6E4E1A}"/>
              </a:ext>
            </a:extLst>
          </p:cNvPr>
          <p:cNvGraphicFramePr>
            <a:graphicFrameLocks noGrp="1"/>
          </p:cNvGraphicFramePr>
          <p:nvPr>
            <p:extLst>
              <p:ext uri="{D42A27DB-BD31-4B8C-83A1-F6EECF244321}">
                <p14:modId xmlns:p14="http://schemas.microsoft.com/office/powerpoint/2010/main" val="2077562407"/>
              </p:ext>
            </p:extLst>
          </p:nvPr>
        </p:nvGraphicFramePr>
        <p:xfrm>
          <a:off x="414467" y="1019175"/>
          <a:ext cx="11272707" cy="5327369"/>
        </p:xfrm>
        <a:graphic>
          <a:graphicData uri="http://schemas.openxmlformats.org/drawingml/2006/table">
            <a:tbl>
              <a:tblPr firstRow="1" bandRow="1">
                <a:tableStyleId>{5C22544A-7EE6-4342-B048-85BDC9FD1C3A}</a:tableStyleId>
              </a:tblPr>
              <a:tblGrid>
                <a:gridCol w="3514066">
                  <a:extLst>
                    <a:ext uri="{9D8B030D-6E8A-4147-A177-3AD203B41FA5}">
                      <a16:colId xmlns:a16="http://schemas.microsoft.com/office/drawing/2014/main" val="495985246"/>
                    </a:ext>
                  </a:extLst>
                </a:gridCol>
                <a:gridCol w="4140200">
                  <a:extLst>
                    <a:ext uri="{9D8B030D-6E8A-4147-A177-3AD203B41FA5}">
                      <a16:colId xmlns:a16="http://schemas.microsoft.com/office/drawing/2014/main" val="3828421633"/>
                    </a:ext>
                  </a:extLst>
                </a:gridCol>
                <a:gridCol w="3618441">
                  <a:extLst>
                    <a:ext uri="{9D8B030D-6E8A-4147-A177-3AD203B41FA5}">
                      <a16:colId xmlns:a16="http://schemas.microsoft.com/office/drawing/2014/main" val="1306420469"/>
                    </a:ext>
                  </a:extLst>
                </a:gridCol>
              </a:tblGrid>
              <a:tr h="322380">
                <a:tc>
                  <a:txBody>
                    <a:bodyPr/>
                    <a:lstStyle/>
                    <a:p>
                      <a:pPr algn="ctr"/>
                      <a:r>
                        <a:rPr lang="de-DE" sz="1200" dirty="0">
                          <a:latin typeface="Calibri" panose="020F0502020204030204" pitchFamily="34" charset="0"/>
                          <a:cs typeface="Calibri" panose="020F0502020204030204" pitchFamily="34" charset="0"/>
                        </a:rPr>
                        <a:t>Form/ Reporting </a:t>
                      </a:r>
                    </a:p>
                  </a:txBody>
                  <a:tcPr marL="72694" marR="72694" marT="36346" marB="36346"/>
                </a:tc>
                <a:tc>
                  <a:txBody>
                    <a:bodyPr/>
                    <a:lstStyle/>
                    <a:p>
                      <a:pPr algn="ctr"/>
                      <a:r>
                        <a:rPr lang="de-DE" sz="1200" dirty="0">
                          <a:latin typeface="Calibri" panose="020F0502020204030204" pitchFamily="34" charset="0"/>
                          <a:cs typeface="Calibri" panose="020F0502020204030204" pitchFamily="34" charset="0"/>
                        </a:rPr>
                        <a:t>Compliance</a:t>
                      </a:r>
                    </a:p>
                  </a:txBody>
                  <a:tcPr marL="72694" marR="72694" marT="36346" marB="36346"/>
                </a:tc>
                <a:tc>
                  <a:txBody>
                    <a:bodyPr/>
                    <a:lstStyle/>
                    <a:p>
                      <a:pPr algn="ctr"/>
                      <a:r>
                        <a:rPr lang="de-DE" sz="1200" dirty="0">
                          <a:latin typeface="Calibri" panose="020F0502020204030204" pitchFamily="34" charset="0"/>
                          <a:cs typeface="Calibri" panose="020F0502020204030204" pitchFamily="34" charset="0"/>
                        </a:rPr>
                        <a:t>Timeline</a:t>
                      </a:r>
                    </a:p>
                  </a:txBody>
                  <a:tcPr marL="72694" marR="72694" marT="36346" marB="36346"/>
                </a:tc>
                <a:extLst>
                  <a:ext uri="{0D108BD9-81ED-4DB2-BD59-A6C34878D82A}">
                    <a16:rowId xmlns:a16="http://schemas.microsoft.com/office/drawing/2014/main" val="75479006"/>
                  </a:ext>
                </a:extLst>
              </a:tr>
              <a:tr h="1036866">
                <a:tc>
                  <a:txBody>
                    <a:bodyPr/>
                    <a:lstStyle/>
                    <a:p>
                      <a:pPr algn="just"/>
                      <a:r>
                        <a:rPr lang="de-DE" sz="1200" b="1" dirty="0">
                          <a:latin typeface="Calibri" panose="020F0502020204030204" pitchFamily="34" charset="0"/>
                          <a:cs typeface="Calibri" panose="020F0502020204030204" pitchFamily="34" charset="0"/>
                        </a:rPr>
                        <a:t>Filing of Form FC </a:t>
                      </a:r>
                    </a:p>
                  </a:txBody>
                  <a:tcPr marL="72694" marR="72694" marT="36346" marB="36346"/>
                </a:tc>
                <a:tc>
                  <a:txBody>
                    <a:bodyPr/>
                    <a:lstStyle/>
                    <a:p>
                      <a:pPr marL="157125" marR="0" lvl="0" indent="-157125" algn="just" defTabSz="726923" rtl="0" eaLnBrk="1" fontAlgn="auto" latinLnBrk="0" hangingPunct="1">
                        <a:lnSpc>
                          <a:spcPct val="100000"/>
                        </a:lnSpc>
                        <a:spcBef>
                          <a:spcPts val="477"/>
                        </a:spcBef>
                        <a:spcAft>
                          <a:spcPts val="477"/>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At the time of making financial commitment;</a:t>
                      </a:r>
                    </a:p>
                    <a:p>
                      <a:pPr marL="157125" marR="0" lvl="0" indent="-157125" algn="just" defTabSz="726923" rtl="0" eaLnBrk="1" fontAlgn="auto" latinLnBrk="0" hangingPunct="1">
                        <a:lnSpc>
                          <a:spcPct val="100000"/>
                        </a:lnSpc>
                        <a:spcBef>
                          <a:spcPts val="477"/>
                        </a:spcBef>
                        <a:spcAft>
                          <a:spcPts val="477"/>
                        </a:spcAft>
                        <a:buClrTx/>
                        <a:buSzTx/>
                        <a:buFont typeface="Arial" panose="020B0604020202020204" pitchFamily="34" charset="0"/>
                        <a:buChar char="•"/>
                        <a:tabLst/>
                        <a:defRPr/>
                      </a:pPr>
                      <a:r>
                        <a:rPr lang="en-US" sz="1200" b="0" i="0" u="none" strike="noStrike" kern="1200" baseline="0" dirty="0">
                          <a:solidFill>
                            <a:schemeClr val="dk1"/>
                          </a:solidFill>
                          <a:latin typeface="Calibri" panose="020F0502020204030204" pitchFamily="34" charset="0"/>
                          <a:ea typeface="+mn-ea"/>
                          <a:cs typeface="Calibri" panose="020F0502020204030204" pitchFamily="34" charset="0"/>
                        </a:rPr>
                        <a:t>Acquisition of equity capital through exercise of such rights and </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a:p>
                      <a:pPr marL="157125" marR="0" lvl="0" indent="-157125" algn="just" defTabSz="726923" rtl="0" eaLnBrk="1" fontAlgn="auto" latinLnBrk="0" hangingPunct="1">
                        <a:lnSpc>
                          <a:spcPct val="100000"/>
                        </a:lnSpc>
                        <a:spcBef>
                          <a:spcPts val="477"/>
                        </a:spcBef>
                        <a:spcAft>
                          <a:spcPts val="477"/>
                        </a:spcAft>
                        <a:buClrTx/>
                        <a:buSzTx/>
                        <a:buFont typeface="Arial" panose="020B0604020202020204" pitchFamily="34" charset="0"/>
                        <a:buChar char="•"/>
                        <a:tabLst/>
                        <a:defRPr/>
                      </a:pPr>
                      <a:r>
                        <a:rPr lang="en-US" sz="1200" dirty="0">
                          <a:solidFill>
                            <a:prstClr val="black"/>
                          </a:solidFill>
                          <a:latin typeface="Calibri" panose="020F0502020204030204" pitchFamily="34" charset="0"/>
                          <a:cs typeface="Calibri" panose="020F0502020204030204" pitchFamily="34" charset="0"/>
                        </a:rPr>
                        <a:t>On Restructuring / </a:t>
                      </a: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Disinvestment </a:t>
                      </a:r>
                      <a:endParaRPr lang="de-DE" sz="1200" dirty="0">
                        <a:latin typeface="Calibri" panose="020F0502020204030204" pitchFamily="34" charset="0"/>
                        <a:cs typeface="Calibri" panose="020F0502020204030204" pitchFamily="34" charset="0"/>
                      </a:endParaRPr>
                    </a:p>
                  </a:txBody>
                  <a:tcPr marL="72694" marR="72694" marT="36346" marB="36346"/>
                </a:tc>
                <a:tc>
                  <a:txBody>
                    <a:bodyPr/>
                    <a:lstStyle/>
                    <a:p>
                      <a:pPr algn="just"/>
                      <a:r>
                        <a:rPr lang="de-DE" sz="1200" b="1" dirty="0">
                          <a:latin typeface="Calibri" panose="020F0502020204030204" pitchFamily="34" charset="0"/>
                          <a:cs typeface="Calibri" panose="020F0502020204030204" pitchFamily="34" charset="0"/>
                        </a:rPr>
                        <a:t>Within 30 days </a:t>
                      </a:r>
                    </a:p>
                  </a:txBody>
                  <a:tcPr marL="72694" marR="72694" marT="36346" marB="36346"/>
                </a:tc>
                <a:extLst>
                  <a:ext uri="{0D108BD9-81ED-4DB2-BD59-A6C34878D82A}">
                    <a16:rowId xmlns:a16="http://schemas.microsoft.com/office/drawing/2014/main" val="2517675004"/>
                  </a:ext>
                </a:extLst>
              </a:tr>
              <a:tr h="452284">
                <a:tc>
                  <a:txBody>
                    <a:bodyPr/>
                    <a:lstStyle/>
                    <a:p>
                      <a:pPr algn="just"/>
                      <a:r>
                        <a:rPr lang="de-DE" sz="1200" b="1" dirty="0">
                          <a:latin typeface="Calibri" panose="020F0502020204030204" pitchFamily="34" charset="0"/>
                          <a:cs typeface="Calibri" panose="020F0502020204030204" pitchFamily="34" charset="0"/>
                        </a:rPr>
                        <a:t>Evidence of Investment</a:t>
                      </a:r>
                    </a:p>
                  </a:txBody>
                  <a:tcPr marL="72694" marR="72694" marT="36346" marB="36346"/>
                </a:tc>
                <a:tc>
                  <a:txBody>
                    <a:bodyPr/>
                    <a:lstStyle/>
                    <a:p>
                      <a:pPr algn="just"/>
                      <a:r>
                        <a:rPr lang="en-US" sz="1200" b="0" i="0" u="none" strike="noStrike" kern="1200" baseline="0" dirty="0">
                          <a:solidFill>
                            <a:schemeClr val="dk1"/>
                          </a:solidFill>
                          <a:latin typeface="Calibri" panose="020F0502020204030204" pitchFamily="34" charset="0"/>
                          <a:ea typeface="+mn-ea"/>
                          <a:cs typeface="Calibri" panose="020F0502020204030204" pitchFamily="34" charset="0"/>
                        </a:rPr>
                        <a:t>Submit the evidence of ODI  to the AD bank on acquisition of equity capital in foreign entity</a:t>
                      </a:r>
                      <a:endParaRPr lang="de-DE" sz="1200" dirty="0">
                        <a:latin typeface="Calibri" panose="020F0502020204030204" pitchFamily="34" charset="0"/>
                        <a:cs typeface="Calibri" panose="020F0502020204030204" pitchFamily="34" charset="0"/>
                      </a:endParaRPr>
                    </a:p>
                  </a:txBody>
                  <a:tcPr marL="72694" marR="72694" marT="36346" marB="36346"/>
                </a:tc>
                <a:tc>
                  <a:txBody>
                    <a:bodyPr/>
                    <a:lstStyle/>
                    <a:p>
                      <a:pPr algn="just"/>
                      <a:r>
                        <a:rPr lang="en-US" sz="1200" b="1" i="0" u="none" strike="noStrike" kern="1200" baseline="0" dirty="0">
                          <a:solidFill>
                            <a:schemeClr val="dk1"/>
                          </a:solidFill>
                          <a:latin typeface="Calibri" panose="020F0502020204030204" pitchFamily="34" charset="0"/>
                          <a:ea typeface="+mn-ea"/>
                          <a:cs typeface="Calibri" panose="020F0502020204030204" pitchFamily="34" charset="0"/>
                        </a:rPr>
                        <a:t>Within 6 months</a:t>
                      </a:r>
                      <a:r>
                        <a:rPr lang="en-US" sz="1200" b="0" i="0" u="none" strike="noStrike" kern="1200" baseline="0" dirty="0">
                          <a:solidFill>
                            <a:schemeClr val="dk1"/>
                          </a:solidFill>
                          <a:latin typeface="Calibri" panose="020F0502020204030204" pitchFamily="34" charset="0"/>
                          <a:ea typeface="+mn-ea"/>
                          <a:cs typeface="Calibri" panose="020F0502020204030204" pitchFamily="34" charset="0"/>
                        </a:rPr>
                        <a:t>, failing which the funds remitted overseas shall be repatriated within the said period</a:t>
                      </a:r>
                    </a:p>
                  </a:txBody>
                  <a:tcPr marL="72694" marR="72694" marT="36346" marB="36346"/>
                </a:tc>
                <a:extLst>
                  <a:ext uri="{0D108BD9-81ED-4DB2-BD59-A6C34878D82A}">
                    <a16:rowId xmlns:a16="http://schemas.microsoft.com/office/drawing/2014/main" val="2036909357"/>
                  </a:ext>
                </a:extLst>
              </a:tr>
              <a:tr h="1206881">
                <a:tc>
                  <a:txBody>
                    <a:bodyPr/>
                    <a:lstStyle/>
                    <a:p>
                      <a:pPr algn="just"/>
                      <a:r>
                        <a:rPr lang="en-US" sz="1200" b="1" i="0" u="none" strike="noStrike" baseline="0" dirty="0">
                          <a:latin typeface="Calibri" panose="020F0502020204030204" pitchFamily="34" charset="0"/>
                          <a:cs typeface="Calibri" panose="020F0502020204030204" pitchFamily="34" charset="0"/>
                        </a:rPr>
                        <a:t>Realization of Proceeds</a:t>
                      </a:r>
                      <a:endParaRPr lang="de-DE" sz="1200" b="1" dirty="0">
                        <a:latin typeface="Calibri" panose="020F0502020204030204" pitchFamily="34" charset="0"/>
                        <a:cs typeface="Calibri" panose="020F0502020204030204" pitchFamily="34" charset="0"/>
                      </a:endParaRPr>
                    </a:p>
                  </a:txBody>
                  <a:tcPr marL="72694" marR="72694" marT="36346" marB="36346"/>
                </a:tc>
                <a:tc>
                  <a:txBody>
                    <a:bodyPr/>
                    <a:lstStyle/>
                    <a:p>
                      <a:pPr marL="171450" indent="-171450" algn="just">
                        <a:buFont typeface="Arial" panose="020B0604020202020204" pitchFamily="34" charset="0"/>
                        <a:buChar char="•"/>
                      </a:pPr>
                      <a:r>
                        <a:rPr lang="en-US" sz="1200" b="0" i="0" u="none" strike="noStrike" baseline="0" dirty="0">
                          <a:latin typeface="Calibri" panose="020F0502020204030204" pitchFamily="34" charset="0"/>
                          <a:cs typeface="Calibri" panose="020F0502020204030204" pitchFamily="34" charset="0"/>
                        </a:rPr>
                        <a:t>All dues receivable from the foreign entity with respect to investment in such foreign entity</a:t>
                      </a:r>
                    </a:p>
                    <a:p>
                      <a:pPr marL="171450" indent="-171450" algn="just">
                        <a:buFont typeface="Arial" panose="020B0604020202020204" pitchFamily="34" charset="0"/>
                        <a:buChar char="•"/>
                      </a:pPr>
                      <a:r>
                        <a:rPr lang="en-US" sz="1200" b="0" i="0" u="none" strike="noStrike" baseline="0" dirty="0">
                          <a:latin typeface="Calibri" panose="020F0502020204030204" pitchFamily="34" charset="0"/>
                          <a:cs typeface="Calibri" panose="020F0502020204030204" pitchFamily="34" charset="0"/>
                        </a:rPr>
                        <a:t>Amount of consideration received on account of transfer or disinvestment of such ODI;</a:t>
                      </a:r>
                    </a:p>
                    <a:p>
                      <a:pPr marL="171450" indent="-171450" algn="just">
                        <a:buFont typeface="Arial" panose="020B0604020202020204" pitchFamily="34" charset="0"/>
                        <a:buChar char="•"/>
                      </a:pPr>
                      <a:r>
                        <a:rPr lang="en-US" sz="1200" b="0" i="0" u="none" strike="noStrike" baseline="0" dirty="0">
                          <a:latin typeface="Calibri" panose="020F0502020204030204" pitchFamily="34" charset="0"/>
                          <a:cs typeface="Calibri" panose="020F0502020204030204" pitchFamily="34" charset="0"/>
                        </a:rPr>
                        <a:t>Net realizable value of the assets on account of the liquidation of the foreign entity</a:t>
                      </a:r>
                      <a:endParaRPr lang="de-DE" sz="1200" dirty="0">
                        <a:latin typeface="Calibri" panose="020F0502020204030204" pitchFamily="34" charset="0"/>
                        <a:cs typeface="Calibri" panose="020F0502020204030204" pitchFamily="34" charset="0"/>
                      </a:endParaRPr>
                    </a:p>
                  </a:txBody>
                  <a:tcPr marL="72694" marR="72694" marT="36346" marB="36346"/>
                </a:tc>
                <a:tc>
                  <a:txBody>
                    <a:bodyPr/>
                    <a:lstStyle/>
                    <a:p>
                      <a:pPr algn="just"/>
                      <a:r>
                        <a:rPr lang="en-US" sz="1200" b="1" i="0" u="none" strike="noStrike" baseline="0" dirty="0">
                          <a:latin typeface="Calibri" panose="020F0502020204030204" pitchFamily="34" charset="0"/>
                          <a:cs typeface="Calibri" panose="020F0502020204030204" pitchFamily="34" charset="0"/>
                        </a:rPr>
                        <a:t>Within 90 days</a:t>
                      </a:r>
                      <a:r>
                        <a:rPr lang="en-US" sz="1200" b="0" i="0" u="none" strike="noStrike" baseline="0" dirty="0">
                          <a:latin typeface="Calibri" panose="020F0502020204030204" pitchFamily="34" charset="0"/>
                          <a:cs typeface="Calibri" panose="020F0502020204030204" pitchFamily="34" charset="0"/>
                        </a:rPr>
                        <a:t> from the date when such receivables fall due or the date of such transfer or disinvestment or the date of the actual distribution of</a:t>
                      </a:r>
                    </a:p>
                    <a:p>
                      <a:pPr algn="just"/>
                      <a:r>
                        <a:rPr lang="en-US" sz="1200" b="0" i="0" u="none" strike="noStrike" baseline="0" dirty="0">
                          <a:latin typeface="Calibri" panose="020F0502020204030204" pitchFamily="34" charset="0"/>
                          <a:cs typeface="Calibri" panose="020F0502020204030204" pitchFamily="34" charset="0"/>
                        </a:rPr>
                        <a:t>assets made by the official liquidator</a:t>
                      </a:r>
                      <a:endParaRPr lang="de-DE" sz="1200" dirty="0">
                        <a:latin typeface="Calibri" panose="020F0502020204030204" pitchFamily="34" charset="0"/>
                        <a:cs typeface="Calibri" panose="020F0502020204030204" pitchFamily="34" charset="0"/>
                      </a:endParaRPr>
                    </a:p>
                  </a:txBody>
                  <a:tcPr marL="72694" marR="72694" marT="36346" marB="36346"/>
                </a:tc>
                <a:extLst>
                  <a:ext uri="{0D108BD9-81ED-4DB2-BD59-A6C34878D82A}">
                    <a16:rowId xmlns:a16="http://schemas.microsoft.com/office/drawing/2014/main" val="830505186"/>
                  </a:ext>
                </a:extLst>
              </a:tr>
              <a:tr h="2287612">
                <a:tc>
                  <a:txBody>
                    <a:bodyPr/>
                    <a:lstStyle/>
                    <a:p>
                      <a:pPr algn="just"/>
                      <a:r>
                        <a:rPr lang="en-US" sz="1200" b="1" i="0" u="none" strike="noStrike" kern="1200" baseline="0" dirty="0">
                          <a:solidFill>
                            <a:schemeClr val="dk1"/>
                          </a:solidFill>
                          <a:latin typeface="Calibri" panose="020F0502020204030204" pitchFamily="34" charset="0"/>
                          <a:ea typeface="+mn-ea"/>
                          <a:cs typeface="Calibri" panose="020F0502020204030204" pitchFamily="34" charset="0"/>
                        </a:rPr>
                        <a:t>Annual Performance Report (APR) duly certified by Statutory Auditor/ Chartered Accountant where the statutory audit is not applicable, including in case of Resident Individuals. </a:t>
                      </a:r>
                      <a:endParaRPr lang="de-DE" sz="1200" b="1" dirty="0">
                        <a:latin typeface="Calibri" panose="020F0502020204030204" pitchFamily="34" charset="0"/>
                        <a:cs typeface="Calibri" panose="020F0502020204030204" pitchFamily="34" charset="0"/>
                      </a:endParaRPr>
                    </a:p>
                  </a:txBody>
                  <a:tcPr marL="72694" marR="72694" marT="36346" marB="36346"/>
                </a:tc>
                <a:tc>
                  <a:txBody>
                    <a:bodyPr/>
                    <a:lstStyle/>
                    <a:p>
                      <a:pPr marL="171450" indent="-171450" algn="just">
                        <a:buFont typeface="Arial" panose="020B0604020202020204" pitchFamily="34" charset="0"/>
                        <a:buChar char="•"/>
                      </a:pPr>
                      <a:r>
                        <a:rPr lang="en-US" sz="1200" dirty="0">
                          <a:latin typeface="Calibri" panose="020F0502020204030204" pitchFamily="34" charset="0"/>
                          <a:cs typeface="Calibri" panose="020F0502020204030204" pitchFamily="34" charset="0"/>
                        </a:rPr>
                        <a:t>This form captures the change in the share-holding pattern, financial position of the foreign entity, repatriation from the foreign entity and details of step-down subsidiaries. </a:t>
                      </a:r>
                    </a:p>
                    <a:p>
                      <a:pPr marL="171450" indent="-171450" algn="just">
                        <a:buFont typeface="Arial" panose="020B0604020202020204" pitchFamily="34" charset="0"/>
                        <a:buChar char="•"/>
                      </a:pPr>
                      <a:endParaRPr lang="en-US" sz="1200" b="0" i="0" u="none" strike="noStrike" kern="1200" baseline="0" dirty="0">
                        <a:solidFill>
                          <a:schemeClr val="dk1"/>
                        </a:solidFill>
                        <a:latin typeface="Calibri" panose="020F0502020204030204" pitchFamily="34" charset="0"/>
                        <a:ea typeface="+mn-ea"/>
                        <a:cs typeface="Calibri" panose="020F0502020204030204" pitchFamily="34" charset="0"/>
                      </a:endParaRPr>
                    </a:p>
                    <a:p>
                      <a:pPr marL="171450" indent="-171450" algn="just">
                        <a:buFont typeface="Arial" panose="020B0604020202020204" pitchFamily="34" charset="0"/>
                        <a:buChar char="•"/>
                      </a:pPr>
                      <a:r>
                        <a:rPr lang="en-US" sz="1200" b="0" i="0" u="none" strike="noStrike" kern="1200" baseline="0" dirty="0">
                          <a:solidFill>
                            <a:schemeClr val="dk1"/>
                          </a:solidFill>
                          <a:latin typeface="Calibri" panose="020F0502020204030204" pitchFamily="34" charset="0"/>
                          <a:ea typeface="+mn-ea"/>
                          <a:cs typeface="Calibri" panose="020F0502020204030204" pitchFamily="34" charset="0"/>
                        </a:rPr>
                        <a:t>If the host country or host jurisdiction, do not provide for mandatory auditing of the books of accounts, the APR may be submitted based on unaudited financial statements certified as such by the statutory auditor of the Indian entity or by a chartered accountant where the statutory audit is</a:t>
                      </a:r>
                    </a:p>
                    <a:p>
                      <a:pPr marL="0" indent="0" algn="just">
                        <a:buFont typeface="Arial" panose="020B0604020202020204" pitchFamily="34" charset="0"/>
                        <a:buNone/>
                      </a:pPr>
                      <a:r>
                        <a:rPr lang="de-DE" sz="1200" b="0" i="0" u="none" strike="noStrike" kern="1200" baseline="0" dirty="0">
                          <a:solidFill>
                            <a:schemeClr val="dk1"/>
                          </a:solidFill>
                          <a:latin typeface="Calibri" panose="020F0502020204030204" pitchFamily="34" charset="0"/>
                          <a:ea typeface="+mn-ea"/>
                          <a:cs typeface="Calibri" panose="020F0502020204030204" pitchFamily="34" charset="0"/>
                        </a:rPr>
                        <a:t>       not applicable.</a:t>
                      </a:r>
                      <a:endParaRPr lang="de-DE" sz="1200" dirty="0">
                        <a:latin typeface="Calibri" panose="020F0502020204030204" pitchFamily="34" charset="0"/>
                        <a:cs typeface="Calibri" panose="020F0502020204030204" pitchFamily="34" charset="0"/>
                      </a:endParaRPr>
                    </a:p>
                  </a:txBody>
                  <a:tcPr marL="72694" marR="72694" marT="36346" marB="36346"/>
                </a:tc>
                <a:tc>
                  <a:txBody>
                    <a:bodyPr/>
                    <a:lstStyle/>
                    <a:p>
                      <a:pPr marL="171450" indent="-171450" algn="just">
                        <a:buFont typeface="Arial" panose="020B0604020202020204" pitchFamily="34" charset="0"/>
                        <a:buChar char="•"/>
                      </a:pPr>
                      <a:r>
                        <a:rPr lang="de-DE" sz="1200" b="0" i="0" u="none" strike="noStrike" kern="1200" baseline="0" dirty="0">
                          <a:solidFill>
                            <a:schemeClr val="dk1"/>
                          </a:solidFill>
                          <a:latin typeface="Calibri" panose="020F0502020204030204" pitchFamily="34" charset="0"/>
                          <a:ea typeface="+mn-ea"/>
                          <a:cs typeface="Calibri" panose="020F0502020204030204" pitchFamily="34" charset="0"/>
                        </a:rPr>
                        <a:t>Every year </a:t>
                      </a:r>
                      <a:r>
                        <a:rPr lang="de-DE" sz="1200" b="1" i="0" u="none" strike="noStrike" kern="1200" baseline="0" dirty="0">
                          <a:solidFill>
                            <a:schemeClr val="dk1"/>
                          </a:solidFill>
                          <a:latin typeface="Calibri" panose="020F0502020204030204" pitchFamily="34" charset="0"/>
                          <a:ea typeface="+mn-ea"/>
                          <a:cs typeface="Calibri" panose="020F0502020204030204" pitchFamily="34" charset="0"/>
                        </a:rPr>
                        <a:t>by 31st </a:t>
                      </a:r>
                      <a:r>
                        <a:rPr lang="en-US" sz="1200" b="1" i="0" u="none" strike="noStrike" kern="1200" baseline="0" dirty="0">
                          <a:solidFill>
                            <a:schemeClr val="dk1"/>
                          </a:solidFill>
                          <a:latin typeface="Calibri" panose="020F0502020204030204" pitchFamily="34" charset="0"/>
                          <a:ea typeface="+mn-ea"/>
                          <a:cs typeface="Calibri" panose="020F0502020204030204" pitchFamily="34" charset="0"/>
                        </a:rPr>
                        <a:t>December</a:t>
                      </a:r>
                      <a:r>
                        <a:rPr lang="en-US" sz="1200" b="0" i="0" u="none" strike="noStrike" kern="1200" baseline="0" dirty="0">
                          <a:solidFill>
                            <a:schemeClr val="dk1"/>
                          </a:solidFill>
                          <a:latin typeface="Calibri" panose="020F0502020204030204" pitchFamily="34" charset="0"/>
                          <a:ea typeface="+mn-ea"/>
                          <a:cs typeface="Calibri" panose="020F0502020204030204" pitchFamily="34" charset="0"/>
                        </a:rPr>
                        <a:t> and where the accounting year of such foreign entity ends on 31st December, the APR shall be submitted </a:t>
                      </a:r>
                      <a:r>
                        <a:rPr lang="en-US" sz="1200" b="1" i="0" u="none" strike="noStrike" kern="1200" baseline="0" dirty="0">
                          <a:solidFill>
                            <a:schemeClr val="dk1"/>
                          </a:solidFill>
                          <a:latin typeface="Calibri" panose="020F0502020204030204" pitchFamily="34" charset="0"/>
                          <a:ea typeface="+mn-ea"/>
                          <a:cs typeface="Calibri" panose="020F0502020204030204" pitchFamily="34" charset="0"/>
                        </a:rPr>
                        <a:t>by 31st December of the next year</a:t>
                      </a:r>
                      <a:r>
                        <a:rPr lang="en-US" sz="1200" b="0" i="0" u="none" strike="noStrike" kern="1200" baseline="0" dirty="0">
                          <a:solidFill>
                            <a:schemeClr val="dk1"/>
                          </a:solidFill>
                          <a:latin typeface="Calibri" panose="020F0502020204030204" pitchFamily="34" charset="0"/>
                          <a:ea typeface="+mn-ea"/>
                          <a:cs typeface="Calibri" panose="020F0502020204030204" pitchFamily="34" charset="0"/>
                        </a:rPr>
                        <a:t>.</a:t>
                      </a:r>
                    </a:p>
                    <a:p>
                      <a:pPr marL="171450" indent="-171450" algn="just">
                        <a:buFont typeface="Arial" panose="020B0604020202020204" pitchFamily="34" charset="0"/>
                        <a:buChar char="•"/>
                      </a:pPr>
                      <a:endParaRPr lang="en-US" sz="1200" b="0" i="0" u="none" strike="noStrike" kern="1200" baseline="0" dirty="0">
                        <a:solidFill>
                          <a:schemeClr val="dk1"/>
                        </a:solidFill>
                        <a:latin typeface="Calibri" panose="020F0502020204030204" pitchFamily="34" charset="0"/>
                        <a:ea typeface="+mn-ea"/>
                        <a:cs typeface="Calibri" panose="020F0502020204030204" pitchFamily="34" charset="0"/>
                      </a:endParaRPr>
                    </a:p>
                    <a:p>
                      <a:pPr marL="171450" marR="0" lvl="1" indent="-171450" algn="just" defTabSz="945677" rtl="0" eaLnBrk="1" fontAlgn="auto" latinLnBrk="0" hangingPunct="1">
                        <a:lnSpc>
                          <a:spcPct val="100000"/>
                        </a:lnSpc>
                        <a:spcBef>
                          <a:spcPts val="0"/>
                        </a:spcBef>
                        <a:spcAft>
                          <a:spcPts val="526"/>
                        </a:spcAft>
                        <a:buClrTx/>
                        <a:buSzTx/>
                        <a:buFont typeface="Arial" panose="020B0604020202020204" pitchFamily="34" charset="0"/>
                        <a:buChar char="•"/>
                        <a:tabLst/>
                        <a:defRPr/>
                      </a:pPr>
                      <a:r>
                        <a:rPr kumimoji="0" lang="en-US" altLang="en-US" sz="1200" b="0" i="0" u="none" strike="noStrike" kern="120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Exemption has been granted from submission of Form APR in case of </a:t>
                      </a:r>
                    </a:p>
                    <a:p>
                      <a:pPr marL="281400" marR="0" lvl="1" indent="-171450" algn="just" defTabSz="945677" rtl="0" eaLnBrk="1" fontAlgn="auto" latinLnBrk="0" hangingPunct="1">
                        <a:lnSpc>
                          <a:spcPct val="100000"/>
                        </a:lnSpc>
                        <a:spcBef>
                          <a:spcPts val="0"/>
                        </a:spcBef>
                        <a:spcAft>
                          <a:spcPts val="526"/>
                        </a:spcAft>
                        <a:buClrTx/>
                        <a:buSzTx/>
                        <a:buFont typeface="Calibri" panose="020F0502020204030204" pitchFamily="34" charset="0"/>
                        <a:buChar char="-"/>
                        <a:tabLst/>
                        <a:defRPr/>
                      </a:pPr>
                      <a:r>
                        <a:rPr lang="en-US" altLang="en-US" sz="1200" dirty="0">
                          <a:solidFill>
                            <a:srgbClr val="000000"/>
                          </a:solidFill>
                          <a:latin typeface="Calibri" panose="020F0502020204030204" pitchFamily="34" charset="0"/>
                          <a:cs typeface="Calibri" panose="020F0502020204030204" pitchFamily="34" charset="0"/>
                        </a:rPr>
                        <a:t>PRI holding less than 10% Equity Capital without control and FC other than by way of equity capital</a:t>
                      </a:r>
                    </a:p>
                    <a:p>
                      <a:pPr marL="281400" marR="0" lvl="1" indent="-171450" algn="just" defTabSz="945677" rtl="0" eaLnBrk="1" fontAlgn="auto" latinLnBrk="0" hangingPunct="1">
                        <a:lnSpc>
                          <a:spcPct val="100000"/>
                        </a:lnSpc>
                        <a:spcBef>
                          <a:spcPts val="0"/>
                        </a:spcBef>
                        <a:spcAft>
                          <a:spcPts val="526"/>
                        </a:spcAft>
                        <a:buClrTx/>
                        <a:buSzTx/>
                        <a:buFont typeface="Calibri" panose="020F0502020204030204" pitchFamily="34" charset="0"/>
                        <a:buChar char="-"/>
                        <a:tabLst/>
                        <a:defRPr/>
                      </a:pPr>
                      <a:r>
                        <a:rPr lang="en-US" altLang="en-US" sz="1200" dirty="0">
                          <a:solidFill>
                            <a:srgbClr val="000000"/>
                          </a:solidFill>
                          <a:latin typeface="Calibri" panose="020F0502020204030204" pitchFamily="34" charset="0"/>
                          <a:cs typeface="Calibri" panose="020F0502020204030204" pitchFamily="34" charset="0"/>
                        </a:rPr>
                        <a:t>If the foreign entity is under liquidation</a:t>
                      </a:r>
                    </a:p>
                  </a:txBody>
                  <a:tcPr marL="72694" marR="72694" marT="36346" marB="36346"/>
                </a:tc>
                <a:extLst>
                  <a:ext uri="{0D108BD9-81ED-4DB2-BD59-A6C34878D82A}">
                    <a16:rowId xmlns:a16="http://schemas.microsoft.com/office/drawing/2014/main" val="4147385915"/>
                  </a:ext>
                </a:extLst>
              </a:tr>
            </a:tbl>
          </a:graphicData>
        </a:graphic>
      </p:graphicFrame>
    </p:spTree>
    <p:extLst>
      <p:ext uri="{BB962C8B-B14F-4D97-AF65-F5344CB8AC3E}">
        <p14:creationId xmlns:p14="http://schemas.microsoft.com/office/powerpoint/2010/main" val="3054774972"/>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3"/>
          <p:cNvSpPr>
            <a:spLocks noGrp="1"/>
          </p:cNvSpPr>
          <p:nvPr>
            <p:ph type="title"/>
          </p:nvPr>
        </p:nvSpPr>
        <p:spPr>
          <a:xfrm>
            <a:off x="414467" y="399999"/>
            <a:ext cx="8873910" cy="265606"/>
          </a:xfrm>
        </p:spPr>
        <p:txBody>
          <a:bodyPr/>
          <a:lstStyle/>
          <a:p>
            <a:pPr>
              <a:lnSpc>
                <a:spcPct val="115000"/>
              </a:lnSpc>
              <a:spcBef>
                <a:spcPts val="0"/>
              </a:spcBef>
            </a:pPr>
            <a:r>
              <a:rPr lang="en-US" sz="2100" dirty="0">
                <a:latin typeface="Calibri" panose="020F0502020204030204" pitchFamily="34" charset="0"/>
                <a:cs typeface="Calibri" panose="020F0502020204030204" pitchFamily="34" charset="0"/>
              </a:rPr>
              <a:t>Compliances</a:t>
            </a:r>
            <a:endParaRPr lang="en-IN" sz="2100" dirty="0">
              <a:latin typeface="Calibri" panose="020F0502020204030204" pitchFamily="34" charset="0"/>
              <a:cs typeface="Calibri" panose="020F0502020204030204" pitchFamily="34" charset="0"/>
            </a:endParaRPr>
          </a:p>
        </p:txBody>
      </p:sp>
      <p:graphicFrame>
        <p:nvGraphicFramePr>
          <p:cNvPr id="3" name="Table 3">
            <a:extLst>
              <a:ext uri="{FF2B5EF4-FFF2-40B4-BE49-F238E27FC236}">
                <a16:creationId xmlns:a16="http://schemas.microsoft.com/office/drawing/2014/main" id="{DA8D27C2-7B74-4319-B5D1-D0CBDA6E4E1A}"/>
              </a:ext>
            </a:extLst>
          </p:cNvPr>
          <p:cNvGraphicFramePr>
            <a:graphicFrameLocks noGrp="1"/>
          </p:cNvGraphicFramePr>
          <p:nvPr>
            <p:extLst>
              <p:ext uri="{D42A27DB-BD31-4B8C-83A1-F6EECF244321}">
                <p14:modId xmlns:p14="http://schemas.microsoft.com/office/powerpoint/2010/main" val="4047207696"/>
              </p:ext>
            </p:extLst>
          </p:nvPr>
        </p:nvGraphicFramePr>
        <p:xfrm>
          <a:off x="414467" y="1019175"/>
          <a:ext cx="11272707" cy="2011770"/>
        </p:xfrm>
        <a:graphic>
          <a:graphicData uri="http://schemas.openxmlformats.org/drawingml/2006/table">
            <a:tbl>
              <a:tblPr firstRow="1" bandRow="1">
                <a:tableStyleId>{5C22544A-7EE6-4342-B048-85BDC9FD1C3A}</a:tableStyleId>
              </a:tblPr>
              <a:tblGrid>
                <a:gridCol w="3488666">
                  <a:extLst>
                    <a:ext uri="{9D8B030D-6E8A-4147-A177-3AD203B41FA5}">
                      <a16:colId xmlns:a16="http://schemas.microsoft.com/office/drawing/2014/main" val="495985246"/>
                    </a:ext>
                  </a:extLst>
                </a:gridCol>
                <a:gridCol w="4318000">
                  <a:extLst>
                    <a:ext uri="{9D8B030D-6E8A-4147-A177-3AD203B41FA5}">
                      <a16:colId xmlns:a16="http://schemas.microsoft.com/office/drawing/2014/main" val="3828421633"/>
                    </a:ext>
                  </a:extLst>
                </a:gridCol>
                <a:gridCol w="3466041">
                  <a:extLst>
                    <a:ext uri="{9D8B030D-6E8A-4147-A177-3AD203B41FA5}">
                      <a16:colId xmlns:a16="http://schemas.microsoft.com/office/drawing/2014/main" val="1306420469"/>
                    </a:ext>
                  </a:extLst>
                </a:gridCol>
              </a:tblGrid>
              <a:tr h="381396">
                <a:tc>
                  <a:txBody>
                    <a:bodyPr/>
                    <a:lstStyle/>
                    <a:p>
                      <a:pPr algn="ctr"/>
                      <a:r>
                        <a:rPr lang="de-DE" sz="1200" b="1" dirty="0">
                          <a:latin typeface="Calibri" panose="020F0502020204030204" pitchFamily="34" charset="0"/>
                          <a:cs typeface="Calibri" panose="020F0502020204030204" pitchFamily="34" charset="0"/>
                        </a:rPr>
                        <a:t>Form/ Reporting </a:t>
                      </a:r>
                    </a:p>
                  </a:txBody>
                  <a:tcPr marL="72694" marR="72694" marT="36346" marB="36346" anchor="ctr"/>
                </a:tc>
                <a:tc>
                  <a:txBody>
                    <a:bodyPr/>
                    <a:lstStyle/>
                    <a:p>
                      <a:pPr algn="ctr"/>
                      <a:r>
                        <a:rPr lang="de-DE" sz="1200" b="1" dirty="0">
                          <a:latin typeface="Calibri" panose="020F0502020204030204" pitchFamily="34" charset="0"/>
                          <a:cs typeface="Calibri" panose="020F0502020204030204" pitchFamily="34" charset="0"/>
                        </a:rPr>
                        <a:t>Compliance</a:t>
                      </a:r>
                    </a:p>
                  </a:txBody>
                  <a:tcPr marL="72694" marR="72694" marT="36346" marB="36346" anchor="ctr"/>
                </a:tc>
                <a:tc>
                  <a:txBody>
                    <a:bodyPr/>
                    <a:lstStyle/>
                    <a:p>
                      <a:pPr algn="ctr"/>
                      <a:r>
                        <a:rPr lang="de-DE" sz="1200" b="1" dirty="0">
                          <a:latin typeface="Calibri" panose="020F0502020204030204" pitchFamily="34" charset="0"/>
                          <a:cs typeface="Calibri" panose="020F0502020204030204" pitchFamily="34" charset="0"/>
                        </a:rPr>
                        <a:t>Timeline</a:t>
                      </a:r>
                    </a:p>
                  </a:txBody>
                  <a:tcPr marL="72694" marR="72694" marT="36346" marB="36346" anchor="ctr"/>
                </a:tc>
                <a:extLst>
                  <a:ext uri="{0D108BD9-81ED-4DB2-BD59-A6C34878D82A}">
                    <a16:rowId xmlns:a16="http://schemas.microsoft.com/office/drawing/2014/main" val="75479006"/>
                  </a:ext>
                </a:extLst>
              </a:tr>
              <a:tr h="826162">
                <a:tc>
                  <a:txBody>
                    <a:bodyPr/>
                    <a:lstStyle/>
                    <a:p>
                      <a:pPr algn="just"/>
                      <a:r>
                        <a:rPr lang="en-US" sz="1200" b="1" dirty="0">
                          <a:latin typeface="Calibri" panose="020F0502020204030204" pitchFamily="34" charset="0"/>
                          <a:cs typeface="Calibri" panose="020F0502020204030204" pitchFamily="34" charset="0"/>
                        </a:rPr>
                        <a:t>Form OPI</a:t>
                      </a:r>
                      <a:endParaRPr lang="de-DE" sz="1200" b="1" dirty="0">
                        <a:latin typeface="Calibri" panose="020F0502020204030204" pitchFamily="34" charset="0"/>
                        <a:cs typeface="Calibri" panose="020F0502020204030204" pitchFamily="34" charset="0"/>
                      </a:endParaRPr>
                    </a:p>
                  </a:txBody>
                  <a:tcPr marL="72694" marR="72694" marT="36346" marB="36346"/>
                </a:tc>
                <a:tc>
                  <a:txBody>
                    <a:bodyPr/>
                    <a:lstStyle/>
                    <a:p>
                      <a:pPr marL="0" marR="0" lvl="0" indent="0" algn="just" defTabSz="726923" rtl="0" eaLnBrk="1" fontAlgn="auto" latinLnBrk="0" hangingPunct="1">
                        <a:lnSpc>
                          <a:spcPct val="100000"/>
                        </a:lnSpc>
                        <a:spcBef>
                          <a:spcPts val="477"/>
                        </a:spcBef>
                        <a:spcAft>
                          <a:spcPts val="477"/>
                        </a:spcAft>
                        <a:buClrTx/>
                        <a:buSzTx/>
                        <a:buFont typeface="Arial" panose="020B0604020202020204" pitchFamily="34" charset="0"/>
                        <a:buNone/>
                        <a:tabLst/>
                        <a:defRPr/>
                      </a:pPr>
                      <a:r>
                        <a:rPr lang="en-US" sz="1200" kern="1200" dirty="0">
                          <a:solidFill>
                            <a:schemeClr val="dk1"/>
                          </a:solidFill>
                          <a:latin typeface="Calibri" panose="020F0502020204030204" pitchFamily="34" charset="0"/>
                          <a:ea typeface="+mn-ea"/>
                          <a:cs typeface="Calibri" panose="020F0502020204030204" pitchFamily="34" charset="0"/>
                        </a:rPr>
                        <a:t>For portfolio reporting for listed Indian companies, Mutual Fund , Alternative Investment Fund / Venture Capital Fund and Employee Stock Ownership Plan reporting( by resident individual).</a:t>
                      </a:r>
                      <a:endParaRPr lang="de-DE" sz="1200" kern="1200" dirty="0">
                        <a:solidFill>
                          <a:schemeClr val="dk1"/>
                        </a:solidFill>
                        <a:latin typeface="Calibri" panose="020F0502020204030204" pitchFamily="34" charset="0"/>
                        <a:ea typeface="+mn-ea"/>
                        <a:cs typeface="Calibri" panose="020F0502020204030204" pitchFamily="34" charset="0"/>
                      </a:endParaRPr>
                    </a:p>
                  </a:txBody>
                  <a:tcPr marL="72694" marR="72694" marT="36346" marB="36346"/>
                </a:tc>
                <a:tc>
                  <a:txBody>
                    <a:bodyPr/>
                    <a:lstStyle/>
                    <a:p>
                      <a:pPr algn="just"/>
                      <a:r>
                        <a:rPr lang="en-US" sz="1200" b="1" dirty="0">
                          <a:latin typeface="Calibri" panose="020F0502020204030204" pitchFamily="34" charset="0"/>
                          <a:cs typeface="Calibri" panose="020F0502020204030204" pitchFamily="34" charset="0"/>
                        </a:rPr>
                        <a:t>Within 60 days</a:t>
                      </a:r>
                      <a:r>
                        <a:rPr lang="en-US" sz="1200" dirty="0">
                          <a:latin typeface="Calibri" panose="020F0502020204030204" pitchFamily="34" charset="0"/>
                          <a:cs typeface="Calibri" panose="020F0502020204030204" pitchFamily="34" charset="0"/>
                        </a:rPr>
                        <a:t> from the end of the half-year (i.e., September or March end as the case maybe) in which such OPI or transfer by way of sale is made</a:t>
                      </a:r>
                      <a:endParaRPr lang="de-DE" sz="1200" dirty="0">
                        <a:latin typeface="Calibri" panose="020F0502020204030204" pitchFamily="34" charset="0"/>
                        <a:cs typeface="Calibri" panose="020F0502020204030204" pitchFamily="34" charset="0"/>
                      </a:endParaRPr>
                    </a:p>
                  </a:txBody>
                  <a:tcPr marL="72694" marR="72694" marT="36346" marB="36346"/>
                </a:tc>
                <a:extLst>
                  <a:ext uri="{0D108BD9-81ED-4DB2-BD59-A6C34878D82A}">
                    <a16:rowId xmlns:a16="http://schemas.microsoft.com/office/drawing/2014/main" val="2517675004"/>
                  </a:ext>
                </a:extLst>
              </a:tr>
              <a:tr h="735075">
                <a:tc>
                  <a:txBody>
                    <a:bodyPr/>
                    <a:lstStyle/>
                    <a:p>
                      <a:pPr marL="0" algn="just" defTabSz="914417" rtl="0" eaLnBrk="1" latinLnBrk="0" hangingPunct="1"/>
                      <a:r>
                        <a:rPr lang="en-US" sz="1200" b="1" dirty="0">
                          <a:latin typeface="Calibri" panose="020F0502020204030204" pitchFamily="34" charset="0"/>
                          <a:cs typeface="Calibri" panose="020F0502020204030204" pitchFamily="34" charset="0"/>
                        </a:rPr>
                        <a:t>Annual Return on Foreign Liabilities and Assets (FLA)</a:t>
                      </a:r>
                      <a:endParaRPr lang="de-DE" sz="1200" b="1" i="0" u="none" strike="noStrike" kern="1200" baseline="0" dirty="0">
                        <a:solidFill>
                          <a:schemeClr val="dk1"/>
                        </a:solidFill>
                        <a:latin typeface="Calibri" panose="020F0502020204030204" pitchFamily="34" charset="0"/>
                        <a:ea typeface="+mn-ea"/>
                        <a:cs typeface="Calibri" panose="020F0502020204030204" pitchFamily="34" charset="0"/>
                      </a:endParaRPr>
                    </a:p>
                  </a:txBody>
                  <a:tcPr marL="72694" marR="72694" marT="36346" marB="36346"/>
                </a:tc>
                <a:tc>
                  <a:txBody>
                    <a:bodyPr/>
                    <a:lstStyle/>
                    <a:p>
                      <a:pPr marL="0" algn="just" defTabSz="914417" rtl="0" eaLnBrk="1" latinLnBrk="0" hangingPunct="1"/>
                      <a:r>
                        <a:rPr lang="en-US" sz="1200" b="0" i="0" u="none" strike="noStrike" kern="1200" baseline="0" dirty="0">
                          <a:solidFill>
                            <a:schemeClr val="dk1"/>
                          </a:solidFill>
                          <a:latin typeface="Calibri" panose="020F0502020204030204" pitchFamily="34" charset="0"/>
                          <a:ea typeface="+mn-ea"/>
                          <a:cs typeface="Calibri" panose="020F0502020204030204" pitchFamily="34" charset="0"/>
                        </a:rPr>
                        <a:t>To be submitted directly by all the Indian entities which have made ODI in the previous year(s) including the current year, to the Department of Statistics and Information Management , RBI</a:t>
                      </a:r>
                    </a:p>
                    <a:p>
                      <a:pPr marL="0" algn="just" defTabSz="914417" rtl="0" eaLnBrk="1" latinLnBrk="0" hangingPunct="1"/>
                      <a:endParaRPr lang="de-DE" sz="1200" b="0" i="0" u="none" strike="noStrike" kern="1200" baseline="0" dirty="0">
                        <a:solidFill>
                          <a:schemeClr val="dk1"/>
                        </a:solidFill>
                        <a:latin typeface="Calibri" panose="020F0502020204030204" pitchFamily="34" charset="0"/>
                        <a:ea typeface="+mn-ea"/>
                        <a:cs typeface="Calibri" panose="020F0502020204030204" pitchFamily="34" charset="0"/>
                      </a:endParaRPr>
                    </a:p>
                  </a:txBody>
                  <a:tcPr marL="72694" marR="72694" marT="36346" marB="36346"/>
                </a:tc>
                <a:tc>
                  <a:txBody>
                    <a:bodyPr/>
                    <a:lstStyle/>
                    <a:p>
                      <a:pPr marL="0" algn="just" defTabSz="914417" rtl="0" eaLnBrk="1" latinLnBrk="0" hangingPunct="1"/>
                      <a:r>
                        <a:rPr lang="de-DE" sz="1200" b="0" i="0" u="none" strike="noStrike" kern="1200" baseline="0" dirty="0">
                          <a:solidFill>
                            <a:schemeClr val="dk1"/>
                          </a:solidFill>
                          <a:latin typeface="Calibri" panose="020F0502020204030204" pitchFamily="34" charset="0"/>
                          <a:ea typeface="+mn-ea"/>
                          <a:cs typeface="Calibri" panose="020F0502020204030204" pitchFamily="34" charset="0"/>
                        </a:rPr>
                        <a:t>Submission </a:t>
                      </a:r>
                      <a:r>
                        <a:rPr lang="de-DE" sz="1200" b="1" i="0" u="none" strike="noStrike" kern="1200" baseline="0" dirty="0">
                          <a:solidFill>
                            <a:schemeClr val="dk1"/>
                          </a:solidFill>
                          <a:latin typeface="Calibri" panose="020F0502020204030204" pitchFamily="34" charset="0"/>
                          <a:ea typeface="+mn-ea"/>
                          <a:cs typeface="Calibri" panose="020F0502020204030204" pitchFamily="34" charset="0"/>
                        </a:rPr>
                        <a:t>by July 15 of every year</a:t>
                      </a:r>
                    </a:p>
                  </a:txBody>
                  <a:tcPr marL="72694" marR="72694" marT="36346" marB="36346"/>
                </a:tc>
                <a:extLst>
                  <a:ext uri="{0D108BD9-81ED-4DB2-BD59-A6C34878D82A}">
                    <a16:rowId xmlns:a16="http://schemas.microsoft.com/office/drawing/2014/main" val="2036909357"/>
                  </a:ext>
                </a:extLst>
              </a:tr>
            </a:tbl>
          </a:graphicData>
        </a:graphic>
      </p:graphicFrame>
    </p:spTree>
    <p:extLst>
      <p:ext uri="{BB962C8B-B14F-4D97-AF65-F5344CB8AC3E}">
        <p14:creationId xmlns:p14="http://schemas.microsoft.com/office/powerpoint/2010/main" val="3609491695"/>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ourglass">
            <a:extLst>
              <a:ext uri="{FF2B5EF4-FFF2-40B4-BE49-F238E27FC236}">
                <a16:creationId xmlns:a16="http://schemas.microsoft.com/office/drawing/2014/main" id="{461FC264-6C28-40E2-A350-F3C504509C11}"/>
              </a:ext>
            </a:extLst>
          </p:cNvPr>
          <p:cNvPicPr>
            <a:picLocks noChangeAspect="1"/>
          </p:cNvPicPr>
          <p:nvPr/>
        </p:nvPicPr>
        <p:blipFill>
          <a:blip r:embed="rId2"/>
          <a:stretch>
            <a:fillRect/>
          </a:stretch>
        </p:blipFill>
        <p:spPr>
          <a:xfrm>
            <a:off x="0" y="0"/>
            <a:ext cx="12192000" cy="6858000"/>
          </a:xfrm>
          <a:prstGeom prst="rect">
            <a:avLst/>
          </a:prstGeom>
        </p:spPr>
      </p:pic>
      <p:sp>
        <p:nvSpPr>
          <p:cNvPr id="7" name="Subtitle 4"/>
          <p:cNvSpPr txBox="1">
            <a:spLocks/>
          </p:cNvSpPr>
          <p:nvPr/>
        </p:nvSpPr>
        <p:spPr bwMode="gray">
          <a:xfrm>
            <a:off x="85483" y="3065128"/>
            <a:ext cx="6205147" cy="2380272"/>
          </a:xfrm>
          <a:prstGeom prst="rect">
            <a:avLst/>
          </a:prstGeom>
        </p:spPr>
        <p:txBody>
          <a:bodyPr vert="horz" lIns="0" tIns="0" rIns="0" bIns="0" rtlCol="0" anchor="b" anchorCtr="0">
            <a:noAutofit/>
          </a:bodyPr>
          <a:lstStyle>
            <a:lvl1pPr marL="0" indent="0" algn="l" defTabSz="1008400" rtl="0" eaLnBrk="1" latinLnBrk="0" hangingPunct="1">
              <a:lnSpc>
                <a:spcPct val="100000"/>
              </a:lnSpc>
              <a:spcBef>
                <a:spcPts val="0"/>
              </a:spcBef>
              <a:spcAft>
                <a:spcPts val="0"/>
              </a:spcAft>
              <a:buSzPct val="100000"/>
              <a:buFont typeface="Arial" panose="020B0604020202020204" pitchFamily="34" charset="0"/>
              <a:buNone/>
              <a:defRPr sz="1764" b="0" kern="1200">
                <a:solidFill>
                  <a:schemeClr val="bg1"/>
                </a:solidFill>
                <a:latin typeface="+mn-lt"/>
                <a:ea typeface="+mn-ea"/>
                <a:cs typeface="+mn-cs"/>
              </a:defRPr>
            </a:lvl1pPr>
            <a:lvl2pPr marL="504200" indent="0" algn="ctr" defTabSz="1008400" rtl="0" eaLnBrk="1" latinLnBrk="0" hangingPunct="1">
              <a:spcBef>
                <a:spcPts val="0"/>
              </a:spcBef>
              <a:spcAft>
                <a:spcPts val="1103"/>
              </a:spcAft>
              <a:buClrTx/>
              <a:buSzPct val="100000"/>
              <a:buFont typeface="Arial"/>
              <a:buNone/>
              <a:defRPr lang="en-US" sz="2206" b="1" kern="1200">
                <a:solidFill>
                  <a:schemeClr val="tx1"/>
                </a:solidFill>
                <a:latin typeface="+mn-lt"/>
                <a:ea typeface="+mn-ea"/>
                <a:cs typeface="+mn-cs"/>
              </a:defRPr>
            </a:lvl2pPr>
            <a:lvl3pPr marL="1008400" indent="0" algn="ctr" defTabSz="1008400" rtl="0" eaLnBrk="1" latinLnBrk="0" hangingPunct="1">
              <a:spcBef>
                <a:spcPts val="0"/>
              </a:spcBef>
              <a:spcAft>
                <a:spcPts val="1103"/>
              </a:spcAft>
              <a:buClrTx/>
              <a:buSzPct val="100000"/>
              <a:buFont typeface="Arial" panose="020B0604020202020204" pitchFamily="34" charset="0"/>
              <a:buNone/>
              <a:defRPr lang="en-US" sz="1985" kern="1200">
                <a:solidFill>
                  <a:schemeClr val="tx1"/>
                </a:solidFill>
                <a:latin typeface="+mn-lt"/>
                <a:ea typeface="+mn-ea"/>
                <a:cs typeface="+mn-cs"/>
              </a:defRPr>
            </a:lvl3pPr>
            <a:lvl4pPr marL="1512600" indent="0" algn="ctr" defTabSz="1008400" rtl="0" eaLnBrk="1" latinLnBrk="0" hangingPunct="1">
              <a:spcBef>
                <a:spcPts val="0"/>
              </a:spcBef>
              <a:spcAft>
                <a:spcPts val="1103"/>
              </a:spcAft>
              <a:buClrTx/>
              <a:buSzPct val="100000"/>
              <a:buFont typeface="Verdana" panose="020B0604030504040204" pitchFamily="34" charset="0"/>
              <a:buNone/>
              <a:defRPr lang="en-US" sz="1764" kern="1200" baseline="0">
                <a:solidFill>
                  <a:schemeClr val="tx1"/>
                </a:solidFill>
                <a:latin typeface="+mn-lt"/>
                <a:ea typeface="+mn-ea"/>
                <a:cs typeface="+mn-cs"/>
              </a:defRPr>
            </a:lvl4pPr>
            <a:lvl5pPr marL="2016801" indent="0" algn="ctr" defTabSz="880600" rtl="0" eaLnBrk="1" latinLnBrk="0" hangingPunct="1">
              <a:spcBef>
                <a:spcPts val="0"/>
              </a:spcBef>
              <a:spcAft>
                <a:spcPts val="1103"/>
              </a:spcAft>
              <a:buClrTx/>
              <a:buSzPct val="100000"/>
              <a:buFont typeface="Verdana" panose="020B0604030504040204" pitchFamily="34" charset="0"/>
              <a:buNone/>
              <a:tabLst/>
              <a:defRPr lang="en-US" sz="1764" kern="1200" baseline="0">
                <a:solidFill>
                  <a:schemeClr val="tx1"/>
                </a:solidFill>
                <a:latin typeface="+mn-lt"/>
                <a:ea typeface="+mn-ea"/>
                <a:cs typeface="+mn-cs"/>
              </a:defRPr>
            </a:lvl5pPr>
            <a:lvl6pPr marL="2521001" indent="0" algn="ctr" defTabSz="1008400" rtl="0" eaLnBrk="1" latinLnBrk="0" hangingPunct="1">
              <a:spcBef>
                <a:spcPts val="0"/>
              </a:spcBef>
              <a:spcAft>
                <a:spcPts val="1103"/>
              </a:spcAft>
              <a:buFont typeface="Verdana" panose="020B0604030504040204" pitchFamily="34" charset="0"/>
              <a:buNone/>
              <a:defRPr sz="1764" kern="1200" baseline="0">
                <a:solidFill>
                  <a:schemeClr val="tx1"/>
                </a:solidFill>
                <a:latin typeface="+mn-lt"/>
                <a:ea typeface="+mn-ea"/>
                <a:cs typeface="+mn-cs"/>
              </a:defRPr>
            </a:lvl6pPr>
            <a:lvl7pPr marL="3025201" indent="0" algn="ctr" defTabSz="1008400" rtl="0" eaLnBrk="1" latinLnBrk="0" hangingPunct="1">
              <a:spcBef>
                <a:spcPts val="0"/>
              </a:spcBef>
              <a:spcAft>
                <a:spcPts val="1103"/>
              </a:spcAft>
              <a:buFont typeface="Verdana" panose="020B0604030504040204" pitchFamily="34" charset="0"/>
              <a:buNone/>
              <a:defRPr sz="1764" kern="1200">
                <a:solidFill>
                  <a:schemeClr val="tx1"/>
                </a:solidFill>
                <a:latin typeface="+mn-lt"/>
                <a:ea typeface="+mn-ea"/>
                <a:cs typeface="+mn-cs"/>
              </a:defRPr>
            </a:lvl7pPr>
            <a:lvl8pPr marL="3529401" indent="0" algn="ctr" defTabSz="1008400" rtl="0" eaLnBrk="1" latinLnBrk="0" hangingPunct="1">
              <a:spcBef>
                <a:spcPts val="0"/>
              </a:spcBef>
              <a:spcAft>
                <a:spcPts val="1103"/>
              </a:spcAft>
              <a:buFont typeface="Verdana" panose="020B0604030504040204" pitchFamily="34" charset="0"/>
              <a:buNone/>
              <a:defRPr sz="1764" kern="1200" baseline="0">
                <a:solidFill>
                  <a:schemeClr val="tx1"/>
                </a:solidFill>
                <a:latin typeface="+mn-lt"/>
                <a:ea typeface="+mn-ea"/>
                <a:cs typeface="+mn-cs"/>
              </a:defRPr>
            </a:lvl8pPr>
            <a:lvl9pPr marL="4033601" indent="0" algn="ctr" defTabSz="1008400" rtl="0" eaLnBrk="1" latinLnBrk="0" hangingPunct="1">
              <a:spcBef>
                <a:spcPts val="0"/>
              </a:spcBef>
              <a:spcAft>
                <a:spcPts val="1103"/>
              </a:spcAft>
              <a:buFont typeface="Verdana" panose="020B0604030504040204" pitchFamily="34" charset="0"/>
              <a:buNone/>
              <a:defRPr sz="1764" kern="1200" baseline="0">
                <a:solidFill>
                  <a:schemeClr val="tx1"/>
                </a:solidFill>
                <a:latin typeface="+mn-lt"/>
                <a:ea typeface="+mn-ea"/>
                <a:cs typeface="+mn-cs"/>
              </a:defRPr>
            </a:lvl9pPr>
          </a:lstStyle>
          <a:p>
            <a:pPr algn="ctr"/>
            <a:r>
              <a:rPr lang="en-US" sz="4000" b="1" dirty="0">
                <a:solidFill>
                  <a:schemeClr val="tx1"/>
                </a:solidFill>
                <a:latin typeface="Calibri" panose="020F0502020204030204" pitchFamily="34" charset="0"/>
                <a:cs typeface="Calibri" panose="020F0502020204030204" pitchFamily="34" charset="0"/>
              </a:rPr>
              <a:t>Contravention under FEMA, 1999</a:t>
            </a:r>
          </a:p>
          <a:p>
            <a:pPr algn="ctr"/>
            <a:endParaRPr lang="en-US" sz="1400" b="1" dirty="0">
              <a:solidFill>
                <a:schemeClr val="tx1"/>
              </a:solidFill>
              <a:latin typeface="Calibri" panose="020F0502020204030204" pitchFamily="34" charset="0"/>
              <a:cs typeface="Calibri" panose="020F0502020204030204" pitchFamily="34" charset="0"/>
            </a:endParaRPr>
          </a:p>
          <a:p>
            <a:pPr algn="ctr"/>
            <a:r>
              <a:rPr lang="en-US" sz="4000" b="1" dirty="0">
                <a:solidFill>
                  <a:schemeClr val="tx1"/>
                </a:solidFill>
                <a:latin typeface="Calibri" panose="020F0502020204030204" pitchFamily="34" charset="0"/>
                <a:cs typeface="Calibri" panose="020F0502020204030204" pitchFamily="34" charset="0"/>
              </a:rPr>
              <a:t>Late Submission Fees (‘LSF’) &amp;</a:t>
            </a:r>
          </a:p>
          <a:p>
            <a:pPr algn="ctr"/>
            <a:r>
              <a:rPr lang="en-US" sz="4000" b="1" dirty="0">
                <a:solidFill>
                  <a:schemeClr val="tx1"/>
                </a:solidFill>
                <a:latin typeface="Calibri" panose="020F0502020204030204" pitchFamily="34" charset="0"/>
                <a:cs typeface="Calibri" panose="020F0502020204030204" pitchFamily="34" charset="0"/>
              </a:rPr>
              <a:t>Compounding </a:t>
            </a:r>
            <a:endParaRPr lang="en-IN" sz="4000" b="1"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5996480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a:cxnSpLocks/>
          </p:cNvCxnSpPr>
          <p:nvPr/>
        </p:nvCxnSpPr>
        <p:spPr>
          <a:xfrm>
            <a:off x="7124934" y="2117498"/>
            <a:ext cx="3695466" cy="0"/>
          </a:xfrm>
          <a:prstGeom prst="line">
            <a:avLst/>
          </a:prstGeom>
          <a:ln w="12700">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a:cxnSpLocks/>
          </p:cNvCxnSpPr>
          <p:nvPr/>
        </p:nvCxnSpPr>
        <p:spPr>
          <a:xfrm>
            <a:off x="1200150" y="1730652"/>
            <a:ext cx="4197393" cy="0"/>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a:cxnSpLocks/>
          </p:cNvCxnSpPr>
          <p:nvPr/>
        </p:nvCxnSpPr>
        <p:spPr>
          <a:xfrm>
            <a:off x="1200150" y="3404029"/>
            <a:ext cx="3069485" cy="0"/>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7319640" y="4124646"/>
            <a:ext cx="3068431" cy="0"/>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7572932" y="2232433"/>
            <a:ext cx="2923044" cy="987450"/>
          </a:xfrm>
          <a:prstGeom prst="rect">
            <a:avLst/>
          </a:prstGeom>
          <a:noFill/>
        </p:spPr>
        <p:txBody>
          <a:bodyPr wrap="square" lIns="0" tIns="0" rIns="0" bIns="0" rtlCol="0">
            <a:spAutoFit/>
          </a:bodyPr>
          <a:lstStyle/>
          <a:p>
            <a:pPr marL="184262" indent="-184262" algn="just">
              <a:spcBef>
                <a:spcPts val="544"/>
              </a:spcBef>
              <a:buSzPct val="100000"/>
              <a:buFont typeface="Arial"/>
              <a:buChar char="•"/>
            </a:pPr>
            <a:r>
              <a:rPr lang="en-US" sz="1200" dirty="0">
                <a:latin typeface="Calibri" panose="020F0502020204030204" pitchFamily="34" charset="0"/>
                <a:cs typeface="Calibri" panose="020F0502020204030204" pitchFamily="34" charset="0"/>
              </a:rPr>
              <a:t>Delays in the reporting made in respect of FDI/ ODI/ ECB in India would attract late submission fees (LSF). </a:t>
            </a:r>
          </a:p>
          <a:p>
            <a:pPr marL="184262" indent="-184262" algn="just">
              <a:spcBef>
                <a:spcPts val="544"/>
              </a:spcBef>
              <a:buSzPct val="100000"/>
              <a:buFont typeface="Arial"/>
              <a:buChar char="•"/>
            </a:pPr>
            <a:r>
              <a:rPr lang="en-US" sz="1200" dirty="0">
                <a:solidFill>
                  <a:srgbClr val="313131"/>
                </a:solidFill>
                <a:latin typeface="Calibri" panose="020F0502020204030204" pitchFamily="34" charset="0"/>
                <a:cs typeface="Calibri" panose="020F0502020204030204" pitchFamily="34" charset="0"/>
              </a:rPr>
              <a:t>Reporting are conditionally acknowledged subject to payment of LSF</a:t>
            </a:r>
            <a:endParaRPr lang="en-IN" sz="1200" dirty="0">
              <a:solidFill>
                <a:srgbClr val="313131"/>
              </a:solidFill>
              <a:latin typeface="Calibri" panose="020F0502020204030204" pitchFamily="34" charset="0"/>
              <a:cs typeface="Calibri" panose="020F0502020204030204" pitchFamily="34" charset="0"/>
            </a:endParaRPr>
          </a:p>
        </p:txBody>
      </p:sp>
      <p:sp>
        <p:nvSpPr>
          <p:cNvPr id="63" name="TextBox 62"/>
          <p:cNvSpPr txBox="1"/>
          <p:nvPr/>
        </p:nvSpPr>
        <p:spPr>
          <a:xfrm>
            <a:off x="7548843" y="4250497"/>
            <a:ext cx="2923044" cy="553998"/>
          </a:xfrm>
          <a:prstGeom prst="rect">
            <a:avLst/>
          </a:prstGeom>
          <a:noFill/>
        </p:spPr>
        <p:txBody>
          <a:bodyPr wrap="square" lIns="0" tIns="0" rIns="0" bIns="0" rtlCol="0">
            <a:spAutoFit/>
          </a:bodyPr>
          <a:lstStyle/>
          <a:p>
            <a:pPr marL="161542" indent="-161542">
              <a:spcBef>
                <a:spcPts val="477"/>
              </a:spcBef>
              <a:buSzPct val="100000"/>
              <a:buFont typeface="Arial"/>
              <a:buChar char="•"/>
            </a:pPr>
            <a:r>
              <a:rPr lang="en-US" sz="1200" dirty="0">
                <a:latin typeface="Calibri" panose="020F0502020204030204" pitchFamily="34" charset="0"/>
                <a:cs typeface="Calibri" panose="020F0502020204030204" pitchFamily="34" charset="0"/>
              </a:rPr>
              <a:t>Option to regularize reporting delays without undergoing the compounding procedure</a:t>
            </a:r>
            <a:endParaRPr lang="en-IN" sz="1200" dirty="0">
              <a:solidFill>
                <a:srgbClr val="313131"/>
              </a:solidFill>
              <a:latin typeface="Calibri" panose="020F0502020204030204" pitchFamily="34" charset="0"/>
              <a:cs typeface="Calibri" panose="020F0502020204030204" pitchFamily="34" charset="0"/>
            </a:endParaRPr>
          </a:p>
        </p:txBody>
      </p:sp>
      <p:sp>
        <p:nvSpPr>
          <p:cNvPr id="65" name="TextBox 64"/>
          <p:cNvSpPr txBox="1"/>
          <p:nvPr/>
        </p:nvSpPr>
        <p:spPr>
          <a:xfrm>
            <a:off x="1547719" y="3559755"/>
            <a:ext cx="2582798" cy="369332"/>
          </a:xfrm>
          <a:prstGeom prst="rect">
            <a:avLst/>
          </a:prstGeom>
          <a:noFill/>
        </p:spPr>
        <p:txBody>
          <a:bodyPr wrap="square" lIns="0" tIns="0" rIns="0" bIns="0" rtlCol="0">
            <a:spAutoFit/>
          </a:bodyPr>
          <a:lstStyle/>
          <a:p>
            <a:pPr marL="161542" indent="-161542" algn="just">
              <a:spcBef>
                <a:spcPts val="477"/>
              </a:spcBef>
              <a:buSzPct val="100000"/>
              <a:buFont typeface="Arial"/>
              <a:buChar char="•"/>
            </a:pPr>
            <a:r>
              <a:rPr lang="en-US" sz="1200" dirty="0">
                <a:latin typeface="Calibri" panose="020F0502020204030204" pitchFamily="34" charset="0"/>
                <a:cs typeface="Calibri" panose="020F0502020204030204" pitchFamily="34" charset="0"/>
              </a:rPr>
              <a:t>No claim for refund in any manner for the amount already deposited as LSF</a:t>
            </a:r>
            <a:endParaRPr lang="en-IN" sz="1200" dirty="0">
              <a:solidFill>
                <a:srgbClr val="313131"/>
              </a:solidFill>
              <a:latin typeface="Calibri" panose="020F0502020204030204" pitchFamily="34" charset="0"/>
              <a:cs typeface="Calibri" panose="020F0502020204030204" pitchFamily="34" charset="0"/>
            </a:endParaRPr>
          </a:p>
        </p:txBody>
      </p:sp>
      <p:sp>
        <p:nvSpPr>
          <p:cNvPr id="66" name="TextBox 65"/>
          <p:cNvSpPr txBox="1"/>
          <p:nvPr/>
        </p:nvSpPr>
        <p:spPr>
          <a:xfrm>
            <a:off x="1517126" y="1871673"/>
            <a:ext cx="2553348" cy="369332"/>
          </a:xfrm>
          <a:prstGeom prst="rect">
            <a:avLst/>
          </a:prstGeom>
          <a:noFill/>
        </p:spPr>
        <p:txBody>
          <a:bodyPr wrap="square" lIns="0" tIns="0" rIns="0" bIns="0" rtlCol="0">
            <a:spAutoFit/>
          </a:bodyPr>
          <a:lstStyle/>
          <a:p>
            <a:pPr marL="136301" indent="-136301" algn="just">
              <a:buFont typeface="Arial" panose="020B0604020202020204" pitchFamily="34" charset="0"/>
              <a:buChar char="•"/>
            </a:pPr>
            <a:r>
              <a:rPr lang="en-US" sz="1200" dirty="0">
                <a:latin typeface="Calibri" panose="020F0502020204030204" pitchFamily="34" charset="0"/>
                <a:cs typeface="Calibri" panose="020F0502020204030204" pitchFamily="34" charset="0"/>
              </a:rPr>
              <a:t>For Contraventions in case of:</a:t>
            </a:r>
          </a:p>
          <a:p>
            <a:pPr algn="just"/>
            <a:r>
              <a:rPr lang="en-US" sz="1200" dirty="0">
                <a:latin typeface="Calibri" panose="020F0502020204030204" pitchFamily="34" charset="0"/>
                <a:cs typeface="Calibri" panose="020F0502020204030204" pitchFamily="34" charset="0"/>
              </a:rPr>
              <a:t>    -  FDI/ ODI/ ECB</a:t>
            </a:r>
          </a:p>
        </p:txBody>
      </p:sp>
      <p:pic>
        <p:nvPicPr>
          <p:cNvPr id="68" name="Picture 3" descr="C:\Users\sumitahuja\Desktop\Fiv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4932" y="1543743"/>
            <a:ext cx="3363022" cy="3363022"/>
          </a:xfrm>
          <a:prstGeom prst="rect">
            <a:avLst/>
          </a:prstGeom>
          <a:noFill/>
          <a:extLst>
            <a:ext uri="{909E8E84-426E-40DD-AFC4-6F175D3DCCD1}">
              <a14:hiddenFill xmlns:a14="http://schemas.microsoft.com/office/drawing/2010/main">
                <a:solidFill>
                  <a:srgbClr val="FFFFFF"/>
                </a:solidFill>
              </a14:hiddenFill>
            </a:ext>
          </a:extLst>
        </p:spPr>
      </p:pic>
      <p:sp>
        <p:nvSpPr>
          <p:cNvPr id="16" name="Freeform 28"/>
          <p:cNvSpPr>
            <a:spLocks noEditPoints="1"/>
          </p:cNvSpPr>
          <p:nvPr/>
        </p:nvSpPr>
        <p:spPr bwMode="auto">
          <a:xfrm>
            <a:off x="5518894" y="2872127"/>
            <a:ext cx="696874" cy="687628"/>
          </a:xfrm>
          <a:custGeom>
            <a:avLst/>
            <a:gdLst>
              <a:gd name="T0" fmla="*/ 1085 w 1371"/>
              <a:gd name="T1" fmla="*/ 85 h 1085"/>
              <a:gd name="T2" fmla="*/ 285 w 1371"/>
              <a:gd name="T3" fmla="*/ 85 h 1085"/>
              <a:gd name="T4" fmla="*/ 0 w 1371"/>
              <a:gd name="T5" fmla="*/ 342 h 1085"/>
              <a:gd name="T6" fmla="*/ 57 w 1371"/>
              <a:gd name="T7" fmla="*/ 1028 h 1085"/>
              <a:gd name="T8" fmla="*/ 857 w 1371"/>
              <a:gd name="T9" fmla="*/ 1085 h 1085"/>
              <a:gd name="T10" fmla="*/ 1313 w 1371"/>
              <a:gd name="T11" fmla="*/ 428 h 1085"/>
              <a:gd name="T12" fmla="*/ 1028 w 1371"/>
              <a:gd name="T13" fmla="*/ 342 h 1085"/>
              <a:gd name="T14" fmla="*/ 171 w 1371"/>
              <a:gd name="T15" fmla="*/ 714 h 1085"/>
              <a:gd name="T16" fmla="*/ 285 w 1371"/>
              <a:gd name="T17" fmla="*/ 656 h 1085"/>
              <a:gd name="T18" fmla="*/ 285 w 1371"/>
              <a:gd name="T19" fmla="*/ 571 h 1085"/>
              <a:gd name="T20" fmla="*/ 171 w 1371"/>
              <a:gd name="T21" fmla="*/ 514 h 1085"/>
              <a:gd name="T22" fmla="*/ 285 w 1371"/>
              <a:gd name="T23" fmla="*/ 514 h 1085"/>
              <a:gd name="T24" fmla="*/ 457 w 1371"/>
              <a:gd name="T25" fmla="*/ 714 h 1085"/>
              <a:gd name="T26" fmla="*/ 571 w 1371"/>
              <a:gd name="T27" fmla="*/ 656 h 1085"/>
              <a:gd name="T28" fmla="*/ 571 w 1371"/>
              <a:gd name="T29" fmla="*/ 571 h 1085"/>
              <a:gd name="T30" fmla="*/ 457 w 1371"/>
              <a:gd name="T31" fmla="*/ 514 h 1085"/>
              <a:gd name="T32" fmla="*/ 571 w 1371"/>
              <a:gd name="T33" fmla="*/ 514 h 1085"/>
              <a:gd name="T34" fmla="*/ 457 w 1371"/>
              <a:gd name="T35" fmla="*/ 285 h 1085"/>
              <a:gd name="T36" fmla="*/ 571 w 1371"/>
              <a:gd name="T37" fmla="*/ 228 h 1085"/>
              <a:gd name="T38" fmla="*/ 571 w 1371"/>
              <a:gd name="T39" fmla="*/ 143 h 1085"/>
              <a:gd name="T40" fmla="*/ 628 w 1371"/>
              <a:gd name="T41" fmla="*/ 1028 h 1085"/>
              <a:gd name="T42" fmla="*/ 742 w 1371"/>
              <a:gd name="T43" fmla="*/ 1028 h 1085"/>
              <a:gd name="T44" fmla="*/ 628 w 1371"/>
              <a:gd name="T45" fmla="*/ 714 h 1085"/>
              <a:gd name="T46" fmla="*/ 742 w 1371"/>
              <a:gd name="T47" fmla="*/ 656 h 1085"/>
              <a:gd name="T48" fmla="*/ 742 w 1371"/>
              <a:gd name="T49" fmla="*/ 571 h 1085"/>
              <a:gd name="T50" fmla="*/ 628 w 1371"/>
              <a:gd name="T51" fmla="*/ 514 h 1085"/>
              <a:gd name="T52" fmla="*/ 742 w 1371"/>
              <a:gd name="T53" fmla="*/ 514 h 1085"/>
              <a:gd name="T54" fmla="*/ 628 w 1371"/>
              <a:gd name="T55" fmla="*/ 285 h 1085"/>
              <a:gd name="T56" fmla="*/ 742 w 1371"/>
              <a:gd name="T57" fmla="*/ 228 h 1085"/>
              <a:gd name="T58" fmla="*/ 742 w 1371"/>
              <a:gd name="T59" fmla="*/ 143 h 1085"/>
              <a:gd name="T60" fmla="*/ 799 w 1371"/>
              <a:gd name="T61" fmla="*/ 799 h 1085"/>
              <a:gd name="T62" fmla="*/ 914 w 1371"/>
              <a:gd name="T63" fmla="*/ 799 h 1085"/>
              <a:gd name="T64" fmla="*/ 799 w 1371"/>
              <a:gd name="T65" fmla="*/ 571 h 1085"/>
              <a:gd name="T66" fmla="*/ 914 w 1371"/>
              <a:gd name="T67" fmla="*/ 514 h 1085"/>
              <a:gd name="T68" fmla="*/ 914 w 1371"/>
              <a:gd name="T69" fmla="*/ 428 h 1085"/>
              <a:gd name="T70" fmla="*/ 799 w 1371"/>
              <a:gd name="T71" fmla="*/ 371 h 1085"/>
              <a:gd name="T72" fmla="*/ 914 w 1371"/>
              <a:gd name="T73" fmla="*/ 371 h 1085"/>
              <a:gd name="T74" fmla="*/ 799 w 1371"/>
              <a:gd name="T75" fmla="*/ 143 h 1085"/>
              <a:gd name="T76" fmla="*/ 1199 w 1371"/>
              <a:gd name="T77" fmla="*/ 799 h 1085"/>
              <a:gd name="T78" fmla="*/ 1199 w 1371"/>
              <a:gd name="T79" fmla="*/ 714 h 1085"/>
              <a:gd name="T80" fmla="*/ 1085 w 1371"/>
              <a:gd name="T81" fmla="*/ 656 h 1085"/>
              <a:gd name="T82" fmla="*/ 1199 w 1371"/>
              <a:gd name="T83" fmla="*/ 656 h 1085"/>
              <a:gd name="T84" fmla="*/ 1085 w 1371"/>
              <a:gd name="T85" fmla="*/ 428 h 10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71" h="1085">
                <a:moveTo>
                  <a:pt x="1028" y="342"/>
                </a:moveTo>
                <a:lnTo>
                  <a:pt x="1028" y="85"/>
                </a:lnTo>
                <a:lnTo>
                  <a:pt x="1085" y="85"/>
                </a:lnTo>
                <a:lnTo>
                  <a:pt x="1085" y="0"/>
                </a:lnTo>
                <a:lnTo>
                  <a:pt x="285" y="0"/>
                </a:lnTo>
                <a:lnTo>
                  <a:pt x="285" y="85"/>
                </a:lnTo>
                <a:lnTo>
                  <a:pt x="342" y="85"/>
                </a:lnTo>
                <a:lnTo>
                  <a:pt x="342" y="342"/>
                </a:lnTo>
                <a:lnTo>
                  <a:pt x="0" y="342"/>
                </a:lnTo>
                <a:lnTo>
                  <a:pt x="0" y="428"/>
                </a:lnTo>
                <a:lnTo>
                  <a:pt x="57" y="428"/>
                </a:lnTo>
                <a:lnTo>
                  <a:pt x="57" y="1028"/>
                </a:lnTo>
                <a:lnTo>
                  <a:pt x="514" y="1028"/>
                </a:lnTo>
                <a:lnTo>
                  <a:pt x="514" y="1085"/>
                </a:lnTo>
                <a:lnTo>
                  <a:pt x="857" y="1085"/>
                </a:lnTo>
                <a:lnTo>
                  <a:pt x="857" y="1028"/>
                </a:lnTo>
                <a:lnTo>
                  <a:pt x="1313" y="1028"/>
                </a:lnTo>
                <a:lnTo>
                  <a:pt x="1313" y="428"/>
                </a:lnTo>
                <a:lnTo>
                  <a:pt x="1371" y="428"/>
                </a:lnTo>
                <a:lnTo>
                  <a:pt x="1371" y="342"/>
                </a:lnTo>
                <a:lnTo>
                  <a:pt x="1028" y="342"/>
                </a:lnTo>
                <a:close/>
                <a:moveTo>
                  <a:pt x="285" y="799"/>
                </a:moveTo>
                <a:lnTo>
                  <a:pt x="171" y="799"/>
                </a:lnTo>
                <a:lnTo>
                  <a:pt x="171" y="714"/>
                </a:lnTo>
                <a:lnTo>
                  <a:pt x="285" y="714"/>
                </a:lnTo>
                <a:lnTo>
                  <a:pt x="285" y="799"/>
                </a:lnTo>
                <a:close/>
                <a:moveTo>
                  <a:pt x="285" y="656"/>
                </a:moveTo>
                <a:lnTo>
                  <a:pt x="171" y="656"/>
                </a:lnTo>
                <a:lnTo>
                  <a:pt x="171" y="571"/>
                </a:lnTo>
                <a:lnTo>
                  <a:pt x="285" y="571"/>
                </a:lnTo>
                <a:lnTo>
                  <a:pt x="285" y="656"/>
                </a:lnTo>
                <a:close/>
                <a:moveTo>
                  <a:pt x="285" y="514"/>
                </a:moveTo>
                <a:lnTo>
                  <a:pt x="171" y="514"/>
                </a:lnTo>
                <a:lnTo>
                  <a:pt x="171" y="428"/>
                </a:lnTo>
                <a:lnTo>
                  <a:pt x="285" y="428"/>
                </a:lnTo>
                <a:lnTo>
                  <a:pt x="285" y="514"/>
                </a:lnTo>
                <a:close/>
                <a:moveTo>
                  <a:pt x="571" y="799"/>
                </a:moveTo>
                <a:lnTo>
                  <a:pt x="457" y="799"/>
                </a:lnTo>
                <a:lnTo>
                  <a:pt x="457" y="714"/>
                </a:lnTo>
                <a:lnTo>
                  <a:pt x="571" y="714"/>
                </a:lnTo>
                <a:lnTo>
                  <a:pt x="571" y="799"/>
                </a:lnTo>
                <a:close/>
                <a:moveTo>
                  <a:pt x="571" y="656"/>
                </a:moveTo>
                <a:lnTo>
                  <a:pt x="457" y="656"/>
                </a:lnTo>
                <a:lnTo>
                  <a:pt x="457" y="571"/>
                </a:lnTo>
                <a:lnTo>
                  <a:pt x="571" y="571"/>
                </a:lnTo>
                <a:lnTo>
                  <a:pt x="571" y="656"/>
                </a:lnTo>
                <a:close/>
                <a:moveTo>
                  <a:pt x="571" y="514"/>
                </a:moveTo>
                <a:lnTo>
                  <a:pt x="457" y="514"/>
                </a:lnTo>
                <a:lnTo>
                  <a:pt x="457" y="428"/>
                </a:lnTo>
                <a:lnTo>
                  <a:pt x="571" y="428"/>
                </a:lnTo>
                <a:lnTo>
                  <a:pt x="571" y="514"/>
                </a:lnTo>
                <a:close/>
                <a:moveTo>
                  <a:pt x="571" y="371"/>
                </a:moveTo>
                <a:lnTo>
                  <a:pt x="457" y="371"/>
                </a:lnTo>
                <a:lnTo>
                  <a:pt x="457" y="285"/>
                </a:lnTo>
                <a:lnTo>
                  <a:pt x="571" y="285"/>
                </a:lnTo>
                <a:lnTo>
                  <a:pt x="571" y="371"/>
                </a:lnTo>
                <a:close/>
                <a:moveTo>
                  <a:pt x="571" y="228"/>
                </a:moveTo>
                <a:lnTo>
                  <a:pt x="457" y="228"/>
                </a:lnTo>
                <a:lnTo>
                  <a:pt x="457" y="143"/>
                </a:lnTo>
                <a:lnTo>
                  <a:pt x="571" y="143"/>
                </a:lnTo>
                <a:lnTo>
                  <a:pt x="571" y="228"/>
                </a:lnTo>
                <a:close/>
                <a:moveTo>
                  <a:pt x="742" y="1028"/>
                </a:moveTo>
                <a:lnTo>
                  <a:pt x="628" y="1028"/>
                </a:lnTo>
                <a:lnTo>
                  <a:pt x="628" y="885"/>
                </a:lnTo>
                <a:lnTo>
                  <a:pt x="742" y="885"/>
                </a:lnTo>
                <a:lnTo>
                  <a:pt x="742" y="1028"/>
                </a:lnTo>
                <a:close/>
                <a:moveTo>
                  <a:pt x="742" y="799"/>
                </a:moveTo>
                <a:lnTo>
                  <a:pt x="628" y="799"/>
                </a:lnTo>
                <a:lnTo>
                  <a:pt x="628" y="714"/>
                </a:lnTo>
                <a:lnTo>
                  <a:pt x="742" y="714"/>
                </a:lnTo>
                <a:lnTo>
                  <a:pt x="742" y="799"/>
                </a:lnTo>
                <a:close/>
                <a:moveTo>
                  <a:pt x="742" y="656"/>
                </a:moveTo>
                <a:lnTo>
                  <a:pt x="628" y="656"/>
                </a:lnTo>
                <a:lnTo>
                  <a:pt x="628" y="571"/>
                </a:lnTo>
                <a:lnTo>
                  <a:pt x="742" y="571"/>
                </a:lnTo>
                <a:lnTo>
                  <a:pt x="742" y="656"/>
                </a:lnTo>
                <a:close/>
                <a:moveTo>
                  <a:pt x="742" y="514"/>
                </a:moveTo>
                <a:lnTo>
                  <a:pt x="628" y="514"/>
                </a:lnTo>
                <a:lnTo>
                  <a:pt x="628" y="428"/>
                </a:lnTo>
                <a:lnTo>
                  <a:pt x="742" y="428"/>
                </a:lnTo>
                <a:lnTo>
                  <a:pt x="742" y="514"/>
                </a:lnTo>
                <a:close/>
                <a:moveTo>
                  <a:pt x="742" y="371"/>
                </a:moveTo>
                <a:lnTo>
                  <a:pt x="628" y="371"/>
                </a:lnTo>
                <a:lnTo>
                  <a:pt x="628" y="285"/>
                </a:lnTo>
                <a:lnTo>
                  <a:pt x="742" y="285"/>
                </a:lnTo>
                <a:lnTo>
                  <a:pt x="742" y="371"/>
                </a:lnTo>
                <a:close/>
                <a:moveTo>
                  <a:pt x="742" y="228"/>
                </a:moveTo>
                <a:lnTo>
                  <a:pt x="628" y="228"/>
                </a:lnTo>
                <a:lnTo>
                  <a:pt x="628" y="143"/>
                </a:lnTo>
                <a:lnTo>
                  <a:pt x="742" y="143"/>
                </a:lnTo>
                <a:lnTo>
                  <a:pt x="742" y="228"/>
                </a:lnTo>
                <a:close/>
                <a:moveTo>
                  <a:pt x="914" y="799"/>
                </a:moveTo>
                <a:lnTo>
                  <a:pt x="799" y="799"/>
                </a:lnTo>
                <a:lnTo>
                  <a:pt x="799" y="714"/>
                </a:lnTo>
                <a:lnTo>
                  <a:pt x="914" y="714"/>
                </a:lnTo>
                <a:lnTo>
                  <a:pt x="914" y="799"/>
                </a:lnTo>
                <a:close/>
                <a:moveTo>
                  <a:pt x="914" y="656"/>
                </a:moveTo>
                <a:lnTo>
                  <a:pt x="799" y="656"/>
                </a:lnTo>
                <a:lnTo>
                  <a:pt x="799" y="571"/>
                </a:lnTo>
                <a:lnTo>
                  <a:pt x="914" y="571"/>
                </a:lnTo>
                <a:lnTo>
                  <a:pt x="914" y="656"/>
                </a:lnTo>
                <a:close/>
                <a:moveTo>
                  <a:pt x="914" y="514"/>
                </a:moveTo>
                <a:lnTo>
                  <a:pt x="799" y="514"/>
                </a:lnTo>
                <a:lnTo>
                  <a:pt x="799" y="428"/>
                </a:lnTo>
                <a:lnTo>
                  <a:pt x="914" y="428"/>
                </a:lnTo>
                <a:lnTo>
                  <a:pt x="914" y="514"/>
                </a:lnTo>
                <a:close/>
                <a:moveTo>
                  <a:pt x="914" y="371"/>
                </a:moveTo>
                <a:lnTo>
                  <a:pt x="799" y="371"/>
                </a:lnTo>
                <a:lnTo>
                  <a:pt x="799" y="285"/>
                </a:lnTo>
                <a:lnTo>
                  <a:pt x="914" y="285"/>
                </a:lnTo>
                <a:lnTo>
                  <a:pt x="914" y="371"/>
                </a:lnTo>
                <a:close/>
                <a:moveTo>
                  <a:pt x="914" y="228"/>
                </a:moveTo>
                <a:lnTo>
                  <a:pt x="799" y="228"/>
                </a:lnTo>
                <a:lnTo>
                  <a:pt x="799" y="143"/>
                </a:lnTo>
                <a:lnTo>
                  <a:pt x="914" y="143"/>
                </a:lnTo>
                <a:lnTo>
                  <a:pt x="914" y="228"/>
                </a:lnTo>
                <a:close/>
                <a:moveTo>
                  <a:pt x="1199" y="799"/>
                </a:moveTo>
                <a:lnTo>
                  <a:pt x="1085" y="799"/>
                </a:lnTo>
                <a:lnTo>
                  <a:pt x="1085" y="714"/>
                </a:lnTo>
                <a:lnTo>
                  <a:pt x="1199" y="714"/>
                </a:lnTo>
                <a:lnTo>
                  <a:pt x="1199" y="799"/>
                </a:lnTo>
                <a:close/>
                <a:moveTo>
                  <a:pt x="1199" y="656"/>
                </a:moveTo>
                <a:lnTo>
                  <a:pt x="1085" y="656"/>
                </a:lnTo>
                <a:lnTo>
                  <a:pt x="1085" y="571"/>
                </a:lnTo>
                <a:lnTo>
                  <a:pt x="1199" y="571"/>
                </a:lnTo>
                <a:lnTo>
                  <a:pt x="1199" y="656"/>
                </a:lnTo>
                <a:close/>
                <a:moveTo>
                  <a:pt x="1199" y="514"/>
                </a:moveTo>
                <a:lnTo>
                  <a:pt x="1085" y="514"/>
                </a:lnTo>
                <a:lnTo>
                  <a:pt x="1085" y="428"/>
                </a:lnTo>
                <a:lnTo>
                  <a:pt x="1199" y="428"/>
                </a:lnTo>
                <a:lnTo>
                  <a:pt x="1199" y="514"/>
                </a:lnTo>
                <a:close/>
              </a:path>
            </a:pathLst>
          </a:custGeom>
          <a:solidFill>
            <a:srgbClr val="041E42"/>
          </a:solidFill>
          <a:ln>
            <a:noFill/>
          </a:ln>
        </p:spPr>
        <p:txBody>
          <a:bodyPr vert="horz" wrap="square" lIns="72694" tIns="36346" rIns="72694" bIns="36346" numCol="1" anchor="t" anchorCtr="0" compatLnSpc="1">
            <a:prstTxWarp prst="textNoShape">
              <a:avLst/>
            </a:prstTxWarp>
          </a:bodyPr>
          <a:lstStyle/>
          <a:p>
            <a:endParaRPr lang="en-US" sz="1200" dirty="0">
              <a:latin typeface="Calibri" panose="020F0502020204030204" pitchFamily="34" charset="0"/>
              <a:cs typeface="Calibri" panose="020F0502020204030204" pitchFamily="34" charset="0"/>
            </a:endParaRPr>
          </a:p>
        </p:txBody>
      </p:sp>
      <p:sp>
        <p:nvSpPr>
          <p:cNvPr id="14" name="Title 2"/>
          <p:cNvSpPr txBox="1">
            <a:spLocks/>
          </p:cNvSpPr>
          <p:nvPr/>
        </p:nvSpPr>
        <p:spPr bwMode="gray">
          <a:xfrm>
            <a:off x="655656" y="239096"/>
            <a:ext cx="9150669" cy="259684"/>
          </a:xfrm>
          <a:prstGeom prst="rect">
            <a:avLst/>
          </a:prstGeom>
          <a:solidFill>
            <a:schemeClr val="bg1"/>
          </a:solidFill>
          <a:ln>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t" anchorCtr="0">
            <a:noAutofit/>
          </a:bodyPr>
          <a:lstStyle>
            <a:lvl1pPr algn="l" defTabSz="1008400" rtl="0" eaLnBrk="1" latinLnBrk="0" hangingPunct="1">
              <a:spcBef>
                <a:spcPct val="0"/>
              </a:spcBef>
              <a:buNone/>
              <a:defRPr sz="2000" kern="1200">
                <a:solidFill>
                  <a:schemeClr val="tx1"/>
                </a:solidFill>
                <a:latin typeface="+mj-lt"/>
                <a:ea typeface="+mj-ea"/>
                <a:cs typeface="+mj-cs"/>
              </a:defRPr>
            </a:lvl1pPr>
          </a:lstStyle>
          <a:p>
            <a:r>
              <a:rPr lang="en-US" sz="2100" dirty="0">
                <a:latin typeface="Calibri" panose="020F0502020204030204" pitchFamily="34" charset="0"/>
                <a:cs typeface="Calibri" panose="020F0502020204030204" pitchFamily="34" charset="0"/>
              </a:rPr>
              <a:t>Late Submission Fee _ Overview</a:t>
            </a:r>
          </a:p>
        </p:txBody>
      </p:sp>
    </p:spTree>
    <p:extLst>
      <p:ext uri="{BB962C8B-B14F-4D97-AF65-F5344CB8AC3E}">
        <p14:creationId xmlns:p14="http://schemas.microsoft.com/office/powerpoint/2010/main" val="4167069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500"/>
                                        <p:tgtEl>
                                          <p:spTgt spid="66"/>
                                        </p:tgtEl>
                                        <p:attrNameLst>
                                          <p:attrName>ppt_y</p:attrName>
                                        </p:attrNameLst>
                                      </p:cBhvr>
                                      <p:tavLst>
                                        <p:tav tm="0">
                                          <p:val>
                                            <p:strVal val="#ppt_y+#ppt_h*1.125000"/>
                                          </p:val>
                                        </p:tav>
                                        <p:tav tm="100000">
                                          <p:val>
                                            <p:strVal val="#ppt_y"/>
                                          </p:val>
                                        </p:tav>
                                      </p:tavLst>
                                    </p:anim>
                                    <p:animEffect transition="in" filter="wipe(up)">
                                      <p:cBhvr>
                                        <p:cTn id="8" dur="500"/>
                                        <p:tgtEl>
                                          <p:spTgt spid="66"/>
                                        </p:tgtEl>
                                      </p:cBhvr>
                                    </p:animEffect>
                                  </p:childTnLst>
                                </p:cTn>
                              </p:par>
                              <p:par>
                                <p:cTn id="9" presetID="12" presetClass="entr" presetSubtype="4" fill="hold" nodeType="with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additive="base">
                                        <p:cTn id="11" dur="500"/>
                                        <p:tgtEl>
                                          <p:spTgt spid="56"/>
                                        </p:tgtEl>
                                        <p:attrNameLst>
                                          <p:attrName>ppt_y</p:attrName>
                                        </p:attrNameLst>
                                      </p:cBhvr>
                                      <p:tavLst>
                                        <p:tav tm="0">
                                          <p:val>
                                            <p:strVal val="#ppt_y+#ppt_h*1.125000"/>
                                          </p:val>
                                        </p:tav>
                                        <p:tav tm="100000">
                                          <p:val>
                                            <p:strVal val="#ppt_y"/>
                                          </p:val>
                                        </p:tav>
                                      </p:tavLst>
                                    </p:anim>
                                    <p:animEffect transition="in" filter="wipe(up)">
                                      <p:cBhvr>
                                        <p:cTn id="12" dur="500"/>
                                        <p:tgtEl>
                                          <p:spTgt spid="56"/>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additive="base">
                                        <p:cTn id="17" dur="500"/>
                                        <p:tgtEl>
                                          <p:spTgt spid="58"/>
                                        </p:tgtEl>
                                        <p:attrNameLst>
                                          <p:attrName>ppt_y</p:attrName>
                                        </p:attrNameLst>
                                      </p:cBhvr>
                                      <p:tavLst>
                                        <p:tav tm="0">
                                          <p:val>
                                            <p:strVal val="#ppt_y+#ppt_h*1.125000"/>
                                          </p:val>
                                        </p:tav>
                                        <p:tav tm="100000">
                                          <p:val>
                                            <p:strVal val="#ppt_y"/>
                                          </p:val>
                                        </p:tav>
                                      </p:tavLst>
                                    </p:anim>
                                    <p:animEffect transition="in" filter="wipe(up)">
                                      <p:cBhvr>
                                        <p:cTn id="18" dur="500"/>
                                        <p:tgtEl>
                                          <p:spTgt spid="58"/>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65"/>
                                        </p:tgtEl>
                                        <p:attrNameLst>
                                          <p:attrName>style.visibility</p:attrName>
                                        </p:attrNameLst>
                                      </p:cBhvr>
                                      <p:to>
                                        <p:strVal val="visible"/>
                                      </p:to>
                                    </p:set>
                                    <p:anim calcmode="lin" valueType="num">
                                      <p:cBhvr additive="base">
                                        <p:cTn id="21" dur="500"/>
                                        <p:tgtEl>
                                          <p:spTgt spid="65"/>
                                        </p:tgtEl>
                                        <p:attrNameLst>
                                          <p:attrName>ppt_y</p:attrName>
                                        </p:attrNameLst>
                                      </p:cBhvr>
                                      <p:tavLst>
                                        <p:tav tm="0">
                                          <p:val>
                                            <p:strVal val="#ppt_y+#ppt_h*1.125000"/>
                                          </p:val>
                                        </p:tav>
                                        <p:tav tm="100000">
                                          <p:val>
                                            <p:strVal val="#ppt_y"/>
                                          </p:val>
                                        </p:tav>
                                      </p:tavLst>
                                    </p:anim>
                                    <p:animEffect transition="in" filter="wipe(up)">
                                      <p:cBhvr>
                                        <p:cTn id="22" dur="500"/>
                                        <p:tgtEl>
                                          <p:spTgt spid="65"/>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62"/>
                                        </p:tgtEl>
                                        <p:attrNameLst>
                                          <p:attrName>style.visibility</p:attrName>
                                        </p:attrNameLst>
                                      </p:cBhvr>
                                      <p:to>
                                        <p:strVal val="visible"/>
                                      </p:to>
                                    </p:set>
                                    <p:anim calcmode="lin" valueType="num">
                                      <p:cBhvr additive="base">
                                        <p:cTn id="27" dur="500"/>
                                        <p:tgtEl>
                                          <p:spTgt spid="62"/>
                                        </p:tgtEl>
                                        <p:attrNameLst>
                                          <p:attrName>ppt_y</p:attrName>
                                        </p:attrNameLst>
                                      </p:cBhvr>
                                      <p:tavLst>
                                        <p:tav tm="0">
                                          <p:val>
                                            <p:strVal val="#ppt_y+#ppt_h*1.125000"/>
                                          </p:val>
                                        </p:tav>
                                        <p:tav tm="100000">
                                          <p:val>
                                            <p:strVal val="#ppt_y"/>
                                          </p:val>
                                        </p:tav>
                                      </p:tavLst>
                                    </p:anim>
                                    <p:animEffect transition="in" filter="wipe(up)">
                                      <p:cBhvr>
                                        <p:cTn id="28" dur="500"/>
                                        <p:tgtEl>
                                          <p:spTgt spid="62"/>
                                        </p:tgtEl>
                                      </p:cBhvr>
                                    </p:animEffect>
                                  </p:childTnLst>
                                </p:cTn>
                              </p:par>
                              <p:par>
                                <p:cTn id="29" presetID="12" presetClass="entr" presetSubtype="4" fill="hold" nodeType="withEffect">
                                  <p:stCondLst>
                                    <p:cond delay="0"/>
                                  </p:stCondLst>
                                  <p:childTnLst>
                                    <p:set>
                                      <p:cBhvr>
                                        <p:cTn id="30" dur="1" fill="hold">
                                          <p:stCondLst>
                                            <p:cond delay="0"/>
                                          </p:stCondLst>
                                        </p:cTn>
                                        <p:tgtEl>
                                          <p:spTgt spid="55"/>
                                        </p:tgtEl>
                                        <p:attrNameLst>
                                          <p:attrName>style.visibility</p:attrName>
                                        </p:attrNameLst>
                                      </p:cBhvr>
                                      <p:to>
                                        <p:strVal val="visible"/>
                                      </p:to>
                                    </p:set>
                                    <p:anim calcmode="lin" valueType="num">
                                      <p:cBhvr additive="base">
                                        <p:cTn id="31" dur="500"/>
                                        <p:tgtEl>
                                          <p:spTgt spid="55"/>
                                        </p:tgtEl>
                                        <p:attrNameLst>
                                          <p:attrName>ppt_y</p:attrName>
                                        </p:attrNameLst>
                                      </p:cBhvr>
                                      <p:tavLst>
                                        <p:tav tm="0">
                                          <p:val>
                                            <p:strVal val="#ppt_y+#ppt_h*1.125000"/>
                                          </p:val>
                                        </p:tav>
                                        <p:tav tm="100000">
                                          <p:val>
                                            <p:strVal val="#ppt_y"/>
                                          </p:val>
                                        </p:tav>
                                      </p:tavLst>
                                    </p:anim>
                                    <p:animEffect transition="in" filter="wipe(up)">
                                      <p:cBhvr>
                                        <p:cTn id="32" dur="500"/>
                                        <p:tgtEl>
                                          <p:spTgt spid="55"/>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60"/>
                                        </p:tgtEl>
                                        <p:attrNameLst>
                                          <p:attrName>style.visibility</p:attrName>
                                        </p:attrNameLst>
                                      </p:cBhvr>
                                      <p:to>
                                        <p:strVal val="visible"/>
                                      </p:to>
                                    </p:set>
                                    <p:anim calcmode="lin" valueType="num">
                                      <p:cBhvr additive="base">
                                        <p:cTn id="37" dur="500"/>
                                        <p:tgtEl>
                                          <p:spTgt spid="60"/>
                                        </p:tgtEl>
                                        <p:attrNameLst>
                                          <p:attrName>ppt_y</p:attrName>
                                        </p:attrNameLst>
                                      </p:cBhvr>
                                      <p:tavLst>
                                        <p:tav tm="0">
                                          <p:val>
                                            <p:strVal val="#ppt_y+#ppt_h*1.125000"/>
                                          </p:val>
                                        </p:tav>
                                        <p:tav tm="100000">
                                          <p:val>
                                            <p:strVal val="#ppt_y"/>
                                          </p:val>
                                        </p:tav>
                                      </p:tavLst>
                                    </p:anim>
                                    <p:animEffect transition="in" filter="wipe(up)">
                                      <p:cBhvr>
                                        <p:cTn id="38" dur="500"/>
                                        <p:tgtEl>
                                          <p:spTgt spid="60"/>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63"/>
                                        </p:tgtEl>
                                        <p:attrNameLst>
                                          <p:attrName>style.visibility</p:attrName>
                                        </p:attrNameLst>
                                      </p:cBhvr>
                                      <p:to>
                                        <p:strVal val="visible"/>
                                      </p:to>
                                    </p:set>
                                    <p:anim calcmode="lin" valueType="num">
                                      <p:cBhvr additive="base">
                                        <p:cTn id="41" dur="500"/>
                                        <p:tgtEl>
                                          <p:spTgt spid="63"/>
                                        </p:tgtEl>
                                        <p:attrNameLst>
                                          <p:attrName>ppt_y</p:attrName>
                                        </p:attrNameLst>
                                      </p:cBhvr>
                                      <p:tavLst>
                                        <p:tav tm="0">
                                          <p:val>
                                            <p:strVal val="#ppt_y+#ppt_h*1.125000"/>
                                          </p:val>
                                        </p:tav>
                                        <p:tav tm="100000">
                                          <p:val>
                                            <p:strVal val="#ppt_y"/>
                                          </p:val>
                                        </p:tav>
                                      </p:tavLst>
                                    </p:anim>
                                    <p:animEffect transition="in" filter="wipe(up)">
                                      <p:cBhvr>
                                        <p:cTn id="42"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p:bldP spid="65" grpId="0"/>
      <p:bldP spid="6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6963" y="870698"/>
            <a:ext cx="11086862" cy="5806434"/>
          </a:xfrm>
        </p:spPr>
        <p:txBody>
          <a:bodyPr/>
          <a:lstStyle/>
          <a:p>
            <a:pPr marL="155471" indent="-155471">
              <a:buFont typeface="Arial" panose="020B0604020202020204" pitchFamily="34" charset="0"/>
              <a:buChar char="•"/>
            </a:pPr>
            <a:r>
              <a:rPr lang="en-US" sz="1200" dirty="0">
                <a:latin typeface="Calibri" panose="020F0502020204030204" pitchFamily="34" charset="0"/>
                <a:cs typeface="Calibri" panose="020F0502020204030204" pitchFamily="34" charset="0"/>
              </a:rPr>
              <a:t>LSF for reporting delays shall be calculated as per the following matrix:</a:t>
            </a:r>
          </a:p>
          <a:p>
            <a:endParaRPr lang="en-US" sz="1200" dirty="0">
              <a:latin typeface="Calibri" panose="020F0502020204030204" pitchFamily="34" charset="0"/>
              <a:cs typeface="Calibri" panose="020F0502020204030204" pitchFamily="34" charset="0"/>
            </a:endParaRPr>
          </a:p>
          <a:p>
            <a:endParaRPr lang="en-US" sz="1200" dirty="0">
              <a:latin typeface="Calibri" panose="020F0502020204030204" pitchFamily="34" charset="0"/>
              <a:cs typeface="Calibri" panose="020F0502020204030204" pitchFamily="34" charset="0"/>
            </a:endParaRPr>
          </a:p>
          <a:p>
            <a:endParaRPr lang="en-US" sz="1200" dirty="0">
              <a:latin typeface="Calibri" panose="020F0502020204030204" pitchFamily="34" charset="0"/>
              <a:cs typeface="Calibri" panose="020F0502020204030204" pitchFamily="34" charset="0"/>
            </a:endParaRPr>
          </a:p>
          <a:p>
            <a:endParaRPr lang="en-US" sz="1200" dirty="0">
              <a:latin typeface="Calibri" panose="020F0502020204030204" pitchFamily="34" charset="0"/>
              <a:cs typeface="Calibri" panose="020F0502020204030204" pitchFamily="34" charset="0"/>
            </a:endParaRPr>
          </a:p>
          <a:p>
            <a:endParaRPr lang="en-US" sz="1200" dirty="0">
              <a:latin typeface="Calibri" panose="020F0502020204030204" pitchFamily="34" charset="0"/>
              <a:cs typeface="Calibri" panose="020F0502020204030204" pitchFamily="34" charset="0"/>
            </a:endParaRPr>
          </a:p>
          <a:p>
            <a:endParaRPr lang="en-US" sz="1200" dirty="0">
              <a:latin typeface="Calibri" panose="020F0502020204030204" pitchFamily="34" charset="0"/>
              <a:cs typeface="Calibri" panose="020F0502020204030204" pitchFamily="34" charset="0"/>
            </a:endParaRPr>
          </a:p>
          <a:p>
            <a:endParaRPr lang="en-US" sz="1200" dirty="0">
              <a:latin typeface="Calibri" panose="020F0502020204030204" pitchFamily="34" charset="0"/>
              <a:cs typeface="Calibri" panose="020F0502020204030204" pitchFamily="34" charset="0"/>
            </a:endParaRPr>
          </a:p>
          <a:p>
            <a:endParaRPr lang="en-US" sz="1200" dirty="0">
              <a:latin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US" sz="1200" dirty="0">
                <a:latin typeface="Calibri" panose="020F0502020204030204" pitchFamily="34" charset="0"/>
                <a:cs typeface="Calibri" panose="020F0502020204030204" pitchFamily="34" charset="0"/>
              </a:rPr>
              <a:t>“A” is the amount involved in the delayed reporting;</a:t>
            </a:r>
          </a:p>
          <a:p>
            <a:pPr marL="171450" indent="-171450">
              <a:buFont typeface="Arial" panose="020B0604020202020204" pitchFamily="34" charset="0"/>
              <a:buChar char="•"/>
            </a:pPr>
            <a:r>
              <a:rPr lang="en-US" sz="1200" b="0" i="0" u="none" strike="noStrike" baseline="0" dirty="0">
                <a:solidFill>
                  <a:srgbClr val="000000"/>
                </a:solidFill>
                <a:latin typeface="Calibri" panose="020F0502020204030204" pitchFamily="34" charset="0"/>
                <a:cs typeface="Calibri" panose="020F0502020204030204" pitchFamily="34" charset="0"/>
              </a:rPr>
              <a:t>“n” is the number of years of delay in submission rounded-upwards to the nearest month and expressed up to 2 decimal points. </a:t>
            </a:r>
          </a:p>
          <a:p>
            <a:pPr marL="155471" indent="-155471" algn="just">
              <a:buFont typeface="Arial" panose="020B0604020202020204" pitchFamily="34" charset="0"/>
              <a:buChar char="•"/>
            </a:pPr>
            <a:r>
              <a:rPr lang="en-US" sz="1200" dirty="0">
                <a:latin typeface="Calibri" panose="020F0502020204030204" pitchFamily="34" charset="0"/>
                <a:cs typeface="Calibri" panose="020F0502020204030204" pitchFamily="34" charset="0"/>
              </a:rPr>
              <a:t>Period of contravention shall be considered proportionately:</a:t>
            </a:r>
          </a:p>
          <a:p>
            <a:pPr algn="just"/>
            <a:r>
              <a:rPr lang="en-US" sz="1200" i="1" dirty="0">
                <a:latin typeface="Calibri" panose="020F0502020204030204" pitchFamily="34" charset="0"/>
                <a:cs typeface="Calibri" panose="020F0502020204030204" pitchFamily="34" charset="0"/>
              </a:rPr>
              <a:t>	(approx. rounded off to next higher month /12) * amount for 1 year</a:t>
            </a:r>
            <a:endParaRPr lang="en-US" sz="1200" dirty="0">
              <a:latin typeface="Calibri" panose="020F0502020204030204" pitchFamily="34" charset="0"/>
              <a:cs typeface="Calibri" panose="020F0502020204030204" pitchFamily="34" charset="0"/>
            </a:endParaRPr>
          </a:p>
          <a:p>
            <a:pPr marL="155471" indent="-155471" algn="just">
              <a:buFont typeface="Arial" panose="020B0604020202020204" pitchFamily="34" charset="0"/>
              <a:buChar char="•"/>
            </a:pPr>
            <a:r>
              <a:rPr lang="en-US" sz="1200" dirty="0">
                <a:latin typeface="Calibri" panose="020F0502020204030204" pitchFamily="34" charset="0"/>
                <a:cs typeface="Calibri" panose="020F0502020204030204" pitchFamily="34" charset="0"/>
              </a:rPr>
              <a:t>Months shall include Sundays/Holidays.</a:t>
            </a:r>
          </a:p>
          <a:p>
            <a:pPr marL="155471" indent="-155471" algn="just">
              <a:buFont typeface="Arial" panose="020B0604020202020204" pitchFamily="34" charset="0"/>
              <a:buChar char="•"/>
            </a:pPr>
            <a:r>
              <a:rPr lang="en-US" sz="1200" dirty="0">
                <a:latin typeface="Calibri" panose="020F0502020204030204" pitchFamily="34" charset="0"/>
                <a:cs typeface="Calibri" panose="020F0502020204030204" pitchFamily="34" charset="0"/>
              </a:rPr>
              <a:t>The date of reporting to the AD bank shall be deemed to be the date of reporting to the Reserve Bank provided the prescribed documentation is complete in all respects.</a:t>
            </a:r>
          </a:p>
          <a:p>
            <a:pPr marL="155471" indent="-155471" algn="just">
              <a:buFont typeface="Arial" panose="020B0604020202020204" pitchFamily="34" charset="0"/>
              <a:buChar char="•"/>
            </a:pPr>
            <a:r>
              <a:rPr lang="en-US" sz="1200" dirty="0">
                <a:latin typeface="Calibri" panose="020F0502020204030204" pitchFamily="34" charset="0"/>
                <a:cs typeface="Calibri" panose="020F0502020204030204" pitchFamily="34" charset="0"/>
              </a:rPr>
              <a:t>In case of incomplete reporting form, the delay will continue till such time the form is received complete in all respects.</a:t>
            </a:r>
          </a:p>
          <a:p>
            <a:pPr marL="155471" indent="-155471" algn="just">
              <a:buFont typeface="Arial" panose="020B0604020202020204" pitchFamily="34" charset="0"/>
              <a:buChar char="•"/>
            </a:pPr>
            <a:r>
              <a:rPr lang="en-US" sz="1200" dirty="0">
                <a:latin typeface="Calibri" panose="020F0502020204030204" pitchFamily="34" charset="0"/>
                <a:cs typeface="Calibri" panose="020F0502020204030204" pitchFamily="34" charset="0"/>
              </a:rPr>
              <a:t>LSF may be paid by way of a demand draft drawn in favour of “Reserve Bank of India” and payable at the Regional Office concerned.</a:t>
            </a:r>
          </a:p>
          <a:p>
            <a:pPr marL="155471" indent="-155471" algn="just">
              <a:buFont typeface="Arial" panose="020B0604020202020204" pitchFamily="34" charset="0"/>
              <a:buChar char="•"/>
            </a:pPr>
            <a:r>
              <a:rPr lang="en-US" sz="1200" dirty="0">
                <a:latin typeface="Calibri" panose="020F0502020204030204" pitchFamily="34" charset="0"/>
                <a:cs typeface="Calibri" panose="020F0502020204030204" pitchFamily="34" charset="0"/>
              </a:rPr>
              <a:t>The facility for opting LSF shall be available up to 3 years from the due date of reporting or submission. </a:t>
            </a:r>
          </a:p>
        </p:txBody>
      </p:sp>
      <p:graphicFrame>
        <p:nvGraphicFramePr>
          <p:cNvPr id="4" name="Table 3"/>
          <p:cNvGraphicFramePr>
            <a:graphicFrameLocks noGrp="1"/>
          </p:cNvGraphicFramePr>
          <p:nvPr>
            <p:extLst>
              <p:ext uri="{D42A27DB-BD31-4B8C-83A1-F6EECF244321}">
                <p14:modId xmlns:p14="http://schemas.microsoft.com/office/powerpoint/2010/main" val="765606120"/>
              </p:ext>
            </p:extLst>
          </p:nvPr>
        </p:nvGraphicFramePr>
        <p:xfrm>
          <a:off x="1143000" y="1153265"/>
          <a:ext cx="9982200" cy="2354416"/>
        </p:xfrm>
        <a:graphic>
          <a:graphicData uri="http://schemas.openxmlformats.org/drawingml/2006/table">
            <a:tbl>
              <a:tblPr firstRow="1" firstCol="1" bandRow="1">
                <a:tableStyleId>{FABFCF23-3B69-468F-B69F-88F6DE6A72F2}</a:tableStyleId>
              </a:tblPr>
              <a:tblGrid>
                <a:gridCol w="5046133">
                  <a:extLst>
                    <a:ext uri="{9D8B030D-6E8A-4147-A177-3AD203B41FA5}">
                      <a16:colId xmlns:a16="http://schemas.microsoft.com/office/drawing/2014/main" val="727513461"/>
                    </a:ext>
                  </a:extLst>
                </a:gridCol>
                <a:gridCol w="4936067">
                  <a:extLst>
                    <a:ext uri="{9D8B030D-6E8A-4147-A177-3AD203B41FA5}">
                      <a16:colId xmlns:a16="http://schemas.microsoft.com/office/drawing/2014/main" val="3561812770"/>
                    </a:ext>
                  </a:extLst>
                </a:gridCol>
              </a:tblGrid>
              <a:tr h="460540">
                <a:tc>
                  <a:txBody>
                    <a:bodyPr/>
                    <a:lstStyle/>
                    <a:p>
                      <a:pPr marL="0" marR="0" algn="ctr">
                        <a:lnSpc>
                          <a:spcPct val="107000"/>
                        </a:lnSpc>
                        <a:spcBef>
                          <a:spcPts val="0"/>
                        </a:spcBef>
                        <a:spcAft>
                          <a:spcPts val="0"/>
                        </a:spcAft>
                      </a:pPr>
                      <a:r>
                        <a:rPr lang="en-US" sz="1200" dirty="0">
                          <a:effectLst/>
                          <a:latin typeface="Calibri" panose="020F0502020204030204" pitchFamily="34" charset="0"/>
                          <a:cs typeface="Calibri" panose="020F0502020204030204" pitchFamily="34" charset="0"/>
                        </a:rPr>
                        <a:t>Type of Reporting delays</a:t>
                      </a:r>
                      <a:endParaRPr lang="en-US" sz="1200" dirty="0">
                        <a:effectLst/>
                        <a:latin typeface="Calibri" panose="020F0502020204030204" pitchFamily="34" charset="0"/>
                        <a:ea typeface="Calibri" panose="020F0502020204030204" pitchFamily="34" charset="0"/>
                        <a:cs typeface="Calibri" panose="020F0502020204030204" pitchFamily="34" charset="0"/>
                      </a:endParaRPr>
                    </a:p>
                  </a:txBody>
                  <a:tcPr marL="86373" marR="86373" marT="86373" marB="86373" anchor="ctr"/>
                </a:tc>
                <a:tc>
                  <a:txBody>
                    <a:bodyPr/>
                    <a:lstStyle/>
                    <a:p>
                      <a:pPr marL="0" marR="0" algn="ctr">
                        <a:lnSpc>
                          <a:spcPct val="107000"/>
                        </a:lnSpc>
                        <a:spcBef>
                          <a:spcPts val="0"/>
                        </a:spcBef>
                        <a:spcAft>
                          <a:spcPts val="0"/>
                        </a:spcAft>
                      </a:pPr>
                      <a:r>
                        <a:rPr lang="en-US" sz="1200" dirty="0">
                          <a:effectLst/>
                          <a:latin typeface="Calibri" panose="020F0502020204030204" pitchFamily="34" charset="0"/>
                          <a:cs typeface="Calibri" panose="020F0502020204030204" pitchFamily="34" charset="0"/>
                        </a:rPr>
                        <a:t>LSF amount (INR)</a:t>
                      </a:r>
                      <a:endParaRPr lang="en-US" sz="1200" dirty="0">
                        <a:effectLst/>
                        <a:latin typeface="Calibri" panose="020F0502020204030204" pitchFamily="34" charset="0"/>
                        <a:ea typeface="Calibri" panose="020F0502020204030204" pitchFamily="34" charset="0"/>
                        <a:cs typeface="Calibri" panose="020F0502020204030204" pitchFamily="34" charset="0"/>
                      </a:endParaRPr>
                    </a:p>
                  </a:txBody>
                  <a:tcPr marL="86373" marR="86373" marT="86373" marB="86373" anchor="ctr"/>
                </a:tc>
                <a:extLst>
                  <a:ext uri="{0D108BD9-81ED-4DB2-BD59-A6C34878D82A}">
                    <a16:rowId xmlns:a16="http://schemas.microsoft.com/office/drawing/2014/main" val="914908992"/>
                  </a:ext>
                </a:extLst>
              </a:tr>
              <a:tr h="651942">
                <a:tc>
                  <a:txBody>
                    <a:bodyPr/>
                    <a:lstStyle/>
                    <a:p>
                      <a:pPr marL="0" marR="0" lvl="0" indent="0" algn="just" defTabSz="914417" rtl="0" eaLnBrk="1" fontAlgn="auto" latinLnBrk="0" hangingPunct="1">
                        <a:lnSpc>
                          <a:spcPct val="107000"/>
                        </a:lnSpc>
                        <a:spcBef>
                          <a:spcPts val="0"/>
                        </a:spcBef>
                        <a:spcAft>
                          <a:spcPts val="0"/>
                        </a:spcAft>
                        <a:buClrTx/>
                        <a:buSzTx/>
                        <a:buFontTx/>
                        <a:buNone/>
                        <a:tabLst/>
                        <a:defRPr/>
                      </a:pPr>
                      <a:r>
                        <a:rPr lang="en-US" sz="1200" b="0" i="0" u="none" strike="noStrike" kern="1200" baseline="0" dirty="0">
                          <a:solidFill>
                            <a:schemeClr val="dk1"/>
                          </a:solidFill>
                          <a:latin typeface="Calibri" panose="020F0502020204030204" pitchFamily="34" charset="0"/>
                          <a:ea typeface="+mn-ea"/>
                          <a:cs typeface="Calibri" panose="020F0502020204030204" pitchFamily="34" charset="0"/>
                        </a:rPr>
                        <a:t>Form ODI Part-II/ APR, FCGPR (B), FLA Returns, Form OPI, evidence of investment or any other return which does not capture flows or any other periodical reporting 	</a:t>
                      </a:r>
                    </a:p>
                  </a:txBody>
                  <a:tcPr marL="86373" marR="86373" marT="86373" marB="86373" anchor="ctr"/>
                </a:tc>
                <a:tc>
                  <a:txBody>
                    <a:bodyPr/>
                    <a:lstStyle/>
                    <a:p>
                      <a:pPr marL="0" marR="0" algn="ctr">
                        <a:lnSpc>
                          <a:spcPct val="107000"/>
                        </a:lnSpc>
                        <a:spcBef>
                          <a:spcPts val="0"/>
                        </a:spcBef>
                        <a:spcAft>
                          <a:spcPts val="0"/>
                        </a:spcAft>
                      </a:pPr>
                      <a:r>
                        <a:rPr lang="en-US" sz="1200" dirty="0">
                          <a:effectLst/>
                          <a:latin typeface="Calibri" panose="020F0502020204030204" pitchFamily="34" charset="0"/>
                          <a:cs typeface="Calibri" panose="020F0502020204030204" pitchFamily="34" charset="0"/>
                        </a:rPr>
                        <a:t>7500/-</a:t>
                      </a:r>
                      <a:endParaRPr lang="en-US" sz="1200" dirty="0">
                        <a:effectLst/>
                        <a:latin typeface="Calibri" panose="020F0502020204030204" pitchFamily="34" charset="0"/>
                        <a:ea typeface="Calibri" panose="020F0502020204030204" pitchFamily="34" charset="0"/>
                        <a:cs typeface="Calibri" panose="020F0502020204030204" pitchFamily="34" charset="0"/>
                      </a:endParaRPr>
                    </a:p>
                  </a:txBody>
                  <a:tcPr marL="86373" marR="86373" marT="86373" marB="86373" anchor="ctr"/>
                </a:tc>
                <a:extLst>
                  <a:ext uri="{0D108BD9-81ED-4DB2-BD59-A6C34878D82A}">
                    <a16:rowId xmlns:a16="http://schemas.microsoft.com/office/drawing/2014/main" val="2917361739"/>
                  </a:ext>
                </a:extLst>
              </a:tr>
              <a:tr h="651942">
                <a:tc>
                  <a:txBody>
                    <a:bodyPr/>
                    <a:lstStyle/>
                    <a:p>
                      <a:pPr marL="0" marR="0" lvl="0" indent="0" algn="just" defTabSz="914417" rtl="0" eaLnBrk="1" fontAlgn="auto" latinLnBrk="0" hangingPunct="1">
                        <a:lnSpc>
                          <a:spcPct val="107000"/>
                        </a:lnSpc>
                        <a:spcBef>
                          <a:spcPts val="0"/>
                        </a:spcBef>
                        <a:spcAft>
                          <a:spcPts val="0"/>
                        </a:spcAft>
                        <a:buClrTx/>
                        <a:buSzTx/>
                        <a:buFontTx/>
                        <a:buNone/>
                        <a:tabLst/>
                        <a:defRPr/>
                      </a:pPr>
                      <a:r>
                        <a:rPr lang="en-US" sz="1200" b="0" i="0" u="none" strike="noStrike" kern="1200" baseline="0" dirty="0">
                          <a:solidFill>
                            <a:schemeClr val="dk1"/>
                          </a:solidFill>
                          <a:latin typeface="Calibri" panose="020F0502020204030204" pitchFamily="34" charset="0"/>
                          <a:ea typeface="+mn-ea"/>
                          <a:cs typeface="Calibri" panose="020F0502020204030204" pitchFamily="34" charset="0"/>
                        </a:rPr>
                        <a:t>FC-GPR, FCTRS, Form ESOP, Form LLP(I), Form LLP(II), Form CN, Form DI, Form </a:t>
                      </a:r>
                      <a:r>
                        <a:rPr lang="en-US" sz="1200" b="0" i="0" u="none" strike="noStrike" kern="1200" baseline="0" dirty="0" err="1">
                          <a:solidFill>
                            <a:schemeClr val="dk1"/>
                          </a:solidFill>
                          <a:latin typeface="Calibri" panose="020F0502020204030204" pitchFamily="34" charset="0"/>
                          <a:ea typeface="+mn-ea"/>
                          <a:cs typeface="Calibri" panose="020F0502020204030204" pitchFamily="34" charset="0"/>
                        </a:rPr>
                        <a:t>InVi</a:t>
                      </a:r>
                      <a:r>
                        <a:rPr lang="en-US" sz="1200" b="0" i="0" u="none" strike="noStrike" kern="1200" baseline="0" dirty="0">
                          <a:solidFill>
                            <a:schemeClr val="dk1"/>
                          </a:solidFill>
                          <a:latin typeface="Calibri" panose="020F0502020204030204" pitchFamily="34" charset="0"/>
                          <a:ea typeface="+mn-ea"/>
                          <a:cs typeface="Calibri" panose="020F0502020204030204" pitchFamily="34" charset="0"/>
                        </a:rPr>
                        <a:t>, Form ODI-Part I, Form ODI-Part III, Form FC, Form ECB, Form ECB-2, Revised Form ECB or any other return which captures flows or returns which capture reporting of non-fund transactions or any other transactional reporting 	</a:t>
                      </a:r>
                    </a:p>
                  </a:txBody>
                  <a:tcPr marL="86373" marR="86373" marT="86373" marB="86373" anchor="ctr"/>
                </a:tc>
                <a:tc>
                  <a:txBody>
                    <a:bodyPr/>
                    <a:lstStyle/>
                    <a:p>
                      <a:pPr marL="0" marR="0" algn="ctr">
                        <a:lnSpc>
                          <a:spcPct val="107000"/>
                        </a:lnSpc>
                        <a:spcBef>
                          <a:spcPts val="0"/>
                        </a:spcBef>
                        <a:spcAft>
                          <a:spcPts val="0"/>
                        </a:spcAft>
                      </a:pPr>
                      <a:r>
                        <a:rPr lang="en-US" sz="1200" dirty="0">
                          <a:effectLst/>
                          <a:latin typeface="Calibri" panose="020F0502020204030204" pitchFamily="34" charset="0"/>
                          <a:cs typeface="Calibri" panose="020F0502020204030204" pitchFamily="34" charset="0"/>
                        </a:rPr>
                        <a:t>[7500 + (0.025% x A x n)]</a:t>
                      </a:r>
                      <a:endParaRPr lang="en-US" sz="1200" dirty="0">
                        <a:effectLst/>
                        <a:latin typeface="Calibri" panose="020F0502020204030204" pitchFamily="34" charset="0"/>
                        <a:ea typeface="Calibri" panose="020F0502020204030204" pitchFamily="34" charset="0"/>
                        <a:cs typeface="Calibri" panose="020F0502020204030204" pitchFamily="34" charset="0"/>
                      </a:endParaRPr>
                    </a:p>
                  </a:txBody>
                  <a:tcPr marL="86373" marR="86373" marT="86373" marB="86373" anchor="ctr"/>
                </a:tc>
                <a:extLst>
                  <a:ext uri="{0D108BD9-81ED-4DB2-BD59-A6C34878D82A}">
                    <a16:rowId xmlns:a16="http://schemas.microsoft.com/office/drawing/2014/main" val="1262882239"/>
                  </a:ext>
                </a:extLst>
              </a:tr>
            </a:tbl>
          </a:graphicData>
        </a:graphic>
      </p:graphicFrame>
      <p:sp>
        <p:nvSpPr>
          <p:cNvPr id="5" name="Title 2"/>
          <p:cNvSpPr txBox="1">
            <a:spLocks/>
          </p:cNvSpPr>
          <p:nvPr/>
        </p:nvSpPr>
        <p:spPr bwMode="gray">
          <a:xfrm>
            <a:off x="466963" y="190532"/>
            <a:ext cx="11086862" cy="525055"/>
          </a:xfrm>
          <a:prstGeom prst="rect">
            <a:avLst/>
          </a:prstGeom>
          <a:solidFill>
            <a:schemeClr val="bg1"/>
          </a:solidFill>
          <a:ln>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t" anchorCtr="0">
            <a:noAutofit/>
          </a:bodyPr>
          <a:lstStyle>
            <a:lvl1pPr algn="l" defTabSz="1008400" rtl="0" eaLnBrk="1" latinLnBrk="0" hangingPunct="1">
              <a:spcBef>
                <a:spcPct val="0"/>
              </a:spcBef>
              <a:buNone/>
              <a:defRPr sz="2000" kern="1200">
                <a:solidFill>
                  <a:schemeClr val="tx1"/>
                </a:solidFill>
                <a:latin typeface="+mj-lt"/>
                <a:ea typeface="+mj-ea"/>
                <a:cs typeface="+mj-cs"/>
              </a:defRPr>
            </a:lvl1pPr>
          </a:lstStyle>
          <a:p>
            <a:r>
              <a:rPr lang="en-US" sz="2100" dirty="0">
                <a:latin typeface="Calibri" panose="020F0502020204030204" pitchFamily="34" charset="0"/>
                <a:cs typeface="Calibri" panose="020F0502020204030204" pitchFamily="34" charset="0"/>
              </a:rPr>
              <a:t>LSF Calculation- FDI</a:t>
            </a:r>
          </a:p>
        </p:txBody>
      </p:sp>
    </p:spTree>
    <p:extLst>
      <p:ext uri="{BB962C8B-B14F-4D97-AF65-F5344CB8AC3E}">
        <p14:creationId xmlns:p14="http://schemas.microsoft.com/office/powerpoint/2010/main" val="6903695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 Placeholder 5"/>
          <p:cNvSpPr txBox="1">
            <a:spLocks/>
          </p:cNvSpPr>
          <p:nvPr>
            <p:custDataLst>
              <p:tags r:id="rId1"/>
            </p:custDataLst>
          </p:nvPr>
        </p:nvSpPr>
        <p:spPr>
          <a:xfrm>
            <a:off x="1190625" y="1118768"/>
            <a:ext cx="4861089" cy="4475912"/>
          </a:xfrm>
          <a:prstGeom prst="homePlate">
            <a:avLst>
              <a:gd name="adj" fmla="val 5644"/>
            </a:avLst>
          </a:prstGeom>
          <a:solidFill>
            <a:schemeClr val="bg1"/>
          </a:solidFill>
          <a:ln w="12700">
            <a:solidFill>
              <a:srgbClr val="B4B4B4"/>
            </a:solidFill>
          </a:ln>
        </p:spPr>
        <p:txBody>
          <a:bodyPr wrap="square" lIns="182880" tIns="137160" rIns="274320" bIns="36000"/>
          <a:lstStyle>
            <a:lvl1pPr marL="0" indent="0" algn="l" defTabSz="957263" rtl="0" eaLnBrk="1" fontAlgn="base" hangingPunct="1">
              <a:lnSpc>
                <a:spcPct val="100000"/>
              </a:lnSpc>
              <a:spcBef>
                <a:spcPts val="400"/>
              </a:spcBef>
              <a:spcAft>
                <a:spcPts val="0"/>
              </a:spcAft>
              <a:buFont typeface="Arial" charset="0"/>
              <a:defRPr lang="en-US" sz="1400" kern="1200">
                <a:solidFill>
                  <a:schemeClr val="tx2"/>
                </a:solidFill>
                <a:latin typeface="+mn-lt"/>
                <a:ea typeface="+mn-ea"/>
                <a:cs typeface="+mn-cs"/>
              </a:defRPr>
            </a:lvl1pPr>
            <a:lvl2pPr marL="180000" indent="-180000" algn="l" defTabSz="957263" rtl="0" eaLnBrk="1" fontAlgn="base" hangingPunct="1">
              <a:lnSpc>
                <a:spcPct val="100000"/>
              </a:lnSpc>
              <a:spcBef>
                <a:spcPts val="400"/>
              </a:spcBef>
              <a:spcAft>
                <a:spcPts val="0"/>
              </a:spcAft>
              <a:buFont typeface="Arial" charset="0"/>
              <a:buChar char="•"/>
              <a:defRPr lang="en-US" sz="1400" kern="1200">
                <a:solidFill>
                  <a:schemeClr val="tx2"/>
                </a:solidFill>
                <a:latin typeface="+mn-lt"/>
                <a:ea typeface="+mj-ea"/>
                <a:cs typeface="+mj-cs"/>
              </a:defRPr>
            </a:lvl2pPr>
            <a:lvl3pPr marL="360000" indent="-180000" algn="l" defTabSz="957263" rtl="0" eaLnBrk="1" fontAlgn="base" hangingPunct="1">
              <a:lnSpc>
                <a:spcPct val="100000"/>
              </a:lnSpc>
              <a:spcBef>
                <a:spcPts val="400"/>
              </a:spcBef>
              <a:spcAft>
                <a:spcPts val="0"/>
              </a:spcAft>
              <a:buFont typeface="Arial" charset="0"/>
              <a:buChar char="‒"/>
              <a:defRPr lang="en-US" sz="1200" kern="1200">
                <a:solidFill>
                  <a:schemeClr val="tx2"/>
                </a:solidFill>
                <a:latin typeface="+mn-lt"/>
                <a:ea typeface="+mj-ea"/>
                <a:cs typeface="+mj-cs"/>
              </a:defRPr>
            </a:lvl3pPr>
            <a:lvl4pPr marL="540000" indent="-180000" algn="l" defTabSz="957263" rtl="0" eaLnBrk="1" fontAlgn="base" hangingPunct="1">
              <a:lnSpc>
                <a:spcPct val="100000"/>
              </a:lnSpc>
              <a:spcBef>
                <a:spcPts val="400"/>
              </a:spcBef>
              <a:spcAft>
                <a:spcPts val="0"/>
              </a:spcAft>
              <a:buFont typeface="Arial" charset="0"/>
              <a:buChar char="•"/>
              <a:defRPr lang="en-US" sz="1200" kern="1200">
                <a:solidFill>
                  <a:schemeClr val="tx2"/>
                </a:solidFill>
                <a:latin typeface="+mn-lt"/>
                <a:ea typeface="+mj-ea"/>
                <a:cs typeface="+mj-cs"/>
              </a:defRPr>
            </a:lvl4pPr>
            <a:lvl5pPr marL="720000" indent="-179388" algn="l" defTabSz="957263" rtl="0" eaLnBrk="1" fontAlgn="base" hangingPunct="1">
              <a:lnSpc>
                <a:spcPct val="100000"/>
              </a:lnSpc>
              <a:spcBef>
                <a:spcPts val="400"/>
              </a:spcBef>
              <a:spcAft>
                <a:spcPts val="0"/>
              </a:spcAft>
              <a:buFont typeface="Arial" charset="0"/>
              <a:buChar char="‒"/>
              <a:defRPr lang="en-GB" sz="1200" kern="1200">
                <a:solidFill>
                  <a:schemeClr val="tx2"/>
                </a:solidFill>
                <a:latin typeface="+mn-lt"/>
                <a:ea typeface="+mj-ea"/>
                <a:cs typeface="+mj-cs"/>
              </a:defRPr>
            </a:lvl5pPr>
            <a:lvl6pPr marL="900000" indent="-180000" algn="l" defTabSz="859512" rtl="0" eaLnBrk="1" latinLnBrk="0" hangingPunct="1">
              <a:lnSpc>
                <a:spcPct val="100000"/>
              </a:lnSpc>
              <a:spcBef>
                <a:spcPts val="400"/>
              </a:spcBef>
              <a:spcAft>
                <a:spcPts val="0"/>
              </a:spcAft>
              <a:buFont typeface="Arial" pitchFamily="34" charset="0"/>
              <a:buChar char="•"/>
              <a:defRPr sz="1200" kern="1200" baseline="0">
                <a:solidFill>
                  <a:schemeClr val="accent1"/>
                </a:solidFill>
                <a:latin typeface="+mn-lt"/>
                <a:ea typeface="+mn-ea"/>
                <a:cs typeface="+mn-cs"/>
              </a:defRPr>
            </a:lvl6pPr>
            <a:lvl7pPr marL="1080000" indent="-180000" algn="l" defTabSz="859512" rtl="0" eaLnBrk="1" latinLnBrk="0" hangingPunct="1">
              <a:lnSpc>
                <a:spcPct val="100000"/>
              </a:lnSpc>
              <a:spcBef>
                <a:spcPts val="400"/>
              </a:spcBef>
              <a:spcAft>
                <a:spcPts val="0"/>
              </a:spcAft>
              <a:buFont typeface="Arial" pitchFamily="34" charset="0"/>
              <a:buChar char="‒"/>
              <a:defRPr sz="1200" kern="1200">
                <a:solidFill>
                  <a:schemeClr val="accent1"/>
                </a:solidFill>
                <a:latin typeface="+mn-lt"/>
                <a:ea typeface="+mn-ea"/>
                <a:cs typeface="+mn-cs"/>
              </a:defRPr>
            </a:lvl7pPr>
            <a:lvl8pPr marL="1260000" indent="-180000" algn="l" defTabSz="859512" rtl="0" eaLnBrk="1" latinLnBrk="0" hangingPunct="1">
              <a:lnSpc>
                <a:spcPct val="100000"/>
              </a:lnSpc>
              <a:spcBef>
                <a:spcPts val="400"/>
              </a:spcBef>
              <a:spcAft>
                <a:spcPts val="0"/>
              </a:spcAft>
              <a:buFont typeface="Arial" pitchFamily="34" charset="0"/>
              <a:buChar char="•"/>
              <a:defRPr sz="1200" kern="1200">
                <a:solidFill>
                  <a:schemeClr val="accent1"/>
                </a:solidFill>
                <a:latin typeface="+mn-lt"/>
                <a:ea typeface="+mn-ea"/>
                <a:cs typeface="+mn-cs"/>
              </a:defRPr>
            </a:lvl8pPr>
            <a:lvl9pPr marL="1440000" indent="-180000" algn="l" defTabSz="859512" rtl="0" eaLnBrk="1" latinLnBrk="0" hangingPunct="1">
              <a:lnSpc>
                <a:spcPct val="100000"/>
              </a:lnSpc>
              <a:spcBef>
                <a:spcPts val="400"/>
              </a:spcBef>
              <a:spcAft>
                <a:spcPts val="0"/>
              </a:spcAft>
              <a:buFont typeface="Arial" pitchFamily="34" charset="0"/>
              <a:buChar char="‒"/>
              <a:defRPr sz="1200" kern="1200">
                <a:solidFill>
                  <a:schemeClr val="accent1"/>
                </a:solidFill>
                <a:latin typeface="+mn-lt"/>
                <a:ea typeface="+mn-ea"/>
                <a:cs typeface="+mn-cs"/>
              </a:defRPr>
            </a:lvl9pPr>
          </a:lstStyle>
          <a:p>
            <a:pPr>
              <a:spcBef>
                <a:spcPts val="600"/>
              </a:spcBef>
            </a:pPr>
            <a:r>
              <a:rPr lang="en-US" sz="1100" b="1" u="sng" dirty="0">
                <a:solidFill>
                  <a:schemeClr val="tx1"/>
                </a:solidFill>
                <a:latin typeface="Calibri" panose="020F0502020204030204" pitchFamily="34" charset="0"/>
                <a:cs typeface="Calibri" panose="020F0502020204030204" pitchFamily="34" charset="0"/>
              </a:rPr>
              <a:t>Regional Office of RBI</a:t>
            </a:r>
          </a:p>
          <a:p>
            <a:pPr marL="155471" indent="-155471" algn="just">
              <a:buFont typeface="Arial" panose="020B0604020202020204" pitchFamily="34" charset="0"/>
              <a:buChar char="•"/>
            </a:pPr>
            <a:r>
              <a:rPr lang="en-US" sz="1100" dirty="0">
                <a:solidFill>
                  <a:schemeClr val="tx1"/>
                </a:solidFill>
                <a:latin typeface="Calibri" panose="020F0502020204030204" pitchFamily="34" charset="0"/>
                <a:cs typeface="Calibri" panose="020F0502020204030204" pitchFamily="34" charset="0"/>
              </a:rPr>
              <a:t>Delay in reporting inward remittance received for issue of shares.</a:t>
            </a:r>
          </a:p>
          <a:p>
            <a:pPr marL="155471" indent="-155471" algn="just">
              <a:buFont typeface="Arial" panose="020B0604020202020204" pitchFamily="34" charset="0"/>
              <a:buChar char="•"/>
            </a:pPr>
            <a:r>
              <a:rPr lang="en-US" sz="1100" dirty="0">
                <a:solidFill>
                  <a:schemeClr val="tx1"/>
                </a:solidFill>
                <a:latin typeface="Calibri" panose="020F0502020204030204" pitchFamily="34" charset="0"/>
                <a:cs typeface="Calibri" panose="020F0502020204030204" pitchFamily="34" charset="0"/>
              </a:rPr>
              <a:t>Delay in filing form FC(GPR) after issue of shares.</a:t>
            </a:r>
          </a:p>
          <a:p>
            <a:pPr marL="155471" indent="-155471" algn="just">
              <a:buFont typeface="Arial" panose="020B0604020202020204" pitchFamily="34" charset="0"/>
              <a:buChar char="•"/>
            </a:pPr>
            <a:r>
              <a:rPr lang="en-US" sz="1100" dirty="0">
                <a:solidFill>
                  <a:schemeClr val="tx1"/>
                </a:solidFill>
                <a:latin typeface="Calibri" panose="020F0502020204030204" pitchFamily="34" charset="0"/>
                <a:cs typeface="Calibri" panose="020F0502020204030204" pitchFamily="34" charset="0"/>
              </a:rPr>
              <a:t>Delay in filing the Annual Return on Foreign Liabilities and Assets (FLA).</a:t>
            </a:r>
          </a:p>
          <a:p>
            <a:pPr marL="155471" indent="-155471" algn="just">
              <a:buFont typeface="Arial" panose="020B0604020202020204" pitchFamily="34" charset="0"/>
              <a:buChar char="•"/>
            </a:pPr>
            <a:r>
              <a:rPr lang="en-US" sz="1100" dirty="0">
                <a:solidFill>
                  <a:schemeClr val="tx1"/>
                </a:solidFill>
                <a:latin typeface="Calibri" panose="020F0502020204030204" pitchFamily="34" charset="0"/>
                <a:cs typeface="Calibri" panose="020F0502020204030204" pitchFamily="34" charset="0"/>
              </a:rPr>
              <a:t>Delay in issue of shares/refund of share application money beyond 60/180 days, mode of receipt of funds, etc.</a:t>
            </a:r>
          </a:p>
          <a:p>
            <a:pPr marL="155471" indent="-155471" algn="just">
              <a:buFont typeface="Arial" panose="020B0604020202020204" pitchFamily="34" charset="0"/>
              <a:buChar char="•"/>
            </a:pPr>
            <a:r>
              <a:rPr lang="en-US" sz="1100" dirty="0">
                <a:solidFill>
                  <a:schemeClr val="tx1"/>
                </a:solidFill>
                <a:latin typeface="Calibri" panose="020F0502020204030204" pitchFamily="34" charset="0"/>
                <a:cs typeface="Calibri" panose="020F0502020204030204" pitchFamily="34" charset="0"/>
              </a:rPr>
              <a:t>Violation of pricing guidelines for issue/transfer of shares.</a:t>
            </a:r>
          </a:p>
          <a:p>
            <a:pPr marL="155471" indent="-155471" algn="just">
              <a:buFont typeface="Arial" panose="020B0604020202020204" pitchFamily="34" charset="0"/>
              <a:buChar char="•"/>
            </a:pPr>
            <a:r>
              <a:rPr lang="en-US" sz="1100" dirty="0">
                <a:solidFill>
                  <a:schemeClr val="tx1"/>
                </a:solidFill>
                <a:latin typeface="Calibri" panose="020F0502020204030204" pitchFamily="34" charset="0"/>
                <a:cs typeface="Calibri" panose="020F0502020204030204" pitchFamily="34" charset="0"/>
              </a:rPr>
              <a:t>Issue of ineligible instruments.</a:t>
            </a:r>
          </a:p>
          <a:p>
            <a:pPr marL="155471" indent="-155471" algn="just">
              <a:buFont typeface="Arial" panose="020B0604020202020204" pitchFamily="34" charset="0"/>
              <a:buChar char="•"/>
            </a:pPr>
            <a:r>
              <a:rPr lang="en-US" sz="1100" dirty="0">
                <a:solidFill>
                  <a:schemeClr val="tx1"/>
                </a:solidFill>
                <a:latin typeface="Calibri" panose="020F0502020204030204" pitchFamily="34" charset="0"/>
                <a:cs typeface="Calibri" panose="020F0502020204030204" pitchFamily="34" charset="0"/>
              </a:rPr>
              <a:t>Issue of shares without approval of RBI/FIPB or Government, wherever required.</a:t>
            </a:r>
          </a:p>
          <a:p>
            <a:pPr marL="155471" indent="-155471" algn="just">
              <a:buFont typeface="Arial" panose="020B0604020202020204" pitchFamily="34" charset="0"/>
              <a:buChar char="•"/>
            </a:pPr>
            <a:r>
              <a:rPr lang="en-US" sz="1100" dirty="0">
                <a:solidFill>
                  <a:schemeClr val="tx1"/>
                </a:solidFill>
                <a:latin typeface="Calibri" panose="020F0502020204030204" pitchFamily="34" charset="0"/>
                <a:cs typeface="Calibri" panose="020F0502020204030204" pitchFamily="34" charset="0"/>
              </a:rPr>
              <a:t>Delay in submission of form FC-TRS </a:t>
            </a:r>
          </a:p>
          <a:p>
            <a:pPr marL="155471" indent="-155471" algn="just">
              <a:buFont typeface="Arial" panose="020B0604020202020204" pitchFamily="34" charset="0"/>
              <a:buChar char="•"/>
            </a:pPr>
            <a:r>
              <a:rPr lang="en-US" sz="1100" dirty="0">
                <a:solidFill>
                  <a:schemeClr val="tx1"/>
                </a:solidFill>
                <a:latin typeface="Calibri" panose="020F0502020204030204" pitchFamily="34" charset="0"/>
                <a:cs typeface="Calibri" panose="020F0502020204030204" pitchFamily="34" charset="0"/>
              </a:rPr>
              <a:t>Taking on record transfer of shares by investee company.</a:t>
            </a:r>
          </a:p>
          <a:p>
            <a:pPr marL="155471" indent="-155471" algn="just">
              <a:buFont typeface="Arial" panose="020B0604020202020204" pitchFamily="34" charset="0"/>
              <a:buChar char="•"/>
            </a:pPr>
            <a:r>
              <a:rPr lang="en-US" sz="1100" dirty="0">
                <a:solidFill>
                  <a:schemeClr val="tx1"/>
                </a:solidFill>
                <a:latin typeface="Calibri" panose="020F0502020204030204" pitchFamily="34" charset="0"/>
                <a:cs typeface="Calibri" panose="020F0502020204030204" pitchFamily="34" charset="0"/>
              </a:rPr>
              <a:t>Delay in reporting the downstream investment to Secretariat for Industrial Assistance, DPIIT.</a:t>
            </a:r>
          </a:p>
          <a:p>
            <a:pPr marL="155471" indent="-155471" algn="just">
              <a:buFont typeface="Arial" panose="020B0604020202020204" pitchFamily="34" charset="0"/>
              <a:buChar char="•"/>
            </a:pPr>
            <a:r>
              <a:rPr lang="en-US" sz="1100" dirty="0">
                <a:solidFill>
                  <a:schemeClr val="tx1"/>
                </a:solidFill>
                <a:latin typeface="Calibri" panose="020F0502020204030204" pitchFamily="34" charset="0"/>
                <a:cs typeface="Calibri" panose="020F0502020204030204" pitchFamily="34" charset="0"/>
              </a:rPr>
              <a:t>Delay in reporting receipt of amount of consideration for capital contribution and acquisition of profit shares by Limited Liability Partnerships (LLPs)/ delay in reporting disinvestment/transfer of capital contribution or profit share between a resident and a non-resident (or vice-versa) in case of LLPs.</a:t>
            </a:r>
          </a:p>
          <a:p>
            <a:pPr marL="155471" indent="-155471" algn="just">
              <a:buFont typeface="Arial" panose="020B0604020202020204" pitchFamily="34" charset="0"/>
              <a:buChar char="•"/>
            </a:pPr>
            <a:r>
              <a:rPr lang="en-US" sz="1100" dirty="0">
                <a:solidFill>
                  <a:schemeClr val="tx1"/>
                </a:solidFill>
                <a:latin typeface="Calibri" panose="020F0502020204030204" pitchFamily="34" charset="0"/>
                <a:cs typeface="Calibri" panose="020F0502020204030204" pitchFamily="34" charset="0"/>
              </a:rPr>
              <a:t>Gift of capital instruments by a person resident in India to a person resident outside India without seeking prior approval of the Reserve Bank of India.</a:t>
            </a:r>
          </a:p>
          <a:p>
            <a:pPr>
              <a:spcBef>
                <a:spcPts val="600"/>
              </a:spcBef>
            </a:pPr>
            <a:endParaRPr lang="en-US" sz="1100" b="1" u="sng" dirty="0">
              <a:solidFill>
                <a:schemeClr val="tx1"/>
              </a:solidFill>
              <a:latin typeface="Calibri" panose="020F0502020204030204" pitchFamily="34" charset="0"/>
              <a:cs typeface="Calibri" panose="020F0502020204030204" pitchFamily="34" charset="0"/>
            </a:endParaRPr>
          </a:p>
          <a:p>
            <a:pPr>
              <a:spcBef>
                <a:spcPts val="600"/>
              </a:spcBef>
            </a:pPr>
            <a:endParaRPr lang="en-US" sz="1100" b="1" u="sng" dirty="0">
              <a:solidFill>
                <a:schemeClr val="tx1"/>
              </a:solidFill>
              <a:latin typeface="Calibri" panose="020F0502020204030204" pitchFamily="34" charset="0"/>
              <a:cs typeface="Calibri" panose="020F0502020204030204" pitchFamily="34" charset="0"/>
            </a:endParaRPr>
          </a:p>
        </p:txBody>
      </p:sp>
      <p:sp>
        <p:nvSpPr>
          <p:cNvPr id="40" name="Text Placeholder 5"/>
          <p:cNvSpPr txBox="1">
            <a:spLocks/>
          </p:cNvSpPr>
          <p:nvPr/>
        </p:nvSpPr>
        <p:spPr>
          <a:xfrm flipH="1">
            <a:off x="6936183" y="1118768"/>
            <a:ext cx="4065191" cy="4475913"/>
          </a:xfrm>
          <a:prstGeom prst="homePlate">
            <a:avLst>
              <a:gd name="adj" fmla="val 8173"/>
            </a:avLst>
          </a:prstGeom>
          <a:solidFill>
            <a:schemeClr val="bg1"/>
          </a:solidFill>
          <a:ln w="12700">
            <a:solidFill>
              <a:srgbClr val="B4B4B4"/>
            </a:solidFill>
          </a:ln>
        </p:spPr>
        <p:txBody>
          <a:bodyPr wrap="square" lIns="274320" tIns="137160" rIns="274320" bIns="36000"/>
          <a:lstStyle>
            <a:lvl1pPr marL="0" indent="0" algn="l" defTabSz="957263" rtl="0" eaLnBrk="1" fontAlgn="base" hangingPunct="1">
              <a:lnSpc>
                <a:spcPct val="100000"/>
              </a:lnSpc>
              <a:spcBef>
                <a:spcPts val="400"/>
              </a:spcBef>
              <a:spcAft>
                <a:spcPts val="0"/>
              </a:spcAft>
              <a:buFont typeface="Arial" charset="0"/>
              <a:defRPr lang="en-US" sz="1400" kern="1200">
                <a:solidFill>
                  <a:schemeClr val="tx2"/>
                </a:solidFill>
                <a:latin typeface="+mn-lt"/>
                <a:ea typeface="+mn-ea"/>
                <a:cs typeface="+mn-cs"/>
              </a:defRPr>
            </a:lvl1pPr>
            <a:lvl2pPr marL="180000" indent="-180000" algn="l" defTabSz="957263" rtl="0" eaLnBrk="1" fontAlgn="base" hangingPunct="1">
              <a:lnSpc>
                <a:spcPct val="100000"/>
              </a:lnSpc>
              <a:spcBef>
                <a:spcPts val="400"/>
              </a:spcBef>
              <a:spcAft>
                <a:spcPts val="0"/>
              </a:spcAft>
              <a:buFont typeface="Arial" charset="0"/>
              <a:buChar char="•"/>
              <a:defRPr lang="en-US" sz="1400" kern="1200">
                <a:solidFill>
                  <a:schemeClr val="tx2"/>
                </a:solidFill>
                <a:latin typeface="+mn-lt"/>
                <a:ea typeface="+mj-ea"/>
                <a:cs typeface="+mj-cs"/>
              </a:defRPr>
            </a:lvl2pPr>
            <a:lvl3pPr marL="360000" indent="-180000" algn="l" defTabSz="957263" rtl="0" eaLnBrk="1" fontAlgn="base" hangingPunct="1">
              <a:lnSpc>
                <a:spcPct val="100000"/>
              </a:lnSpc>
              <a:spcBef>
                <a:spcPts val="400"/>
              </a:spcBef>
              <a:spcAft>
                <a:spcPts val="0"/>
              </a:spcAft>
              <a:buFont typeface="Arial" charset="0"/>
              <a:buChar char="‒"/>
              <a:defRPr lang="en-US" sz="1200" kern="1200">
                <a:solidFill>
                  <a:schemeClr val="tx2"/>
                </a:solidFill>
                <a:latin typeface="+mn-lt"/>
                <a:ea typeface="+mj-ea"/>
                <a:cs typeface="+mj-cs"/>
              </a:defRPr>
            </a:lvl3pPr>
            <a:lvl4pPr marL="540000" indent="-180000" algn="l" defTabSz="957263" rtl="0" eaLnBrk="1" fontAlgn="base" hangingPunct="1">
              <a:lnSpc>
                <a:spcPct val="100000"/>
              </a:lnSpc>
              <a:spcBef>
                <a:spcPts val="400"/>
              </a:spcBef>
              <a:spcAft>
                <a:spcPts val="0"/>
              </a:spcAft>
              <a:buFont typeface="Arial" charset="0"/>
              <a:buChar char="•"/>
              <a:defRPr lang="en-US" sz="1200" kern="1200">
                <a:solidFill>
                  <a:schemeClr val="tx2"/>
                </a:solidFill>
                <a:latin typeface="+mn-lt"/>
                <a:ea typeface="+mj-ea"/>
                <a:cs typeface="+mj-cs"/>
              </a:defRPr>
            </a:lvl4pPr>
            <a:lvl5pPr marL="720000" indent="-179388" algn="l" defTabSz="957263" rtl="0" eaLnBrk="1" fontAlgn="base" hangingPunct="1">
              <a:lnSpc>
                <a:spcPct val="100000"/>
              </a:lnSpc>
              <a:spcBef>
                <a:spcPts val="400"/>
              </a:spcBef>
              <a:spcAft>
                <a:spcPts val="0"/>
              </a:spcAft>
              <a:buFont typeface="Arial" charset="0"/>
              <a:buChar char="‒"/>
              <a:defRPr lang="en-GB" sz="1200" kern="1200">
                <a:solidFill>
                  <a:schemeClr val="tx2"/>
                </a:solidFill>
                <a:latin typeface="+mn-lt"/>
                <a:ea typeface="+mj-ea"/>
                <a:cs typeface="+mj-cs"/>
              </a:defRPr>
            </a:lvl5pPr>
            <a:lvl6pPr marL="900000" indent="-180000" algn="l" defTabSz="859512" rtl="0" eaLnBrk="1" latinLnBrk="0" hangingPunct="1">
              <a:lnSpc>
                <a:spcPct val="100000"/>
              </a:lnSpc>
              <a:spcBef>
                <a:spcPts val="400"/>
              </a:spcBef>
              <a:spcAft>
                <a:spcPts val="0"/>
              </a:spcAft>
              <a:buFont typeface="Arial" pitchFamily="34" charset="0"/>
              <a:buChar char="•"/>
              <a:defRPr sz="1200" kern="1200" baseline="0">
                <a:solidFill>
                  <a:schemeClr val="accent1"/>
                </a:solidFill>
                <a:latin typeface="+mn-lt"/>
                <a:ea typeface="+mn-ea"/>
                <a:cs typeface="+mn-cs"/>
              </a:defRPr>
            </a:lvl6pPr>
            <a:lvl7pPr marL="1080000" indent="-180000" algn="l" defTabSz="859512" rtl="0" eaLnBrk="1" latinLnBrk="0" hangingPunct="1">
              <a:lnSpc>
                <a:spcPct val="100000"/>
              </a:lnSpc>
              <a:spcBef>
                <a:spcPts val="400"/>
              </a:spcBef>
              <a:spcAft>
                <a:spcPts val="0"/>
              </a:spcAft>
              <a:buFont typeface="Arial" pitchFamily="34" charset="0"/>
              <a:buChar char="‒"/>
              <a:defRPr sz="1200" kern="1200">
                <a:solidFill>
                  <a:schemeClr val="accent1"/>
                </a:solidFill>
                <a:latin typeface="+mn-lt"/>
                <a:ea typeface="+mn-ea"/>
                <a:cs typeface="+mn-cs"/>
              </a:defRPr>
            </a:lvl7pPr>
            <a:lvl8pPr marL="1260000" indent="-180000" algn="l" defTabSz="859512" rtl="0" eaLnBrk="1" latinLnBrk="0" hangingPunct="1">
              <a:lnSpc>
                <a:spcPct val="100000"/>
              </a:lnSpc>
              <a:spcBef>
                <a:spcPts val="400"/>
              </a:spcBef>
              <a:spcAft>
                <a:spcPts val="0"/>
              </a:spcAft>
              <a:buFont typeface="Arial" pitchFamily="34" charset="0"/>
              <a:buChar char="•"/>
              <a:defRPr sz="1200" kern="1200">
                <a:solidFill>
                  <a:schemeClr val="accent1"/>
                </a:solidFill>
                <a:latin typeface="+mn-lt"/>
                <a:ea typeface="+mn-ea"/>
                <a:cs typeface="+mn-cs"/>
              </a:defRPr>
            </a:lvl8pPr>
            <a:lvl9pPr marL="1440000" indent="-180000" algn="l" defTabSz="859512" rtl="0" eaLnBrk="1" latinLnBrk="0" hangingPunct="1">
              <a:lnSpc>
                <a:spcPct val="100000"/>
              </a:lnSpc>
              <a:spcBef>
                <a:spcPts val="400"/>
              </a:spcBef>
              <a:spcAft>
                <a:spcPts val="0"/>
              </a:spcAft>
              <a:buFont typeface="Arial" pitchFamily="34" charset="0"/>
              <a:buChar char="‒"/>
              <a:defRPr sz="1200" kern="1200">
                <a:solidFill>
                  <a:schemeClr val="accent1"/>
                </a:solidFill>
                <a:latin typeface="+mn-lt"/>
                <a:ea typeface="+mn-ea"/>
                <a:cs typeface="+mn-cs"/>
              </a:defRPr>
            </a:lvl9pPr>
          </a:lstStyle>
          <a:p>
            <a:pPr>
              <a:spcBef>
                <a:spcPts val="600"/>
              </a:spcBef>
            </a:pPr>
            <a:r>
              <a:rPr lang="en-US" sz="1150" b="1" u="sng" dirty="0">
                <a:solidFill>
                  <a:schemeClr val="tx1"/>
                </a:solidFill>
                <a:latin typeface="Calibri" panose="020F0502020204030204" pitchFamily="34" charset="0"/>
                <a:cs typeface="Calibri" panose="020F0502020204030204" pitchFamily="34" charset="0"/>
              </a:rPr>
              <a:t>FED CO Cell, New Delhi</a:t>
            </a:r>
          </a:p>
          <a:p>
            <a:pPr marL="155471" indent="-155471">
              <a:buFont typeface="Arial" panose="020B0604020202020204" pitchFamily="34" charset="0"/>
              <a:buChar char="•"/>
            </a:pPr>
            <a:r>
              <a:rPr lang="en-US" sz="1150" dirty="0">
                <a:solidFill>
                  <a:schemeClr val="tx1"/>
                </a:solidFill>
                <a:latin typeface="Calibri" panose="020F0502020204030204" pitchFamily="34" charset="0"/>
                <a:cs typeface="Calibri" panose="020F0502020204030204" pitchFamily="34" charset="0"/>
              </a:rPr>
              <a:t>Contraventions relating to acquisition and transfer of immovable property outside India;</a:t>
            </a:r>
          </a:p>
          <a:p>
            <a:endParaRPr lang="en-US" sz="1150" dirty="0">
              <a:solidFill>
                <a:schemeClr val="tx1"/>
              </a:solidFill>
              <a:latin typeface="Calibri" panose="020F0502020204030204" pitchFamily="34" charset="0"/>
              <a:cs typeface="Calibri" panose="020F0502020204030204" pitchFamily="34" charset="0"/>
            </a:endParaRPr>
          </a:p>
          <a:p>
            <a:pPr marL="155471" indent="-155471">
              <a:buFont typeface="Arial" panose="020B0604020202020204" pitchFamily="34" charset="0"/>
              <a:buChar char="•"/>
            </a:pPr>
            <a:r>
              <a:rPr lang="en-US" sz="1150" dirty="0">
                <a:solidFill>
                  <a:schemeClr val="tx1"/>
                </a:solidFill>
                <a:latin typeface="Calibri" panose="020F0502020204030204" pitchFamily="34" charset="0"/>
                <a:cs typeface="Calibri" panose="020F0502020204030204" pitchFamily="34" charset="0"/>
              </a:rPr>
              <a:t>Contraventions relating to acquisition and transfer of immovable property in India;</a:t>
            </a:r>
          </a:p>
          <a:p>
            <a:endParaRPr lang="en-US" sz="1150" dirty="0">
              <a:solidFill>
                <a:schemeClr val="tx1"/>
              </a:solidFill>
              <a:latin typeface="Calibri" panose="020F0502020204030204" pitchFamily="34" charset="0"/>
              <a:cs typeface="Calibri" panose="020F0502020204030204" pitchFamily="34" charset="0"/>
            </a:endParaRPr>
          </a:p>
          <a:p>
            <a:pPr marL="155471" indent="-155471">
              <a:buFont typeface="Arial" panose="020B0604020202020204" pitchFamily="34" charset="0"/>
              <a:buChar char="•"/>
            </a:pPr>
            <a:r>
              <a:rPr lang="en-US" sz="1150" dirty="0">
                <a:solidFill>
                  <a:schemeClr val="tx1"/>
                </a:solidFill>
                <a:latin typeface="Calibri" panose="020F0502020204030204" pitchFamily="34" charset="0"/>
                <a:cs typeface="Calibri" panose="020F0502020204030204" pitchFamily="34" charset="0"/>
              </a:rPr>
              <a:t>Contraventions relating to establishment in India of Branch office, Liaison Office or project office;</a:t>
            </a:r>
          </a:p>
          <a:p>
            <a:endParaRPr lang="en-US" sz="1150" dirty="0">
              <a:solidFill>
                <a:schemeClr val="tx1"/>
              </a:solidFill>
              <a:latin typeface="Calibri" panose="020F0502020204030204" pitchFamily="34" charset="0"/>
              <a:cs typeface="Calibri" panose="020F0502020204030204" pitchFamily="34" charset="0"/>
            </a:endParaRPr>
          </a:p>
          <a:p>
            <a:pPr marL="155471" indent="-155471">
              <a:buFont typeface="Arial" panose="020B0604020202020204" pitchFamily="34" charset="0"/>
              <a:buChar char="•"/>
            </a:pPr>
            <a:r>
              <a:rPr lang="en-US" sz="1150" dirty="0">
                <a:solidFill>
                  <a:schemeClr val="tx1"/>
                </a:solidFill>
                <a:latin typeface="Calibri" panose="020F0502020204030204" pitchFamily="34" charset="0"/>
                <a:cs typeface="Calibri" panose="020F0502020204030204" pitchFamily="34" charset="0"/>
              </a:rPr>
              <a:t>Contraventions falling under Foreign Exchange Management (Deposit) Regulations , 2000</a:t>
            </a:r>
          </a:p>
          <a:p>
            <a:pPr>
              <a:spcBef>
                <a:spcPts val="600"/>
              </a:spcBef>
            </a:pPr>
            <a:endParaRPr lang="en-US" sz="1150" b="1" u="sng" dirty="0">
              <a:solidFill>
                <a:schemeClr val="tx1"/>
              </a:solidFill>
              <a:latin typeface="Calibri" panose="020F0502020204030204" pitchFamily="34" charset="0"/>
              <a:cs typeface="Calibri" panose="020F0502020204030204" pitchFamily="34" charset="0"/>
            </a:endParaRPr>
          </a:p>
          <a:p>
            <a:pPr>
              <a:spcBef>
                <a:spcPts val="600"/>
              </a:spcBef>
            </a:pPr>
            <a:endParaRPr lang="en-US" sz="1150" b="1" u="sng" dirty="0">
              <a:solidFill>
                <a:schemeClr val="tx1"/>
              </a:solidFill>
              <a:latin typeface="Calibri" panose="020F0502020204030204" pitchFamily="34" charset="0"/>
              <a:cs typeface="Calibri" panose="020F0502020204030204" pitchFamily="34" charset="0"/>
            </a:endParaRPr>
          </a:p>
        </p:txBody>
      </p:sp>
      <p:sp>
        <p:nvSpPr>
          <p:cNvPr id="41" name="Oval 40"/>
          <p:cNvSpPr>
            <a:spLocks noChangeArrowheads="1"/>
          </p:cNvSpPr>
          <p:nvPr>
            <p:custDataLst>
              <p:tags r:id="rId2"/>
            </p:custDataLst>
          </p:nvPr>
        </p:nvSpPr>
        <p:spPr bwMode="auto">
          <a:xfrm>
            <a:off x="5811445" y="2926397"/>
            <a:ext cx="1608767" cy="1548000"/>
          </a:xfrm>
          <a:prstGeom prst="ellipse">
            <a:avLst/>
          </a:prstGeom>
          <a:solidFill>
            <a:srgbClr val="00ABAB"/>
          </a:solidFill>
          <a:ln w="6350" algn="ctr">
            <a:solidFill>
              <a:schemeClr val="bg1"/>
            </a:solidFill>
            <a:round/>
            <a:headEnd/>
            <a:tailEnd/>
          </a:ln>
        </p:spPr>
        <p:txBody>
          <a:bodyPr lIns="36000" tIns="36000" rIns="36000" bIns="36000" anchor="ctr"/>
          <a:lstStyle/>
          <a:p>
            <a:pPr algn="ctr">
              <a:defRPr/>
            </a:pPr>
            <a:r>
              <a:rPr lang="en-US" sz="1200" b="1" dirty="0">
                <a:solidFill>
                  <a:schemeClr val="bg1"/>
                </a:solidFill>
                <a:latin typeface="Calibri" panose="020F0502020204030204" pitchFamily="34" charset="0"/>
                <a:ea typeface="ＭＳ Ｐゴシック" pitchFamily="50" charset="-128"/>
                <a:cs typeface="Calibri" panose="020F0502020204030204" pitchFamily="34" charset="0"/>
              </a:rPr>
              <a:t>Compounding of Contraventions</a:t>
            </a:r>
          </a:p>
        </p:txBody>
      </p:sp>
      <p:sp>
        <p:nvSpPr>
          <p:cNvPr id="4" name="Rectangle 3"/>
          <p:cNvSpPr/>
          <p:nvPr/>
        </p:nvSpPr>
        <p:spPr>
          <a:xfrm>
            <a:off x="1912148" y="691707"/>
            <a:ext cx="8464352" cy="321105"/>
          </a:xfrm>
          <a:prstGeom prst="rect">
            <a:avLst/>
          </a:prstGeom>
          <a:solidFill>
            <a:srgbClr val="00ABA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latin typeface="Calibri" panose="020F0502020204030204" pitchFamily="34" charset="0"/>
                <a:cs typeface="Calibri" panose="020F0502020204030204" pitchFamily="34" charset="0"/>
              </a:rPr>
              <a:t> Power of the Reserve Bank of India to compound contravention under FEMA</a:t>
            </a:r>
            <a:endParaRPr lang="en-US" sz="1200" b="1" i="1" dirty="0">
              <a:solidFill>
                <a:schemeClr val="bg1"/>
              </a:solidFill>
              <a:latin typeface="Calibri" panose="020F0502020204030204" pitchFamily="34" charset="0"/>
              <a:cs typeface="Calibri" panose="020F0502020204030204" pitchFamily="34" charset="0"/>
            </a:endParaRPr>
          </a:p>
        </p:txBody>
      </p:sp>
      <p:sp>
        <p:nvSpPr>
          <p:cNvPr id="5" name="Down Arrow 4"/>
          <p:cNvSpPr/>
          <p:nvPr/>
        </p:nvSpPr>
        <p:spPr>
          <a:xfrm>
            <a:off x="6401935" y="1243526"/>
            <a:ext cx="228600" cy="1524000"/>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53" dirty="0"/>
          </a:p>
        </p:txBody>
      </p:sp>
      <p:sp>
        <p:nvSpPr>
          <p:cNvPr id="9" name="Title 2"/>
          <p:cNvSpPr txBox="1">
            <a:spLocks/>
          </p:cNvSpPr>
          <p:nvPr/>
        </p:nvSpPr>
        <p:spPr bwMode="gray">
          <a:xfrm>
            <a:off x="450801" y="165053"/>
            <a:ext cx="10912524" cy="526654"/>
          </a:xfrm>
          <a:prstGeom prst="rect">
            <a:avLst/>
          </a:prstGeom>
          <a:solidFill>
            <a:schemeClr val="bg1"/>
          </a:solidFill>
          <a:ln>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t" anchorCtr="0">
            <a:noAutofit/>
          </a:bodyPr>
          <a:lstStyle>
            <a:lvl1pPr algn="l" defTabSz="1008400" rtl="0" eaLnBrk="1" latinLnBrk="0" hangingPunct="1">
              <a:spcBef>
                <a:spcPct val="0"/>
              </a:spcBef>
              <a:buNone/>
              <a:defRPr sz="2000" kern="1200">
                <a:solidFill>
                  <a:schemeClr val="tx1"/>
                </a:solidFill>
                <a:latin typeface="+mj-lt"/>
                <a:ea typeface="+mj-ea"/>
                <a:cs typeface="+mj-cs"/>
              </a:defRPr>
            </a:lvl1pPr>
          </a:lstStyle>
          <a:p>
            <a:r>
              <a:rPr lang="en-US" sz="2100" dirty="0">
                <a:latin typeface="Calibri" panose="020F0502020204030204" pitchFamily="34" charset="0"/>
                <a:cs typeface="Calibri" panose="020F0502020204030204" pitchFamily="34" charset="0"/>
              </a:rPr>
              <a:t>Compounding</a:t>
            </a:r>
          </a:p>
        </p:txBody>
      </p:sp>
      <p:sp>
        <p:nvSpPr>
          <p:cNvPr id="3" name="TextBox 2"/>
          <p:cNvSpPr txBox="1"/>
          <p:nvPr/>
        </p:nvSpPr>
        <p:spPr>
          <a:xfrm>
            <a:off x="450801" y="5877822"/>
            <a:ext cx="10912523" cy="553998"/>
          </a:xfrm>
          <a:prstGeom prst="rect">
            <a:avLst/>
          </a:prstGeom>
          <a:noFill/>
        </p:spPr>
        <p:txBody>
          <a:bodyPr wrap="square" lIns="0" tIns="0" rIns="0" bIns="0" rtlCol="0">
            <a:spAutoFit/>
          </a:bodyPr>
          <a:lstStyle/>
          <a:p>
            <a:pPr lvl="0" algn="just"/>
            <a:r>
              <a:rPr lang="en-US" sz="1200" b="1" i="1" dirty="0">
                <a:solidFill>
                  <a:srgbClr val="313131"/>
                </a:solidFill>
                <a:latin typeface="Calibri" panose="020F0502020204030204" pitchFamily="34" charset="0"/>
                <a:cs typeface="Calibri" panose="020F0502020204030204" pitchFamily="34" charset="0"/>
              </a:rPr>
              <a:t>Note: </a:t>
            </a:r>
          </a:p>
          <a:p>
            <a:pPr lvl="0" algn="just"/>
            <a:r>
              <a:rPr lang="en-US" sz="1200" i="1" dirty="0">
                <a:latin typeface="Calibri" panose="020F0502020204030204" pitchFamily="34" charset="0"/>
                <a:cs typeface="Calibri" panose="020F0502020204030204" pitchFamily="34" charset="0"/>
              </a:rPr>
              <a:t>Kochi and Panaji Regional offices can compound the contraventions for an amount of below INR 1,00,00,000/-. The contraventions for amounts of INR 1,00,00,000/- or more under the jurisdiction of Panaji and Kochi Regional Offices shall be compounded at Mumbai RO and Thiruvananthapuram RO respectively.</a:t>
            </a:r>
            <a:endParaRPr lang="en-IN" sz="1200" i="1" dirty="0">
              <a:solidFill>
                <a:srgbClr val="31313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6647556"/>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 name="Group 121"/>
          <p:cNvGrpSpPr/>
          <p:nvPr/>
        </p:nvGrpSpPr>
        <p:grpSpPr>
          <a:xfrm>
            <a:off x="4840837" y="1952785"/>
            <a:ext cx="1710581" cy="4090206"/>
            <a:chOff x="3791079" y="2327353"/>
            <a:chExt cx="1886391" cy="3916285"/>
          </a:xfrm>
          <a:solidFill>
            <a:schemeClr val="accent6"/>
          </a:solidFill>
        </p:grpSpPr>
        <p:sp>
          <p:nvSpPr>
            <p:cNvPr id="123" name="Isosceles Triangle 9"/>
            <p:cNvSpPr/>
            <p:nvPr/>
          </p:nvSpPr>
          <p:spPr>
            <a:xfrm rot="16570907">
              <a:off x="4117494" y="3198057"/>
              <a:ext cx="301791" cy="931740"/>
            </a:xfrm>
            <a:custGeom>
              <a:avLst/>
              <a:gdLst>
                <a:gd name="connsiteX0" fmla="*/ 0 w 275720"/>
                <a:gd name="connsiteY0" fmla="*/ 931740 h 931740"/>
                <a:gd name="connsiteX1" fmla="*/ 137860 w 275720"/>
                <a:gd name="connsiteY1" fmla="*/ 0 h 931740"/>
                <a:gd name="connsiteX2" fmla="*/ 275720 w 275720"/>
                <a:gd name="connsiteY2" fmla="*/ 931740 h 931740"/>
                <a:gd name="connsiteX3" fmla="*/ 0 w 275720"/>
                <a:gd name="connsiteY3" fmla="*/ 931740 h 931740"/>
                <a:gd name="connsiteX0" fmla="*/ 0 w 275720"/>
                <a:gd name="connsiteY0" fmla="*/ 931740 h 931740"/>
                <a:gd name="connsiteX1" fmla="*/ 137860 w 275720"/>
                <a:gd name="connsiteY1" fmla="*/ 0 h 931740"/>
                <a:gd name="connsiteX2" fmla="*/ 275720 w 275720"/>
                <a:gd name="connsiteY2" fmla="*/ 931740 h 931740"/>
                <a:gd name="connsiteX3" fmla="*/ 0 w 275720"/>
                <a:gd name="connsiteY3" fmla="*/ 931740 h 931740"/>
                <a:gd name="connsiteX0" fmla="*/ 0 w 275720"/>
                <a:gd name="connsiteY0" fmla="*/ 931740 h 931740"/>
                <a:gd name="connsiteX1" fmla="*/ 137860 w 275720"/>
                <a:gd name="connsiteY1" fmla="*/ 0 h 931740"/>
                <a:gd name="connsiteX2" fmla="*/ 275720 w 275720"/>
                <a:gd name="connsiteY2" fmla="*/ 931740 h 931740"/>
                <a:gd name="connsiteX3" fmla="*/ 0 w 275720"/>
                <a:gd name="connsiteY3" fmla="*/ 931740 h 931740"/>
                <a:gd name="connsiteX0" fmla="*/ 0 w 301791"/>
                <a:gd name="connsiteY0" fmla="*/ 931740 h 931740"/>
                <a:gd name="connsiteX1" fmla="*/ 137860 w 301791"/>
                <a:gd name="connsiteY1" fmla="*/ 0 h 931740"/>
                <a:gd name="connsiteX2" fmla="*/ 275720 w 301791"/>
                <a:gd name="connsiteY2" fmla="*/ 931740 h 931740"/>
                <a:gd name="connsiteX3" fmla="*/ 0 w 301791"/>
                <a:gd name="connsiteY3" fmla="*/ 931740 h 931740"/>
                <a:gd name="connsiteX0" fmla="*/ 0 w 301791"/>
                <a:gd name="connsiteY0" fmla="*/ 931740 h 931740"/>
                <a:gd name="connsiteX1" fmla="*/ 137860 w 301791"/>
                <a:gd name="connsiteY1" fmla="*/ 0 h 931740"/>
                <a:gd name="connsiteX2" fmla="*/ 275720 w 301791"/>
                <a:gd name="connsiteY2" fmla="*/ 931740 h 931740"/>
                <a:gd name="connsiteX3" fmla="*/ 0 w 301791"/>
                <a:gd name="connsiteY3" fmla="*/ 931740 h 931740"/>
              </a:gdLst>
              <a:ahLst/>
              <a:cxnLst>
                <a:cxn ang="0">
                  <a:pos x="connsiteX0" y="connsiteY0"/>
                </a:cxn>
                <a:cxn ang="0">
                  <a:pos x="connsiteX1" y="connsiteY1"/>
                </a:cxn>
                <a:cxn ang="0">
                  <a:pos x="connsiteX2" y="connsiteY2"/>
                </a:cxn>
                <a:cxn ang="0">
                  <a:pos x="connsiteX3" y="connsiteY3"/>
                </a:cxn>
              </a:cxnLst>
              <a:rect l="l" t="t" r="r" b="b"/>
              <a:pathLst>
                <a:path w="301791" h="931740">
                  <a:moveTo>
                    <a:pt x="0" y="931740"/>
                  </a:moveTo>
                  <a:cubicBezTo>
                    <a:pt x="122153" y="644020"/>
                    <a:pt x="168107" y="440120"/>
                    <a:pt x="137860" y="0"/>
                  </a:cubicBezTo>
                  <a:cubicBezTo>
                    <a:pt x="351453" y="310580"/>
                    <a:pt x="305967" y="689740"/>
                    <a:pt x="275720" y="931740"/>
                  </a:cubicBezTo>
                  <a:lnTo>
                    <a:pt x="0" y="93174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lIns="32645" tIns="32645" rIns="32645" bIns="32645" rtlCol="0" anchor="ctr">
              <a:noAutofit/>
            </a:bodyPr>
            <a:lstStyle/>
            <a:p>
              <a:pPr algn="ctr"/>
              <a:endParaRPr lang="en-US" sz="1270" err="1">
                <a:solidFill>
                  <a:schemeClr val="tx2"/>
                </a:solidFill>
              </a:endParaRPr>
            </a:p>
          </p:txBody>
        </p:sp>
        <p:sp>
          <p:nvSpPr>
            <p:cNvPr id="124" name="Isosceles Triangle 9"/>
            <p:cNvSpPr/>
            <p:nvPr/>
          </p:nvSpPr>
          <p:spPr>
            <a:xfrm rot="3443184">
              <a:off x="5060704" y="3070148"/>
              <a:ext cx="301791" cy="931740"/>
            </a:xfrm>
            <a:custGeom>
              <a:avLst/>
              <a:gdLst>
                <a:gd name="connsiteX0" fmla="*/ 0 w 275720"/>
                <a:gd name="connsiteY0" fmla="*/ 931740 h 931740"/>
                <a:gd name="connsiteX1" fmla="*/ 137860 w 275720"/>
                <a:gd name="connsiteY1" fmla="*/ 0 h 931740"/>
                <a:gd name="connsiteX2" fmla="*/ 275720 w 275720"/>
                <a:gd name="connsiteY2" fmla="*/ 931740 h 931740"/>
                <a:gd name="connsiteX3" fmla="*/ 0 w 275720"/>
                <a:gd name="connsiteY3" fmla="*/ 931740 h 931740"/>
                <a:gd name="connsiteX0" fmla="*/ 0 w 275720"/>
                <a:gd name="connsiteY0" fmla="*/ 931740 h 931740"/>
                <a:gd name="connsiteX1" fmla="*/ 137860 w 275720"/>
                <a:gd name="connsiteY1" fmla="*/ 0 h 931740"/>
                <a:gd name="connsiteX2" fmla="*/ 275720 w 275720"/>
                <a:gd name="connsiteY2" fmla="*/ 931740 h 931740"/>
                <a:gd name="connsiteX3" fmla="*/ 0 w 275720"/>
                <a:gd name="connsiteY3" fmla="*/ 931740 h 931740"/>
                <a:gd name="connsiteX0" fmla="*/ 0 w 275720"/>
                <a:gd name="connsiteY0" fmla="*/ 931740 h 931740"/>
                <a:gd name="connsiteX1" fmla="*/ 137860 w 275720"/>
                <a:gd name="connsiteY1" fmla="*/ 0 h 931740"/>
                <a:gd name="connsiteX2" fmla="*/ 275720 w 275720"/>
                <a:gd name="connsiteY2" fmla="*/ 931740 h 931740"/>
                <a:gd name="connsiteX3" fmla="*/ 0 w 275720"/>
                <a:gd name="connsiteY3" fmla="*/ 931740 h 931740"/>
                <a:gd name="connsiteX0" fmla="*/ 0 w 301791"/>
                <a:gd name="connsiteY0" fmla="*/ 931740 h 931740"/>
                <a:gd name="connsiteX1" fmla="*/ 137860 w 301791"/>
                <a:gd name="connsiteY1" fmla="*/ 0 h 931740"/>
                <a:gd name="connsiteX2" fmla="*/ 275720 w 301791"/>
                <a:gd name="connsiteY2" fmla="*/ 931740 h 931740"/>
                <a:gd name="connsiteX3" fmla="*/ 0 w 301791"/>
                <a:gd name="connsiteY3" fmla="*/ 931740 h 931740"/>
                <a:gd name="connsiteX0" fmla="*/ 0 w 301791"/>
                <a:gd name="connsiteY0" fmla="*/ 931740 h 931740"/>
                <a:gd name="connsiteX1" fmla="*/ 137860 w 301791"/>
                <a:gd name="connsiteY1" fmla="*/ 0 h 931740"/>
                <a:gd name="connsiteX2" fmla="*/ 275720 w 301791"/>
                <a:gd name="connsiteY2" fmla="*/ 931740 h 931740"/>
                <a:gd name="connsiteX3" fmla="*/ 0 w 301791"/>
                <a:gd name="connsiteY3" fmla="*/ 931740 h 931740"/>
              </a:gdLst>
              <a:ahLst/>
              <a:cxnLst>
                <a:cxn ang="0">
                  <a:pos x="connsiteX0" y="connsiteY0"/>
                </a:cxn>
                <a:cxn ang="0">
                  <a:pos x="connsiteX1" y="connsiteY1"/>
                </a:cxn>
                <a:cxn ang="0">
                  <a:pos x="connsiteX2" y="connsiteY2"/>
                </a:cxn>
                <a:cxn ang="0">
                  <a:pos x="connsiteX3" y="connsiteY3"/>
                </a:cxn>
              </a:cxnLst>
              <a:rect l="l" t="t" r="r" b="b"/>
              <a:pathLst>
                <a:path w="301791" h="931740">
                  <a:moveTo>
                    <a:pt x="0" y="931740"/>
                  </a:moveTo>
                  <a:cubicBezTo>
                    <a:pt x="122153" y="644020"/>
                    <a:pt x="168107" y="440120"/>
                    <a:pt x="137860" y="0"/>
                  </a:cubicBezTo>
                  <a:cubicBezTo>
                    <a:pt x="351453" y="310580"/>
                    <a:pt x="305967" y="689740"/>
                    <a:pt x="275720" y="931740"/>
                  </a:cubicBezTo>
                  <a:lnTo>
                    <a:pt x="0" y="93174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lIns="32645" tIns="32645" rIns="32645" bIns="32645" rtlCol="0" anchor="ctr">
              <a:noAutofit/>
            </a:bodyPr>
            <a:lstStyle/>
            <a:p>
              <a:pPr algn="ctr"/>
              <a:endParaRPr lang="en-US" sz="1270" err="1">
                <a:solidFill>
                  <a:schemeClr val="tx2"/>
                </a:solidFill>
              </a:endParaRPr>
            </a:p>
          </p:txBody>
        </p:sp>
        <p:sp>
          <p:nvSpPr>
            <p:cNvPr id="125" name="Isosceles Triangle 9"/>
            <p:cNvSpPr/>
            <p:nvPr/>
          </p:nvSpPr>
          <p:spPr>
            <a:xfrm rot="2891513">
              <a:off x="4807007" y="2401867"/>
              <a:ext cx="175131" cy="614285"/>
            </a:xfrm>
            <a:custGeom>
              <a:avLst/>
              <a:gdLst>
                <a:gd name="connsiteX0" fmla="*/ 0 w 275720"/>
                <a:gd name="connsiteY0" fmla="*/ 931740 h 931740"/>
                <a:gd name="connsiteX1" fmla="*/ 137860 w 275720"/>
                <a:gd name="connsiteY1" fmla="*/ 0 h 931740"/>
                <a:gd name="connsiteX2" fmla="*/ 275720 w 275720"/>
                <a:gd name="connsiteY2" fmla="*/ 931740 h 931740"/>
                <a:gd name="connsiteX3" fmla="*/ 0 w 275720"/>
                <a:gd name="connsiteY3" fmla="*/ 931740 h 931740"/>
                <a:gd name="connsiteX0" fmla="*/ 0 w 275720"/>
                <a:gd name="connsiteY0" fmla="*/ 931740 h 931740"/>
                <a:gd name="connsiteX1" fmla="*/ 137860 w 275720"/>
                <a:gd name="connsiteY1" fmla="*/ 0 h 931740"/>
                <a:gd name="connsiteX2" fmla="*/ 275720 w 275720"/>
                <a:gd name="connsiteY2" fmla="*/ 931740 h 931740"/>
                <a:gd name="connsiteX3" fmla="*/ 0 w 275720"/>
                <a:gd name="connsiteY3" fmla="*/ 931740 h 931740"/>
                <a:gd name="connsiteX0" fmla="*/ 0 w 275720"/>
                <a:gd name="connsiteY0" fmla="*/ 931740 h 931740"/>
                <a:gd name="connsiteX1" fmla="*/ 137860 w 275720"/>
                <a:gd name="connsiteY1" fmla="*/ 0 h 931740"/>
                <a:gd name="connsiteX2" fmla="*/ 275720 w 275720"/>
                <a:gd name="connsiteY2" fmla="*/ 931740 h 931740"/>
                <a:gd name="connsiteX3" fmla="*/ 0 w 275720"/>
                <a:gd name="connsiteY3" fmla="*/ 931740 h 931740"/>
                <a:gd name="connsiteX0" fmla="*/ 0 w 301791"/>
                <a:gd name="connsiteY0" fmla="*/ 931740 h 931740"/>
                <a:gd name="connsiteX1" fmla="*/ 137860 w 301791"/>
                <a:gd name="connsiteY1" fmla="*/ 0 h 931740"/>
                <a:gd name="connsiteX2" fmla="*/ 275720 w 301791"/>
                <a:gd name="connsiteY2" fmla="*/ 931740 h 931740"/>
                <a:gd name="connsiteX3" fmla="*/ 0 w 301791"/>
                <a:gd name="connsiteY3" fmla="*/ 931740 h 931740"/>
                <a:gd name="connsiteX0" fmla="*/ 0 w 301791"/>
                <a:gd name="connsiteY0" fmla="*/ 931740 h 931740"/>
                <a:gd name="connsiteX1" fmla="*/ 137860 w 301791"/>
                <a:gd name="connsiteY1" fmla="*/ 0 h 931740"/>
                <a:gd name="connsiteX2" fmla="*/ 275720 w 301791"/>
                <a:gd name="connsiteY2" fmla="*/ 931740 h 931740"/>
                <a:gd name="connsiteX3" fmla="*/ 0 w 301791"/>
                <a:gd name="connsiteY3" fmla="*/ 931740 h 931740"/>
                <a:gd name="connsiteX0" fmla="*/ 0 w 298496"/>
                <a:gd name="connsiteY0" fmla="*/ 931740 h 1046998"/>
                <a:gd name="connsiteX1" fmla="*/ 137860 w 298496"/>
                <a:gd name="connsiteY1" fmla="*/ 0 h 1046998"/>
                <a:gd name="connsiteX2" fmla="*/ 270650 w 298496"/>
                <a:gd name="connsiteY2" fmla="*/ 1046997 h 1046998"/>
                <a:gd name="connsiteX3" fmla="*/ 0 w 298496"/>
                <a:gd name="connsiteY3" fmla="*/ 931740 h 1046998"/>
              </a:gdLst>
              <a:ahLst/>
              <a:cxnLst>
                <a:cxn ang="0">
                  <a:pos x="connsiteX0" y="connsiteY0"/>
                </a:cxn>
                <a:cxn ang="0">
                  <a:pos x="connsiteX1" y="connsiteY1"/>
                </a:cxn>
                <a:cxn ang="0">
                  <a:pos x="connsiteX2" y="connsiteY2"/>
                </a:cxn>
                <a:cxn ang="0">
                  <a:pos x="connsiteX3" y="connsiteY3"/>
                </a:cxn>
              </a:cxnLst>
              <a:rect l="l" t="t" r="r" b="b"/>
              <a:pathLst>
                <a:path w="298496" h="1046998">
                  <a:moveTo>
                    <a:pt x="0" y="931740"/>
                  </a:moveTo>
                  <a:cubicBezTo>
                    <a:pt x="122153" y="644020"/>
                    <a:pt x="168107" y="440120"/>
                    <a:pt x="137860" y="0"/>
                  </a:cubicBezTo>
                  <a:cubicBezTo>
                    <a:pt x="351453" y="310580"/>
                    <a:pt x="300897" y="804997"/>
                    <a:pt x="270650" y="1046997"/>
                  </a:cubicBezTo>
                  <a:lnTo>
                    <a:pt x="0" y="93174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lIns="32645" tIns="32645" rIns="32645" bIns="32645" rtlCol="0" anchor="ctr">
              <a:noAutofit/>
            </a:bodyPr>
            <a:lstStyle/>
            <a:p>
              <a:pPr algn="ctr"/>
              <a:endParaRPr lang="en-US" sz="1270" err="1">
                <a:solidFill>
                  <a:schemeClr val="tx2"/>
                </a:solidFill>
              </a:endParaRPr>
            </a:p>
          </p:txBody>
        </p:sp>
        <p:sp>
          <p:nvSpPr>
            <p:cNvPr id="126" name="Isosceles Triangle 9"/>
            <p:cNvSpPr/>
            <p:nvPr/>
          </p:nvSpPr>
          <p:spPr>
            <a:xfrm rot="7286374" flipV="1">
              <a:off x="4383855" y="2453287"/>
              <a:ext cx="174792" cy="575221"/>
            </a:xfrm>
            <a:custGeom>
              <a:avLst/>
              <a:gdLst>
                <a:gd name="connsiteX0" fmla="*/ 0 w 275720"/>
                <a:gd name="connsiteY0" fmla="*/ 931740 h 931740"/>
                <a:gd name="connsiteX1" fmla="*/ 137860 w 275720"/>
                <a:gd name="connsiteY1" fmla="*/ 0 h 931740"/>
                <a:gd name="connsiteX2" fmla="*/ 275720 w 275720"/>
                <a:gd name="connsiteY2" fmla="*/ 931740 h 931740"/>
                <a:gd name="connsiteX3" fmla="*/ 0 w 275720"/>
                <a:gd name="connsiteY3" fmla="*/ 931740 h 931740"/>
                <a:gd name="connsiteX0" fmla="*/ 0 w 275720"/>
                <a:gd name="connsiteY0" fmla="*/ 931740 h 931740"/>
                <a:gd name="connsiteX1" fmla="*/ 137860 w 275720"/>
                <a:gd name="connsiteY1" fmla="*/ 0 h 931740"/>
                <a:gd name="connsiteX2" fmla="*/ 275720 w 275720"/>
                <a:gd name="connsiteY2" fmla="*/ 931740 h 931740"/>
                <a:gd name="connsiteX3" fmla="*/ 0 w 275720"/>
                <a:gd name="connsiteY3" fmla="*/ 931740 h 931740"/>
                <a:gd name="connsiteX0" fmla="*/ 0 w 275720"/>
                <a:gd name="connsiteY0" fmla="*/ 931740 h 931740"/>
                <a:gd name="connsiteX1" fmla="*/ 137860 w 275720"/>
                <a:gd name="connsiteY1" fmla="*/ 0 h 931740"/>
                <a:gd name="connsiteX2" fmla="*/ 275720 w 275720"/>
                <a:gd name="connsiteY2" fmla="*/ 931740 h 931740"/>
                <a:gd name="connsiteX3" fmla="*/ 0 w 275720"/>
                <a:gd name="connsiteY3" fmla="*/ 931740 h 931740"/>
                <a:gd name="connsiteX0" fmla="*/ 0 w 301791"/>
                <a:gd name="connsiteY0" fmla="*/ 931740 h 931740"/>
                <a:gd name="connsiteX1" fmla="*/ 137860 w 301791"/>
                <a:gd name="connsiteY1" fmla="*/ 0 h 931740"/>
                <a:gd name="connsiteX2" fmla="*/ 275720 w 301791"/>
                <a:gd name="connsiteY2" fmla="*/ 931740 h 931740"/>
                <a:gd name="connsiteX3" fmla="*/ 0 w 301791"/>
                <a:gd name="connsiteY3" fmla="*/ 931740 h 931740"/>
                <a:gd name="connsiteX0" fmla="*/ 0 w 301791"/>
                <a:gd name="connsiteY0" fmla="*/ 931740 h 931740"/>
                <a:gd name="connsiteX1" fmla="*/ 137860 w 301791"/>
                <a:gd name="connsiteY1" fmla="*/ 0 h 931740"/>
                <a:gd name="connsiteX2" fmla="*/ 275720 w 301791"/>
                <a:gd name="connsiteY2" fmla="*/ 931740 h 931740"/>
                <a:gd name="connsiteX3" fmla="*/ 0 w 301791"/>
                <a:gd name="connsiteY3" fmla="*/ 931740 h 931740"/>
                <a:gd name="connsiteX0" fmla="*/ 0 w 297919"/>
                <a:gd name="connsiteY0" fmla="*/ 931740 h 980416"/>
                <a:gd name="connsiteX1" fmla="*/ 137860 w 297919"/>
                <a:gd name="connsiteY1" fmla="*/ 0 h 980416"/>
                <a:gd name="connsiteX2" fmla="*/ 269746 w 297919"/>
                <a:gd name="connsiteY2" fmla="*/ 980416 h 980416"/>
                <a:gd name="connsiteX3" fmla="*/ 0 w 297919"/>
                <a:gd name="connsiteY3" fmla="*/ 931740 h 980416"/>
                <a:gd name="connsiteX0" fmla="*/ 0 w 297919"/>
                <a:gd name="connsiteY0" fmla="*/ 931740 h 980416"/>
                <a:gd name="connsiteX1" fmla="*/ 137860 w 297919"/>
                <a:gd name="connsiteY1" fmla="*/ 0 h 980416"/>
                <a:gd name="connsiteX2" fmla="*/ 269746 w 297919"/>
                <a:gd name="connsiteY2" fmla="*/ 980416 h 980416"/>
                <a:gd name="connsiteX3" fmla="*/ 0 w 297919"/>
                <a:gd name="connsiteY3" fmla="*/ 931740 h 980416"/>
              </a:gdLst>
              <a:ahLst/>
              <a:cxnLst>
                <a:cxn ang="0">
                  <a:pos x="connsiteX0" y="connsiteY0"/>
                </a:cxn>
                <a:cxn ang="0">
                  <a:pos x="connsiteX1" y="connsiteY1"/>
                </a:cxn>
                <a:cxn ang="0">
                  <a:pos x="connsiteX2" y="connsiteY2"/>
                </a:cxn>
                <a:cxn ang="0">
                  <a:pos x="connsiteX3" y="connsiteY3"/>
                </a:cxn>
              </a:cxnLst>
              <a:rect l="l" t="t" r="r" b="b"/>
              <a:pathLst>
                <a:path w="297919" h="980416">
                  <a:moveTo>
                    <a:pt x="0" y="931740"/>
                  </a:moveTo>
                  <a:cubicBezTo>
                    <a:pt x="122153" y="644020"/>
                    <a:pt x="168107" y="440120"/>
                    <a:pt x="137860" y="0"/>
                  </a:cubicBezTo>
                  <a:cubicBezTo>
                    <a:pt x="351453" y="310580"/>
                    <a:pt x="299993" y="738416"/>
                    <a:pt x="269746" y="980416"/>
                  </a:cubicBezTo>
                  <a:lnTo>
                    <a:pt x="0" y="93174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lIns="32645" tIns="32645" rIns="32645" bIns="32645" rtlCol="0" anchor="ctr">
              <a:noAutofit/>
            </a:bodyPr>
            <a:lstStyle/>
            <a:p>
              <a:pPr algn="ctr"/>
              <a:endParaRPr lang="en-US" sz="1270" err="1">
                <a:solidFill>
                  <a:schemeClr val="tx2"/>
                </a:solidFill>
              </a:endParaRPr>
            </a:p>
          </p:txBody>
        </p:sp>
        <p:sp>
          <p:nvSpPr>
            <p:cNvPr id="127" name="Isosceles Triangle 9"/>
            <p:cNvSpPr/>
            <p:nvPr/>
          </p:nvSpPr>
          <p:spPr>
            <a:xfrm rot="3443184">
              <a:off x="5053400" y="4175048"/>
              <a:ext cx="301791" cy="931740"/>
            </a:xfrm>
            <a:custGeom>
              <a:avLst/>
              <a:gdLst>
                <a:gd name="connsiteX0" fmla="*/ 0 w 275720"/>
                <a:gd name="connsiteY0" fmla="*/ 931740 h 931740"/>
                <a:gd name="connsiteX1" fmla="*/ 137860 w 275720"/>
                <a:gd name="connsiteY1" fmla="*/ 0 h 931740"/>
                <a:gd name="connsiteX2" fmla="*/ 275720 w 275720"/>
                <a:gd name="connsiteY2" fmla="*/ 931740 h 931740"/>
                <a:gd name="connsiteX3" fmla="*/ 0 w 275720"/>
                <a:gd name="connsiteY3" fmla="*/ 931740 h 931740"/>
                <a:gd name="connsiteX0" fmla="*/ 0 w 275720"/>
                <a:gd name="connsiteY0" fmla="*/ 931740 h 931740"/>
                <a:gd name="connsiteX1" fmla="*/ 137860 w 275720"/>
                <a:gd name="connsiteY1" fmla="*/ 0 h 931740"/>
                <a:gd name="connsiteX2" fmla="*/ 275720 w 275720"/>
                <a:gd name="connsiteY2" fmla="*/ 931740 h 931740"/>
                <a:gd name="connsiteX3" fmla="*/ 0 w 275720"/>
                <a:gd name="connsiteY3" fmla="*/ 931740 h 931740"/>
                <a:gd name="connsiteX0" fmla="*/ 0 w 275720"/>
                <a:gd name="connsiteY0" fmla="*/ 931740 h 931740"/>
                <a:gd name="connsiteX1" fmla="*/ 137860 w 275720"/>
                <a:gd name="connsiteY1" fmla="*/ 0 h 931740"/>
                <a:gd name="connsiteX2" fmla="*/ 275720 w 275720"/>
                <a:gd name="connsiteY2" fmla="*/ 931740 h 931740"/>
                <a:gd name="connsiteX3" fmla="*/ 0 w 275720"/>
                <a:gd name="connsiteY3" fmla="*/ 931740 h 931740"/>
                <a:gd name="connsiteX0" fmla="*/ 0 w 301791"/>
                <a:gd name="connsiteY0" fmla="*/ 931740 h 931740"/>
                <a:gd name="connsiteX1" fmla="*/ 137860 w 301791"/>
                <a:gd name="connsiteY1" fmla="*/ 0 h 931740"/>
                <a:gd name="connsiteX2" fmla="*/ 275720 w 301791"/>
                <a:gd name="connsiteY2" fmla="*/ 931740 h 931740"/>
                <a:gd name="connsiteX3" fmla="*/ 0 w 301791"/>
                <a:gd name="connsiteY3" fmla="*/ 931740 h 931740"/>
                <a:gd name="connsiteX0" fmla="*/ 0 w 301791"/>
                <a:gd name="connsiteY0" fmla="*/ 931740 h 931740"/>
                <a:gd name="connsiteX1" fmla="*/ 137860 w 301791"/>
                <a:gd name="connsiteY1" fmla="*/ 0 h 931740"/>
                <a:gd name="connsiteX2" fmla="*/ 275720 w 301791"/>
                <a:gd name="connsiteY2" fmla="*/ 931740 h 931740"/>
                <a:gd name="connsiteX3" fmla="*/ 0 w 301791"/>
                <a:gd name="connsiteY3" fmla="*/ 931740 h 931740"/>
              </a:gdLst>
              <a:ahLst/>
              <a:cxnLst>
                <a:cxn ang="0">
                  <a:pos x="connsiteX0" y="connsiteY0"/>
                </a:cxn>
                <a:cxn ang="0">
                  <a:pos x="connsiteX1" y="connsiteY1"/>
                </a:cxn>
                <a:cxn ang="0">
                  <a:pos x="connsiteX2" y="connsiteY2"/>
                </a:cxn>
                <a:cxn ang="0">
                  <a:pos x="connsiteX3" y="connsiteY3"/>
                </a:cxn>
              </a:cxnLst>
              <a:rect l="l" t="t" r="r" b="b"/>
              <a:pathLst>
                <a:path w="301791" h="931740">
                  <a:moveTo>
                    <a:pt x="0" y="931740"/>
                  </a:moveTo>
                  <a:cubicBezTo>
                    <a:pt x="122153" y="644020"/>
                    <a:pt x="168107" y="440120"/>
                    <a:pt x="137860" y="0"/>
                  </a:cubicBezTo>
                  <a:cubicBezTo>
                    <a:pt x="351453" y="310580"/>
                    <a:pt x="305967" y="689740"/>
                    <a:pt x="275720" y="931740"/>
                  </a:cubicBezTo>
                  <a:lnTo>
                    <a:pt x="0" y="93174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lIns="32645" tIns="32645" rIns="32645" bIns="32645" rtlCol="0" anchor="ctr">
              <a:noAutofit/>
            </a:bodyPr>
            <a:lstStyle/>
            <a:p>
              <a:pPr algn="ctr"/>
              <a:endParaRPr lang="en-US" sz="1270" err="1">
                <a:solidFill>
                  <a:schemeClr val="tx2"/>
                </a:solidFill>
              </a:endParaRPr>
            </a:p>
          </p:txBody>
        </p:sp>
        <p:sp>
          <p:nvSpPr>
            <p:cNvPr id="128" name="Isosceles Triangle 9"/>
            <p:cNvSpPr/>
            <p:nvPr/>
          </p:nvSpPr>
          <p:spPr>
            <a:xfrm rot="16570907">
              <a:off x="4106053" y="4302957"/>
              <a:ext cx="301791" cy="931740"/>
            </a:xfrm>
            <a:custGeom>
              <a:avLst/>
              <a:gdLst>
                <a:gd name="connsiteX0" fmla="*/ 0 w 275720"/>
                <a:gd name="connsiteY0" fmla="*/ 931740 h 931740"/>
                <a:gd name="connsiteX1" fmla="*/ 137860 w 275720"/>
                <a:gd name="connsiteY1" fmla="*/ 0 h 931740"/>
                <a:gd name="connsiteX2" fmla="*/ 275720 w 275720"/>
                <a:gd name="connsiteY2" fmla="*/ 931740 h 931740"/>
                <a:gd name="connsiteX3" fmla="*/ 0 w 275720"/>
                <a:gd name="connsiteY3" fmla="*/ 931740 h 931740"/>
                <a:gd name="connsiteX0" fmla="*/ 0 w 275720"/>
                <a:gd name="connsiteY0" fmla="*/ 931740 h 931740"/>
                <a:gd name="connsiteX1" fmla="*/ 137860 w 275720"/>
                <a:gd name="connsiteY1" fmla="*/ 0 h 931740"/>
                <a:gd name="connsiteX2" fmla="*/ 275720 w 275720"/>
                <a:gd name="connsiteY2" fmla="*/ 931740 h 931740"/>
                <a:gd name="connsiteX3" fmla="*/ 0 w 275720"/>
                <a:gd name="connsiteY3" fmla="*/ 931740 h 931740"/>
                <a:gd name="connsiteX0" fmla="*/ 0 w 275720"/>
                <a:gd name="connsiteY0" fmla="*/ 931740 h 931740"/>
                <a:gd name="connsiteX1" fmla="*/ 137860 w 275720"/>
                <a:gd name="connsiteY1" fmla="*/ 0 h 931740"/>
                <a:gd name="connsiteX2" fmla="*/ 275720 w 275720"/>
                <a:gd name="connsiteY2" fmla="*/ 931740 h 931740"/>
                <a:gd name="connsiteX3" fmla="*/ 0 w 275720"/>
                <a:gd name="connsiteY3" fmla="*/ 931740 h 931740"/>
                <a:gd name="connsiteX0" fmla="*/ 0 w 301791"/>
                <a:gd name="connsiteY0" fmla="*/ 931740 h 931740"/>
                <a:gd name="connsiteX1" fmla="*/ 137860 w 301791"/>
                <a:gd name="connsiteY1" fmla="*/ 0 h 931740"/>
                <a:gd name="connsiteX2" fmla="*/ 275720 w 301791"/>
                <a:gd name="connsiteY2" fmla="*/ 931740 h 931740"/>
                <a:gd name="connsiteX3" fmla="*/ 0 w 301791"/>
                <a:gd name="connsiteY3" fmla="*/ 931740 h 931740"/>
                <a:gd name="connsiteX0" fmla="*/ 0 w 301791"/>
                <a:gd name="connsiteY0" fmla="*/ 931740 h 931740"/>
                <a:gd name="connsiteX1" fmla="*/ 137860 w 301791"/>
                <a:gd name="connsiteY1" fmla="*/ 0 h 931740"/>
                <a:gd name="connsiteX2" fmla="*/ 275720 w 301791"/>
                <a:gd name="connsiteY2" fmla="*/ 931740 h 931740"/>
                <a:gd name="connsiteX3" fmla="*/ 0 w 301791"/>
                <a:gd name="connsiteY3" fmla="*/ 931740 h 931740"/>
              </a:gdLst>
              <a:ahLst/>
              <a:cxnLst>
                <a:cxn ang="0">
                  <a:pos x="connsiteX0" y="connsiteY0"/>
                </a:cxn>
                <a:cxn ang="0">
                  <a:pos x="connsiteX1" y="connsiteY1"/>
                </a:cxn>
                <a:cxn ang="0">
                  <a:pos x="connsiteX2" y="connsiteY2"/>
                </a:cxn>
                <a:cxn ang="0">
                  <a:pos x="connsiteX3" y="connsiteY3"/>
                </a:cxn>
              </a:cxnLst>
              <a:rect l="l" t="t" r="r" b="b"/>
              <a:pathLst>
                <a:path w="301791" h="931740">
                  <a:moveTo>
                    <a:pt x="0" y="931740"/>
                  </a:moveTo>
                  <a:cubicBezTo>
                    <a:pt x="122153" y="644020"/>
                    <a:pt x="168107" y="440120"/>
                    <a:pt x="137860" y="0"/>
                  </a:cubicBezTo>
                  <a:cubicBezTo>
                    <a:pt x="351453" y="310580"/>
                    <a:pt x="305967" y="689740"/>
                    <a:pt x="275720" y="931740"/>
                  </a:cubicBezTo>
                  <a:lnTo>
                    <a:pt x="0" y="93174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lIns="32645" tIns="32645" rIns="32645" bIns="32645" rtlCol="0" anchor="ctr">
              <a:noAutofit/>
            </a:bodyPr>
            <a:lstStyle/>
            <a:p>
              <a:pPr algn="ctr"/>
              <a:endParaRPr lang="en-US" sz="1270" err="1">
                <a:solidFill>
                  <a:schemeClr val="tx2"/>
                </a:solidFill>
              </a:endParaRPr>
            </a:p>
          </p:txBody>
        </p:sp>
        <p:sp>
          <p:nvSpPr>
            <p:cNvPr id="129" name="Isosceles Triangle 7"/>
            <p:cNvSpPr/>
            <p:nvPr/>
          </p:nvSpPr>
          <p:spPr>
            <a:xfrm>
              <a:off x="4387335" y="2327353"/>
              <a:ext cx="642305" cy="3916285"/>
            </a:xfrm>
            <a:custGeom>
              <a:avLst/>
              <a:gdLst>
                <a:gd name="connsiteX0" fmla="*/ 0 w 571817"/>
                <a:gd name="connsiteY0" fmla="*/ 3832225 h 3832225"/>
                <a:gd name="connsiteX1" fmla="*/ 285909 w 571817"/>
                <a:gd name="connsiteY1" fmla="*/ 0 h 3832225"/>
                <a:gd name="connsiteX2" fmla="*/ 571817 w 571817"/>
                <a:gd name="connsiteY2" fmla="*/ 3832225 h 3832225"/>
                <a:gd name="connsiteX3" fmla="*/ 0 w 571817"/>
                <a:gd name="connsiteY3" fmla="*/ 3832225 h 3832225"/>
                <a:gd name="connsiteX0" fmla="*/ 0 w 571817"/>
                <a:gd name="connsiteY0" fmla="*/ 4152265 h 4152265"/>
                <a:gd name="connsiteX1" fmla="*/ 316389 w 571817"/>
                <a:gd name="connsiteY1" fmla="*/ 0 h 4152265"/>
                <a:gd name="connsiteX2" fmla="*/ 571817 w 571817"/>
                <a:gd name="connsiteY2" fmla="*/ 4152265 h 4152265"/>
                <a:gd name="connsiteX3" fmla="*/ 0 w 571817"/>
                <a:gd name="connsiteY3" fmla="*/ 4152265 h 4152265"/>
                <a:gd name="connsiteX0" fmla="*/ 0 w 571817"/>
                <a:gd name="connsiteY0" fmla="*/ 4266565 h 4266565"/>
                <a:gd name="connsiteX1" fmla="*/ 202089 w 571817"/>
                <a:gd name="connsiteY1" fmla="*/ 0 h 4266565"/>
                <a:gd name="connsiteX2" fmla="*/ 571817 w 571817"/>
                <a:gd name="connsiteY2" fmla="*/ 4266565 h 4266565"/>
                <a:gd name="connsiteX3" fmla="*/ 0 w 571817"/>
                <a:gd name="connsiteY3" fmla="*/ 4266565 h 4266565"/>
                <a:gd name="connsiteX0" fmla="*/ 0 w 618752"/>
                <a:gd name="connsiteY0" fmla="*/ 4266565 h 4266565"/>
                <a:gd name="connsiteX1" fmla="*/ 202089 w 618752"/>
                <a:gd name="connsiteY1" fmla="*/ 0 h 4266565"/>
                <a:gd name="connsiteX2" fmla="*/ 571817 w 618752"/>
                <a:gd name="connsiteY2" fmla="*/ 4266565 h 4266565"/>
                <a:gd name="connsiteX3" fmla="*/ 0 w 618752"/>
                <a:gd name="connsiteY3" fmla="*/ 4266565 h 4266565"/>
                <a:gd name="connsiteX0" fmla="*/ 0 w 642305"/>
                <a:gd name="connsiteY0" fmla="*/ 4266565 h 4266565"/>
                <a:gd name="connsiteX1" fmla="*/ 202089 w 642305"/>
                <a:gd name="connsiteY1" fmla="*/ 0 h 4266565"/>
                <a:gd name="connsiteX2" fmla="*/ 571817 w 642305"/>
                <a:gd name="connsiteY2" fmla="*/ 4266565 h 4266565"/>
                <a:gd name="connsiteX3" fmla="*/ 0 w 642305"/>
                <a:gd name="connsiteY3" fmla="*/ 4266565 h 4266565"/>
                <a:gd name="connsiteX0" fmla="*/ 0 w 642305"/>
                <a:gd name="connsiteY0" fmla="*/ 4266565 h 4266565"/>
                <a:gd name="connsiteX1" fmla="*/ 202089 w 642305"/>
                <a:gd name="connsiteY1" fmla="*/ 0 h 4266565"/>
                <a:gd name="connsiteX2" fmla="*/ 571817 w 642305"/>
                <a:gd name="connsiteY2" fmla="*/ 4266565 h 4266565"/>
                <a:gd name="connsiteX3" fmla="*/ 0 w 642305"/>
                <a:gd name="connsiteY3" fmla="*/ 4266565 h 4266565"/>
                <a:gd name="connsiteX0" fmla="*/ 0 w 642305"/>
                <a:gd name="connsiteY0" fmla="*/ 4266565 h 4266565"/>
                <a:gd name="connsiteX1" fmla="*/ 202089 w 642305"/>
                <a:gd name="connsiteY1" fmla="*/ 0 h 4266565"/>
                <a:gd name="connsiteX2" fmla="*/ 571817 w 642305"/>
                <a:gd name="connsiteY2" fmla="*/ 4266565 h 4266565"/>
                <a:gd name="connsiteX3" fmla="*/ 0 w 642305"/>
                <a:gd name="connsiteY3" fmla="*/ 4266565 h 4266565"/>
              </a:gdLst>
              <a:ahLst/>
              <a:cxnLst>
                <a:cxn ang="0">
                  <a:pos x="connsiteX0" y="connsiteY0"/>
                </a:cxn>
                <a:cxn ang="0">
                  <a:pos x="connsiteX1" y="connsiteY1"/>
                </a:cxn>
                <a:cxn ang="0">
                  <a:pos x="connsiteX2" y="connsiteY2"/>
                </a:cxn>
                <a:cxn ang="0">
                  <a:pos x="connsiteX3" y="connsiteY3"/>
                </a:cxn>
              </a:cxnLst>
              <a:rect l="l" t="t" r="r" b="b"/>
              <a:pathLst>
                <a:path w="642305" h="4266565">
                  <a:moveTo>
                    <a:pt x="0" y="4266565"/>
                  </a:moveTo>
                  <a:cubicBezTo>
                    <a:pt x="326443" y="3126317"/>
                    <a:pt x="416666" y="1498388"/>
                    <a:pt x="202089" y="0"/>
                  </a:cubicBezTo>
                  <a:cubicBezTo>
                    <a:pt x="546312" y="1437428"/>
                    <a:pt x="760994" y="2730077"/>
                    <a:pt x="571817" y="4266565"/>
                  </a:cubicBezTo>
                  <a:lnTo>
                    <a:pt x="0" y="4266565"/>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lIns="32645" tIns="32645" rIns="32645" bIns="32645" rtlCol="0" anchor="ctr">
              <a:noAutofit/>
            </a:bodyPr>
            <a:lstStyle/>
            <a:p>
              <a:pPr algn="ctr"/>
              <a:endParaRPr lang="en-US" sz="1270" dirty="0">
                <a:solidFill>
                  <a:schemeClr val="tx2"/>
                </a:solidFill>
              </a:endParaRPr>
            </a:p>
          </p:txBody>
        </p:sp>
      </p:grpSp>
      <p:sp>
        <p:nvSpPr>
          <p:cNvPr id="131" name="Oval 130"/>
          <p:cNvSpPr/>
          <p:nvPr/>
        </p:nvSpPr>
        <p:spPr>
          <a:xfrm>
            <a:off x="6454780" y="3441309"/>
            <a:ext cx="1758541" cy="1255331"/>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82918" tIns="82918" rIns="82918" bIns="82918" rtlCol="0" anchor="ctr">
            <a:noAutofit/>
          </a:bodyPr>
          <a:lstStyle/>
          <a:p>
            <a:pPr algn="ctr"/>
            <a:endParaRPr lang="en-US" sz="1270" err="1">
              <a:solidFill>
                <a:schemeClr val="tx2"/>
              </a:solidFill>
            </a:endParaRPr>
          </a:p>
        </p:txBody>
      </p:sp>
      <p:sp>
        <p:nvSpPr>
          <p:cNvPr id="132" name="Oval 131"/>
          <p:cNvSpPr/>
          <p:nvPr/>
        </p:nvSpPr>
        <p:spPr>
          <a:xfrm>
            <a:off x="6420966" y="2215856"/>
            <a:ext cx="1458971" cy="1092216"/>
          </a:xfrm>
          <a:prstGeom prst="ellipse">
            <a:avLst/>
          </a:prstGeom>
          <a:solidFill>
            <a:srgbClr val="43B02A"/>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82918" tIns="82918" rIns="82918" bIns="82918" rtlCol="0" anchor="ctr">
            <a:noAutofit/>
          </a:bodyPr>
          <a:lstStyle/>
          <a:p>
            <a:pPr algn="ctr"/>
            <a:endParaRPr lang="en-US" sz="1270" err="1">
              <a:solidFill>
                <a:schemeClr val="tx2"/>
              </a:solidFill>
            </a:endParaRPr>
          </a:p>
        </p:txBody>
      </p:sp>
      <p:sp>
        <p:nvSpPr>
          <p:cNvPr id="134" name="Oval 133"/>
          <p:cNvSpPr/>
          <p:nvPr/>
        </p:nvSpPr>
        <p:spPr>
          <a:xfrm>
            <a:off x="4290136" y="1172725"/>
            <a:ext cx="1263925" cy="1231938"/>
          </a:xfrm>
          <a:prstGeom prst="ellipse">
            <a:avLst/>
          </a:prstGeom>
          <a:solidFill>
            <a:srgbClr val="62B5E5"/>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82918" tIns="82918" rIns="82918" bIns="82918" rtlCol="0" anchor="ctr">
            <a:noAutofit/>
          </a:bodyPr>
          <a:lstStyle/>
          <a:p>
            <a:pPr algn="ctr"/>
            <a:endParaRPr lang="en-US" sz="1270" err="1">
              <a:solidFill>
                <a:schemeClr val="tx2"/>
              </a:solidFill>
            </a:endParaRPr>
          </a:p>
        </p:txBody>
      </p:sp>
      <p:sp>
        <p:nvSpPr>
          <p:cNvPr id="135" name="Oval 134"/>
          <p:cNvSpPr/>
          <p:nvPr/>
        </p:nvSpPr>
        <p:spPr>
          <a:xfrm>
            <a:off x="5665520" y="1094619"/>
            <a:ext cx="1304947" cy="1209098"/>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82918" tIns="82918" rIns="82918" bIns="82918" rtlCol="0" anchor="ctr">
            <a:noAutofit/>
          </a:bodyPr>
          <a:lstStyle/>
          <a:p>
            <a:pPr algn="ctr"/>
            <a:endParaRPr lang="en-US" sz="1270" err="1">
              <a:solidFill>
                <a:schemeClr val="tx2"/>
              </a:solidFill>
            </a:endParaRPr>
          </a:p>
        </p:txBody>
      </p:sp>
      <p:sp>
        <p:nvSpPr>
          <p:cNvPr id="138" name="Rectangle 137"/>
          <p:cNvSpPr/>
          <p:nvPr/>
        </p:nvSpPr>
        <p:spPr>
          <a:xfrm>
            <a:off x="6420966" y="2369424"/>
            <a:ext cx="1456743" cy="833562"/>
          </a:xfrm>
          <a:prstGeom prst="rect">
            <a:avLst/>
          </a:prstGeom>
        </p:spPr>
        <p:txBody>
          <a:bodyPr wrap="square" lIns="0" tIns="0" rIns="0" bIns="0" anchor="ctr" anchorCtr="0">
            <a:spAutoFit/>
          </a:bodyPr>
          <a:lstStyle/>
          <a:p>
            <a:pPr algn="ctr">
              <a:spcAft>
                <a:spcPts val="544"/>
              </a:spcAft>
            </a:pPr>
            <a:r>
              <a:rPr lang="en-US" sz="1000" dirty="0">
                <a:solidFill>
                  <a:schemeClr val="bg1"/>
                </a:solidFill>
                <a:latin typeface="Calibri" panose="020F0502020204030204" pitchFamily="34" charset="0"/>
                <a:cs typeface="Calibri" panose="020F0502020204030204" pitchFamily="34" charset="0"/>
              </a:rPr>
              <a:t>Foreign Exchange Management (Non-debt Instruments) Rules, 2019. (NDI Rules)</a:t>
            </a:r>
          </a:p>
          <a:p>
            <a:pPr algn="ctr">
              <a:spcAft>
                <a:spcPts val="544"/>
              </a:spcAft>
            </a:pPr>
            <a:endParaRPr lang="en-US" sz="1000" dirty="0">
              <a:solidFill>
                <a:schemeClr val="bg1"/>
              </a:solidFill>
              <a:latin typeface="Calibri" panose="020F0502020204030204" pitchFamily="34" charset="0"/>
              <a:cs typeface="Calibri" panose="020F0502020204030204" pitchFamily="34" charset="0"/>
            </a:endParaRPr>
          </a:p>
        </p:txBody>
      </p:sp>
      <p:sp>
        <p:nvSpPr>
          <p:cNvPr id="139" name="Rectangle 138"/>
          <p:cNvSpPr/>
          <p:nvPr/>
        </p:nvSpPr>
        <p:spPr>
          <a:xfrm>
            <a:off x="6590235" y="3731906"/>
            <a:ext cx="1456743" cy="769441"/>
          </a:xfrm>
          <a:prstGeom prst="rect">
            <a:avLst/>
          </a:prstGeom>
        </p:spPr>
        <p:txBody>
          <a:bodyPr wrap="square" lIns="0" tIns="0" rIns="0" bIns="0" anchor="ctr" anchorCtr="0">
            <a:spAutoFit/>
          </a:bodyPr>
          <a:lstStyle/>
          <a:p>
            <a:pPr algn="ctr">
              <a:spcAft>
                <a:spcPts val="544"/>
              </a:spcAft>
            </a:pPr>
            <a:r>
              <a:rPr lang="en-US" sz="1000" dirty="0">
                <a:solidFill>
                  <a:schemeClr val="bg1"/>
                </a:solidFill>
                <a:latin typeface="Calibri" panose="020F0502020204030204" pitchFamily="34" charset="0"/>
                <a:cs typeface="Calibri" panose="020F0502020204030204" pitchFamily="34" charset="0"/>
              </a:rPr>
              <a:t>Foreign Exchange Management (Mode of Payment and Reporting of Non-Debt Instruments) Regulations, 2019</a:t>
            </a:r>
          </a:p>
        </p:txBody>
      </p:sp>
      <p:sp>
        <p:nvSpPr>
          <p:cNvPr id="140" name="Rectangle 139"/>
          <p:cNvSpPr/>
          <p:nvPr/>
        </p:nvSpPr>
        <p:spPr>
          <a:xfrm>
            <a:off x="4401596" y="1365567"/>
            <a:ext cx="1018471" cy="769441"/>
          </a:xfrm>
          <a:prstGeom prst="rect">
            <a:avLst/>
          </a:prstGeom>
        </p:spPr>
        <p:txBody>
          <a:bodyPr wrap="square" lIns="0" tIns="0" rIns="0" bIns="0" anchor="ctr" anchorCtr="0">
            <a:spAutoFit/>
          </a:bodyPr>
          <a:lstStyle/>
          <a:p>
            <a:pPr algn="ctr">
              <a:spcAft>
                <a:spcPts val="544"/>
              </a:spcAft>
            </a:pPr>
            <a:r>
              <a:rPr lang="en-US" sz="1000" dirty="0">
                <a:solidFill>
                  <a:schemeClr val="bg1"/>
                </a:solidFill>
                <a:latin typeface="Calibri" panose="020F0502020204030204" pitchFamily="34" charset="0"/>
                <a:cs typeface="Calibri" panose="020F0502020204030204" pitchFamily="34" charset="0"/>
              </a:rPr>
              <a:t>Consolidated FDI Policy issued by DPIIT &amp; Ministry of Commerce and Industry</a:t>
            </a:r>
            <a:endParaRPr lang="en-US" sz="1000" dirty="0">
              <a:solidFill>
                <a:schemeClr val="bg1"/>
              </a:solidFill>
              <a:latin typeface="Calibri" panose="020F0502020204030204" pitchFamily="34" charset="0"/>
              <a:ea typeface="Verdana" panose="020B0604030504040204" pitchFamily="34" charset="0"/>
              <a:cs typeface="Calibri" panose="020F0502020204030204" pitchFamily="34" charset="0"/>
            </a:endParaRPr>
          </a:p>
        </p:txBody>
      </p:sp>
      <p:sp>
        <p:nvSpPr>
          <p:cNvPr id="141" name="Rectangle 140"/>
          <p:cNvSpPr/>
          <p:nvPr/>
        </p:nvSpPr>
        <p:spPr>
          <a:xfrm>
            <a:off x="5860619" y="1399933"/>
            <a:ext cx="945414" cy="461665"/>
          </a:xfrm>
          <a:prstGeom prst="rect">
            <a:avLst/>
          </a:prstGeom>
        </p:spPr>
        <p:txBody>
          <a:bodyPr wrap="square" lIns="0" tIns="0" rIns="0" bIns="0" anchor="ctr" anchorCtr="0">
            <a:spAutoFit/>
          </a:bodyPr>
          <a:lstStyle/>
          <a:p>
            <a:pPr algn="ctr">
              <a:spcAft>
                <a:spcPts val="544"/>
              </a:spcAft>
            </a:pPr>
            <a:r>
              <a:rPr lang="en-US" sz="1000" dirty="0">
                <a:solidFill>
                  <a:schemeClr val="bg1"/>
                </a:solidFill>
                <a:latin typeface="Calibri" panose="020F0502020204030204" pitchFamily="34" charset="0"/>
                <a:cs typeface="Calibri" panose="020F0502020204030204" pitchFamily="34" charset="0"/>
              </a:rPr>
              <a:t>Foreign Exchange Management Act, 1999 (“FEMA”)</a:t>
            </a:r>
          </a:p>
        </p:txBody>
      </p:sp>
      <p:sp>
        <p:nvSpPr>
          <p:cNvPr id="142" name="Oval 141"/>
          <p:cNvSpPr/>
          <p:nvPr/>
        </p:nvSpPr>
        <p:spPr>
          <a:xfrm>
            <a:off x="3275006" y="3555925"/>
            <a:ext cx="1758541" cy="1255331"/>
          </a:xfrm>
          <a:prstGeom prst="ellipse">
            <a:avLst/>
          </a:prstGeom>
          <a:solidFill>
            <a:srgbClr val="012169"/>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82918" tIns="82918" rIns="82918" bIns="82918" rtlCol="0" anchor="ctr">
            <a:noAutofit/>
          </a:bodyPr>
          <a:lstStyle/>
          <a:p>
            <a:pPr algn="ctr" defTabSz="414589">
              <a:spcAft>
                <a:spcPts val="408"/>
              </a:spcAft>
            </a:pPr>
            <a:r>
              <a:rPr lang="en-US" sz="1000" dirty="0">
                <a:latin typeface="Calibri" panose="020F0502020204030204" pitchFamily="34" charset="0"/>
                <a:cs typeface="Calibri" panose="020F0502020204030204" pitchFamily="34" charset="0"/>
              </a:rPr>
              <a:t>Notifications/ Clarifications issued by  RBI</a:t>
            </a:r>
            <a:endParaRPr lang="en-US" sz="1000" dirty="0">
              <a:solidFill>
                <a:schemeClr val="bg1"/>
              </a:solidFill>
              <a:latin typeface="Calibri" panose="020F0502020204030204" pitchFamily="34" charset="0"/>
              <a:ea typeface="Verdana" panose="020B0604030504040204" pitchFamily="34" charset="0"/>
              <a:cs typeface="Calibri" panose="020F0502020204030204" pitchFamily="34" charset="0"/>
            </a:endParaRPr>
          </a:p>
        </p:txBody>
      </p:sp>
      <p:sp>
        <p:nvSpPr>
          <p:cNvPr id="146" name="Oval 145"/>
          <p:cNvSpPr/>
          <p:nvPr/>
        </p:nvSpPr>
        <p:spPr>
          <a:xfrm>
            <a:off x="3627981" y="2434186"/>
            <a:ext cx="1458971" cy="1092216"/>
          </a:xfrm>
          <a:prstGeom prst="ellipse">
            <a:avLst/>
          </a:prstGeom>
          <a:solidFill>
            <a:srgbClr val="00A3E0"/>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82918" tIns="82918" rIns="82918" bIns="82918" rtlCol="0" anchor="ctr">
            <a:noAutofit/>
          </a:bodyPr>
          <a:lstStyle/>
          <a:p>
            <a:pPr algn="ctr">
              <a:spcAft>
                <a:spcPts val="544"/>
              </a:spcAft>
            </a:pPr>
            <a:r>
              <a:rPr lang="en-US" sz="1000" dirty="0">
                <a:solidFill>
                  <a:schemeClr val="bg1"/>
                </a:solidFill>
                <a:latin typeface="Calibri" panose="020F0502020204030204" pitchFamily="34" charset="0"/>
                <a:cs typeface="Calibri" panose="020F0502020204030204" pitchFamily="34" charset="0"/>
              </a:rPr>
              <a:t>Press notes issued by DPIIT &amp; Ministry of Commerce and Industry</a:t>
            </a:r>
            <a:endParaRPr lang="en-US" sz="1000" dirty="0">
              <a:solidFill>
                <a:schemeClr val="bg1"/>
              </a:solidFill>
              <a:latin typeface="Calibri" panose="020F0502020204030204" pitchFamily="34" charset="0"/>
              <a:ea typeface="Verdana" panose="020B0604030504040204" pitchFamily="34" charset="0"/>
              <a:cs typeface="Calibri" panose="020F0502020204030204" pitchFamily="34" charset="0"/>
            </a:endParaRPr>
          </a:p>
        </p:txBody>
      </p:sp>
      <p:sp>
        <p:nvSpPr>
          <p:cNvPr id="22" name="Title 2"/>
          <p:cNvSpPr txBox="1">
            <a:spLocks/>
          </p:cNvSpPr>
          <p:nvPr/>
        </p:nvSpPr>
        <p:spPr bwMode="gray">
          <a:xfrm>
            <a:off x="401294" y="357536"/>
            <a:ext cx="11355277" cy="390225"/>
          </a:xfrm>
          <a:prstGeom prst="rect">
            <a:avLst/>
          </a:prstGeom>
          <a:solidFill>
            <a:schemeClr val="bg1"/>
          </a:solidFill>
          <a:ln>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t" anchorCtr="0">
            <a:noAutofit/>
          </a:bodyPr>
          <a:lstStyle>
            <a:lvl1pPr algn="l" defTabSz="1008400" rtl="0" eaLnBrk="1" latinLnBrk="0" hangingPunct="1">
              <a:spcBef>
                <a:spcPct val="0"/>
              </a:spcBef>
              <a:buNone/>
              <a:defRPr sz="2000" kern="1200">
                <a:solidFill>
                  <a:schemeClr val="tx1"/>
                </a:solidFill>
                <a:latin typeface="+mj-lt"/>
                <a:ea typeface="+mj-ea"/>
                <a:cs typeface="+mj-cs"/>
              </a:defRPr>
            </a:lvl1pPr>
          </a:lstStyle>
          <a:p>
            <a:r>
              <a:rPr lang="en-US" sz="2100" dirty="0">
                <a:solidFill>
                  <a:schemeClr val="bg1"/>
                </a:solidFill>
                <a:latin typeface="Calibri" panose="020F0502020204030204" pitchFamily="34" charset="0"/>
                <a:cs typeface="Calibri" panose="020F0502020204030204" pitchFamily="34" charset="0"/>
              </a:rPr>
              <a:t> </a:t>
            </a:r>
            <a:r>
              <a:rPr lang="en-US" sz="2100" dirty="0">
                <a:latin typeface="Calibri" panose="020F0502020204030204" pitchFamily="34" charset="0"/>
                <a:cs typeface="Calibri" panose="020F0502020204030204" pitchFamily="34" charset="0"/>
              </a:rPr>
              <a:t>Legislation - Foreign Direct Investment</a:t>
            </a:r>
            <a:endParaRPr lang="en-US" sz="210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63283304"/>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3"/>
          <p:cNvSpPr>
            <a:spLocks noGrp="1"/>
          </p:cNvSpPr>
          <p:nvPr>
            <p:ph type="title"/>
          </p:nvPr>
        </p:nvSpPr>
        <p:spPr/>
        <p:txBody>
          <a:bodyPr/>
          <a:lstStyle/>
          <a:p>
            <a:r>
              <a:rPr lang="en-US" sz="2100" dirty="0">
                <a:latin typeface="Calibri" panose="020F0502020204030204" pitchFamily="34" charset="0"/>
                <a:cs typeface="Calibri" panose="020F0502020204030204" pitchFamily="34" charset="0"/>
              </a:rPr>
              <a:t>Pre-requisite for Compounding Process and Indicative Factors for CA</a:t>
            </a:r>
            <a:endParaRPr lang="en-IN" sz="2100" dirty="0">
              <a:latin typeface="Calibri" panose="020F0502020204030204" pitchFamily="34" charset="0"/>
              <a:cs typeface="Calibri" panose="020F0502020204030204" pitchFamily="34" charset="0"/>
            </a:endParaRPr>
          </a:p>
        </p:txBody>
      </p:sp>
      <p:sp>
        <p:nvSpPr>
          <p:cNvPr id="23" name="Rounded Rectangle 22"/>
          <p:cNvSpPr/>
          <p:nvPr/>
        </p:nvSpPr>
        <p:spPr bwMode="gray">
          <a:xfrm>
            <a:off x="2156496" y="1516730"/>
            <a:ext cx="3423656" cy="4813622"/>
          </a:xfrm>
          <a:prstGeom prst="roundRect">
            <a:avLst>
              <a:gd name="adj" fmla="val 0"/>
            </a:avLst>
          </a:prstGeom>
          <a:solidFill>
            <a:srgbClr val="F0F0F0"/>
          </a:solidFill>
          <a:ln w="19050" algn="ctr">
            <a:noFill/>
            <a:miter lim="800000"/>
            <a:headEnd/>
            <a:tailEnd/>
          </a:ln>
        </p:spPr>
        <p:txBody>
          <a:bodyPr wrap="square" lIns="171717" tIns="400673" rIns="85859" bIns="70674" rtlCol="0" anchor="t"/>
          <a:lstStyle/>
          <a:p>
            <a:pPr marL="155471" indent="-155471" algn="just">
              <a:spcBef>
                <a:spcPts val="150"/>
              </a:spcBef>
              <a:buFont typeface="Arial" panose="020B0604020202020204" pitchFamily="34" charset="0"/>
              <a:buChar char="•"/>
            </a:pPr>
            <a:r>
              <a:rPr lang="en-GB" altLang="ja-JP" sz="1200" dirty="0">
                <a:latin typeface="Calibri" panose="020F0502020204030204" pitchFamily="34" charset="0"/>
                <a:ea typeface="Verdana" panose="020B0604030504040204" pitchFamily="34" charset="0"/>
                <a:cs typeface="Calibri" panose="020F0502020204030204" pitchFamily="34" charset="0"/>
              </a:rPr>
              <a:t>No compounding for similar contravention before expiry of 3 years;</a:t>
            </a:r>
          </a:p>
          <a:p>
            <a:pPr marL="155471" indent="-155471" algn="just">
              <a:spcBef>
                <a:spcPts val="150"/>
              </a:spcBef>
              <a:buFont typeface="Arial" panose="020B0604020202020204" pitchFamily="34" charset="0"/>
              <a:buChar char="•"/>
            </a:pPr>
            <a:endParaRPr lang="en-GB" altLang="ja-JP" sz="1200" dirty="0">
              <a:latin typeface="Calibri" panose="020F0502020204030204" pitchFamily="34" charset="0"/>
              <a:ea typeface="Verdana" panose="020B0604030504040204" pitchFamily="34" charset="0"/>
              <a:cs typeface="Calibri" panose="020F0502020204030204" pitchFamily="34" charset="0"/>
            </a:endParaRPr>
          </a:p>
          <a:p>
            <a:pPr marL="155471" indent="-155471" algn="just">
              <a:spcBef>
                <a:spcPts val="150"/>
              </a:spcBef>
              <a:buFont typeface="Arial" panose="020B0604020202020204" pitchFamily="34" charset="0"/>
              <a:buChar char="•"/>
            </a:pPr>
            <a:r>
              <a:rPr lang="en-GB" altLang="ja-JP" sz="1200" dirty="0">
                <a:latin typeface="Calibri" panose="020F0502020204030204" pitchFamily="34" charset="0"/>
                <a:ea typeface="Verdana" panose="020B0604030504040204" pitchFamily="34" charset="0"/>
                <a:cs typeface="Calibri" panose="020F0502020204030204" pitchFamily="34" charset="0"/>
              </a:rPr>
              <a:t>Post facto approval from RBI/GOI/Concerned authority or unwinding of transaction is must before considering compounding;</a:t>
            </a:r>
          </a:p>
          <a:p>
            <a:pPr marL="155471" indent="-155471" algn="just">
              <a:spcBef>
                <a:spcPts val="150"/>
              </a:spcBef>
              <a:buFont typeface="Arial" panose="020B0604020202020204" pitchFamily="34" charset="0"/>
              <a:buChar char="•"/>
            </a:pPr>
            <a:endParaRPr lang="en-GB" altLang="ja-JP" sz="1200" dirty="0">
              <a:latin typeface="Calibri" panose="020F0502020204030204" pitchFamily="34" charset="0"/>
              <a:ea typeface="Verdana" panose="020B0604030504040204" pitchFamily="34" charset="0"/>
              <a:cs typeface="Calibri" panose="020F0502020204030204" pitchFamily="34" charset="0"/>
            </a:endParaRPr>
          </a:p>
          <a:p>
            <a:pPr marL="155471" indent="-155471" algn="just">
              <a:spcBef>
                <a:spcPts val="150"/>
              </a:spcBef>
              <a:buFont typeface="Arial" panose="020B0604020202020204" pitchFamily="34" charset="0"/>
              <a:buChar char="•"/>
            </a:pPr>
            <a:r>
              <a:rPr lang="en-GB" altLang="ja-JP" sz="1200" dirty="0">
                <a:latin typeface="Calibri" panose="020F0502020204030204" pitchFamily="34" charset="0"/>
                <a:ea typeface="Verdana" panose="020B0604030504040204" pitchFamily="34" charset="0"/>
                <a:cs typeface="Calibri" panose="020F0502020204030204" pitchFamily="34" charset="0"/>
              </a:rPr>
              <a:t>DOE to compounding relating to: a. Suspected Money Laundering, b. Terror financing, </a:t>
            </a:r>
            <a:r>
              <a:rPr lang="en-US" altLang="ja-JP" sz="1200" dirty="0">
                <a:latin typeface="Calibri" panose="020F0502020204030204" pitchFamily="34" charset="0"/>
                <a:ea typeface="Verdana" panose="020B0604030504040204" pitchFamily="34" charset="0"/>
                <a:cs typeface="Calibri" panose="020F0502020204030204" pitchFamily="34" charset="0"/>
              </a:rPr>
              <a:t>affecting </a:t>
            </a:r>
          </a:p>
          <a:p>
            <a:pPr algn="just">
              <a:spcBef>
                <a:spcPts val="150"/>
              </a:spcBef>
            </a:pPr>
            <a:r>
              <a:rPr lang="en-US" altLang="ja-JP" sz="1200" dirty="0">
                <a:latin typeface="Calibri" panose="020F0502020204030204" pitchFamily="34" charset="0"/>
                <a:ea typeface="Verdana" panose="020B0604030504040204" pitchFamily="34" charset="0"/>
                <a:cs typeface="Calibri" panose="020F0502020204030204" pitchFamily="34" charset="0"/>
              </a:rPr>
              <a:t>       sovereignty and integrity of the </a:t>
            </a:r>
          </a:p>
          <a:p>
            <a:pPr algn="just">
              <a:spcBef>
                <a:spcPts val="150"/>
              </a:spcBef>
            </a:pPr>
            <a:r>
              <a:rPr lang="en-US" altLang="ja-JP" sz="1200" dirty="0">
                <a:latin typeface="Calibri" panose="020F0502020204030204" pitchFamily="34" charset="0"/>
                <a:ea typeface="Verdana" panose="020B0604030504040204" pitchFamily="34" charset="0"/>
                <a:cs typeface="Calibri" panose="020F0502020204030204" pitchFamily="34" charset="0"/>
              </a:rPr>
              <a:t>       nation; and</a:t>
            </a:r>
          </a:p>
          <a:p>
            <a:pPr algn="just">
              <a:spcBef>
                <a:spcPts val="150"/>
              </a:spcBef>
            </a:pPr>
            <a:r>
              <a:rPr lang="en-US" altLang="ja-JP" sz="1200" dirty="0">
                <a:latin typeface="Calibri" panose="020F0502020204030204" pitchFamily="34" charset="0"/>
                <a:ea typeface="Verdana" panose="020B0604030504040204" pitchFamily="34" charset="0"/>
                <a:cs typeface="Calibri" panose="020F0502020204030204" pitchFamily="34" charset="0"/>
              </a:rPr>
              <a:t>   c. non-payment of compounding </a:t>
            </a:r>
          </a:p>
          <a:p>
            <a:pPr algn="just">
              <a:spcBef>
                <a:spcPts val="150"/>
              </a:spcBef>
            </a:pPr>
            <a:r>
              <a:rPr lang="en-US" altLang="ja-JP" sz="1200" dirty="0">
                <a:latin typeface="Calibri" panose="020F0502020204030204" pitchFamily="34" charset="0"/>
                <a:ea typeface="Verdana" panose="020B0604030504040204" pitchFamily="34" charset="0"/>
                <a:cs typeface="Calibri" panose="020F0502020204030204" pitchFamily="34" charset="0"/>
              </a:rPr>
              <a:t>      sum within time limit</a:t>
            </a:r>
            <a:r>
              <a:rPr lang="en-GB" altLang="ja-JP" sz="1200" dirty="0">
                <a:latin typeface="Calibri" panose="020F0502020204030204" pitchFamily="34" charset="0"/>
                <a:ea typeface="Verdana" panose="020B0604030504040204" pitchFamily="34" charset="0"/>
                <a:cs typeface="Calibri" panose="020F0502020204030204" pitchFamily="34" charset="0"/>
              </a:rPr>
              <a:t>, </a:t>
            </a:r>
          </a:p>
          <a:p>
            <a:pPr marL="155471" indent="-155471" algn="just">
              <a:spcBef>
                <a:spcPts val="150"/>
              </a:spcBef>
              <a:buFont typeface="Arial" panose="020B0604020202020204" pitchFamily="34" charset="0"/>
              <a:buChar char="•"/>
            </a:pPr>
            <a:endParaRPr lang="en-GB" altLang="ja-JP" sz="1200" dirty="0">
              <a:latin typeface="Calibri" panose="020F0502020204030204" pitchFamily="34" charset="0"/>
              <a:ea typeface="Verdana" panose="020B0604030504040204" pitchFamily="34" charset="0"/>
              <a:cs typeface="Calibri" panose="020F0502020204030204" pitchFamily="34" charset="0"/>
            </a:endParaRPr>
          </a:p>
          <a:p>
            <a:pPr>
              <a:spcAft>
                <a:spcPts val="954"/>
              </a:spcAft>
            </a:pPr>
            <a:endParaRPr lang="en-US" sz="1200" dirty="0">
              <a:latin typeface="Calibri" panose="020F0502020204030204" pitchFamily="34" charset="0"/>
              <a:ea typeface="Calibri" panose="020F0502020204030204" pitchFamily="34" charset="0"/>
              <a:cs typeface="Calibri" panose="020F0502020204030204" pitchFamily="34" charset="0"/>
            </a:endParaRPr>
          </a:p>
        </p:txBody>
      </p:sp>
      <p:sp>
        <p:nvSpPr>
          <p:cNvPr id="24" name="Oval 23"/>
          <p:cNvSpPr/>
          <p:nvPr/>
        </p:nvSpPr>
        <p:spPr bwMode="gray">
          <a:xfrm>
            <a:off x="1766665" y="968131"/>
            <a:ext cx="652192" cy="652192"/>
          </a:xfrm>
          <a:prstGeom prst="ellipse">
            <a:avLst/>
          </a:prstGeom>
          <a:solidFill>
            <a:schemeClr val="accent5"/>
          </a:solidFill>
          <a:ln w="19050" algn="ctr">
            <a:noFill/>
            <a:miter lim="800000"/>
            <a:headEnd/>
            <a:tailEnd/>
          </a:ln>
        </p:spPr>
        <p:txBody>
          <a:bodyPr wrap="square" lIns="70674" tIns="70674" rIns="70674" bIns="70674" rtlCol="0" anchor="ctr"/>
          <a:lstStyle/>
          <a:p>
            <a:pPr algn="ctr">
              <a:lnSpc>
                <a:spcPct val="106000"/>
              </a:lnSpc>
              <a:buFont typeface="Wingdings 2" pitchFamily="18" charset="2"/>
              <a:buNone/>
            </a:pPr>
            <a:endParaRPr lang="en-IN" sz="1200" b="1" dirty="0">
              <a:solidFill>
                <a:schemeClr val="bg1"/>
              </a:solidFill>
              <a:latin typeface="Calibri" panose="020F0502020204030204" pitchFamily="34" charset="0"/>
              <a:cs typeface="Calibri" panose="020F0502020204030204" pitchFamily="34" charset="0"/>
            </a:endParaRPr>
          </a:p>
        </p:txBody>
      </p:sp>
      <p:sp>
        <p:nvSpPr>
          <p:cNvPr id="25" name="Round Same Side Corner Rectangle 24"/>
          <p:cNvSpPr/>
          <p:nvPr/>
        </p:nvSpPr>
        <p:spPr bwMode="gray">
          <a:xfrm>
            <a:off x="2113698" y="1071725"/>
            <a:ext cx="2940967" cy="445005"/>
          </a:xfrm>
          <a:prstGeom prst="round2SameRect">
            <a:avLst>
              <a:gd name="adj1" fmla="val 50000"/>
              <a:gd name="adj2" fmla="val 50000"/>
            </a:avLst>
          </a:prstGeom>
          <a:solidFill>
            <a:schemeClr val="bg1"/>
          </a:solidFill>
          <a:ln w="19050" algn="ctr">
            <a:solidFill>
              <a:schemeClr val="accent5"/>
            </a:solidFill>
            <a:miter lim="800000"/>
            <a:headEnd/>
            <a:tailEnd/>
          </a:ln>
        </p:spPr>
        <p:txBody>
          <a:bodyPr wrap="square" lIns="515151" tIns="70674" rIns="70674" bIns="70674" rtlCol="0" anchor="ctr"/>
          <a:lstStyle/>
          <a:p>
            <a:pPr>
              <a:spcBef>
                <a:spcPts val="477"/>
              </a:spcBef>
              <a:buSzPct val="100000"/>
            </a:pPr>
            <a:r>
              <a:rPr lang="en-GB" sz="1400" b="1" dirty="0">
                <a:latin typeface="Calibri" panose="020F0502020204030204" pitchFamily="34" charset="0"/>
                <a:ea typeface="Verdana" panose="020B0604030504040204" pitchFamily="34" charset="0"/>
                <a:cs typeface="Calibri" panose="020F0502020204030204" pitchFamily="34" charset="0"/>
              </a:rPr>
              <a:t>Pre-Requisite</a:t>
            </a:r>
            <a:endParaRPr lang="en-US" sz="1400" b="1" dirty="0">
              <a:latin typeface="Calibri" panose="020F0502020204030204" pitchFamily="34" charset="0"/>
              <a:cs typeface="Calibri" panose="020F0502020204030204" pitchFamily="34" charset="0"/>
            </a:endParaRPr>
          </a:p>
        </p:txBody>
      </p:sp>
      <p:sp>
        <p:nvSpPr>
          <p:cNvPr id="26" name="Oval 25"/>
          <p:cNvSpPr/>
          <p:nvPr/>
        </p:nvSpPr>
        <p:spPr bwMode="gray">
          <a:xfrm>
            <a:off x="1842061" y="1038945"/>
            <a:ext cx="494285" cy="494285"/>
          </a:xfrm>
          <a:prstGeom prst="ellipse">
            <a:avLst/>
          </a:prstGeom>
          <a:solidFill>
            <a:schemeClr val="bg1"/>
          </a:solidFill>
          <a:ln w="19050" algn="ctr">
            <a:solidFill>
              <a:schemeClr val="accent5"/>
            </a:solidFill>
            <a:miter lim="800000"/>
            <a:headEnd/>
            <a:tailEnd/>
          </a:ln>
        </p:spPr>
        <p:txBody>
          <a:bodyPr wrap="square" lIns="70674" tIns="70674" rIns="70674" bIns="70674" rtlCol="0" anchor="ctr"/>
          <a:lstStyle/>
          <a:p>
            <a:pPr algn="ctr">
              <a:lnSpc>
                <a:spcPct val="106000"/>
              </a:lnSpc>
              <a:buFont typeface="Wingdings 2" pitchFamily="18" charset="2"/>
              <a:buNone/>
            </a:pPr>
            <a:endParaRPr lang="en-IN" sz="1200" b="1" dirty="0">
              <a:solidFill>
                <a:schemeClr val="bg1"/>
              </a:solidFill>
              <a:latin typeface="Calibri" panose="020F0502020204030204" pitchFamily="34" charset="0"/>
              <a:cs typeface="Calibri" panose="020F0502020204030204" pitchFamily="34" charset="0"/>
            </a:endParaRPr>
          </a:p>
        </p:txBody>
      </p:sp>
      <p:sp>
        <p:nvSpPr>
          <p:cNvPr id="27" name="Round Same Side Corner Rectangle 26"/>
          <p:cNvSpPr/>
          <p:nvPr/>
        </p:nvSpPr>
        <p:spPr bwMode="gray">
          <a:xfrm>
            <a:off x="2134650" y="6301345"/>
            <a:ext cx="2862868" cy="44633"/>
          </a:xfrm>
          <a:prstGeom prst="round2SameRect">
            <a:avLst>
              <a:gd name="adj1" fmla="val 50000"/>
              <a:gd name="adj2" fmla="val 50000"/>
            </a:avLst>
          </a:prstGeom>
          <a:solidFill>
            <a:schemeClr val="accent5"/>
          </a:solidFill>
          <a:ln w="19050" algn="ctr">
            <a:noFill/>
            <a:miter lim="800000"/>
            <a:headEnd/>
            <a:tailEnd/>
          </a:ln>
        </p:spPr>
        <p:txBody>
          <a:bodyPr wrap="square" lIns="70674" tIns="70674" rIns="70674" bIns="70674" rtlCol="0" anchor="ctr"/>
          <a:lstStyle/>
          <a:p>
            <a:pPr algn="ctr">
              <a:lnSpc>
                <a:spcPct val="106000"/>
              </a:lnSpc>
              <a:buFont typeface="Wingdings 2" pitchFamily="18" charset="2"/>
              <a:buNone/>
            </a:pPr>
            <a:endParaRPr lang="en-IN" sz="1200" b="1" dirty="0">
              <a:solidFill>
                <a:schemeClr val="bg1"/>
              </a:solidFill>
              <a:latin typeface="Calibri" panose="020F0502020204030204" pitchFamily="34" charset="0"/>
              <a:cs typeface="Calibri" panose="020F0502020204030204" pitchFamily="34" charset="0"/>
            </a:endParaRPr>
          </a:p>
        </p:txBody>
      </p:sp>
      <p:sp>
        <p:nvSpPr>
          <p:cNvPr id="28" name="Rounded Rectangle 27"/>
          <p:cNvSpPr/>
          <p:nvPr/>
        </p:nvSpPr>
        <p:spPr bwMode="gray">
          <a:xfrm>
            <a:off x="6029217" y="1528062"/>
            <a:ext cx="3415962" cy="4802290"/>
          </a:xfrm>
          <a:prstGeom prst="roundRect">
            <a:avLst>
              <a:gd name="adj" fmla="val 0"/>
            </a:avLst>
          </a:prstGeom>
          <a:solidFill>
            <a:srgbClr val="F0F0F0"/>
          </a:solidFill>
          <a:ln w="19050" algn="ctr">
            <a:noFill/>
            <a:miter lim="800000"/>
            <a:headEnd/>
            <a:tailEnd/>
          </a:ln>
        </p:spPr>
        <p:txBody>
          <a:bodyPr wrap="square" lIns="171717" tIns="400673" rIns="85859" bIns="70674" rtlCol="0" anchor="t"/>
          <a:lstStyle/>
          <a:p>
            <a:pPr marL="128591" indent="-128591" algn="just">
              <a:spcBef>
                <a:spcPts val="150"/>
              </a:spcBef>
              <a:buFont typeface="Arial" panose="020B0604020202020204" pitchFamily="34" charset="0"/>
              <a:buChar char="•"/>
            </a:pPr>
            <a:r>
              <a:rPr lang="en-US" altLang="ja-JP" sz="1200" dirty="0">
                <a:latin typeface="Calibri" panose="020F0502020204030204" pitchFamily="34" charset="0"/>
                <a:ea typeface="Verdana" panose="020B0604030504040204" pitchFamily="34" charset="0"/>
                <a:cs typeface="Calibri" panose="020F0502020204030204" pitchFamily="34" charset="0"/>
              </a:rPr>
              <a:t>Gain/ unfair advantage, wherever quantifiable, made as a result of the contravention; </a:t>
            </a:r>
          </a:p>
          <a:p>
            <a:pPr marL="128591" indent="-128591" algn="just">
              <a:spcBef>
                <a:spcPts val="150"/>
              </a:spcBef>
              <a:buFont typeface="Arial" panose="020B0604020202020204" pitchFamily="34" charset="0"/>
              <a:buChar char="•"/>
            </a:pPr>
            <a:r>
              <a:rPr lang="en-US" altLang="ja-JP" sz="1200" dirty="0">
                <a:latin typeface="Calibri" panose="020F0502020204030204" pitchFamily="34" charset="0"/>
                <a:ea typeface="Verdana" panose="020B0604030504040204" pitchFamily="34" charset="0"/>
                <a:cs typeface="Calibri" panose="020F0502020204030204" pitchFamily="34" charset="0"/>
              </a:rPr>
              <a:t>Loss caused to any authority/ agency/ exchequer as a result of the contravention;</a:t>
            </a:r>
          </a:p>
          <a:p>
            <a:pPr marL="128591" indent="-128591" algn="just">
              <a:spcBef>
                <a:spcPts val="150"/>
              </a:spcBef>
              <a:buFont typeface="Arial" panose="020B0604020202020204" pitchFamily="34" charset="0"/>
              <a:buChar char="•"/>
            </a:pPr>
            <a:r>
              <a:rPr lang="en-US" altLang="ja-JP" sz="1200" dirty="0">
                <a:latin typeface="Calibri" panose="020F0502020204030204" pitchFamily="34" charset="0"/>
                <a:ea typeface="Verdana" panose="020B0604030504040204" pitchFamily="34" charset="0"/>
                <a:cs typeface="Calibri" panose="020F0502020204030204" pitchFamily="34" charset="0"/>
              </a:rPr>
              <a:t>Economic benefits accruing to the contravener from delayed compliance or compliance  avoided; </a:t>
            </a:r>
          </a:p>
          <a:p>
            <a:pPr marL="128591" indent="-128591" algn="just">
              <a:spcBef>
                <a:spcPts val="150"/>
              </a:spcBef>
              <a:buFont typeface="Arial" panose="020B0604020202020204" pitchFamily="34" charset="0"/>
              <a:buChar char="•"/>
            </a:pPr>
            <a:r>
              <a:rPr lang="en-US" altLang="ja-JP" sz="1200" dirty="0">
                <a:latin typeface="Calibri" panose="020F0502020204030204" pitchFamily="34" charset="0"/>
                <a:ea typeface="Verdana" panose="020B0604030504040204" pitchFamily="34" charset="0"/>
                <a:cs typeface="Calibri" panose="020F0502020204030204" pitchFamily="34" charset="0"/>
              </a:rPr>
              <a:t>the repetitive nature of the contravention, the track record and/or history of non-compliance of the contravener;</a:t>
            </a:r>
          </a:p>
          <a:p>
            <a:pPr marL="128591" indent="-128591" algn="just">
              <a:spcBef>
                <a:spcPts val="150"/>
              </a:spcBef>
              <a:buFont typeface="Arial" panose="020B0604020202020204" pitchFamily="34" charset="0"/>
              <a:buChar char="•"/>
            </a:pPr>
            <a:r>
              <a:rPr lang="en-US" altLang="ja-JP" sz="1200" dirty="0">
                <a:latin typeface="Calibri" panose="020F0502020204030204" pitchFamily="34" charset="0"/>
                <a:ea typeface="Verdana" panose="020B0604030504040204" pitchFamily="34" charset="0"/>
                <a:cs typeface="Calibri" panose="020F0502020204030204" pitchFamily="34" charset="0"/>
              </a:rPr>
              <a:t>Contravener’s conduct in undertaking the transaction and  in disclosure of full facts in the application and submissions made during the personal hearing; and</a:t>
            </a:r>
          </a:p>
          <a:p>
            <a:pPr marL="128591" indent="-128591" algn="just">
              <a:spcBef>
                <a:spcPts val="150"/>
              </a:spcBef>
              <a:buFont typeface="Arial" panose="020B0604020202020204" pitchFamily="34" charset="0"/>
              <a:buChar char="•"/>
            </a:pPr>
            <a:r>
              <a:rPr lang="en-US" altLang="ja-JP" sz="1200" dirty="0">
                <a:latin typeface="Calibri" panose="020F0502020204030204" pitchFamily="34" charset="0"/>
                <a:ea typeface="Verdana" panose="020B0604030504040204" pitchFamily="34" charset="0"/>
                <a:cs typeface="Calibri" panose="020F0502020204030204" pitchFamily="34" charset="0"/>
              </a:rPr>
              <a:t> any other factor as considered relevant and appropriate</a:t>
            </a:r>
            <a:endParaRPr lang="en-US" sz="1200" dirty="0">
              <a:latin typeface="Calibri" panose="020F0502020204030204" pitchFamily="34" charset="0"/>
              <a:ea typeface="Calibri" panose="020F0502020204030204" pitchFamily="34" charset="0"/>
              <a:cs typeface="Calibri" panose="020F0502020204030204" pitchFamily="34" charset="0"/>
            </a:endParaRPr>
          </a:p>
        </p:txBody>
      </p:sp>
      <p:sp>
        <p:nvSpPr>
          <p:cNvPr id="29" name="Oval 28"/>
          <p:cNvSpPr/>
          <p:nvPr/>
        </p:nvSpPr>
        <p:spPr bwMode="gray">
          <a:xfrm>
            <a:off x="6397453" y="985284"/>
            <a:ext cx="652192" cy="652192"/>
          </a:xfrm>
          <a:prstGeom prst="ellipse">
            <a:avLst/>
          </a:prstGeom>
          <a:solidFill>
            <a:srgbClr val="4CB87C"/>
          </a:solidFill>
          <a:ln w="19050" algn="ctr">
            <a:noFill/>
            <a:miter lim="800000"/>
            <a:headEnd/>
            <a:tailEnd/>
          </a:ln>
        </p:spPr>
        <p:txBody>
          <a:bodyPr wrap="square" lIns="70674" tIns="70674" rIns="70674" bIns="70674" rtlCol="0" anchor="ctr"/>
          <a:lstStyle/>
          <a:p>
            <a:pPr algn="ctr">
              <a:lnSpc>
                <a:spcPct val="106000"/>
              </a:lnSpc>
              <a:buFont typeface="Wingdings 2" pitchFamily="18" charset="2"/>
              <a:buNone/>
            </a:pPr>
            <a:endParaRPr lang="en-IN" sz="1200" b="1" dirty="0">
              <a:solidFill>
                <a:schemeClr val="bg1"/>
              </a:solidFill>
              <a:latin typeface="Calibri" panose="020F0502020204030204" pitchFamily="34" charset="0"/>
              <a:cs typeface="Calibri" panose="020F0502020204030204" pitchFamily="34" charset="0"/>
            </a:endParaRPr>
          </a:p>
        </p:txBody>
      </p:sp>
      <p:sp>
        <p:nvSpPr>
          <p:cNvPr id="30" name="Round Same Side Corner Rectangle 29"/>
          <p:cNvSpPr/>
          <p:nvPr/>
        </p:nvSpPr>
        <p:spPr bwMode="gray">
          <a:xfrm>
            <a:off x="6552730" y="1088879"/>
            <a:ext cx="2947808" cy="445005"/>
          </a:xfrm>
          <a:prstGeom prst="round2SameRect">
            <a:avLst>
              <a:gd name="adj1" fmla="val 50000"/>
              <a:gd name="adj2" fmla="val 50000"/>
            </a:avLst>
          </a:prstGeom>
          <a:solidFill>
            <a:schemeClr val="bg1"/>
          </a:solidFill>
          <a:ln w="19050" algn="ctr">
            <a:solidFill>
              <a:srgbClr val="4CB87C"/>
            </a:solidFill>
            <a:miter lim="800000"/>
            <a:headEnd/>
            <a:tailEnd/>
          </a:ln>
        </p:spPr>
        <p:txBody>
          <a:bodyPr wrap="square" lIns="515151" tIns="70674" rIns="70674" bIns="70674" rtlCol="0" anchor="ctr"/>
          <a:lstStyle/>
          <a:p>
            <a:pPr>
              <a:spcBef>
                <a:spcPts val="477"/>
              </a:spcBef>
              <a:buSzPct val="100000"/>
            </a:pPr>
            <a:r>
              <a:rPr lang="en-GB" altLang="ja-JP" sz="1400" b="1" dirty="0">
                <a:latin typeface="Calibri" panose="020F0502020204030204" pitchFamily="34" charset="0"/>
                <a:ea typeface="Verdana" panose="020B0604030504040204" pitchFamily="34" charset="0"/>
                <a:cs typeface="Calibri" panose="020F0502020204030204" pitchFamily="34" charset="0"/>
              </a:rPr>
              <a:t>Indicative Factors</a:t>
            </a:r>
            <a:endParaRPr lang="en-US" sz="1400" b="1" dirty="0">
              <a:latin typeface="Calibri" panose="020F0502020204030204" pitchFamily="34" charset="0"/>
              <a:cs typeface="Calibri" panose="020F0502020204030204" pitchFamily="34" charset="0"/>
            </a:endParaRPr>
          </a:p>
        </p:txBody>
      </p:sp>
      <p:sp>
        <p:nvSpPr>
          <p:cNvPr id="31" name="Oval 30"/>
          <p:cNvSpPr/>
          <p:nvPr/>
        </p:nvSpPr>
        <p:spPr bwMode="gray">
          <a:xfrm>
            <a:off x="6476405" y="1061694"/>
            <a:ext cx="494285" cy="494285"/>
          </a:xfrm>
          <a:prstGeom prst="ellipse">
            <a:avLst/>
          </a:prstGeom>
          <a:solidFill>
            <a:schemeClr val="bg1"/>
          </a:solidFill>
          <a:ln w="19050" algn="ctr">
            <a:solidFill>
              <a:srgbClr val="4CB87C"/>
            </a:solidFill>
            <a:miter lim="800000"/>
            <a:headEnd/>
            <a:tailEnd/>
          </a:ln>
        </p:spPr>
        <p:txBody>
          <a:bodyPr wrap="square" lIns="70674" tIns="70674" rIns="70674" bIns="70674" rtlCol="0" anchor="ctr"/>
          <a:lstStyle/>
          <a:p>
            <a:pPr algn="ctr">
              <a:lnSpc>
                <a:spcPct val="106000"/>
              </a:lnSpc>
              <a:buFont typeface="Wingdings 2" pitchFamily="18" charset="2"/>
              <a:buNone/>
            </a:pPr>
            <a:endParaRPr lang="en-IN" sz="1200" b="1" dirty="0">
              <a:solidFill>
                <a:schemeClr val="bg1"/>
              </a:solidFill>
              <a:latin typeface="Calibri" panose="020F0502020204030204" pitchFamily="34" charset="0"/>
              <a:cs typeface="Calibri" panose="020F0502020204030204" pitchFamily="34" charset="0"/>
            </a:endParaRPr>
          </a:p>
        </p:txBody>
      </p:sp>
      <p:sp>
        <p:nvSpPr>
          <p:cNvPr id="32" name="Round Same Side Corner Rectangle 31"/>
          <p:cNvSpPr/>
          <p:nvPr/>
        </p:nvSpPr>
        <p:spPr bwMode="gray">
          <a:xfrm>
            <a:off x="6611850" y="6332430"/>
            <a:ext cx="2890569" cy="44633"/>
          </a:xfrm>
          <a:prstGeom prst="round2SameRect">
            <a:avLst>
              <a:gd name="adj1" fmla="val 50000"/>
              <a:gd name="adj2" fmla="val 50000"/>
            </a:avLst>
          </a:prstGeom>
          <a:solidFill>
            <a:srgbClr val="4CB87C"/>
          </a:solidFill>
          <a:ln w="19050" algn="ctr">
            <a:noFill/>
            <a:miter lim="800000"/>
            <a:headEnd/>
            <a:tailEnd/>
          </a:ln>
        </p:spPr>
        <p:txBody>
          <a:bodyPr wrap="square" lIns="70674" tIns="70674" rIns="70674" bIns="70674" rtlCol="0" anchor="ctr"/>
          <a:lstStyle/>
          <a:p>
            <a:pPr algn="ctr">
              <a:lnSpc>
                <a:spcPct val="106000"/>
              </a:lnSpc>
              <a:buFont typeface="Wingdings 2" pitchFamily="18" charset="2"/>
              <a:buNone/>
            </a:pPr>
            <a:endParaRPr lang="en-IN" sz="1200" b="1" dirty="0">
              <a:solidFill>
                <a:schemeClr val="bg1"/>
              </a:solidFill>
              <a:latin typeface="Calibri" panose="020F0502020204030204" pitchFamily="34" charset="0"/>
              <a:cs typeface="Calibri" panose="020F0502020204030204" pitchFamily="34" charset="0"/>
            </a:endParaRPr>
          </a:p>
        </p:txBody>
      </p:sp>
      <p:grpSp>
        <p:nvGrpSpPr>
          <p:cNvPr id="33" name="Group 432"/>
          <p:cNvGrpSpPr>
            <a:grpSpLocks noChangeAspect="1"/>
          </p:cNvGrpSpPr>
          <p:nvPr/>
        </p:nvGrpSpPr>
        <p:grpSpPr bwMode="auto">
          <a:xfrm>
            <a:off x="1902827" y="1095015"/>
            <a:ext cx="389250" cy="390393"/>
            <a:chOff x="3505" y="1546"/>
            <a:chExt cx="340" cy="341"/>
          </a:xfrm>
          <a:solidFill>
            <a:schemeClr val="accent5"/>
          </a:solidFill>
        </p:grpSpPr>
        <p:sp>
          <p:nvSpPr>
            <p:cNvPr id="34" name="Freeform 433"/>
            <p:cNvSpPr>
              <a:spLocks noEditPoints="1"/>
            </p:cNvSpPr>
            <p:nvPr/>
          </p:nvSpPr>
          <p:spPr bwMode="auto">
            <a:xfrm>
              <a:off x="3569" y="1610"/>
              <a:ext cx="212" cy="213"/>
            </a:xfrm>
            <a:custGeom>
              <a:avLst/>
              <a:gdLst>
                <a:gd name="T0" fmla="*/ 309 w 320"/>
                <a:gd name="T1" fmla="*/ 149 h 320"/>
                <a:gd name="T2" fmla="*/ 287 w 320"/>
                <a:gd name="T3" fmla="*/ 149 h 320"/>
                <a:gd name="T4" fmla="*/ 170 w 320"/>
                <a:gd name="T5" fmla="*/ 32 h 320"/>
                <a:gd name="T6" fmla="*/ 170 w 320"/>
                <a:gd name="T7" fmla="*/ 10 h 320"/>
                <a:gd name="T8" fmla="*/ 160 w 320"/>
                <a:gd name="T9" fmla="*/ 0 h 320"/>
                <a:gd name="T10" fmla="*/ 149 w 320"/>
                <a:gd name="T11" fmla="*/ 10 h 320"/>
                <a:gd name="T12" fmla="*/ 149 w 320"/>
                <a:gd name="T13" fmla="*/ 32 h 320"/>
                <a:gd name="T14" fmla="*/ 32 w 320"/>
                <a:gd name="T15" fmla="*/ 149 h 320"/>
                <a:gd name="T16" fmla="*/ 10 w 320"/>
                <a:gd name="T17" fmla="*/ 149 h 320"/>
                <a:gd name="T18" fmla="*/ 0 w 320"/>
                <a:gd name="T19" fmla="*/ 160 h 320"/>
                <a:gd name="T20" fmla="*/ 10 w 320"/>
                <a:gd name="T21" fmla="*/ 170 h 320"/>
                <a:gd name="T22" fmla="*/ 32 w 320"/>
                <a:gd name="T23" fmla="*/ 170 h 320"/>
                <a:gd name="T24" fmla="*/ 149 w 320"/>
                <a:gd name="T25" fmla="*/ 287 h 320"/>
                <a:gd name="T26" fmla="*/ 149 w 320"/>
                <a:gd name="T27" fmla="*/ 309 h 320"/>
                <a:gd name="T28" fmla="*/ 160 w 320"/>
                <a:gd name="T29" fmla="*/ 320 h 320"/>
                <a:gd name="T30" fmla="*/ 170 w 320"/>
                <a:gd name="T31" fmla="*/ 309 h 320"/>
                <a:gd name="T32" fmla="*/ 170 w 320"/>
                <a:gd name="T33" fmla="*/ 287 h 320"/>
                <a:gd name="T34" fmla="*/ 287 w 320"/>
                <a:gd name="T35" fmla="*/ 170 h 320"/>
                <a:gd name="T36" fmla="*/ 309 w 320"/>
                <a:gd name="T37" fmla="*/ 170 h 320"/>
                <a:gd name="T38" fmla="*/ 320 w 320"/>
                <a:gd name="T39" fmla="*/ 160 h 320"/>
                <a:gd name="T40" fmla="*/ 309 w 320"/>
                <a:gd name="T41" fmla="*/ 149 h 320"/>
                <a:gd name="T42" fmla="*/ 266 w 320"/>
                <a:gd name="T43" fmla="*/ 149 h 320"/>
                <a:gd name="T44" fmla="*/ 233 w 320"/>
                <a:gd name="T45" fmla="*/ 149 h 320"/>
                <a:gd name="T46" fmla="*/ 170 w 320"/>
                <a:gd name="T47" fmla="*/ 86 h 320"/>
                <a:gd name="T48" fmla="*/ 170 w 320"/>
                <a:gd name="T49" fmla="*/ 54 h 320"/>
                <a:gd name="T50" fmla="*/ 266 w 320"/>
                <a:gd name="T51" fmla="*/ 149 h 320"/>
                <a:gd name="T52" fmla="*/ 149 w 320"/>
                <a:gd name="T53" fmla="*/ 149 h 320"/>
                <a:gd name="T54" fmla="*/ 107 w 320"/>
                <a:gd name="T55" fmla="*/ 149 h 320"/>
                <a:gd name="T56" fmla="*/ 149 w 320"/>
                <a:gd name="T57" fmla="*/ 107 h 320"/>
                <a:gd name="T58" fmla="*/ 149 w 320"/>
                <a:gd name="T59" fmla="*/ 149 h 320"/>
                <a:gd name="T60" fmla="*/ 149 w 320"/>
                <a:gd name="T61" fmla="*/ 170 h 320"/>
                <a:gd name="T62" fmla="*/ 149 w 320"/>
                <a:gd name="T63" fmla="*/ 212 h 320"/>
                <a:gd name="T64" fmla="*/ 107 w 320"/>
                <a:gd name="T65" fmla="*/ 170 h 320"/>
                <a:gd name="T66" fmla="*/ 149 w 320"/>
                <a:gd name="T67" fmla="*/ 170 h 320"/>
                <a:gd name="T68" fmla="*/ 170 w 320"/>
                <a:gd name="T69" fmla="*/ 170 h 320"/>
                <a:gd name="T70" fmla="*/ 212 w 320"/>
                <a:gd name="T71" fmla="*/ 170 h 320"/>
                <a:gd name="T72" fmla="*/ 170 w 320"/>
                <a:gd name="T73" fmla="*/ 212 h 320"/>
                <a:gd name="T74" fmla="*/ 170 w 320"/>
                <a:gd name="T75" fmla="*/ 170 h 320"/>
                <a:gd name="T76" fmla="*/ 170 w 320"/>
                <a:gd name="T77" fmla="*/ 149 h 320"/>
                <a:gd name="T78" fmla="*/ 170 w 320"/>
                <a:gd name="T79" fmla="*/ 107 h 320"/>
                <a:gd name="T80" fmla="*/ 212 w 320"/>
                <a:gd name="T81" fmla="*/ 149 h 320"/>
                <a:gd name="T82" fmla="*/ 170 w 320"/>
                <a:gd name="T83" fmla="*/ 149 h 320"/>
                <a:gd name="T84" fmla="*/ 149 w 320"/>
                <a:gd name="T85" fmla="*/ 54 h 320"/>
                <a:gd name="T86" fmla="*/ 149 w 320"/>
                <a:gd name="T87" fmla="*/ 86 h 320"/>
                <a:gd name="T88" fmla="*/ 86 w 320"/>
                <a:gd name="T89" fmla="*/ 149 h 320"/>
                <a:gd name="T90" fmla="*/ 54 w 320"/>
                <a:gd name="T91" fmla="*/ 149 h 320"/>
                <a:gd name="T92" fmla="*/ 149 w 320"/>
                <a:gd name="T93" fmla="*/ 54 h 320"/>
                <a:gd name="T94" fmla="*/ 54 w 320"/>
                <a:gd name="T95" fmla="*/ 170 h 320"/>
                <a:gd name="T96" fmla="*/ 86 w 320"/>
                <a:gd name="T97" fmla="*/ 170 h 320"/>
                <a:gd name="T98" fmla="*/ 149 w 320"/>
                <a:gd name="T99" fmla="*/ 233 h 320"/>
                <a:gd name="T100" fmla="*/ 149 w 320"/>
                <a:gd name="T101" fmla="*/ 266 h 320"/>
                <a:gd name="T102" fmla="*/ 54 w 320"/>
                <a:gd name="T103" fmla="*/ 170 h 320"/>
                <a:gd name="T104" fmla="*/ 170 w 320"/>
                <a:gd name="T105" fmla="*/ 266 h 320"/>
                <a:gd name="T106" fmla="*/ 170 w 320"/>
                <a:gd name="T107" fmla="*/ 233 h 320"/>
                <a:gd name="T108" fmla="*/ 233 w 320"/>
                <a:gd name="T109" fmla="*/ 170 h 320"/>
                <a:gd name="T110" fmla="*/ 266 w 320"/>
                <a:gd name="T111" fmla="*/ 170 h 320"/>
                <a:gd name="T112" fmla="*/ 170 w 320"/>
                <a:gd name="T113" fmla="*/ 266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 h="320">
                  <a:moveTo>
                    <a:pt x="309" y="149"/>
                  </a:moveTo>
                  <a:cubicBezTo>
                    <a:pt x="287" y="149"/>
                    <a:pt x="287" y="149"/>
                    <a:pt x="287" y="149"/>
                  </a:cubicBezTo>
                  <a:cubicBezTo>
                    <a:pt x="282" y="87"/>
                    <a:pt x="232" y="37"/>
                    <a:pt x="170" y="32"/>
                  </a:cubicBezTo>
                  <a:cubicBezTo>
                    <a:pt x="170" y="10"/>
                    <a:pt x="170" y="10"/>
                    <a:pt x="170" y="10"/>
                  </a:cubicBezTo>
                  <a:cubicBezTo>
                    <a:pt x="170" y="4"/>
                    <a:pt x="166" y="0"/>
                    <a:pt x="160" y="0"/>
                  </a:cubicBezTo>
                  <a:cubicBezTo>
                    <a:pt x="154" y="0"/>
                    <a:pt x="149" y="4"/>
                    <a:pt x="149" y="10"/>
                  </a:cubicBezTo>
                  <a:cubicBezTo>
                    <a:pt x="149" y="32"/>
                    <a:pt x="149" y="32"/>
                    <a:pt x="149" y="32"/>
                  </a:cubicBezTo>
                  <a:cubicBezTo>
                    <a:pt x="87" y="37"/>
                    <a:pt x="37" y="87"/>
                    <a:pt x="32" y="149"/>
                  </a:cubicBezTo>
                  <a:cubicBezTo>
                    <a:pt x="10" y="149"/>
                    <a:pt x="10" y="149"/>
                    <a:pt x="10" y="149"/>
                  </a:cubicBezTo>
                  <a:cubicBezTo>
                    <a:pt x="4" y="149"/>
                    <a:pt x="0" y="154"/>
                    <a:pt x="0" y="160"/>
                  </a:cubicBezTo>
                  <a:cubicBezTo>
                    <a:pt x="0" y="166"/>
                    <a:pt x="4" y="170"/>
                    <a:pt x="10" y="170"/>
                  </a:cubicBezTo>
                  <a:cubicBezTo>
                    <a:pt x="32" y="170"/>
                    <a:pt x="32" y="170"/>
                    <a:pt x="32" y="170"/>
                  </a:cubicBezTo>
                  <a:cubicBezTo>
                    <a:pt x="37" y="232"/>
                    <a:pt x="87" y="282"/>
                    <a:pt x="149" y="287"/>
                  </a:cubicBezTo>
                  <a:cubicBezTo>
                    <a:pt x="149" y="309"/>
                    <a:pt x="149" y="309"/>
                    <a:pt x="149" y="309"/>
                  </a:cubicBezTo>
                  <a:cubicBezTo>
                    <a:pt x="149" y="315"/>
                    <a:pt x="154" y="320"/>
                    <a:pt x="160" y="320"/>
                  </a:cubicBezTo>
                  <a:cubicBezTo>
                    <a:pt x="166" y="320"/>
                    <a:pt x="170" y="315"/>
                    <a:pt x="170" y="309"/>
                  </a:cubicBezTo>
                  <a:cubicBezTo>
                    <a:pt x="170" y="287"/>
                    <a:pt x="170" y="287"/>
                    <a:pt x="170" y="287"/>
                  </a:cubicBezTo>
                  <a:cubicBezTo>
                    <a:pt x="232" y="282"/>
                    <a:pt x="282" y="232"/>
                    <a:pt x="287" y="170"/>
                  </a:cubicBezTo>
                  <a:cubicBezTo>
                    <a:pt x="309" y="170"/>
                    <a:pt x="309" y="170"/>
                    <a:pt x="309" y="170"/>
                  </a:cubicBezTo>
                  <a:cubicBezTo>
                    <a:pt x="315" y="170"/>
                    <a:pt x="320" y="166"/>
                    <a:pt x="320" y="160"/>
                  </a:cubicBezTo>
                  <a:cubicBezTo>
                    <a:pt x="320" y="154"/>
                    <a:pt x="315" y="149"/>
                    <a:pt x="309" y="149"/>
                  </a:cubicBezTo>
                  <a:close/>
                  <a:moveTo>
                    <a:pt x="266" y="149"/>
                  </a:moveTo>
                  <a:cubicBezTo>
                    <a:pt x="233" y="149"/>
                    <a:pt x="233" y="149"/>
                    <a:pt x="233" y="149"/>
                  </a:cubicBezTo>
                  <a:cubicBezTo>
                    <a:pt x="229" y="116"/>
                    <a:pt x="203" y="91"/>
                    <a:pt x="170" y="86"/>
                  </a:cubicBezTo>
                  <a:cubicBezTo>
                    <a:pt x="170" y="54"/>
                    <a:pt x="170" y="54"/>
                    <a:pt x="170" y="54"/>
                  </a:cubicBezTo>
                  <a:cubicBezTo>
                    <a:pt x="221" y="59"/>
                    <a:pt x="261" y="99"/>
                    <a:pt x="266" y="149"/>
                  </a:cubicBezTo>
                  <a:close/>
                  <a:moveTo>
                    <a:pt x="149" y="149"/>
                  </a:moveTo>
                  <a:cubicBezTo>
                    <a:pt x="107" y="149"/>
                    <a:pt x="107" y="149"/>
                    <a:pt x="107" y="149"/>
                  </a:cubicBezTo>
                  <a:cubicBezTo>
                    <a:pt x="112" y="128"/>
                    <a:pt x="128" y="112"/>
                    <a:pt x="149" y="107"/>
                  </a:cubicBezTo>
                  <a:lnTo>
                    <a:pt x="149" y="149"/>
                  </a:lnTo>
                  <a:close/>
                  <a:moveTo>
                    <a:pt x="149" y="170"/>
                  </a:moveTo>
                  <a:cubicBezTo>
                    <a:pt x="149" y="212"/>
                    <a:pt x="149" y="212"/>
                    <a:pt x="149" y="212"/>
                  </a:cubicBezTo>
                  <a:cubicBezTo>
                    <a:pt x="128" y="208"/>
                    <a:pt x="112" y="191"/>
                    <a:pt x="107" y="170"/>
                  </a:cubicBezTo>
                  <a:lnTo>
                    <a:pt x="149" y="170"/>
                  </a:lnTo>
                  <a:close/>
                  <a:moveTo>
                    <a:pt x="170" y="170"/>
                  </a:moveTo>
                  <a:cubicBezTo>
                    <a:pt x="212" y="170"/>
                    <a:pt x="212" y="170"/>
                    <a:pt x="212" y="170"/>
                  </a:cubicBezTo>
                  <a:cubicBezTo>
                    <a:pt x="208" y="191"/>
                    <a:pt x="191" y="208"/>
                    <a:pt x="170" y="212"/>
                  </a:cubicBezTo>
                  <a:lnTo>
                    <a:pt x="170" y="170"/>
                  </a:lnTo>
                  <a:close/>
                  <a:moveTo>
                    <a:pt x="170" y="149"/>
                  </a:moveTo>
                  <a:cubicBezTo>
                    <a:pt x="170" y="107"/>
                    <a:pt x="170" y="107"/>
                    <a:pt x="170" y="107"/>
                  </a:cubicBezTo>
                  <a:cubicBezTo>
                    <a:pt x="191" y="112"/>
                    <a:pt x="208" y="128"/>
                    <a:pt x="212" y="149"/>
                  </a:cubicBezTo>
                  <a:lnTo>
                    <a:pt x="170" y="149"/>
                  </a:lnTo>
                  <a:close/>
                  <a:moveTo>
                    <a:pt x="149" y="54"/>
                  </a:moveTo>
                  <a:cubicBezTo>
                    <a:pt x="149" y="86"/>
                    <a:pt x="149" y="86"/>
                    <a:pt x="149" y="86"/>
                  </a:cubicBezTo>
                  <a:cubicBezTo>
                    <a:pt x="116" y="91"/>
                    <a:pt x="91" y="116"/>
                    <a:pt x="86" y="149"/>
                  </a:cubicBezTo>
                  <a:cubicBezTo>
                    <a:pt x="54" y="149"/>
                    <a:pt x="54" y="149"/>
                    <a:pt x="54" y="149"/>
                  </a:cubicBezTo>
                  <a:cubicBezTo>
                    <a:pt x="59" y="99"/>
                    <a:pt x="99" y="59"/>
                    <a:pt x="149" y="54"/>
                  </a:cubicBezTo>
                  <a:close/>
                  <a:moveTo>
                    <a:pt x="54" y="170"/>
                  </a:moveTo>
                  <a:cubicBezTo>
                    <a:pt x="86" y="170"/>
                    <a:pt x="86" y="170"/>
                    <a:pt x="86" y="170"/>
                  </a:cubicBezTo>
                  <a:cubicBezTo>
                    <a:pt x="91" y="203"/>
                    <a:pt x="116" y="229"/>
                    <a:pt x="149" y="233"/>
                  </a:cubicBezTo>
                  <a:cubicBezTo>
                    <a:pt x="149" y="266"/>
                    <a:pt x="149" y="266"/>
                    <a:pt x="149" y="266"/>
                  </a:cubicBezTo>
                  <a:cubicBezTo>
                    <a:pt x="99" y="261"/>
                    <a:pt x="59" y="221"/>
                    <a:pt x="54" y="170"/>
                  </a:cubicBezTo>
                  <a:close/>
                  <a:moveTo>
                    <a:pt x="170" y="266"/>
                  </a:moveTo>
                  <a:cubicBezTo>
                    <a:pt x="170" y="233"/>
                    <a:pt x="170" y="233"/>
                    <a:pt x="170" y="233"/>
                  </a:cubicBezTo>
                  <a:cubicBezTo>
                    <a:pt x="203" y="229"/>
                    <a:pt x="229" y="203"/>
                    <a:pt x="233" y="170"/>
                  </a:cubicBezTo>
                  <a:cubicBezTo>
                    <a:pt x="266" y="170"/>
                    <a:pt x="266" y="170"/>
                    <a:pt x="266" y="170"/>
                  </a:cubicBezTo>
                  <a:cubicBezTo>
                    <a:pt x="261" y="221"/>
                    <a:pt x="221" y="261"/>
                    <a:pt x="170" y="26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72694" tIns="36346" rIns="72694" bIns="36346" numCol="1" anchor="t" anchorCtr="0" compatLnSpc="1">
              <a:prstTxWarp prst="textNoShape">
                <a:avLst/>
              </a:prstTxWarp>
            </a:bodyPr>
            <a:lstStyle/>
            <a:p>
              <a:endParaRPr lang="en-GB" sz="1200">
                <a:latin typeface="Calibri" panose="020F0502020204030204" pitchFamily="34" charset="0"/>
                <a:cs typeface="Calibri" panose="020F0502020204030204" pitchFamily="34" charset="0"/>
              </a:endParaRPr>
            </a:p>
          </p:txBody>
        </p:sp>
        <p:sp>
          <p:nvSpPr>
            <p:cNvPr id="35" name="Freeform 434"/>
            <p:cNvSpPr>
              <a:spLocks noEditPoints="1"/>
            </p:cNvSpPr>
            <p:nvPr/>
          </p:nvSpPr>
          <p:spPr bwMode="auto">
            <a:xfrm>
              <a:off x="3505" y="1546"/>
              <a:ext cx="340" cy="341"/>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72694" tIns="36346" rIns="72694" bIns="36346" numCol="1" anchor="t" anchorCtr="0" compatLnSpc="1">
              <a:prstTxWarp prst="textNoShape">
                <a:avLst/>
              </a:prstTxWarp>
            </a:bodyPr>
            <a:lstStyle/>
            <a:p>
              <a:endParaRPr lang="en-GB" sz="1200">
                <a:latin typeface="Calibri" panose="020F0502020204030204" pitchFamily="34" charset="0"/>
                <a:cs typeface="Calibri" panose="020F0502020204030204" pitchFamily="34" charset="0"/>
              </a:endParaRPr>
            </a:p>
          </p:txBody>
        </p:sp>
      </p:grpSp>
      <p:sp>
        <p:nvSpPr>
          <p:cNvPr id="36" name="Freeform 963"/>
          <p:cNvSpPr>
            <a:spLocks noChangeAspect="1" noEditPoints="1"/>
          </p:cNvSpPr>
          <p:nvPr/>
        </p:nvSpPr>
        <p:spPr bwMode="auto">
          <a:xfrm>
            <a:off x="6528351" y="1113274"/>
            <a:ext cx="390393" cy="390393"/>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 name="T20" fmla="*/ 202 w 512"/>
              <a:gd name="T21" fmla="*/ 117 h 512"/>
              <a:gd name="T22" fmla="*/ 128 w 512"/>
              <a:gd name="T23" fmla="*/ 117 h 512"/>
              <a:gd name="T24" fmla="*/ 117 w 512"/>
              <a:gd name="T25" fmla="*/ 128 h 512"/>
              <a:gd name="T26" fmla="*/ 117 w 512"/>
              <a:gd name="T27" fmla="*/ 202 h 512"/>
              <a:gd name="T28" fmla="*/ 128 w 512"/>
              <a:gd name="T29" fmla="*/ 213 h 512"/>
              <a:gd name="T30" fmla="*/ 138 w 512"/>
              <a:gd name="T31" fmla="*/ 202 h 512"/>
              <a:gd name="T32" fmla="*/ 138 w 512"/>
              <a:gd name="T33" fmla="*/ 138 h 512"/>
              <a:gd name="T34" fmla="*/ 202 w 512"/>
              <a:gd name="T35" fmla="*/ 138 h 512"/>
              <a:gd name="T36" fmla="*/ 213 w 512"/>
              <a:gd name="T37" fmla="*/ 128 h 512"/>
              <a:gd name="T38" fmla="*/ 202 w 512"/>
              <a:gd name="T39" fmla="*/ 117 h 512"/>
              <a:gd name="T40" fmla="*/ 202 w 512"/>
              <a:gd name="T41" fmla="*/ 373 h 512"/>
              <a:gd name="T42" fmla="*/ 138 w 512"/>
              <a:gd name="T43" fmla="*/ 373 h 512"/>
              <a:gd name="T44" fmla="*/ 138 w 512"/>
              <a:gd name="T45" fmla="*/ 309 h 512"/>
              <a:gd name="T46" fmla="*/ 128 w 512"/>
              <a:gd name="T47" fmla="*/ 298 h 512"/>
              <a:gd name="T48" fmla="*/ 117 w 512"/>
              <a:gd name="T49" fmla="*/ 309 h 512"/>
              <a:gd name="T50" fmla="*/ 117 w 512"/>
              <a:gd name="T51" fmla="*/ 384 h 512"/>
              <a:gd name="T52" fmla="*/ 128 w 512"/>
              <a:gd name="T53" fmla="*/ 394 h 512"/>
              <a:gd name="T54" fmla="*/ 202 w 512"/>
              <a:gd name="T55" fmla="*/ 394 h 512"/>
              <a:gd name="T56" fmla="*/ 213 w 512"/>
              <a:gd name="T57" fmla="*/ 384 h 512"/>
              <a:gd name="T58" fmla="*/ 202 w 512"/>
              <a:gd name="T59" fmla="*/ 373 h 512"/>
              <a:gd name="T60" fmla="*/ 384 w 512"/>
              <a:gd name="T61" fmla="*/ 298 h 512"/>
              <a:gd name="T62" fmla="*/ 373 w 512"/>
              <a:gd name="T63" fmla="*/ 309 h 512"/>
              <a:gd name="T64" fmla="*/ 373 w 512"/>
              <a:gd name="T65" fmla="*/ 373 h 512"/>
              <a:gd name="T66" fmla="*/ 309 w 512"/>
              <a:gd name="T67" fmla="*/ 373 h 512"/>
              <a:gd name="T68" fmla="*/ 298 w 512"/>
              <a:gd name="T69" fmla="*/ 384 h 512"/>
              <a:gd name="T70" fmla="*/ 309 w 512"/>
              <a:gd name="T71" fmla="*/ 394 h 512"/>
              <a:gd name="T72" fmla="*/ 384 w 512"/>
              <a:gd name="T73" fmla="*/ 394 h 512"/>
              <a:gd name="T74" fmla="*/ 394 w 512"/>
              <a:gd name="T75" fmla="*/ 384 h 512"/>
              <a:gd name="T76" fmla="*/ 394 w 512"/>
              <a:gd name="T77" fmla="*/ 309 h 512"/>
              <a:gd name="T78" fmla="*/ 384 w 512"/>
              <a:gd name="T79" fmla="*/ 298 h 512"/>
              <a:gd name="T80" fmla="*/ 384 w 512"/>
              <a:gd name="T81" fmla="*/ 117 h 512"/>
              <a:gd name="T82" fmla="*/ 309 w 512"/>
              <a:gd name="T83" fmla="*/ 117 h 512"/>
              <a:gd name="T84" fmla="*/ 298 w 512"/>
              <a:gd name="T85" fmla="*/ 128 h 512"/>
              <a:gd name="T86" fmla="*/ 309 w 512"/>
              <a:gd name="T87" fmla="*/ 138 h 512"/>
              <a:gd name="T88" fmla="*/ 373 w 512"/>
              <a:gd name="T89" fmla="*/ 138 h 512"/>
              <a:gd name="T90" fmla="*/ 373 w 512"/>
              <a:gd name="T91" fmla="*/ 202 h 512"/>
              <a:gd name="T92" fmla="*/ 384 w 512"/>
              <a:gd name="T93" fmla="*/ 213 h 512"/>
              <a:gd name="T94" fmla="*/ 394 w 512"/>
              <a:gd name="T95" fmla="*/ 202 h 512"/>
              <a:gd name="T96" fmla="*/ 394 w 512"/>
              <a:gd name="T97" fmla="*/ 128 h 512"/>
              <a:gd name="T98" fmla="*/ 384 w 512"/>
              <a:gd name="T99" fmla="*/ 117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moveTo>
                  <a:pt x="202" y="117"/>
                </a:moveTo>
                <a:cubicBezTo>
                  <a:pt x="128" y="117"/>
                  <a:pt x="128" y="117"/>
                  <a:pt x="128" y="117"/>
                </a:cubicBezTo>
                <a:cubicBezTo>
                  <a:pt x="122" y="117"/>
                  <a:pt x="117" y="122"/>
                  <a:pt x="117" y="128"/>
                </a:cubicBezTo>
                <a:cubicBezTo>
                  <a:pt x="117" y="202"/>
                  <a:pt x="117" y="202"/>
                  <a:pt x="117" y="202"/>
                </a:cubicBezTo>
                <a:cubicBezTo>
                  <a:pt x="117" y="208"/>
                  <a:pt x="122" y="213"/>
                  <a:pt x="128" y="213"/>
                </a:cubicBezTo>
                <a:cubicBezTo>
                  <a:pt x="134" y="213"/>
                  <a:pt x="138" y="208"/>
                  <a:pt x="138" y="202"/>
                </a:cubicBezTo>
                <a:cubicBezTo>
                  <a:pt x="138" y="138"/>
                  <a:pt x="138" y="138"/>
                  <a:pt x="138" y="138"/>
                </a:cubicBezTo>
                <a:cubicBezTo>
                  <a:pt x="202" y="138"/>
                  <a:pt x="202" y="138"/>
                  <a:pt x="202" y="138"/>
                </a:cubicBezTo>
                <a:cubicBezTo>
                  <a:pt x="208" y="138"/>
                  <a:pt x="213" y="134"/>
                  <a:pt x="213" y="128"/>
                </a:cubicBezTo>
                <a:cubicBezTo>
                  <a:pt x="213" y="122"/>
                  <a:pt x="208" y="117"/>
                  <a:pt x="202" y="117"/>
                </a:cubicBezTo>
                <a:close/>
                <a:moveTo>
                  <a:pt x="202" y="373"/>
                </a:moveTo>
                <a:cubicBezTo>
                  <a:pt x="138" y="373"/>
                  <a:pt x="138" y="373"/>
                  <a:pt x="138" y="373"/>
                </a:cubicBezTo>
                <a:cubicBezTo>
                  <a:pt x="138" y="309"/>
                  <a:pt x="138" y="309"/>
                  <a:pt x="138" y="309"/>
                </a:cubicBezTo>
                <a:cubicBezTo>
                  <a:pt x="138" y="303"/>
                  <a:pt x="134" y="298"/>
                  <a:pt x="128" y="298"/>
                </a:cubicBezTo>
                <a:cubicBezTo>
                  <a:pt x="122" y="298"/>
                  <a:pt x="117" y="303"/>
                  <a:pt x="117" y="309"/>
                </a:cubicBezTo>
                <a:cubicBezTo>
                  <a:pt x="117" y="384"/>
                  <a:pt x="117" y="384"/>
                  <a:pt x="117" y="384"/>
                </a:cubicBezTo>
                <a:cubicBezTo>
                  <a:pt x="117" y="390"/>
                  <a:pt x="122" y="394"/>
                  <a:pt x="128" y="394"/>
                </a:cubicBezTo>
                <a:cubicBezTo>
                  <a:pt x="202" y="394"/>
                  <a:pt x="202" y="394"/>
                  <a:pt x="202" y="394"/>
                </a:cubicBezTo>
                <a:cubicBezTo>
                  <a:pt x="208" y="394"/>
                  <a:pt x="213" y="390"/>
                  <a:pt x="213" y="384"/>
                </a:cubicBezTo>
                <a:cubicBezTo>
                  <a:pt x="213" y="378"/>
                  <a:pt x="208" y="373"/>
                  <a:pt x="202" y="373"/>
                </a:cubicBezTo>
                <a:close/>
                <a:moveTo>
                  <a:pt x="384" y="298"/>
                </a:moveTo>
                <a:cubicBezTo>
                  <a:pt x="378" y="298"/>
                  <a:pt x="373" y="303"/>
                  <a:pt x="373" y="309"/>
                </a:cubicBezTo>
                <a:cubicBezTo>
                  <a:pt x="373" y="373"/>
                  <a:pt x="373" y="373"/>
                  <a:pt x="373" y="373"/>
                </a:cubicBezTo>
                <a:cubicBezTo>
                  <a:pt x="309" y="373"/>
                  <a:pt x="309" y="373"/>
                  <a:pt x="309" y="373"/>
                </a:cubicBezTo>
                <a:cubicBezTo>
                  <a:pt x="303" y="373"/>
                  <a:pt x="298" y="378"/>
                  <a:pt x="298" y="384"/>
                </a:cubicBezTo>
                <a:cubicBezTo>
                  <a:pt x="298" y="390"/>
                  <a:pt x="303" y="394"/>
                  <a:pt x="309" y="394"/>
                </a:cubicBezTo>
                <a:cubicBezTo>
                  <a:pt x="384" y="394"/>
                  <a:pt x="384" y="394"/>
                  <a:pt x="384" y="394"/>
                </a:cubicBezTo>
                <a:cubicBezTo>
                  <a:pt x="390" y="394"/>
                  <a:pt x="394" y="390"/>
                  <a:pt x="394" y="384"/>
                </a:cubicBezTo>
                <a:cubicBezTo>
                  <a:pt x="394" y="309"/>
                  <a:pt x="394" y="309"/>
                  <a:pt x="394" y="309"/>
                </a:cubicBezTo>
                <a:cubicBezTo>
                  <a:pt x="394" y="303"/>
                  <a:pt x="390" y="298"/>
                  <a:pt x="384" y="298"/>
                </a:cubicBezTo>
                <a:close/>
                <a:moveTo>
                  <a:pt x="384" y="117"/>
                </a:moveTo>
                <a:cubicBezTo>
                  <a:pt x="309" y="117"/>
                  <a:pt x="309" y="117"/>
                  <a:pt x="309" y="117"/>
                </a:cubicBezTo>
                <a:cubicBezTo>
                  <a:pt x="303" y="117"/>
                  <a:pt x="298" y="122"/>
                  <a:pt x="298" y="128"/>
                </a:cubicBezTo>
                <a:cubicBezTo>
                  <a:pt x="298" y="134"/>
                  <a:pt x="303" y="138"/>
                  <a:pt x="309" y="138"/>
                </a:cubicBezTo>
                <a:cubicBezTo>
                  <a:pt x="373" y="138"/>
                  <a:pt x="373" y="138"/>
                  <a:pt x="373" y="138"/>
                </a:cubicBezTo>
                <a:cubicBezTo>
                  <a:pt x="373" y="202"/>
                  <a:pt x="373" y="202"/>
                  <a:pt x="373" y="202"/>
                </a:cubicBezTo>
                <a:cubicBezTo>
                  <a:pt x="373" y="208"/>
                  <a:pt x="378" y="213"/>
                  <a:pt x="384" y="213"/>
                </a:cubicBezTo>
                <a:cubicBezTo>
                  <a:pt x="390" y="213"/>
                  <a:pt x="394" y="208"/>
                  <a:pt x="394" y="202"/>
                </a:cubicBezTo>
                <a:cubicBezTo>
                  <a:pt x="394" y="128"/>
                  <a:pt x="394" y="128"/>
                  <a:pt x="394" y="128"/>
                </a:cubicBezTo>
                <a:cubicBezTo>
                  <a:pt x="394" y="122"/>
                  <a:pt x="390" y="117"/>
                  <a:pt x="384" y="117"/>
                </a:cubicBezTo>
                <a:close/>
              </a:path>
            </a:pathLst>
          </a:custGeom>
          <a:solidFill>
            <a:srgbClr val="4CB87C"/>
          </a:solidFill>
          <a:ln>
            <a:noFill/>
          </a:ln>
        </p:spPr>
        <p:txBody>
          <a:bodyPr vert="horz" wrap="square" lIns="72694" tIns="36346" rIns="72694" bIns="36346" numCol="1" anchor="t" anchorCtr="0" compatLnSpc="1">
            <a:prstTxWarp prst="textNoShape">
              <a:avLst/>
            </a:prstTxWarp>
          </a:bodyPr>
          <a:lstStyle/>
          <a:p>
            <a:endParaRPr lang="en-GB" sz="120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9609204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1951234652"/>
              </p:ext>
            </p:extLst>
          </p:nvPr>
        </p:nvGraphicFramePr>
        <p:xfrm>
          <a:off x="704851" y="813993"/>
          <a:ext cx="10782297" cy="154820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3" name="Table 2"/>
          <p:cNvGraphicFramePr>
            <a:graphicFrameLocks noGrp="1"/>
          </p:cNvGraphicFramePr>
          <p:nvPr>
            <p:extLst>
              <p:ext uri="{D42A27DB-BD31-4B8C-83A1-F6EECF244321}">
                <p14:modId xmlns:p14="http://schemas.microsoft.com/office/powerpoint/2010/main" val="1468413091"/>
              </p:ext>
            </p:extLst>
          </p:nvPr>
        </p:nvGraphicFramePr>
        <p:xfrm>
          <a:off x="638174" y="2254155"/>
          <a:ext cx="10848975" cy="4294354"/>
        </p:xfrm>
        <a:graphic>
          <a:graphicData uri="http://schemas.openxmlformats.org/drawingml/2006/table">
            <a:tbl>
              <a:tblPr bandRow="1">
                <a:tableStyleId>{69012ECD-51FC-41F1-AA8D-1B2483CD663E}</a:tableStyleId>
              </a:tblPr>
              <a:tblGrid>
                <a:gridCol w="2161821">
                  <a:extLst>
                    <a:ext uri="{9D8B030D-6E8A-4147-A177-3AD203B41FA5}">
                      <a16:colId xmlns:a16="http://schemas.microsoft.com/office/drawing/2014/main" val="3261644211"/>
                    </a:ext>
                  </a:extLst>
                </a:gridCol>
                <a:gridCol w="2158289">
                  <a:extLst>
                    <a:ext uri="{9D8B030D-6E8A-4147-A177-3AD203B41FA5}">
                      <a16:colId xmlns:a16="http://schemas.microsoft.com/office/drawing/2014/main" val="1540339058"/>
                    </a:ext>
                  </a:extLst>
                </a:gridCol>
                <a:gridCol w="2189275">
                  <a:extLst>
                    <a:ext uri="{9D8B030D-6E8A-4147-A177-3AD203B41FA5}">
                      <a16:colId xmlns:a16="http://schemas.microsoft.com/office/drawing/2014/main" val="1842786683"/>
                    </a:ext>
                  </a:extLst>
                </a:gridCol>
                <a:gridCol w="2293411">
                  <a:extLst>
                    <a:ext uri="{9D8B030D-6E8A-4147-A177-3AD203B41FA5}">
                      <a16:colId xmlns:a16="http://schemas.microsoft.com/office/drawing/2014/main" val="586433888"/>
                    </a:ext>
                  </a:extLst>
                </a:gridCol>
                <a:gridCol w="2046179">
                  <a:extLst>
                    <a:ext uri="{9D8B030D-6E8A-4147-A177-3AD203B41FA5}">
                      <a16:colId xmlns:a16="http://schemas.microsoft.com/office/drawing/2014/main" val="2299580079"/>
                    </a:ext>
                  </a:extLst>
                </a:gridCol>
              </a:tblGrid>
              <a:tr h="3874697">
                <a:tc>
                  <a:txBody>
                    <a:bodyPr/>
                    <a:lstStyle/>
                    <a:p>
                      <a:pPr marL="171450" lvl="0" indent="-171450" algn="just">
                        <a:buFont typeface="Arial" panose="020B0604020202020204" pitchFamily="34" charset="0"/>
                        <a:buChar char="•"/>
                      </a:pPr>
                      <a:r>
                        <a:rPr lang="en-US" sz="1200" dirty="0">
                          <a:latin typeface="Calibri" panose="020F0502020204030204" pitchFamily="34" charset="0"/>
                          <a:cs typeface="Calibri" panose="020F0502020204030204" pitchFamily="34" charset="0"/>
                        </a:rPr>
                        <a:t>Identification of contravention suo-moto by the defaulter or by AD Bank/RBI.</a:t>
                      </a:r>
                    </a:p>
                    <a:p>
                      <a:pPr marL="171450" lvl="0" indent="-171450" algn="just">
                        <a:buFont typeface="Arial" panose="020B0604020202020204" pitchFamily="34" charset="0"/>
                        <a:buChar char="•"/>
                      </a:pPr>
                      <a:endParaRPr lang="en-US" sz="1200" baseline="0" dirty="0">
                        <a:latin typeface="Calibri" panose="020F0502020204030204" pitchFamily="34" charset="0"/>
                        <a:cs typeface="Calibri" panose="020F0502020204030204" pitchFamily="34" charset="0"/>
                      </a:endParaRPr>
                    </a:p>
                    <a:p>
                      <a:pPr marL="171450" lvl="0" indent="-171450" algn="just">
                        <a:buFont typeface="Arial" panose="020B0604020202020204" pitchFamily="34" charset="0"/>
                        <a:buChar char="•"/>
                      </a:pPr>
                      <a:r>
                        <a:rPr lang="en-US" sz="1200" baseline="0" dirty="0">
                          <a:latin typeface="Calibri" panose="020F0502020204030204" pitchFamily="34" charset="0"/>
                          <a:cs typeface="Calibri" panose="020F0502020204030204" pitchFamily="34" charset="0"/>
                        </a:rPr>
                        <a:t>Fee of INR </a:t>
                      </a:r>
                      <a:r>
                        <a:rPr lang="en-US" sz="1200" dirty="0">
                          <a:latin typeface="Calibri" panose="020F0502020204030204" pitchFamily="34" charset="0"/>
                          <a:cs typeface="Calibri" panose="020F0502020204030204" pitchFamily="34" charset="0"/>
                        </a:rPr>
                        <a:t>5000;</a:t>
                      </a:r>
                      <a:r>
                        <a:rPr lang="en-US" sz="1200" baseline="0" dirty="0">
                          <a:latin typeface="Calibri" panose="020F0502020204030204" pitchFamily="34" charset="0"/>
                          <a:cs typeface="Calibri" panose="020F0502020204030204" pitchFamily="34" charset="0"/>
                        </a:rPr>
                        <a:t> </a:t>
                      </a:r>
                    </a:p>
                    <a:p>
                      <a:pPr marL="171450" lvl="0" indent="-171450" algn="just">
                        <a:buFont typeface="Arial" panose="020B0604020202020204" pitchFamily="34" charset="0"/>
                        <a:buChar char="•"/>
                      </a:pPr>
                      <a:endParaRPr lang="en-US" sz="1200" baseline="0" dirty="0">
                        <a:latin typeface="Calibri" panose="020F0502020204030204" pitchFamily="34" charset="0"/>
                        <a:cs typeface="Calibri" panose="020F0502020204030204" pitchFamily="34" charset="0"/>
                      </a:endParaRPr>
                    </a:p>
                    <a:p>
                      <a:pPr marL="171450" lvl="0" indent="-171450" algn="just">
                        <a:buFont typeface="Arial" panose="020B0604020202020204" pitchFamily="34" charset="0"/>
                        <a:buChar char="•"/>
                      </a:pPr>
                      <a:r>
                        <a:rPr lang="en-US" sz="1200" baseline="0" dirty="0">
                          <a:latin typeface="Calibri" panose="020F0502020204030204" pitchFamily="34" charset="0"/>
                          <a:cs typeface="Calibri" panose="020F0502020204030204" pitchFamily="34" charset="0"/>
                        </a:rPr>
                        <a:t>Application as per the format prescribed by RBI;</a:t>
                      </a:r>
                    </a:p>
                    <a:p>
                      <a:pPr marL="171450" lvl="0" indent="-171450" algn="just">
                        <a:buFont typeface="Arial" panose="020B0604020202020204" pitchFamily="34" charset="0"/>
                        <a:buChar char="•"/>
                      </a:pPr>
                      <a:endParaRPr lang="en-US" sz="1200" b="1" baseline="0" dirty="0">
                        <a:latin typeface="Calibri" panose="020F0502020204030204" pitchFamily="34" charset="0"/>
                        <a:cs typeface="Calibri" panose="020F0502020204030204" pitchFamily="34" charset="0"/>
                      </a:endParaRPr>
                    </a:p>
                    <a:p>
                      <a:pPr marL="0" lvl="0" indent="0" algn="just">
                        <a:buFont typeface="Arial" panose="020B0604020202020204" pitchFamily="34" charset="0"/>
                        <a:buNone/>
                      </a:pPr>
                      <a:r>
                        <a:rPr lang="en-US" sz="1200" b="1" baseline="0" dirty="0">
                          <a:latin typeface="Calibri" panose="020F0502020204030204" pitchFamily="34" charset="0"/>
                          <a:cs typeface="Calibri" panose="020F0502020204030204" pitchFamily="34" charset="0"/>
                        </a:rPr>
                        <a:t>Mandatory enclosures: </a:t>
                      </a:r>
                    </a:p>
                    <a:p>
                      <a:pPr marL="171450" lvl="0" indent="-171450" algn="just">
                        <a:buFont typeface="Arial" panose="020B0604020202020204" pitchFamily="34" charset="0"/>
                        <a:buChar char="•"/>
                      </a:pPr>
                      <a:endParaRPr lang="en-US" sz="1200" b="1" baseline="0" dirty="0">
                        <a:latin typeface="Calibri" panose="020F0502020204030204" pitchFamily="34" charset="0"/>
                        <a:cs typeface="Calibri" panose="020F0502020204030204" pitchFamily="34" charset="0"/>
                      </a:endParaRPr>
                    </a:p>
                    <a:p>
                      <a:pPr marL="171450" lvl="0" indent="-171450" algn="just">
                        <a:buFont typeface="Arial" panose="020B0604020202020204" pitchFamily="34" charset="0"/>
                        <a:buChar char="•"/>
                      </a:pPr>
                      <a:r>
                        <a:rPr lang="en-US" sz="1200" baseline="0" dirty="0">
                          <a:latin typeface="Calibri" panose="020F0502020204030204" pitchFamily="34" charset="0"/>
                          <a:cs typeface="Calibri" panose="020F0502020204030204" pitchFamily="34" charset="0"/>
                        </a:rPr>
                        <a:t>MOA;</a:t>
                      </a:r>
                    </a:p>
                    <a:p>
                      <a:pPr marL="171450" lvl="0" indent="-171450" algn="just">
                        <a:buFont typeface="Arial" panose="020B0604020202020204" pitchFamily="34" charset="0"/>
                        <a:buChar char="•"/>
                      </a:pPr>
                      <a:r>
                        <a:rPr lang="en-US" sz="1200" baseline="0" dirty="0">
                          <a:latin typeface="Calibri" panose="020F0502020204030204" pitchFamily="34" charset="0"/>
                          <a:cs typeface="Calibri" panose="020F0502020204030204" pitchFamily="34" charset="0"/>
                        </a:rPr>
                        <a:t>Latest audited B/S;  Undertaking as per prescribed format confirming no pending enquiry/ investigation/ adjudication before DOE/CBI etc.; </a:t>
                      </a:r>
                    </a:p>
                    <a:p>
                      <a:pPr marL="171450" lvl="0" indent="-171450" algn="just">
                        <a:buFont typeface="Arial" panose="020B0604020202020204" pitchFamily="34" charset="0"/>
                        <a:buChar char="•"/>
                      </a:pPr>
                      <a:r>
                        <a:rPr lang="en-US" sz="1200" baseline="0" dirty="0">
                          <a:latin typeface="Calibri" panose="020F0502020204030204" pitchFamily="34" charset="0"/>
                          <a:cs typeface="Calibri" panose="020F0502020204030204" pitchFamily="34" charset="0"/>
                        </a:rPr>
                        <a:t>ECS mandate; </a:t>
                      </a:r>
                    </a:p>
                    <a:p>
                      <a:pPr marL="171450" lvl="0" indent="-171450" algn="just">
                        <a:buFont typeface="Arial" panose="020B0604020202020204" pitchFamily="34" charset="0"/>
                        <a:buChar char="•"/>
                      </a:pPr>
                      <a:r>
                        <a:rPr lang="en-US" sz="1200" baseline="0" dirty="0">
                          <a:latin typeface="Calibri" panose="020F0502020204030204" pitchFamily="34" charset="0"/>
                          <a:cs typeface="Calibri" panose="020F0502020204030204" pitchFamily="34" charset="0"/>
                        </a:rPr>
                        <a:t>Other details as per Annex II of Master Directions. </a:t>
                      </a:r>
                    </a:p>
                    <a:p>
                      <a:pPr marL="171450" lvl="0" indent="-171450" algn="just">
                        <a:buFont typeface="Arial" panose="020B0604020202020204" pitchFamily="34" charset="0"/>
                        <a:buChar char="•"/>
                      </a:pPr>
                      <a:endParaRPr lang="en-US" sz="1200" dirty="0">
                        <a:latin typeface="Calibri" panose="020F0502020204030204" pitchFamily="34" charset="0"/>
                        <a:cs typeface="Calibri" panose="020F0502020204030204" pitchFamily="34" charset="0"/>
                      </a:endParaRPr>
                    </a:p>
                  </a:txBody>
                  <a:tcPr marL="88113" marR="88113" marT="44057" marB="440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lvl="0" indent="-171450" algn="just">
                        <a:buFont typeface="Arial" panose="020B0604020202020204" pitchFamily="34" charset="0"/>
                        <a:buChar char="•"/>
                      </a:pPr>
                      <a:r>
                        <a:rPr lang="en-US" sz="1200" dirty="0">
                          <a:latin typeface="Calibri" panose="020F0502020204030204" pitchFamily="34" charset="0"/>
                          <a:cs typeface="Calibri" panose="020F0502020204030204" pitchFamily="34" charset="0"/>
                        </a:rPr>
                        <a:t>RBI shall examine the application and assess whether contravention is quantifiable and, if so, the amount of contravention.</a:t>
                      </a:r>
                    </a:p>
                    <a:p>
                      <a:pPr marL="171450" lvl="0" indent="-171450" algn="just">
                        <a:buFont typeface="Arial" panose="020B0604020202020204" pitchFamily="34" charset="0"/>
                        <a:buChar char="•"/>
                      </a:pPr>
                      <a:endParaRPr lang="en-US" sz="1200" dirty="0">
                        <a:latin typeface="Calibri" panose="020F0502020204030204" pitchFamily="34" charset="0"/>
                        <a:cs typeface="Calibri" panose="020F0502020204030204" pitchFamily="34" charset="0"/>
                      </a:endParaRPr>
                    </a:p>
                    <a:p>
                      <a:pPr marL="171450" lvl="0" indent="-171450" algn="just">
                        <a:buFont typeface="Arial" panose="020B0604020202020204" pitchFamily="34" charset="0"/>
                        <a:buChar char="•"/>
                      </a:pPr>
                      <a:r>
                        <a:rPr lang="en-US" sz="1200" dirty="0">
                          <a:latin typeface="Calibri" panose="020F0502020204030204" pitchFamily="34" charset="0"/>
                          <a:cs typeface="Calibri" panose="020F0502020204030204" pitchFamily="34" charset="0"/>
                        </a:rPr>
                        <a:t>RBI</a:t>
                      </a:r>
                      <a:r>
                        <a:rPr lang="en-US" sz="1200" baseline="0" dirty="0">
                          <a:latin typeface="Calibri" panose="020F0502020204030204" pitchFamily="34" charset="0"/>
                          <a:cs typeface="Calibri" panose="020F0502020204030204" pitchFamily="34" charset="0"/>
                        </a:rPr>
                        <a:t> may call for additional </a:t>
                      </a:r>
                      <a:r>
                        <a:rPr lang="en-US" sz="1200" dirty="0">
                          <a:latin typeface="Calibri" panose="020F0502020204030204" pitchFamily="34" charset="0"/>
                          <a:cs typeface="Calibri" panose="020F0502020204030204" pitchFamily="34" charset="0"/>
                        </a:rPr>
                        <a:t>information, record or any other documents. </a:t>
                      </a:r>
                    </a:p>
                  </a:txBody>
                  <a:tcPr marL="88113" marR="88113" marT="44057" marB="440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lvl="0" indent="-171450" algn="just">
                        <a:buFont typeface="Arial" panose="020B0604020202020204" pitchFamily="34" charset="0"/>
                        <a:buChar char="•"/>
                      </a:pPr>
                      <a:r>
                        <a:rPr lang="en-US" sz="1200" dirty="0">
                          <a:latin typeface="Calibri" panose="020F0502020204030204" pitchFamily="34" charset="0"/>
                          <a:cs typeface="Calibri" panose="020F0502020204030204" pitchFamily="34" charset="0"/>
                        </a:rPr>
                        <a:t>Replying to the queries as received from RBI. </a:t>
                      </a:r>
                    </a:p>
                    <a:p>
                      <a:pPr marL="171450" lvl="0" indent="-171450" algn="just">
                        <a:buFont typeface="Arial" panose="020B0604020202020204" pitchFamily="34" charset="0"/>
                        <a:buChar char="•"/>
                      </a:pPr>
                      <a:endParaRPr lang="en-US" sz="1200" dirty="0">
                        <a:latin typeface="Calibri" panose="020F0502020204030204" pitchFamily="34" charset="0"/>
                        <a:cs typeface="Calibri" panose="020F0502020204030204" pitchFamily="34" charset="0"/>
                      </a:endParaRPr>
                    </a:p>
                    <a:p>
                      <a:pPr marL="171450" lvl="0" indent="-171450" algn="just">
                        <a:buFont typeface="Arial" panose="020B0604020202020204" pitchFamily="34" charset="0"/>
                        <a:buChar char="•"/>
                      </a:pPr>
                      <a:r>
                        <a:rPr lang="en-US" sz="1200" dirty="0">
                          <a:latin typeface="Calibri" panose="020F0502020204030204" pitchFamily="34" charset="0"/>
                          <a:cs typeface="Calibri" panose="020F0502020204030204" pitchFamily="34" charset="0"/>
                        </a:rPr>
                        <a:t>In case of failure to submit  the additional information/documents called for within the specified period, the application for compounding will be liable for rejection.</a:t>
                      </a:r>
                    </a:p>
                  </a:txBody>
                  <a:tcPr marL="88113" marR="88113" marT="44057" marB="440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90488" indent="-90488" algn="just">
                        <a:buFont typeface="Arial" panose="020B0604020202020204" pitchFamily="34" charset="0"/>
                        <a:buChar char="•"/>
                      </a:pPr>
                      <a:r>
                        <a:rPr lang="en-US" sz="1200" dirty="0">
                          <a:latin typeface="Calibri" panose="020F0502020204030204" pitchFamily="34" charset="0"/>
                          <a:cs typeface="Calibri" panose="020F0502020204030204" pitchFamily="34" charset="0"/>
                        </a:rPr>
                        <a:t>Optional;</a:t>
                      </a:r>
                    </a:p>
                    <a:p>
                      <a:pPr marL="285750" indent="-285750" algn="just">
                        <a:buFont typeface="Arial" panose="020B0604020202020204" pitchFamily="34" charset="0"/>
                        <a:buChar char="•"/>
                      </a:pPr>
                      <a:endParaRPr lang="en-US" sz="1200" dirty="0">
                        <a:latin typeface="Calibri" panose="020F0502020204030204" pitchFamily="34" charset="0"/>
                        <a:cs typeface="Calibri" panose="020F0502020204030204" pitchFamily="34" charset="0"/>
                      </a:endParaRPr>
                    </a:p>
                    <a:p>
                      <a:pPr marL="90488" indent="-90488" algn="just">
                        <a:buFont typeface="Arial" panose="020B0604020202020204" pitchFamily="34" charset="0"/>
                        <a:buChar char="•"/>
                      </a:pPr>
                      <a:r>
                        <a:rPr lang="en-US" sz="1200" dirty="0">
                          <a:latin typeface="Calibri" panose="020F0502020204030204" pitchFamily="34" charset="0"/>
                          <a:cs typeface="Calibri" panose="020F0502020204030204" pitchFamily="34" charset="0"/>
                        </a:rPr>
                        <a:t>Based on the examination of the application along with the relevant documents and the replies submitted,</a:t>
                      </a:r>
                      <a:r>
                        <a:rPr lang="en-US" sz="1200" baseline="0" dirty="0">
                          <a:latin typeface="Calibri" panose="020F0502020204030204" pitchFamily="34" charset="0"/>
                          <a:cs typeface="Calibri" panose="020F0502020204030204" pitchFamily="34" charset="0"/>
                        </a:rPr>
                        <a:t> RBI may fix a date of hearing in order hear the party and accordingly assess the compounding fee;</a:t>
                      </a:r>
                    </a:p>
                    <a:p>
                      <a:pPr marL="285750" indent="-285750" algn="just">
                        <a:buFont typeface="Arial" panose="020B0604020202020204" pitchFamily="34" charset="0"/>
                        <a:buChar char="•"/>
                      </a:pPr>
                      <a:endParaRPr lang="en-US" sz="1200" baseline="0" dirty="0">
                        <a:latin typeface="Calibri" panose="020F0502020204030204" pitchFamily="34" charset="0"/>
                        <a:cs typeface="Calibri" panose="020F0502020204030204" pitchFamily="34" charset="0"/>
                      </a:endParaRPr>
                    </a:p>
                    <a:p>
                      <a:pPr marL="90488" indent="-90488" algn="just">
                        <a:buFont typeface="Arial" panose="020B0604020202020204" pitchFamily="34" charset="0"/>
                        <a:buChar char="•"/>
                      </a:pPr>
                      <a:r>
                        <a:rPr lang="en-US" sz="1200" baseline="0" dirty="0">
                          <a:latin typeface="Calibri" panose="020F0502020204030204" pitchFamily="34" charset="0"/>
                          <a:cs typeface="Calibri" panose="020F0502020204030204" pitchFamily="34" charset="0"/>
                        </a:rPr>
                        <a:t>Compounding fee shall be calculated in accordance with the matrix as provided by RBI, which is only an indicative method</a:t>
                      </a:r>
                    </a:p>
                    <a:p>
                      <a:pPr marL="285750" indent="-285750" algn="just">
                        <a:buFont typeface="Arial" panose="020B0604020202020204" pitchFamily="34" charset="0"/>
                        <a:buChar char="•"/>
                      </a:pPr>
                      <a:endParaRPr lang="en-IN" sz="1200" dirty="0">
                        <a:latin typeface="Calibri" panose="020F0502020204030204" pitchFamily="34" charset="0"/>
                        <a:cs typeface="Calibri" panose="020F0502020204030204" pitchFamily="34" charset="0"/>
                      </a:endParaRPr>
                    </a:p>
                  </a:txBody>
                  <a:tcPr marL="88113" marR="88113" marT="44057" marB="440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lvl="0" indent="-171450" algn="just">
                        <a:buFont typeface="Arial" panose="020B0604020202020204" pitchFamily="34" charset="0"/>
                        <a:buChar char="•"/>
                      </a:pPr>
                      <a:r>
                        <a:rPr lang="en-US" sz="1200" dirty="0">
                          <a:latin typeface="Calibri" panose="020F0502020204030204" pitchFamily="34" charset="0"/>
                          <a:cs typeface="Calibri" panose="020F0502020204030204" pitchFamily="34" charset="0"/>
                        </a:rPr>
                        <a:t>Compounding order shall be passed</a:t>
                      </a:r>
                      <a:r>
                        <a:rPr lang="en-US" sz="1200" baseline="0" dirty="0">
                          <a:latin typeface="Calibri" panose="020F0502020204030204" pitchFamily="34" charset="0"/>
                          <a:cs typeface="Calibri" panose="020F0502020204030204" pitchFamily="34" charset="0"/>
                        </a:rPr>
                        <a:t> within a period of </a:t>
                      </a:r>
                      <a:r>
                        <a:rPr lang="en-US" sz="1200" dirty="0">
                          <a:latin typeface="Calibri" panose="020F0502020204030204" pitchFamily="34" charset="0"/>
                          <a:cs typeface="Calibri" panose="020F0502020204030204" pitchFamily="34" charset="0"/>
                        </a:rPr>
                        <a:t>180 days from the date of application;</a:t>
                      </a:r>
                    </a:p>
                    <a:p>
                      <a:pPr marL="171450" lvl="0" indent="-171450" algn="just">
                        <a:buFont typeface="Arial" panose="020B0604020202020204" pitchFamily="34" charset="0"/>
                        <a:buChar char="•"/>
                      </a:pPr>
                      <a:r>
                        <a:rPr lang="en-US" sz="1200" dirty="0">
                          <a:latin typeface="Calibri" panose="020F0502020204030204" pitchFamily="34" charset="0"/>
                          <a:cs typeface="Calibri" panose="020F0502020204030204" pitchFamily="34" charset="0"/>
                        </a:rPr>
                        <a:t>Amount imposed can be up to 3 times of the amount involved in the contravention;</a:t>
                      </a:r>
                    </a:p>
                    <a:p>
                      <a:pPr marL="171450" lvl="0" indent="-171450" algn="just">
                        <a:buFont typeface="Arial" panose="020B0604020202020204" pitchFamily="34" charset="0"/>
                        <a:buChar char="•"/>
                      </a:pPr>
                      <a:r>
                        <a:rPr lang="en-US" sz="1200" b="0" i="0" dirty="0">
                          <a:latin typeface="Calibri" panose="020F0502020204030204" pitchFamily="34" charset="0"/>
                          <a:cs typeface="Calibri" panose="020F0502020204030204" pitchFamily="34" charset="0"/>
                        </a:rPr>
                        <a:t>Compounding</a:t>
                      </a:r>
                      <a:r>
                        <a:rPr lang="en-US" sz="1200" b="0" i="0" baseline="0" dirty="0">
                          <a:latin typeface="Calibri" panose="020F0502020204030204" pitchFamily="34" charset="0"/>
                          <a:cs typeface="Calibri" panose="020F0502020204030204" pitchFamily="34" charset="0"/>
                        </a:rPr>
                        <a:t> fee to be paid </a:t>
                      </a:r>
                      <a:r>
                        <a:rPr lang="en-US" sz="1200" b="0" i="0" dirty="0">
                          <a:latin typeface="Calibri" panose="020F0502020204030204" pitchFamily="34" charset="0"/>
                          <a:cs typeface="Calibri" panose="020F0502020204030204" pitchFamily="34" charset="0"/>
                        </a:rPr>
                        <a:t>by way of DD in favour of the “Reserve Bank of India” within 15 days of compounding order.</a:t>
                      </a:r>
                    </a:p>
                    <a:p>
                      <a:pPr marL="171450" lvl="0" indent="-171450" algn="just">
                        <a:buFont typeface="Arial" panose="020B0604020202020204" pitchFamily="34" charset="0"/>
                        <a:buChar char="•"/>
                      </a:pPr>
                      <a:r>
                        <a:rPr lang="en-US" sz="1200" b="0" i="0" dirty="0">
                          <a:latin typeface="Calibri" panose="020F0502020204030204" pitchFamily="34" charset="0"/>
                          <a:cs typeface="Calibri" panose="020F0502020204030204" pitchFamily="34" charset="0"/>
                        </a:rPr>
                        <a:t>In case of failure to pay compounding</a:t>
                      </a:r>
                      <a:r>
                        <a:rPr lang="en-US" sz="1200" b="0" i="0" baseline="0" dirty="0">
                          <a:latin typeface="Calibri" panose="020F0502020204030204" pitchFamily="34" charset="0"/>
                          <a:cs typeface="Calibri" panose="020F0502020204030204" pitchFamily="34" charset="0"/>
                        </a:rPr>
                        <a:t> fee</a:t>
                      </a:r>
                      <a:r>
                        <a:rPr lang="en-US" sz="1200" b="0" i="0" dirty="0">
                          <a:latin typeface="Calibri" panose="020F0502020204030204" pitchFamily="34" charset="0"/>
                          <a:cs typeface="Calibri" panose="020F0502020204030204" pitchFamily="34" charset="0"/>
                        </a:rPr>
                        <a:t> within the time specified, it shall be deemed that the contravener had never made an application for compounding of any contravention.</a:t>
                      </a:r>
                      <a:endParaRPr lang="en-US" sz="1200" dirty="0">
                        <a:latin typeface="Calibri" panose="020F0502020204030204" pitchFamily="34" charset="0"/>
                        <a:cs typeface="Calibri" panose="020F0502020204030204" pitchFamily="34" charset="0"/>
                      </a:endParaRPr>
                    </a:p>
                    <a:p>
                      <a:pPr lvl="0" algn="just"/>
                      <a:endParaRPr lang="en-US" sz="1200" dirty="0">
                        <a:latin typeface="Calibri" panose="020F0502020204030204" pitchFamily="34" charset="0"/>
                        <a:cs typeface="Calibri" panose="020F0502020204030204" pitchFamily="34" charset="0"/>
                      </a:endParaRPr>
                    </a:p>
                  </a:txBody>
                  <a:tcPr marL="88113" marR="88113" marT="44057" marB="440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22450188"/>
                  </a:ext>
                </a:extLst>
              </a:tr>
            </a:tbl>
          </a:graphicData>
        </a:graphic>
      </p:graphicFrame>
      <p:sp>
        <p:nvSpPr>
          <p:cNvPr id="5" name="Down Arrow 4"/>
          <p:cNvSpPr/>
          <p:nvPr/>
        </p:nvSpPr>
        <p:spPr bwMode="gray">
          <a:xfrm>
            <a:off x="1444799" y="2036817"/>
            <a:ext cx="293711" cy="182097"/>
          </a:xfrm>
          <a:prstGeom prst="downArrow">
            <a:avLst/>
          </a:prstGeom>
          <a:solidFill>
            <a:schemeClr val="accent2"/>
          </a:solidFill>
          <a:ln w="19050" algn="ctr">
            <a:noFill/>
            <a:miter lim="800000"/>
            <a:headEnd/>
            <a:tailEnd/>
          </a:ln>
        </p:spPr>
        <p:txBody>
          <a:bodyPr wrap="square" lIns="85665" tIns="85665" rIns="85665" bIns="85665" rtlCol="0" anchor="ctr"/>
          <a:lstStyle/>
          <a:p>
            <a:pPr algn="ctr">
              <a:lnSpc>
                <a:spcPct val="106000"/>
              </a:lnSpc>
              <a:buFont typeface="Wingdings 2" pitchFamily="18" charset="2"/>
              <a:buNone/>
            </a:pPr>
            <a:endParaRPr lang="en-IN" sz="1200" b="1" dirty="0">
              <a:solidFill>
                <a:schemeClr val="bg1"/>
              </a:solidFill>
              <a:latin typeface="Calibri" panose="020F0502020204030204" pitchFamily="34" charset="0"/>
              <a:cs typeface="Calibri" panose="020F0502020204030204" pitchFamily="34" charset="0"/>
            </a:endParaRPr>
          </a:p>
        </p:txBody>
      </p:sp>
      <p:sp>
        <p:nvSpPr>
          <p:cNvPr id="8" name="Down Arrow 7"/>
          <p:cNvSpPr/>
          <p:nvPr/>
        </p:nvSpPr>
        <p:spPr bwMode="gray">
          <a:xfrm>
            <a:off x="3813893" y="2036817"/>
            <a:ext cx="293711" cy="182097"/>
          </a:xfrm>
          <a:prstGeom prst="downArrow">
            <a:avLst/>
          </a:prstGeom>
          <a:solidFill>
            <a:schemeClr val="accent3"/>
          </a:solidFill>
          <a:ln w="19050" algn="ctr">
            <a:noFill/>
            <a:miter lim="800000"/>
            <a:headEnd/>
            <a:tailEnd/>
          </a:ln>
        </p:spPr>
        <p:txBody>
          <a:bodyPr wrap="square" lIns="85665" tIns="85665" rIns="85665" bIns="85665" rtlCol="0" anchor="ctr"/>
          <a:lstStyle/>
          <a:p>
            <a:pPr algn="ctr">
              <a:lnSpc>
                <a:spcPct val="106000"/>
              </a:lnSpc>
              <a:buFont typeface="Wingdings 2" pitchFamily="18" charset="2"/>
              <a:buNone/>
            </a:pPr>
            <a:endParaRPr lang="en-IN" sz="1200" b="1" dirty="0">
              <a:solidFill>
                <a:schemeClr val="bg1"/>
              </a:solidFill>
              <a:latin typeface="Calibri" panose="020F0502020204030204" pitchFamily="34" charset="0"/>
              <a:cs typeface="Calibri" panose="020F0502020204030204" pitchFamily="34" charset="0"/>
            </a:endParaRPr>
          </a:p>
        </p:txBody>
      </p:sp>
      <p:sp>
        <p:nvSpPr>
          <p:cNvPr id="9" name="Down Arrow 8"/>
          <p:cNvSpPr/>
          <p:nvPr/>
        </p:nvSpPr>
        <p:spPr bwMode="gray">
          <a:xfrm>
            <a:off x="8165201" y="2033869"/>
            <a:ext cx="293711" cy="182097"/>
          </a:xfrm>
          <a:prstGeom prst="downArrow">
            <a:avLst/>
          </a:prstGeom>
          <a:solidFill>
            <a:schemeClr val="accent5"/>
          </a:solidFill>
          <a:ln w="19050" algn="ctr">
            <a:noFill/>
            <a:miter lim="800000"/>
            <a:headEnd/>
            <a:tailEnd/>
          </a:ln>
        </p:spPr>
        <p:txBody>
          <a:bodyPr wrap="square" lIns="85665" tIns="85665" rIns="85665" bIns="85665" rtlCol="0" anchor="ctr"/>
          <a:lstStyle/>
          <a:p>
            <a:pPr algn="ctr">
              <a:lnSpc>
                <a:spcPct val="106000"/>
              </a:lnSpc>
              <a:buFont typeface="Wingdings 2" pitchFamily="18" charset="2"/>
              <a:buNone/>
            </a:pPr>
            <a:endParaRPr lang="en-IN" sz="1200" b="1" dirty="0">
              <a:solidFill>
                <a:schemeClr val="bg1"/>
              </a:solidFill>
              <a:latin typeface="Calibri" panose="020F0502020204030204" pitchFamily="34" charset="0"/>
              <a:cs typeface="Calibri" panose="020F0502020204030204" pitchFamily="34" charset="0"/>
            </a:endParaRPr>
          </a:p>
        </p:txBody>
      </p:sp>
      <p:sp>
        <p:nvSpPr>
          <p:cNvPr id="10" name="Down Arrow 9"/>
          <p:cNvSpPr/>
          <p:nvPr/>
        </p:nvSpPr>
        <p:spPr bwMode="gray">
          <a:xfrm>
            <a:off x="10447143" y="2039739"/>
            <a:ext cx="234968" cy="158604"/>
          </a:xfrm>
          <a:prstGeom prst="downArrow">
            <a:avLst/>
          </a:prstGeom>
          <a:solidFill>
            <a:schemeClr val="accent6"/>
          </a:solidFill>
          <a:ln w="19050" algn="ctr">
            <a:noFill/>
            <a:miter lim="800000"/>
            <a:headEnd/>
            <a:tailEnd/>
          </a:ln>
        </p:spPr>
        <p:txBody>
          <a:bodyPr wrap="square" lIns="85665" tIns="85665" rIns="85665" bIns="85665" rtlCol="0" anchor="ctr"/>
          <a:lstStyle/>
          <a:p>
            <a:pPr algn="ctr">
              <a:lnSpc>
                <a:spcPct val="106000"/>
              </a:lnSpc>
              <a:buFont typeface="Wingdings 2" pitchFamily="18" charset="2"/>
              <a:buNone/>
            </a:pPr>
            <a:endParaRPr lang="en-IN" sz="1200" b="1" dirty="0">
              <a:solidFill>
                <a:schemeClr val="bg1"/>
              </a:solidFill>
              <a:latin typeface="Calibri" panose="020F0502020204030204" pitchFamily="34" charset="0"/>
              <a:cs typeface="Calibri" panose="020F0502020204030204" pitchFamily="34" charset="0"/>
            </a:endParaRPr>
          </a:p>
        </p:txBody>
      </p:sp>
      <p:sp>
        <p:nvSpPr>
          <p:cNvPr id="11" name="Down Arrow 10"/>
          <p:cNvSpPr/>
          <p:nvPr/>
        </p:nvSpPr>
        <p:spPr bwMode="gray">
          <a:xfrm>
            <a:off x="5895367" y="2036810"/>
            <a:ext cx="293711" cy="182097"/>
          </a:xfrm>
          <a:prstGeom prst="downArrow">
            <a:avLst/>
          </a:prstGeom>
          <a:solidFill>
            <a:schemeClr val="accent4"/>
          </a:solidFill>
          <a:ln w="19050" algn="ctr">
            <a:noFill/>
            <a:miter lim="800000"/>
            <a:headEnd/>
            <a:tailEnd/>
          </a:ln>
        </p:spPr>
        <p:txBody>
          <a:bodyPr wrap="square" lIns="85665" tIns="85665" rIns="85665" bIns="85665" rtlCol="0" anchor="ctr"/>
          <a:lstStyle/>
          <a:p>
            <a:pPr algn="ctr">
              <a:lnSpc>
                <a:spcPct val="106000"/>
              </a:lnSpc>
              <a:buFont typeface="Wingdings 2" pitchFamily="18" charset="2"/>
              <a:buNone/>
            </a:pPr>
            <a:endParaRPr lang="en-IN" sz="1200" b="1" dirty="0">
              <a:solidFill>
                <a:schemeClr val="bg1"/>
              </a:solidFill>
              <a:latin typeface="Calibri" panose="020F0502020204030204" pitchFamily="34" charset="0"/>
              <a:cs typeface="Calibri" panose="020F0502020204030204" pitchFamily="34" charset="0"/>
            </a:endParaRPr>
          </a:p>
        </p:txBody>
      </p:sp>
      <p:sp>
        <p:nvSpPr>
          <p:cNvPr id="14" name="Title 2"/>
          <p:cNvSpPr txBox="1">
            <a:spLocks/>
          </p:cNvSpPr>
          <p:nvPr/>
        </p:nvSpPr>
        <p:spPr bwMode="gray">
          <a:xfrm>
            <a:off x="638174" y="332659"/>
            <a:ext cx="10304060" cy="481334"/>
          </a:xfrm>
          <a:prstGeom prst="rect">
            <a:avLst/>
          </a:prstGeom>
          <a:solidFill>
            <a:schemeClr val="bg1"/>
          </a:solidFill>
          <a:ln>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t" anchorCtr="0">
            <a:noAutofit/>
          </a:bodyPr>
          <a:lstStyle>
            <a:lvl1pPr algn="l" defTabSz="1008400" rtl="0" eaLnBrk="1" latinLnBrk="0" hangingPunct="1">
              <a:spcBef>
                <a:spcPct val="0"/>
              </a:spcBef>
              <a:buNone/>
              <a:defRPr sz="2000" kern="1200">
                <a:solidFill>
                  <a:schemeClr val="tx1"/>
                </a:solidFill>
                <a:latin typeface="+mj-lt"/>
                <a:ea typeface="+mj-ea"/>
                <a:cs typeface="+mj-cs"/>
              </a:defRPr>
            </a:lvl1pPr>
          </a:lstStyle>
          <a:p>
            <a:r>
              <a:rPr lang="en-US" sz="2100" spc="-5" dirty="0">
                <a:latin typeface="Calibri" panose="020F0502020204030204" pitchFamily="34" charset="0"/>
                <a:cs typeface="Calibri" panose="020F0502020204030204" pitchFamily="34" charset="0"/>
              </a:rPr>
              <a:t>Compounding Process</a:t>
            </a:r>
            <a:endParaRPr lang="en-US" sz="21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89570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IN" sz="2100" dirty="0">
                <a:latin typeface="Calibri" panose="020F0502020204030204" pitchFamily="34" charset="0"/>
                <a:cs typeface="Calibri" panose="020F0502020204030204" pitchFamily="34" charset="0"/>
              </a:rPr>
              <a:t>Effect of Compounding Order</a:t>
            </a:r>
          </a:p>
        </p:txBody>
      </p:sp>
      <p:grpSp>
        <p:nvGrpSpPr>
          <p:cNvPr id="5" name="Group 4"/>
          <p:cNvGrpSpPr/>
          <p:nvPr/>
        </p:nvGrpSpPr>
        <p:grpSpPr>
          <a:xfrm>
            <a:off x="1534576" y="1962684"/>
            <a:ext cx="6007910" cy="2878388"/>
            <a:chOff x="1716505" y="2864416"/>
            <a:chExt cx="6625390" cy="3174222"/>
          </a:xfrm>
          <a:effectLst>
            <a:outerShdw blurRad="50800" dist="38100" dir="2700000" algn="tl" rotWithShape="0">
              <a:prstClr val="black">
                <a:alpha val="40000"/>
              </a:prstClr>
            </a:outerShdw>
          </a:effectLst>
        </p:grpSpPr>
        <p:sp>
          <p:nvSpPr>
            <p:cNvPr id="6" name="Freeform 217"/>
            <p:cNvSpPr>
              <a:spLocks noEditPoints="1"/>
            </p:cNvSpPr>
            <p:nvPr/>
          </p:nvSpPr>
          <p:spPr bwMode="auto">
            <a:xfrm>
              <a:off x="1716505" y="2864416"/>
              <a:ext cx="6625390" cy="3174222"/>
            </a:xfrm>
            <a:custGeom>
              <a:avLst/>
              <a:gdLst>
                <a:gd name="T0" fmla="*/ 221 w 240"/>
                <a:gd name="T1" fmla="*/ 39 h 115"/>
                <a:gd name="T2" fmla="*/ 221 w 240"/>
                <a:gd name="T3" fmla="*/ 39 h 115"/>
                <a:gd name="T4" fmla="*/ 107 w 240"/>
                <a:gd name="T5" fmla="*/ 39 h 115"/>
                <a:gd name="T6" fmla="*/ 95 w 240"/>
                <a:gd name="T7" fmla="*/ 20 h 115"/>
                <a:gd name="T8" fmla="*/ 21 w 240"/>
                <a:gd name="T9" fmla="*/ 20 h 115"/>
                <a:gd name="T10" fmla="*/ 21 w 240"/>
                <a:gd name="T11" fmla="*/ 95 h 115"/>
                <a:gd name="T12" fmla="*/ 95 w 240"/>
                <a:gd name="T13" fmla="*/ 95 h 115"/>
                <a:gd name="T14" fmla="*/ 110 w 240"/>
                <a:gd name="T15" fmla="*/ 68 h 115"/>
                <a:gd name="T16" fmla="*/ 134 w 240"/>
                <a:gd name="T17" fmla="*/ 68 h 115"/>
                <a:gd name="T18" fmla="*/ 146 w 240"/>
                <a:gd name="T19" fmla="*/ 80 h 115"/>
                <a:gd name="T20" fmla="*/ 159 w 240"/>
                <a:gd name="T21" fmla="*/ 68 h 115"/>
                <a:gd name="T22" fmla="*/ 171 w 240"/>
                <a:gd name="T23" fmla="*/ 80 h 115"/>
                <a:gd name="T24" fmla="*/ 183 w 240"/>
                <a:gd name="T25" fmla="*/ 68 h 115"/>
                <a:gd name="T26" fmla="*/ 195 w 240"/>
                <a:gd name="T27" fmla="*/ 80 h 115"/>
                <a:gd name="T28" fmla="*/ 207 w 240"/>
                <a:gd name="T29" fmla="*/ 68 h 115"/>
                <a:gd name="T30" fmla="*/ 219 w 240"/>
                <a:gd name="T31" fmla="*/ 80 h 115"/>
                <a:gd name="T32" fmla="*/ 231 w 240"/>
                <a:gd name="T33" fmla="*/ 68 h 115"/>
                <a:gd name="T34" fmla="*/ 236 w 240"/>
                <a:gd name="T35" fmla="*/ 64 h 115"/>
                <a:gd name="T36" fmla="*/ 240 w 240"/>
                <a:gd name="T37" fmla="*/ 59 h 115"/>
                <a:gd name="T38" fmla="*/ 221 w 240"/>
                <a:gd name="T39" fmla="*/ 39 h 115"/>
                <a:gd name="T40" fmla="*/ 42 w 240"/>
                <a:gd name="T41" fmla="*/ 66 h 115"/>
                <a:gd name="T42" fmla="*/ 25 w 240"/>
                <a:gd name="T43" fmla="*/ 66 h 115"/>
                <a:gd name="T44" fmla="*/ 25 w 240"/>
                <a:gd name="T45" fmla="*/ 49 h 115"/>
                <a:gd name="T46" fmla="*/ 42 w 240"/>
                <a:gd name="T47" fmla="*/ 49 h 115"/>
                <a:gd name="T48" fmla="*/ 42 w 240"/>
                <a:gd name="T49" fmla="*/ 66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0" h="115">
                  <a:moveTo>
                    <a:pt x="221" y="39"/>
                  </a:moveTo>
                  <a:cubicBezTo>
                    <a:pt x="221" y="39"/>
                    <a:pt x="221" y="39"/>
                    <a:pt x="221" y="39"/>
                  </a:cubicBezTo>
                  <a:cubicBezTo>
                    <a:pt x="107" y="39"/>
                    <a:pt x="107" y="39"/>
                    <a:pt x="107" y="39"/>
                  </a:cubicBezTo>
                  <a:cubicBezTo>
                    <a:pt x="105" y="32"/>
                    <a:pt x="101" y="26"/>
                    <a:pt x="95" y="20"/>
                  </a:cubicBezTo>
                  <a:cubicBezTo>
                    <a:pt x="75" y="0"/>
                    <a:pt x="41" y="0"/>
                    <a:pt x="21" y="20"/>
                  </a:cubicBezTo>
                  <a:cubicBezTo>
                    <a:pt x="0" y="41"/>
                    <a:pt x="0" y="74"/>
                    <a:pt x="21" y="95"/>
                  </a:cubicBezTo>
                  <a:cubicBezTo>
                    <a:pt x="41" y="115"/>
                    <a:pt x="75" y="115"/>
                    <a:pt x="95" y="95"/>
                  </a:cubicBezTo>
                  <a:cubicBezTo>
                    <a:pt x="103" y="87"/>
                    <a:pt x="108" y="78"/>
                    <a:pt x="110" y="68"/>
                  </a:cubicBezTo>
                  <a:cubicBezTo>
                    <a:pt x="134" y="68"/>
                    <a:pt x="134" y="68"/>
                    <a:pt x="134" y="68"/>
                  </a:cubicBezTo>
                  <a:cubicBezTo>
                    <a:pt x="146" y="80"/>
                    <a:pt x="146" y="80"/>
                    <a:pt x="146" y="80"/>
                  </a:cubicBezTo>
                  <a:cubicBezTo>
                    <a:pt x="159" y="68"/>
                    <a:pt x="159" y="68"/>
                    <a:pt x="159" y="68"/>
                  </a:cubicBezTo>
                  <a:cubicBezTo>
                    <a:pt x="171" y="80"/>
                    <a:pt x="171" y="80"/>
                    <a:pt x="171" y="80"/>
                  </a:cubicBezTo>
                  <a:cubicBezTo>
                    <a:pt x="183" y="68"/>
                    <a:pt x="183" y="68"/>
                    <a:pt x="183" y="68"/>
                  </a:cubicBezTo>
                  <a:cubicBezTo>
                    <a:pt x="195" y="80"/>
                    <a:pt x="195" y="80"/>
                    <a:pt x="195" y="80"/>
                  </a:cubicBezTo>
                  <a:cubicBezTo>
                    <a:pt x="207" y="68"/>
                    <a:pt x="207" y="68"/>
                    <a:pt x="207" y="68"/>
                  </a:cubicBezTo>
                  <a:cubicBezTo>
                    <a:pt x="219" y="80"/>
                    <a:pt x="219" y="80"/>
                    <a:pt x="219" y="80"/>
                  </a:cubicBezTo>
                  <a:cubicBezTo>
                    <a:pt x="231" y="68"/>
                    <a:pt x="231" y="68"/>
                    <a:pt x="231" y="68"/>
                  </a:cubicBezTo>
                  <a:cubicBezTo>
                    <a:pt x="236" y="64"/>
                    <a:pt x="236" y="64"/>
                    <a:pt x="236" y="64"/>
                  </a:cubicBezTo>
                  <a:cubicBezTo>
                    <a:pt x="240" y="59"/>
                    <a:pt x="240" y="59"/>
                    <a:pt x="240" y="59"/>
                  </a:cubicBezTo>
                  <a:lnTo>
                    <a:pt x="221" y="39"/>
                  </a:lnTo>
                  <a:close/>
                  <a:moveTo>
                    <a:pt x="42" y="66"/>
                  </a:moveTo>
                  <a:cubicBezTo>
                    <a:pt x="37" y="71"/>
                    <a:pt x="29" y="71"/>
                    <a:pt x="25" y="66"/>
                  </a:cubicBezTo>
                  <a:cubicBezTo>
                    <a:pt x="20" y="61"/>
                    <a:pt x="20" y="54"/>
                    <a:pt x="25" y="49"/>
                  </a:cubicBezTo>
                  <a:cubicBezTo>
                    <a:pt x="29" y="44"/>
                    <a:pt x="37" y="44"/>
                    <a:pt x="42" y="49"/>
                  </a:cubicBezTo>
                  <a:cubicBezTo>
                    <a:pt x="47" y="54"/>
                    <a:pt x="47" y="61"/>
                    <a:pt x="42" y="66"/>
                  </a:cubicBezTo>
                  <a:close/>
                </a:path>
              </a:pathLst>
            </a:custGeom>
            <a:solidFill>
              <a:schemeClr val="accent3"/>
            </a:solidFill>
            <a:ln w="38100">
              <a:solidFill>
                <a:schemeClr val="accent3"/>
              </a:solidFill>
            </a:ln>
          </p:spPr>
          <p:txBody>
            <a:bodyPr vert="horz" wrap="square" lIns="82918" tIns="41459" rIns="82918" bIns="41459" numCol="1" anchor="t" anchorCtr="0" compatLnSpc="1">
              <a:prstTxWarp prst="textNoShape">
                <a:avLst/>
              </a:prstTxWarp>
            </a:bodyPr>
            <a:lstStyle/>
            <a:p>
              <a:endParaRPr lang="en-US" sz="1632" dirty="0"/>
            </a:p>
          </p:txBody>
        </p:sp>
        <p:sp>
          <p:nvSpPr>
            <p:cNvPr id="7" name="Isosceles Triangle 6"/>
            <p:cNvSpPr/>
            <p:nvPr/>
          </p:nvSpPr>
          <p:spPr>
            <a:xfrm>
              <a:off x="5783580" y="3636974"/>
              <a:ext cx="681037" cy="323850"/>
            </a:xfrm>
            <a:prstGeom prst="triangle">
              <a:avLst>
                <a:gd name="adj" fmla="val 4860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2" dirty="0"/>
            </a:p>
          </p:txBody>
        </p:sp>
        <p:sp>
          <p:nvSpPr>
            <p:cNvPr id="8" name="Isosceles Triangle 7"/>
            <p:cNvSpPr/>
            <p:nvPr/>
          </p:nvSpPr>
          <p:spPr>
            <a:xfrm>
              <a:off x="6865620" y="3636974"/>
              <a:ext cx="681037" cy="323850"/>
            </a:xfrm>
            <a:prstGeom prst="triangle">
              <a:avLst>
                <a:gd name="adj" fmla="val 4860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2" dirty="0"/>
            </a:p>
          </p:txBody>
        </p:sp>
      </p:grpSp>
      <p:sp>
        <p:nvSpPr>
          <p:cNvPr id="9" name="Rectangle 8"/>
          <p:cNvSpPr/>
          <p:nvPr/>
        </p:nvSpPr>
        <p:spPr>
          <a:xfrm>
            <a:off x="3833958" y="975441"/>
            <a:ext cx="2321701" cy="13266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just">
              <a:spcAft>
                <a:spcPts val="272"/>
              </a:spcAft>
            </a:pPr>
            <a:r>
              <a:rPr lang="en-US" sz="1200" dirty="0">
                <a:solidFill>
                  <a:schemeClr val="tx1"/>
                </a:solidFill>
                <a:latin typeface="Calibri" panose="020F0502020204030204" pitchFamily="34" charset="0"/>
                <a:cs typeface="Calibri" panose="020F0502020204030204" pitchFamily="34" charset="0"/>
              </a:rPr>
              <a:t>Time Bound completion (Within 180 days)</a:t>
            </a:r>
          </a:p>
        </p:txBody>
      </p:sp>
      <p:sp>
        <p:nvSpPr>
          <p:cNvPr id="10" name="Rectangle 9"/>
          <p:cNvSpPr/>
          <p:nvPr/>
        </p:nvSpPr>
        <p:spPr>
          <a:xfrm>
            <a:off x="6246211" y="1007212"/>
            <a:ext cx="2321701" cy="8570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just">
              <a:spcAft>
                <a:spcPts val="272"/>
              </a:spcAft>
            </a:pPr>
            <a:r>
              <a:rPr lang="en-IN" sz="1200" dirty="0">
                <a:solidFill>
                  <a:schemeClr val="tx1"/>
                </a:solidFill>
                <a:latin typeface="Calibri" panose="020F0502020204030204" pitchFamily="34" charset="0"/>
                <a:cs typeface="Calibri" panose="020F0502020204030204" pitchFamily="34" charset="0"/>
              </a:rPr>
              <a:t>No </a:t>
            </a:r>
            <a:r>
              <a:rPr lang="en-IN" sz="1200" dirty="0" err="1">
                <a:solidFill>
                  <a:schemeClr val="tx1"/>
                </a:solidFill>
                <a:latin typeface="Calibri" panose="020F0502020204030204" pitchFamily="34" charset="0"/>
                <a:cs typeface="Calibri" panose="020F0502020204030204" pitchFamily="34" charset="0"/>
              </a:rPr>
              <a:t>suo</a:t>
            </a:r>
            <a:r>
              <a:rPr lang="en-IN" sz="1200" dirty="0">
                <a:solidFill>
                  <a:schemeClr val="tx1"/>
                </a:solidFill>
                <a:latin typeface="Calibri" panose="020F0502020204030204" pitchFamily="34" charset="0"/>
                <a:cs typeface="Calibri" panose="020F0502020204030204" pitchFamily="34" charset="0"/>
              </a:rPr>
              <a:t>-motto investigation </a:t>
            </a:r>
          </a:p>
        </p:txBody>
      </p:sp>
      <p:cxnSp>
        <p:nvCxnSpPr>
          <p:cNvPr id="11" name="Elbow Connector 10"/>
          <p:cNvCxnSpPr>
            <a:endCxn id="9" idx="0"/>
          </p:cNvCxnSpPr>
          <p:nvPr/>
        </p:nvCxnSpPr>
        <p:spPr>
          <a:xfrm rot="16200000" flipV="1">
            <a:off x="4513981" y="1684064"/>
            <a:ext cx="1726027" cy="308782"/>
          </a:xfrm>
          <a:prstGeom prst="bentConnector5">
            <a:avLst>
              <a:gd name="adj1" fmla="val 11568"/>
              <a:gd name="adj2" fmla="val 543078"/>
              <a:gd name="adj3" fmla="val 112010"/>
            </a:avLst>
          </a:prstGeom>
          <a:ln w="28575">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12" name="Elbow Connector 11"/>
          <p:cNvCxnSpPr>
            <a:stCxn id="8" idx="0"/>
            <a:endCxn id="10" idx="0"/>
          </p:cNvCxnSpPr>
          <p:nvPr/>
        </p:nvCxnSpPr>
        <p:spPr>
          <a:xfrm rot="5400000" flipH="1" flipV="1">
            <a:off x="6196108" y="1315046"/>
            <a:ext cx="1656029" cy="1040363"/>
          </a:xfrm>
          <a:prstGeom prst="bentConnector5">
            <a:avLst>
              <a:gd name="adj1" fmla="val 24124"/>
              <a:gd name="adj2" fmla="val -31507"/>
              <a:gd name="adj3" fmla="val 112518"/>
            </a:avLst>
          </a:prstGeom>
          <a:ln w="28575">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3743022" y="4602693"/>
            <a:ext cx="2467310" cy="9997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just">
              <a:spcAft>
                <a:spcPts val="272"/>
              </a:spcAft>
            </a:pPr>
            <a:r>
              <a:rPr lang="en-US" sz="1200" dirty="0">
                <a:solidFill>
                  <a:schemeClr val="tx1"/>
                </a:solidFill>
                <a:latin typeface="Calibri" panose="020F0502020204030204" pitchFamily="34" charset="0"/>
                <a:cs typeface="Calibri" panose="020F0502020204030204" pitchFamily="34" charset="0"/>
              </a:rPr>
              <a:t>No request:</a:t>
            </a:r>
          </a:p>
          <a:p>
            <a:pPr marL="155471" indent="-155471" algn="just">
              <a:spcAft>
                <a:spcPts val="272"/>
              </a:spcAft>
              <a:buFontTx/>
              <a:buChar char="-"/>
            </a:pPr>
            <a:r>
              <a:rPr lang="en-US" sz="1200" dirty="0">
                <a:solidFill>
                  <a:schemeClr val="tx1"/>
                </a:solidFill>
                <a:latin typeface="Calibri" panose="020F0502020204030204" pitchFamily="34" charset="0"/>
                <a:cs typeface="Calibri" panose="020F0502020204030204" pitchFamily="34" charset="0"/>
              </a:rPr>
              <a:t>For withdrawal of Order;</a:t>
            </a:r>
          </a:p>
          <a:p>
            <a:pPr marL="155471" indent="-155471" algn="just">
              <a:spcAft>
                <a:spcPts val="272"/>
              </a:spcAft>
              <a:buFontTx/>
              <a:buChar char="-"/>
            </a:pPr>
            <a:r>
              <a:rPr lang="en-US" sz="1200" dirty="0">
                <a:solidFill>
                  <a:schemeClr val="tx1"/>
                </a:solidFill>
                <a:latin typeface="Calibri" panose="020F0502020204030204" pitchFamily="34" charset="0"/>
                <a:cs typeface="Calibri" panose="020F0502020204030204" pitchFamily="34" charset="0"/>
              </a:rPr>
              <a:t>To hold that order is void;</a:t>
            </a:r>
          </a:p>
          <a:p>
            <a:pPr marL="155471" indent="-155471" algn="just">
              <a:spcAft>
                <a:spcPts val="272"/>
              </a:spcAft>
              <a:buFontTx/>
              <a:buChar char="-"/>
            </a:pPr>
            <a:r>
              <a:rPr lang="en-US" sz="1200" dirty="0">
                <a:solidFill>
                  <a:schemeClr val="tx1"/>
                </a:solidFill>
                <a:latin typeface="Calibri" panose="020F0502020204030204" pitchFamily="34" charset="0"/>
                <a:cs typeface="Calibri" panose="020F0502020204030204" pitchFamily="34" charset="0"/>
              </a:rPr>
              <a:t>To review the order.</a:t>
            </a:r>
          </a:p>
        </p:txBody>
      </p:sp>
      <p:sp>
        <p:nvSpPr>
          <p:cNvPr id="14" name="Rectangle 13"/>
          <p:cNvSpPr/>
          <p:nvPr/>
        </p:nvSpPr>
        <p:spPr>
          <a:xfrm>
            <a:off x="6380175" y="4346019"/>
            <a:ext cx="4142306" cy="14772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323461" indent="-323461" algn="just" eaLnBrk="0" hangingPunct="0">
              <a:spcBef>
                <a:spcPct val="20000"/>
              </a:spcBef>
              <a:buFontTx/>
              <a:buChar char="•"/>
              <a:defRPr/>
            </a:pPr>
            <a:r>
              <a:rPr lang="en-US" sz="1200" kern="0" dirty="0">
                <a:solidFill>
                  <a:schemeClr val="tx1"/>
                </a:solidFill>
                <a:latin typeface="Calibri" panose="020F0502020204030204" pitchFamily="34" charset="0"/>
                <a:cs typeface="Calibri" panose="020F0502020204030204" pitchFamily="34" charset="0"/>
              </a:rPr>
              <a:t>Payment of sum of contravention (within15 days);</a:t>
            </a:r>
          </a:p>
          <a:p>
            <a:pPr marL="323461" indent="-323461" algn="just" eaLnBrk="0" hangingPunct="0">
              <a:spcBef>
                <a:spcPct val="20000"/>
              </a:spcBef>
              <a:buFontTx/>
              <a:buChar char="•"/>
              <a:defRPr/>
            </a:pPr>
            <a:endParaRPr lang="en-US" sz="1200" kern="0" dirty="0">
              <a:solidFill>
                <a:schemeClr val="tx1"/>
              </a:solidFill>
              <a:latin typeface="Calibri" panose="020F0502020204030204" pitchFamily="34" charset="0"/>
              <a:cs typeface="Calibri" panose="020F0502020204030204" pitchFamily="34" charset="0"/>
            </a:endParaRPr>
          </a:p>
          <a:p>
            <a:pPr marL="323461" indent="-323461" algn="just" eaLnBrk="0" hangingPunct="0">
              <a:spcBef>
                <a:spcPct val="20000"/>
              </a:spcBef>
              <a:buFontTx/>
              <a:buChar char="•"/>
              <a:defRPr/>
            </a:pPr>
            <a:r>
              <a:rPr lang="en-US" sz="1200" kern="0" dirty="0">
                <a:solidFill>
                  <a:schemeClr val="tx1"/>
                </a:solidFill>
                <a:latin typeface="Calibri" panose="020F0502020204030204" pitchFamily="34" charset="0"/>
                <a:cs typeface="Calibri" panose="020F0502020204030204" pitchFamily="34" charset="0"/>
              </a:rPr>
              <a:t>Failure to make payment, application shall be returned as if no application filed and matter referred to DOE for adjudication. </a:t>
            </a:r>
            <a:r>
              <a:rPr lang="en-US" sz="1200" kern="0" dirty="0">
                <a:latin typeface="Calibri" panose="020F0502020204030204" pitchFamily="34" charset="0"/>
                <a:cs typeface="Calibri" panose="020F0502020204030204" pitchFamily="34" charset="0"/>
              </a:rPr>
              <a:t> sum of contravention (within fifteen days)</a:t>
            </a:r>
          </a:p>
          <a:p>
            <a:pPr marL="323461" indent="-323461" algn="just" eaLnBrk="0" hangingPunct="0">
              <a:spcBef>
                <a:spcPct val="20000"/>
              </a:spcBef>
              <a:buFontTx/>
              <a:buChar char="•"/>
              <a:defRPr/>
            </a:pPr>
            <a:r>
              <a:rPr lang="en-US" sz="1200" kern="0" dirty="0">
                <a:latin typeface="Calibri" panose="020F0502020204030204" pitchFamily="34" charset="0"/>
                <a:cs typeface="Calibri" panose="020F0502020204030204" pitchFamily="34" charset="0"/>
              </a:rPr>
              <a:t>days)</a:t>
            </a:r>
          </a:p>
          <a:p>
            <a:pPr algn="just">
              <a:spcAft>
                <a:spcPts val="272"/>
              </a:spcAft>
            </a:pPr>
            <a:endParaRPr lang="en-US" sz="1200" dirty="0">
              <a:solidFill>
                <a:schemeClr val="tx1"/>
              </a:solidFill>
              <a:latin typeface="Calibri" panose="020F0502020204030204" pitchFamily="34" charset="0"/>
              <a:cs typeface="Calibri" panose="020F0502020204030204" pitchFamily="34" charset="0"/>
            </a:endParaRPr>
          </a:p>
        </p:txBody>
      </p:sp>
      <p:sp>
        <p:nvSpPr>
          <p:cNvPr id="15" name="Rectangle 14"/>
          <p:cNvSpPr/>
          <p:nvPr/>
        </p:nvSpPr>
        <p:spPr>
          <a:xfrm>
            <a:off x="7770281" y="2796806"/>
            <a:ext cx="2321701" cy="5911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just"/>
            <a:r>
              <a:rPr lang="en-US" sz="1200" dirty="0">
                <a:solidFill>
                  <a:schemeClr val="tx1"/>
                </a:solidFill>
                <a:latin typeface="Calibri" panose="020F0502020204030204" pitchFamily="34" charset="0"/>
                <a:cs typeface="Calibri" panose="020F0502020204030204" pitchFamily="34" charset="0"/>
              </a:rPr>
              <a:t>No further proceedings for contravention so compounded</a:t>
            </a:r>
          </a:p>
          <a:p>
            <a:pPr algn="just">
              <a:spcAft>
                <a:spcPts val="272"/>
              </a:spcAft>
            </a:pPr>
            <a:endParaRPr lang="en-US" sz="1200" dirty="0">
              <a:solidFill>
                <a:schemeClr val="tx1"/>
              </a:solidFill>
              <a:latin typeface="Calibri" panose="020F0502020204030204" pitchFamily="34" charset="0"/>
              <a:cs typeface="Calibri" panose="020F0502020204030204" pitchFamily="34" charset="0"/>
            </a:endParaRPr>
          </a:p>
        </p:txBody>
      </p:sp>
      <p:sp>
        <p:nvSpPr>
          <p:cNvPr id="16" name="Rectangle 15"/>
          <p:cNvSpPr/>
          <p:nvPr/>
        </p:nvSpPr>
        <p:spPr>
          <a:xfrm>
            <a:off x="3383818" y="3164339"/>
            <a:ext cx="3802644" cy="371512"/>
          </a:xfrm>
          <a:prstGeom prst="rect">
            <a:avLst/>
          </a:prstGeom>
        </p:spPr>
        <p:txBody>
          <a:bodyPr wrap="none">
            <a:spAutoFit/>
          </a:bodyPr>
          <a:lstStyle/>
          <a:p>
            <a:r>
              <a:rPr lang="en-US" sz="1814" b="1" dirty="0">
                <a:solidFill>
                  <a:schemeClr val="bg1"/>
                </a:solidFill>
              </a:rPr>
              <a:t>Compounding Order Passed</a:t>
            </a:r>
          </a:p>
        </p:txBody>
      </p:sp>
      <p:cxnSp>
        <p:nvCxnSpPr>
          <p:cNvPr id="17" name="Elbow Connector 16"/>
          <p:cNvCxnSpPr/>
          <p:nvPr/>
        </p:nvCxnSpPr>
        <p:spPr>
          <a:xfrm rot="5400000">
            <a:off x="3714427" y="4186480"/>
            <a:ext cx="1557924" cy="1154851"/>
          </a:xfrm>
          <a:prstGeom prst="bentConnector4">
            <a:avLst>
              <a:gd name="adj1" fmla="val 33958"/>
              <a:gd name="adj2" fmla="val 117950"/>
            </a:avLst>
          </a:prstGeom>
          <a:ln w="28575">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18" name="Elbow Connector 17"/>
          <p:cNvCxnSpPr/>
          <p:nvPr/>
        </p:nvCxnSpPr>
        <p:spPr>
          <a:xfrm>
            <a:off x="6614740" y="3793581"/>
            <a:ext cx="1182876" cy="1576588"/>
          </a:xfrm>
          <a:prstGeom prst="bentConnector4">
            <a:avLst>
              <a:gd name="adj1" fmla="val -16769"/>
              <a:gd name="adj2" fmla="val 113148"/>
            </a:avLst>
          </a:prstGeom>
          <a:ln w="28575">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19" name="Elbow Connector 18"/>
          <p:cNvCxnSpPr>
            <a:cxnSpLocks/>
          </p:cNvCxnSpPr>
          <p:nvPr/>
        </p:nvCxnSpPr>
        <p:spPr>
          <a:xfrm flipV="1">
            <a:off x="7542487" y="2868498"/>
            <a:ext cx="2549496" cy="592959"/>
          </a:xfrm>
          <a:prstGeom prst="bentConnector3">
            <a:avLst>
              <a:gd name="adj1" fmla="val 108131"/>
            </a:avLst>
          </a:prstGeom>
          <a:ln w="28575">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21" name="Rounded Rectangle 20"/>
          <p:cNvSpPr/>
          <p:nvPr/>
        </p:nvSpPr>
        <p:spPr bwMode="gray">
          <a:xfrm>
            <a:off x="501650" y="6098905"/>
            <a:ext cx="11162350" cy="350559"/>
          </a:xfrm>
          <a:prstGeom prst="roundRect">
            <a:avLst/>
          </a:prstGeom>
          <a:solidFill>
            <a:schemeClr val="accent1">
              <a:lumMod val="60000"/>
              <a:lumOff val="40000"/>
            </a:schemeClr>
          </a:solidFill>
          <a:ln w="19050" algn="ctr">
            <a:noFill/>
            <a:miter lim="800000"/>
            <a:headEnd/>
            <a:tailEnd/>
          </a:ln>
        </p:spPr>
        <p:txBody>
          <a:bodyPr wrap="square" lIns="80615" tIns="80615" rIns="80615" bIns="80615" rtlCol="0" anchor="t"/>
          <a:lstStyle/>
          <a:p>
            <a:pPr algn="ctr">
              <a:lnSpc>
                <a:spcPct val="106000"/>
              </a:lnSpc>
            </a:pPr>
            <a:r>
              <a:rPr lang="en-US" sz="1400" b="1" dirty="0">
                <a:latin typeface="Calibri" panose="020F0502020204030204" pitchFamily="34" charset="0"/>
                <a:cs typeface="Calibri" panose="020F0502020204030204" pitchFamily="34" charset="0"/>
              </a:rPr>
              <a:t>Withdrawal of application before compounding order is permitted </a:t>
            </a:r>
            <a:endParaRPr lang="en-US" sz="1400" b="1" i="1" dirty="0">
              <a:latin typeface="Calibri" panose="020F0502020204030204" pitchFamily="34" charset="0"/>
              <a:cs typeface="Calibri" panose="020F0502020204030204" pitchFamily="34" charset="0"/>
            </a:endParaRPr>
          </a:p>
          <a:p>
            <a:pPr marL="155471" indent="-155471">
              <a:lnSpc>
                <a:spcPct val="106000"/>
              </a:lnSpc>
              <a:buFont typeface="Arial" panose="020B0604020202020204" pitchFamily="34" charset="0"/>
              <a:buChar char="•"/>
            </a:pPr>
            <a:endParaRPr lang="en-IN" sz="1400" b="1" i="1"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6602065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318798" y="0"/>
            <a:ext cx="7434802" cy="727849"/>
          </a:xfrm>
        </p:spPr>
        <p:txBody>
          <a:bodyPr/>
          <a:lstStyle/>
          <a:p>
            <a:pPr algn="ctr"/>
            <a:r>
              <a:rPr lang="en-US" sz="3600" b="1">
                <a:solidFill>
                  <a:srgbClr val="C00000"/>
                </a:solidFill>
              </a:rPr>
              <a:t>Discussion</a:t>
            </a:r>
            <a:endParaRPr lang="en-US" sz="3600" b="1" dirty="0">
              <a:solidFill>
                <a:srgbClr val="C00000"/>
              </a:solidFill>
            </a:endParaRPr>
          </a:p>
        </p:txBody>
      </p:sp>
      <p:sp>
        <p:nvSpPr>
          <p:cNvPr id="6" name="Slide Number Placeholder 5"/>
          <p:cNvSpPr>
            <a:spLocks noGrp="1"/>
          </p:cNvSpPr>
          <p:nvPr>
            <p:ph type="sldNum" sz="quarter" idx="4"/>
          </p:nvPr>
        </p:nvSpPr>
        <p:spPr>
          <a:xfrm>
            <a:off x="9318655" y="7136492"/>
            <a:ext cx="925890" cy="201676"/>
          </a:xfrm>
          <a:prstGeom prst="rect">
            <a:avLst/>
          </a:prstGeom>
        </p:spPr>
        <p:txBody>
          <a:bodyPr vert="horz" lIns="0" tIns="0" rIns="0" bIns="0" rtlCol="0" anchor="ctr" anchorCtr="0"/>
          <a:lstStyle>
            <a:defPPr>
              <a:defRPr lang="en-US"/>
            </a:defPPr>
            <a:lvl1pPr marL="0" algn="r" defTabSz="1042873" rtl="0" eaLnBrk="1" latinLnBrk="0" hangingPunct="1">
              <a:defRPr sz="882" b="0" kern="1200">
                <a:solidFill>
                  <a:srgbClr val="8C8C8C"/>
                </a:solidFill>
                <a:latin typeface="+mn-lt"/>
                <a:ea typeface="+mn-ea"/>
                <a:cs typeface="+mn-cs"/>
              </a:defRPr>
            </a:lvl1pPr>
            <a:lvl2pPr marL="521437" algn="l" defTabSz="1042873" rtl="0" eaLnBrk="1" latinLnBrk="0" hangingPunct="1">
              <a:defRPr sz="2053" kern="1200">
                <a:solidFill>
                  <a:schemeClr val="tx1"/>
                </a:solidFill>
                <a:latin typeface="+mn-lt"/>
                <a:ea typeface="+mn-ea"/>
                <a:cs typeface="+mn-cs"/>
              </a:defRPr>
            </a:lvl2pPr>
            <a:lvl3pPr marL="1042873" algn="l" defTabSz="1042873" rtl="0" eaLnBrk="1" latinLnBrk="0" hangingPunct="1">
              <a:defRPr sz="2053" kern="1200">
                <a:solidFill>
                  <a:schemeClr val="tx1"/>
                </a:solidFill>
                <a:latin typeface="+mn-lt"/>
                <a:ea typeface="+mn-ea"/>
                <a:cs typeface="+mn-cs"/>
              </a:defRPr>
            </a:lvl3pPr>
            <a:lvl4pPr marL="1564310" algn="l" defTabSz="1042873" rtl="0" eaLnBrk="1" latinLnBrk="0" hangingPunct="1">
              <a:defRPr sz="2053" kern="1200">
                <a:solidFill>
                  <a:schemeClr val="tx1"/>
                </a:solidFill>
                <a:latin typeface="+mn-lt"/>
                <a:ea typeface="+mn-ea"/>
                <a:cs typeface="+mn-cs"/>
              </a:defRPr>
            </a:lvl4pPr>
            <a:lvl5pPr marL="2085746" algn="l" defTabSz="1042873" rtl="0" eaLnBrk="1" latinLnBrk="0" hangingPunct="1">
              <a:defRPr sz="2053" kern="1200">
                <a:solidFill>
                  <a:schemeClr val="tx1"/>
                </a:solidFill>
                <a:latin typeface="+mn-lt"/>
                <a:ea typeface="+mn-ea"/>
                <a:cs typeface="+mn-cs"/>
              </a:defRPr>
            </a:lvl5pPr>
            <a:lvl6pPr marL="2607183" algn="l" defTabSz="1042873" rtl="0" eaLnBrk="1" latinLnBrk="0" hangingPunct="1">
              <a:defRPr sz="2053" kern="1200">
                <a:solidFill>
                  <a:schemeClr val="tx1"/>
                </a:solidFill>
                <a:latin typeface="+mn-lt"/>
                <a:ea typeface="+mn-ea"/>
                <a:cs typeface="+mn-cs"/>
              </a:defRPr>
            </a:lvl6pPr>
            <a:lvl7pPr marL="3128620" algn="l" defTabSz="1042873" rtl="0" eaLnBrk="1" latinLnBrk="0" hangingPunct="1">
              <a:defRPr sz="2053" kern="1200">
                <a:solidFill>
                  <a:schemeClr val="tx1"/>
                </a:solidFill>
                <a:latin typeface="+mn-lt"/>
                <a:ea typeface="+mn-ea"/>
                <a:cs typeface="+mn-cs"/>
              </a:defRPr>
            </a:lvl7pPr>
            <a:lvl8pPr marL="3650056" algn="l" defTabSz="1042873" rtl="0" eaLnBrk="1" latinLnBrk="0" hangingPunct="1">
              <a:defRPr sz="2053" kern="1200">
                <a:solidFill>
                  <a:schemeClr val="tx1"/>
                </a:solidFill>
                <a:latin typeface="+mn-lt"/>
                <a:ea typeface="+mn-ea"/>
                <a:cs typeface="+mn-cs"/>
              </a:defRPr>
            </a:lvl8pPr>
            <a:lvl9pPr marL="4171493" algn="l" defTabSz="1042873" rtl="0" eaLnBrk="1" latinLnBrk="0" hangingPunct="1">
              <a:defRPr sz="2053" kern="1200">
                <a:solidFill>
                  <a:schemeClr val="tx1"/>
                </a:solidFill>
                <a:latin typeface="+mn-lt"/>
                <a:ea typeface="+mn-ea"/>
                <a:cs typeface="+mn-cs"/>
              </a:defRPr>
            </a:lvl9pPr>
          </a:lstStyle>
          <a:p>
            <a:fld id="{95CC1D26-A9BD-4BDE-BDD9-08EDBAE96860}" type="slidenum">
              <a:rPr lang="en-GB" smtClean="0"/>
              <a:pPr/>
              <a:t>43</a:t>
            </a:fld>
            <a:endParaRPr lang="en-GB" dirty="0"/>
          </a:p>
        </p:txBody>
      </p:sp>
      <p:pic>
        <p:nvPicPr>
          <p:cNvPr id="12290" name="Picture 2" descr="C:\Users\shchopra\Downloads\rec_glb_ho_184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4000" y="762001"/>
            <a:ext cx="9144000" cy="483747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5791200" y="5609272"/>
            <a:ext cx="4876800" cy="1208664"/>
          </a:xfrm>
          <a:prstGeom prst="rect">
            <a:avLst/>
          </a:prstGeom>
        </p:spPr>
        <p:txBody>
          <a:bodyPr wrap="square">
            <a:spAutoFit/>
          </a:bodyPr>
          <a:lstStyle/>
          <a:p>
            <a:r>
              <a:rPr lang="fr-FR" sz="1451" b="1" dirty="0">
                <a:solidFill>
                  <a:srgbClr val="C00000"/>
                </a:solidFill>
              </a:rPr>
              <a:t>Atul Mittal</a:t>
            </a:r>
            <a:br>
              <a:rPr lang="fr-FR" sz="1451" b="1" dirty="0">
                <a:solidFill>
                  <a:srgbClr val="C00000"/>
                </a:solidFill>
              </a:rPr>
            </a:br>
            <a:r>
              <a:rPr lang="fr-FR" sz="1451" b="1" dirty="0">
                <a:solidFill>
                  <a:srgbClr val="C00000"/>
                </a:solidFill>
              </a:rPr>
              <a:t>Partner </a:t>
            </a:r>
            <a:br>
              <a:rPr lang="fr-FR" sz="1451" b="1" dirty="0">
                <a:solidFill>
                  <a:srgbClr val="C00000"/>
                </a:solidFill>
              </a:rPr>
            </a:br>
            <a:r>
              <a:rPr lang="fr-FR" sz="1451" b="1" dirty="0">
                <a:solidFill>
                  <a:srgbClr val="C00000"/>
                </a:solidFill>
              </a:rPr>
              <a:t>Deloitte Touche Tohmatsu India LLP</a:t>
            </a:r>
          </a:p>
          <a:p>
            <a:r>
              <a:rPr lang="fr-FR" sz="1451" b="1" dirty="0">
                <a:solidFill>
                  <a:srgbClr val="C00000"/>
                </a:solidFill>
              </a:rPr>
              <a:t>9810065744</a:t>
            </a:r>
            <a:br>
              <a:rPr lang="fr-FR" sz="1451" b="1" dirty="0">
                <a:solidFill>
                  <a:srgbClr val="C00000"/>
                </a:solidFill>
              </a:rPr>
            </a:br>
            <a:endParaRPr lang="fr-FR" sz="1451" b="1" dirty="0">
              <a:solidFill>
                <a:srgbClr val="C00000"/>
              </a:solidFill>
            </a:endParaRPr>
          </a:p>
        </p:txBody>
      </p:sp>
    </p:spTree>
    <p:extLst>
      <p:ext uri="{BB962C8B-B14F-4D97-AF65-F5344CB8AC3E}">
        <p14:creationId xmlns:p14="http://schemas.microsoft.com/office/powerpoint/2010/main" val="1115763230"/>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
          <p:cNvSpPr txBox="1">
            <a:spLocks/>
          </p:cNvSpPr>
          <p:nvPr/>
        </p:nvSpPr>
        <p:spPr bwMode="auto">
          <a:xfrm>
            <a:off x="1920875" y="-76200"/>
            <a:ext cx="8193642" cy="5953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defTabSz="957263" rtl="0" eaLnBrk="1" fontAlgn="base" hangingPunct="1">
              <a:lnSpc>
                <a:spcPct val="106000"/>
              </a:lnSpc>
              <a:spcBef>
                <a:spcPct val="0"/>
              </a:spcBef>
              <a:spcAft>
                <a:spcPct val="0"/>
              </a:spcAft>
              <a:defRPr b="1" kern="1200">
                <a:solidFill>
                  <a:schemeClr val="tx2"/>
                </a:solidFill>
                <a:latin typeface="+mj-lt"/>
                <a:ea typeface="+mj-ea"/>
                <a:cs typeface="+mj-cs"/>
              </a:defRPr>
            </a:lvl1pPr>
            <a:lvl2pPr algn="l" defTabSz="957263" rtl="0" eaLnBrk="1" fontAlgn="base" hangingPunct="1">
              <a:lnSpc>
                <a:spcPct val="106000"/>
              </a:lnSpc>
              <a:spcBef>
                <a:spcPct val="0"/>
              </a:spcBef>
              <a:spcAft>
                <a:spcPct val="0"/>
              </a:spcAft>
              <a:defRPr b="1">
                <a:solidFill>
                  <a:schemeClr val="tx2"/>
                </a:solidFill>
                <a:latin typeface="Arial" charset="0"/>
              </a:defRPr>
            </a:lvl2pPr>
            <a:lvl3pPr algn="l" defTabSz="957263" rtl="0" eaLnBrk="1" fontAlgn="base" hangingPunct="1">
              <a:lnSpc>
                <a:spcPct val="106000"/>
              </a:lnSpc>
              <a:spcBef>
                <a:spcPct val="0"/>
              </a:spcBef>
              <a:spcAft>
                <a:spcPct val="0"/>
              </a:spcAft>
              <a:defRPr b="1">
                <a:solidFill>
                  <a:schemeClr val="tx2"/>
                </a:solidFill>
                <a:latin typeface="Arial" charset="0"/>
              </a:defRPr>
            </a:lvl3pPr>
            <a:lvl4pPr algn="l" defTabSz="957263" rtl="0" eaLnBrk="1" fontAlgn="base" hangingPunct="1">
              <a:lnSpc>
                <a:spcPct val="106000"/>
              </a:lnSpc>
              <a:spcBef>
                <a:spcPct val="0"/>
              </a:spcBef>
              <a:spcAft>
                <a:spcPct val="0"/>
              </a:spcAft>
              <a:defRPr b="1">
                <a:solidFill>
                  <a:schemeClr val="tx2"/>
                </a:solidFill>
                <a:latin typeface="Arial" charset="0"/>
              </a:defRPr>
            </a:lvl4pPr>
            <a:lvl5pPr algn="l" defTabSz="957263" rtl="0" eaLnBrk="1" fontAlgn="base" hangingPunct="1">
              <a:lnSpc>
                <a:spcPct val="106000"/>
              </a:lnSpc>
              <a:spcBef>
                <a:spcPct val="0"/>
              </a:spcBef>
              <a:spcAft>
                <a:spcPct val="0"/>
              </a:spcAft>
              <a:defRPr b="1">
                <a:solidFill>
                  <a:schemeClr val="tx2"/>
                </a:solidFill>
                <a:latin typeface="Arial" charset="0"/>
              </a:defRPr>
            </a:lvl5pPr>
            <a:lvl6pPr marL="429756" algn="l" rtl="0" eaLnBrk="1" fontAlgn="base" hangingPunct="1">
              <a:spcBef>
                <a:spcPct val="0"/>
              </a:spcBef>
              <a:spcAft>
                <a:spcPct val="0"/>
              </a:spcAft>
              <a:defRPr sz="2300" b="1">
                <a:solidFill>
                  <a:schemeClr val="accent1"/>
                </a:solidFill>
                <a:latin typeface="Arial" charset="0"/>
              </a:defRPr>
            </a:lvl6pPr>
            <a:lvl7pPr marL="859512" algn="l" rtl="0" eaLnBrk="1" fontAlgn="base" hangingPunct="1">
              <a:spcBef>
                <a:spcPct val="0"/>
              </a:spcBef>
              <a:spcAft>
                <a:spcPct val="0"/>
              </a:spcAft>
              <a:defRPr sz="2300" b="1">
                <a:solidFill>
                  <a:schemeClr val="accent1"/>
                </a:solidFill>
                <a:latin typeface="Arial" charset="0"/>
              </a:defRPr>
            </a:lvl7pPr>
            <a:lvl8pPr marL="1289268" algn="l" rtl="0" eaLnBrk="1" fontAlgn="base" hangingPunct="1">
              <a:spcBef>
                <a:spcPct val="0"/>
              </a:spcBef>
              <a:spcAft>
                <a:spcPct val="0"/>
              </a:spcAft>
              <a:defRPr sz="2300" b="1">
                <a:solidFill>
                  <a:schemeClr val="accent1"/>
                </a:solidFill>
                <a:latin typeface="Arial" charset="0"/>
              </a:defRPr>
            </a:lvl8pPr>
            <a:lvl9pPr marL="1719024" algn="l" rtl="0" eaLnBrk="1" fontAlgn="base" hangingPunct="1">
              <a:spcBef>
                <a:spcPct val="0"/>
              </a:spcBef>
              <a:spcAft>
                <a:spcPct val="0"/>
              </a:spcAft>
              <a:defRPr sz="2300" b="1">
                <a:solidFill>
                  <a:schemeClr val="accent1"/>
                </a:solidFill>
                <a:latin typeface="Arial" charset="0"/>
              </a:defRPr>
            </a:lvl9pPr>
          </a:lstStyle>
          <a:p>
            <a:pPr defTabSz="957282">
              <a:defRPr/>
            </a:pPr>
            <a:endParaRPr lang="en-US" dirty="0">
              <a:solidFill>
                <a:srgbClr val="86BC25"/>
              </a:solidFill>
              <a:latin typeface="Calibri" panose="020F0502020204030204" pitchFamily="34" charset="0"/>
              <a:cs typeface="Calibri" panose="020F0502020204030204" pitchFamily="34" charset="0"/>
            </a:endParaRPr>
          </a:p>
        </p:txBody>
      </p:sp>
      <p:graphicFrame>
        <p:nvGraphicFramePr>
          <p:cNvPr id="19" name="Diagram 18"/>
          <p:cNvGraphicFramePr/>
          <p:nvPr>
            <p:extLst>
              <p:ext uri="{D42A27DB-BD31-4B8C-83A1-F6EECF244321}">
                <p14:modId xmlns:p14="http://schemas.microsoft.com/office/powerpoint/2010/main" val="2140802761"/>
              </p:ext>
            </p:extLst>
          </p:nvPr>
        </p:nvGraphicFramePr>
        <p:xfrm>
          <a:off x="1727924" y="887710"/>
          <a:ext cx="8671734" cy="506765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itle 2"/>
          <p:cNvSpPr txBox="1">
            <a:spLocks/>
          </p:cNvSpPr>
          <p:nvPr/>
        </p:nvSpPr>
        <p:spPr bwMode="gray">
          <a:xfrm>
            <a:off x="466322" y="292398"/>
            <a:ext cx="8996879" cy="453427"/>
          </a:xfrm>
          <a:prstGeom prst="rect">
            <a:avLst/>
          </a:prstGeom>
          <a:solidFill>
            <a:schemeClr val="bg1"/>
          </a:solidFill>
          <a:ln>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t" anchorCtr="0">
            <a:noAutofit/>
          </a:bodyPr>
          <a:lstStyle>
            <a:lvl1pPr algn="l" defTabSz="1008400" rtl="0" eaLnBrk="1" latinLnBrk="0" hangingPunct="1">
              <a:spcBef>
                <a:spcPct val="0"/>
              </a:spcBef>
              <a:buNone/>
              <a:defRPr sz="2000" kern="1200">
                <a:solidFill>
                  <a:schemeClr val="tx1"/>
                </a:solidFill>
                <a:latin typeface="+mj-lt"/>
                <a:ea typeface="+mj-ea"/>
                <a:cs typeface="+mj-cs"/>
              </a:defRPr>
            </a:lvl1pPr>
          </a:lstStyle>
          <a:p>
            <a:pPr defTabSz="914417">
              <a:defRPr/>
            </a:pPr>
            <a:r>
              <a:rPr lang="en-US" sz="2100" dirty="0">
                <a:solidFill>
                  <a:prstClr val="black"/>
                </a:solidFill>
                <a:latin typeface="Calibri" panose="020F0502020204030204" pitchFamily="34" charset="0"/>
                <a:cs typeface="Calibri" panose="020F0502020204030204" pitchFamily="34" charset="0"/>
              </a:rPr>
              <a:t>  FDI Overview : Available  Routes</a:t>
            </a:r>
          </a:p>
        </p:txBody>
      </p:sp>
    </p:spTree>
    <p:extLst>
      <p:ext uri="{BB962C8B-B14F-4D97-AF65-F5344CB8AC3E}">
        <p14:creationId xmlns:p14="http://schemas.microsoft.com/office/powerpoint/2010/main" val="3180080872"/>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
          <p:cNvSpPr txBox="1">
            <a:spLocks/>
          </p:cNvSpPr>
          <p:nvPr/>
        </p:nvSpPr>
        <p:spPr bwMode="auto">
          <a:xfrm>
            <a:off x="1920875" y="-93956"/>
            <a:ext cx="8193642" cy="5953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defTabSz="957263" rtl="0" eaLnBrk="1" fontAlgn="base" hangingPunct="1">
              <a:lnSpc>
                <a:spcPct val="106000"/>
              </a:lnSpc>
              <a:spcBef>
                <a:spcPct val="0"/>
              </a:spcBef>
              <a:spcAft>
                <a:spcPct val="0"/>
              </a:spcAft>
              <a:defRPr b="1" kern="1200">
                <a:solidFill>
                  <a:schemeClr val="tx2"/>
                </a:solidFill>
                <a:latin typeface="+mj-lt"/>
                <a:ea typeface="+mj-ea"/>
                <a:cs typeface="+mj-cs"/>
              </a:defRPr>
            </a:lvl1pPr>
            <a:lvl2pPr algn="l" defTabSz="957263" rtl="0" eaLnBrk="1" fontAlgn="base" hangingPunct="1">
              <a:lnSpc>
                <a:spcPct val="106000"/>
              </a:lnSpc>
              <a:spcBef>
                <a:spcPct val="0"/>
              </a:spcBef>
              <a:spcAft>
                <a:spcPct val="0"/>
              </a:spcAft>
              <a:defRPr b="1">
                <a:solidFill>
                  <a:schemeClr val="tx2"/>
                </a:solidFill>
                <a:latin typeface="Arial" charset="0"/>
              </a:defRPr>
            </a:lvl2pPr>
            <a:lvl3pPr algn="l" defTabSz="957263" rtl="0" eaLnBrk="1" fontAlgn="base" hangingPunct="1">
              <a:lnSpc>
                <a:spcPct val="106000"/>
              </a:lnSpc>
              <a:spcBef>
                <a:spcPct val="0"/>
              </a:spcBef>
              <a:spcAft>
                <a:spcPct val="0"/>
              </a:spcAft>
              <a:defRPr b="1">
                <a:solidFill>
                  <a:schemeClr val="tx2"/>
                </a:solidFill>
                <a:latin typeface="Arial" charset="0"/>
              </a:defRPr>
            </a:lvl3pPr>
            <a:lvl4pPr algn="l" defTabSz="957263" rtl="0" eaLnBrk="1" fontAlgn="base" hangingPunct="1">
              <a:lnSpc>
                <a:spcPct val="106000"/>
              </a:lnSpc>
              <a:spcBef>
                <a:spcPct val="0"/>
              </a:spcBef>
              <a:spcAft>
                <a:spcPct val="0"/>
              </a:spcAft>
              <a:defRPr b="1">
                <a:solidFill>
                  <a:schemeClr val="tx2"/>
                </a:solidFill>
                <a:latin typeface="Arial" charset="0"/>
              </a:defRPr>
            </a:lvl4pPr>
            <a:lvl5pPr algn="l" defTabSz="957263" rtl="0" eaLnBrk="1" fontAlgn="base" hangingPunct="1">
              <a:lnSpc>
                <a:spcPct val="106000"/>
              </a:lnSpc>
              <a:spcBef>
                <a:spcPct val="0"/>
              </a:spcBef>
              <a:spcAft>
                <a:spcPct val="0"/>
              </a:spcAft>
              <a:defRPr b="1">
                <a:solidFill>
                  <a:schemeClr val="tx2"/>
                </a:solidFill>
                <a:latin typeface="Arial" charset="0"/>
              </a:defRPr>
            </a:lvl5pPr>
            <a:lvl6pPr marL="429756" algn="l" rtl="0" eaLnBrk="1" fontAlgn="base" hangingPunct="1">
              <a:spcBef>
                <a:spcPct val="0"/>
              </a:spcBef>
              <a:spcAft>
                <a:spcPct val="0"/>
              </a:spcAft>
              <a:defRPr sz="2300" b="1">
                <a:solidFill>
                  <a:schemeClr val="accent1"/>
                </a:solidFill>
                <a:latin typeface="Arial" charset="0"/>
              </a:defRPr>
            </a:lvl6pPr>
            <a:lvl7pPr marL="859512" algn="l" rtl="0" eaLnBrk="1" fontAlgn="base" hangingPunct="1">
              <a:spcBef>
                <a:spcPct val="0"/>
              </a:spcBef>
              <a:spcAft>
                <a:spcPct val="0"/>
              </a:spcAft>
              <a:defRPr sz="2300" b="1">
                <a:solidFill>
                  <a:schemeClr val="accent1"/>
                </a:solidFill>
                <a:latin typeface="Arial" charset="0"/>
              </a:defRPr>
            </a:lvl7pPr>
            <a:lvl8pPr marL="1289268" algn="l" rtl="0" eaLnBrk="1" fontAlgn="base" hangingPunct="1">
              <a:spcBef>
                <a:spcPct val="0"/>
              </a:spcBef>
              <a:spcAft>
                <a:spcPct val="0"/>
              </a:spcAft>
              <a:defRPr sz="2300" b="1">
                <a:solidFill>
                  <a:schemeClr val="accent1"/>
                </a:solidFill>
                <a:latin typeface="Arial" charset="0"/>
              </a:defRPr>
            </a:lvl8pPr>
            <a:lvl9pPr marL="1719024" algn="l" rtl="0" eaLnBrk="1" fontAlgn="base" hangingPunct="1">
              <a:spcBef>
                <a:spcPct val="0"/>
              </a:spcBef>
              <a:spcAft>
                <a:spcPct val="0"/>
              </a:spcAft>
              <a:defRPr sz="2300" b="1">
                <a:solidFill>
                  <a:schemeClr val="accent1"/>
                </a:solidFill>
                <a:latin typeface="Arial" charset="0"/>
              </a:defRPr>
            </a:lvl9pPr>
          </a:lstStyle>
          <a:p>
            <a:pPr defTabSz="957282">
              <a:defRPr/>
            </a:pPr>
            <a:endParaRPr lang="en-US" dirty="0">
              <a:solidFill>
                <a:schemeClr val="accent1"/>
              </a:solidFill>
              <a:latin typeface="Arial"/>
            </a:endParaRPr>
          </a:p>
        </p:txBody>
      </p:sp>
      <p:grpSp>
        <p:nvGrpSpPr>
          <p:cNvPr id="5" name="Group 4"/>
          <p:cNvGrpSpPr/>
          <p:nvPr/>
        </p:nvGrpSpPr>
        <p:grpSpPr>
          <a:xfrm>
            <a:off x="1055914" y="1289243"/>
            <a:ext cx="9468327" cy="3511840"/>
            <a:chOff x="308074" y="1700212"/>
            <a:chExt cx="8872438" cy="4426380"/>
          </a:xfrm>
        </p:grpSpPr>
        <p:cxnSp>
          <p:nvCxnSpPr>
            <p:cNvPr id="6" name="Straight Connector 5"/>
            <p:cNvCxnSpPr/>
            <p:nvPr/>
          </p:nvCxnSpPr>
          <p:spPr>
            <a:xfrm>
              <a:off x="376238" y="2051278"/>
              <a:ext cx="3780000"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308074" y="1700212"/>
              <a:ext cx="3848165" cy="361982"/>
            </a:xfrm>
            <a:prstGeom prst="rect">
              <a:avLst/>
            </a:prstGeom>
            <a:solidFill>
              <a:schemeClr val="accent3"/>
            </a:solidFill>
          </p:spPr>
          <p:txBody>
            <a:bodyPr wrap="square">
              <a:spAutoFit/>
            </a:bodyPr>
            <a:lstStyle/>
            <a:p>
              <a:r>
                <a:rPr lang="en-IN" sz="1200" dirty="0">
                  <a:solidFill>
                    <a:schemeClr val="bg1"/>
                  </a:solidFill>
                </a:rPr>
                <a:t>Eligible</a:t>
              </a:r>
              <a:r>
                <a:rPr lang="en-IN" sz="1200" dirty="0"/>
                <a:t> </a:t>
              </a:r>
              <a:r>
                <a:rPr lang="en-IN" sz="1200" dirty="0">
                  <a:solidFill>
                    <a:schemeClr val="bg1"/>
                  </a:solidFill>
                </a:rPr>
                <a:t>Investor</a:t>
              </a:r>
              <a:endParaRPr lang="en-US" sz="120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9" name="TextBox 8"/>
            <p:cNvSpPr txBox="1"/>
            <p:nvPr/>
          </p:nvSpPr>
          <p:spPr>
            <a:xfrm>
              <a:off x="376238" y="2160527"/>
              <a:ext cx="3763714" cy="3966065"/>
            </a:xfrm>
            <a:prstGeom prst="rect">
              <a:avLst/>
            </a:prstGeom>
            <a:noFill/>
          </p:spPr>
          <p:txBody>
            <a:bodyPr wrap="square" lIns="0" tIns="0" rIns="0" bIns="0" rtlCol="0">
              <a:spAutoFit/>
            </a:bodyPr>
            <a:lstStyle/>
            <a:p>
              <a:pPr marL="259118" indent="-259118">
                <a:buFont typeface="Wingdings" panose="05000000000000000000" pitchFamily="2" charset="2"/>
                <a:buChar char="ü"/>
              </a:pPr>
              <a:r>
                <a:rPr lang="en-US" sz="1200" dirty="0"/>
                <a:t>Any Non-resident entity/ Individual other than entities/citizen of countries sharing land border with India; </a:t>
              </a:r>
            </a:p>
            <a:p>
              <a:pPr marL="259118" indent="-259118">
                <a:buFont typeface="Wingdings" panose="05000000000000000000" pitchFamily="2" charset="2"/>
                <a:buChar char="ü"/>
              </a:pPr>
              <a:r>
                <a:rPr lang="en-US" sz="1200" dirty="0"/>
                <a:t>FPI in terms of Schedule II of NDI Rules; </a:t>
              </a:r>
            </a:p>
            <a:p>
              <a:pPr marL="259118" indent="-259118">
                <a:buFont typeface="Wingdings" panose="05000000000000000000" pitchFamily="2" charset="2"/>
                <a:buChar char="ü"/>
              </a:pPr>
              <a:r>
                <a:rPr lang="en-US" sz="1200" dirty="0">
                  <a:cs typeface="Arial" pitchFamily="34" charset="0"/>
                </a:rPr>
                <a:t>Citizen/entity of countries sharing land border with India under approval route; </a:t>
              </a:r>
            </a:p>
            <a:p>
              <a:pPr marL="259118" indent="-259118">
                <a:buFont typeface="Wingdings" panose="05000000000000000000" pitchFamily="2" charset="2"/>
                <a:buChar char="ü"/>
              </a:pPr>
              <a:r>
                <a:rPr lang="en-US" sz="1200" dirty="0"/>
                <a:t>SBI registered FVCI in any activity mentioned in Schedule VII of NDI Rules;</a:t>
              </a:r>
            </a:p>
            <a:p>
              <a:pPr marL="259118" indent="-259118">
                <a:buFont typeface="Wingdings" panose="05000000000000000000" pitchFamily="2" charset="2"/>
                <a:buChar char="ü"/>
              </a:pPr>
              <a:r>
                <a:rPr lang="en-IN" sz="1200" dirty="0"/>
                <a:t>NRI resident &amp; citizens of Nepal &amp; Bhutan in terms of Schedule III &amp; IV of NDI Rules; </a:t>
              </a:r>
            </a:p>
            <a:p>
              <a:pPr marL="259118" indent="-259118">
                <a:buFont typeface="Wingdings" panose="05000000000000000000" pitchFamily="2" charset="2"/>
                <a:buChar char="ü"/>
              </a:pPr>
              <a:r>
                <a:rPr lang="en-US" sz="1200" dirty="0"/>
                <a:t>Erstwhile OCB incorporated  outside India &amp; not under adverse notice of RBI with Govt./RBI approval; </a:t>
              </a:r>
            </a:p>
            <a:p>
              <a:pPr marL="259118" indent="-259118">
                <a:buFont typeface="Wingdings" panose="05000000000000000000" pitchFamily="2" charset="2"/>
                <a:buChar char="ü"/>
              </a:pPr>
              <a:r>
                <a:rPr lang="en-IN" sz="1200" dirty="0"/>
                <a:t>Company, trust or partnership firm incorporated outside India &amp; owned and control by NRI in terms of Schedule III &amp; IV of NDI Rules;</a:t>
              </a:r>
            </a:p>
            <a:p>
              <a:pPr marL="259118" indent="-259118">
                <a:buFont typeface="Wingdings" panose="05000000000000000000" pitchFamily="2" charset="2"/>
                <a:buChar char="ü"/>
              </a:pPr>
              <a:r>
                <a:rPr lang="en-IN" sz="1200" dirty="0"/>
                <a:t>Long term investors like Insurance Funds, Pension Funds and Foreign Central Banks may purchase securities as per Schedule V of NDI Rules.</a:t>
              </a:r>
            </a:p>
          </p:txBody>
        </p:sp>
        <p:cxnSp>
          <p:nvCxnSpPr>
            <p:cNvPr id="10" name="Straight Connector 9"/>
            <p:cNvCxnSpPr/>
            <p:nvPr/>
          </p:nvCxnSpPr>
          <p:spPr>
            <a:xfrm>
              <a:off x="5008348" y="2076890"/>
              <a:ext cx="37800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4940183" y="1700212"/>
              <a:ext cx="4240329" cy="349134"/>
            </a:xfrm>
            <a:prstGeom prst="rect">
              <a:avLst/>
            </a:prstGeom>
            <a:solidFill>
              <a:schemeClr val="accent1"/>
            </a:solidFill>
          </p:spPr>
          <p:txBody>
            <a:bodyPr wrap="square">
              <a:spAutoFit/>
            </a:bodyPr>
            <a:lstStyle/>
            <a:p>
              <a:r>
                <a:rPr lang="en-US" sz="1200" b="1" dirty="0">
                  <a:solidFill>
                    <a:schemeClr val="bg1"/>
                  </a:solidFill>
                  <a:ea typeface="Verdana" panose="020B0604030504040204" pitchFamily="34" charset="0"/>
                  <a:cs typeface="Verdana" panose="020B0604030504040204" pitchFamily="34" charset="0"/>
                </a:rPr>
                <a:t>Type of Instrument for Inbound Investments </a:t>
              </a:r>
            </a:p>
          </p:txBody>
        </p:sp>
        <p:sp>
          <p:nvSpPr>
            <p:cNvPr id="12" name="TextBox 11"/>
            <p:cNvSpPr txBox="1"/>
            <p:nvPr/>
          </p:nvSpPr>
          <p:spPr>
            <a:xfrm>
              <a:off x="5008348" y="2160529"/>
              <a:ext cx="4172164" cy="2396901"/>
            </a:xfrm>
            <a:prstGeom prst="rect">
              <a:avLst/>
            </a:prstGeom>
            <a:noFill/>
          </p:spPr>
          <p:txBody>
            <a:bodyPr wrap="square" lIns="0" tIns="0" rIns="0" bIns="0" rtlCol="0">
              <a:spAutoFit/>
            </a:bodyPr>
            <a:lstStyle/>
            <a:p>
              <a:pPr marL="246163" lvl="1" indent="-246163">
                <a:buFont typeface="Wingdings" panose="05000000000000000000" pitchFamily="2" charset="2"/>
                <a:buChar char="ü"/>
                <a:defRPr/>
              </a:pPr>
              <a:r>
                <a:rPr lang="en-US" sz="1200" dirty="0"/>
                <a:t>Equity shares (including partly paid-min.25% upfront-balance 12 months), </a:t>
              </a:r>
            </a:p>
            <a:p>
              <a:pPr marL="246163" lvl="1" indent="-246163">
                <a:buFont typeface="Wingdings" panose="05000000000000000000" pitchFamily="2" charset="2"/>
                <a:buChar char="ü"/>
                <a:defRPr/>
              </a:pPr>
              <a:r>
                <a:rPr lang="en-US" sz="1200" dirty="0"/>
                <a:t>Share warrants – 18 months;</a:t>
              </a:r>
            </a:p>
            <a:p>
              <a:pPr marL="246163" lvl="1" indent="-246163">
                <a:buFont typeface="Wingdings" panose="05000000000000000000" pitchFamily="2" charset="2"/>
                <a:buChar char="ü"/>
                <a:defRPr/>
              </a:pPr>
              <a:r>
                <a:rPr lang="en-US" sz="1200" dirty="0"/>
                <a:t>Fully compulsory and mandatorily convertible debentures;</a:t>
              </a:r>
            </a:p>
            <a:p>
              <a:pPr marL="246163" lvl="1" indent="-246163">
                <a:buFont typeface="Wingdings" panose="05000000000000000000" pitchFamily="2" charset="2"/>
                <a:buChar char="ü"/>
                <a:defRPr/>
              </a:pPr>
              <a:r>
                <a:rPr lang="en-US" sz="1200" dirty="0"/>
                <a:t>Fully compulsory and mandatorily preference shares;</a:t>
              </a:r>
            </a:p>
            <a:p>
              <a:pPr marL="246163" lvl="1" indent="-246163">
                <a:buFont typeface="Wingdings" panose="05000000000000000000" pitchFamily="2" charset="2"/>
                <a:buChar char="ü"/>
                <a:defRPr/>
              </a:pPr>
              <a:r>
                <a:rPr lang="en-US" sz="1200" dirty="0"/>
                <a:t>Convertible Notes by Start Ups;</a:t>
              </a:r>
            </a:p>
            <a:p>
              <a:pPr marL="246163" lvl="1" indent="-246163">
                <a:buFont typeface="Wingdings" panose="05000000000000000000" pitchFamily="2" charset="2"/>
                <a:buChar char="ü"/>
                <a:defRPr/>
              </a:pPr>
              <a:r>
                <a:rPr lang="en-US" sz="1200" dirty="0"/>
                <a:t>Capital Contribution in LLP;</a:t>
              </a:r>
            </a:p>
            <a:p>
              <a:pPr marL="246163" lvl="1" indent="-246163">
                <a:buFont typeface="Wingdings" panose="05000000000000000000" pitchFamily="2" charset="2"/>
                <a:buChar char="ü"/>
                <a:defRPr/>
              </a:pPr>
              <a:r>
                <a:rPr lang="en-US" sz="1200" dirty="0"/>
                <a:t>Depositary Receipts / Foreign Currency Convertible Bond; and</a:t>
              </a:r>
            </a:p>
            <a:p>
              <a:pPr marL="246163" lvl="1" indent="-246163">
                <a:buFont typeface="Wingdings" panose="05000000000000000000" pitchFamily="2" charset="2"/>
                <a:buChar char="ü"/>
                <a:defRPr/>
              </a:pPr>
              <a:r>
                <a:rPr lang="en-IN" sz="1200" dirty="0"/>
                <a:t>Sponsored ADR/ GDRs</a:t>
              </a:r>
              <a:endParaRPr lang="en-US" sz="1200" dirty="0"/>
            </a:p>
            <a:p>
              <a:pPr marL="0" lvl="1">
                <a:lnSpc>
                  <a:spcPct val="150000"/>
                </a:lnSpc>
                <a:spcAft>
                  <a:spcPts val="186"/>
                </a:spcAft>
                <a:defRPr/>
              </a:pPr>
              <a:endParaRPr lang="en-US" sz="1200" dirty="0">
                <a:latin typeface="Verdana" panose="020B0604030504040204" pitchFamily="34" charset="0"/>
                <a:ea typeface="Verdana" panose="020B0604030504040204" pitchFamily="34" charset="0"/>
                <a:cs typeface="Verdana" panose="020B0604030504040204" pitchFamily="34" charset="0"/>
              </a:endParaRPr>
            </a:p>
          </p:txBody>
        </p:sp>
        <p:sp>
          <p:nvSpPr>
            <p:cNvPr id="13" name="Isosceles Triangle 12"/>
            <p:cNvSpPr/>
            <p:nvPr/>
          </p:nvSpPr>
          <p:spPr bwMode="auto">
            <a:xfrm rot="5400000">
              <a:off x="3742560" y="3676273"/>
              <a:ext cx="1855377" cy="325690"/>
            </a:xfrm>
            <a:prstGeom prst="triangle">
              <a:avLst/>
            </a:prstGeom>
            <a:solidFill>
              <a:schemeClr val="bg1">
                <a:lumMod val="50000"/>
              </a:schemeClr>
            </a:solidFill>
            <a:ln w="12700" cap="flat" cmpd="sng" algn="ctr">
              <a:noFill/>
              <a:prstDash val="solid"/>
              <a:round/>
              <a:headEnd type="none" w="med" len="med"/>
              <a:tailEnd type="none" w="med" len="med"/>
            </a:ln>
            <a:effectLst/>
          </p:spPr>
          <p:txBody>
            <a:bodyPr vert="horz" wrap="square" lIns="46749" tIns="46749" rIns="46749" bIns="46749" numCol="1" rtlCol="0" anchor="ctr" anchorCtr="1" compatLnSpc="1">
              <a:prstTxWarp prst="textNoShape">
                <a:avLst/>
              </a:prstTxWarp>
            </a:bodyPr>
            <a:lstStyle/>
            <a:p>
              <a:pPr defTabSz="587965">
                <a:defRPr/>
              </a:pPr>
              <a:endParaRPr lang="en-US" sz="771" kern="0" dirty="0">
                <a:solidFill>
                  <a:srgbClr val="000000"/>
                </a:solidFill>
              </a:endParaRPr>
            </a:p>
          </p:txBody>
        </p:sp>
      </p:grpSp>
      <p:sp>
        <p:nvSpPr>
          <p:cNvPr id="2" name="Title 1">
            <a:extLst>
              <a:ext uri="{FF2B5EF4-FFF2-40B4-BE49-F238E27FC236}">
                <a16:creationId xmlns:a16="http://schemas.microsoft.com/office/drawing/2014/main" id="{AB369F4C-3F92-4FDB-8345-680595805D02}"/>
              </a:ext>
            </a:extLst>
          </p:cNvPr>
          <p:cNvSpPr>
            <a:spLocks noGrp="1"/>
          </p:cNvSpPr>
          <p:nvPr>
            <p:ph type="title"/>
          </p:nvPr>
        </p:nvSpPr>
        <p:spPr/>
        <p:txBody>
          <a:bodyPr/>
          <a:lstStyle/>
          <a:p>
            <a:r>
              <a:rPr lang="en-US" dirty="0">
                <a:ea typeface="Verdana" panose="020B0604030504040204" pitchFamily="34" charset="0"/>
              </a:rPr>
              <a:t>Eligible Investor &amp; Type of Instrument</a:t>
            </a:r>
          </a:p>
        </p:txBody>
      </p:sp>
    </p:spTree>
    <p:extLst>
      <p:ext uri="{BB962C8B-B14F-4D97-AF65-F5344CB8AC3E}">
        <p14:creationId xmlns:p14="http://schemas.microsoft.com/office/powerpoint/2010/main" val="37224579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L-Shape 2">
            <a:extLst>
              <a:ext uri="{FF2B5EF4-FFF2-40B4-BE49-F238E27FC236}">
                <a16:creationId xmlns:a16="http://schemas.microsoft.com/office/drawing/2014/main" id="{CC2D01B4-AFC2-4D37-8397-4674CB7C151C}"/>
              </a:ext>
            </a:extLst>
          </p:cNvPr>
          <p:cNvSpPr/>
          <p:nvPr/>
        </p:nvSpPr>
        <p:spPr>
          <a:xfrm rot="5400000">
            <a:off x="1120887" y="2242233"/>
            <a:ext cx="2576379" cy="2512817"/>
          </a:xfrm>
          <a:prstGeom prst="corner">
            <a:avLst>
              <a:gd name="adj1" fmla="val 16120"/>
              <a:gd name="adj2" fmla="val 16110"/>
            </a:avLst>
          </a:prstGeom>
          <a:solidFill>
            <a:srgbClr val="046A38"/>
          </a:solidFill>
          <a:ln>
            <a:noFill/>
          </a:ln>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3" name="Freeform: Shape 12">
            <a:extLst>
              <a:ext uri="{FF2B5EF4-FFF2-40B4-BE49-F238E27FC236}">
                <a16:creationId xmlns:a16="http://schemas.microsoft.com/office/drawing/2014/main" id="{331FF2F0-6014-428C-8940-0CABBB63B112}"/>
              </a:ext>
            </a:extLst>
          </p:cNvPr>
          <p:cNvSpPr/>
          <p:nvPr/>
        </p:nvSpPr>
        <p:spPr>
          <a:xfrm>
            <a:off x="1531649" y="2593882"/>
            <a:ext cx="2225747" cy="2532593"/>
          </a:xfrm>
          <a:custGeom>
            <a:avLst/>
            <a:gdLst>
              <a:gd name="connsiteX0" fmla="*/ 0 w 2718153"/>
              <a:gd name="connsiteY0" fmla="*/ 0 h 2382620"/>
              <a:gd name="connsiteX1" fmla="*/ 2718153 w 2718153"/>
              <a:gd name="connsiteY1" fmla="*/ 0 h 2382620"/>
              <a:gd name="connsiteX2" fmla="*/ 2718153 w 2718153"/>
              <a:gd name="connsiteY2" fmla="*/ 2382620 h 2382620"/>
              <a:gd name="connsiteX3" fmla="*/ 0 w 2718153"/>
              <a:gd name="connsiteY3" fmla="*/ 2382620 h 2382620"/>
              <a:gd name="connsiteX4" fmla="*/ 0 w 2718153"/>
              <a:gd name="connsiteY4" fmla="*/ 0 h 2382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8153" h="2382620">
                <a:moveTo>
                  <a:pt x="0" y="0"/>
                </a:moveTo>
                <a:lnTo>
                  <a:pt x="2718153" y="0"/>
                </a:lnTo>
                <a:lnTo>
                  <a:pt x="2718153" y="2382620"/>
                </a:lnTo>
                <a:lnTo>
                  <a:pt x="0" y="238262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20" tIns="45720" rIns="45720" bIns="45720" numCol="1" spcCol="1270" anchor="t" anchorCtr="0">
            <a:noAutofit/>
          </a:bodyPr>
          <a:lstStyle/>
          <a:p>
            <a:pPr algn="just" defTabSz="533411">
              <a:spcBef>
                <a:spcPct val="0"/>
              </a:spcBef>
              <a:defRPr/>
            </a:pPr>
            <a:r>
              <a:rPr lang="en-US" sz="1200" b="1" dirty="0">
                <a:solidFill>
                  <a:prstClr val="black"/>
                </a:solidFill>
                <a:latin typeface="Calibri" panose="020F0502020204030204" pitchFamily="34" charset="0"/>
                <a:ea typeface="Verdana" panose="020B0604030504040204" pitchFamily="34" charset="0"/>
                <a:cs typeface="Calibri" panose="020F0502020204030204" pitchFamily="34" charset="0"/>
              </a:rPr>
              <a:t>Fresh Issue</a:t>
            </a:r>
          </a:p>
          <a:p>
            <a:pPr marL="171453" indent="-171453" algn="just" defTabSz="533411">
              <a:spcBef>
                <a:spcPct val="0"/>
              </a:spcBef>
              <a:buFont typeface="Arial" panose="020B0604020202020204" pitchFamily="34" charset="0"/>
              <a:buChar char="•"/>
              <a:defRPr/>
            </a:pPr>
            <a:r>
              <a:rPr lang="en-US" sz="1200" b="1" dirty="0">
                <a:solidFill>
                  <a:prstClr val="black"/>
                </a:solidFill>
                <a:latin typeface="Calibri" panose="020F0502020204030204" pitchFamily="34" charset="0"/>
                <a:ea typeface="Verdana" panose="020B0604030504040204" pitchFamily="34" charset="0"/>
                <a:cs typeface="Calibri" panose="020F0502020204030204" pitchFamily="34" charset="0"/>
              </a:rPr>
              <a:t>Listed : </a:t>
            </a:r>
            <a:r>
              <a:rPr lang="en-US" sz="1200" dirty="0">
                <a:solidFill>
                  <a:prstClr val="black"/>
                </a:solidFill>
                <a:latin typeface="Calibri" panose="020F0502020204030204" pitchFamily="34" charset="0"/>
                <a:ea typeface="Verdana" panose="020B0604030504040204" pitchFamily="34" charset="0"/>
                <a:cs typeface="Calibri" panose="020F0502020204030204" pitchFamily="34" charset="0"/>
              </a:rPr>
              <a:t>As per SEBI Guidelines</a:t>
            </a:r>
          </a:p>
          <a:p>
            <a:pPr marL="171453" indent="-171453" algn="just" defTabSz="533411">
              <a:spcBef>
                <a:spcPct val="0"/>
              </a:spcBef>
              <a:buFont typeface="Arial" panose="020B0604020202020204" pitchFamily="34" charset="0"/>
              <a:buChar char="•"/>
              <a:defRPr/>
            </a:pPr>
            <a:endParaRPr lang="en-US" sz="1200" b="1" dirty="0">
              <a:solidFill>
                <a:prstClr val="black"/>
              </a:solidFill>
              <a:latin typeface="Calibri" panose="020F0502020204030204" pitchFamily="34" charset="0"/>
              <a:ea typeface="Verdana" panose="020B0604030504040204" pitchFamily="34" charset="0"/>
              <a:cs typeface="Calibri" panose="020F0502020204030204" pitchFamily="34" charset="0"/>
            </a:endParaRPr>
          </a:p>
          <a:p>
            <a:pPr marL="171453" indent="-171453" algn="just" defTabSz="533411">
              <a:spcBef>
                <a:spcPct val="0"/>
              </a:spcBef>
              <a:buFont typeface="Arial" panose="020B0604020202020204" pitchFamily="34" charset="0"/>
              <a:buChar char="•"/>
              <a:defRPr/>
            </a:pPr>
            <a:r>
              <a:rPr lang="en-US" sz="1200" b="1" dirty="0">
                <a:solidFill>
                  <a:prstClr val="black"/>
                </a:solidFill>
                <a:latin typeface="Calibri" panose="020F0502020204030204" pitchFamily="34" charset="0"/>
                <a:ea typeface="Verdana" panose="020B0604030504040204" pitchFamily="34" charset="0"/>
                <a:cs typeface="Calibri" panose="020F0502020204030204" pitchFamily="34" charset="0"/>
              </a:rPr>
              <a:t>Unlisted</a:t>
            </a:r>
            <a:r>
              <a:rPr lang="en-US" sz="1200" dirty="0">
                <a:solidFill>
                  <a:prstClr val="black"/>
                </a:solidFill>
                <a:latin typeface="Calibri" panose="020F0502020204030204" pitchFamily="34" charset="0"/>
                <a:ea typeface="Verdana" panose="020B0604030504040204" pitchFamily="34" charset="0"/>
                <a:cs typeface="Calibri" panose="020F0502020204030204" pitchFamily="34" charset="0"/>
              </a:rPr>
              <a:t>   </a:t>
            </a:r>
          </a:p>
          <a:p>
            <a:pPr marL="174625" lvl="1" algn="just" defTabSz="533411">
              <a:spcBef>
                <a:spcPct val="0"/>
              </a:spcBef>
              <a:defRPr/>
            </a:pPr>
            <a:r>
              <a:rPr lang="en-US" sz="1200" dirty="0">
                <a:solidFill>
                  <a:prstClr val="black"/>
                </a:solidFill>
                <a:latin typeface="Calibri" panose="020F0502020204030204" pitchFamily="34" charset="0"/>
                <a:ea typeface="Verdana" panose="020B0604030504040204" pitchFamily="34" charset="0"/>
                <a:cs typeface="Calibri" panose="020F0502020204030204" pitchFamily="34" charset="0"/>
              </a:rPr>
              <a:t>Not less than FV of shares arrived by CA/MB based on Internationally Accepted Pricing (‘IAP’) methodology on Arms Length Basis (‘ALB’). </a:t>
            </a:r>
          </a:p>
          <a:p>
            <a:pPr marL="171453" indent="-171453" algn="just" defTabSz="533411">
              <a:spcBef>
                <a:spcPct val="0"/>
              </a:spcBef>
              <a:buFont typeface="Arial" panose="020B0604020202020204" pitchFamily="34" charset="0"/>
              <a:buChar char="•"/>
              <a:defRPr/>
            </a:pPr>
            <a:endParaRPr lang="en-US" sz="1200" dirty="0">
              <a:solidFill>
                <a:prstClr val="black"/>
              </a:solidFill>
              <a:latin typeface="Calibri" panose="020F0502020204030204" pitchFamily="34" charset="0"/>
              <a:ea typeface="Verdana" panose="020B0604030504040204" pitchFamily="34" charset="0"/>
              <a:cs typeface="Calibri" panose="020F0502020204030204" pitchFamily="34" charset="0"/>
            </a:endParaRPr>
          </a:p>
          <a:p>
            <a:pPr marL="171453" indent="-171453" algn="just" defTabSz="533411">
              <a:spcBef>
                <a:spcPct val="0"/>
              </a:spcBef>
              <a:buFont typeface="Arial" panose="020B0604020202020204" pitchFamily="34" charset="0"/>
              <a:buChar char="•"/>
              <a:defRPr/>
            </a:pPr>
            <a:r>
              <a:rPr lang="en-US" sz="1200" dirty="0">
                <a:solidFill>
                  <a:prstClr val="black"/>
                </a:solidFill>
                <a:latin typeface="Calibri" panose="020F0502020204030204" pitchFamily="34" charset="0"/>
                <a:ea typeface="Verdana" panose="020B0604030504040204" pitchFamily="34" charset="0"/>
                <a:cs typeface="Calibri" panose="020F0502020204030204" pitchFamily="34" charset="0"/>
              </a:rPr>
              <a:t>Non applicability of Pricing norms on MOA subscription shares. Only Face Value</a:t>
            </a:r>
          </a:p>
        </p:txBody>
      </p:sp>
      <p:sp>
        <p:nvSpPr>
          <p:cNvPr id="14" name="Isosceles Triangle 13">
            <a:extLst>
              <a:ext uri="{FF2B5EF4-FFF2-40B4-BE49-F238E27FC236}">
                <a16:creationId xmlns:a16="http://schemas.microsoft.com/office/drawing/2014/main" id="{5BF05314-D8F6-4BEC-A399-5ED9BE5AC96F}"/>
              </a:ext>
            </a:extLst>
          </p:cNvPr>
          <p:cNvSpPr/>
          <p:nvPr/>
        </p:nvSpPr>
        <p:spPr>
          <a:xfrm>
            <a:off x="3180591" y="1580418"/>
            <a:ext cx="427643" cy="490747"/>
          </a:xfrm>
          <a:prstGeom prst="triangle">
            <a:avLst>
              <a:gd name="adj" fmla="val 100000"/>
            </a:avLst>
          </a:prstGeom>
          <a:solidFill>
            <a:srgbClr val="046A38"/>
          </a:solidFill>
          <a:ln>
            <a:noFill/>
          </a:ln>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15" name="L-Shape 14">
            <a:extLst>
              <a:ext uri="{FF2B5EF4-FFF2-40B4-BE49-F238E27FC236}">
                <a16:creationId xmlns:a16="http://schemas.microsoft.com/office/drawing/2014/main" id="{6AFBA967-3EA1-467D-B73B-0EA2600C0159}"/>
              </a:ext>
            </a:extLst>
          </p:cNvPr>
          <p:cNvSpPr/>
          <p:nvPr/>
        </p:nvSpPr>
        <p:spPr>
          <a:xfrm rot="5400000">
            <a:off x="3041593" y="2086654"/>
            <a:ext cx="4032045" cy="2640469"/>
          </a:xfrm>
          <a:prstGeom prst="corner">
            <a:avLst>
              <a:gd name="adj1" fmla="val 16120"/>
              <a:gd name="adj2" fmla="val 16110"/>
            </a:avLst>
          </a:prstGeom>
          <a:ln>
            <a:noFill/>
          </a:ln>
        </p:spPr>
        <p:style>
          <a:lnRef idx="2">
            <a:schemeClr val="accent4">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16" name="Freeform: Shape 15">
            <a:extLst>
              <a:ext uri="{FF2B5EF4-FFF2-40B4-BE49-F238E27FC236}">
                <a16:creationId xmlns:a16="http://schemas.microsoft.com/office/drawing/2014/main" id="{DE548BC1-18E8-4456-833B-EB75991B4CCA}"/>
              </a:ext>
            </a:extLst>
          </p:cNvPr>
          <p:cNvSpPr/>
          <p:nvPr/>
        </p:nvSpPr>
        <p:spPr>
          <a:xfrm>
            <a:off x="4149229" y="1639021"/>
            <a:ext cx="2228621" cy="3953919"/>
          </a:xfrm>
          <a:custGeom>
            <a:avLst/>
            <a:gdLst>
              <a:gd name="connsiteX0" fmla="*/ 0 w 2718153"/>
              <a:gd name="connsiteY0" fmla="*/ 0 h 2382620"/>
              <a:gd name="connsiteX1" fmla="*/ 2718153 w 2718153"/>
              <a:gd name="connsiteY1" fmla="*/ 0 h 2382620"/>
              <a:gd name="connsiteX2" fmla="*/ 2718153 w 2718153"/>
              <a:gd name="connsiteY2" fmla="*/ 2382620 h 2382620"/>
              <a:gd name="connsiteX3" fmla="*/ 0 w 2718153"/>
              <a:gd name="connsiteY3" fmla="*/ 2382620 h 2382620"/>
              <a:gd name="connsiteX4" fmla="*/ 0 w 2718153"/>
              <a:gd name="connsiteY4" fmla="*/ 0 h 2382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8153" h="2382620">
                <a:moveTo>
                  <a:pt x="0" y="0"/>
                </a:moveTo>
                <a:lnTo>
                  <a:pt x="2718153" y="0"/>
                </a:lnTo>
                <a:lnTo>
                  <a:pt x="2718153" y="2382620"/>
                </a:lnTo>
                <a:lnTo>
                  <a:pt x="0" y="238262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20" tIns="45720" rIns="45720" bIns="45720" numCol="1" spcCol="1270" anchor="t" anchorCtr="0">
            <a:noAutofit/>
          </a:bodyPr>
          <a:lstStyle/>
          <a:p>
            <a:pPr algn="just" defTabSz="533411">
              <a:spcBef>
                <a:spcPct val="0"/>
              </a:spcBef>
              <a:defRPr/>
            </a:pPr>
            <a:endParaRPr lang="en-US" sz="1200" b="1" dirty="0">
              <a:solidFill>
                <a:prstClr val="black"/>
              </a:solidFill>
              <a:latin typeface="Calibri" panose="020F0502020204030204" pitchFamily="34" charset="0"/>
              <a:ea typeface="Verdana" panose="020B0604030504040204" pitchFamily="34" charset="0"/>
              <a:cs typeface="Calibri" panose="020F0502020204030204" pitchFamily="34" charset="0"/>
            </a:endParaRPr>
          </a:p>
          <a:p>
            <a:pPr algn="just" defTabSz="533411">
              <a:spcBef>
                <a:spcPct val="0"/>
              </a:spcBef>
              <a:defRPr/>
            </a:pPr>
            <a:r>
              <a:rPr lang="en-US" sz="1200" b="1" dirty="0">
                <a:solidFill>
                  <a:prstClr val="black"/>
                </a:solidFill>
                <a:latin typeface="Calibri" panose="020F0502020204030204" pitchFamily="34" charset="0"/>
                <a:ea typeface="Verdana" panose="020B0604030504040204" pitchFamily="34" charset="0"/>
                <a:cs typeface="Calibri" panose="020F0502020204030204" pitchFamily="34" charset="0"/>
              </a:rPr>
              <a:t>Preferential Allotment </a:t>
            </a:r>
          </a:p>
          <a:p>
            <a:pPr marL="171453" indent="-171453" algn="just" defTabSz="533411">
              <a:spcBef>
                <a:spcPct val="0"/>
              </a:spcBef>
              <a:buFont typeface="Arial" panose="020B0604020202020204" pitchFamily="34" charset="0"/>
              <a:buChar char="•"/>
              <a:defRPr/>
            </a:pPr>
            <a:r>
              <a:rPr lang="en-US" sz="1200" b="1" dirty="0">
                <a:solidFill>
                  <a:prstClr val="black"/>
                </a:solidFill>
                <a:latin typeface="Calibri" panose="020F0502020204030204" pitchFamily="34" charset="0"/>
                <a:ea typeface="Verdana" panose="020B0604030504040204" pitchFamily="34" charset="0"/>
                <a:cs typeface="Calibri" panose="020F0502020204030204" pitchFamily="34" charset="0"/>
              </a:rPr>
              <a:t>Listed</a:t>
            </a:r>
            <a:r>
              <a:rPr lang="en-US" sz="1200" dirty="0">
                <a:solidFill>
                  <a:prstClr val="black"/>
                </a:solidFill>
                <a:latin typeface="Calibri" panose="020F0502020204030204" pitchFamily="34" charset="0"/>
                <a:ea typeface="Verdana" panose="020B0604030504040204" pitchFamily="34" charset="0"/>
                <a:cs typeface="Calibri" panose="020F0502020204030204" pitchFamily="34" charset="0"/>
              </a:rPr>
              <a:t>:  Not less than the price at which preferential allotment can be made under SEBI guidelines</a:t>
            </a:r>
          </a:p>
          <a:p>
            <a:pPr marL="171453" indent="-171453" algn="just" defTabSz="533411">
              <a:spcBef>
                <a:spcPct val="0"/>
              </a:spcBef>
              <a:buFont typeface="Arial" panose="020B0604020202020204" pitchFamily="34" charset="0"/>
              <a:buChar char="•"/>
              <a:defRPr/>
            </a:pPr>
            <a:r>
              <a:rPr lang="en-US" sz="1200" b="1" dirty="0">
                <a:solidFill>
                  <a:prstClr val="black"/>
                </a:solidFill>
                <a:latin typeface="Calibri" panose="020F0502020204030204" pitchFamily="34" charset="0"/>
                <a:ea typeface="Verdana" panose="020B0604030504040204" pitchFamily="34" charset="0"/>
                <a:cs typeface="Calibri" panose="020F0502020204030204" pitchFamily="34" charset="0"/>
              </a:rPr>
              <a:t>Unlisted</a:t>
            </a:r>
            <a:r>
              <a:rPr lang="en-US" sz="1200" dirty="0">
                <a:solidFill>
                  <a:prstClr val="black"/>
                </a:solidFill>
                <a:latin typeface="Calibri" panose="020F0502020204030204" pitchFamily="34" charset="0"/>
                <a:ea typeface="Verdana" panose="020B0604030504040204" pitchFamily="34" charset="0"/>
                <a:cs typeface="Calibri" panose="020F0502020204030204" pitchFamily="34" charset="0"/>
              </a:rPr>
              <a:t> : Not less than FV of shares arrived by CA/SEBI registered MB/Cost Accountant based on IAP on ALB</a:t>
            </a:r>
          </a:p>
          <a:p>
            <a:pPr marL="171453" indent="-171453" algn="just" defTabSz="533411">
              <a:spcBef>
                <a:spcPct val="0"/>
              </a:spcBef>
              <a:buFont typeface="Arial" panose="020B0604020202020204" pitchFamily="34" charset="0"/>
              <a:buChar char="•"/>
              <a:defRPr/>
            </a:pPr>
            <a:endParaRPr lang="en-US" sz="1200" dirty="0">
              <a:solidFill>
                <a:prstClr val="black"/>
              </a:solidFill>
              <a:latin typeface="Calibri" panose="020F0502020204030204" pitchFamily="34" charset="0"/>
              <a:ea typeface="Verdana" panose="020B0604030504040204" pitchFamily="34" charset="0"/>
              <a:cs typeface="Calibri" panose="020F0502020204030204" pitchFamily="34" charset="0"/>
            </a:endParaRPr>
          </a:p>
          <a:p>
            <a:pPr algn="just" defTabSz="533411">
              <a:spcBef>
                <a:spcPct val="0"/>
              </a:spcBef>
              <a:defRPr/>
            </a:pPr>
            <a:r>
              <a:rPr lang="en-US" sz="1200" b="1" dirty="0">
                <a:solidFill>
                  <a:prstClr val="black"/>
                </a:solidFill>
                <a:latin typeface="Calibri" panose="020F0502020204030204" pitchFamily="34" charset="0"/>
                <a:ea typeface="Verdana" panose="020B0604030504040204" pitchFamily="34" charset="0"/>
                <a:cs typeface="Calibri" panose="020F0502020204030204" pitchFamily="34" charset="0"/>
              </a:rPr>
              <a:t>Right Issue</a:t>
            </a:r>
          </a:p>
          <a:p>
            <a:pPr marL="155471" indent="-155471" algn="just" defTabSz="533411">
              <a:spcBef>
                <a:spcPct val="0"/>
              </a:spcBef>
              <a:buFont typeface="Arial" panose="020B0604020202020204" pitchFamily="34" charset="0"/>
              <a:buChar char="•"/>
              <a:defRPr/>
            </a:pPr>
            <a:r>
              <a:rPr lang="en-US" sz="1200" b="1" dirty="0">
                <a:solidFill>
                  <a:prstClr val="black"/>
                </a:solidFill>
                <a:latin typeface="Calibri" panose="020F0502020204030204" pitchFamily="34" charset="0"/>
                <a:ea typeface="Verdana" panose="020B0604030504040204" pitchFamily="34" charset="0"/>
                <a:cs typeface="Calibri" panose="020F0502020204030204" pitchFamily="34" charset="0"/>
              </a:rPr>
              <a:t> Listed </a:t>
            </a:r>
          </a:p>
          <a:p>
            <a:pPr marL="164108" algn="just" defTabSz="533411">
              <a:spcBef>
                <a:spcPct val="0"/>
              </a:spcBef>
              <a:defRPr/>
            </a:pPr>
            <a:r>
              <a:rPr lang="en-US" sz="1200" dirty="0">
                <a:solidFill>
                  <a:prstClr val="black"/>
                </a:solidFill>
                <a:latin typeface="Calibri" panose="020F0502020204030204" pitchFamily="34" charset="0"/>
                <a:ea typeface="Verdana" panose="020B0604030504040204" pitchFamily="34" charset="0"/>
                <a:cs typeface="Calibri" panose="020F0502020204030204" pitchFamily="34" charset="0"/>
              </a:rPr>
              <a:t>At a price determined by Company</a:t>
            </a:r>
          </a:p>
          <a:p>
            <a:pPr marL="164108" algn="just" defTabSz="533411">
              <a:spcBef>
                <a:spcPct val="0"/>
              </a:spcBef>
              <a:defRPr/>
            </a:pPr>
            <a:endParaRPr lang="en-US" sz="1200" dirty="0">
              <a:solidFill>
                <a:prstClr val="black"/>
              </a:solidFill>
              <a:latin typeface="Calibri" panose="020F0502020204030204" pitchFamily="34" charset="0"/>
              <a:ea typeface="Verdana" panose="020B0604030504040204" pitchFamily="34" charset="0"/>
              <a:cs typeface="Calibri" panose="020F0502020204030204" pitchFamily="34" charset="0"/>
            </a:endParaRPr>
          </a:p>
          <a:p>
            <a:pPr marL="155471" indent="-155471" algn="just" defTabSz="533411">
              <a:spcBef>
                <a:spcPct val="0"/>
              </a:spcBef>
              <a:buFont typeface="Arial" panose="020B0604020202020204" pitchFamily="34" charset="0"/>
              <a:buChar char="•"/>
              <a:defRPr/>
            </a:pPr>
            <a:r>
              <a:rPr lang="en-US" sz="1200" b="1" dirty="0">
                <a:solidFill>
                  <a:prstClr val="black"/>
                </a:solidFill>
                <a:latin typeface="Calibri" panose="020F0502020204030204" pitchFamily="34" charset="0"/>
                <a:ea typeface="Verdana" panose="020B0604030504040204" pitchFamily="34" charset="0"/>
                <a:cs typeface="Calibri" panose="020F0502020204030204" pitchFamily="34" charset="0"/>
              </a:rPr>
              <a:t>Unlisted </a:t>
            </a:r>
          </a:p>
          <a:p>
            <a:pPr marL="164108" algn="just" defTabSz="533411">
              <a:spcBef>
                <a:spcPct val="0"/>
              </a:spcBef>
              <a:defRPr/>
            </a:pPr>
            <a:r>
              <a:rPr lang="en-US" sz="1200" dirty="0">
                <a:solidFill>
                  <a:prstClr val="black"/>
                </a:solidFill>
                <a:latin typeface="Calibri" panose="020F0502020204030204" pitchFamily="34" charset="0"/>
                <a:ea typeface="Verdana" panose="020B0604030504040204" pitchFamily="34" charset="0"/>
                <a:cs typeface="Calibri" panose="020F0502020204030204" pitchFamily="34" charset="0"/>
              </a:rPr>
              <a:t>shall not be at a price less than the price offered to persons resident in India</a:t>
            </a:r>
          </a:p>
          <a:p>
            <a:pPr marL="164108" algn="just" defTabSz="533411">
              <a:spcBef>
                <a:spcPct val="0"/>
              </a:spcBef>
              <a:buFont typeface="Arial" panose="020B0604020202020204" pitchFamily="34" charset="0"/>
              <a:buChar char="•"/>
              <a:defRPr/>
            </a:pPr>
            <a:endParaRPr lang="en-US" sz="1200" dirty="0">
              <a:solidFill>
                <a:prstClr val="black"/>
              </a:solidFill>
              <a:latin typeface="Calibri" panose="020F0502020204030204" pitchFamily="34" charset="0"/>
              <a:ea typeface="Verdana" panose="020B0604030504040204" pitchFamily="34" charset="0"/>
              <a:cs typeface="Calibri" panose="020F0502020204030204" pitchFamily="34" charset="0"/>
            </a:endParaRPr>
          </a:p>
        </p:txBody>
      </p:sp>
      <p:sp>
        <p:nvSpPr>
          <p:cNvPr id="17" name="Isosceles Triangle 16">
            <a:extLst>
              <a:ext uri="{FF2B5EF4-FFF2-40B4-BE49-F238E27FC236}">
                <a16:creationId xmlns:a16="http://schemas.microsoft.com/office/drawing/2014/main" id="{2F6B2E6A-4FD9-428E-B4E2-F7DD94DAAE92}"/>
              </a:ext>
            </a:extLst>
          </p:cNvPr>
          <p:cNvSpPr/>
          <p:nvPr/>
        </p:nvSpPr>
        <p:spPr>
          <a:xfrm>
            <a:off x="5955240" y="792514"/>
            <a:ext cx="427643" cy="490747"/>
          </a:xfrm>
          <a:prstGeom prst="triangle">
            <a:avLst>
              <a:gd name="adj" fmla="val 100000"/>
            </a:avLst>
          </a:prstGeom>
          <a:solidFill>
            <a:srgbClr val="012169"/>
          </a:solidFill>
          <a:ln>
            <a:noFill/>
          </a:ln>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18" name="L-Shape 17">
            <a:extLst>
              <a:ext uri="{FF2B5EF4-FFF2-40B4-BE49-F238E27FC236}">
                <a16:creationId xmlns:a16="http://schemas.microsoft.com/office/drawing/2014/main" id="{268D0C5F-764F-40D0-AC38-1AF0DF8930F1}"/>
              </a:ext>
            </a:extLst>
          </p:cNvPr>
          <p:cNvSpPr/>
          <p:nvPr/>
        </p:nvSpPr>
        <p:spPr>
          <a:xfrm rot="5400000">
            <a:off x="5734307" y="1695158"/>
            <a:ext cx="4630399" cy="2825112"/>
          </a:xfrm>
          <a:prstGeom prst="corner">
            <a:avLst>
              <a:gd name="adj1" fmla="val 16120"/>
              <a:gd name="adj2" fmla="val 16110"/>
            </a:avLst>
          </a:prstGeom>
          <a:solidFill>
            <a:srgbClr val="75787B"/>
          </a:solidFill>
        </p:spPr>
        <p:style>
          <a:lnRef idx="2">
            <a:schemeClr val="accent6">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9" name="Freeform: Shape 18">
            <a:extLst>
              <a:ext uri="{FF2B5EF4-FFF2-40B4-BE49-F238E27FC236}">
                <a16:creationId xmlns:a16="http://schemas.microsoft.com/office/drawing/2014/main" id="{C659A5C3-4923-42F3-A413-279E2DFD4426}"/>
              </a:ext>
            </a:extLst>
          </p:cNvPr>
          <p:cNvSpPr/>
          <p:nvPr/>
        </p:nvSpPr>
        <p:spPr>
          <a:xfrm>
            <a:off x="7113732" y="1283262"/>
            <a:ext cx="2483314" cy="3434019"/>
          </a:xfrm>
          <a:custGeom>
            <a:avLst/>
            <a:gdLst>
              <a:gd name="connsiteX0" fmla="*/ 0 w 2718153"/>
              <a:gd name="connsiteY0" fmla="*/ 0 h 2382620"/>
              <a:gd name="connsiteX1" fmla="*/ 2718153 w 2718153"/>
              <a:gd name="connsiteY1" fmla="*/ 0 h 2382620"/>
              <a:gd name="connsiteX2" fmla="*/ 2718153 w 2718153"/>
              <a:gd name="connsiteY2" fmla="*/ 2382620 h 2382620"/>
              <a:gd name="connsiteX3" fmla="*/ 0 w 2718153"/>
              <a:gd name="connsiteY3" fmla="*/ 2382620 h 2382620"/>
              <a:gd name="connsiteX4" fmla="*/ 0 w 2718153"/>
              <a:gd name="connsiteY4" fmla="*/ 0 h 2382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8153" h="2382620">
                <a:moveTo>
                  <a:pt x="0" y="0"/>
                </a:moveTo>
                <a:lnTo>
                  <a:pt x="2718153" y="0"/>
                </a:lnTo>
                <a:lnTo>
                  <a:pt x="2718153" y="2382620"/>
                </a:lnTo>
                <a:lnTo>
                  <a:pt x="0" y="238262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20" tIns="45720" rIns="45720" bIns="45720" numCol="1" spcCol="1270" anchor="t" anchorCtr="0">
            <a:noAutofit/>
          </a:bodyPr>
          <a:lstStyle/>
          <a:p>
            <a:pPr algn="just" defTabSz="533411">
              <a:spcBef>
                <a:spcPct val="0"/>
              </a:spcBef>
              <a:defRPr/>
            </a:pPr>
            <a:r>
              <a:rPr lang="en-US" sz="1200" b="1" dirty="0">
                <a:solidFill>
                  <a:prstClr val="black"/>
                </a:solidFill>
                <a:latin typeface="Calibri" panose="020F0502020204030204" pitchFamily="34" charset="0"/>
                <a:ea typeface="Verdana" panose="020B0604030504040204" pitchFamily="34" charset="0"/>
                <a:cs typeface="Calibri" panose="020F0502020204030204" pitchFamily="34" charset="0"/>
              </a:rPr>
              <a:t>Transfer R to NR</a:t>
            </a:r>
          </a:p>
          <a:p>
            <a:pPr marL="171453" indent="-171453" algn="just" defTabSz="533411">
              <a:spcBef>
                <a:spcPct val="0"/>
              </a:spcBef>
              <a:buFont typeface="Arial" panose="020B0604020202020204" pitchFamily="34" charset="0"/>
              <a:buChar char="•"/>
              <a:defRPr/>
            </a:pPr>
            <a:r>
              <a:rPr lang="en-US" sz="1200" b="1" dirty="0">
                <a:solidFill>
                  <a:prstClr val="black"/>
                </a:solidFill>
                <a:latin typeface="Calibri" panose="020F0502020204030204" pitchFamily="34" charset="0"/>
                <a:ea typeface="Verdana" panose="020B0604030504040204" pitchFamily="34" charset="0"/>
                <a:cs typeface="Calibri" panose="020F0502020204030204" pitchFamily="34" charset="0"/>
              </a:rPr>
              <a:t>Listed</a:t>
            </a:r>
            <a:r>
              <a:rPr lang="en-US" sz="1200" dirty="0">
                <a:solidFill>
                  <a:prstClr val="black"/>
                </a:solidFill>
                <a:latin typeface="Calibri" panose="020F0502020204030204" pitchFamily="34" charset="0"/>
                <a:ea typeface="Verdana" panose="020B0604030504040204" pitchFamily="34" charset="0"/>
                <a:cs typeface="Calibri" panose="020F0502020204030204" pitchFamily="34" charset="0"/>
              </a:rPr>
              <a:t>  : Not less than the price at which preferential allotment can be made under SEBI guidelines</a:t>
            </a:r>
          </a:p>
          <a:p>
            <a:pPr marL="171453" indent="-171453" algn="just" defTabSz="533411">
              <a:spcBef>
                <a:spcPct val="0"/>
              </a:spcBef>
              <a:buFont typeface="Arial" panose="020B0604020202020204" pitchFamily="34" charset="0"/>
              <a:buChar char="•"/>
              <a:defRPr/>
            </a:pPr>
            <a:endParaRPr lang="en-US" sz="1200" dirty="0">
              <a:solidFill>
                <a:prstClr val="black"/>
              </a:solidFill>
              <a:latin typeface="Calibri" panose="020F0502020204030204" pitchFamily="34" charset="0"/>
              <a:ea typeface="Verdana" panose="020B0604030504040204" pitchFamily="34" charset="0"/>
              <a:cs typeface="Calibri" panose="020F0502020204030204" pitchFamily="34" charset="0"/>
            </a:endParaRPr>
          </a:p>
          <a:p>
            <a:pPr marL="171453" indent="-171453" algn="just" defTabSz="533411">
              <a:spcBef>
                <a:spcPct val="0"/>
              </a:spcBef>
              <a:buFont typeface="Arial" panose="020B0604020202020204" pitchFamily="34" charset="0"/>
              <a:buChar char="•"/>
              <a:defRPr/>
            </a:pPr>
            <a:r>
              <a:rPr lang="en-US" sz="1200" b="1" dirty="0">
                <a:solidFill>
                  <a:prstClr val="black"/>
                </a:solidFill>
                <a:latin typeface="Calibri" panose="020F0502020204030204" pitchFamily="34" charset="0"/>
                <a:ea typeface="Verdana" panose="020B0604030504040204" pitchFamily="34" charset="0"/>
                <a:cs typeface="Calibri" panose="020F0502020204030204" pitchFamily="34" charset="0"/>
              </a:rPr>
              <a:t>Unlisted</a:t>
            </a:r>
            <a:r>
              <a:rPr lang="en-US" sz="1200" dirty="0">
                <a:solidFill>
                  <a:prstClr val="black"/>
                </a:solidFill>
                <a:latin typeface="Calibri" panose="020F0502020204030204" pitchFamily="34" charset="0"/>
                <a:ea typeface="Verdana" panose="020B0604030504040204" pitchFamily="34" charset="0"/>
                <a:cs typeface="Calibri" panose="020F0502020204030204" pitchFamily="34" charset="0"/>
              </a:rPr>
              <a:t> : Not less than FV of shares arrived by CA/SEBI registered MB/Cost Accountant based on IAP on ALB </a:t>
            </a:r>
          </a:p>
          <a:p>
            <a:pPr marL="164108" algn="just" defTabSz="533411">
              <a:spcBef>
                <a:spcPct val="0"/>
              </a:spcBef>
              <a:defRPr/>
            </a:pPr>
            <a:endParaRPr lang="en-US" sz="1200" b="1" dirty="0">
              <a:solidFill>
                <a:prstClr val="black"/>
              </a:solidFill>
              <a:latin typeface="Calibri" panose="020F0502020204030204" pitchFamily="34" charset="0"/>
              <a:ea typeface="Verdana" panose="020B0604030504040204" pitchFamily="34" charset="0"/>
              <a:cs typeface="Calibri" panose="020F0502020204030204" pitchFamily="34" charset="0"/>
            </a:endParaRPr>
          </a:p>
          <a:p>
            <a:pPr marL="164108" algn="just" defTabSz="533411">
              <a:spcBef>
                <a:spcPct val="0"/>
              </a:spcBef>
              <a:defRPr/>
            </a:pPr>
            <a:r>
              <a:rPr lang="en-US" sz="1200" b="1" dirty="0">
                <a:solidFill>
                  <a:prstClr val="black"/>
                </a:solidFill>
                <a:latin typeface="Calibri" panose="020F0502020204030204" pitchFamily="34" charset="0"/>
                <a:ea typeface="Verdana" panose="020B0604030504040204" pitchFamily="34" charset="0"/>
                <a:cs typeface="Calibri" panose="020F0502020204030204" pitchFamily="34" charset="0"/>
              </a:rPr>
              <a:t>NR to R </a:t>
            </a:r>
          </a:p>
          <a:p>
            <a:pPr marL="171453" indent="-171453" algn="just" defTabSz="533411">
              <a:spcBef>
                <a:spcPct val="0"/>
              </a:spcBef>
              <a:buFont typeface="Arial" panose="020B0604020202020204" pitchFamily="34" charset="0"/>
              <a:buChar char="•"/>
              <a:defRPr/>
            </a:pPr>
            <a:r>
              <a:rPr lang="en-US" sz="1200" b="1" dirty="0">
                <a:solidFill>
                  <a:prstClr val="black"/>
                </a:solidFill>
                <a:latin typeface="Calibri" panose="020F0502020204030204" pitchFamily="34" charset="0"/>
                <a:ea typeface="Verdana" panose="020B0604030504040204" pitchFamily="34" charset="0"/>
                <a:cs typeface="Calibri" panose="020F0502020204030204" pitchFamily="34" charset="0"/>
              </a:rPr>
              <a:t>Listed </a:t>
            </a:r>
            <a:r>
              <a:rPr lang="en-US" sz="1200" dirty="0">
                <a:solidFill>
                  <a:prstClr val="black"/>
                </a:solidFill>
                <a:latin typeface="Calibri" panose="020F0502020204030204" pitchFamily="34" charset="0"/>
                <a:ea typeface="Verdana" panose="020B0604030504040204" pitchFamily="34" charset="0"/>
                <a:cs typeface="Calibri" panose="020F0502020204030204" pitchFamily="34" charset="0"/>
              </a:rPr>
              <a:t>–Not to exceed the price at which preferential allotment can be made under SEBI guidelines  </a:t>
            </a:r>
          </a:p>
          <a:p>
            <a:pPr marL="171453" indent="-171453" algn="just" defTabSz="533411">
              <a:spcBef>
                <a:spcPct val="0"/>
              </a:spcBef>
              <a:buFont typeface="Arial" panose="020B0604020202020204" pitchFamily="34" charset="0"/>
              <a:buChar char="•"/>
              <a:defRPr/>
            </a:pPr>
            <a:endParaRPr lang="en-US" sz="1200" dirty="0">
              <a:solidFill>
                <a:prstClr val="black"/>
              </a:solidFill>
              <a:latin typeface="Calibri" panose="020F0502020204030204" pitchFamily="34" charset="0"/>
              <a:ea typeface="Verdana" panose="020B0604030504040204" pitchFamily="34" charset="0"/>
              <a:cs typeface="Calibri" panose="020F0502020204030204" pitchFamily="34" charset="0"/>
            </a:endParaRPr>
          </a:p>
          <a:p>
            <a:pPr marL="171453" indent="-171453" algn="just" defTabSz="533411">
              <a:spcBef>
                <a:spcPct val="0"/>
              </a:spcBef>
              <a:buFont typeface="Arial" panose="020B0604020202020204" pitchFamily="34" charset="0"/>
              <a:buChar char="•"/>
              <a:defRPr/>
            </a:pPr>
            <a:r>
              <a:rPr lang="en-US" sz="1200" b="1" dirty="0">
                <a:solidFill>
                  <a:prstClr val="black"/>
                </a:solidFill>
                <a:latin typeface="Calibri" panose="020F0502020204030204" pitchFamily="34" charset="0"/>
                <a:ea typeface="Verdana" panose="020B0604030504040204" pitchFamily="34" charset="0"/>
                <a:cs typeface="Calibri" panose="020F0502020204030204" pitchFamily="34" charset="0"/>
              </a:rPr>
              <a:t>Unlisted</a:t>
            </a:r>
            <a:r>
              <a:rPr lang="en-US" sz="1200" dirty="0">
                <a:solidFill>
                  <a:prstClr val="black"/>
                </a:solidFill>
                <a:latin typeface="Calibri" panose="020F0502020204030204" pitchFamily="34" charset="0"/>
                <a:ea typeface="Verdana" panose="020B0604030504040204" pitchFamily="34" charset="0"/>
                <a:cs typeface="Calibri" panose="020F0502020204030204" pitchFamily="34" charset="0"/>
              </a:rPr>
              <a:t>  Not to exceed FV of shares arrived by CA/SEBI registered MB/Cost Accountant based on IAP on ALB </a:t>
            </a:r>
          </a:p>
        </p:txBody>
      </p:sp>
      <p:sp>
        <p:nvSpPr>
          <p:cNvPr id="10" name="TextBox 9">
            <a:extLst>
              <a:ext uri="{FF2B5EF4-FFF2-40B4-BE49-F238E27FC236}">
                <a16:creationId xmlns:a16="http://schemas.microsoft.com/office/drawing/2014/main" id="{DE384F4C-056D-4A49-BB64-B85E53B05148}"/>
              </a:ext>
            </a:extLst>
          </p:cNvPr>
          <p:cNvSpPr txBox="1"/>
          <p:nvPr/>
        </p:nvSpPr>
        <p:spPr>
          <a:xfrm>
            <a:off x="1917700" y="2262333"/>
            <a:ext cx="2512816" cy="276999"/>
          </a:xfrm>
          <a:prstGeom prst="rect">
            <a:avLst/>
          </a:prstGeom>
          <a:noFill/>
        </p:spPr>
        <p:txBody>
          <a:bodyPr wrap="square" rtlCol="0">
            <a:spAutoFit/>
          </a:bodyPr>
          <a:lstStyle/>
          <a:p>
            <a:pPr defTabSz="945677">
              <a:defRPr/>
            </a:pPr>
            <a:r>
              <a:rPr lang="en-US" sz="1200" b="1" dirty="0">
                <a:solidFill>
                  <a:prstClr val="white"/>
                </a:solidFill>
                <a:latin typeface="Calibri" panose="020F0502020204030204" pitchFamily="34" charset="0"/>
                <a:ea typeface="Verdana" panose="020B0604030504040204" pitchFamily="34" charset="0"/>
                <a:cs typeface="Calibri" panose="020F0502020204030204" pitchFamily="34" charset="0"/>
              </a:rPr>
              <a:t>Fresh Issue </a:t>
            </a:r>
          </a:p>
        </p:txBody>
      </p:sp>
      <p:sp>
        <p:nvSpPr>
          <p:cNvPr id="11" name="TextBox 10">
            <a:extLst>
              <a:ext uri="{FF2B5EF4-FFF2-40B4-BE49-F238E27FC236}">
                <a16:creationId xmlns:a16="http://schemas.microsoft.com/office/drawing/2014/main" id="{A3692398-B28F-4658-B9CA-6A31697B072A}"/>
              </a:ext>
            </a:extLst>
          </p:cNvPr>
          <p:cNvSpPr txBox="1"/>
          <p:nvPr/>
        </p:nvSpPr>
        <p:spPr>
          <a:xfrm>
            <a:off x="3888531" y="1453290"/>
            <a:ext cx="2518574" cy="276999"/>
          </a:xfrm>
          <a:prstGeom prst="rect">
            <a:avLst/>
          </a:prstGeom>
          <a:noFill/>
        </p:spPr>
        <p:txBody>
          <a:bodyPr wrap="square" rtlCol="0">
            <a:spAutoFit/>
          </a:bodyPr>
          <a:lstStyle/>
          <a:p>
            <a:pPr defTabSz="945677">
              <a:defRPr/>
            </a:pPr>
            <a:r>
              <a:rPr lang="en-US" sz="1200" b="1" dirty="0">
                <a:solidFill>
                  <a:prstClr val="white"/>
                </a:solidFill>
                <a:latin typeface="Calibri" panose="020F0502020204030204" pitchFamily="34" charset="0"/>
                <a:ea typeface="Verdana" panose="020B0604030504040204" pitchFamily="34" charset="0"/>
                <a:cs typeface="Calibri" panose="020F0502020204030204" pitchFamily="34" charset="0"/>
              </a:rPr>
              <a:t>Preferential Allotment &amp; Right Issue</a:t>
            </a:r>
          </a:p>
        </p:txBody>
      </p:sp>
      <p:sp>
        <p:nvSpPr>
          <p:cNvPr id="12" name="TextBox 11">
            <a:extLst>
              <a:ext uri="{FF2B5EF4-FFF2-40B4-BE49-F238E27FC236}">
                <a16:creationId xmlns:a16="http://schemas.microsoft.com/office/drawing/2014/main" id="{BB1BAFDD-75CA-4D75-B5E1-A72FD2B93DFD}"/>
              </a:ext>
            </a:extLst>
          </p:cNvPr>
          <p:cNvSpPr txBox="1"/>
          <p:nvPr/>
        </p:nvSpPr>
        <p:spPr>
          <a:xfrm>
            <a:off x="6641984" y="814834"/>
            <a:ext cx="2820081" cy="276999"/>
          </a:xfrm>
          <a:prstGeom prst="rect">
            <a:avLst/>
          </a:prstGeom>
          <a:noFill/>
        </p:spPr>
        <p:txBody>
          <a:bodyPr wrap="square" rtlCol="0">
            <a:spAutoFit/>
          </a:bodyPr>
          <a:lstStyle/>
          <a:p>
            <a:pPr defTabSz="945677">
              <a:defRPr/>
            </a:pPr>
            <a:r>
              <a:rPr lang="en-US" sz="1200" b="1" dirty="0">
                <a:solidFill>
                  <a:prstClr val="white"/>
                </a:solidFill>
                <a:latin typeface="Calibri" panose="020F0502020204030204" pitchFamily="34" charset="0"/>
                <a:ea typeface="Verdana" panose="020B0604030504040204" pitchFamily="34" charset="0"/>
                <a:cs typeface="Calibri" panose="020F0502020204030204" pitchFamily="34" charset="0"/>
              </a:rPr>
              <a:t>Transfer of Shares</a:t>
            </a:r>
          </a:p>
        </p:txBody>
      </p:sp>
      <p:sp>
        <p:nvSpPr>
          <p:cNvPr id="20" name="TextBox 19">
            <a:extLst>
              <a:ext uri="{FF2B5EF4-FFF2-40B4-BE49-F238E27FC236}">
                <a16:creationId xmlns:a16="http://schemas.microsoft.com/office/drawing/2014/main" id="{082EB56B-12A7-4629-94CC-846BCF4B982C}"/>
              </a:ext>
            </a:extLst>
          </p:cNvPr>
          <p:cNvSpPr txBox="1"/>
          <p:nvPr/>
        </p:nvSpPr>
        <p:spPr>
          <a:xfrm>
            <a:off x="493837" y="5455144"/>
            <a:ext cx="10902825" cy="1107996"/>
          </a:xfrm>
          <a:prstGeom prst="rect">
            <a:avLst/>
          </a:prstGeom>
          <a:solidFill>
            <a:srgbClr val="0097A9"/>
          </a:solidFill>
        </p:spPr>
        <p:txBody>
          <a:bodyPr wrap="square" rtlCol="0">
            <a:spAutoFit/>
          </a:bodyPr>
          <a:lstStyle/>
          <a:p>
            <a:pPr marL="228604" indent="-228604" algn="just" defTabSz="1008420">
              <a:buFont typeface="+mj-lt"/>
              <a:buAutoNum type="alphaLcPeriod"/>
              <a:defRPr/>
            </a:pPr>
            <a:r>
              <a:rPr lang="en-US" sz="1100" dirty="0">
                <a:solidFill>
                  <a:prstClr val="white"/>
                </a:solidFill>
                <a:latin typeface="Calibri" panose="020F0502020204030204" pitchFamily="34" charset="0"/>
                <a:ea typeface="Verdana" panose="020B0604030504040204" pitchFamily="34" charset="0"/>
                <a:cs typeface="Calibri" panose="020F0502020204030204" pitchFamily="34" charset="0"/>
              </a:rPr>
              <a:t>The price/conversion formula of convertible capital instruments should be determined upfront at the time of issue of the instruments. The price at the time of conversion should not in any case be lower than the fair value worked out, at the time of issuance of such instruments, in accordance with the extant FEMA regulations. </a:t>
            </a:r>
          </a:p>
          <a:p>
            <a:pPr marL="228604" indent="-228604" algn="just" defTabSz="1008420">
              <a:buFont typeface="+mj-lt"/>
              <a:buAutoNum type="alphaLcPeriod"/>
              <a:defRPr/>
            </a:pPr>
            <a:endParaRPr lang="en-US" sz="1100" dirty="0">
              <a:solidFill>
                <a:prstClr val="white"/>
              </a:solidFill>
              <a:latin typeface="Calibri" panose="020F0502020204030204" pitchFamily="34" charset="0"/>
              <a:ea typeface="Verdana" panose="020B0604030504040204" pitchFamily="34" charset="0"/>
              <a:cs typeface="Calibri" panose="020F0502020204030204" pitchFamily="34" charset="0"/>
            </a:endParaRPr>
          </a:p>
          <a:p>
            <a:pPr marL="228604" indent="-228604" algn="just" defTabSz="1008420">
              <a:buFont typeface="+mj-lt"/>
              <a:buAutoNum type="alphaLcPeriod"/>
              <a:defRPr/>
            </a:pPr>
            <a:r>
              <a:rPr lang="en-US" sz="1100" dirty="0">
                <a:solidFill>
                  <a:prstClr val="white"/>
                </a:solidFill>
                <a:latin typeface="Calibri" panose="020F0502020204030204" pitchFamily="34" charset="0"/>
                <a:ea typeface="Verdana" panose="020B0604030504040204" pitchFamily="34" charset="0"/>
                <a:cs typeface="Calibri" panose="020F0502020204030204" pitchFamily="34" charset="0"/>
              </a:rPr>
              <a:t>Pricing guidelines for equity shares, CCPS, CCD with optionality clauses will be as per pricing/ valuation guidelines issued by RBI from time to time.</a:t>
            </a:r>
          </a:p>
          <a:p>
            <a:pPr marL="228604" indent="-228604" algn="just" defTabSz="1008420">
              <a:buFont typeface="+mj-lt"/>
              <a:buAutoNum type="alphaLcPeriod"/>
              <a:defRPr/>
            </a:pPr>
            <a:endParaRPr lang="en-US" sz="1100" dirty="0">
              <a:solidFill>
                <a:prstClr val="white"/>
              </a:solidFill>
              <a:latin typeface="Calibri" panose="020F0502020204030204" pitchFamily="34" charset="0"/>
              <a:ea typeface="Verdana" panose="020B0604030504040204" pitchFamily="34" charset="0"/>
              <a:cs typeface="Calibri" panose="020F0502020204030204" pitchFamily="34" charset="0"/>
            </a:endParaRPr>
          </a:p>
          <a:p>
            <a:pPr marL="228604" indent="-228604" algn="just" defTabSz="1008420">
              <a:buFont typeface="+mj-lt"/>
              <a:buAutoNum type="alphaLcPeriod"/>
              <a:defRPr/>
            </a:pPr>
            <a:r>
              <a:rPr lang="en-US" sz="1100" dirty="0">
                <a:solidFill>
                  <a:prstClr val="white"/>
                </a:solidFill>
                <a:latin typeface="Calibri" panose="020F0502020204030204" pitchFamily="34" charset="0"/>
                <a:ea typeface="Verdana" panose="020B0604030504040204" pitchFamily="34" charset="0"/>
                <a:cs typeface="Calibri" panose="020F0502020204030204" pitchFamily="34" charset="0"/>
              </a:rPr>
              <a:t>Valuation Report not to be older than 3 Months  </a:t>
            </a:r>
          </a:p>
        </p:txBody>
      </p:sp>
      <p:sp>
        <p:nvSpPr>
          <p:cNvPr id="22" name="Title 2"/>
          <p:cNvSpPr txBox="1">
            <a:spLocks/>
          </p:cNvSpPr>
          <p:nvPr/>
        </p:nvSpPr>
        <p:spPr bwMode="gray">
          <a:xfrm>
            <a:off x="603375" y="262819"/>
            <a:ext cx="10683750" cy="497465"/>
          </a:xfrm>
          <a:prstGeom prst="rect">
            <a:avLst/>
          </a:prstGeom>
          <a:solidFill>
            <a:schemeClr val="bg1"/>
          </a:solidFill>
          <a:ln>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t" anchorCtr="0">
            <a:noAutofit/>
          </a:bodyPr>
          <a:lstStyle>
            <a:lvl1pPr algn="l" defTabSz="1008400" rtl="0" eaLnBrk="1" latinLnBrk="0" hangingPunct="1">
              <a:spcBef>
                <a:spcPct val="0"/>
              </a:spcBef>
              <a:buNone/>
              <a:defRPr sz="2000" kern="1200">
                <a:solidFill>
                  <a:schemeClr val="tx1"/>
                </a:solidFill>
                <a:latin typeface="+mj-lt"/>
                <a:ea typeface="+mj-ea"/>
                <a:cs typeface="+mj-cs"/>
              </a:defRPr>
            </a:lvl1pPr>
          </a:lstStyle>
          <a:p>
            <a:r>
              <a:rPr lang="en-US" sz="2100" dirty="0">
                <a:solidFill>
                  <a:schemeClr val="bg1"/>
                </a:solidFill>
                <a:latin typeface="Calibri" panose="020F0502020204030204" pitchFamily="34" charset="0"/>
                <a:cs typeface="Calibri" panose="020F0502020204030204" pitchFamily="34" charset="0"/>
              </a:rPr>
              <a:t> </a:t>
            </a:r>
            <a:r>
              <a:rPr lang="en-US" sz="2100" dirty="0">
                <a:latin typeface="Calibri" panose="020F0502020204030204" pitchFamily="34" charset="0"/>
                <a:cs typeface="Calibri" panose="020F0502020204030204" pitchFamily="34" charset="0"/>
              </a:rPr>
              <a:t>Pricing of Instrument</a:t>
            </a:r>
            <a:br>
              <a:rPr lang="en-US" sz="2100" dirty="0">
                <a:latin typeface="Calibri" panose="020F0502020204030204" pitchFamily="34" charset="0"/>
                <a:cs typeface="Calibri" panose="020F0502020204030204" pitchFamily="34" charset="0"/>
              </a:rPr>
            </a:br>
            <a:br>
              <a:rPr lang="en-US" sz="2100" dirty="0">
                <a:latin typeface="Calibri" panose="020F0502020204030204" pitchFamily="34" charset="0"/>
                <a:cs typeface="Calibri" panose="020F0502020204030204" pitchFamily="34" charset="0"/>
              </a:rPr>
            </a:br>
            <a:br>
              <a:rPr lang="en-US" sz="2100" dirty="0">
                <a:solidFill>
                  <a:schemeClr val="bg1"/>
                </a:solidFill>
                <a:latin typeface="Calibri" panose="020F0502020204030204" pitchFamily="34" charset="0"/>
                <a:cs typeface="Calibri" panose="020F0502020204030204" pitchFamily="34" charset="0"/>
              </a:rPr>
            </a:br>
            <a:br>
              <a:rPr lang="en-US" sz="2100" dirty="0">
                <a:solidFill>
                  <a:schemeClr val="bg1"/>
                </a:solidFill>
                <a:latin typeface="Calibri" panose="020F0502020204030204" pitchFamily="34" charset="0"/>
                <a:cs typeface="Calibri" panose="020F0502020204030204" pitchFamily="34" charset="0"/>
              </a:rPr>
            </a:br>
            <a:endParaRPr lang="en-US" sz="210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55108818"/>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gray">
          <a:xfrm>
            <a:off x="1303043" y="1123318"/>
            <a:ext cx="3230912" cy="633441"/>
          </a:xfrm>
          <a:prstGeom prst="rect">
            <a:avLst/>
          </a:prstGeom>
          <a:solidFill>
            <a:schemeClr val="accent5"/>
          </a:solidFill>
          <a:ln w="19050" algn="ctr">
            <a:solidFill>
              <a:schemeClr val="accent5"/>
            </a:solidFill>
            <a:miter lim="800000"/>
            <a:headEnd/>
            <a:tailEnd/>
          </a:ln>
        </p:spPr>
        <p:txBody>
          <a:bodyPr wrap="square" lIns="70674" tIns="70674" rIns="70674" bIns="70674" rtlCol="0" anchor="ctr"/>
          <a:lstStyle/>
          <a:p>
            <a:pPr algn="ctr">
              <a:lnSpc>
                <a:spcPct val="106000"/>
              </a:lnSpc>
              <a:buFont typeface="Wingdings 2" pitchFamily="18" charset="2"/>
              <a:buNone/>
            </a:pPr>
            <a:r>
              <a:rPr lang="en-US" sz="1400" b="1" dirty="0">
                <a:solidFill>
                  <a:schemeClr val="bg1"/>
                </a:solidFill>
                <a:latin typeface="Calibri" panose="020F0502020204030204" pitchFamily="34" charset="0"/>
                <a:cs typeface="Calibri" panose="020F0502020204030204" pitchFamily="34" charset="0"/>
              </a:rPr>
              <a:t>Rights/ Bonus Issue	</a:t>
            </a:r>
            <a:endParaRPr lang="en-IN" sz="1400" b="1" dirty="0">
              <a:solidFill>
                <a:schemeClr val="bg1"/>
              </a:solidFill>
              <a:latin typeface="Calibri" panose="020F0502020204030204" pitchFamily="34" charset="0"/>
              <a:cs typeface="Calibri" panose="020F0502020204030204" pitchFamily="34" charset="0"/>
            </a:endParaRPr>
          </a:p>
        </p:txBody>
      </p:sp>
      <p:sp>
        <p:nvSpPr>
          <p:cNvPr id="63" name="Rectangle 62"/>
          <p:cNvSpPr/>
          <p:nvPr/>
        </p:nvSpPr>
        <p:spPr bwMode="gray">
          <a:xfrm>
            <a:off x="1304926" y="1863204"/>
            <a:ext cx="3230912" cy="4510484"/>
          </a:xfrm>
          <a:prstGeom prst="rect">
            <a:avLst/>
          </a:prstGeom>
          <a:solidFill>
            <a:schemeClr val="accent3">
              <a:lumMod val="20000"/>
              <a:lumOff val="80000"/>
            </a:schemeClr>
          </a:solidFill>
          <a:ln w="19050" algn="ctr">
            <a:noFill/>
            <a:miter lim="800000"/>
            <a:headEnd/>
            <a:tailEnd/>
          </a:ln>
        </p:spPr>
        <p:txBody>
          <a:bodyPr wrap="square" lIns="70674" tIns="70674" rIns="70674" bIns="70674" rtlCol="0" anchor="t"/>
          <a:lstStyle/>
          <a:p>
            <a:pPr marL="103647" lvl="1" indent="-103647" algn="just" defTabSz="829178">
              <a:buSzPct val="100000"/>
              <a:buFont typeface="Arial"/>
              <a:buChar char="•"/>
              <a:defRPr/>
            </a:pPr>
            <a:r>
              <a:rPr lang="en-US" sz="1200" dirty="0">
                <a:latin typeface="Calibri" panose="020F0502020204030204" pitchFamily="34" charset="0"/>
                <a:cs typeface="Calibri" panose="020F0502020204030204" pitchFamily="34" charset="0"/>
              </a:rPr>
              <a:t>Share Warrants not allowed;</a:t>
            </a:r>
          </a:p>
          <a:p>
            <a:pPr marL="103647" lvl="1" indent="-103647" algn="just" defTabSz="829178">
              <a:buSzPct val="100000"/>
              <a:buFont typeface="Arial"/>
              <a:buChar char="•"/>
              <a:defRPr/>
            </a:pPr>
            <a:endParaRPr lang="en-US" sz="1200" dirty="0">
              <a:latin typeface="Calibri" panose="020F0502020204030204" pitchFamily="34" charset="0"/>
              <a:cs typeface="Calibri" panose="020F0502020204030204" pitchFamily="34" charset="0"/>
            </a:endParaRPr>
          </a:p>
          <a:p>
            <a:pPr marL="103647" lvl="1" indent="-103647" algn="just" defTabSz="829178">
              <a:buSzPct val="100000"/>
              <a:buFont typeface="Arial"/>
              <a:buChar char="•"/>
              <a:defRPr/>
            </a:pPr>
            <a:r>
              <a:rPr lang="en-US" sz="1200" dirty="0">
                <a:latin typeface="Calibri" panose="020F0502020204030204" pitchFamily="34" charset="0"/>
                <a:cs typeface="Calibri" panose="020F0502020204030204" pitchFamily="34" charset="0"/>
              </a:rPr>
              <a:t>Adherence of sectoral cap;</a:t>
            </a:r>
          </a:p>
          <a:p>
            <a:pPr marL="103647" lvl="1" indent="-103647" algn="just" defTabSz="829178">
              <a:buSzPct val="100000"/>
              <a:buFont typeface="Arial"/>
              <a:buChar char="•"/>
              <a:defRPr/>
            </a:pPr>
            <a:endParaRPr lang="en-US" sz="1200" dirty="0">
              <a:latin typeface="Calibri" panose="020F0502020204030204" pitchFamily="34" charset="0"/>
              <a:cs typeface="Calibri" panose="020F0502020204030204" pitchFamily="34" charset="0"/>
            </a:endParaRPr>
          </a:p>
          <a:p>
            <a:pPr marL="103647" lvl="1" indent="-103647" algn="just" defTabSz="829178">
              <a:buSzPct val="100000"/>
              <a:buFont typeface="Arial"/>
              <a:buChar char="•"/>
              <a:defRPr/>
            </a:pPr>
            <a:r>
              <a:rPr lang="en-US" sz="1200" dirty="0">
                <a:latin typeface="Calibri" panose="020F0502020204030204" pitchFamily="34" charset="0"/>
                <a:cs typeface="Calibri" panose="020F0502020204030204" pitchFamily="34" charset="0"/>
              </a:rPr>
              <a:t>Shares acquired as per NDI Rules;</a:t>
            </a:r>
          </a:p>
          <a:p>
            <a:pPr marL="103647" lvl="1" indent="-103647" algn="just" defTabSz="829178">
              <a:buSzPct val="100000"/>
              <a:buFont typeface="Arial"/>
              <a:buChar char="•"/>
              <a:defRPr/>
            </a:pPr>
            <a:endParaRPr lang="en-US" sz="1200" dirty="0">
              <a:latin typeface="Calibri" panose="020F0502020204030204" pitchFamily="34" charset="0"/>
              <a:cs typeface="Calibri" panose="020F0502020204030204" pitchFamily="34" charset="0"/>
            </a:endParaRPr>
          </a:p>
          <a:p>
            <a:pPr marL="103647" lvl="1" indent="-103647" algn="just" defTabSz="829178">
              <a:buSzPct val="100000"/>
              <a:buFont typeface="Arial"/>
              <a:buChar char="•"/>
              <a:defRPr/>
            </a:pPr>
            <a:r>
              <a:rPr lang="en-US" sz="1200" dirty="0">
                <a:latin typeface="Calibri" panose="020F0502020204030204" pitchFamily="34" charset="0"/>
                <a:cs typeface="Calibri" panose="020F0502020204030204" pitchFamily="34" charset="0"/>
              </a:rPr>
              <a:t>Compliance of Companies Act 2013;</a:t>
            </a:r>
          </a:p>
          <a:p>
            <a:pPr marL="103647" lvl="1" indent="-103647" algn="just" defTabSz="829178">
              <a:buSzPct val="100000"/>
              <a:buFont typeface="Arial"/>
              <a:buChar char="•"/>
              <a:defRPr/>
            </a:pPr>
            <a:endParaRPr lang="en-US" sz="1200" dirty="0">
              <a:latin typeface="Calibri" panose="020F0502020204030204" pitchFamily="34" charset="0"/>
              <a:cs typeface="Calibri" panose="020F0502020204030204" pitchFamily="34" charset="0"/>
            </a:endParaRPr>
          </a:p>
          <a:p>
            <a:pPr marL="103647" lvl="1" indent="-103647" algn="just" defTabSz="829178">
              <a:buSzPct val="100000"/>
              <a:buFont typeface="Arial"/>
              <a:buChar char="•"/>
              <a:defRPr/>
            </a:pPr>
            <a:r>
              <a:rPr lang="en-US" sz="1200" dirty="0">
                <a:latin typeface="Calibri" panose="020F0502020204030204" pitchFamily="34" charset="0"/>
                <a:cs typeface="Calibri" panose="020F0502020204030204" pitchFamily="34" charset="0"/>
              </a:rPr>
              <a:t>Pricing:-</a:t>
            </a:r>
          </a:p>
          <a:p>
            <a:pPr marL="230327" lvl="2" indent="-103647" algn="just" defTabSz="829178">
              <a:buSzPct val="100000"/>
              <a:buFont typeface="Arial"/>
              <a:buChar char="−"/>
              <a:defRPr/>
            </a:pPr>
            <a:r>
              <a:rPr lang="en-US" sz="1200" b="1" dirty="0">
                <a:latin typeface="Calibri" panose="020F0502020204030204" pitchFamily="34" charset="0"/>
                <a:cs typeface="Calibri" panose="020F0502020204030204" pitchFamily="34" charset="0"/>
              </a:rPr>
              <a:t>Unlisted Company</a:t>
            </a:r>
            <a:r>
              <a:rPr lang="en-US" sz="1200" dirty="0">
                <a:latin typeface="Calibri" panose="020F0502020204030204" pitchFamily="34" charset="0"/>
                <a:cs typeface="Calibri" panose="020F0502020204030204" pitchFamily="34" charset="0"/>
              </a:rPr>
              <a:t>- not less than price offered to residents;</a:t>
            </a:r>
          </a:p>
          <a:p>
            <a:pPr marL="230327" lvl="2" indent="-103647" algn="just" defTabSz="829178">
              <a:buSzPct val="100000"/>
              <a:buFont typeface="Arial"/>
              <a:buChar char="−"/>
              <a:defRPr/>
            </a:pPr>
            <a:r>
              <a:rPr lang="en-US" sz="1200" b="1" dirty="0">
                <a:latin typeface="Calibri" panose="020F0502020204030204" pitchFamily="34" charset="0"/>
                <a:cs typeface="Calibri" panose="020F0502020204030204" pitchFamily="34" charset="0"/>
              </a:rPr>
              <a:t>Listed Company- </a:t>
            </a:r>
            <a:r>
              <a:rPr lang="en-US" sz="1200" dirty="0">
                <a:latin typeface="Calibri" panose="020F0502020204030204" pitchFamily="34" charset="0"/>
                <a:cs typeface="Calibri" panose="020F0502020204030204" pitchFamily="34" charset="0"/>
              </a:rPr>
              <a:t>Price determined by Company.</a:t>
            </a:r>
          </a:p>
          <a:p>
            <a:pPr marL="103647" lvl="1" indent="-103647" algn="just" defTabSz="829178">
              <a:buSzPct val="100000"/>
              <a:buFont typeface="Arial"/>
              <a:buChar char="•"/>
              <a:defRPr/>
            </a:pPr>
            <a:endParaRPr lang="en-US" sz="1200" dirty="0">
              <a:latin typeface="Calibri" panose="020F0502020204030204" pitchFamily="34" charset="0"/>
              <a:cs typeface="Calibri" panose="020F0502020204030204" pitchFamily="34" charset="0"/>
            </a:endParaRPr>
          </a:p>
          <a:p>
            <a:pPr marL="103647" lvl="1" indent="-103647" algn="just" defTabSz="829178">
              <a:buSzPct val="100000"/>
              <a:buFont typeface="Arial"/>
              <a:buChar char="•"/>
              <a:defRPr/>
            </a:pPr>
            <a:r>
              <a:rPr lang="en-US" sz="1200" dirty="0">
                <a:latin typeface="Calibri" panose="020F0502020204030204" pitchFamily="34" charset="0"/>
                <a:cs typeface="Calibri" panose="020F0502020204030204" pitchFamily="34" charset="0"/>
              </a:rPr>
              <a:t>Funds brought from overseas or out of funds held in NRE/FCNR(B)/Escrow A/c;</a:t>
            </a:r>
          </a:p>
          <a:p>
            <a:pPr marL="103647" lvl="1" indent="-103647" algn="just" defTabSz="829178">
              <a:buSzPct val="100000"/>
              <a:buFont typeface="Arial"/>
              <a:buChar char="•"/>
              <a:defRPr/>
            </a:pPr>
            <a:endParaRPr lang="en-US" sz="1200" dirty="0">
              <a:latin typeface="Calibri" panose="020F0502020204030204" pitchFamily="34" charset="0"/>
              <a:cs typeface="Calibri" panose="020F0502020204030204" pitchFamily="34" charset="0"/>
            </a:endParaRPr>
          </a:p>
          <a:p>
            <a:pPr marL="155471" indent="-155471" algn="just">
              <a:buFont typeface="Arial" panose="020B0604020202020204" pitchFamily="34" charset="0"/>
              <a:buChar char="•"/>
            </a:pPr>
            <a:r>
              <a:rPr lang="en-US" sz="1200" dirty="0">
                <a:latin typeface="Calibri" panose="020F0502020204030204" pitchFamily="34" charset="0"/>
                <a:cs typeface="Calibri" panose="020F0502020204030204" pitchFamily="34" charset="0"/>
              </a:rPr>
              <a:t>A person resident outside India who has acquired a right from a person resident in India who has renounced it may acquire equity instruments (other than share warrants) against the said rights as per pricing guidelines as applicable in case of preferential allotment</a:t>
            </a:r>
            <a:endParaRPr lang="en-IN" sz="1200" dirty="0">
              <a:latin typeface="Calibri" panose="020F0502020204030204" pitchFamily="34" charset="0"/>
              <a:cs typeface="Calibri" panose="020F0502020204030204" pitchFamily="34" charset="0"/>
            </a:endParaRPr>
          </a:p>
        </p:txBody>
      </p:sp>
      <p:sp>
        <p:nvSpPr>
          <p:cNvPr id="64" name="Rectangle 63"/>
          <p:cNvSpPr/>
          <p:nvPr/>
        </p:nvSpPr>
        <p:spPr bwMode="gray">
          <a:xfrm>
            <a:off x="4641894" y="1123318"/>
            <a:ext cx="2885385" cy="633441"/>
          </a:xfrm>
          <a:prstGeom prst="rect">
            <a:avLst/>
          </a:prstGeom>
          <a:solidFill>
            <a:schemeClr val="accent6"/>
          </a:solidFill>
          <a:ln w="19050" algn="ctr">
            <a:solidFill>
              <a:schemeClr val="bg1"/>
            </a:solidFill>
            <a:miter lim="800000"/>
            <a:headEnd/>
            <a:tailEnd/>
          </a:ln>
        </p:spPr>
        <p:txBody>
          <a:bodyPr wrap="square" lIns="70674" tIns="70674" rIns="70674" bIns="70674" rtlCol="0" anchor="ctr"/>
          <a:lstStyle/>
          <a:p>
            <a:pPr algn="ctr">
              <a:lnSpc>
                <a:spcPct val="106000"/>
              </a:lnSpc>
              <a:buFont typeface="Wingdings 2" pitchFamily="18" charset="2"/>
              <a:buNone/>
            </a:pPr>
            <a:r>
              <a:rPr lang="en-US" sz="1400" b="1" dirty="0">
                <a:solidFill>
                  <a:schemeClr val="bg1"/>
                </a:solidFill>
                <a:latin typeface="Calibri" panose="020F0502020204030204" pitchFamily="34" charset="0"/>
                <a:cs typeface="Calibri" panose="020F0502020204030204" pitchFamily="34" charset="0"/>
              </a:rPr>
              <a:t>Merger/ Demerger/ Amalgamation/ Arrangement</a:t>
            </a:r>
            <a:endParaRPr lang="en-IN" sz="1400" b="1" dirty="0">
              <a:solidFill>
                <a:schemeClr val="bg1"/>
              </a:solidFill>
              <a:latin typeface="Calibri" panose="020F0502020204030204" pitchFamily="34" charset="0"/>
              <a:cs typeface="Calibri" panose="020F0502020204030204" pitchFamily="34" charset="0"/>
            </a:endParaRPr>
          </a:p>
        </p:txBody>
      </p:sp>
      <p:sp>
        <p:nvSpPr>
          <p:cNvPr id="65" name="Rectangle 64"/>
          <p:cNvSpPr/>
          <p:nvPr/>
        </p:nvSpPr>
        <p:spPr bwMode="gray">
          <a:xfrm>
            <a:off x="4643774" y="1863205"/>
            <a:ext cx="2885385" cy="4510483"/>
          </a:xfrm>
          <a:prstGeom prst="rect">
            <a:avLst/>
          </a:prstGeom>
          <a:solidFill>
            <a:schemeClr val="bg1">
              <a:lumMod val="95000"/>
            </a:schemeClr>
          </a:solidFill>
          <a:ln w="19050" algn="ctr">
            <a:noFill/>
            <a:miter lim="800000"/>
            <a:headEnd/>
            <a:tailEnd/>
          </a:ln>
        </p:spPr>
        <p:txBody>
          <a:bodyPr wrap="square" lIns="70674" tIns="70674" rIns="70674" bIns="70674" rtlCol="0" anchor="t"/>
          <a:lstStyle/>
          <a:p>
            <a:pPr marL="103647" lvl="1" indent="-103647" algn="just" defTabSz="829178">
              <a:buSzPct val="100000"/>
              <a:buFont typeface="Arial"/>
              <a:buChar char="•"/>
              <a:defRPr/>
            </a:pPr>
            <a:r>
              <a:rPr lang="en-US" sz="1200" dirty="0">
                <a:latin typeface="Calibri" panose="020F0502020204030204" pitchFamily="34" charset="0"/>
                <a:cs typeface="Calibri" panose="020F0502020204030204" pitchFamily="34" charset="0"/>
              </a:rPr>
              <a:t>Scheme of Merger/Demerger approved by NCLT/competent authority:-</a:t>
            </a:r>
          </a:p>
          <a:p>
            <a:pPr marL="243284" lvl="1" indent="-156911" algn="just" defTabSz="829178">
              <a:buSzPct val="100000"/>
              <a:buFont typeface="Verdana" panose="020B0604030504040204" pitchFamily="34" charset="0"/>
              <a:buChar char="-"/>
              <a:defRPr/>
            </a:pPr>
            <a:endParaRPr lang="en-US" sz="1200" dirty="0">
              <a:latin typeface="Calibri" panose="020F0502020204030204" pitchFamily="34" charset="0"/>
              <a:cs typeface="Calibri" panose="020F0502020204030204" pitchFamily="34" charset="0"/>
            </a:endParaRPr>
          </a:p>
          <a:p>
            <a:pPr marL="243284" lvl="1" indent="-156911" algn="just" defTabSz="829178">
              <a:buSzPct val="100000"/>
              <a:buFont typeface="Verdana" panose="020B0604030504040204" pitchFamily="34" charset="0"/>
              <a:buChar char="-"/>
              <a:defRPr/>
            </a:pPr>
            <a:r>
              <a:rPr lang="en-US" sz="1200" dirty="0">
                <a:latin typeface="Calibri" panose="020F0502020204030204" pitchFamily="34" charset="0"/>
                <a:cs typeface="Calibri" panose="020F0502020204030204" pitchFamily="34" charset="0"/>
              </a:rPr>
              <a:t>May issue equity instruments to existing holders subject to compliance of entry route, sectoral caps etc.;</a:t>
            </a:r>
          </a:p>
          <a:p>
            <a:pPr marL="243284" lvl="1" indent="-156911" algn="just" defTabSz="829178">
              <a:buSzPct val="100000"/>
              <a:buFont typeface="Verdana" panose="020B0604030504040204" pitchFamily="34" charset="0"/>
              <a:buChar char="-"/>
              <a:defRPr/>
            </a:pPr>
            <a:endParaRPr lang="en-US" sz="1200" dirty="0">
              <a:latin typeface="Calibri" panose="020F0502020204030204" pitchFamily="34" charset="0"/>
              <a:cs typeface="Calibri" panose="020F0502020204030204" pitchFamily="34" charset="0"/>
            </a:endParaRPr>
          </a:p>
          <a:p>
            <a:pPr marL="243284" lvl="1" indent="-156911" algn="just" defTabSz="829178">
              <a:buSzPct val="100000"/>
              <a:buFont typeface="Verdana" panose="020B0604030504040204" pitchFamily="34" charset="0"/>
              <a:buChar char="-"/>
              <a:defRPr/>
            </a:pPr>
            <a:r>
              <a:rPr lang="en-US" sz="1200" dirty="0">
                <a:latin typeface="Calibri" panose="020F0502020204030204" pitchFamily="34" charset="0"/>
                <a:cs typeface="Calibri" panose="020F0502020204030204" pitchFamily="34" charset="0"/>
              </a:rPr>
              <a:t>In case of breach of sectoral caps GOI approval to be obtained;</a:t>
            </a:r>
          </a:p>
          <a:p>
            <a:pPr marL="243284" lvl="1" indent="-156911" algn="just" defTabSz="829178">
              <a:buSzPct val="100000"/>
              <a:buFont typeface="Verdana" panose="020B0604030504040204" pitchFamily="34" charset="0"/>
              <a:buChar char="-"/>
              <a:defRPr/>
            </a:pPr>
            <a:endParaRPr lang="en-US" sz="1200" dirty="0">
              <a:latin typeface="Calibri" panose="020F0502020204030204" pitchFamily="34" charset="0"/>
              <a:cs typeface="Calibri" panose="020F0502020204030204" pitchFamily="34" charset="0"/>
            </a:endParaRPr>
          </a:p>
          <a:p>
            <a:pPr marL="243284" lvl="1" indent="-156911" algn="just" defTabSz="829178">
              <a:buSzPct val="100000"/>
              <a:buFont typeface="Verdana" panose="020B0604030504040204" pitchFamily="34" charset="0"/>
              <a:buChar char="-"/>
              <a:defRPr/>
            </a:pPr>
            <a:r>
              <a:rPr lang="en-US" sz="1200" dirty="0">
                <a:latin typeface="Calibri" panose="020F0502020204030204" pitchFamily="34" charset="0"/>
                <a:cs typeface="Calibri" panose="020F0502020204030204" pitchFamily="34" charset="0"/>
              </a:rPr>
              <a:t>Transferor/transferee Company not to engage in activity prohibited for FDI.</a:t>
            </a:r>
          </a:p>
          <a:p>
            <a:pPr marL="243284" lvl="1" indent="-156911" algn="just" defTabSz="829178">
              <a:buSzPct val="100000"/>
              <a:buFont typeface="Verdana" panose="020B0604030504040204" pitchFamily="34" charset="0"/>
              <a:buChar char="-"/>
              <a:defRPr/>
            </a:pPr>
            <a:endParaRPr lang="en-US" sz="1200" dirty="0">
              <a:latin typeface="Calibri" panose="020F0502020204030204" pitchFamily="34" charset="0"/>
              <a:cs typeface="Calibri" panose="020F0502020204030204" pitchFamily="34" charset="0"/>
            </a:endParaRPr>
          </a:p>
          <a:p>
            <a:pPr marL="243284" lvl="1" indent="-156911" algn="just" defTabSz="829178">
              <a:buSzPct val="100000"/>
              <a:buFont typeface="Verdana" panose="020B0604030504040204" pitchFamily="34" charset="0"/>
              <a:buChar char="-"/>
              <a:defRPr/>
            </a:pPr>
            <a:r>
              <a:rPr lang="en-US" sz="1200" dirty="0">
                <a:latin typeface="Calibri" panose="020F0502020204030204" pitchFamily="34" charset="0"/>
                <a:cs typeface="Calibri" panose="020F0502020204030204" pitchFamily="34" charset="0"/>
              </a:rPr>
              <a:t>Listed Companies shall be in compliance with SEBI (LODR) Regulations. </a:t>
            </a:r>
          </a:p>
          <a:p>
            <a:pPr marL="243284" lvl="1" indent="-156911" algn="just" defTabSz="829178">
              <a:buSzPct val="100000"/>
              <a:buFont typeface="Verdana" panose="020B0604030504040204" pitchFamily="34" charset="0"/>
              <a:buChar char="-"/>
              <a:defRPr/>
            </a:pPr>
            <a:endParaRPr lang="en-US" sz="1200" dirty="0">
              <a:latin typeface="Calibri" panose="020F0502020204030204" pitchFamily="34" charset="0"/>
              <a:cs typeface="Calibri" panose="020F0502020204030204" pitchFamily="34" charset="0"/>
            </a:endParaRPr>
          </a:p>
          <a:p>
            <a:pPr marL="243284" lvl="1" indent="-156911" algn="just" defTabSz="829178">
              <a:buSzPct val="100000"/>
              <a:buFont typeface="Verdana" panose="020B0604030504040204" pitchFamily="34" charset="0"/>
              <a:buChar char="-"/>
              <a:defRPr/>
            </a:pPr>
            <a:r>
              <a:rPr lang="en-US" sz="1200" dirty="0">
                <a:latin typeface="Calibri" panose="020F0502020204030204" pitchFamily="34" charset="0"/>
                <a:cs typeface="Calibri" panose="020F0502020204030204" pitchFamily="34" charset="0"/>
              </a:rPr>
              <a:t>Issue of Redeemable Instruments out of General Reserve under Scheme of Arrangement in terms of Companies Act 2013</a:t>
            </a:r>
            <a:endParaRPr lang="en-IN" sz="1200" dirty="0">
              <a:latin typeface="Calibri" panose="020F0502020204030204" pitchFamily="34" charset="0"/>
              <a:cs typeface="Calibri" panose="020F0502020204030204" pitchFamily="34" charset="0"/>
            </a:endParaRPr>
          </a:p>
        </p:txBody>
      </p:sp>
      <p:sp>
        <p:nvSpPr>
          <p:cNvPr id="66" name="Rectangle 65"/>
          <p:cNvSpPr/>
          <p:nvPr/>
        </p:nvSpPr>
        <p:spPr bwMode="gray">
          <a:xfrm>
            <a:off x="7635216" y="1123318"/>
            <a:ext cx="3232799" cy="633441"/>
          </a:xfrm>
          <a:prstGeom prst="rect">
            <a:avLst/>
          </a:prstGeom>
          <a:solidFill>
            <a:schemeClr val="accent1"/>
          </a:solidFill>
          <a:ln w="19050" algn="ctr">
            <a:noFill/>
            <a:miter lim="800000"/>
            <a:headEnd/>
            <a:tailEnd/>
          </a:ln>
        </p:spPr>
        <p:txBody>
          <a:bodyPr wrap="square" lIns="70674" tIns="70674" rIns="70674" bIns="70674" rtlCol="0" anchor="ctr"/>
          <a:lstStyle/>
          <a:p>
            <a:pPr algn="ctr">
              <a:lnSpc>
                <a:spcPct val="106000"/>
              </a:lnSpc>
              <a:buFont typeface="Wingdings 2" pitchFamily="18" charset="2"/>
              <a:buNone/>
            </a:pPr>
            <a:r>
              <a:rPr lang="en-US" sz="1400" b="1" dirty="0">
                <a:solidFill>
                  <a:schemeClr val="bg1"/>
                </a:solidFill>
                <a:latin typeface="Calibri" panose="020F0502020204030204" pitchFamily="34" charset="0"/>
                <a:cs typeface="Calibri" panose="020F0502020204030204" pitchFamily="34" charset="0"/>
              </a:rPr>
              <a:t>ESOP/ Sweat Equity</a:t>
            </a:r>
            <a:endParaRPr lang="en-IN" sz="1400" b="1" dirty="0">
              <a:solidFill>
                <a:schemeClr val="bg1"/>
              </a:solidFill>
              <a:latin typeface="Calibri" panose="020F0502020204030204" pitchFamily="34" charset="0"/>
              <a:cs typeface="Calibri" panose="020F0502020204030204" pitchFamily="34" charset="0"/>
            </a:endParaRPr>
          </a:p>
        </p:txBody>
      </p:sp>
      <p:sp>
        <p:nvSpPr>
          <p:cNvPr id="67" name="Rectangle 66"/>
          <p:cNvSpPr/>
          <p:nvPr/>
        </p:nvSpPr>
        <p:spPr bwMode="gray">
          <a:xfrm>
            <a:off x="7635215" y="1859835"/>
            <a:ext cx="3232800" cy="4510800"/>
          </a:xfrm>
          <a:prstGeom prst="rect">
            <a:avLst/>
          </a:prstGeom>
          <a:solidFill>
            <a:schemeClr val="accent1">
              <a:lumMod val="20000"/>
              <a:lumOff val="80000"/>
            </a:schemeClr>
          </a:solidFill>
          <a:ln w="19050" algn="ctr">
            <a:noFill/>
            <a:miter lim="800000"/>
            <a:headEnd/>
            <a:tailEnd/>
          </a:ln>
        </p:spPr>
        <p:txBody>
          <a:bodyPr wrap="square" lIns="70674" tIns="70674" rIns="70674" bIns="70674" rtlCol="0" anchor="t"/>
          <a:lstStyle/>
          <a:p>
            <a:pPr marL="103647" lvl="1" indent="-103647" algn="just" defTabSz="829178">
              <a:buSzPct val="100000"/>
              <a:buFont typeface="Arial"/>
              <a:buChar char="•"/>
              <a:defRPr/>
            </a:pPr>
            <a:r>
              <a:rPr lang="en-US" sz="1200" dirty="0">
                <a:latin typeface="Calibri" panose="020F0502020204030204" pitchFamily="34" charset="0"/>
                <a:cs typeface="Calibri" panose="020F0502020204030204" pitchFamily="34" charset="0"/>
              </a:rPr>
              <a:t>Employee, directors of Company/HC/JV/WOOS are eligible;</a:t>
            </a:r>
          </a:p>
          <a:p>
            <a:pPr marL="103647" lvl="1" indent="-103647" algn="just" defTabSz="829178">
              <a:buSzPct val="100000"/>
              <a:buFont typeface="Arial"/>
              <a:buChar char="•"/>
              <a:defRPr/>
            </a:pPr>
            <a:endParaRPr lang="en-US" sz="1200" dirty="0">
              <a:latin typeface="Calibri" panose="020F0502020204030204" pitchFamily="34" charset="0"/>
              <a:cs typeface="Calibri" panose="020F0502020204030204" pitchFamily="34" charset="0"/>
            </a:endParaRPr>
          </a:p>
          <a:p>
            <a:pPr marL="103647" lvl="1" indent="-103647" algn="just" defTabSz="829178">
              <a:buSzPct val="100000"/>
              <a:buFont typeface="Arial"/>
              <a:buChar char="•"/>
              <a:defRPr/>
            </a:pPr>
            <a:r>
              <a:rPr lang="en-US" sz="1200" dirty="0">
                <a:latin typeface="Calibri" panose="020F0502020204030204" pitchFamily="34" charset="0"/>
                <a:cs typeface="Calibri" panose="020F0502020204030204" pitchFamily="34" charset="0"/>
              </a:rPr>
              <a:t>Scheme as per Companies Act 2013 or SEBI;</a:t>
            </a:r>
          </a:p>
          <a:p>
            <a:pPr marL="103647" lvl="1" indent="-103647" algn="just" defTabSz="829178">
              <a:buSzPct val="100000"/>
              <a:buFont typeface="Arial"/>
              <a:buChar char="•"/>
              <a:defRPr/>
            </a:pPr>
            <a:endParaRPr lang="en-US" sz="1200" dirty="0">
              <a:latin typeface="Calibri" panose="020F0502020204030204" pitchFamily="34" charset="0"/>
              <a:cs typeface="Calibri" panose="020F0502020204030204" pitchFamily="34" charset="0"/>
            </a:endParaRPr>
          </a:p>
          <a:p>
            <a:pPr marL="103647" lvl="1" indent="-103647" algn="just" defTabSz="829178">
              <a:buSzPct val="100000"/>
              <a:buFont typeface="Arial"/>
              <a:buChar char="•"/>
              <a:defRPr/>
            </a:pPr>
            <a:r>
              <a:rPr lang="en-US" sz="1200" dirty="0">
                <a:latin typeface="Calibri" panose="020F0502020204030204" pitchFamily="34" charset="0"/>
                <a:cs typeface="Calibri" panose="020F0502020204030204" pitchFamily="34" charset="0"/>
              </a:rPr>
              <a:t>Adherence of Sectoral cap;</a:t>
            </a:r>
          </a:p>
          <a:p>
            <a:pPr marL="103647" lvl="1" indent="-103647" algn="just" defTabSz="829178">
              <a:buSzPct val="100000"/>
              <a:buFont typeface="Arial"/>
              <a:buChar char="•"/>
              <a:defRPr/>
            </a:pPr>
            <a:endParaRPr lang="en-US" sz="1200" dirty="0">
              <a:latin typeface="Calibri" panose="020F0502020204030204" pitchFamily="34" charset="0"/>
              <a:cs typeface="Calibri" panose="020F0502020204030204" pitchFamily="34" charset="0"/>
            </a:endParaRPr>
          </a:p>
          <a:p>
            <a:pPr marL="103647" lvl="1" indent="-103647" algn="just" defTabSz="829178">
              <a:buSzPct val="100000"/>
              <a:buFont typeface="Arial"/>
              <a:buChar char="•"/>
              <a:defRPr/>
            </a:pPr>
            <a:r>
              <a:rPr lang="en-US" sz="1200" dirty="0">
                <a:latin typeface="Calibri" panose="020F0502020204030204" pitchFamily="34" charset="0"/>
                <a:cs typeface="Calibri" panose="020F0502020204030204" pitchFamily="34" charset="0"/>
              </a:rPr>
              <a:t>Issuance by Company under approval route shall require prior approval;</a:t>
            </a:r>
          </a:p>
          <a:p>
            <a:pPr marL="103647" lvl="1" indent="-103647" algn="just" defTabSz="829178">
              <a:buSzPct val="100000"/>
              <a:buFont typeface="Arial"/>
              <a:buChar char="•"/>
              <a:defRPr/>
            </a:pPr>
            <a:endParaRPr lang="en-US" sz="1200" dirty="0">
              <a:latin typeface="Calibri" panose="020F0502020204030204" pitchFamily="34" charset="0"/>
              <a:cs typeface="Calibri" panose="020F0502020204030204" pitchFamily="34" charset="0"/>
            </a:endParaRPr>
          </a:p>
          <a:p>
            <a:pPr marL="103647" lvl="1" indent="-103647" algn="just" defTabSz="829178">
              <a:buSzPct val="100000"/>
              <a:buFont typeface="Arial"/>
              <a:buChar char="•"/>
              <a:defRPr/>
            </a:pPr>
            <a:r>
              <a:rPr lang="en-US" sz="1200" dirty="0">
                <a:latin typeface="Calibri" panose="020F0502020204030204" pitchFamily="34" charset="0"/>
                <a:cs typeface="Calibri" panose="020F0502020204030204" pitchFamily="34" charset="0"/>
              </a:rPr>
              <a:t>Prior approval required for issuance of shares to citizen of countries sharing land border with India;</a:t>
            </a:r>
          </a:p>
          <a:p>
            <a:pPr marL="103647" lvl="1" indent="-103647" algn="just" defTabSz="829178">
              <a:buSzPct val="100000"/>
              <a:buFont typeface="Arial"/>
              <a:buChar char="•"/>
              <a:defRPr/>
            </a:pPr>
            <a:endParaRPr lang="en-US" sz="1200" dirty="0">
              <a:latin typeface="Calibri" panose="020F0502020204030204" pitchFamily="34" charset="0"/>
              <a:cs typeface="Calibri" panose="020F0502020204030204" pitchFamily="34" charset="0"/>
            </a:endParaRPr>
          </a:p>
          <a:p>
            <a:pPr marL="103647" lvl="1" indent="-103647" algn="just" defTabSz="829178">
              <a:buSzPct val="100000"/>
              <a:buFont typeface="Arial"/>
              <a:buChar char="•"/>
              <a:defRPr/>
            </a:pPr>
            <a:r>
              <a:rPr lang="en-US" sz="1200" dirty="0">
                <a:latin typeface="Calibri" panose="020F0502020204030204" pitchFamily="34" charset="0"/>
                <a:cs typeface="Calibri" panose="020F0502020204030204" pitchFamily="34" charset="0"/>
              </a:rPr>
              <a:t>Person who was resident at the time of grant of shares shall hold the share on non-repatriation basis.</a:t>
            </a:r>
            <a:endParaRPr lang="en-IN" sz="1200" dirty="0">
              <a:latin typeface="Calibri" panose="020F0502020204030204" pitchFamily="34" charset="0"/>
              <a:cs typeface="Calibri" panose="020F0502020204030204" pitchFamily="34" charset="0"/>
            </a:endParaRPr>
          </a:p>
        </p:txBody>
      </p:sp>
      <p:sp>
        <p:nvSpPr>
          <p:cNvPr id="14" name="Title 2"/>
          <p:cNvSpPr txBox="1">
            <a:spLocks/>
          </p:cNvSpPr>
          <p:nvPr/>
        </p:nvSpPr>
        <p:spPr bwMode="gray">
          <a:xfrm>
            <a:off x="476996" y="288407"/>
            <a:ext cx="11048254" cy="391809"/>
          </a:xfrm>
          <a:prstGeom prst="rect">
            <a:avLst/>
          </a:prstGeom>
          <a:solidFill>
            <a:schemeClr val="bg1"/>
          </a:solidFill>
          <a:ln>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t" anchorCtr="0">
            <a:noAutofit/>
          </a:bodyPr>
          <a:lstStyle>
            <a:lvl1pPr algn="l" defTabSz="1008400" rtl="0" eaLnBrk="1" latinLnBrk="0" hangingPunct="1">
              <a:spcBef>
                <a:spcPct val="0"/>
              </a:spcBef>
              <a:buNone/>
              <a:defRPr sz="2000" kern="1200">
                <a:solidFill>
                  <a:schemeClr val="tx1"/>
                </a:solidFill>
                <a:latin typeface="+mj-lt"/>
                <a:ea typeface="+mj-ea"/>
                <a:cs typeface="+mj-cs"/>
              </a:defRPr>
            </a:lvl1pPr>
          </a:lstStyle>
          <a:p>
            <a:r>
              <a:rPr lang="en-US" sz="2100" dirty="0">
                <a:solidFill>
                  <a:schemeClr val="bg1"/>
                </a:solidFill>
                <a:latin typeface="Calibri" panose="020F0502020204030204" pitchFamily="34" charset="0"/>
                <a:cs typeface="Calibri" panose="020F0502020204030204" pitchFamily="34" charset="0"/>
              </a:rPr>
              <a:t> </a:t>
            </a:r>
            <a:r>
              <a:rPr lang="en-US" sz="2100" dirty="0">
                <a:latin typeface="Calibri" panose="020F0502020204030204" pitchFamily="34" charset="0"/>
                <a:cs typeface="Calibri" panose="020F0502020204030204" pitchFamily="34" charset="0"/>
              </a:rPr>
              <a:t>Other Inbound Investments</a:t>
            </a:r>
            <a:br>
              <a:rPr lang="en-US" sz="2100" dirty="0">
                <a:latin typeface="Calibri" panose="020F0502020204030204" pitchFamily="34" charset="0"/>
                <a:cs typeface="Calibri" panose="020F0502020204030204" pitchFamily="34" charset="0"/>
              </a:rPr>
            </a:br>
            <a:br>
              <a:rPr lang="en-US" sz="2100" dirty="0">
                <a:solidFill>
                  <a:schemeClr val="bg1"/>
                </a:solidFill>
                <a:latin typeface="Calibri" panose="020F0502020204030204" pitchFamily="34" charset="0"/>
                <a:cs typeface="Calibri" panose="020F0502020204030204" pitchFamily="34" charset="0"/>
              </a:rPr>
            </a:br>
            <a:endParaRPr lang="en-US" sz="210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35783003"/>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p:cNvSpPr/>
          <p:nvPr/>
        </p:nvSpPr>
        <p:spPr>
          <a:xfrm>
            <a:off x="1687136" y="1024315"/>
            <a:ext cx="8221527" cy="324239"/>
          </a:xfrm>
          <a:prstGeom prst="round2SameRect">
            <a:avLst/>
          </a:prstGeom>
          <a:solidFill>
            <a:schemeClr val="tx1">
              <a:lumMod val="75000"/>
              <a:lumOff val="25000"/>
            </a:schemeClr>
          </a:solidFill>
          <a:ln>
            <a:noFill/>
            <a:headEnd/>
            <a:tailEnd/>
          </a:ln>
          <a:effectLst/>
        </p:spPr>
        <p:style>
          <a:lnRef idx="1">
            <a:schemeClr val="accent3"/>
          </a:lnRef>
          <a:fillRef idx="3">
            <a:schemeClr val="accent3"/>
          </a:fillRef>
          <a:effectRef idx="2">
            <a:schemeClr val="accent3"/>
          </a:effectRef>
          <a:fontRef idx="minor">
            <a:schemeClr val="lt1"/>
          </a:fontRef>
        </p:style>
        <p:txBody>
          <a:bodyPr lIns="92301" tIns="46149" rIns="92301" bIns="46149" anchor="ctr"/>
          <a:lstStyle/>
          <a:p>
            <a:pPr algn="ctr"/>
            <a:r>
              <a:rPr lang="en-US" sz="1400" dirty="0">
                <a:latin typeface="Calibri" panose="020F0502020204030204" pitchFamily="34" charset="0"/>
                <a:cs typeface="Calibri" panose="020F0502020204030204" pitchFamily="34" charset="0"/>
              </a:rPr>
              <a:t>Conversion of following Legitimate Dues into Shares/ Convertible Debentures is permitted:</a:t>
            </a:r>
            <a:endParaRPr lang="en-US" sz="1400" b="1" dirty="0">
              <a:latin typeface="Calibri" panose="020F0502020204030204" pitchFamily="34" charset="0"/>
              <a:cs typeface="Calibri" panose="020F0502020204030204" pitchFamily="34" charset="0"/>
            </a:endParaRPr>
          </a:p>
        </p:txBody>
      </p:sp>
      <p:sp>
        <p:nvSpPr>
          <p:cNvPr id="6" name="Snip and Round Single Corner Rectangle 15"/>
          <p:cNvSpPr/>
          <p:nvPr/>
        </p:nvSpPr>
        <p:spPr>
          <a:xfrm flipH="1">
            <a:off x="2171100" y="1834818"/>
            <a:ext cx="2480469" cy="4225041"/>
          </a:xfrm>
          <a:custGeom>
            <a:avLst/>
            <a:gdLst>
              <a:gd name="connsiteX0" fmla="*/ 690290 w 2707338"/>
              <a:gd name="connsiteY0" fmla="*/ 0 h 4572000"/>
              <a:gd name="connsiteX1" fmla="*/ 2707338 w 2707338"/>
              <a:gd name="connsiteY1" fmla="*/ 0 h 4572000"/>
              <a:gd name="connsiteX2" fmla="*/ 2707338 w 2707338"/>
              <a:gd name="connsiteY2" fmla="*/ 0 h 4572000"/>
              <a:gd name="connsiteX3" fmla="*/ 2707338 w 2707338"/>
              <a:gd name="connsiteY3" fmla="*/ 4572000 h 4572000"/>
              <a:gd name="connsiteX4" fmla="*/ 0 w 2707338"/>
              <a:gd name="connsiteY4" fmla="*/ 4572000 h 4572000"/>
              <a:gd name="connsiteX5" fmla="*/ 0 w 2707338"/>
              <a:gd name="connsiteY5" fmla="*/ 690290 h 4572000"/>
              <a:gd name="connsiteX6" fmla="*/ 690290 w 2707338"/>
              <a:gd name="connsiteY6" fmla="*/ 0 h 4572000"/>
              <a:gd name="connsiteX0" fmla="*/ 2707338 w 2798778"/>
              <a:gd name="connsiteY0" fmla="*/ 4572000 h 4663440"/>
              <a:gd name="connsiteX1" fmla="*/ 0 w 2798778"/>
              <a:gd name="connsiteY1" fmla="*/ 4572000 h 4663440"/>
              <a:gd name="connsiteX2" fmla="*/ 0 w 2798778"/>
              <a:gd name="connsiteY2" fmla="*/ 690290 h 4663440"/>
              <a:gd name="connsiteX3" fmla="*/ 690290 w 2798778"/>
              <a:gd name="connsiteY3" fmla="*/ 0 h 4663440"/>
              <a:gd name="connsiteX4" fmla="*/ 2707338 w 2798778"/>
              <a:gd name="connsiteY4" fmla="*/ 0 h 4663440"/>
              <a:gd name="connsiteX5" fmla="*/ 2707338 w 2798778"/>
              <a:gd name="connsiteY5" fmla="*/ 0 h 4663440"/>
              <a:gd name="connsiteX6" fmla="*/ 2798778 w 2798778"/>
              <a:gd name="connsiteY6" fmla="*/ 4663440 h 4663440"/>
              <a:gd name="connsiteX0" fmla="*/ 2707338 w 2707338"/>
              <a:gd name="connsiteY0" fmla="*/ 4572000 h 4572000"/>
              <a:gd name="connsiteX1" fmla="*/ 0 w 2707338"/>
              <a:gd name="connsiteY1" fmla="*/ 4572000 h 4572000"/>
              <a:gd name="connsiteX2" fmla="*/ 0 w 2707338"/>
              <a:gd name="connsiteY2" fmla="*/ 690290 h 4572000"/>
              <a:gd name="connsiteX3" fmla="*/ 690290 w 2707338"/>
              <a:gd name="connsiteY3" fmla="*/ 0 h 4572000"/>
              <a:gd name="connsiteX4" fmla="*/ 2707338 w 2707338"/>
              <a:gd name="connsiteY4" fmla="*/ 0 h 4572000"/>
              <a:gd name="connsiteX5" fmla="*/ 2707338 w 2707338"/>
              <a:gd name="connsiteY5" fmla="*/ 0 h 4572000"/>
              <a:gd name="connsiteX0" fmla="*/ 0 w 2707338"/>
              <a:gd name="connsiteY0" fmla="*/ 4572000 h 4572000"/>
              <a:gd name="connsiteX1" fmla="*/ 0 w 2707338"/>
              <a:gd name="connsiteY1" fmla="*/ 690290 h 4572000"/>
              <a:gd name="connsiteX2" fmla="*/ 690290 w 2707338"/>
              <a:gd name="connsiteY2" fmla="*/ 0 h 4572000"/>
              <a:gd name="connsiteX3" fmla="*/ 2707338 w 2707338"/>
              <a:gd name="connsiteY3" fmla="*/ 0 h 4572000"/>
              <a:gd name="connsiteX4" fmla="*/ 2707338 w 2707338"/>
              <a:gd name="connsiteY4" fmla="*/ 0 h 4572000"/>
              <a:gd name="connsiteX0" fmla="*/ 0 w 2707338"/>
              <a:gd name="connsiteY0" fmla="*/ 4081730 h 4081730"/>
              <a:gd name="connsiteX1" fmla="*/ 0 w 2707338"/>
              <a:gd name="connsiteY1" fmla="*/ 690290 h 4081730"/>
              <a:gd name="connsiteX2" fmla="*/ 690290 w 2707338"/>
              <a:gd name="connsiteY2" fmla="*/ 0 h 4081730"/>
              <a:gd name="connsiteX3" fmla="*/ 2707338 w 2707338"/>
              <a:gd name="connsiteY3" fmla="*/ 0 h 4081730"/>
              <a:gd name="connsiteX4" fmla="*/ 2707338 w 2707338"/>
              <a:gd name="connsiteY4" fmla="*/ 0 h 40817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7338" h="4081730">
                <a:moveTo>
                  <a:pt x="0" y="4081730"/>
                </a:moveTo>
                <a:lnTo>
                  <a:pt x="0" y="690290"/>
                </a:lnTo>
                <a:cubicBezTo>
                  <a:pt x="0" y="309053"/>
                  <a:pt x="309053" y="0"/>
                  <a:pt x="690290" y="0"/>
                </a:cubicBezTo>
                <a:lnTo>
                  <a:pt x="2707338" y="0"/>
                </a:lnTo>
                <a:lnTo>
                  <a:pt x="2707338" y="0"/>
                </a:lnTo>
              </a:path>
            </a:pathLst>
          </a:cu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Calibri" panose="020F0502020204030204" pitchFamily="34" charset="0"/>
              <a:cs typeface="Calibri" panose="020F0502020204030204" pitchFamily="34" charset="0"/>
            </a:endParaRPr>
          </a:p>
        </p:txBody>
      </p:sp>
      <p:sp>
        <p:nvSpPr>
          <p:cNvPr id="7" name="Snip and Round Single Corner Rectangle 15"/>
          <p:cNvSpPr/>
          <p:nvPr/>
        </p:nvSpPr>
        <p:spPr>
          <a:xfrm flipH="1">
            <a:off x="4882420" y="1817543"/>
            <a:ext cx="2480469" cy="4314926"/>
          </a:xfrm>
          <a:custGeom>
            <a:avLst/>
            <a:gdLst>
              <a:gd name="connsiteX0" fmla="*/ 690290 w 2707338"/>
              <a:gd name="connsiteY0" fmla="*/ 0 h 4572000"/>
              <a:gd name="connsiteX1" fmla="*/ 2707338 w 2707338"/>
              <a:gd name="connsiteY1" fmla="*/ 0 h 4572000"/>
              <a:gd name="connsiteX2" fmla="*/ 2707338 w 2707338"/>
              <a:gd name="connsiteY2" fmla="*/ 0 h 4572000"/>
              <a:gd name="connsiteX3" fmla="*/ 2707338 w 2707338"/>
              <a:gd name="connsiteY3" fmla="*/ 4572000 h 4572000"/>
              <a:gd name="connsiteX4" fmla="*/ 0 w 2707338"/>
              <a:gd name="connsiteY4" fmla="*/ 4572000 h 4572000"/>
              <a:gd name="connsiteX5" fmla="*/ 0 w 2707338"/>
              <a:gd name="connsiteY5" fmla="*/ 690290 h 4572000"/>
              <a:gd name="connsiteX6" fmla="*/ 690290 w 2707338"/>
              <a:gd name="connsiteY6" fmla="*/ 0 h 4572000"/>
              <a:gd name="connsiteX0" fmla="*/ 2707338 w 2798778"/>
              <a:gd name="connsiteY0" fmla="*/ 4572000 h 4663440"/>
              <a:gd name="connsiteX1" fmla="*/ 0 w 2798778"/>
              <a:gd name="connsiteY1" fmla="*/ 4572000 h 4663440"/>
              <a:gd name="connsiteX2" fmla="*/ 0 w 2798778"/>
              <a:gd name="connsiteY2" fmla="*/ 690290 h 4663440"/>
              <a:gd name="connsiteX3" fmla="*/ 690290 w 2798778"/>
              <a:gd name="connsiteY3" fmla="*/ 0 h 4663440"/>
              <a:gd name="connsiteX4" fmla="*/ 2707338 w 2798778"/>
              <a:gd name="connsiteY4" fmla="*/ 0 h 4663440"/>
              <a:gd name="connsiteX5" fmla="*/ 2707338 w 2798778"/>
              <a:gd name="connsiteY5" fmla="*/ 0 h 4663440"/>
              <a:gd name="connsiteX6" fmla="*/ 2798778 w 2798778"/>
              <a:gd name="connsiteY6" fmla="*/ 4663440 h 4663440"/>
              <a:gd name="connsiteX0" fmla="*/ 2707338 w 2707338"/>
              <a:gd name="connsiteY0" fmla="*/ 4572000 h 4572000"/>
              <a:gd name="connsiteX1" fmla="*/ 0 w 2707338"/>
              <a:gd name="connsiteY1" fmla="*/ 4572000 h 4572000"/>
              <a:gd name="connsiteX2" fmla="*/ 0 w 2707338"/>
              <a:gd name="connsiteY2" fmla="*/ 690290 h 4572000"/>
              <a:gd name="connsiteX3" fmla="*/ 690290 w 2707338"/>
              <a:gd name="connsiteY3" fmla="*/ 0 h 4572000"/>
              <a:gd name="connsiteX4" fmla="*/ 2707338 w 2707338"/>
              <a:gd name="connsiteY4" fmla="*/ 0 h 4572000"/>
              <a:gd name="connsiteX5" fmla="*/ 2707338 w 2707338"/>
              <a:gd name="connsiteY5" fmla="*/ 0 h 4572000"/>
              <a:gd name="connsiteX0" fmla="*/ 0 w 2707338"/>
              <a:gd name="connsiteY0" fmla="*/ 4572000 h 4572000"/>
              <a:gd name="connsiteX1" fmla="*/ 0 w 2707338"/>
              <a:gd name="connsiteY1" fmla="*/ 690290 h 4572000"/>
              <a:gd name="connsiteX2" fmla="*/ 690290 w 2707338"/>
              <a:gd name="connsiteY2" fmla="*/ 0 h 4572000"/>
              <a:gd name="connsiteX3" fmla="*/ 2707338 w 2707338"/>
              <a:gd name="connsiteY3" fmla="*/ 0 h 4572000"/>
              <a:gd name="connsiteX4" fmla="*/ 2707338 w 2707338"/>
              <a:gd name="connsiteY4" fmla="*/ 0 h 4572000"/>
              <a:gd name="connsiteX0" fmla="*/ 0 w 2707338"/>
              <a:gd name="connsiteY0" fmla="*/ 4114414 h 4114414"/>
              <a:gd name="connsiteX1" fmla="*/ 0 w 2707338"/>
              <a:gd name="connsiteY1" fmla="*/ 690290 h 4114414"/>
              <a:gd name="connsiteX2" fmla="*/ 690290 w 2707338"/>
              <a:gd name="connsiteY2" fmla="*/ 0 h 4114414"/>
              <a:gd name="connsiteX3" fmla="*/ 2707338 w 2707338"/>
              <a:gd name="connsiteY3" fmla="*/ 0 h 4114414"/>
              <a:gd name="connsiteX4" fmla="*/ 2707338 w 2707338"/>
              <a:gd name="connsiteY4" fmla="*/ 0 h 4114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7338" h="4114414">
                <a:moveTo>
                  <a:pt x="0" y="4114414"/>
                </a:moveTo>
                <a:lnTo>
                  <a:pt x="0" y="690290"/>
                </a:lnTo>
                <a:cubicBezTo>
                  <a:pt x="0" y="309053"/>
                  <a:pt x="309053" y="0"/>
                  <a:pt x="690290" y="0"/>
                </a:cubicBezTo>
                <a:lnTo>
                  <a:pt x="2707338" y="0"/>
                </a:lnTo>
                <a:lnTo>
                  <a:pt x="2707338" y="0"/>
                </a:lnTo>
              </a:path>
            </a:pathLst>
          </a:cu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Calibri" panose="020F0502020204030204" pitchFamily="34" charset="0"/>
              <a:cs typeface="Calibri" panose="020F0502020204030204" pitchFamily="34" charset="0"/>
            </a:endParaRPr>
          </a:p>
        </p:txBody>
      </p:sp>
      <p:sp>
        <p:nvSpPr>
          <p:cNvPr id="8" name="Snip and Round Single Corner Rectangle 15"/>
          <p:cNvSpPr/>
          <p:nvPr/>
        </p:nvSpPr>
        <p:spPr>
          <a:xfrm flipH="1">
            <a:off x="7464183" y="1860729"/>
            <a:ext cx="2444481" cy="4271739"/>
          </a:xfrm>
          <a:custGeom>
            <a:avLst/>
            <a:gdLst>
              <a:gd name="connsiteX0" fmla="*/ 690290 w 2707338"/>
              <a:gd name="connsiteY0" fmla="*/ 0 h 4572000"/>
              <a:gd name="connsiteX1" fmla="*/ 2707338 w 2707338"/>
              <a:gd name="connsiteY1" fmla="*/ 0 h 4572000"/>
              <a:gd name="connsiteX2" fmla="*/ 2707338 w 2707338"/>
              <a:gd name="connsiteY2" fmla="*/ 0 h 4572000"/>
              <a:gd name="connsiteX3" fmla="*/ 2707338 w 2707338"/>
              <a:gd name="connsiteY3" fmla="*/ 4572000 h 4572000"/>
              <a:gd name="connsiteX4" fmla="*/ 0 w 2707338"/>
              <a:gd name="connsiteY4" fmla="*/ 4572000 h 4572000"/>
              <a:gd name="connsiteX5" fmla="*/ 0 w 2707338"/>
              <a:gd name="connsiteY5" fmla="*/ 690290 h 4572000"/>
              <a:gd name="connsiteX6" fmla="*/ 690290 w 2707338"/>
              <a:gd name="connsiteY6" fmla="*/ 0 h 4572000"/>
              <a:gd name="connsiteX0" fmla="*/ 2707338 w 2798778"/>
              <a:gd name="connsiteY0" fmla="*/ 4572000 h 4663440"/>
              <a:gd name="connsiteX1" fmla="*/ 0 w 2798778"/>
              <a:gd name="connsiteY1" fmla="*/ 4572000 h 4663440"/>
              <a:gd name="connsiteX2" fmla="*/ 0 w 2798778"/>
              <a:gd name="connsiteY2" fmla="*/ 690290 h 4663440"/>
              <a:gd name="connsiteX3" fmla="*/ 690290 w 2798778"/>
              <a:gd name="connsiteY3" fmla="*/ 0 h 4663440"/>
              <a:gd name="connsiteX4" fmla="*/ 2707338 w 2798778"/>
              <a:gd name="connsiteY4" fmla="*/ 0 h 4663440"/>
              <a:gd name="connsiteX5" fmla="*/ 2707338 w 2798778"/>
              <a:gd name="connsiteY5" fmla="*/ 0 h 4663440"/>
              <a:gd name="connsiteX6" fmla="*/ 2798778 w 2798778"/>
              <a:gd name="connsiteY6" fmla="*/ 4663440 h 4663440"/>
              <a:gd name="connsiteX0" fmla="*/ 2707338 w 2707338"/>
              <a:gd name="connsiteY0" fmla="*/ 4572000 h 4572000"/>
              <a:gd name="connsiteX1" fmla="*/ 0 w 2707338"/>
              <a:gd name="connsiteY1" fmla="*/ 4572000 h 4572000"/>
              <a:gd name="connsiteX2" fmla="*/ 0 w 2707338"/>
              <a:gd name="connsiteY2" fmla="*/ 690290 h 4572000"/>
              <a:gd name="connsiteX3" fmla="*/ 690290 w 2707338"/>
              <a:gd name="connsiteY3" fmla="*/ 0 h 4572000"/>
              <a:gd name="connsiteX4" fmla="*/ 2707338 w 2707338"/>
              <a:gd name="connsiteY4" fmla="*/ 0 h 4572000"/>
              <a:gd name="connsiteX5" fmla="*/ 2707338 w 2707338"/>
              <a:gd name="connsiteY5" fmla="*/ 0 h 4572000"/>
              <a:gd name="connsiteX0" fmla="*/ 0 w 2707338"/>
              <a:gd name="connsiteY0" fmla="*/ 4572000 h 4572000"/>
              <a:gd name="connsiteX1" fmla="*/ 0 w 2707338"/>
              <a:gd name="connsiteY1" fmla="*/ 690290 h 4572000"/>
              <a:gd name="connsiteX2" fmla="*/ 690290 w 2707338"/>
              <a:gd name="connsiteY2" fmla="*/ 0 h 4572000"/>
              <a:gd name="connsiteX3" fmla="*/ 2707338 w 2707338"/>
              <a:gd name="connsiteY3" fmla="*/ 0 h 4572000"/>
              <a:gd name="connsiteX4" fmla="*/ 2707338 w 2707338"/>
              <a:gd name="connsiteY4" fmla="*/ 0 h 4572000"/>
              <a:gd name="connsiteX0" fmla="*/ 0 w 2707338"/>
              <a:gd name="connsiteY0" fmla="*/ 4130758 h 4130758"/>
              <a:gd name="connsiteX1" fmla="*/ 0 w 2707338"/>
              <a:gd name="connsiteY1" fmla="*/ 690290 h 4130758"/>
              <a:gd name="connsiteX2" fmla="*/ 690290 w 2707338"/>
              <a:gd name="connsiteY2" fmla="*/ 0 h 4130758"/>
              <a:gd name="connsiteX3" fmla="*/ 2707338 w 2707338"/>
              <a:gd name="connsiteY3" fmla="*/ 0 h 4130758"/>
              <a:gd name="connsiteX4" fmla="*/ 2707338 w 2707338"/>
              <a:gd name="connsiteY4" fmla="*/ 0 h 4130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7338" h="4130758">
                <a:moveTo>
                  <a:pt x="0" y="4130758"/>
                </a:moveTo>
                <a:lnTo>
                  <a:pt x="0" y="690290"/>
                </a:lnTo>
                <a:cubicBezTo>
                  <a:pt x="0" y="309053"/>
                  <a:pt x="309053" y="0"/>
                  <a:pt x="690290" y="0"/>
                </a:cubicBezTo>
                <a:lnTo>
                  <a:pt x="2707338" y="0"/>
                </a:lnTo>
                <a:lnTo>
                  <a:pt x="2707338" y="0"/>
                </a:lnTo>
              </a:path>
            </a:pathLst>
          </a:cu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Calibri" panose="020F0502020204030204" pitchFamily="34" charset="0"/>
              <a:cs typeface="Calibri" panose="020F0502020204030204" pitchFamily="34" charset="0"/>
            </a:endParaRPr>
          </a:p>
        </p:txBody>
      </p:sp>
      <p:sp>
        <p:nvSpPr>
          <p:cNvPr id="9" name="TextBox 17"/>
          <p:cNvSpPr txBox="1"/>
          <p:nvPr/>
        </p:nvSpPr>
        <p:spPr>
          <a:xfrm>
            <a:off x="2018053" y="1958527"/>
            <a:ext cx="2454369" cy="3488134"/>
          </a:xfrm>
          <a:prstGeom prst="rect">
            <a:avLst/>
          </a:prstGeom>
          <a:noFill/>
        </p:spPr>
        <p:txBody>
          <a:bodyPr wrap="square" lIns="0" rtlCol="0">
            <a:spAutoFit/>
          </a:bodyPr>
          <a:lstStyle/>
          <a:p>
            <a:pPr marL="155471" indent="-155471" algn="just" fontAlgn="base" hangingPunct="0">
              <a:spcAft>
                <a:spcPts val="544"/>
              </a:spcAft>
              <a:buClr>
                <a:schemeClr val="tx1"/>
              </a:buClr>
              <a:buSzPct val="100000"/>
              <a:buFont typeface="Arial" panose="020B0604020202020204" pitchFamily="34" charset="0"/>
              <a:buChar char="•"/>
            </a:pPr>
            <a:r>
              <a:rPr lang="en-US" sz="1200" dirty="0">
                <a:latin typeface="Calibri" panose="020F0502020204030204" pitchFamily="34" charset="0"/>
                <a:cs typeface="Calibri" panose="020F0502020204030204" pitchFamily="34" charset="0"/>
              </a:rPr>
              <a:t>Lump-sum technical know how fee;</a:t>
            </a:r>
          </a:p>
          <a:p>
            <a:pPr marL="155471" indent="-155471" algn="just" fontAlgn="base" hangingPunct="0">
              <a:spcAft>
                <a:spcPts val="544"/>
              </a:spcAft>
              <a:buClr>
                <a:schemeClr val="tx1"/>
              </a:buClr>
              <a:buSzPct val="100000"/>
              <a:buFont typeface="Arial" panose="020B0604020202020204" pitchFamily="34" charset="0"/>
              <a:buChar char="•"/>
            </a:pPr>
            <a:r>
              <a:rPr lang="en-US" sz="1200" dirty="0">
                <a:latin typeface="Calibri" panose="020F0502020204030204" pitchFamily="34" charset="0"/>
                <a:cs typeface="Calibri" panose="020F0502020204030204" pitchFamily="34" charset="0"/>
              </a:rPr>
              <a:t>Royalty;</a:t>
            </a:r>
          </a:p>
          <a:p>
            <a:pPr marL="155471" indent="-155471" algn="just" fontAlgn="base" hangingPunct="0">
              <a:spcAft>
                <a:spcPts val="544"/>
              </a:spcAft>
              <a:buClr>
                <a:schemeClr val="tx1"/>
              </a:buClr>
              <a:buSzPct val="100000"/>
              <a:buFont typeface="Arial" panose="020B0604020202020204" pitchFamily="34" charset="0"/>
              <a:buChar char="•"/>
            </a:pPr>
            <a:r>
              <a:rPr lang="en-US" sz="1200" dirty="0">
                <a:latin typeface="Calibri" panose="020F0502020204030204" pitchFamily="34" charset="0"/>
                <a:cs typeface="Calibri" panose="020F0502020204030204" pitchFamily="34" charset="0"/>
              </a:rPr>
              <a:t>ECB (other than import dues deemed as ECB or Trade Credit as per RBI guidelines);</a:t>
            </a:r>
          </a:p>
          <a:p>
            <a:pPr marL="155471" indent="-155471" algn="just" fontAlgn="base" hangingPunct="0">
              <a:spcAft>
                <a:spcPts val="544"/>
              </a:spcAft>
              <a:buClr>
                <a:schemeClr val="tx1"/>
              </a:buClr>
              <a:buSzPct val="100000"/>
              <a:buFont typeface="Arial" panose="020B0604020202020204" pitchFamily="34" charset="0"/>
              <a:buChar char="•"/>
            </a:pPr>
            <a:r>
              <a:rPr lang="en-US" sz="1200" dirty="0">
                <a:latin typeface="Calibri" panose="020F0502020204030204" pitchFamily="34" charset="0"/>
                <a:cs typeface="Calibri" panose="020F0502020204030204" pitchFamily="34" charset="0"/>
              </a:rPr>
              <a:t>Import of capital goods/machinery/equipment (excluding second hand machinery) and pre–operative/ pre – incorporation expenses including payment of rent etc.;</a:t>
            </a:r>
          </a:p>
          <a:p>
            <a:pPr marL="155471" indent="-155471" algn="just" fontAlgn="base" hangingPunct="0">
              <a:spcAft>
                <a:spcPts val="544"/>
              </a:spcAft>
              <a:buClr>
                <a:schemeClr val="tx1"/>
              </a:buClr>
              <a:buSzPct val="100000"/>
              <a:buFont typeface="Arial" panose="020B0604020202020204" pitchFamily="34" charset="0"/>
              <a:buChar char="•"/>
            </a:pPr>
            <a:r>
              <a:rPr lang="en-US" sz="1200" dirty="0">
                <a:latin typeface="Calibri" panose="020F0502020204030204" pitchFamily="34" charset="0"/>
                <a:cs typeface="Calibri" panose="020F0502020204030204" pitchFamily="34" charset="0"/>
              </a:rPr>
              <a:t>Other funds payable by the investee company, remittance of which does not require prior permission of the Government of India or Reserve Bank of India under FEMA, 1999.</a:t>
            </a:r>
          </a:p>
        </p:txBody>
      </p:sp>
      <p:sp>
        <p:nvSpPr>
          <p:cNvPr id="10" name="TextBox 54"/>
          <p:cNvSpPr txBox="1"/>
          <p:nvPr/>
        </p:nvSpPr>
        <p:spPr>
          <a:xfrm>
            <a:off x="4718312" y="1915340"/>
            <a:ext cx="2455018" cy="3978012"/>
          </a:xfrm>
          <a:prstGeom prst="rect">
            <a:avLst/>
          </a:prstGeom>
          <a:noFill/>
        </p:spPr>
        <p:txBody>
          <a:bodyPr wrap="square" rtlCol="0">
            <a:spAutoFit/>
          </a:bodyPr>
          <a:lstStyle/>
          <a:p>
            <a:pPr marL="155471" indent="-155471" algn="just" fontAlgn="base" hangingPunct="0">
              <a:spcAft>
                <a:spcPts val="544"/>
              </a:spcAft>
              <a:buClr>
                <a:schemeClr val="tx1"/>
              </a:buClr>
              <a:buSzPct val="100000"/>
              <a:buFont typeface="Arial" panose="020B0604020202020204" pitchFamily="34" charset="0"/>
              <a:buChar char="•"/>
            </a:pPr>
            <a:r>
              <a:rPr lang="en-US" sz="1200" dirty="0">
                <a:latin typeface="Calibri" panose="020F0502020204030204" pitchFamily="34" charset="0"/>
                <a:cs typeface="Calibri" panose="020F0502020204030204" pitchFamily="34" charset="0"/>
              </a:rPr>
              <a:t>Sectoral cap and pricing guidelines under NDI Rules and FDI needs to be adhered;</a:t>
            </a:r>
          </a:p>
          <a:p>
            <a:pPr marL="155471" indent="-155471" algn="just" fontAlgn="base" hangingPunct="0">
              <a:spcAft>
                <a:spcPts val="544"/>
              </a:spcAft>
              <a:buClr>
                <a:schemeClr val="tx1"/>
              </a:buClr>
              <a:buSzPct val="100000"/>
              <a:buFont typeface="Arial" panose="020B0604020202020204" pitchFamily="34" charset="0"/>
              <a:buChar char="•"/>
            </a:pPr>
            <a:r>
              <a:rPr lang="en-US" sz="1200" dirty="0">
                <a:latin typeface="Calibri" panose="020F0502020204030204" pitchFamily="34" charset="0"/>
                <a:cs typeface="Calibri" panose="020F0502020204030204" pitchFamily="34" charset="0"/>
              </a:rPr>
              <a:t>GOI Approval for conversion in sectors where FDI is restricted as per FDI Policy;</a:t>
            </a:r>
          </a:p>
          <a:p>
            <a:pPr marL="155471" indent="-155471" algn="just" fontAlgn="base" hangingPunct="0">
              <a:spcAft>
                <a:spcPts val="544"/>
              </a:spcAft>
              <a:buClr>
                <a:schemeClr val="tx1"/>
              </a:buClr>
              <a:buSzPct val="100000"/>
              <a:buFont typeface="Arial" panose="020B0604020202020204" pitchFamily="34" charset="0"/>
              <a:buChar char="•"/>
            </a:pPr>
            <a:r>
              <a:rPr lang="en-US" sz="1200" dirty="0">
                <a:latin typeface="Calibri" panose="020F0502020204030204" pitchFamily="34" charset="0"/>
                <a:cs typeface="Calibri" panose="020F0502020204030204" pitchFamily="34" charset="0"/>
              </a:rPr>
              <a:t>Rate of Conversion shall be the exchange rate prevailing on the date of the agreement between the parties concerned for such conversion. However, RBI will have no objection if the borrower company wishes to issue equity shares/convertible debentures for a </a:t>
            </a:r>
            <a:r>
              <a:rPr lang="en-US" sz="1200" b="1" dirty="0">
                <a:latin typeface="Calibri" panose="020F0502020204030204" pitchFamily="34" charset="0"/>
                <a:cs typeface="Calibri" panose="020F0502020204030204" pitchFamily="34" charset="0"/>
              </a:rPr>
              <a:t>rupee amount less than that arrived at as mentioned above</a:t>
            </a:r>
            <a:r>
              <a:rPr lang="en-US" sz="1200" dirty="0">
                <a:latin typeface="Calibri" panose="020F0502020204030204" pitchFamily="34" charset="0"/>
                <a:cs typeface="Calibri" panose="020F0502020204030204" pitchFamily="34" charset="0"/>
              </a:rPr>
              <a:t> by a mutual agreement with the ECB lender.</a:t>
            </a:r>
          </a:p>
          <a:p>
            <a:pPr marL="155471" indent="-155471" algn="just" fontAlgn="base" hangingPunct="0">
              <a:spcAft>
                <a:spcPts val="544"/>
              </a:spcAft>
              <a:buClr>
                <a:schemeClr val="tx1"/>
              </a:buClr>
              <a:buSzPct val="100000"/>
              <a:buFont typeface="Arial" panose="020B0604020202020204" pitchFamily="34" charset="0"/>
              <a:buChar char="•"/>
            </a:pPr>
            <a:r>
              <a:rPr lang="en-US" sz="1200" dirty="0">
                <a:latin typeface="Calibri" panose="020F0502020204030204" pitchFamily="34" charset="0"/>
                <a:cs typeface="Calibri" panose="020F0502020204030204" pitchFamily="34" charset="0"/>
              </a:rPr>
              <a:t>Conversion should be net of taxes.</a:t>
            </a:r>
          </a:p>
        </p:txBody>
      </p:sp>
      <p:sp>
        <p:nvSpPr>
          <p:cNvPr id="11" name="TextBox 55"/>
          <p:cNvSpPr txBox="1"/>
          <p:nvPr/>
        </p:nvSpPr>
        <p:spPr>
          <a:xfrm>
            <a:off x="7345615" y="2020106"/>
            <a:ext cx="2455018" cy="2741776"/>
          </a:xfrm>
          <a:prstGeom prst="rect">
            <a:avLst/>
          </a:prstGeom>
          <a:noFill/>
        </p:spPr>
        <p:txBody>
          <a:bodyPr wrap="square" rtlCol="0">
            <a:spAutoFit/>
          </a:bodyPr>
          <a:lstStyle/>
          <a:p>
            <a:pPr marL="155471" indent="-155471" algn="just" fontAlgn="base" hangingPunct="0">
              <a:spcAft>
                <a:spcPts val="544"/>
              </a:spcAft>
              <a:buClr>
                <a:schemeClr val="tx1"/>
              </a:buClr>
              <a:buSzPct val="100000"/>
              <a:buFont typeface="Arial" panose="020B0604020202020204" pitchFamily="34" charset="0"/>
              <a:buChar char="•"/>
            </a:pPr>
            <a:r>
              <a:rPr lang="en-US" sz="1200" b="1" dirty="0">
                <a:latin typeface="Calibri" panose="020F0502020204030204" pitchFamily="34" charset="0"/>
                <a:cs typeface="Calibri" panose="020F0502020204030204" pitchFamily="34" charset="0"/>
              </a:rPr>
              <a:t>Reporting Requirement in case of Non-ECB’s</a:t>
            </a:r>
            <a:r>
              <a:rPr lang="en-US" sz="1200" dirty="0">
                <a:latin typeface="Calibri" panose="020F0502020204030204" pitchFamily="34" charset="0"/>
                <a:cs typeface="Calibri" panose="020F0502020204030204" pitchFamily="34" charset="0"/>
              </a:rPr>
              <a:t>:- Form FC-GPR to be filed with RBI within 30 days of issue;</a:t>
            </a:r>
          </a:p>
          <a:p>
            <a:pPr marL="155471" indent="-155471" algn="just" fontAlgn="base" hangingPunct="0">
              <a:spcAft>
                <a:spcPts val="544"/>
              </a:spcAft>
              <a:buClr>
                <a:schemeClr val="tx1"/>
              </a:buClr>
              <a:buSzPct val="100000"/>
              <a:buFont typeface="Arial" panose="020B0604020202020204" pitchFamily="34" charset="0"/>
              <a:buChar char="•"/>
            </a:pPr>
            <a:r>
              <a:rPr lang="en-US" sz="1200" b="1" dirty="0">
                <a:latin typeface="Calibri" panose="020F0502020204030204" pitchFamily="34" charset="0"/>
                <a:cs typeface="Calibri" panose="020F0502020204030204" pitchFamily="34" charset="0"/>
              </a:rPr>
              <a:t>Reporting Requirement in case of ECB:- </a:t>
            </a:r>
            <a:r>
              <a:rPr lang="en-US" sz="1200" dirty="0">
                <a:latin typeface="Calibri" panose="020F0502020204030204" pitchFamily="34" charset="0"/>
                <a:cs typeface="Calibri" panose="020F0502020204030204" pitchFamily="34" charset="0"/>
              </a:rPr>
              <a:t>The company shall report the conversion of ECB into equity in ECB-2 Return of the respective month in case of full conversion of ECB. In case of partial conversion of ECB, the converted portion shall be reported in form FC-GPR and non-converted portion in Form ECB-2.</a:t>
            </a:r>
          </a:p>
        </p:txBody>
      </p:sp>
      <p:sp>
        <p:nvSpPr>
          <p:cNvPr id="12" name="Rectangle 11"/>
          <p:cNvSpPr/>
          <p:nvPr/>
        </p:nvSpPr>
        <p:spPr>
          <a:xfrm>
            <a:off x="2338824" y="1526726"/>
            <a:ext cx="1658862" cy="287771"/>
          </a:xfrm>
          <a:prstGeom prst="rect">
            <a:avLst/>
          </a:prstGeom>
        </p:spPr>
        <p:txBody>
          <a:bodyPr wrap="square" lIns="0">
            <a:spAutoFit/>
          </a:bodyPr>
          <a:lstStyle/>
          <a:p>
            <a:pPr defTabSz="924188"/>
            <a:r>
              <a:rPr lang="en-US" sz="1200" b="1" dirty="0">
                <a:solidFill>
                  <a:schemeClr val="accent1"/>
                </a:solidFill>
                <a:latin typeface="Calibri" panose="020F0502020204030204" pitchFamily="34" charset="0"/>
                <a:cs typeface="Calibri" panose="020F0502020204030204" pitchFamily="34" charset="0"/>
              </a:rPr>
              <a:t>Legitimate Dues:</a:t>
            </a:r>
          </a:p>
        </p:txBody>
      </p:sp>
      <p:sp>
        <p:nvSpPr>
          <p:cNvPr id="13" name="Rectangle 12"/>
          <p:cNvSpPr/>
          <p:nvPr/>
        </p:nvSpPr>
        <p:spPr>
          <a:xfrm>
            <a:off x="4884675" y="1500814"/>
            <a:ext cx="823302" cy="276999"/>
          </a:xfrm>
          <a:prstGeom prst="rect">
            <a:avLst/>
          </a:prstGeom>
        </p:spPr>
        <p:txBody>
          <a:bodyPr wrap="none" lIns="0">
            <a:spAutoFit/>
          </a:bodyPr>
          <a:lstStyle/>
          <a:p>
            <a:pPr defTabSz="924188"/>
            <a:r>
              <a:rPr lang="en-US" sz="1200" b="1" dirty="0">
                <a:solidFill>
                  <a:schemeClr val="accent1"/>
                </a:solidFill>
                <a:latin typeface="Calibri" panose="020F0502020204030204" pitchFamily="34" charset="0"/>
                <a:cs typeface="Calibri" panose="020F0502020204030204" pitchFamily="34" charset="0"/>
              </a:rPr>
              <a:t>Conditions:</a:t>
            </a:r>
          </a:p>
        </p:txBody>
      </p:sp>
      <p:sp>
        <p:nvSpPr>
          <p:cNvPr id="14" name="Rectangle 13"/>
          <p:cNvSpPr/>
          <p:nvPr/>
        </p:nvSpPr>
        <p:spPr>
          <a:xfrm>
            <a:off x="7464463" y="1509451"/>
            <a:ext cx="1694118" cy="276999"/>
          </a:xfrm>
          <a:prstGeom prst="rect">
            <a:avLst/>
          </a:prstGeom>
        </p:spPr>
        <p:txBody>
          <a:bodyPr wrap="none" lIns="0">
            <a:spAutoFit/>
          </a:bodyPr>
          <a:lstStyle/>
          <a:p>
            <a:pPr defTabSz="924188"/>
            <a:r>
              <a:rPr lang="en-US" sz="1200" b="1" dirty="0">
                <a:solidFill>
                  <a:schemeClr val="accent1"/>
                </a:solidFill>
                <a:latin typeface="Calibri" panose="020F0502020204030204" pitchFamily="34" charset="0"/>
                <a:cs typeface="Calibri" panose="020F0502020204030204" pitchFamily="34" charset="0"/>
              </a:rPr>
              <a:t>Reporting Requirements:</a:t>
            </a:r>
          </a:p>
        </p:txBody>
      </p:sp>
      <p:sp>
        <p:nvSpPr>
          <p:cNvPr id="25" name="Title 2"/>
          <p:cNvSpPr txBox="1">
            <a:spLocks/>
          </p:cNvSpPr>
          <p:nvPr/>
        </p:nvSpPr>
        <p:spPr bwMode="gray">
          <a:xfrm>
            <a:off x="450092" y="272104"/>
            <a:ext cx="9692468" cy="453427"/>
          </a:xfrm>
          <a:prstGeom prst="rect">
            <a:avLst/>
          </a:prstGeom>
          <a:solidFill>
            <a:schemeClr val="bg1"/>
          </a:solidFill>
          <a:ln>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t" anchorCtr="0">
            <a:noAutofit/>
          </a:bodyPr>
          <a:lstStyle>
            <a:lvl1pPr algn="l" defTabSz="1008400" rtl="0" eaLnBrk="1" latinLnBrk="0" hangingPunct="1">
              <a:spcBef>
                <a:spcPct val="0"/>
              </a:spcBef>
              <a:buNone/>
              <a:defRPr sz="2000" kern="1200">
                <a:solidFill>
                  <a:schemeClr val="tx1"/>
                </a:solidFill>
                <a:latin typeface="+mj-lt"/>
                <a:ea typeface="+mj-ea"/>
                <a:cs typeface="+mj-cs"/>
              </a:defRPr>
            </a:lvl1pPr>
          </a:lstStyle>
          <a:p>
            <a:r>
              <a:rPr lang="en-US" sz="2100" dirty="0">
                <a:latin typeface="Calibri" panose="020F0502020204030204" pitchFamily="34" charset="0"/>
                <a:cs typeface="Calibri" panose="020F0502020204030204" pitchFamily="34" charset="0"/>
              </a:rPr>
              <a:t> Conversion of ECB, Royalty and other Legitimate Dues</a:t>
            </a:r>
          </a:p>
        </p:txBody>
      </p:sp>
    </p:spTree>
    <p:extLst>
      <p:ext uri="{BB962C8B-B14F-4D97-AF65-F5344CB8AC3E}">
        <p14:creationId xmlns:p14="http://schemas.microsoft.com/office/powerpoint/2010/main" val="3059263811"/>
      </p:ext>
    </p:extLst>
  </p:cSld>
  <p:clrMapOvr>
    <a:masterClrMapping/>
  </p:clrMapOvr>
  <p:transition>
    <p:fade/>
  </p:transition>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8KEztrqPu0.ccF8qdOw.Lw"/>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GK8.aFC3p0ils54GIHuZgw"/>
</p:tagLst>
</file>

<file path=ppt/theme/theme1.xml><?xml version="1.0" encoding="utf-8"?>
<a:theme xmlns:a="http://schemas.openxmlformats.org/drawingml/2006/main" name="1_Deloitte 16_9 onscreen">
  <a:themeElements>
    <a:clrScheme name="Deloitte colors">
      <a:dk1>
        <a:sysClr val="windowText" lastClr="000000"/>
      </a:dk1>
      <a:lt1>
        <a:sysClr val="window" lastClr="FFFFFF"/>
      </a:lt1>
      <a:dk2>
        <a:srgbClr val="53565A"/>
      </a:dk2>
      <a:lt2>
        <a:srgbClr val="D0D0CE"/>
      </a:lt2>
      <a:accent1>
        <a:srgbClr val="86BC25"/>
      </a:accent1>
      <a:accent2>
        <a:srgbClr val="046A38"/>
      </a:accent2>
      <a:accent3>
        <a:srgbClr val="62B5E5"/>
      </a:accent3>
      <a:accent4>
        <a:srgbClr val="012169"/>
      </a:accent4>
      <a:accent5>
        <a:srgbClr val="0097A9"/>
      </a:accent5>
      <a:accent6>
        <a:srgbClr val="75787B"/>
      </a:accent6>
      <a:hlink>
        <a:srgbClr val="00A3E0"/>
      </a:hlink>
      <a:folHlink>
        <a:srgbClr val="53565A"/>
      </a:folHlink>
    </a:clrScheme>
    <a:fontScheme name="Deloitte Powerpoint font">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3"/>
        </a:solidFill>
        <a:ln w="19050" algn="ctr">
          <a:noFill/>
          <a:miter lim="800000"/>
          <a:headEnd/>
          <a:tailEnd/>
        </a:ln>
      </a:spPr>
      <a:bodyPr wrap="square" lIns="88900" tIns="88900" rIns="88900" bIns="88900" rtlCol="0" anchor="ctr"/>
      <a:lstStyle>
        <a:defPPr>
          <a:lnSpc>
            <a:spcPct val="106000"/>
          </a:lnSpc>
          <a:buFont typeface="Wingdings 2" pitchFamily="18" charset="2"/>
          <a:buNone/>
          <a:defRPr sz="1600" b="1" dirty="0" smtClean="0">
            <a:solidFill>
              <a:schemeClr val="bg1"/>
            </a:solidFill>
          </a:defRPr>
        </a:defPPr>
      </a:lst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marL="203200" indent="-203200">
          <a:spcBef>
            <a:spcPts val="600"/>
          </a:spcBef>
          <a:buSzPct val="100000"/>
          <a:buFont typeface="Arial"/>
          <a:buChar char="�"/>
          <a:defRPr dirty="0" smtClean="0">
            <a:solidFill>
              <a:srgbClr val="313131"/>
            </a:solidFill>
          </a:defRPr>
        </a:defPPr>
      </a:lstStyle>
    </a:txDef>
  </a:objectDefaults>
  <a:extraClrSchemeLst/>
  <a:custClrLst>
    <a:custClr name="Green 7">
      <a:srgbClr val="2C5234"/>
    </a:custClr>
    <a:custClr name="Green 6">
      <a:srgbClr val="046A38"/>
    </a:custClr>
    <a:custClr name="Green 5">
      <a:srgbClr val="009A44"/>
    </a:custClr>
    <a:custClr name="Green 4">
      <a:srgbClr val="43B02A"/>
    </a:custClr>
    <a:custClr name="Deloitte Green">
      <a:srgbClr val="86BC25"/>
    </a:custClr>
    <a:custClr name="Green 2">
      <a:srgbClr val="C4D600"/>
    </a:custClr>
    <a:custClr name="Green 1">
      <a:srgbClr val="E3E48D"/>
    </a:custClr>
    <a:custClr name="Teal 7">
      <a:srgbClr val="004F59"/>
    </a:custClr>
    <a:custClr name="Teal 6">
      <a:srgbClr val="007680"/>
    </a:custClr>
    <a:custClr name="Teal 5">
      <a:srgbClr val="0097A9"/>
    </a:custClr>
    <a:custClr name="Teal 4">
      <a:srgbClr val="00ABAB"/>
    </a:custClr>
    <a:custClr name="Teal 3">
      <a:srgbClr val="6FC2B4"/>
    </a:custClr>
    <a:custClr name="Teal 2">
      <a:srgbClr val="9DD4CF"/>
    </a:custClr>
    <a:custClr name="Teal 1">
      <a:srgbClr val="DDEFE8"/>
    </a:custClr>
    <a:custClr name="Blue 7">
      <a:srgbClr val="041E42"/>
    </a:custClr>
    <a:custClr name="Blue 6">
      <a:srgbClr val="012169"/>
    </a:custClr>
    <a:custClr name="Blue 5">
      <a:srgbClr val="005587"/>
    </a:custClr>
    <a:custClr name="Blue 4">
      <a:srgbClr val="0076A8"/>
    </a:custClr>
    <a:custClr name="Blue 3">
      <a:srgbClr val="00A3E0"/>
    </a:custClr>
    <a:custClr name="Blue 2">
      <a:srgbClr val="62B5E5"/>
    </a:custClr>
    <a:custClr name="Blue 1">
      <a:srgbClr val="A0DCFF"/>
    </a:custClr>
    <a:custClr name="Cool Gray 11">
      <a:srgbClr val="53565A"/>
    </a:custClr>
    <a:custClr name="Cool Gray 10">
      <a:srgbClr val="63666A"/>
    </a:custClr>
    <a:custClr name="Cool Gray 9">
      <a:srgbClr val="75787B"/>
    </a:custClr>
    <a:custClr name="Cool Gray 7">
      <a:srgbClr val="97999B"/>
    </a:custClr>
    <a:custClr name="Cool Gray 6">
      <a:srgbClr val="A7A8AA"/>
    </a:custClr>
    <a:custClr name="Cool Gray 4">
      <a:srgbClr val="BBBCBC"/>
    </a:custClr>
    <a:custClr name="Cool Gray 2">
      <a:srgbClr val="D0D0CE"/>
    </a:custClr>
    <a:custClr name="White">
      <a:srgbClr val="FFFFFF"/>
    </a:custClr>
    <a:custClr name="Black">
      <a:srgbClr val="000000"/>
    </a:custClr>
    <a:custClr name="Red">
      <a:srgbClr val="DA291C"/>
    </a:custClr>
    <a:custClr name="Orange">
      <a:srgbClr val="ED8B00"/>
    </a:custClr>
    <a:custClr name="Yellow">
      <a:srgbClr val="FFCD00"/>
    </a:custClr>
  </a:custClrLst>
  <a:extLst>
    <a:ext uri="{05A4C25C-085E-4340-85A3-A5531E510DB2}">
      <thm15:themeFamily xmlns:thm15="http://schemas.microsoft.com/office/thememl/2012/main" name="Deloitte_4_3_Onscreen.potx" id="{300F3ED9-9C4C-4838-B157-107BB206E623}" vid="{ABD9136E-862F-4680-B56C-E8832C898BE1}"/>
    </a:ext>
  </a:extLst>
</a:theme>
</file>

<file path=ppt/theme/theme2.xml><?xml version="1.0" encoding="utf-8"?>
<a:theme xmlns:a="http://schemas.openxmlformats.org/drawingml/2006/main" name="5_Deloitte 16_9 onscreen">
  <a:themeElements>
    <a:clrScheme name="Deloitte colors">
      <a:dk1>
        <a:sysClr val="windowText" lastClr="000000"/>
      </a:dk1>
      <a:lt1>
        <a:sysClr val="window" lastClr="FFFFFF"/>
      </a:lt1>
      <a:dk2>
        <a:srgbClr val="53565A"/>
      </a:dk2>
      <a:lt2>
        <a:srgbClr val="D0D0CE"/>
      </a:lt2>
      <a:accent1>
        <a:srgbClr val="86BC25"/>
      </a:accent1>
      <a:accent2>
        <a:srgbClr val="046A38"/>
      </a:accent2>
      <a:accent3>
        <a:srgbClr val="62B5E5"/>
      </a:accent3>
      <a:accent4>
        <a:srgbClr val="012169"/>
      </a:accent4>
      <a:accent5>
        <a:srgbClr val="0097A9"/>
      </a:accent5>
      <a:accent6>
        <a:srgbClr val="75787B"/>
      </a:accent6>
      <a:hlink>
        <a:srgbClr val="00A3E0"/>
      </a:hlink>
      <a:folHlink>
        <a:srgbClr val="53565A"/>
      </a:folHlink>
    </a:clrScheme>
    <a:fontScheme name="Deloitte Powerpoint font">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3"/>
        </a:solidFill>
        <a:ln w="19050" algn="ctr">
          <a:noFill/>
          <a:miter lim="800000"/>
          <a:headEnd/>
          <a:tailEnd/>
        </a:ln>
      </a:spPr>
      <a:bodyPr wrap="square" lIns="88900" tIns="88900" rIns="88900" bIns="88900" rtlCol="0" anchor="ctr"/>
      <a:lstStyle>
        <a:defPPr>
          <a:lnSpc>
            <a:spcPct val="106000"/>
          </a:lnSpc>
          <a:buFont typeface="Wingdings 2" pitchFamily="18" charset="2"/>
          <a:buNone/>
          <a:defRPr sz="1600" b="1" dirty="0" smtClean="0">
            <a:solidFill>
              <a:schemeClr val="bg1"/>
            </a:solidFill>
          </a:defRPr>
        </a:defPPr>
      </a:lst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marL="203200" indent="-203200">
          <a:spcBef>
            <a:spcPts val="600"/>
          </a:spcBef>
          <a:buSzPct val="100000"/>
          <a:buFont typeface="Arial"/>
          <a:buChar char="�"/>
          <a:defRPr dirty="0" smtClean="0">
            <a:solidFill>
              <a:srgbClr val="313131"/>
            </a:solidFill>
          </a:defRPr>
        </a:defPPr>
      </a:lstStyle>
    </a:txDef>
  </a:objectDefaults>
  <a:extraClrSchemeLst/>
  <a:custClrLst>
    <a:custClr name="Green 7">
      <a:srgbClr val="2C5234"/>
    </a:custClr>
    <a:custClr name="Green 6">
      <a:srgbClr val="046A38"/>
    </a:custClr>
    <a:custClr name="Green 5">
      <a:srgbClr val="009A44"/>
    </a:custClr>
    <a:custClr name="Green 4">
      <a:srgbClr val="43B02A"/>
    </a:custClr>
    <a:custClr name="Deloitte Green">
      <a:srgbClr val="86BC25"/>
    </a:custClr>
    <a:custClr name="Green 2">
      <a:srgbClr val="C4D600"/>
    </a:custClr>
    <a:custClr name="Green 1">
      <a:srgbClr val="E3E48D"/>
    </a:custClr>
    <a:custClr name="Teal 7">
      <a:srgbClr val="004F59"/>
    </a:custClr>
    <a:custClr name="Teal 6">
      <a:srgbClr val="007680"/>
    </a:custClr>
    <a:custClr name="Teal 5">
      <a:srgbClr val="0097A9"/>
    </a:custClr>
    <a:custClr name="Teal 4">
      <a:srgbClr val="00ABAB"/>
    </a:custClr>
    <a:custClr name="Teal 3">
      <a:srgbClr val="6FC2B4"/>
    </a:custClr>
    <a:custClr name="Teal 2">
      <a:srgbClr val="9DD4CF"/>
    </a:custClr>
    <a:custClr name="Teal 1">
      <a:srgbClr val="DDEFE8"/>
    </a:custClr>
    <a:custClr name="Blue 7">
      <a:srgbClr val="041E42"/>
    </a:custClr>
    <a:custClr name="Blue 6">
      <a:srgbClr val="012169"/>
    </a:custClr>
    <a:custClr name="Blue 5">
      <a:srgbClr val="005587"/>
    </a:custClr>
    <a:custClr name="Blue 4">
      <a:srgbClr val="0076A8"/>
    </a:custClr>
    <a:custClr name="Blue 3">
      <a:srgbClr val="00A3E0"/>
    </a:custClr>
    <a:custClr name="Blue 2">
      <a:srgbClr val="62B5E5"/>
    </a:custClr>
    <a:custClr name="Blue 1">
      <a:srgbClr val="A0DCFF"/>
    </a:custClr>
    <a:custClr name="Cool Gray 11">
      <a:srgbClr val="53565A"/>
    </a:custClr>
    <a:custClr name="Cool Gray 10">
      <a:srgbClr val="63666A"/>
    </a:custClr>
    <a:custClr name="Cool Gray 9">
      <a:srgbClr val="75787B"/>
    </a:custClr>
    <a:custClr name="Cool Gray 7">
      <a:srgbClr val="97999B"/>
    </a:custClr>
    <a:custClr name="Cool Gray 6">
      <a:srgbClr val="A7A8AA"/>
    </a:custClr>
    <a:custClr name="Cool Gray 4">
      <a:srgbClr val="BBBCBC"/>
    </a:custClr>
    <a:custClr name="Cool Gray 2">
      <a:srgbClr val="D0D0CE"/>
    </a:custClr>
    <a:custClr name="White">
      <a:srgbClr val="FFFFFF"/>
    </a:custClr>
    <a:custClr name="Black">
      <a:srgbClr val="000000"/>
    </a:custClr>
    <a:custClr name="Red">
      <a:srgbClr val="DA291C"/>
    </a:custClr>
    <a:custClr name="Orange">
      <a:srgbClr val="ED8B00"/>
    </a:custClr>
    <a:custClr name="Yellow">
      <a:srgbClr val="FFCD00"/>
    </a:custClr>
  </a:custClrLst>
  <a:extLst>
    <a:ext uri="{05A4C25C-085E-4340-85A3-A5531E510DB2}">
      <thm15:themeFamily xmlns:thm15="http://schemas.microsoft.com/office/thememl/2012/main" name="Deloitte_4_3_Onscreen.potx" id="{300F3ED9-9C4C-4838-B157-107BB206E623}" vid="{ABD9136E-862F-4680-B56C-E8832C898BE1}"/>
    </a:ext>
  </a:extLst>
</a:theme>
</file>

<file path=ppt/theme/theme3.xml><?xml version="1.0" encoding="utf-8"?>
<a:theme xmlns:a="http://schemas.openxmlformats.org/drawingml/2006/main" name="1_Deloitte Brand Theme">
  <a:themeElements>
    <a:clrScheme name="Custom 3">
      <a:dk1>
        <a:sysClr val="windowText" lastClr="000000"/>
      </a:dk1>
      <a:lt1>
        <a:sysClr val="window" lastClr="FFFFFF"/>
      </a:lt1>
      <a:dk2>
        <a:srgbClr val="53565A"/>
      </a:dk2>
      <a:lt2>
        <a:srgbClr val="D0D0CE"/>
      </a:lt2>
      <a:accent1>
        <a:srgbClr val="86BC25"/>
      </a:accent1>
      <a:accent2>
        <a:srgbClr val="43B02A"/>
      </a:accent2>
      <a:accent3>
        <a:srgbClr val="26890D"/>
      </a:accent3>
      <a:accent4>
        <a:srgbClr val="046A38"/>
      </a:accent4>
      <a:accent5>
        <a:srgbClr val="0D8390"/>
      </a:accent5>
      <a:accent6>
        <a:srgbClr val="007CB0"/>
      </a:accent6>
      <a:hlink>
        <a:srgbClr val="00A3E0"/>
      </a:hlink>
      <a:folHlink>
        <a:srgbClr val="7F7F7F"/>
      </a:folHlink>
    </a:clrScheme>
    <a:fontScheme name="Custom 2">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3"/>
        </a:solidFill>
        <a:ln w="19050" algn="ctr">
          <a:noFill/>
          <a:miter lim="800000"/>
          <a:headEnd/>
          <a:tailEnd/>
        </a:ln>
      </a:spPr>
      <a:bodyPr wrap="square" lIns="88900" tIns="88900" rIns="88900" bIns="88900" rtlCol="0" anchor="ctr"/>
      <a:lstStyle>
        <a:defPPr>
          <a:lnSpc>
            <a:spcPct val="106000"/>
          </a:lnSpc>
          <a:buFont typeface="Wingdings 2" pitchFamily="18" charset="2"/>
          <a:buNone/>
          <a:defRPr sz="1600" b="1" dirty="0" smtClean="0">
            <a:solidFill>
              <a:schemeClr val="bg1"/>
            </a:solidFill>
          </a:defRPr>
        </a:defPPr>
      </a:lst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marL="203200" indent="-203200">
          <a:spcBef>
            <a:spcPts val="600"/>
          </a:spcBef>
          <a:buSzPct val="100000"/>
          <a:buFont typeface="Arial"/>
          <a:buChar char="•"/>
          <a:defRPr dirty="0" smtClean="0">
            <a:solidFill>
              <a:srgbClr val="313131"/>
            </a:solidFill>
          </a:defRPr>
        </a:defPPr>
      </a:lstStyle>
    </a:txDef>
  </a:objectDefaults>
  <a:extraClrSchemeLst/>
  <a:custClrLst>
    <a:custClr name="Green 7">
      <a:srgbClr val="2C5234"/>
    </a:custClr>
    <a:custClr name="Green 6">
      <a:srgbClr val="046A38"/>
    </a:custClr>
    <a:custClr name="Green 5">
      <a:srgbClr val="009A44"/>
    </a:custClr>
    <a:custClr name="Green 4">
      <a:srgbClr val="43B02A"/>
    </a:custClr>
    <a:custClr name="Deloitte Green">
      <a:srgbClr val="86BC25"/>
    </a:custClr>
    <a:custClr name="Green 2">
      <a:srgbClr val="C4D600"/>
    </a:custClr>
    <a:custClr name="Green 1">
      <a:srgbClr val="E3E48D"/>
    </a:custClr>
    <a:custClr name="Teal 7">
      <a:srgbClr val="004F59"/>
    </a:custClr>
    <a:custClr name="Teal 6">
      <a:srgbClr val="007680"/>
    </a:custClr>
    <a:custClr name="Teal 5">
      <a:srgbClr val="0097A9"/>
    </a:custClr>
    <a:custClr name="Teal 4">
      <a:srgbClr val="00ABAB"/>
    </a:custClr>
    <a:custClr name="Teal 3">
      <a:srgbClr val="6FC2B4"/>
    </a:custClr>
    <a:custClr name="Teal 2">
      <a:srgbClr val="9DD4CF"/>
    </a:custClr>
    <a:custClr name="Teal 1">
      <a:srgbClr val="DDEFE8"/>
    </a:custClr>
    <a:custClr name="Blue 7">
      <a:srgbClr val="041E42"/>
    </a:custClr>
    <a:custClr name="Blue 6">
      <a:srgbClr val="012169"/>
    </a:custClr>
    <a:custClr name="Blue 5">
      <a:srgbClr val="005587"/>
    </a:custClr>
    <a:custClr name="Blue 4">
      <a:srgbClr val="0076A8"/>
    </a:custClr>
    <a:custClr name="Blue 3">
      <a:srgbClr val="00A3E0"/>
    </a:custClr>
    <a:custClr name="Blue 2">
      <a:srgbClr val="62B5E5"/>
    </a:custClr>
    <a:custClr name="Blue 1">
      <a:srgbClr val="A0DCFF"/>
    </a:custClr>
    <a:custClr name="Cool Gray 11">
      <a:srgbClr val="53565A"/>
    </a:custClr>
    <a:custClr name="Cool Gray 10">
      <a:srgbClr val="63666A"/>
    </a:custClr>
    <a:custClr name="Cool Gray 9">
      <a:srgbClr val="75787B"/>
    </a:custClr>
    <a:custClr name="Cool Gray 7">
      <a:srgbClr val="97999B"/>
    </a:custClr>
    <a:custClr name="Cool Gray 6">
      <a:srgbClr val="A7A8AA"/>
    </a:custClr>
    <a:custClr name="Cool Gray 4">
      <a:srgbClr val="BBBCBC"/>
    </a:custClr>
    <a:custClr name="Cool Gray 2">
      <a:srgbClr val="D0D0CE"/>
    </a:custClr>
    <a:custClr name="White">
      <a:srgbClr val="FFFFFF"/>
    </a:custClr>
    <a:custClr name="Black">
      <a:srgbClr val="000000"/>
    </a:custClr>
    <a:custClr name="Red">
      <a:srgbClr val="DA291C"/>
    </a:custClr>
    <a:custClr name="Orange">
      <a:srgbClr val="ED8B00"/>
    </a:custClr>
    <a:custClr name="Yellow">
      <a:srgbClr val="FFCD00"/>
    </a:custClr>
  </a:custClrLst>
  <a:extLst>
    <a:ext uri="{05A4C25C-085E-4340-85A3-A5531E510DB2}">
      <thm15:themeFamily xmlns:thm15="http://schemas.microsoft.com/office/thememl/2012/main" name="Deloitte Brand Theme" id="{7F8E7B9C-D1E6-4EAB-A888-5889AFAC97F5}" vid="{EE3CB14B-24FA-49D6-9FDE-EB9FB3296A69}"/>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7C0B5E8C28FBB4DB6BB6E6547CA8A70" ma:contentTypeVersion="14" ma:contentTypeDescription="Create a new document." ma:contentTypeScope="" ma:versionID="4c6617896dbd6066d418e5883b6ed562">
  <xsd:schema xmlns:xsd="http://www.w3.org/2001/XMLSchema" xmlns:xs="http://www.w3.org/2001/XMLSchema" xmlns:p="http://schemas.microsoft.com/office/2006/metadata/properties" xmlns:ns3="8f1e2369-70da-40d7-b978-99d0855b91b8" xmlns:ns4="8ee28f6f-733e-446a-845c-015b8614e1f7" targetNamespace="http://schemas.microsoft.com/office/2006/metadata/properties" ma:root="true" ma:fieldsID="7beb73ffafaeb73ea273bd43962ac528" ns3:_="" ns4:_="">
    <xsd:import namespace="8f1e2369-70da-40d7-b978-99d0855b91b8"/>
    <xsd:import namespace="8ee28f6f-733e-446a-845c-015b8614e1f7"/>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4:SharedWithUsers" minOccurs="0"/>
                <xsd:element ref="ns4:SharedWithDetails" minOccurs="0"/>
                <xsd:element ref="ns4:SharingHintHash"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f1e2369-70da-40d7-b978-99d0855b91b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8ee28f6f-733e-446a-845c-015b8614e1f7"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SharingHintHash" ma:index="15"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86733A4-93AF-4934-A5DC-8C070E6AFE2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f1e2369-70da-40d7-b978-99d0855b91b8"/>
    <ds:schemaRef ds:uri="8ee28f6f-733e-446a-845c-015b8614e1f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41B0BFA-154F-4FE6-8C46-2B0CF6A6ECED}">
  <ds:schemaRefs>
    <ds:schemaRef ds:uri="http://schemas.microsoft.com/sharepoint/v3/contenttype/forms"/>
  </ds:schemaRefs>
</ds:datastoreItem>
</file>

<file path=customXml/itemProps3.xml><?xml version="1.0" encoding="utf-8"?>
<ds:datastoreItem xmlns:ds="http://schemas.openxmlformats.org/officeDocument/2006/customXml" ds:itemID="{2EEE0193-3346-4FA1-A6C3-2BE7C7DE3BC4}">
  <ds:schemaRefs>
    <ds:schemaRef ds:uri="http://purl.org/dc/elements/1.1/"/>
    <ds:schemaRef ds:uri="http://www.w3.org/XML/1998/namespace"/>
    <ds:schemaRef ds:uri="http://schemas.microsoft.com/office/infopath/2007/PartnerControls"/>
    <ds:schemaRef ds:uri="http://schemas.microsoft.com/office/2006/documentManagement/types"/>
    <ds:schemaRef ds:uri="http://purl.org/dc/terms/"/>
    <ds:schemaRef ds:uri="http://purl.org/dc/dcmitype/"/>
    <ds:schemaRef ds:uri="http://schemas.openxmlformats.org/package/2006/metadata/core-properties"/>
    <ds:schemaRef ds:uri="8ee28f6f-733e-446a-845c-015b8614e1f7"/>
    <ds:schemaRef ds:uri="8f1e2369-70da-40d7-b978-99d0855b91b8"/>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Deloitte Brand Theme</Template>
  <TotalTime>0</TotalTime>
  <Words>7588</Words>
  <Application>Microsoft Office PowerPoint</Application>
  <PresentationFormat>Widescreen</PresentationFormat>
  <Paragraphs>706</Paragraphs>
  <Slides>43</Slides>
  <Notes>13</Notes>
  <HiddenSlides>0</HiddenSlides>
  <MMClips>0</MMClips>
  <ScaleCrop>false</ScaleCrop>
  <HeadingPairs>
    <vt:vector size="8" baseType="variant">
      <vt:variant>
        <vt:lpstr>Fonts Used</vt:lpstr>
      </vt:variant>
      <vt:variant>
        <vt:i4>9</vt:i4>
      </vt:variant>
      <vt:variant>
        <vt:lpstr>Theme</vt:lpstr>
      </vt:variant>
      <vt:variant>
        <vt:i4>3</vt:i4>
      </vt:variant>
      <vt:variant>
        <vt:lpstr>Embedded OLE Servers</vt:lpstr>
      </vt:variant>
      <vt:variant>
        <vt:i4>1</vt:i4>
      </vt:variant>
      <vt:variant>
        <vt:lpstr>Slide Titles</vt:lpstr>
      </vt:variant>
      <vt:variant>
        <vt:i4>43</vt:i4>
      </vt:variant>
    </vt:vector>
  </HeadingPairs>
  <TitlesOfParts>
    <vt:vector size="56" baseType="lpstr">
      <vt:lpstr>Arial</vt:lpstr>
      <vt:lpstr>Calibri</vt:lpstr>
      <vt:lpstr>Calibri Light</vt:lpstr>
      <vt:lpstr>Candara</vt:lpstr>
      <vt:lpstr>Courier New</vt:lpstr>
      <vt:lpstr>Symbol</vt:lpstr>
      <vt:lpstr>Verdana</vt:lpstr>
      <vt:lpstr>Wingdings</vt:lpstr>
      <vt:lpstr>Wingdings 2</vt:lpstr>
      <vt:lpstr>1_Deloitte 16_9 onscreen</vt:lpstr>
      <vt:lpstr>5_Deloitte 16_9 onscreen</vt:lpstr>
      <vt:lpstr>1_Deloitte Brand Theme</vt:lpstr>
      <vt:lpstr>think-cell Slide</vt:lpstr>
      <vt:lpstr>PowerPoint Presentation</vt:lpstr>
      <vt:lpstr>Contents</vt:lpstr>
      <vt:lpstr>Foreign Direct  Investment (‘FDI’)</vt:lpstr>
      <vt:lpstr>PowerPoint Presentation</vt:lpstr>
      <vt:lpstr>PowerPoint Presentation</vt:lpstr>
      <vt:lpstr>Eligible Investor &amp; Type of Instrument</vt:lpstr>
      <vt:lpstr>PowerPoint Presentation</vt:lpstr>
      <vt:lpstr>PowerPoint Presentation</vt:lpstr>
      <vt:lpstr>PowerPoint Presentation</vt:lpstr>
      <vt:lpstr>Downstream investment</vt:lpstr>
      <vt:lpstr>PowerPoint Presentation</vt:lpstr>
      <vt:lpstr>PowerPoint Presentation</vt:lpstr>
      <vt:lpstr>Liaison Office (‘LO’), Branch Office (‘BO’) &amp; Project Office (‘PO’) in India  </vt:lpstr>
      <vt:lpstr>What is Liaison Office, Branch Office and Project Office ?</vt:lpstr>
      <vt:lpstr>Permissible Activities</vt:lpstr>
      <vt:lpstr>Eligibility Criteria for setting-up a BO and LO</vt:lpstr>
      <vt:lpstr>Establishment of  LO/ BO/ PO : Approval Route</vt:lpstr>
      <vt:lpstr>Annual Activity Certificate by LO/ BO/ PO</vt:lpstr>
      <vt:lpstr>Other Key Considerations</vt:lpstr>
      <vt:lpstr>Remittance of Profit/ Surplus</vt:lpstr>
      <vt:lpstr>Transfer of Assets of LO/ BO/ PO</vt:lpstr>
      <vt:lpstr>Procedure for Establishment of LO/ BO/ PO</vt:lpstr>
      <vt:lpstr>Closure of LO/ BO/ PO in India</vt:lpstr>
      <vt:lpstr>Overseas Direct  Investment (‘ODI’)</vt:lpstr>
      <vt:lpstr>PowerPoint Presentation</vt:lpstr>
      <vt:lpstr>Who all are Eligible Investors?</vt:lpstr>
      <vt:lpstr>What is ODI and OPI?</vt:lpstr>
      <vt:lpstr>Mode of Investments and Limits under ODI</vt:lpstr>
      <vt:lpstr>Restrictions and Prohibitions</vt:lpstr>
      <vt:lpstr>Eligible Instrument</vt:lpstr>
      <vt:lpstr> Mode of Payment</vt:lpstr>
      <vt:lpstr>Pricing Guideline and Deferred Payment </vt:lpstr>
      <vt:lpstr> Transfer or liquidation and Restructuring of Balance Sheet</vt:lpstr>
      <vt:lpstr>Compliances</vt:lpstr>
      <vt:lpstr>Compliances</vt:lpstr>
      <vt:lpstr>PowerPoint Presentation</vt:lpstr>
      <vt:lpstr>PowerPoint Presentation</vt:lpstr>
      <vt:lpstr>PowerPoint Presentation</vt:lpstr>
      <vt:lpstr>PowerPoint Presentation</vt:lpstr>
      <vt:lpstr>Pre-requisite for Compounding Process and Indicative Factors for CA</vt:lpstr>
      <vt:lpstr>PowerPoint Presentation</vt:lpstr>
      <vt:lpstr>Effect of Compounding Order</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2020-04-09T19:50:51Z</dcterms:created>
  <dcterms:modified xsi:type="dcterms:W3CDTF">2023-03-11T02:44:02Z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ea60d57e-af5b-4752-ac57-3e4f28ca11dc_Enabled">
    <vt:lpwstr>true</vt:lpwstr>
  </property>
  <property fmtid="{D5CDD505-2E9C-101B-9397-08002B2CF9AE}" pid="3" name="MSIP_Label_ea60d57e-af5b-4752-ac57-3e4f28ca11dc_SetDate">
    <vt:lpwstr>2021-04-30T22:39:53Z</vt:lpwstr>
  </property>
  <property fmtid="{D5CDD505-2E9C-101B-9397-08002B2CF9AE}" pid="4" name="MSIP_Label_ea60d57e-af5b-4752-ac57-3e4f28ca11dc_Method">
    <vt:lpwstr>Standard</vt:lpwstr>
  </property>
  <property fmtid="{D5CDD505-2E9C-101B-9397-08002B2CF9AE}" pid="5" name="MSIP_Label_ea60d57e-af5b-4752-ac57-3e4f28ca11dc_Name">
    <vt:lpwstr>ea60d57e-af5b-4752-ac57-3e4f28ca11dc</vt:lpwstr>
  </property>
  <property fmtid="{D5CDD505-2E9C-101B-9397-08002B2CF9AE}" pid="6" name="MSIP_Label_ea60d57e-af5b-4752-ac57-3e4f28ca11dc_SiteId">
    <vt:lpwstr>36da45f1-dd2c-4d1f-af13-5abe46b99921</vt:lpwstr>
  </property>
  <property fmtid="{D5CDD505-2E9C-101B-9397-08002B2CF9AE}" pid="7" name="MSIP_Label_ea60d57e-af5b-4752-ac57-3e4f28ca11dc_ActionId">
    <vt:lpwstr>db8dcbfc-9da1-4960-b70d-4d360a6d5a6c</vt:lpwstr>
  </property>
  <property fmtid="{D5CDD505-2E9C-101B-9397-08002B2CF9AE}" pid="8" name="MSIP_Label_ea60d57e-af5b-4752-ac57-3e4f28ca11dc_ContentBits">
    <vt:lpwstr>0</vt:lpwstr>
  </property>
  <property fmtid="{D5CDD505-2E9C-101B-9397-08002B2CF9AE}" pid="9" name="ContentTypeId">
    <vt:lpwstr>0x01010097C0B5E8C28FBB4DB6BB6E6547CA8A70</vt:lpwstr>
  </property>
</Properties>
</file>