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3.xml" ContentType="application/vnd.openxmlformats-officedocument.theme+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4.xml" ContentType="application/vnd.openxmlformats-officedocument.theme+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theme/theme5.xml" ContentType="application/vnd.openxmlformats-officedocument.theme+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theme/theme6.xml" ContentType="application/vnd.openxmlformats-officedocument.theme+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theme/theme7.xml" ContentType="application/vnd.openxmlformats-officedocument.theme+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theme/theme8.xml" ContentType="application/vnd.openxmlformats-officedocument.theme+xml"/>
  <Override PartName="/ppt/theme/theme9.xml" ContentType="application/vnd.openxmlformats-officedocument.theme+xml"/>
  <Override PartName="/ppt/theme/theme10.xml" ContentType="application/vnd.openxmlformats-officedocument.theme+xml"/>
  <Override PartName="/ppt/notesSlides/notesSlide1.xml" ContentType="application/vnd.openxmlformats-officedocument.presentationml.notesSlide+xml"/>
  <Override PartName="/ppt/tags/tag1.xml" ContentType="application/vnd.openxmlformats-officedocument.presentationml.tags+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tags/tag2.xml" ContentType="application/vnd.openxmlformats-officedocument.presentationml.tags+xml"/>
  <Override PartName="/ppt/notesSlides/notesSlide8.xml" ContentType="application/vnd.openxmlformats-officedocument.presentationml.notesSlide+xml"/>
  <Override PartName="/ppt/tags/tag3.xml" ContentType="application/vnd.openxmlformats-officedocument.presentationml.tags+xml"/>
  <Override PartName="/ppt/notesSlides/notesSlide9.xml" ContentType="application/vnd.openxmlformats-officedocument.presentationml.notesSlide+xml"/>
  <Override PartName="/ppt/tags/tag4.xml" ContentType="application/vnd.openxmlformats-officedocument.presentationml.tags+xml"/>
  <Override PartName="/ppt/notesSlides/notesSlide10.xml" ContentType="application/vnd.openxmlformats-officedocument.presentationml.notesSlide+xml"/>
  <Override PartName="/ppt/tags/tag5.xml" ContentType="application/vnd.openxmlformats-officedocument.presentationml.tags+xml"/>
  <Override PartName="/ppt/notesSlides/notesSlide11.xml" ContentType="application/vnd.openxmlformats-officedocument.presentationml.notesSlide+xml"/>
  <Override PartName="/ppt/tags/tag6.xml" ContentType="application/vnd.openxmlformats-officedocument.presentationml.tags+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3" r:id="rId1"/>
    <p:sldMasterId id="2147483680" r:id="rId2"/>
    <p:sldMasterId id="2147483688" r:id="rId3"/>
    <p:sldMasterId id="2147483696" r:id="rId4"/>
    <p:sldMasterId id="2147483712" r:id="rId5"/>
    <p:sldMasterId id="2147483720" r:id="rId6"/>
    <p:sldMasterId id="2147483728" r:id="rId7"/>
    <p:sldMasterId id="2147483736" r:id="rId8"/>
  </p:sldMasterIdLst>
  <p:notesMasterIdLst>
    <p:notesMasterId r:id="rId25"/>
  </p:notesMasterIdLst>
  <p:handoutMasterIdLst>
    <p:handoutMasterId r:id="rId26"/>
  </p:handoutMasterIdLst>
  <p:sldIdLst>
    <p:sldId id="568" r:id="rId9"/>
    <p:sldId id="1363" r:id="rId10"/>
    <p:sldId id="1344" r:id="rId11"/>
    <p:sldId id="1346" r:id="rId12"/>
    <p:sldId id="1345" r:id="rId13"/>
    <p:sldId id="1347" r:id="rId14"/>
    <p:sldId id="1348" r:id="rId15"/>
    <p:sldId id="1362" r:id="rId16"/>
    <p:sldId id="1350" r:id="rId17"/>
    <p:sldId id="1351" r:id="rId18"/>
    <p:sldId id="1359" r:id="rId19"/>
    <p:sldId id="1360" r:id="rId20"/>
    <p:sldId id="1356" r:id="rId21"/>
    <p:sldId id="1357" r:id="rId22"/>
    <p:sldId id="1358" r:id="rId23"/>
    <p:sldId id="561" r:id="rId24"/>
  </p:sldIdLst>
  <p:sldSz cx="9144000" cy="6858000" type="screen4x3"/>
  <p:notesSz cx="7315200" cy="96012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1968" userDrawn="1">
          <p15:clr>
            <a:srgbClr val="A4A3A4"/>
          </p15:clr>
        </p15:guide>
        <p15:guide id="2" pos="2880">
          <p15:clr>
            <a:srgbClr val="A4A3A4"/>
          </p15:clr>
        </p15:guide>
      </p15:sldGuideLst>
    </p:ext>
    <p:ext uri="{2D200454-40CA-4A62-9FC3-DE9A4176ACB9}">
      <p15:notesGuideLst xmlns=""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Vandana Raheja" initials="VR" lastIdx="1" clrIdx="0">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B22F16"/>
    <a:srgbClr val="124680"/>
    <a:srgbClr val="FDBC5F"/>
    <a:srgbClr val="E54D2F"/>
    <a:srgbClr val="545454"/>
    <a:srgbClr val="081B36"/>
    <a:srgbClr val="E23D1C"/>
    <a:srgbClr val="DA471F"/>
    <a:srgbClr val="D9471F"/>
    <a:srgbClr val="0B264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2833802-FEF1-4C79-8D5D-14CF1EAF98D9}" styleName="Light Style 2 - Accent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FABFCF23-3B69-468F-B69F-88F6DE6A72F2}" styleName="Medium Style 1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1E171933-4619-4E11-9A3F-F7608DF75F80}" styleName="Medium Style 1 - Accent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a:noFill/>
            </a:ln>
          </a:insideV>
        </a:tcBdr>
        <a:fill>
          <a:solidFill>
            <a:schemeClr val="lt1"/>
          </a:solidFill>
        </a:fill>
      </a:tcStyle>
    </a:wholeTbl>
    <a:band1H>
      <a:tcStyle>
        <a:tcBdr/>
        <a:fill>
          <a:solidFill>
            <a:schemeClr val="accent4">
              <a:tint val="20000"/>
            </a:schemeClr>
          </a:solidFill>
        </a:fill>
      </a:tcStyle>
    </a:band1H>
    <a:band1V>
      <a:tcStyle>
        <a:tcBdr/>
        <a:fill>
          <a:solidFill>
            <a:schemeClr val="accent4">
              <a:tint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solidFill>
            <a:schemeClr val="lt1"/>
          </a:solidFill>
        </a:fill>
      </a:tcStyle>
    </a:lastRow>
    <a:firstRow>
      <a:tcTxStyle b="on">
        <a:fontRef idx="minor">
          <a:scrgbClr r="0" g="0" b="0"/>
        </a:fontRef>
        <a:schemeClr val="lt1"/>
      </a:tcTxStyle>
      <a:tcStyle>
        <a:tcBdr/>
        <a:fill>
          <a:solidFill>
            <a:schemeClr val="accent4"/>
          </a:solidFill>
        </a:fill>
      </a:tcStyle>
    </a:firstRow>
  </a:tblStyle>
  <a:tblStyle styleId="{10A1B5D5-9B99-4C35-A422-299274C87663}" styleName="Medium Style 1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ED083AE6-46FA-4A59-8FB0-9F97EB10719F}" styleName="Light Style 3 - Accent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8A107856-5554-42FB-B03E-39F5DBC370BA}" styleName="Medium Style 4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08FB837D-C827-4EFA-A057-4D05807E0F7C}" styleName="Themed Style 1 - Accent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 styleId="{35758FB7-9AC5-4552-8A53-C91805E547FA}" styleName="Themed Style 1 - Accent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A111915-BE36-4E01-A7E5-04B1672EAD32}" styleName="Light Style 2 - Accent 5">
    <a:wholeTbl>
      <a:tcTxStyle>
        <a:fontRef idx="minor">
          <a:scrgbClr r="0" g="0" b="0"/>
        </a:fontRef>
        <a:schemeClr val="tx1"/>
      </a:tcTxStyle>
      <a:tcStyle>
        <a:tcBdr>
          <a:left>
            <a:lnRef idx="1">
              <a:schemeClr val="accent5"/>
            </a:lnRef>
          </a:left>
          <a:right>
            <a:lnRef idx="1">
              <a:schemeClr val="accent5"/>
            </a:lnRef>
          </a:right>
          <a:top>
            <a:lnRef idx="1">
              <a:schemeClr val="accent5"/>
            </a:lnRef>
          </a:top>
          <a:bottom>
            <a:lnRef idx="1">
              <a:schemeClr val="accent5"/>
            </a:lnRef>
          </a:bottom>
          <a:insideH>
            <a:ln>
              <a:noFill/>
            </a:ln>
          </a:insideH>
          <a:insideV>
            <a:ln>
              <a:noFill/>
            </a:ln>
          </a:insideV>
        </a:tcBdr>
        <a:fill>
          <a:noFill/>
        </a:fill>
      </a:tcStyle>
    </a:wholeTbl>
    <a:band1H>
      <a:tcStyle>
        <a:tcBdr>
          <a:top>
            <a:lnRef idx="1">
              <a:schemeClr val="accent5"/>
            </a:lnRef>
          </a:top>
          <a:bottom>
            <a:lnRef idx="1">
              <a:schemeClr val="accent5"/>
            </a:lnRef>
          </a:bottom>
        </a:tcBdr>
      </a:tcStyle>
    </a:band1H>
    <a:band1V>
      <a:tcStyle>
        <a:tcBdr>
          <a:left>
            <a:lnRef idx="1">
              <a:schemeClr val="accent5"/>
            </a:lnRef>
          </a:left>
          <a:right>
            <a:lnRef idx="1">
              <a:schemeClr val="accent5"/>
            </a:lnRef>
          </a:right>
        </a:tcBdr>
      </a:tcStyle>
    </a:band1V>
    <a:band2V>
      <a:tcStyle>
        <a:tcBdr>
          <a:left>
            <a:lnRef idx="1">
              <a:schemeClr val="accent5"/>
            </a:lnRef>
          </a:left>
          <a:right>
            <a:lnRef idx="1">
              <a:schemeClr val="accent5"/>
            </a:lnRef>
          </a:right>
        </a:tcBdr>
      </a:tcStyle>
    </a:band2V>
    <a:lastCol>
      <a:tcTxStyle b="on"/>
      <a:tcStyle>
        <a:tcBdr/>
      </a:tcStyle>
    </a:lastCol>
    <a:firstCol>
      <a:tcTxStyle b="on"/>
      <a:tcStyle>
        <a:tcBdr/>
      </a:tcStyle>
    </a:firstCol>
    <a:lastRow>
      <a:tcTxStyle b="on"/>
      <a:tcStyle>
        <a:tcBdr>
          <a:top>
            <a:ln w="50800" cmpd="dbl">
              <a:solidFill>
                <a:schemeClr val="accent5"/>
              </a:solidFill>
            </a:ln>
          </a:top>
        </a:tcBdr>
      </a:tcStyle>
    </a:lastRow>
    <a:firstRow>
      <a:tcTxStyle b="on">
        <a:fontRef idx="minor">
          <a:scrgbClr r="0" g="0" b="0"/>
        </a:fontRef>
        <a:schemeClr val="bg1"/>
      </a:tcTxStyle>
      <a:tcStyle>
        <a:tcBdr/>
        <a:fillRef idx="1">
          <a:schemeClr val="accent5"/>
        </a:fillRef>
      </a:tcStyle>
    </a:firstRow>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E8B1032C-EA38-4F05-BA0D-38AFFFC7BED3}" styleName="Light Style 3 - Accent 6">
    <a:wholeTbl>
      <a:tcTxStyle>
        <a:fontRef idx="minor">
          <a:scrgbClr r="0" g="0" b="0"/>
        </a:fontRef>
        <a:schemeClr val="tx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noFill/>
        </a:fill>
      </a:tcStyle>
    </a:wholeTbl>
    <a:band1H>
      <a:tcStyle>
        <a:tcBdr/>
        <a:fill>
          <a:solidFill>
            <a:schemeClr val="accent6">
              <a:alpha val="20000"/>
            </a:schemeClr>
          </a:solidFill>
        </a:fill>
      </a:tcStyle>
    </a:band1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noFill/>
        </a:fill>
      </a:tcStyle>
    </a:lastRow>
    <a:firstRow>
      <a:tcTxStyle b="on"/>
      <a:tcStyle>
        <a:tcBdr>
          <a:bottom>
            <a:ln w="25400" cmpd="sng">
              <a:solidFill>
                <a:schemeClr val="accent6"/>
              </a:solidFill>
            </a:ln>
          </a:bottom>
        </a:tcBdr>
        <a:fill>
          <a:noFill/>
        </a:fill>
      </a:tcStyle>
    </a:firstRow>
  </a:tblStyle>
  <a:tblStyle styleId="{BDBED569-4797-4DF1-A0F4-6AAB3CD982D8}" styleName="Light Style 3 - Accent 5">
    <a:wholeTbl>
      <a:tcTxStyle>
        <a:fontRef idx="minor">
          <a:scrgbClr r="0" g="0" b="0"/>
        </a:fontRef>
        <a:schemeClr val="tx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noFill/>
        </a:fill>
      </a:tcStyle>
    </a:wholeTbl>
    <a:band1H>
      <a:tcStyle>
        <a:tcBdr/>
        <a:fill>
          <a:solidFill>
            <a:schemeClr val="accent5">
              <a:alpha val="20000"/>
            </a:schemeClr>
          </a:solidFill>
        </a:fill>
      </a:tcStyle>
    </a:band1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noFill/>
        </a:fill>
      </a:tcStyle>
    </a:lastRow>
    <a:firstRow>
      <a:tcTxStyle b="on"/>
      <a:tcStyle>
        <a:tcBdr>
          <a:bottom>
            <a:ln w="25400" cmpd="sng">
              <a:solidFill>
                <a:schemeClr val="accent5"/>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9011" autoAdjust="0"/>
    <p:restoredTop sz="94291" autoAdjust="0"/>
  </p:normalViewPr>
  <p:slideViewPr>
    <p:cSldViewPr snapToGrid="0">
      <p:cViewPr varScale="1">
        <p:scale>
          <a:sx n="106" d="100"/>
          <a:sy n="106" d="100"/>
        </p:scale>
        <p:origin x="-736" y="-112"/>
      </p:cViewPr>
      <p:guideLst>
        <p:guide orient="horz" pos="1968"/>
        <p:guide pos="2880"/>
      </p:guideLst>
    </p:cSldViewPr>
  </p:slideViewPr>
  <p:notesTextViewPr>
    <p:cViewPr>
      <p:scale>
        <a:sx n="100" d="100"/>
        <a:sy n="100" d="100"/>
      </p:scale>
      <p:origin x="0" y="0"/>
    </p:cViewPr>
  </p:notesTextViewPr>
  <p:sorterViewPr>
    <p:cViewPr>
      <p:scale>
        <a:sx n="66" d="100"/>
        <a:sy n="66" d="100"/>
      </p:scale>
      <p:origin x="0" y="-1662"/>
    </p:cViewPr>
  </p:sorterViewPr>
  <p:notesViewPr>
    <p:cSldViewPr snapToGrid="0">
      <p:cViewPr varScale="1">
        <p:scale>
          <a:sx n="52" d="100"/>
          <a:sy n="52" d="100"/>
        </p:scale>
        <p:origin x="1770" y="96"/>
      </p:cViewPr>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1.xml"/><Relationship Id="rId20" Type="http://schemas.openxmlformats.org/officeDocument/2006/relationships/slide" Target="slides/slide12.xml"/><Relationship Id="rId21" Type="http://schemas.openxmlformats.org/officeDocument/2006/relationships/slide" Target="slides/slide13.xml"/><Relationship Id="rId22" Type="http://schemas.openxmlformats.org/officeDocument/2006/relationships/slide" Target="slides/slide14.xml"/><Relationship Id="rId23" Type="http://schemas.openxmlformats.org/officeDocument/2006/relationships/slide" Target="slides/slide15.xml"/><Relationship Id="rId24" Type="http://schemas.openxmlformats.org/officeDocument/2006/relationships/slide" Target="slides/slide16.xml"/><Relationship Id="rId25" Type="http://schemas.openxmlformats.org/officeDocument/2006/relationships/notesMaster" Target="notesMasters/notesMaster1.xml"/><Relationship Id="rId26" Type="http://schemas.openxmlformats.org/officeDocument/2006/relationships/handoutMaster" Target="handoutMasters/handoutMaster1.xml"/><Relationship Id="rId27" Type="http://schemas.openxmlformats.org/officeDocument/2006/relationships/printerSettings" Target="printerSettings/printerSettings1.bin"/><Relationship Id="rId28" Type="http://schemas.openxmlformats.org/officeDocument/2006/relationships/commentAuthors" Target="commentAuthors.xml"/><Relationship Id="rId29" Type="http://schemas.openxmlformats.org/officeDocument/2006/relationships/presProps" Target="presProps.xml"/><Relationship Id="rId30" Type="http://schemas.openxmlformats.org/officeDocument/2006/relationships/viewProps" Target="viewProps.xml"/><Relationship Id="rId31" Type="http://schemas.openxmlformats.org/officeDocument/2006/relationships/theme" Target="theme/theme1.xml"/><Relationship Id="rId32" Type="http://schemas.openxmlformats.org/officeDocument/2006/relationships/tableStyles" Target="tableStyles.xml"/><Relationship Id="rId10" Type="http://schemas.openxmlformats.org/officeDocument/2006/relationships/slide" Target="slides/slide2.xml"/><Relationship Id="rId11" Type="http://schemas.openxmlformats.org/officeDocument/2006/relationships/slide" Target="slides/slide3.xml"/><Relationship Id="rId12" Type="http://schemas.openxmlformats.org/officeDocument/2006/relationships/slide" Target="slides/slide4.xml"/><Relationship Id="rId13" Type="http://schemas.openxmlformats.org/officeDocument/2006/relationships/slide" Target="slides/slide5.xml"/><Relationship Id="rId14" Type="http://schemas.openxmlformats.org/officeDocument/2006/relationships/slide" Target="slides/slide6.xml"/><Relationship Id="rId15" Type="http://schemas.openxmlformats.org/officeDocument/2006/relationships/slide" Target="slides/slide7.xml"/><Relationship Id="rId16" Type="http://schemas.openxmlformats.org/officeDocument/2006/relationships/slide" Target="slides/slide8.xml"/><Relationship Id="rId17" Type="http://schemas.openxmlformats.org/officeDocument/2006/relationships/slide" Target="slides/slide9.xml"/><Relationship Id="rId18" Type="http://schemas.openxmlformats.org/officeDocument/2006/relationships/slide" Target="slides/slide10.xml"/><Relationship Id="rId19" Type="http://schemas.openxmlformats.org/officeDocument/2006/relationships/slide" Target="slides/slide11.xml"/><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Master" Target="slideMasters/slideMaster3.xml"/><Relationship Id="rId4" Type="http://schemas.openxmlformats.org/officeDocument/2006/relationships/slideMaster" Target="slideMasters/slideMaster4.xml"/><Relationship Id="rId5" Type="http://schemas.openxmlformats.org/officeDocument/2006/relationships/slideMaster" Target="slideMasters/slideMaster5.xml"/><Relationship Id="rId6" Type="http://schemas.openxmlformats.org/officeDocument/2006/relationships/slideMaster" Target="slideMasters/slideMaster6.xml"/><Relationship Id="rId7" Type="http://schemas.openxmlformats.org/officeDocument/2006/relationships/slideMaster" Target="slideMasters/slideMaster7.xml"/><Relationship Id="rId8" Type="http://schemas.openxmlformats.org/officeDocument/2006/relationships/slideMaster" Target="slideMasters/slideMaster8.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10.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3169920" cy="481727"/>
          </a:xfrm>
          <a:prstGeom prst="rect">
            <a:avLst/>
          </a:prstGeom>
        </p:spPr>
        <p:txBody>
          <a:bodyPr vert="horz" lIns="96661" tIns="48331" rIns="96661" bIns="48331" rtlCol="0"/>
          <a:lstStyle>
            <a:lvl1pPr algn="l">
              <a:defRPr sz="1300"/>
            </a:lvl1pPr>
          </a:lstStyle>
          <a:p>
            <a:endParaRPr lang="en-IN" dirty="0"/>
          </a:p>
        </p:txBody>
      </p:sp>
      <p:sp>
        <p:nvSpPr>
          <p:cNvPr id="3" name="Date Placeholder 2"/>
          <p:cNvSpPr>
            <a:spLocks noGrp="1"/>
          </p:cNvSpPr>
          <p:nvPr>
            <p:ph type="dt" sz="quarter" idx="1"/>
          </p:nvPr>
        </p:nvSpPr>
        <p:spPr>
          <a:xfrm>
            <a:off x="4143588" y="1"/>
            <a:ext cx="3169920" cy="481727"/>
          </a:xfrm>
          <a:prstGeom prst="rect">
            <a:avLst/>
          </a:prstGeom>
        </p:spPr>
        <p:txBody>
          <a:bodyPr vert="horz" lIns="96661" tIns="48331" rIns="96661" bIns="48331" rtlCol="0"/>
          <a:lstStyle>
            <a:lvl1pPr algn="r">
              <a:defRPr sz="1300"/>
            </a:lvl1pPr>
          </a:lstStyle>
          <a:p>
            <a:fld id="{F1F059F8-B746-419C-A2DE-1FCACBF22E0E}" type="datetimeFigureOut">
              <a:rPr lang="en-IN" smtClean="0"/>
              <a:t>28/12/22</a:t>
            </a:fld>
            <a:endParaRPr lang="en-IN" dirty="0"/>
          </a:p>
        </p:txBody>
      </p:sp>
      <p:sp>
        <p:nvSpPr>
          <p:cNvPr id="4" name="Footer Placeholder 3"/>
          <p:cNvSpPr>
            <a:spLocks noGrp="1"/>
          </p:cNvSpPr>
          <p:nvPr>
            <p:ph type="ftr" sz="quarter" idx="2"/>
          </p:nvPr>
        </p:nvSpPr>
        <p:spPr>
          <a:xfrm>
            <a:off x="0" y="9119474"/>
            <a:ext cx="3169920" cy="481726"/>
          </a:xfrm>
          <a:prstGeom prst="rect">
            <a:avLst/>
          </a:prstGeom>
        </p:spPr>
        <p:txBody>
          <a:bodyPr vert="horz" lIns="96661" tIns="48331" rIns="96661" bIns="48331" rtlCol="0" anchor="b"/>
          <a:lstStyle>
            <a:lvl1pPr algn="l">
              <a:defRPr sz="1300"/>
            </a:lvl1pPr>
          </a:lstStyle>
          <a:p>
            <a:endParaRPr lang="en-IN" dirty="0"/>
          </a:p>
        </p:txBody>
      </p:sp>
      <p:sp>
        <p:nvSpPr>
          <p:cNvPr id="5" name="Slide Number Placeholder 4"/>
          <p:cNvSpPr>
            <a:spLocks noGrp="1"/>
          </p:cNvSpPr>
          <p:nvPr>
            <p:ph type="sldNum" sz="quarter" idx="3"/>
          </p:nvPr>
        </p:nvSpPr>
        <p:spPr>
          <a:xfrm>
            <a:off x="4143588" y="9119474"/>
            <a:ext cx="3169920" cy="481726"/>
          </a:xfrm>
          <a:prstGeom prst="rect">
            <a:avLst/>
          </a:prstGeom>
        </p:spPr>
        <p:txBody>
          <a:bodyPr vert="horz" lIns="96661" tIns="48331" rIns="96661" bIns="48331" rtlCol="0" anchor="b"/>
          <a:lstStyle>
            <a:lvl1pPr algn="r">
              <a:defRPr sz="1300"/>
            </a:lvl1pPr>
          </a:lstStyle>
          <a:p>
            <a:fld id="{0E9333BF-6111-402D-A335-4061B2F91622}" type="slidenum">
              <a:rPr lang="en-IN" smtClean="0"/>
              <a:t>‹#›</a:t>
            </a:fld>
            <a:endParaRPr lang="en-IN" dirty="0"/>
          </a:p>
        </p:txBody>
      </p:sp>
    </p:spTree>
    <p:extLst>
      <p:ext uri="{BB962C8B-B14F-4D97-AF65-F5344CB8AC3E}">
        <p14:creationId xmlns:p14="http://schemas.microsoft.com/office/powerpoint/2010/main" val="125057030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9.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3169920" cy="481727"/>
          </a:xfrm>
          <a:prstGeom prst="rect">
            <a:avLst/>
          </a:prstGeom>
        </p:spPr>
        <p:txBody>
          <a:bodyPr vert="horz" lIns="96661" tIns="48331" rIns="96661" bIns="48331" rtlCol="0"/>
          <a:lstStyle>
            <a:lvl1pPr algn="l">
              <a:defRPr sz="1300"/>
            </a:lvl1pPr>
          </a:lstStyle>
          <a:p>
            <a:endParaRPr lang="en-US" dirty="0"/>
          </a:p>
        </p:txBody>
      </p:sp>
      <p:sp>
        <p:nvSpPr>
          <p:cNvPr id="3" name="Date Placeholder 2"/>
          <p:cNvSpPr>
            <a:spLocks noGrp="1"/>
          </p:cNvSpPr>
          <p:nvPr>
            <p:ph type="dt" idx="1"/>
          </p:nvPr>
        </p:nvSpPr>
        <p:spPr>
          <a:xfrm>
            <a:off x="4143588" y="1"/>
            <a:ext cx="3169920" cy="481727"/>
          </a:xfrm>
          <a:prstGeom prst="rect">
            <a:avLst/>
          </a:prstGeom>
        </p:spPr>
        <p:txBody>
          <a:bodyPr vert="horz" lIns="96661" tIns="48331" rIns="96661" bIns="48331" rtlCol="0"/>
          <a:lstStyle>
            <a:lvl1pPr algn="r">
              <a:defRPr sz="1300"/>
            </a:lvl1pPr>
          </a:lstStyle>
          <a:p>
            <a:fld id="{E27EB3EF-BC7B-B346-A731-7378815082A3}" type="datetimeFigureOut">
              <a:rPr lang="en-US" smtClean="0"/>
              <a:t>28/12/22</a:t>
            </a:fld>
            <a:endParaRPr lang="en-US" dirty="0"/>
          </a:p>
        </p:txBody>
      </p:sp>
      <p:sp>
        <p:nvSpPr>
          <p:cNvPr id="4" name="Slide Image Placeholder 3"/>
          <p:cNvSpPr>
            <a:spLocks noGrp="1" noRot="1" noChangeAspect="1"/>
          </p:cNvSpPr>
          <p:nvPr>
            <p:ph type="sldImg" idx="2"/>
          </p:nvPr>
        </p:nvSpPr>
        <p:spPr>
          <a:xfrm>
            <a:off x="1497013" y="1200150"/>
            <a:ext cx="4321175" cy="3240088"/>
          </a:xfrm>
          <a:prstGeom prst="rect">
            <a:avLst/>
          </a:prstGeom>
          <a:noFill/>
          <a:ln w="12700">
            <a:solidFill>
              <a:prstClr val="black"/>
            </a:solidFill>
          </a:ln>
        </p:spPr>
        <p:txBody>
          <a:bodyPr vert="horz" lIns="96661" tIns="48331" rIns="96661" bIns="48331" rtlCol="0" anchor="ctr"/>
          <a:lstStyle/>
          <a:p>
            <a:endParaRPr lang="en-US" dirty="0"/>
          </a:p>
        </p:txBody>
      </p:sp>
      <p:sp>
        <p:nvSpPr>
          <p:cNvPr id="5" name="Notes Placeholder 4"/>
          <p:cNvSpPr>
            <a:spLocks noGrp="1"/>
          </p:cNvSpPr>
          <p:nvPr>
            <p:ph type="body" sz="quarter" idx="3"/>
          </p:nvPr>
        </p:nvSpPr>
        <p:spPr>
          <a:xfrm>
            <a:off x="731521" y="4620578"/>
            <a:ext cx="5852160" cy="3780473"/>
          </a:xfrm>
          <a:prstGeom prst="rect">
            <a:avLst/>
          </a:prstGeom>
        </p:spPr>
        <p:txBody>
          <a:bodyPr vert="horz" lIns="96661" tIns="48331" rIns="96661" bIns="48331"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9119474"/>
            <a:ext cx="3169920" cy="481726"/>
          </a:xfrm>
          <a:prstGeom prst="rect">
            <a:avLst/>
          </a:prstGeom>
        </p:spPr>
        <p:txBody>
          <a:bodyPr vert="horz" lIns="96661" tIns="48331" rIns="96661" bIns="48331" rtlCol="0" anchor="b"/>
          <a:lstStyle>
            <a:lvl1pPr algn="l">
              <a:defRPr sz="1300"/>
            </a:lvl1pPr>
          </a:lstStyle>
          <a:p>
            <a:endParaRPr lang="en-US" dirty="0"/>
          </a:p>
        </p:txBody>
      </p:sp>
      <p:sp>
        <p:nvSpPr>
          <p:cNvPr id="7" name="Slide Number Placeholder 6"/>
          <p:cNvSpPr>
            <a:spLocks noGrp="1"/>
          </p:cNvSpPr>
          <p:nvPr>
            <p:ph type="sldNum" sz="quarter" idx="5"/>
          </p:nvPr>
        </p:nvSpPr>
        <p:spPr>
          <a:xfrm>
            <a:off x="4143588" y="9119474"/>
            <a:ext cx="3169920" cy="481726"/>
          </a:xfrm>
          <a:prstGeom prst="rect">
            <a:avLst/>
          </a:prstGeom>
        </p:spPr>
        <p:txBody>
          <a:bodyPr vert="horz" lIns="96661" tIns="48331" rIns="96661" bIns="48331" rtlCol="0" anchor="b"/>
          <a:lstStyle>
            <a:lvl1pPr algn="r">
              <a:defRPr sz="1300"/>
            </a:lvl1pPr>
          </a:lstStyle>
          <a:p>
            <a:fld id="{3B8FC42A-7135-BD47-9F2D-3E8E29A77917}" type="slidenum">
              <a:rPr lang="en-US" smtClean="0"/>
              <a:t>‹#›</a:t>
            </a:fld>
            <a:endParaRPr lang="en-US" dirty="0"/>
          </a:p>
        </p:txBody>
      </p:sp>
    </p:spTree>
    <p:extLst>
      <p:ext uri="{BB962C8B-B14F-4D97-AF65-F5344CB8AC3E}">
        <p14:creationId xmlns:p14="http://schemas.microsoft.com/office/powerpoint/2010/main" val="136244234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B8FC42A-7135-BD47-9F2D-3E8E29A77917}" type="slidenum">
              <a:rPr lang="en-US" smtClean="0">
                <a:solidFill>
                  <a:prstClr val="black"/>
                </a:solidFill>
                <a:latin typeface="Calibri"/>
              </a:rPr>
              <a:pPr/>
              <a:t>2</a:t>
            </a:fld>
            <a:endParaRPr lang="en-US" dirty="0">
              <a:solidFill>
                <a:prstClr val="black"/>
              </a:solidFill>
              <a:latin typeface="Calibri"/>
            </a:endParaRPr>
          </a:p>
        </p:txBody>
      </p:sp>
    </p:spTree>
    <p:extLst>
      <p:ext uri="{BB962C8B-B14F-4D97-AF65-F5344CB8AC3E}">
        <p14:creationId xmlns:p14="http://schemas.microsoft.com/office/powerpoint/2010/main" val="271666649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3B8FC42A-7135-BD47-9F2D-3E8E29A77917}" type="slidenum">
              <a:rPr lang="en-US" sz="1300" smtClean="0">
                <a:solidFill>
                  <a:prstClr val="black"/>
                </a:solidFill>
                <a:latin typeface="Calibri" panose="020F0502020204030204"/>
              </a:rPr>
              <a:pPr>
                <a:defRPr/>
              </a:pPr>
              <a:t>11</a:t>
            </a:fld>
            <a:endParaRPr lang="en-US" sz="1300" dirty="0">
              <a:solidFill>
                <a:prstClr val="black"/>
              </a:solidFill>
              <a:latin typeface="Calibri" panose="020F0502020204030204"/>
            </a:endParaRPr>
          </a:p>
        </p:txBody>
      </p:sp>
    </p:spTree>
    <p:extLst>
      <p:ext uri="{BB962C8B-B14F-4D97-AF65-F5344CB8AC3E}">
        <p14:creationId xmlns:p14="http://schemas.microsoft.com/office/powerpoint/2010/main" val="400745954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3B8FC42A-7135-BD47-9F2D-3E8E29A77917}" type="slidenum">
              <a:rPr lang="en-US" sz="1300" smtClean="0">
                <a:solidFill>
                  <a:prstClr val="black"/>
                </a:solidFill>
                <a:latin typeface="Calibri" panose="020F0502020204030204"/>
              </a:rPr>
              <a:pPr>
                <a:defRPr/>
              </a:pPr>
              <a:t>12</a:t>
            </a:fld>
            <a:endParaRPr lang="en-US" sz="1300" dirty="0">
              <a:solidFill>
                <a:prstClr val="black"/>
              </a:solidFill>
              <a:latin typeface="Calibri" panose="020F0502020204030204"/>
            </a:endParaRPr>
          </a:p>
        </p:txBody>
      </p:sp>
    </p:spTree>
    <p:extLst>
      <p:ext uri="{BB962C8B-B14F-4D97-AF65-F5344CB8AC3E}">
        <p14:creationId xmlns:p14="http://schemas.microsoft.com/office/powerpoint/2010/main" val="400745954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3B8FC42A-7135-BD47-9F2D-3E8E29A77917}" type="slidenum">
              <a:rPr lang="en-US" sz="1300" smtClean="0">
                <a:solidFill>
                  <a:prstClr val="black"/>
                </a:solidFill>
                <a:latin typeface="Calibri" panose="020F0502020204030204"/>
              </a:rPr>
              <a:pPr>
                <a:defRPr/>
              </a:pPr>
              <a:t>13</a:t>
            </a:fld>
            <a:endParaRPr lang="en-US" sz="1300" dirty="0">
              <a:solidFill>
                <a:prstClr val="black"/>
              </a:solidFill>
              <a:latin typeface="Calibri" panose="020F0502020204030204"/>
            </a:endParaRPr>
          </a:p>
        </p:txBody>
      </p:sp>
    </p:spTree>
    <p:extLst>
      <p:ext uri="{BB962C8B-B14F-4D97-AF65-F5344CB8AC3E}">
        <p14:creationId xmlns:p14="http://schemas.microsoft.com/office/powerpoint/2010/main" val="400745954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3B8FC42A-7135-BD47-9F2D-3E8E29A77917}" type="slidenum">
              <a:rPr lang="en-US" sz="1300" smtClean="0">
                <a:solidFill>
                  <a:prstClr val="black"/>
                </a:solidFill>
                <a:latin typeface="Calibri" panose="020F0502020204030204"/>
              </a:rPr>
              <a:pPr>
                <a:defRPr/>
              </a:pPr>
              <a:t>14</a:t>
            </a:fld>
            <a:endParaRPr lang="en-US" sz="1300" dirty="0">
              <a:solidFill>
                <a:prstClr val="black"/>
              </a:solidFill>
              <a:latin typeface="Calibri" panose="020F0502020204030204"/>
            </a:endParaRPr>
          </a:p>
        </p:txBody>
      </p:sp>
    </p:spTree>
    <p:extLst>
      <p:ext uri="{BB962C8B-B14F-4D97-AF65-F5344CB8AC3E}">
        <p14:creationId xmlns:p14="http://schemas.microsoft.com/office/powerpoint/2010/main" val="400745954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3B8FC42A-7135-BD47-9F2D-3E8E29A77917}" type="slidenum">
              <a:rPr lang="en-US" sz="1300" smtClean="0">
                <a:solidFill>
                  <a:prstClr val="black"/>
                </a:solidFill>
                <a:latin typeface="Calibri" panose="020F0502020204030204"/>
              </a:rPr>
              <a:pPr>
                <a:defRPr/>
              </a:pPr>
              <a:t>15</a:t>
            </a:fld>
            <a:endParaRPr lang="en-US" sz="1300" dirty="0">
              <a:solidFill>
                <a:prstClr val="black"/>
              </a:solidFill>
              <a:latin typeface="Calibri" panose="020F0502020204030204"/>
            </a:endParaRPr>
          </a:p>
        </p:txBody>
      </p:sp>
    </p:spTree>
    <p:extLst>
      <p:ext uri="{BB962C8B-B14F-4D97-AF65-F5344CB8AC3E}">
        <p14:creationId xmlns:p14="http://schemas.microsoft.com/office/powerpoint/2010/main" val="400745954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3B8FC42A-7135-BD47-9F2D-3E8E29A77917}" type="slidenum">
              <a:rPr lang="en-US" sz="1300" smtClean="0">
                <a:solidFill>
                  <a:prstClr val="black"/>
                </a:solidFill>
                <a:latin typeface="Calibri" panose="020F0502020204030204"/>
              </a:rPr>
              <a:pPr>
                <a:defRPr/>
              </a:pPr>
              <a:t>3</a:t>
            </a:fld>
            <a:endParaRPr lang="en-US" sz="1300" dirty="0">
              <a:solidFill>
                <a:prstClr val="black"/>
              </a:solidFill>
              <a:latin typeface="Calibri" panose="020F0502020204030204"/>
            </a:endParaRPr>
          </a:p>
        </p:txBody>
      </p:sp>
    </p:spTree>
    <p:extLst>
      <p:ext uri="{BB962C8B-B14F-4D97-AF65-F5344CB8AC3E}">
        <p14:creationId xmlns:p14="http://schemas.microsoft.com/office/powerpoint/2010/main" val="400745954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3B8FC42A-7135-BD47-9F2D-3E8E29A77917}" type="slidenum">
              <a:rPr lang="en-US" sz="1300" smtClean="0">
                <a:solidFill>
                  <a:prstClr val="black"/>
                </a:solidFill>
                <a:latin typeface="Calibri" panose="020F0502020204030204"/>
              </a:rPr>
              <a:pPr>
                <a:defRPr/>
              </a:pPr>
              <a:t>4</a:t>
            </a:fld>
            <a:endParaRPr lang="en-US" sz="1300" dirty="0">
              <a:solidFill>
                <a:prstClr val="black"/>
              </a:solidFill>
              <a:latin typeface="Calibri" panose="020F0502020204030204"/>
            </a:endParaRPr>
          </a:p>
        </p:txBody>
      </p:sp>
    </p:spTree>
    <p:extLst>
      <p:ext uri="{BB962C8B-B14F-4D97-AF65-F5344CB8AC3E}">
        <p14:creationId xmlns:p14="http://schemas.microsoft.com/office/powerpoint/2010/main" val="400745954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3B8FC42A-7135-BD47-9F2D-3E8E29A77917}" type="slidenum">
              <a:rPr lang="en-US" sz="1300" smtClean="0">
                <a:solidFill>
                  <a:prstClr val="black"/>
                </a:solidFill>
                <a:latin typeface="Calibri" panose="020F0502020204030204"/>
              </a:rPr>
              <a:pPr>
                <a:defRPr/>
              </a:pPr>
              <a:t>5</a:t>
            </a:fld>
            <a:endParaRPr lang="en-US" sz="1300" dirty="0">
              <a:solidFill>
                <a:prstClr val="black"/>
              </a:solidFill>
              <a:latin typeface="Calibri" panose="020F0502020204030204"/>
            </a:endParaRPr>
          </a:p>
        </p:txBody>
      </p:sp>
    </p:spTree>
    <p:extLst>
      <p:ext uri="{BB962C8B-B14F-4D97-AF65-F5344CB8AC3E}">
        <p14:creationId xmlns:p14="http://schemas.microsoft.com/office/powerpoint/2010/main" val="364923201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3B8FC42A-7135-BD47-9F2D-3E8E29A77917}" type="slidenum">
              <a:rPr lang="en-US" sz="1300" smtClean="0">
                <a:solidFill>
                  <a:prstClr val="black"/>
                </a:solidFill>
                <a:latin typeface="Calibri" panose="020F0502020204030204"/>
              </a:rPr>
              <a:pPr>
                <a:defRPr/>
              </a:pPr>
              <a:t>6</a:t>
            </a:fld>
            <a:endParaRPr lang="en-US" sz="1300" dirty="0">
              <a:solidFill>
                <a:prstClr val="black"/>
              </a:solidFill>
              <a:latin typeface="Calibri" panose="020F0502020204030204"/>
            </a:endParaRPr>
          </a:p>
        </p:txBody>
      </p:sp>
    </p:spTree>
    <p:extLst>
      <p:ext uri="{BB962C8B-B14F-4D97-AF65-F5344CB8AC3E}">
        <p14:creationId xmlns:p14="http://schemas.microsoft.com/office/powerpoint/2010/main" val="364923201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3B8FC42A-7135-BD47-9F2D-3E8E29A77917}" type="slidenum">
              <a:rPr lang="en-US" sz="1300" smtClean="0">
                <a:solidFill>
                  <a:prstClr val="black"/>
                </a:solidFill>
                <a:latin typeface="Calibri" panose="020F0502020204030204"/>
              </a:rPr>
              <a:pPr>
                <a:defRPr/>
              </a:pPr>
              <a:t>7</a:t>
            </a:fld>
            <a:endParaRPr lang="en-US" sz="1300" dirty="0">
              <a:solidFill>
                <a:prstClr val="black"/>
              </a:solidFill>
              <a:latin typeface="Calibri" panose="020F0502020204030204"/>
            </a:endParaRPr>
          </a:p>
        </p:txBody>
      </p:sp>
    </p:spTree>
    <p:extLst>
      <p:ext uri="{BB962C8B-B14F-4D97-AF65-F5344CB8AC3E}">
        <p14:creationId xmlns:p14="http://schemas.microsoft.com/office/powerpoint/2010/main" val="364923201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B8FC42A-7135-BD47-9F2D-3E8E29A77917}" type="slidenum">
              <a:rPr lang="en-US" smtClean="0">
                <a:solidFill>
                  <a:prstClr val="black"/>
                </a:solidFill>
                <a:latin typeface="Calibri"/>
              </a:rPr>
              <a:pPr/>
              <a:t>8</a:t>
            </a:fld>
            <a:endParaRPr lang="en-US" dirty="0">
              <a:solidFill>
                <a:prstClr val="black"/>
              </a:solidFill>
              <a:latin typeface="Calibri"/>
            </a:endParaRPr>
          </a:p>
        </p:txBody>
      </p:sp>
    </p:spTree>
    <p:extLst>
      <p:ext uri="{BB962C8B-B14F-4D97-AF65-F5344CB8AC3E}">
        <p14:creationId xmlns:p14="http://schemas.microsoft.com/office/powerpoint/2010/main" val="259288695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3B8FC42A-7135-BD47-9F2D-3E8E29A77917}" type="slidenum">
              <a:rPr lang="en-US" sz="1300" smtClean="0">
                <a:solidFill>
                  <a:prstClr val="black"/>
                </a:solidFill>
                <a:latin typeface="Calibri" panose="020F0502020204030204"/>
              </a:rPr>
              <a:pPr>
                <a:defRPr/>
              </a:pPr>
              <a:t>9</a:t>
            </a:fld>
            <a:endParaRPr lang="en-US" sz="1300" dirty="0">
              <a:solidFill>
                <a:prstClr val="black"/>
              </a:solidFill>
              <a:latin typeface="Calibri" panose="020F0502020204030204"/>
            </a:endParaRPr>
          </a:p>
        </p:txBody>
      </p:sp>
    </p:spTree>
    <p:extLst>
      <p:ext uri="{BB962C8B-B14F-4D97-AF65-F5344CB8AC3E}">
        <p14:creationId xmlns:p14="http://schemas.microsoft.com/office/powerpoint/2010/main" val="400745954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3B8FC42A-7135-BD47-9F2D-3E8E29A77917}" type="slidenum">
              <a:rPr lang="en-US" sz="1300" smtClean="0">
                <a:solidFill>
                  <a:prstClr val="black"/>
                </a:solidFill>
                <a:latin typeface="Calibri" panose="020F0502020204030204"/>
              </a:rPr>
              <a:pPr>
                <a:defRPr/>
              </a:pPr>
              <a:t>10</a:t>
            </a:fld>
            <a:endParaRPr lang="en-US" sz="1300" dirty="0">
              <a:solidFill>
                <a:prstClr val="black"/>
              </a:solidFill>
              <a:latin typeface="Calibri" panose="020F0502020204030204"/>
            </a:endParaRPr>
          </a:p>
        </p:txBody>
      </p:sp>
    </p:spTree>
    <p:extLst>
      <p:ext uri="{BB962C8B-B14F-4D97-AF65-F5344CB8AC3E}">
        <p14:creationId xmlns:p14="http://schemas.microsoft.com/office/powerpoint/2010/main" val="400745954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jpg"/><Relationship Id="rId3" Type="http://schemas.openxmlformats.org/officeDocument/2006/relationships/image" Target="../media/image3.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image" Target="../media/image2.jpg"/><Relationship Id="rId3" Type="http://schemas.openxmlformats.org/officeDocument/2006/relationships/image" Target="../media/image3.jpeg"/></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4.xml"/><Relationship Id="rId2" Type="http://schemas.openxmlformats.org/officeDocument/2006/relationships/image" Target="../media/image2.jpg"/><Relationship Id="rId3" Type="http://schemas.openxmlformats.org/officeDocument/2006/relationships/image" Target="../media/image3.jpeg"/></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5.xml"/><Relationship Id="rId2" Type="http://schemas.openxmlformats.org/officeDocument/2006/relationships/image" Target="../media/image2.jpg"/><Relationship Id="rId3" Type="http://schemas.openxmlformats.org/officeDocument/2006/relationships/image" Target="../media/image3.jpe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6.xml"/><Relationship Id="rId2" Type="http://schemas.openxmlformats.org/officeDocument/2006/relationships/image" Target="../media/image2.jpg"/><Relationship Id="rId3" Type="http://schemas.openxmlformats.org/officeDocument/2006/relationships/image" Target="../media/image3.jpeg"/></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7.xml"/><Relationship Id="rId2" Type="http://schemas.openxmlformats.org/officeDocument/2006/relationships/image" Target="../media/image2.jpg"/><Relationship Id="rId3" Type="http://schemas.openxmlformats.org/officeDocument/2006/relationships/image" Target="../media/image3.jpeg"/></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8.xml"/><Relationship Id="rId2" Type="http://schemas.openxmlformats.org/officeDocument/2006/relationships/image" Target="../media/image2.jpg"/><Relationship Id="rId3" Type="http://schemas.openxmlformats.org/officeDocument/2006/relationships/image" Target="../media/image3.jpeg"/></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2.jpg"/><Relationship Id="rId3" Type="http://schemas.openxmlformats.org/officeDocument/2006/relationships/image" Target="../media/image3.jpe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Blue Cover slide">
    <p:spTree>
      <p:nvGrpSpPr>
        <p:cNvPr id="1" name=""/>
        <p:cNvGrpSpPr/>
        <p:nvPr/>
      </p:nvGrpSpPr>
      <p:grpSpPr>
        <a:xfrm>
          <a:off x="0" y="0"/>
          <a:ext cx="0" cy="0"/>
          <a:chOff x="0" y="0"/>
          <a:chExt cx="0" cy="0"/>
        </a:xfrm>
      </p:grpSpPr>
      <p:pic>
        <p:nvPicPr>
          <p:cNvPr id="7" name="Picture 6" descr="A4 Page_v1-02.jp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14" y="0"/>
            <a:ext cx="9142571" cy="6858000"/>
          </a:xfrm>
          <a:prstGeom prst="rect">
            <a:avLst/>
          </a:prstGeom>
        </p:spPr>
      </p:pic>
      <p:sp>
        <p:nvSpPr>
          <p:cNvPr id="18" name="Title 17"/>
          <p:cNvSpPr>
            <a:spLocks noGrp="1"/>
          </p:cNvSpPr>
          <p:nvPr>
            <p:ph type="title" hasCustomPrompt="1"/>
          </p:nvPr>
        </p:nvSpPr>
        <p:spPr>
          <a:xfrm>
            <a:off x="5039169" y="2412145"/>
            <a:ext cx="3714687" cy="856675"/>
          </a:xfrm>
        </p:spPr>
        <p:txBody>
          <a:bodyPr>
            <a:normAutofit/>
          </a:bodyPr>
          <a:lstStyle>
            <a:lvl1pPr>
              <a:defRPr sz="2600" b="1" baseline="0">
                <a:solidFill>
                  <a:schemeClr val="bg1"/>
                </a:solidFill>
              </a:defRPr>
            </a:lvl1pPr>
          </a:lstStyle>
          <a:p>
            <a:r>
              <a:rPr lang="en-US" dirty="0"/>
              <a:t>Deck Title comes here</a:t>
            </a:r>
          </a:p>
        </p:txBody>
      </p:sp>
      <p:sp>
        <p:nvSpPr>
          <p:cNvPr id="23" name="Text Placeholder 22"/>
          <p:cNvSpPr>
            <a:spLocks noGrp="1"/>
          </p:cNvSpPr>
          <p:nvPr>
            <p:ph type="body" sz="quarter" idx="10" hasCustomPrompt="1"/>
          </p:nvPr>
        </p:nvSpPr>
        <p:spPr>
          <a:xfrm>
            <a:off x="5039169" y="3392424"/>
            <a:ext cx="2790825" cy="618744"/>
          </a:xfrm>
        </p:spPr>
        <p:txBody>
          <a:bodyPr anchor="ctr">
            <a:noAutofit/>
          </a:bodyPr>
          <a:lstStyle>
            <a:lvl1pPr marL="0" indent="0">
              <a:spcAft>
                <a:spcPts val="200"/>
              </a:spcAft>
              <a:buNone/>
              <a:defRPr sz="1600">
                <a:solidFill>
                  <a:schemeClr val="bg1"/>
                </a:solidFill>
              </a:defRPr>
            </a:lvl1pPr>
          </a:lstStyle>
          <a:p>
            <a:pPr lvl="0"/>
            <a:r>
              <a:rPr lang="en-US" dirty="0"/>
              <a:t>01 January 2017</a:t>
            </a:r>
          </a:p>
        </p:txBody>
      </p:sp>
      <p:pic>
        <p:nvPicPr>
          <p:cNvPr id="6" name="Picture 5"/>
          <p:cNvPicPr>
            <a:picLocks noChangeAspect="1"/>
          </p:cNvPicPr>
          <p:nvPr userDrawn="1"/>
        </p:nvPicPr>
        <p:blipFill rotWithShape="1">
          <a:blip r:embed="rId3" cstate="print">
            <a:extLst>
              <a:ext uri="{28A0092B-C50C-407E-A947-70E740481C1C}">
                <a14:useLocalDpi xmlns:a14="http://schemas.microsoft.com/office/drawing/2010/main" val="0"/>
              </a:ext>
            </a:extLst>
          </a:blip>
          <a:srcRect l="3582" t="34271" r="15" b="31898"/>
          <a:stretch/>
        </p:blipFill>
        <p:spPr>
          <a:xfrm>
            <a:off x="232014" y="6034153"/>
            <a:ext cx="2542905" cy="630936"/>
          </a:xfrm>
          <a:prstGeom prst="rect">
            <a:avLst/>
          </a:prstGeom>
        </p:spPr>
      </p:pic>
    </p:spTree>
    <p:extLst>
      <p:ext uri="{BB962C8B-B14F-4D97-AF65-F5344CB8AC3E}">
        <p14:creationId xmlns:p14="http://schemas.microsoft.com/office/powerpoint/2010/main" val="135459679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Section Divider">
    <p:spTree>
      <p:nvGrpSpPr>
        <p:cNvPr id="1" name=""/>
        <p:cNvGrpSpPr/>
        <p:nvPr/>
      </p:nvGrpSpPr>
      <p:grpSpPr>
        <a:xfrm>
          <a:off x="0" y="0"/>
          <a:ext cx="0" cy="0"/>
          <a:chOff x="0" y="0"/>
          <a:chExt cx="0" cy="0"/>
        </a:xfrm>
      </p:grpSpPr>
      <p:sp>
        <p:nvSpPr>
          <p:cNvPr id="11" name="Rectangle 10"/>
          <p:cNvSpPr/>
          <p:nvPr userDrawn="1"/>
        </p:nvSpPr>
        <p:spPr>
          <a:xfrm>
            <a:off x="0" y="0"/>
            <a:ext cx="9144000" cy="6858000"/>
          </a:xfrm>
          <a:prstGeom prst="rect">
            <a:avLst/>
          </a:prstGeom>
          <a:solidFill>
            <a:srgbClr val="0B264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solidFill>
                <a:prstClr val="white"/>
              </a:solidFill>
              <a:latin typeface="Calibri"/>
            </a:endParaRPr>
          </a:p>
        </p:txBody>
      </p:sp>
      <p:sp>
        <p:nvSpPr>
          <p:cNvPr id="10" name="Parallelogram 9"/>
          <p:cNvSpPr/>
          <p:nvPr userDrawn="1"/>
        </p:nvSpPr>
        <p:spPr>
          <a:xfrm>
            <a:off x="5538652" y="2485703"/>
            <a:ext cx="3151414" cy="2556560"/>
          </a:xfrm>
          <a:prstGeom prst="parallelogram">
            <a:avLst>
              <a:gd name="adj" fmla="val 0"/>
            </a:avLst>
          </a:prstGeom>
          <a:solidFill>
            <a:srgbClr val="DA4720">
              <a:alpha val="9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latin typeface="Calibri"/>
            </a:endParaRPr>
          </a:p>
        </p:txBody>
      </p:sp>
      <p:sp>
        <p:nvSpPr>
          <p:cNvPr id="6" name="Slide Number Placeholder 5"/>
          <p:cNvSpPr>
            <a:spLocks noGrp="1"/>
          </p:cNvSpPr>
          <p:nvPr>
            <p:ph type="sldNum" sz="quarter" idx="12"/>
          </p:nvPr>
        </p:nvSpPr>
        <p:spPr/>
        <p:txBody>
          <a:bodyPr/>
          <a:lstStyle/>
          <a:p>
            <a:fld id="{353CB433-A6EE-44F1-B9D3-A6E8EE95F9C9}" type="slidenum">
              <a:rPr lang="en-IN" smtClean="0">
                <a:solidFill>
                  <a:prstClr val="black">
                    <a:tint val="75000"/>
                    <a:alpha val="99000"/>
                  </a:prstClr>
                </a:solidFill>
                <a:latin typeface="Calibri"/>
              </a:rPr>
              <a:pPr/>
              <a:t>‹#›</a:t>
            </a:fld>
            <a:endParaRPr lang="en-IN" dirty="0">
              <a:solidFill>
                <a:prstClr val="black">
                  <a:tint val="75000"/>
                  <a:alpha val="99000"/>
                </a:prstClr>
              </a:solidFill>
              <a:latin typeface="Calibri"/>
            </a:endParaRPr>
          </a:p>
        </p:txBody>
      </p:sp>
      <p:sp>
        <p:nvSpPr>
          <p:cNvPr id="3" name="Text Placeholder 2"/>
          <p:cNvSpPr>
            <a:spLocks noGrp="1"/>
          </p:cNvSpPr>
          <p:nvPr>
            <p:ph type="body" idx="1"/>
          </p:nvPr>
        </p:nvSpPr>
        <p:spPr>
          <a:xfrm>
            <a:off x="5695398" y="2984863"/>
            <a:ext cx="2863386" cy="1500187"/>
          </a:xfrm>
        </p:spPr>
        <p:txBody>
          <a:bodyPr anchor="ctr">
            <a:normAutofit/>
          </a:bodyPr>
          <a:lstStyle>
            <a:lvl1pPr marL="0" indent="0">
              <a:buNone/>
              <a:defRPr sz="260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Click to edit Master text styles</a:t>
            </a:r>
          </a:p>
        </p:txBody>
      </p:sp>
      <p:sp>
        <p:nvSpPr>
          <p:cNvPr id="12" name="Parallelogram 11"/>
          <p:cNvSpPr/>
          <p:nvPr userDrawn="1"/>
        </p:nvSpPr>
        <p:spPr>
          <a:xfrm>
            <a:off x="8690067" y="2485703"/>
            <a:ext cx="453934" cy="2556560"/>
          </a:xfrm>
          <a:prstGeom prst="parallelogram">
            <a:avLst>
              <a:gd name="adj" fmla="val 0"/>
            </a:avLst>
          </a:prstGeom>
          <a:solidFill>
            <a:srgbClr val="B22F16">
              <a:alpha val="9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latin typeface="Calibri"/>
            </a:endParaRPr>
          </a:p>
        </p:txBody>
      </p:sp>
      <p:cxnSp>
        <p:nvCxnSpPr>
          <p:cNvPr id="9" name="Straight Connector 8"/>
          <p:cNvCxnSpPr/>
          <p:nvPr userDrawn="1"/>
        </p:nvCxnSpPr>
        <p:spPr>
          <a:xfrm>
            <a:off x="8679766" y="2476919"/>
            <a:ext cx="0" cy="2602523"/>
          </a:xfrm>
          <a:prstGeom prst="line">
            <a:avLst/>
          </a:prstGeom>
          <a:ln w="25400">
            <a:solidFill>
              <a:srgbClr val="12468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6797740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userDrawn="1">
  <p:cSld name="Section Divider Plain">
    <p:spTree>
      <p:nvGrpSpPr>
        <p:cNvPr id="1" name=""/>
        <p:cNvGrpSpPr/>
        <p:nvPr/>
      </p:nvGrpSpPr>
      <p:grpSpPr>
        <a:xfrm>
          <a:off x="0" y="0"/>
          <a:ext cx="0" cy="0"/>
          <a:chOff x="0" y="0"/>
          <a:chExt cx="0" cy="0"/>
        </a:xfrm>
      </p:grpSpPr>
      <p:sp>
        <p:nvSpPr>
          <p:cNvPr id="11" name="Rectangle 10"/>
          <p:cNvSpPr/>
          <p:nvPr userDrawn="1"/>
        </p:nvSpPr>
        <p:spPr>
          <a:xfrm>
            <a:off x="0" y="0"/>
            <a:ext cx="9144000" cy="6858000"/>
          </a:xfrm>
          <a:prstGeom prst="rect">
            <a:avLst/>
          </a:prstGeom>
          <a:solidFill>
            <a:srgbClr val="0B264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solidFill>
                <a:prstClr val="white"/>
              </a:solidFill>
              <a:latin typeface="Calibri"/>
            </a:endParaRPr>
          </a:p>
        </p:txBody>
      </p:sp>
      <p:sp>
        <p:nvSpPr>
          <p:cNvPr id="10" name="Parallelogram 9"/>
          <p:cNvSpPr/>
          <p:nvPr userDrawn="1"/>
        </p:nvSpPr>
        <p:spPr>
          <a:xfrm>
            <a:off x="5538652" y="2485703"/>
            <a:ext cx="3151414" cy="2556560"/>
          </a:xfrm>
          <a:prstGeom prst="parallelogram">
            <a:avLst>
              <a:gd name="adj" fmla="val 0"/>
            </a:avLst>
          </a:prstGeom>
          <a:solidFill>
            <a:srgbClr val="DA4720">
              <a:alpha val="9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latin typeface="Calibri"/>
            </a:endParaRPr>
          </a:p>
        </p:txBody>
      </p:sp>
      <p:sp>
        <p:nvSpPr>
          <p:cNvPr id="6" name="Slide Number Placeholder 5"/>
          <p:cNvSpPr>
            <a:spLocks noGrp="1"/>
          </p:cNvSpPr>
          <p:nvPr>
            <p:ph type="sldNum" sz="quarter" idx="12"/>
          </p:nvPr>
        </p:nvSpPr>
        <p:spPr/>
        <p:txBody>
          <a:bodyPr/>
          <a:lstStyle/>
          <a:p>
            <a:fld id="{353CB433-A6EE-44F1-B9D3-A6E8EE95F9C9}" type="slidenum">
              <a:rPr lang="en-IN" smtClean="0">
                <a:solidFill>
                  <a:prstClr val="black">
                    <a:tint val="75000"/>
                    <a:alpha val="99000"/>
                  </a:prstClr>
                </a:solidFill>
                <a:latin typeface="Calibri"/>
              </a:rPr>
              <a:pPr/>
              <a:t>‹#›</a:t>
            </a:fld>
            <a:endParaRPr lang="en-IN" dirty="0">
              <a:solidFill>
                <a:prstClr val="black">
                  <a:tint val="75000"/>
                  <a:alpha val="99000"/>
                </a:prstClr>
              </a:solidFill>
              <a:latin typeface="Calibri"/>
            </a:endParaRPr>
          </a:p>
        </p:txBody>
      </p:sp>
      <p:sp>
        <p:nvSpPr>
          <p:cNvPr id="3" name="Text Placeholder 2"/>
          <p:cNvSpPr>
            <a:spLocks noGrp="1"/>
          </p:cNvSpPr>
          <p:nvPr>
            <p:ph type="body" idx="1"/>
          </p:nvPr>
        </p:nvSpPr>
        <p:spPr>
          <a:xfrm>
            <a:off x="5695398" y="2984863"/>
            <a:ext cx="2826810" cy="1500187"/>
          </a:xfrm>
        </p:spPr>
        <p:txBody>
          <a:bodyPr anchor="ctr">
            <a:normAutofit/>
          </a:bodyPr>
          <a:lstStyle>
            <a:lvl1pPr marL="0" indent="0">
              <a:buNone/>
              <a:defRPr sz="260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Click to edit Master text styles</a:t>
            </a:r>
          </a:p>
        </p:txBody>
      </p:sp>
      <p:sp>
        <p:nvSpPr>
          <p:cNvPr id="12" name="Parallelogram 11"/>
          <p:cNvSpPr/>
          <p:nvPr userDrawn="1"/>
        </p:nvSpPr>
        <p:spPr>
          <a:xfrm>
            <a:off x="8690067" y="2485703"/>
            <a:ext cx="453934" cy="2556560"/>
          </a:xfrm>
          <a:prstGeom prst="parallelogram">
            <a:avLst>
              <a:gd name="adj" fmla="val 0"/>
            </a:avLst>
          </a:prstGeom>
          <a:solidFill>
            <a:srgbClr val="B22F16">
              <a:alpha val="9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latin typeface="Calibri"/>
            </a:endParaRPr>
          </a:p>
        </p:txBody>
      </p:sp>
      <p:cxnSp>
        <p:nvCxnSpPr>
          <p:cNvPr id="9" name="Straight Connector 8"/>
          <p:cNvCxnSpPr/>
          <p:nvPr userDrawn="1"/>
        </p:nvCxnSpPr>
        <p:spPr>
          <a:xfrm>
            <a:off x="8679766" y="2476919"/>
            <a:ext cx="0" cy="2602523"/>
          </a:xfrm>
          <a:prstGeom prst="line">
            <a:avLst/>
          </a:prstGeom>
          <a:ln w="25400">
            <a:solidFill>
              <a:srgbClr val="12468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5033639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Title and two column tex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901336" y="1238761"/>
            <a:ext cx="3546567" cy="4670719"/>
          </a:xfrm>
        </p:spPr>
        <p:txBody>
          <a:bodyPr/>
          <a:lstStyle>
            <a:lvl1pPr>
              <a:defRPr sz="1600">
                <a:solidFill>
                  <a:schemeClr val="tx1"/>
                </a:solidFill>
              </a:defRPr>
            </a:lvl1pPr>
            <a:lvl2pPr>
              <a:defRPr sz="1600">
                <a:solidFill>
                  <a:schemeClr val="tx1"/>
                </a:solidFill>
              </a:defRPr>
            </a:lvl2pPr>
            <a:lvl3pPr>
              <a:defRPr sz="1600">
                <a:solidFill>
                  <a:schemeClr val="tx1"/>
                </a:solidFill>
              </a:defRPr>
            </a:lvl3pPr>
            <a:lvl4pPr>
              <a:defRPr sz="1600">
                <a:solidFill>
                  <a:schemeClr val="tx1"/>
                </a:solidFill>
              </a:defRPr>
            </a:lvl4pPr>
            <a:lvl5pPr>
              <a:defRPr sz="1600">
                <a:solidFill>
                  <a:schemeClr val="tx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4970416" y="1238761"/>
            <a:ext cx="3546567" cy="4670719"/>
          </a:xfrm>
        </p:spPr>
        <p:txBody>
          <a:bodyPr/>
          <a:lstStyle>
            <a:lvl1pPr>
              <a:defRPr sz="1600">
                <a:solidFill>
                  <a:schemeClr val="tx1"/>
                </a:solidFill>
              </a:defRPr>
            </a:lvl1pPr>
            <a:lvl2pPr>
              <a:defRPr sz="1600">
                <a:solidFill>
                  <a:schemeClr val="tx1"/>
                </a:solidFill>
              </a:defRPr>
            </a:lvl2pPr>
            <a:lvl3pPr>
              <a:defRPr sz="1600">
                <a:solidFill>
                  <a:schemeClr val="tx1"/>
                </a:solidFill>
              </a:defRPr>
            </a:lvl3pPr>
            <a:lvl4pPr>
              <a:defRPr sz="1600">
                <a:solidFill>
                  <a:schemeClr val="tx1"/>
                </a:solidFill>
              </a:defRPr>
            </a:lvl4pPr>
            <a:lvl5pPr>
              <a:defRPr sz="1600">
                <a:solidFill>
                  <a:schemeClr val="tx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Slide Number Placeholder 6"/>
          <p:cNvSpPr>
            <a:spLocks noGrp="1"/>
          </p:cNvSpPr>
          <p:nvPr>
            <p:ph type="sldNum" sz="quarter" idx="12"/>
          </p:nvPr>
        </p:nvSpPr>
        <p:spPr/>
        <p:txBody>
          <a:bodyPr/>
          <a:lstStyle/>
          <a:p>
            <a:fld id="{353CB433-A6EE-44F1-B9D3-A6E8EE95F9C9}" type="slidenum">
              <a:rPr lang="en-IN" smtClean="0">
                <a:solidFill>
                  <a:prstClr val="black">
                    <a:tint val="75000"/>
                    <a:alpha val="99000"/>
                  </a:prstClr>
                </a:solidFill>
                <a:latin typeface="Calibri"/>
              </a:rPr>
              <a:pPr/>
              <a:t>‹#›</a:t>
            </a:fld>
            <a:endParaRPr lang="en-IN" dirty="0">
              <a:solidFill>
                <a:prstClr val="black">
                  <a:tint val="75000"/>
                  <a:alpha val="99000"/>
                </a:prstClr>
              </a:solidFill>
              <a:latin typeface="Calibri"/>
            </a:endParaRPr>
          </a:p>
        </p:txBody>
      </p:sp>
      <p:sp>
        <p:nvSpPr>
          <p:cNvPr id="9" name="Title Placeholder 1"/>
          <p:cNvSpPr>
            <a:spLocks noGrp="1"/>
          </p:cNvSpPr>
          <p:nvPr>
            <p:ph type="title"/>
          </p:nvPr>
        </p:nvSpPr>
        <p:spPr>
          <a:xfrm>
            <a:off x="771968" y="64784"/>
            <a:ext cx="7918097" cy="856675"/>
          </a:xfrm>
          <a:prstGeom prst="rect">
            <a:avLst/>
          </a:prstGeom>
        </p:spPr>
        <p:txBody>
          <a:bodyPr vert="horz" lIns="91440" tIns="45720" rIns="91440" bIns="45720" rtlCol="0" anchor="ctr">
            <a:normAutofit/>
          </a:bodyPr>
          <a:lstStyle/>
          <a:p>
            <a:r>
              <a:rPr lang="en-US" dirty="0"/>
              <a:t>Click to edit Master title style</a:t>
            </a:r>
          </a:p>
        </p:txBody>
      </p:sp>
    </p:spTree>
    <p:extLst>
      <p:ext uri="{BB962C8B-B14F-4D97-AF65-F5344CB8AC3E}">
        <p14:creationId xmlns:p14="http://schemas.microsoft.com/office/powerpoint/2010/main" val="2207604900"/>
      </p:ext>
    </p:extLst>
  </p:cSld>
  <p:clrMapOvr>
    <a:masterClrMapping/>
  </p:clrMapOvr>
  <p:extLst>
    <p:ext uri="{DCECCB84-F9BA-43D5-87BE-67443E8EF086}">
      <p15:sldGuideLst xmlns="" xmlns:p15="http://schemas.microsoft.com/office/powerpoint/2012/main">
        <p15:guide id="1" orient="horz" pos="2160" userDrawn="1">
          <p15:clr>
            <a:srgbClr val="FBAE40"/>
          </p15:clr>
        </p15:guide>
        <p15:guide id="2" pos="2880" userDrawn="1">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Title with picture and content">
    <p:spTree>
      <p:nvGrpSpPr>
        <p:cNvPr id="1" name=""/>
        <p:cNvGrpSpPr/>
        <p:nvPr/>
      </p:nvGrpSpPr>
      <p:grpSpPr>
        <a:xfrm>
          <a:off x="0" y="0"/>
          <a:ext cx="0" cy="0"/>
          <a:chOff x="0" y="0"/>
          <a:chExt cx="0" cy="0"/>
        </a:xfrm>
      </p:grpSpPr>
      <p:sp>
        <p:nvSpPr>
          <p:cNvPr id="3" name="Picture Placeholder 2"/>
          <p:cNvSpPr>
            <a:spLocks noGrp="1" noChangeAspect="1"/>
          </p:cNvSpPr>
          <p:nvPr>
            <p:ph type="pic" idx="1"/>
          </p:nvPr>
        </p:nvSpPr>
        <p:spPr>
          <a:xfrm>
            <a:off x="769041" y="1288062"/>
            <a:ext cx="3134419" cy="3803651"/>
          </a:xfrm>
        </p:spPr>
        <p:txBody>
          <a:bodyPr anchor="t"/>
          <a:lstStyle>
            <a:lvl1pPr marL="0" indent="0">
              <a:buNone/>
              <a:defRPr sz="16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7" name="Slide Number Placeholder 6"/>
          <p:cNvSpPr>
            <a:spLocks noGrp="1"/>
          </p:cNvSpPr>
          <p:nvPr>
            <p:ph type="sldNum" sz="quarter" idx="12"/>
          </p:nvPr>
        </p:nvSpPr>
        <p:spPr/>
        <p:txBody>
          <a:bodyPr/>
          <a:lstStyle/>
          <a:p>
            <a:fld id="{353CB433-A6EE-44F1-B9D3-A6E8EE95F9C9}" type="slidenum">
              <a:rPr lang="en-IN" smtClean="0">
                <a:solidFill>
                  <a:prstClr val="black">
                    <a:tint val="75000"/>
                    <a:alpha val="99000"/>
                  </a:prstClr>
                </a:solidFill>
                <a:latin typeface="Calibri"/>
              </a:rPr>
              <a:pPr/>
              <a:t>‹#›</a:t>
            </a:fld>
            <a:endParaRPr lang="en-IN" dirty="0">
              <a:solidFill>
                <a:prstClr val="black">
                  <a:tint val="75000"/>
                  <a:alpha val="99000"/>
                </a:prstClr>
              </a:solidFill>
              <a:latin typeface="Calibri"/>
            </a:endParaRPr>
          </a:p>
        </p:txBody>
      </p:sp>
      <p:sp>
        <p:nvSpPr>
          <p:cNvPr id="8" name="Title Placeholder 1"/>
          <p:cNvSpPr>
            <a:spLocks noGrp="1"/>
          </p:cNvSpPr>
          <p:nvPr>
            <p:ph type="title"/>
          </p:nvPr>
        </p:nvSpPr>
        <p:spPr>
          <a:xfrm>
            <a:off x="771968" y="64784"/>
            <a:ext cx="7918097" cy="856675"/>
          </a:xfrm>
          <a:prstGeom prst="rect">
            <a:avLst/>
          </a:prstGeom>
        </p:spPr>
        <p:txBody>
          <a:bodyPr vert="horz" lIns="91440" tIns="45720" rIns="91440" bIns="45720" rtlCol="0" anchor="ctr">
            <a:normAutofit/>
          </a:bodyPr>
          <a:lstStyle/>
          <a:p>
            <a:r>
              <a:rPr lang="en-US" dirty="0"/>
              <a:t>Click to edit Master title style</a:t>
            </a:r>
          </a:p>
        </p:txBody>
      </p:sp>
      <p:sp>
        <p:nvSpPr>
          <p:cNvPr id="6" name="Content Placeholder 2"/>
          <p:cNvSpPr>
            <a:spLocks noGrp="1"/>
          </p:cNvSpPr>
          <p:nvPr>
            <p:ph idx="13"/>
          </p:nvPr>
        </p:nvSpPr>
        <p:spPr>
          <a:xfrm>
            <a:off x="4230624" y="1288062"/>
            <a:ext cx="4461856" cy="3803651"/>
          </a:xfrm>
        </p:spPr>
        <p:txBody>
          <a:bodyPr/>
          <a:lstStyle>
            <a:lvl1pPr>
              <a:defRPr sz="1600">
                <a:solidFill>
                  <a:schemeClr val="tx1"/>
                </a:solidFill>
              </a:defRPr>
            </a:lvl1pPr>
            <a:lvl2pPr>
              <a:defRPr sz="1600">
                <a:solidFill>
                  <a:schemeClr val="tx1"/>
                </a:solidFill>
              </a:defRPr>
            </a:lvl2pPr>
            <a:lvl3pPr>
              <a:defRPr sz="1600">
                <a:solidFill>
                  <a:schemeClr val="tx1"/>
                </a:solidFill>
              </a:defRPr>
            </a:lvl3pPr>
            <a:lvl4pPr>
              <a:defRPr sz="1600">
                <a:solidFill>
                  <a:schemeClr val="tx1"/>
                </a:solidFill>
              </a:defRPr>
            </a:lvl4pPr>
            <a:lvl5pPr>
              <a:defRPr sz="1600">
                <a:solidFill>
                  <a:schemeClr val="tx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3690861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userDrawn="1">
  <p:cSld name="Title with table and content">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353CB433-A6EE-44F1-B9D3-A6E8EE95F9C9}" type="slidenum">
              <a:rPr lang="en-IN" smtClean="0">
                <a:solidFill>
                  <a:prstClr val="black">
                    <a:tint val="75000"/>
                    <a:alpha val="99000"/>
                  </a:prstClr>
                </a:solidFill>
                <a:latin typeface="Calibri"/>
              </a:rPr>
              <a:pPr/>
              <a:t>‹#›</a:t>
            </a:fld>
            <a:endParaRPr lang="en-IN" dirty="0">
              <a:solidFill>
                <a:prstClr val="black">
                  <a:tint val="75000"/>
                  <a:alpha val="99000"/>
                </a:prstClr>
              </a:solidFill>
              <a:latin typeface="Calibri"/>
            </a:endParaRPr>
          </a:p>
        </p:txBody>
      </p:sp>
      <p:sp>
        <p:nvSpPr>
          <p:cNvPr id="6" name="Title Placeholder 1"/>
          <p:cNvSpPr>
            <a:spLocks noGrp="1"/>
          </p:cNvSpPr>
          <p:nvPr>
            <p:ph type="title"/>
          </p:nvPr>
        </p:nvSpPr>
        <p:spPr>
          <a:xfrm>
            <a:off x="771968" y="64784"/>
            <a:ext cx="7918097" cy="856675"/>
          </a:xfrm>
          <a:prstGeom prst="rect">
            <a:avLst/>
          </a:prstGeom>
        </p:spPr>
        <p:txBody>
          <a:bodyPr vert="horz" lIns="91440" tIns="45720" rIns="91440" bIns="45720" rtlCol="0" anchor="ctr">
            <a:normAutofit/>
          </a:bodyPr>
          <a:lstStyle/>
          <a:p>
            <a:r>
              <a:rPr lang="en-US" dirty="0"/>
              <a:t>Click to edit Master title style</a:t>
            </a:r>
          </a:p>
        </p:txBody>
      </p:sp>
      <p:graphicFrame>
        <p:nvGraphicFramePr>
          <p:cNvPr id="3" name="Table 2"/>
          <p:cNvGraphicFramePr>
            <a:graphicFrameLocks noGrp="1"/>
          </p:cNvGraphicFramePr>
          <p:nvPr userDrawn="1">
            <p:extLst>
              <p:ext uri="{D42A27DB-BD31-4B8C-83A1-F6EECF244321}">
                <p14:modId xmlns:p14="http://schemas.microsoft.com/office/powerpoint/2010/main" val="2671683620"/>
              </p:ext>
            </p:extLst>
          </p:nvPr>
        </p:nvGraphicFramePr>
        <p:xfrm>
          <a:off x="3198478" y="1276687"/>
          <a:ext cx="5507370" cy="3685352"/>
        </p:xfrm>
        <a:graphic>
          <a:graphicData uri="http://schemas.openxmlformats.org/drawingml/2006/table">
            <a:tbl>
              <a:tblPr firstRow="1" bandRow="1">
                <a:tableStyleId>{5C22544A-7EE6-4342-B048-85BDC9FD1C3A}</a:tableStyleId>
              </a:tblPr>
              <a:tblGrid>
                <a:gridCol w="1101474">
                  <a:extLst>
                    <a:ext uri="{9D8B030D-6E8A-4147-A177-3AD203B41FA5}">
                      <a16:colId xmlns="" xmlns:a16="http://schemas.microsoft.com/office/drawing/2014/main" val="20000"/>
                    </a:ext>
                  </a:extLst>
                </a:gridCol>
                <a:gridCol w="1101474">
                  <a:extLst>
                    <a:ext uri="{9D8B030D-6E8A-4147-A177-3AD203B41FA5}">
                      <a16:colId xmlns="" xmlns:a16="http://schemas.microsoft.com/office/drawing/2014/main" val="20001"/>
                    </a:ext>
                  </a:extLst>
                </a:gridCol>
                <a:gridCol w="1101474">
                  <a:extLst>
                    <a:ext uri="{9D8B030D-6E8A-4147-A177-3AD203B41FA5}">
                      <a16:colId xmlns="" xmlns:a16="http://schemas.microsoft.com/office/drawing/2014/main" val="20002"/>
                    </a:ext>
                  </a:extLst>
                </a:gridCol>
                <a:gridCol w="1101474">
                  <a:extLst>
                    <a:ext uri="{9D8B030D-6E8A-4147-A177-3AD203B41FA5}">
                      <a16:colId xmlns="" xmlns:a16="http://schemas.microsoft.com/office/drawing/2014/main" val="20003"/>
                    </a:ext>
                  </a:extLst>
                </a:gridCol>
                <a:gridCol w="1101474">
                  <a:extLst>
                    <a:ext uri="{9D8B030D-6E8A-4147-A177-3AD203B41FA5}">
                      <a16:colId xmlns="" xmlns:a16="http://schemas.microsoft.com/office/drawing/2014/main" val="20004"/>
                    </a:ext>
                  </a:extLst>
                </a:gridCol>
              </a:tblGrid>
              <a:tr h="335032">
                <a:tc>
                  <a:txBody>
                    <a:bodyPr/>
                    <a:lstStyle/>
                    <a:p>
                      <a:pPr algn="ctr"/>
                      <a:r>
                        <a:rPr lang="en-US" sz="1200" b="1" dirty="0">
                          <a:latin typeface="Arial" charset="0"/>
                          <a:ea typeface="Arial" charset="0"/>
                          <a:cs typeface="Arial" charset="0"/>
                        </a:rPr>
                        <a:t>Heading</a:t>
                      </a:r>
                      <a:r>
                        <a:rPr lang="en-US" sz="1200" b="1" baseline="0" dirty="0">
                          <a:latin typeface="Arial" charset="0"/>
                          <a:ea typeface="Arial" charset="0"/>
                          <a:cs typeface="Arial" charset="0"/>
                        </a:rPr>
                        <a:t> 1</a:t>
                      </a:r>
                      <a:endParaRPr lang="en-US" sz="1200" b="1" dirty="0">
                        <a:latin typeface="Arial" charset="0"/>
                        <a:ea typeface="Arial" charset="0"/>
                        <a:cs typeface="Arial" charset="0"/>
                      </a:endParaRPr>
                    </a:p>
                  </a:txBody>
                  <a:tcPr marL="82611" marR="82611" marT="41305" marB="41305" anchor="ctr">
                    <a:solidFill>
                      <a:srgbClr val="B22F16"/>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200" b="1" dirty="0">
                          <a:latin typeface="Arial" charset="0"/>
                          <a:ea typeface="Arial" charset="0"/>
                          <a:cs typeface="Arial" charset="0"/>
                        </a:rPr>
                        <a:t>Heading</a:t>
                      </a:r>
                      <a:r>
                        <a:rPr lang="en-US" sz="1200" b="1" baseline="0" dirty="0">
                          <a:latin typeface="Arial" charset="0"/>
                          <a:ea typeface="Arial" charset="0"/>
                          <a:cs typeface="Arial" charset="0"/>
                        </a:rPr>
                        <a:t> 2</a:t>
                      </a:r>
                      <a:endParaRPr lang="en-US" sz="1200" b="1" dirty="0">
                        <a:latin typeface="Arial" charset="0"/>
                        <a:ea typeface="Arial" charset="0"/>
                        <a:cs typeface="Arial" charset="0"/>
                      </a:endParaRPr>
                    </a:p>
                  </a:txBody>
                  <a:tcPr marL="82611" marR="82611" marT="41305" marB="41305" anchor="ctr">
                    <a:solidFill>
                      <a:srgbClr val="B22F16"/>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dirty="0">
                          <a:ln>
                            <a:noFill/>
                          </a:ln>
                          <a:solidFill>
                            <a:prstClr val="white"/>
                          </a:solidFill>
                          <a:effectLst/>
                          <a:uLnTx/>
                          <a:uFillTx/>
                          <a:latin typeface="Arial" charset="0"/>
                          <a:ea typeface="Arial" charset="0"/>
                          <a:cs typeface="Arial" charset="0"/>
                        </a:rPr>
                        <a:t>Heading 3</a:t>
                      </a:r>
                      <a:endParaRPr lang="en-US" sz="1200" b="1" dirty="0">
                        <a:latin typeface="Arial" charset="0"/>
                        <a:ea typeface="Arial" charset="0"/>
                        <a:cs typeface="Arial" charset="0"/>
                      </a:endParaRPr>
                    </a:p>
                  </a:txBody>
                  <a:tcPr marL="82611" marR="82611" marT="41305" marB="41305" anchor="ctr">
                    <a:solidFill>
                      <a:srgbClr val="B22F16"/>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dirty="0">
                          <a:ln>
                            <a:noFill/>
                          </a:ln>
                          <a:solidFill>
                            <a:prstClr val="white"/>
                          </a:solidFill>
                          <a:effectLst/>
                          <a:uLnTx/>
                          <a:uFillTx/>
                          <a:latin typeface="Arial" charset="0"/>
                          <a:ea typeface="Arial" charset="0"/>
                          <a:cs typeface="Arial" charset="0"/>
                        </a:rPr>
                        <a:t>Heading 4</a:t>
                      </a:r>
                      <a:endParaRPr lang="en-US" sz="1200" b="1" dirty="0">
                        <a:latin typeface="Arial" charset="0"/>
                        <a:ea typeface="Arial" charset="0"/>
                        <a:cs typeface="Arial" charset="0"/>
                      </a:endParaRPr>
                    </a:p>
                  </a:txBody>
                  <a:tcPr marL="82611" marR="82611" marT="41305" marB="41305" anchor="ctr">
                    <a:solidFill>
                      <a:srgbClr val="B22F16"/>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dirty="0">
                          <a:ln>
                            <a:noFill/>
                          </a:ln>
                          <a:solidFill>
                            <a:prstClr val="white"/>
                          </a:solidFill>
                          <a:effectLst/>
                          <a:uLnTx/>
                          <a:uFillTx/>
                          <a:latin typeface="Arial" charset="0"/>
                          <a:ea typeface="Arial" charset="0"/>
                          <a:cs typeface="Arial" charset="0"/>
                        </a:rPr>
                        <a:t>Heading 5</a:t>
                      </a:r>
                      <a:endParaRPr lang="en-US" sz="1200" b="1" dirty="0">
                        <a:latin typeface="Arial" charset="0"/>
                        <a:ea typeface="Arial" charset="0"/>
                        <a:cs typeface="Arial" charset="0"/>
                      </a:endParaRPr>
                    </a:p>
                  </a:txBody>
                  <a:tcPr marL="82611" marR="82611" marT="41305" marB="41305" anchor="ctr">
                    <a:solidFill>
                      <a:srgbClr val="B22F16"/>
                    </a:solidFill>
                  </a:tcPr>
                </a:tc>
                <a:extLst>
                  <a:ext uri="{0D108BD9-81ED-4DB2-BD59-A6C34878D82A}">
                    <a16:rowId xmlns="" xmlns:a16="http://schemas.microsoft.com/office/drawing/2014/main" val="10000"/>
                  </a:ext>
                </a:extLst>
              </a:tr>
              <a:tr h="335032">
                <a:tc>
                  <a:txBody>
                    <a:bodyPr/>
                    <a:lstStyle/>
                    <a:p>
                      <a:pPr algn="ctr"/>
                      <a:r>
                        <a:rPr lang="en-US" sz="1200" dirty="0">
                          <a:latin typeface="Arial" charset="0"/>
                          <a:ea typeface="Arial" charset="0"/>
                          <a:cs typeface="Arial" charset="0"/>
                        </a:rPr>
                        <a:t>Text here</a:t>
                      </a:r>
                    </a:p>
                  </a:txBody>
                  <a:tcPr marL="82611" marR="82611" marT="41305" marB="41305" anchor="ctr">
                    <a:solidFill>
                      <a:srgbClr val="B22F16">
                        <a:alpha val="25098"/>
                      </a:srgbClr>
                    </a:solidFill>
                  </a:tcPr>
                </a:tc>
                <a:tc>
                  <a:txBody>
                    <a:bodyPr/>
                    <a:lstStyle/>
                    <a:p>
                      <a:pPr algn="ctr"/>
                      <a:r>
                        <a:rPr lang="en-US" sz="1200" dirty="0">
                          <a:latin typeface="Arial" charset="0"/>
                          <a:ea typeface="Arial" charset="0"/>
                          <a:cs typeface="Arial" charset="0"/>
                        </a:rPr>
                        <a:t>Text here</a:t>
                      </a:r>
                    </a:p>
                  </a:txBody>
                  <a:tcPr marL="82611" marR="82611" marT="41305" marB="41305" anchor="ctr">
                    <a:solidFill>
                      <a:srgbClr val="B22F16">
                        <a:alpha val="25098"/>
                      </a:srgbClr>
                    </a:solidFill>
                  </a:tcPr>
                </a:tc>
                <a:tc>
                  <a:txBody>
                    <a:bodyPr/>
                    <a:lstStyle/>
                    <a:p>
                      <a:pPr algn="ctr"/>
                      <a:r>
                        <a:rPr lang="en-US" sz="1200" dirty="0">
                          <a:latin typeface="Arial" charset="0"/>
                          <a:ea typeface="Arial" charset="0"/>
                          <a:cs typeface="Arial" charset="0"/>
                        </a:rPr>
                        <a:t>Text here</a:t>
                      </a:r>
                    </a:p>
                  </a:txBody>
                  <a:tcPr marL="82611" marR="82611" marT="41305" marB="41305" anchor="ctr">
                    <a:solidFill>
                      <a:srgbClr val="B22F16">
                        <a:alpha val="25098"/>
                      </a:srgbClr>
                    </a:solidFill>
                  </a:tcPr>
                </a:tc>
                <a:tc>
                  <a:txBody>
                    <a:bodyPr/>
                    <a:lstStyle/>
                    <a:p>
                      <a:pPr algn="ctr"/>
                      <a:r>
                        <a:rPr lang="en-US" sz="1200" dirty="0">
                          <a:latin typeface="Arial" charset="0"/>
                          <a:ea typeface="Arial" charset="0"/>
                          <a:cs typeface="Arial" charset="0"/>
                        </a:rPr>
                        <a:t>Text here</a:t>
                      </a:r>
                    </a:p>
                  </a:txBody>
                  <a:tcPr marL="82611" marR="82611" marT="41305" marB="41305" anchor="ctr">
                    <a:solidFill>
                      <a:srgbClr val="B22F16">
                        <a:alpha val="25098"/>
                      </a:srgbClr>
                    </a:solidFill>
                  </a:tcPr>
                </a:tc>
                <a:tc>
                  <a:txBody>
                    <a:bodyPr/>
                    <a:lstStyle/>
                    <a:p>
                      <a:pPr algn="ctr"/>
                      <a:r>
                        <a:rPr lang="en-US" sz="1200" dirty="0">
                          <a:latin typeface="Arial" charset="0"/>
                          <a:ea typeface="Arial" charset="0"/>
                          <a:cs typeface="Arial" charset="0"/>
                        </a:rPr>
                        <a:t>Text here</a:t>
                      </a:r>
                    </a:p>
                  </a:txBody>
                  <a:tcPr marL="82611" marR="82611" marT="41305" marB="41305" anchor="ctr">
                    <a:solidFill>
                      <a:srgbClr val="B22F16">
                        <a:alpha val="25098"/>
                      </a:srgbClr>
                    </a:solidFill>
                  </a:tcPr>
                </a:tc>
                <a:extLst>
                  <a:ext uri="{0D108BD9-81ED-4DB2-BD59-A6C34878D82A}">
                    <a16:rowId xmlns="" xmlns:a16="http://schemas.microsoft.com/office/drawing/2014/main" val="10001"/>
                  </a:ext>
                </a:extLst>
              </a:tr>
              <a:tr h="335032">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200" dirty="0">
                          <a:latin typeface="Arial" charset="0"/>
                          <a:ea typeface="Arial" charset="0"/>
                          <a:cs typeface="Arial" charset="0"/>
                        </a:rPr>
                        <a:t>Text here</a:t>
                      </a:r>
                    </a:p>
                  </a:txBody>
                  <a:tcPr marL="82611" marR="82611" marT="41305" marB="41305" anchor="ctr">
                    <a:solidFill>
                      <a:srgbClr val="B22F16">
                        <a:alpha val="50196"/>
                      </a:srgbClr>
                    </a:solidFill>
                  </a:tcPr>
                </a:tc>
                <a:tc>
                  <a:txBody>
                    <a:bodyPr/>
                    <a:lstStyle/>
                    <a:p>
                      <a:pPr algn="ctr"/>
                      <a:r>
                        <a:rPr lang="en-US" sz="1200" dirty="0">
                          <a:latin typeface="Arial" charset="0"/>
                          <a:ea typeface="Arial" charset="0"/>
                          <a:cs typeface="Arial" charset="0"/>
                        </a:rPr>
                        <a:t>Text here</a:t>
                      </a:r>
                    </a:p>
                  </a:txBody>
                  <a:tcPr marL="82611" marR="82611" marT="41305" marB="41305" anchor="ctr">
                    <a:solidFill>
                      <a:srgbClr val="B22F16">
                        <a:alpha val="50196"/>
                      </a:srgbClr>
                    </a:solidFill>
                  </a:tcPr>
                </a:tc>
                <a:tc>
                  <a:txBody>
                    <a:bodyPr/>
                    <a:lstStyle/>
                    <a:p>
                      <a:pPr algn="ctr"/>
                      <a:r>
                        <a:rPr lang="en-US" sz="1200" dirty="0">
                          <a:latin typeface="Arial" charset="0"/>
                          <a:ea typeface="Arial" charset="0"/>
                          <a:cs typeface="Arial" charset="0"/>
                        </a:rPr>
                        <a:t>Text here</a:t>
                      </a:r>
                    </a:p>
                  </a:txBody>
                  <a:tcPr marL="82611" marR="82611" marT="41305" marB="41305" anchor="ctr">
                    <a:solidFill>
                      <a:srgbClr val="B22F16">
                        <a:alpha val="50196"/>
                      </a:srgbClr>
                    </a:solidFill>
                  </a:tcPr>
                </a:tc>
                <a:tc>
                  <a:txBody>
                    <a:bodyPr/>
                    <a:lstStyle/>
                    <a:p>
                      <a:pPr algn="ctr"/>
                      <a:r>
                        <a:rPr lang="en-US" sz="1200" dirty="0">
                          <a:latin typeface="Arial" charset="0"/>
                          <a:ea typeface="Arial" charset="0"/>
                          <a:cs typeface="Arial" charset="0"/>
                        </a:rPr>
                        <a:t>Text here</a:t>
                      </a:r>
                    </a:p>
                  </a:txBody>
                  <a:tcPr marL="82611" marR="82611" marT="41305" marB="41305" anchor="ctr">
                    <a:solidFill>
                      <a:srgbClr val="B22F16">
                        <a:alpha val="50196"/>
                      </a:srgbClr>
                    </a:solidFill>
                  </a:tcPr>
                </a:tc>
                <a:tc>
                  <a:txBody>
                    <a:bodyPr/>
                    <a:lstStyle/>
                    <a:p>
                      <a:pPr algn="ctr"/>
                      <a:r>
                        <a:rPr lang="en-US" sz="1200" dirty="0">
                          <a:latin typeface="Arial" charset="0"/>
                          <a:ea typeface="Arial" charset="0"/>
                          <a:cs typeface="Arial" charset="0"/>
                        </a:rPr>
                        <a:t>Text here</a:t>
                      </a:r>
                    </a:p>
                  </a:txBody>
                  <a:tcPr marL="82611" marR="82611" marT="41305" marB="41305" anchor="ctr">
                    <a:solidFill>
                      <a:srgbClr val="B22F16">
                        <a:alpha val="50196"/>
                      </a:srgbClr>
                    </a:solidFill>
                  </a:tcPr>
                </a:tc>
                <a:extLst>
                  <a:ext uri="{0D108BD9-81ED-4DB2-BD59-A6C34878D82A}">
                    <a16:rowId xmlns="" xmlns:a16="http://schemas.microsoft.com/office/drawing/2014/main" val="10002"/>
                  </a:ext>
                </a:extLst>
              </a:tr>
              <a:tr h="335032">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prstClr val="black"/>
                          </a:solidFill>
                          <a:effectLst/>
                          <a:uLnTx/>
                          <a:uFillTx/>
                          <a:latin typeface="Arial" charset="0"/>
                          <a:ea typeface="Arial" charset="0"/>
                          <a:cs typeface="Arial" charset="0"/>
                        </a:rPr>
                        <a:t>Text here</a:t>
                      </a:r>
                    </a:p>
                  </a:txBody>
                  <a:tcPr marL="82611" marR="82611" marT="41305" marB="41305" anchor="ctr">
                    <a:solidFill>
                      <a:srgbClr val="B22F16">
                        <a:alpha val="25098"/>
                      </a:srgbClr>
                    </a:solidFill>
                  </a:tcPr>
                </a:tc>
                <a:tc>
                  <a:txBody>
                    <a:bodyPr/>
                    <a:lstStyle/>
                    <a:p>
                      <a:pPr algn="ctr"/>
                      <a:r>
                        <a:rPr lang="en-US" sz="1200" dirty="0">
                          <a:latin typeface="Arial" charset="0"/>
                          <a:ea typeface="Arial" charset="0"/>
                          <a:cs typeface="Arial" charset="0"/>
                        </a:rPr>
                        <a:t>Text here</a:t>
                      </a:r>
                    </a:p>
                  </a:txBody>
                  <a:tcPr marL="82611" marR="82611" marT="41305" marB="41305" anchor="ctr">
                    <a:solidFill>
                      <a:srgbClr val="B22F16">
                        <a:alpha val="25098"/>
                      </a:srgbClr>
                    </a:solidFill>
                  </a:tcPr>
                </a:tc>
                <a:tc>
                  <a:txBody>
                    <a:bodyPr/>
                    <a:lstStyle/>
                    <a:p>
                      <a:pPr algn="ctr"/>
                      <a:r>
                        <a:rPr lang="en-US" sz="1200" dirty="0">
                          <a:latin typeface="Arial" charset="0"/>
                          <a:ea typeface="Arial" charset="0"/>
                          <a:cs typeface="Arial" charset="0"/>
                        </a:rPr>
                        <a:t>Text here</a:t>
                      </a:r>
                    </a:p>
                  </a:txBody>
                  <a:tcPr marL="82611" marR="82611" marT="41305" marB="41305" anchor="ctr">
                    <a:solidFill>
                      <a:srgbClr val="B22F16">
                        <a:alpha val="25098"/>
                      </a:srgbClr>
                    </a:solidFill>
                  </a:tcPr>
                </a:tc>
                <a:tc>
                  <a:txBody>
                    <a:bodyPr/>
                    <a:lstStyle/>
                    <a:p>
                      <a:pPr algn="ctr"/>
                      <a:r>
                        <a:rPr lang="en-US" sz="1200" dirty="0">
                          <a:latin typeface="Arial" charset="0"/>
                          <a:ea typeface="Arial" charset="0"/>
                          <a:cs typeface="Arial" charset="0"/>
                        </a:rPr>
                        <a:t>Text here</a:t>
                      </a:r>
                    </a:p>
                  </a:txBody>
                  <a:tcPr marL="82611" marR="82611" marT="41305" marB="41305" anchor="ctr">
                    <a:solidFill>
                      <a:srgbClr val="B22F16">
                        <a:alpha val="25098"/>
                      </a:srgbClr>
                    </a:solidFill>
                  </a:tcPr>
                </a:tc>
                <a:tc>
                  <a:txBody>
                    <a:bodyPr/>
                    <a:lstStyle/>
                    <a:p>
                      <a:pPr algn="ctr"/>
                      <a:r>
                        <a:rPr lang="en-US" sz="1200" dirty="0">
                          <a:latin typeface="Arial" charset="0"/>
                          <a:ea typeface="Arial" charset="0"/>
                          <a:cs typeface="Arial" charset="0"/>
                        </a:rPr>
                        <a:t>Text here</a:t>
                      </a:r>
                    </a:p>
                  </a:txBody>
                  <a:tcPr marL="82611" marR="82611" marT="41305" marB="41305" anchor="ctr">
                    <a:solidFill>
                      <a:srgbClr val="B22F16">
                        <a:alpha val="25098"/>
                      </a:srgbClr>
                    </a:solidFill>
                  </a:tcPr>
                </a:tc>
                <a:extLst>
                  <a:ext uri="{0D108BD9-81ED-4DB2-BD59-A6C34878D82A}">
                    <a16:rowId xmlns="" xmlns:a16="http://schemas.microsoft.com/office/drawing/2014/main" val="10003"/>
                  </a:ext>
                </a:extLst>
              </a:tr>
              <a:tr h="335032">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prstClr val="black"/>
                          </a:solidFill>
                          <a:effectLst/>
                          <a:uLnTx/>
                          <a:uFillTx/>
                          <a:latin typeface="Arial" charset="0"/>
                          <a:ea typeface="Arial" charset="0"/>
                          <a:cs typeface="Arial" charset="0"/>
                        </a:rPr>
                        <a:t>Text here</a:t>
                      </a:r>
                    </a:p>
                  </a:txBody>
                  <a:tcPr marL="82611" marR="82611" marT="41305" marB="41305" anchor="ctr">
                    <a:solidFill>
                      <a:srgbClr val="B22F16">
                        <a:alpha val="50196"/>
                      </a:srgbClr>
                    </a:solidFill>
                  </a:tcPr>
                </a:tc>
                <a:tc>
                  <a:txBody>
                    <a:bodyPr/>
                    <a:lstStyle/>
                    <a:p>
                      <a:pPr algn="ctr"/>
                      <a:r>
                        <a:rPr lang="en-US" sz="1200" dirty="0">
                          <a:latin typeface="Arial" charset="0"/>
                          <a:ea typeface="Arial" charset="0"/>
                          <a:cs typeface="Arial" charset="0"/>
                        </a:rPr>
                        <a:t>Text here</a:t>
                      </a:r>
                    </a:p>
                  </a:txBody>
                  <a:tcPr marL="82611" marR="82611" marT="41305" marB="41305" anchor="ctr">
                    <a:solidFill>
                      <a:srgbClr val="B22F16">
                        <a:alpha val="50196"/>
                      </a:srgbClr>
                    </a:solidFill>
                  </a:tcPr>
                </a:tc>
                <a:tc>
                  <a:txBody>
                    <a:bodyPr/>
                    <a:lstStyle/>
                    <a:p>
                      <a:pPr algn="ctr"/>
                      <a:r>
                        <a:rPr lang="en-US" sz="1200" dirty="0">
                          <a:latin typeface="Arial" charset="0"/>
                          <a:ea typeface="Arial" charset="0"/>
                          <a:cs typeface="Arial" charset="0"/>
                        </a:rPr>
                        <a:t>Text here</a:t>
                      </a:r>
                    </a:p>
                  </a:txBody>
                  <a:tcPr marL="82611" marR="82611" marT="41305" marB="41305" anchor="ctr">
                    <a:solidFill>
                      <a:srgbClr val="B22F16">
                        <a:alpha val="50196"/>
                      </a:srgbClr>
                    </a:solidFill>
                  </a:tcPr>
                </a:tc>
                <a:tc>
                  <a:txBody>
                    <a:bodyPr/>
                    <a:lstStyle/>
                    <a:p>
                      <a:pPr algn="ctr"/>
                      <a:r>
                        <a:rPr lang="en-US" sz="1200" dirty="0">
                          <a:latin typeface="Arial" charset="0"/>
                          <a:ea typeface="Arial" charset="0"/>
                          <a:cs typeface="Arial" charset="0"/>
                        </a:rPr>
                        <a:t>Text here</a:t>
                      </a:r>
                    </a:p>
                  </a:txBody>
                  <a:tcPr marL="82611" marR="82611" marT="41305" marB="41305" anchor="ctr">
                    <a:solidFill>
                      <a:srgbClr val="B22F16">
                        <a:alpha val="50196"/>
                      </a:srgbClr>
                    </a:solidFill>
                  </a:tcPr>
                </a:tc>
                <a:tc>
                  <a:txBody>
                    <a:bodyPr/>
                    <a:lstStyle/>
                    <a:p>
                      <a:pPr algn="ctr"/>
                      <a:r>
                        <a:rPr lang="en-US" sz="1200" dirty="0">
                          <a:latin typeface="Arial" charset="0"/>
                          <a:ea typeface="Arial" charset="0"/>
                          <a:cs typeface="Arial" charset="0"/>
                        </a:rPr>
                        <a:t>Text here</a:t>
                      </a:r>
                    </a:p>
                  </a:txBody>
                  <a:tcPr marL="82611" marR="82611" marT="41305" marB="41305" anchor="ctr">
                    <a:solidFill>
                      <a:srgbClr val="B22F16">
                        <a:alpha val="50196"/>
                      </a:srgbClr>
                    </a:solidFill>
                  </a:tcPr>
                </a:tc>
                <a:extLst>
                  <a:ext uri="{0D108BD9-81ED-4DB2-BD59-A6C34878D82A}">
                    <a16:rowId xmlns="" xmlns:a16="http://schemas.microsoft.com/office/drawing/2014/main" val="10004"/>
                  </a:ext>
                </a:extLst>
              </a:tr>
              <a:tr h="335032">
                <a:tc>
                  <a:txBody>
                    <a:bodyPr/>
                    <a:lstStyle/>
                    <a:p>
                      <a:pPr algn="ctr"/>
                      <a:r>
                        <a:rPr lang="en-US" sz="1200" dirty="0">
                          <a:latin typeface="Arial" charset="0"/>
                          <a:ea typeface="Arial" charset="0"/>
                          <a:cs typeface="Arial" charset="0"/>
                        </a:rPr>
                        <a:t>Text here</a:t>
                      </a:r>
                    </a:p>
                  </a:txBody>
                  <a:tcPr marL="82611" marR="82611" marT="41305" marB="41305" anchor="ctr">
                    <a:solidFill>
                      <a:srgbClr val="B22F16">
                        <a:alpha val="25098"/>
                      </a:srgbClr>
                    </a:solidFill>
                  </a:tcPr>
                </a:tc>
                <a:tc>
                  <a:txBody>
                    <a:bodyPr/>
                    <a:lstStyle/>
                    <a:p>
                      <a:pPr algn="ctr"/>
                      <a:r>
                        <a:rPr lang="en-US" sz="1200" dirty="0">
                          <a:latin typeface="Arial" charset="0"/>
                          <a:ea typeface="Arial" charset="0"/>
                          <a:cs typeface="Arial" charset="0"/>
                        </a:rPr>
                        <a:t>Text here</a:t>
                      </a:r>
                    </a:p>
                  </a:txBody>
                  <a:tcPr marL="82611" marR="82611" marT="41305" marB="41305" anchor="ctr">
                    <a:solidFill>
                      <a:srgbClr val="B22F16">
                        <a:alpha val="25098"/>
                      </a:srgbClr>
                    </a:solidFill>
                  </a:tcPr>
                </a:tc>
                <a:tc>
                  <a:txBody>
                    <a:bodyPr/>
                    <a:lstStyle/>
                    <a:p>
                      <a:pPr algn="ctr"/>
                      <a:r>
                        <a:rPr lang="en-US" sz="1200" dirty="0">
                          <a:latin typeface="Arial" charset="0"/>
                          <a:ea typeface="Arial" charset="0"/>
                          <a:cs typeface="Arial" charset="0"/>
                        </a:rPr>
                        <a:t>Text here</a:t>
                      </a:r>
                    </a:p>
                  </a:txBody>
                  <a:tcPr marL="82611" marR="82611" marT="41305" marB="41305" anchor="ctr">
                    <a:solidFill>
                      <a:srgbClr val="B22F16">
                        <a:alpha val="25098"/>
                      </a:srgbClr>
                    </a:solidFill>
                  </a:tcPr>
                </a:tc>
                <a:tc>
                  <a:txBody>
                    <a:bodyPr/>
                    <a:lstStyle/>
                    <a:p>
                      <a:pPr algn="ctr"/>
                      <a:r>
                        <a:rPr lang="en-US" sz="1200" dirty="0">
                          <a:latin typeface="Arial" charset="0"/>
                          <a:ea typeface="Arial" charset="0"/>
                          <a:cs typeface="Arial" charset="0"/>
                        </a:rPr>
                        <a:t>Text here</a:t>
                      </a:r>
                    </a:p>
                  </a:txBody>
                  <a:tcPr marL="82611" marR="82611" marT="41305" marB="41305" anchor="ctr">
                    <a:solidFill>
                      <a:srgbClr val="B22F16">
                        <a:alpha val="25098"/>
                      </a:srgbClr>
                    </a:solidFill>
                  </a:tcPr>
                </a:tc>
                <a:tc>
                  <a:txBody>
                    <a:bodyPr/>
                    <a:lstStyle/>
                    <a:p>
                      <a:pPr algn="ctr"/>
                      <a:r>
                        <a:rPr lang="en-US" sz="1200" dirty="0">
                          <a:latin typeface="Arial" charset="0"/>
                          <a:ea typeface="Arial" charset="0"/>
                          <a:cs typeface="Arial" charset="0"/>
                        </a:rPr>
                        <a:t>Text here</a:t>
                      </a:r>
                    </a:p>
                  </a:txBody>
                  <a:tcPr marL="82611" marR="82611" marT="41305" marB="41305" anchor="ctr">
                    <a:solidFill>
                      <a:srgbClr val="B22F16">
                        <a:alpha val="25098"/>
                      </a:srgbClr>
                    </a:solidFill>
                  </a:tcPr>
                </a:tc>
                <a:extLst>
                  <a:ext uri="{0D108BD9-81ED-4DB2-BD59-A6C34878D82A}">
                    <a16:rowId xmlns="" xmlns:a16="http://schemas.microsoft.com/office/drawing/2014/main" val="10005"/>
                  </a:ext>
                </a:extLst>
              </a:tr>
              <a:tr h="335032">
                <a:tc>
                  <a:txBody>
                    <a:bodyPr/>
                    <a:lstStyle/>
                    <a:p>
                      <a:pPr algn="ctr"/>
                      <a:r>
                        <a:rPr lang="en-US" sz="1200" dirty="0">
                          <a:latin typeface="Arial" charset="0"/>
                          <a:ea typeface="Arial" charset="0"/>
                          <a:cs typeface="Arial" charset="0"/>
                        </a:rPr>
                        <a:t>Text here</a:t>
                      </a:r>
                    </a:p>
                  </a:txBody>
                  <a:tcPr marL="82611" marR="82611" marT="41305" marB="41305" anchor="ctr">
                    <a:solidFill>
                      <a:srgbClr val="B22F16">
                        <a:alpha val="50196"/>
                      </a:srgbClr>
                    </a:solidFill>
                  </a:tcPr>
                </a:tc>
                <a:tc>
                  <a:txBody>
                    <a:bodyPr/>
                    <a:lstStyle/>
                    <a:p>
                      <a:pPr algn="ctr"/>
                      <a:r>
                        <a:rPr lang="en-US" sz="1200" dirty="0">
                          <a:latin typeface="Arial" charset="0"/>
                          <a:ea typeface="Arial" charset="0"/>
                          <a:cs typeface="Arial" charset="0"/>
                        </a:rPr>
                        <a:t>Text here</a:t>
                      </a:r>
                    </a:p>
                  </a:txBody>
                  <a:tcPr marL="82611" marR="82611" marT="41305" marB="41305" anchor="ctr">
                    <a:solidFill>
                      <a:srgbClr val="B22F16">
                        <a:alpha val="50196"/>
                      </a:srgbClr>
                    </a:solidFill>
                  </a:tcPr>
                </a:tc>
                <a:tc>
                  <a:txBody>
                    <a:bodyPr/>
                    <a:lstStyle/>
                    <a:p>
                      <a:pPr algn="ctr"/>
                      <a:r>
                        <a:rPr lang="en-US" sz="1200" dirty="0">
                          <a:latin typeface="Arial" charset="0"/>
                          <a:ea typeface="Arial" charset="0"/>
                          <a:cs typeface="Arial" charset="0"/>
                        </a:rPr>
                        <a:t>Text here</a:t>
                      </a:r>
                    </a:p>
                  </a:txBody>
                  <a:tcPr marL="82611" marR="82611" marT="41305" marB="41305" anchor="ctr">
                    <a:solidFill>
                      <a:srgbClr val="B22F16">
                        <a:alpha val="50196"/>
                      </a:srgbClr>
                    </a:solidFill>
                  </a:tcPr>
                </a:tc>
                <a:tc>
                  <a:txBody>
                    <a:bodyPr/>
                    <a:lstStyle/>
                    <a:p>
                      <a:pPr algn="ctr"/>
                      <a:r>
                        <a:rPr lang="en-US" sz="1200" dirty="0">
                          <a:latin typeface="Arial" charset="0"/>
                          <a:ea typeface="Arial" charset="0"/>
                          <a:cs typeface="Arial" charset="0"/>
                        </a:rPr>
                        <a:t>Text here</a:t>
                      </a:r>
                    </a:p>
                  </a:txBody>
                  <a:tcPr marL="82611" marR="82611" marT="41305" marB="41305" anchor="ctr">
                    <a:solidFill>
                      <a:srgbClr val="B22F16">
                        <a:alpha val="50196"/>
                      </a:srgbClr>
                    </a:solidFill>
                  </a:tcPr>
                </a:tc>
                <a:tc>
                  <a:txBody>
                    <a:bodyPr/>
                    <a:lstStyle/>
                    <a:p>
                      <a:pPr algn="ctr"/>
                      <a:r>
                        <a:rPr lang="en-US" sz="1200" dirty="0">
                          <a:latin typeface="Arial" charset="0"/>
                          <a:ea typeface="Arial" charset="0"/>
                          <a:cs typeface="Arial" charset="0"/>
                        </a:rPr>
                        <a:t>Text here</a:t>
                      </a:r>
                    </a:p>
                  </a:txBody>
                  <a:tcPr marL="82611" marR="82611" marT="41305" marB="41305" anchor="ctr">
                    <a:solidFill>
                      <a:srgbClr val="B22F16">
                        <a:alpha val="50196"/>
                      </a:srgbClr>
                    </a:solidFill>
                  </a:tcPr>
                </a:tc>
                <a:extLst>
                  <a:ext uri="{0D108BD9-81ED-4DB2-BD59-A6C34878D82A}">
                    <a16:rowId xmlns="" xmlns:a16="http://schemas.microsoft.com/office/drawing/2014/main" val="10006"/>
                  </a:ext>
                </a:extLst>
              </a:tr>
              <a:tr h="335032">
                <a:tc>
                  <a:txBody>
                    <a:bodyPr/>
                    <a:lstStyle/>
                    <a:p>
                      <a:pPr algn="ctr"/>
                      <a:r>
                        <a:rPr lang="en-US" sz="1200" dirty="0">
                          <a:latin typeface="Arial" charset="0"/>
                          <a:ea typeface="Arial" charset="0"/>
                          <a:cs typeface="Arial" charset="0"/>
                        </a:rPr>
                        <a:t>Text here</a:t>
                      </a:r>
                    </a:p>
                  </a:txBody>
                  <a:tcPr marL="82611" marR="82611" marT="41305" marB="41305" anchor="ctr">
                    <a:solidFill>
                      <a:srgbClr val="B22F16">
                        <a:alpha val="25098"/>
                      </a:srgbClr>
                    </a:solidFill>
                  </a:tcPr>
                </a:tc>
                <a:tc>
                  <a:txBody>
                    <a:bodyPr/>
                    <a:lstStyle/>
                    <a:p>
                      <a:pPr algn="ctr"/>
                      <a:r>
                        <a:rPr lang="en-US" sz="1200" dirty="0">
                          <a:latin typeface="Arial" charset="0"/>
                          <a:ea typeface="Arial" charset="0"/>
                          <a:cs typeface="Arial" charset="0"/>
                        </a:rPr>
                        <a:t>Text here</a:t>
                      </a:r>
                    </a:p>
                  </a:txBody>
                  <a:tcPr marL="82611" marR="82611" marT="41305" marB="41305" anchor="ctr">
                    <a:solidFill>
                      <a:srgbClr val="B22F16">
                        <a:alpha val="25098"/>
                      </a:srgbClr>
                    </a:solidFill>
                  </a:tcPr>
                </a:tc>
                <a:tc>
                  <a:txBody>
                    <a:bodyPr/>
                    <a:lstStyle/>
                    <a:p>
                      <a:pPr algn="ctr"/>
                      <a:r>
                        <a:rPr lang="en-US" sz="1200" dirty="0">
                          <a:latin typeface="Arial" charset="0"/>
                          <a:ea typeface="Arial" charset="0"/>
                          <a:cs typeface="Arial" charset="0"/>
                        </a:rPr>
                        <a:t>Text here</a:t>
                      </a:r>
                    </a:p>
                  </a:txBody>
                  <a:tcPr marL="82611" marR="82611" marT="41305" marB="41305" anchor="ctr">
                    <a:solidFill>
                      <a:srgbClr val="B22F16">
                        <a:alpha val="25098"/>
                      </a:srgbClr>
                    </a:solidFill>
                  </a:tcPr>
                </a:tc>
                <a:tc>
                  <a:txBody>
                    <a:bodyPr/>
                    <a:lstStyle/>
                    <a:p>
                      <a:pPr algn="ctr"/>
                      <a:r>
                        <a:rPr lang="en-US" sz="1200" dirty="0">
                          <a:latin typeface="Arial" charset="0"/>
                          <a:ea typeface="Arial" charset="0"/>
                          <a:cs typeface="Arial" charset="0"/>
                        </a:rPr>
                        <a:t>Text here</a:t>
                      </a:r>
                    </a:p>
                  </a:txBody>
                  <a:tcPr marL="82611" marR="82611" marT="41305" marB="41305" anchor="ctr">
                    <a:solidFill>
                      <a:srgbClr val="B22F16">
                        <a:alpha val="25098"/>
                      </a:srgbClr>
                    </a:solidFill>
                  </a:tcPr>
                </a:tc>
                <a:tc>
                  <a:txBody>
                    <a:bodyPr/>
                    <a:lstStyle/>
                    <a:p>
                      <a:pPr algn="ctr"/>
                      <a:r>
                        <a:rPr lang="en-US" sz="1200" dirty="0">
                          <a:latin typeface="Arial" charset="0"/>
                          <a:ea typeface="Arial" charset="0"/>
                          <a:cs typeface="Arial" charset="0"/>
                        </a:rPr>
                        <a:t>Text here</a:t>
                      </a:r>
                    </a:p>
                  </a:txBody>
                  <a:tcPr marL="82611" marR="82611" marT="41305" marB="41305" anchor="ctr">
                    <a:solidFill>
                      <a:srgbClr val="B22F16">
                        <a:alpha val="25098"/>
                      </a:srgbClr>
                    </a:solidFill>
                  </a:tcPr>
                </a:tc>
                <a:extLst>
                  <a:ext uri="{0D108BD9-81ED-4DB2-BD59-A6C34878D82A}">
                    <a16:rowId xmlns="" xmlns:a16="http://schemas.microsoft.com/office/drawing/2014/main" val="10007"/>
                  </a:ext>
                </a:extLst>
              </a:tr>
              <a:tr h="335032">
                <a:tc>
                  <a:txBody>
                    <a:bodyPr/>
                    <a:lstStyle/>
                    <a:p>
                      <a:pPr algn="ctr"/>
                      <a:r>
                        <a:rPr lang="en-US" sz="1200" dirty="0">
                          <a:latin typeface="Arial" charset="0"/>
                          <a:ea typeface="Arial" charset="0"/>
                          <a:cs typeface="Arial" charset="0"/>
                        </a:rPr>
                        <a:t>Text here</a:t>
                      </a:r>
                    </a:p>
                  </a:txBody>
                  <a:tcPr marL="82611" marR="82611" marT="41305" marB="41305" anchor="ctr">
                    <a:solidFill>
                      <a:srgbClr val="B22F16">
                        <a:alpha val="50196"/>
                      </a:srgbClr>
                    </a:solidFill>
                  </a:tcPr>
                </a:tc>
                <a:tc>
                  <a:txBody>
                    <a:bodyPr/>
                    <a:lstStyle/>
                    <a:p>
                      <a:pPr algn="ctr"/>
                      <a:r>
                        <a:rPr lang="en-US" sz="1200" dirty="0">
                          <a:latin typeface="Arial" charset="0"/>
                          <a:ea typeface="Arial" charset="0"/>
                          <a:cs typeface="Arial" charset="0"/>
                        </a:rPr>
                        <a:t>Text here</a:t>
                      </a:r>
                    </a:p>
                  </a:txBody>
                  <a:tcPr marL="82611" marR="82611" marT="41305" marB="41305" anchor="ctr">
                    <a:solidFill>
                      <a:srgbClr val="B22F16">
                        <a:alpha val="50196"/>
                      </a:srgbClr>
                    </a:solidFill>
                  </a:tcPr>
                </a:tc>
                <a:tc>
                  <a:txBody>
                    <a:bodyPr/>
                    <a:lstStyle/>
                    <a:p>
                      <a:pPr algn="ctr"/>
                      <a:r>
                        <a:rPr lang="en-US" sz="1200" dirty="0">
                          <a:latin typeface="Arial" charset="0"/>
                          <a:ea typeface="Arial" charset="0"/>
                          <a:cs typeface="Arial" charset="0"/>
                        </a:rPr>
                        <a:t>Text</a:t>
                      </a:r>
                      <a:r>
                        <a:rPr lang="en-US" sz="1200" baseline="0" dirty="0">
                          <a:latin typeface="Arial" charset="0"/>
                          <a:ea typeface="Arial" charset="0"/>
                          <a:cs typeface="Arial" charset="0"/>
                        </a:rPr>
                        <a:t> here</a:t>
                      </a:r>
                      <a:endParaRPr lang="en-US" sz="1200" dirty="0">
                        <a:latin typeface="Arial" charset="0"/>
                        <a:ea typeface="Arial" charset="0"/>
                        <a:cs typeface="Arial" charset="0"/>
                      </a:endParaRPr>
                    </a:p>
                  </a:txBody>
                  <a:tcPr marL="82611" marR="82611" marT="41305" marB="41305" anchor="ctr">
                    <a:solidFill>
                      <a:srgbClr val="B22F16">
                        <a:alpha val="50196"/>
                      </a:srgbClr>
                    </a:solidFill>
                  </a:tcPr>
                </a:tc>
                <a:tc>
                  <a:txBody>
                    <a:bodyPr/>
                    <a:lstStyle/>
                    <a:p>
                      <a:pPr algn="ctr"/>
                      <a:r>
                        <a:rPr lang="en-US" sz="1200" dirty="0">
                          <a:latin typeface="Arial" charset="0"/>
                          <a:ea typeface="Arial" charset="0"/>
                          <a:cs typeface="Arial" charset="0"/>
                        </a:rPr>
                        <a:t>Text here</a:t>
                      </a:r>
                    </a:p>
                  </a:txBody>
                  <a:tcPr marL="82611" marR="82611" marT="41305" marB="41305" anchor="ctr">
                    <a:solidFill>
                      <a:srgbClr val="B22F16">
                        <a:alpha val="50196"/>
                      </a:srgbClr>
                    </a:solidFill>
                  </a:tcPr>
                </a:tc>
                <a:tc>
                  <a:txBody>
                    <a:bodyPr/>
                    <a:lstStyle/>
                    <a:p>
                      <a:pPr algn="ctr"/>
                      <a:r>
                        <a:rPr lang="en-US" sz="1200" dirty="0">
                          <a:latin typeface="Arial" charset="0"/>
                          <a:ea typeface="Arial" charset="0"/>
                          <a:cs typeface="Arial" charset="0"/>
                        </a:rPr>
                        <a:t>Text here</a:t>
                      </a:r>
                    </a:p>
                  </a:txBody>
                  <a:tcPr marL="82611" marR="82611" marT="41305" marB="41305" anchor="ctr">
                    <a:solidFill>
                      <a:srgbClr val="B22F16">
                        <a:alpha val="50196"/>
                      </a:srgbClr>
                    </a:solidFill>
                  </a:tcPr>
                </a:tc>
                <a:extLst>
                  <a:ext uri="{0D108BD9-81ED-4DB2-BD59-A6C34878D82A}">
                    <a16:rowId xmlns="" xmlns:a16="http://schemas.microsoft.com/office/drawing/2014/main" val="10008"/>
                  </a:ext>
                </a:extLst>
              </a:tr>
              <a:tr h="335032">
                <a:tc>
                  <a:txBody>
                    <a:bodyPr/>
                    <a:lstStyle/>
                    <a:p>
                      <a:pPr algn="ctr"/>
                      <a:r>
                        <a:rPr lang="en-US" sz="1200" dirty="0">
                          <a:latin typeface="Arial" charset="0"/>
                          <a:ea typeface="Arial" charset="0"/>
                          <a:cs typeface="Arial" charset="0"/>
                        </a:rPr>
                        <a:t>Text here</a:t>
                      </a:r>
                    </a:p>
                  </a:txBody>
                  <a:tcPr marL="82611" marR="82611" marT="41305" marB="41305" anchor="ctr">
                    <a:solidFill>
                      <a:srgbClr val="B22F16">
                        <a:alpha val="25098"/>
                      </a:srgbClr>
                    </a:solidFill>
                  </a:tcPr>
                </a:tc>
                <a:tc>
                  <a:txBody>
                    <a:bodyPr/>
                    <a:lstStyle/>
                    <a:p>
                      <a:pPr algn="ctr"/>
                      <a:r>
                        <a:rPr lang="en-US" sz="1200" dirty="0">
                          <a:latin typeface="Arial" charset="0"/>
                          <a:ea typeface="Arial" charset="0"/>
                          <a:cs typeface="Arial" charset="0"/>
                        </a:rPr>
                        <a:t>Text</a:t>
                      </a:r>
                      <a:r>
                        <a:rPr lang="en-US" sz="1200" baseline="0" dirty="0">
                          <a:latin typeface="Arial" charset="0"/>
                          <a:ea typeface="Arial" charset="0"/>
                          <a:cs typeface="Arial" charset="0"/>
                        </a:rPr>
                        <a:t> here</a:t>
                      </a:r>
                      <a:endParaRPr lang="en-US" sz="1200" dirty="0">
                        <a:latin typeface="Arial" charset="0"/>
                        <a:ea typeface="Arial" charset="0"/>
                        <a:cs typeface="Arial" charset="0"/>
                      </a:endParaRPr>
                    </a:p>
                  </a:txBody>
                  <a:tcPr marL="82611" marR="82611" marT="41305" marB="41305" anchor="ctr">
                    <a:solidFill>
                      <a:srgbClr val="B22F16">
                        <a:alpha val="25098"/>
                      </a:srgbClr>
                    </a:solidFill>
                  </a:tcPr>
                </a:tc>
                <a:tc>
                  <a:txBody>
                    <a:bodyPr/>
                    <a:lstStyle/>
                    <a:p>
                      <a:pPr algn="ctr"/>
                      <a:r>
                        <a:rPr lang="en-US" sz="1200" dirty="0">
                          <a:latin typeface="Arial" charset="0"/>
                          <a:ea typeface="Arial" charset="0"/>
                          <a:cs typeface="Arial" charset="0"/>
                        </a:rPr>
                        <a:t>Text here</a:t>
                      </a:r>
                    </a:p>
                  </a:txBody>
                  <a:tcPr marL="82611" marR="82611" marT="41305" marB="41305" anchor="ctr">
                    <a:solidFill>
                      <a:srgbClr val="B22F16">
                        <a:alpha val="25098"/>
                      </a:srgbClr>
                    </a:solidFill>
                  </a:tcPr>
                </a:tc>
                <a:tc>
                  <a:txBody>
                    <a:bodyPr/>
                    <a:lstStyle/>
                    <a:p>
                      <a:pPr algn="ctr"/>
                      <a:r>
                        <a:rPr lang="en-US" sz="1200" dirty="0">
                          <a:latin typeface="Arial" charset="0"/>
                          <a:ea typeface="Arial" charset="0"/>
                          <a:cs typeface="Arial" charset="0"/>
                        </a:rPr>
                        <a:t>Text here</a:t>
                      </a:r>
                    </a:p>
                  </a:txBody>
                  <a:tcPr marL="82611" marR="82611" marT="41305" marB="41305" anchor="ctr">
                    <a:solidFill>
                      <a:srgbClr val="B22F16">
                        <a:alpha val="25098"/>
                      </a:srgbClr>
                    </a:solidFill>
                  </a:tcPr>
                </a:tc>
                <a:tc>
                  <a:txBody>
                    <a:bodyPr/>
                    <a:lstStyle/>
                    <a:p>
                      <a:pPr algn="ctr"/>
                      <a:r>
                        <a:rPr lang="en-US" sz="1200" dirty="0">
                          <a:latin typeface="Arial" charset="0"/>
                          <a:ea typeface="Arial" charset="0"/>
                          <a:cs typeface="Arial" charset="0"/>
                        </a:rPr>
                        <a:t>Text here</a:t>
                      </a:r>
                    </a:p>
                  </a:txBody>
                  <a:tcPr marL="82611" marR="82611" marT="41305" marB="41305" anchor="ctr">
                    <a:solidFill>
                      <a:srgbClr val="B22F16">
                        <a:alpha val="25098"/>
                      </a:srgbClr>
                    </a:solidFill>
                  </a:tcPr>
                </a:tc>
                <a:extLst>
                  <a:ext uri="{0D108BD9-81ED-4DB2-BD59-A6C34878D82A}">
                    <a16:rowId xmlns="" xmlns:a16="http://schemas.microsoft.com/office/drawing/2014/main" val="10009"/>
                  </a:ext>
                </a:extLst>
              </a:tr>
              <a:tr h="335032">
                <a:tc>
                  <a:txBody>
                    <a:bodyPr/>
                    <a:lstStyle/>
                    <a:p>
                      <a:pPr algn="ctr"/>
                      <a:r>
                        <a:rPr lang="en-US" sz="1200" dirty="0">
                          <a:latin typeface="Arial" charset="0"/>
                          <a:ea typeface="Arial" charset="0"/>
                          <a:cs typeface="Arial" charset="0"/>
                        </a:rPr>
                        <a:t>Text here</a:t>
                      </a:r>
                    </a:p>
                  </a:txBody>
                  <a:tcPr marL="82611" marR="82611" marT="41305" marB="41305" anchor="ctr">
                    <a:solidFill>
                      <a:srgbClr val="B22F16">
                        <a:alpha val="50196"/>
                      </a:srgbClr>
                    </a:solidFill>
                  </a:tcPr>
                </a:tc>
                <a:tc>
                  <a:txBody>
                    <a:bodyPr/>
                    <a:lstStyle/>
                    <a:p>
                      <a:pPr algn="ctr"/>
                      <a:r>
                        <a:rPr lang="en-US" sz="1200" dirty="0">
                          <a:latin typeface="Arial" charset="0"/>
                          <a:ea typeface="Arial" charset="0"/>
                          <a:cs typeface="Arial" charset="0"/>
                        </a:rPr>
                        <a:t>Text here</a:t>
                      </a:r>
                    </a:p>
                  </a:txBody>
                  <a:tcPr marL="82611" marR="82611" marT="41305" marB="41305" anchor="ctr">
                    <a:solidFill>
                      <a:srgbClr val="B22F16">
                        <a:alpha val="50196"/>
                      </a:srgbClr>
                    </a:solidFill>
                  </a:tcPr>
                </a:tc>
                <a:tc>
                  <a:txBody>
                    <a:bodyPr/>
                    <a:lstStyle/>
                    <a:p>
                      <a:pPr algn="ctr"/>
                      <a:r>
                        <a:rPr lang="en-US" sz="1200" dirty="0">
                          <a:latin typeface="Arial" charset="0"/>
                          <a:ea typeface="Arial" charset="0"/>
                          <a:cs typeface="Arial" charset="0"/>
                        </a:rPr>
                        <a:t>Text here</a:t>
                      </a:r>
                    </a:p>
                  </a:txBody>
                  <a:tcPr marL="82611" marR="82611" marT="41305" marB="41305" anchor="ctr">
                    <a:solidFill>
                      <a:srgbClr val="B22F16">
                        <a:alpha val="50196"/>
                      </a:srgbClr>
                    </a:solidFill>
                  </a:tcPr>
                </a:tc>
                <a:tc>
                  <a:txBody>
                    <a:bodyPr/>
                    <a:lstStyle/>
                    <a:p>
                      <a:pPr algn="ctr"/>
                      <a:r>
                        <a:rPr lang="en-US" sz="1200" dirty="0">
                          <a:latin typeface="Arial" charset="0"/>
                          <a:ea typeface="Arial" charset="0"/>
                          <a:cs typeface="Arial" charset="0"/>
                        </a:rPr>
                        <a:t>Text here</a:t>
                      </a:r>
                    </a:p>
                  </a:txBody>
                  <a:tcPr marL="82611" marR="82611" marT="41305" marB="41305" anchor="ctr">
                    <a:solidFill>
                      <a:srgbClr val="B22F16">
                        <a:alpha val="50196"/>
                      </a:srgbClr>
                    </a:solidFill>
                  </a:tcPr>
                </a:tc>
                <a:tc>
                  <a:txBody>
                    <a:bodyPr/>
                    <a:lstStyle/>
                    <a:p>
                      <a:pPr algn="ctr"/>
                      <a:r>
                        <a:rPr lang="en-US" sz="1200" dirty="0">
                          <a:latin typeface="Arial" charset="0"/>
                          <a:ea typeface="Arial" charset="0"/>
                          <a:cs typeface="Arial" charset="0"/>
                        </a:rPr>
                        <a:t>Text here</a:t>
                      </a:r>
                    </a:p>
                  </a:txBody>
                  <a:tcPr marL="82611" marR="82611" marT="41305" marB="41305" anchor="ctr">
                    <a:solidFill>
                      <a:srgbClr val="B22F16">
                        <a:alpha val="50196"/>
                      </a:srgbClr>
                    </a:solidFill>
                  </a:tcPr>
                </a:tc>
                <a:extLst>
                  <a:ext uri="{0D108BD9-81ED-4DB2-BD59-A6C34878D82A}">
                    <a16:rowId xmlns="" xmlns:a16="http://schemas.microsoft.com/office/drawing/2014/main" val="10010"/>
                  </a:ext>
                </a:extLst>
              </a:tr>
            </a:tbl>
          </a:graphicData>
        </a:graphic>
      </p:graphicFrame>
      <p:sp>
        <p:nvSpPr>
          <p:cNvPr id="8" name="Text Placeholder 2"/>
          <p:cNvSpPr>
            <a:spLocks noGrp="1"/>
          </p:cNvSpPr>
          <p:nvPr>
            <p:ph idx="1" hasCustomPrompt="1"/>
          </p:nvPr>
        </p:nvSpPr>
        <p:spPr>
          <a:xfrm>
            <a:off x="734084" y="1276687"/>
            <a:ext cx="2323016" cy="4833591"/>
          </a:xfrm>
          <a:prstGeom prst="rect">
            <a:avLst/>
          </a:prstGeom>
        </p:spPr>
        <p:txBody>
          <a:bodyPr vert="horz" lIns="91440" tIns="45720" rIns="91440" bIns="45720" rtlCol="0">
            <a:noAutofit/>
          </a:bodyPr>
          <a:lstStyle>
            <a:lvl1pPr marL="0" indent="0">
              <a:buNone/>
              <a:defRPr sz="1600"/>
            </a:lvl1pPr>
          </a:lstStyle>
          <a:p>
            <a:pPr lvl="0"/>
            <a:r>
              <a:rPr lang="en-US" dirty="0"/>
              <a:t>Text to come here</a:t>
            </a:r>
          </a:p>
        </p:txBody>
      </p:sp>
    </p:spTree>
    <p:extLst>
      <p:ext uri="{BB962C8B-B14F-4D97-AF65-F5344CB8AC3E}">
        <p14:creationId xmlns:p14="http://schemas.microsoft.com/office/powerpoint/2010/main" val="75712493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userDrawn="1">
  <p:cSld name="Blue Cover slide">
    <p:spTree>
      <p:nvGrpSpPr>
        <p:cNvPr id="1" name=""/>
        <p:cNvGrpSpPr/>
        <p:nvPr/>
      </p:nvGrpSpPr>
      <p:grpSpPr>
        <a:xfrm>
          <a:off x="0" y="0"/>
          <a:ext cx="0" cy="0"/>
          <a:chOff x="0" y="0"/>
          <a:chExt cx="0" cy="0"/>
        </a:xfrm>
      </p:grpSpPr>
      <p:pic>
        <p:nvPicPr>
          <p:cNvPr id="7" name="Picture 6" descr="A4 Page_v1-02.jp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14" y="0"/>
            <a:ext cx="9142571" cy="6858000"/>
          </a:xfrm>
          <a:prstGeom prst="rect">
            <a:avLst/>
          </a:prstGeom>
        </p:spPr>
      </p:pic>
      <p:sp>
        <p:nvSpPr>
          <p:cNvPr id="18" name="Title 17"/>
          <p:cNvSpPr>
            <a:spLocks noGrp="1"/>
          </p:cNvSpPr>
          <p:nvPr>
            <p:ph type="title" hasCustomPrompt="1"/>
          </p:nvPr>
        </p:nvSpPr>
        <p:spPr>
          <a:xfrm>
            <a:off x="5039169" y="2412145"/>
            <a:ext cx="3714687" cy="856675"/>
          </a:xfrm>
        </p:spPr>
        <p:txBody>
          <a:bodyPr>
            <a:normAutofit/>
          </a:bodyPr>
          <a:lstStyle>
            <a:lvl1pPr>
              <a:defRPr sz="2600" b="1" baseline="0">
                <a:solidFill>
                  <a:schemeClr val="bg1"/>
                </a:solidFill>
              </a:defRPr>
            </a:lvl1pPr>
          </a:lstStyle>
          <a:p>
            <a:r>
              <a:rPr lang="en-US" dirty="0"/>
              <a:t>Deck Title comes here</a:t>
            </a:r>
          </a:p>
        </p:txBody>
      </p:sp>
      <p:sp>
        <p:nvSpPr>
          <p:cNvPr id="23" name="Text Placeholder 22"/>
          <p:cNvSpPr>
            <a:spLocks noGrp="1"/>
          </p:cNvSpPr>
          <p:nvPr>
            <p:ph type="body" sz="quarter" idx="10" hasCustomPrompt="1"/>
          </p:nvPr>
        </p:nvSpPr>
        <p:spPr>
          <a:xfrm>
            <a:off x="5039169" y="3392424"/>
            <a:ext cx="2790825" cy="618744"/>
          </a:xfrm>
        </p:spPr>
        <p:txBody>
          <a:bodyPr anchor="ctr">
            <a:noAutofit/>
          </a:bodyPr>
          <a:lstStyle>
            <a:lvl1pPr marL="0" indent="0">
              <a:spcAft>
                <a:spcPts val="200"/>
              </a:spcAft>
              <a:buNone/>
              <a:defRPr sz="1600">
                <a:solidFill>
                  <a:schemeClr val="bg1"/>
                </a:solidFill>
              </a:defRPr>
            </a:lvl1pPr>
          </a:lstStyle>
          <a:p>
            <a:pPr lvl="0"/>
            <a:r>
              <a:rPr lang="en-US" dirty="0"/>
              <a:t>01 January 2017</a:t>
            </a:r>
          </a:p>
        </p:txBody>
      </p:sp>
      <p:pic>
        <p:nvPicPr>
          <p:cNvPr id="6" name="Picture 5"/>
          <p:cNvPicPr>
            <a:picLocks noChangeAspect="1"/>
          </p:cNvPicPr>
          <p:nvPr userDrawn="1"/>
        </p:nvPicPr>
        <p:blipFill rotWithShape="1">
          <a:blip r:embed="rId3" cstate="print">
            <a:extLst>
              <a:ext uri="{28A0092B-C50C-407E-A947-70E740481C1C}">
                <a14:useLocalDpi xmlns:a14="http://schemas.microsoft.com/office/drawing/2010/main" val="0"/>
              </a:ext>
            </a:extLst>
          </a:blip>
          <a:srcRect l="3582" t="34271" r="15" b="31898"/>
          <a:stretch/>
        </p:blipFill>
        <p:spPr>
          <a:xfrm>
            <a:off x="232014" y="6034153"/>
            <a:ext cx="2542905" cy="630936"/>
          </a:xfrm>
          <a:prstGeom prst="rect">
            <a:avLst/>
          </a:prstGeom>
        </p:spPr>
      </p:pic>
    </p:spTree>
    <p:extLst>
      <p:ext uri="{BB962C8B-B14F-4D97-AF65-F5344CB8AC3E}">
        <p14:creationId xmlns:p14="http://schemas.microsoft.com/office/powerpoint/2010/main" val="68312875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lvl1pPr>
              <a:defRPr sz="1600">
                <a:solidFill>
                  <a:schemeClr val="tx1"/>
                </a:solidFill>
              </a:defRPr>
            </a:lvl1pPr>
            <a:lvl2pPr>
              <a:defRPr sz="1600">
                <a:solidFill>
                  <a:schemeClr val="tx1"/>
                </a:solidFill>
              </a:defRPr>
            </a:lvl2pPr>
            <a:lvl3pPr>
              <a:defRPr sz="1600">
                <a:solidFill>
                  <a:schemeClr val="tx1"/>
                </a:solidFill>
              </a:defRPr>
            </a:lvl3pPr>
            <a:lvl4pPr>
              <a:defRPr sz="1600">
                <a:solidFill>
                  <a:schemeClr val="tx1"/>
                </a:solidFill>
              </a:defRPr>
            </a:lvl4pPr>
            <a:lvl5pPr>
              <a:defRPr sz="1600">
                <a:solidFill>
                  <a:schemeClr val="tx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Slide Number Placeholder 5"/>
          <p:cNvSpPr>
            <a:spLocks noGrp="1"/>
          </p:cNvSpPr>
          <p:nvPr>
            <p:ph type="sldNum" sz="quarter" idx="12"/>
          </p:nvPr>
        </p:nvSpPr>
        <p:spPr/>
        <p:txBody>
          <a:bodyPr/>
          <a:lstStyle/>
          <a:p>
            <a:fld id="{353CB433-A6EE-44F1-B9D3-A6E8EE95F9C9}" type="slidenum">
              <a:rPr lang="en-IN" smtClean="0">
                <a:solidFill>
                  <a:prstClr val="black">
                    <a:tint val="75000"/>
                    <a:alpha val="99000"/>
                  </a:prstClr>
                </a:solidFill>
                <a:latin typeface="Calibri"/>
              </a:rPr>
              <a:pPr/>
              <a:t>‹#›</a:t>
            </a:fld>
            <a:endParaRPr lang="en-IN" dirty="0">
              <a:solidFill>
                <a:prstClr val="black">
                  <a:tint val="75000"/>
                  <a:alpha val="99000"/>
                </a:prstClr>
              </a:solidFill>
              <a:latin typeface="Calibri"/>
            </a:endParaRPr>
          </a:p>
        </p:txBody>
      </p:sp>
    </p:spTree>
    <p:extLst>
      <p:ext uri="{BB962C8B-B14F-4D97-AF65-F5344CB8AC3E}">
        <p14:creationId xmlns:p14="http://schemas.microsoft.com/office/powerpoint/2010/main" val="113757440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reserve="1" userDrawn="1">
  <p:cSld name="Section Divider">
    <p:spTree>
      <p:nvGrpSpPr>
        <p:cNvPr id="1" name=""/>
        <p:cNvGrpSpPr/>
        <p:nvPr/>
      </p:nvGrpSpPr>
      <p:grpSpPr>
        <a:xfrm>
          <a:off x="0" y="0"/>
          <a:ext cx="0" cy="0"/>
          <a:chOff x="0" y="0"/>
          <a:chExt cx="0" cy="0"/>
        </a:xfrm>
      </p:grpSpPr>
      <p:sp>
        <p:nvSpPr>
          <p:cNvPr id="11" name="Rectangle 10"/>
          <p:cNvSpPr/>
          <p:nvPr userDrawn="1"/>
        </p:nvSpPr>
        <p:spPr>
          <a:xfrm>
            <a:off x="0" y="0"/>
            <a:ext cx="9144000" cy="6858000"/>
          </a:xfrm>
          <a:prstGeom prst="rect">
            <a:avLst/>
          </a:prstGeom>
          <a:solidFill>
            <a:srgbClr val="0B264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solidFill>
                <a:prstClr val="white"/>
              </a:solidFill>
              <a:latin typeface="Calibri"/>
            </a:endParaRPr>
          </a:p>
        </p:txBody>
      </p:sp>
      <p:sp>
        <p:nvSpPr>
          <p:cNvPr id="10" name="Parallelogram 9"/>
          <p:cNvSpPr/>
          <p:nvPr userDrawn="1"/>
        </p:nvSpPr>
        <p:spPr>
          <a:xfrm>
            <a:off x="5538652" y="2485703"/>
            <a:ext cx="3151414" cy="2556560"/>
          </a:xfrm>
          <a:prstGeom prst="parallelogram">
            <a:avLst>
              <a:gd name="adj" fmla="val 0"/>
            </a:avLst>
          </a:prstGeom>
          <a:solidFill>
            <a:srgbClr val="DA4720">
              <a:alpha val="9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latin typeface="Calibri"/>
            </a:endParaRPr>
          </a:p>
        </p:txBody>
      </p:sp>
      <p:sp>
        <p:nvSpPr>
          <p:cNvPr id="6" name="Slide Number Placeholder 5"/>
          <p:cNvSpPr>
            <a:spLocks noGrp="1"/>
          </p:cNvSpPr>
          <p:nvPr>
            <p:ph type="sldNum" sz="quarter" idx="12"/>
          </p:nvPr>
        </p:nvSpPr>
        <p:spPr/>
        <p:txBody>
          <a:bodyPr/>
          <a:lstStyle/>
          <a:p>
            <a:fld id="{353CB433-A6EE-44F1-B9D3-A6E8EE95F9C9}" type="slidenum">
              <a:rPr lang="en-IN" smtClean="0">
                <a:solidFill>
                  <a:prstClr val="black">
                    <a:tint val="75000"/>
                    <a:alpha val="99000"/>
                  </a:prstClr>
                </a:solidFill>
                <a:latin typeface="Calibri"/>
              </a:rPr>
              <a:pPr/>
              <a:t>‹#›</a:t>
            </a:fld>
            <a:endParaRPr lang="en-IN" dirty="0">
              <a:solidFill>
                <a:prstClr val="black">
                  <a:tint val="75000"/>
                  <a:alpha val="99000"/>
                </a:prstClr>
              </a:solidFill>
              <a:latin typeface="Calibri"/>
            </a:endParaRPr>
          </a:p>
        </p:txBody>
      </p:sp>
      <p:sp>
        <p:nvSpPr>
          <p:cNvPr id="3" name="Text Placeholder 2"/>
          <p:cNvSpPr>
            <a:spLocks noGrp="1"/>
          </p:cNvSpPr>
          <p:nvPr>
            <p:ph type="body" idx="1"/>
          </p:nvPr>
        </p:nvSpPr>
        <p:spPr>
          <a:xfrm>
            <a:off x="5695398" y="2984863"/>
            <a:ext cx="2863386" cy="1500187"/>
          </a:xfrm>
        </p:spPr>
        <p:txBody>
          <a:bodyPr anchor="ctr">
            <a:normAutofit/>
          </a:bodyPr>
          <a:lstStyle>
            <a:lvl1pPr marL="0" indent="0">
              <a:buNone/>
              <a:defRPr sz="260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Click to edit Master text styles</a:t>
            </a:r>
          </a:p>
        </p:txBody>
      </p:sp>
      <p:sp>
        <p:nvSpPr>
          <p:cNvPr id="12" name="Parallelogram 11"/>
          <p:cNvSpPr/>
          <p:nvPr userDrawn="1"/>
        </p:nvSpPr>
        <p:spPr>
          <a:xfrm>
            <a:off x="8690067" y="2485703"/>
            <a:ext cx="453934" cy="2556560"/>
          </a:xfrm>
          <a:prstGeom prst="parallelogram">
            <a:avLst>
              <a:gd name="adj" fmla="val 0"/>
            </a:avLst>
          </a:prstGeom>
          <a:solidFill>
            <a:srgbClr val="B22F16">
              <a:alpha val="9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latin typeface="Calibri"/>
            </a:endParaRPr>
          </a:p>
        </p:txBody>
      </p:sp>
      <p:cxnSp>
        <p:nvCxnSpPr>
          <p:cNvPr id="9" name="Straight Connector 8"/>
          <p:cNvCxnSpPr/>
          <p:nvPr userDrawn="1"/>
        </p:nvCxnSpPr>
        <p:spPr>
          <a:xfrm>
            <a:off x="8679766" y="2476919"/>
            <a:ext cx="0" cy="2602523"/>
          </a:xfrm>
          <a:prstGeom prst="line">
            <a:avLst/>
          </a:prstGeom>
          <a:ln w="25400">
            <a:solidFill>
              <a:srgbClr val="12468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578776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userDrawn="1">
  <p:cSld name="Section Divider Plain">
    <p:spTree>
      <p:nvGrpSpPr>
        <p:cNvPr id="1" name=""/>
        <p:cNvGrpSpPr/>
        <p:nvPr/>
      </p:nvGrpSpPr>
      <p:grpSpPr>
        <a:xfrm>
          <a:off x="0" y="0"/>
          <a:ext cx="0" cy="0"/>
          <a:chOff x="0" y="0"/>
          <a:chExt cx="0" cy="0"/>
        </a:xfrm>
      </p:grpSpPr>
      <p:sp>
        <p:nvSpPr>
          <p:cNvPr id="11" name="Rectangle 10"/>
          <p:cNvSpPr/>
          <p:nvPr userDrawn="1"/>
        </p:nvSpPr>
        <p:spPr>
          <a:xfrm>
            <a:off x="0" y="0"/>
            <a:ext cx="9144000" cy="6858000"/>
          </a:xfrm>
          <a:prstGeom prst="rect">
            <a:avLst/>
          </a:prstGeom>
          <a:solidFill>
            <a:srgbClr val="0B264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solidFill>
                <a:prstClr val="white"/>
              </a:solidFill>
              <a:latin typeface="Calibri"/>
            </a:endParaRPr>
          </a:p>
        </p:txBody>
      </p:sp>
      <p:sp>
        <p:nvSpPr>
          <p:cNvPr id="10" name="Parallelogram 9"/>
          <p:cNvSpPr/>
          <p:nvPr userDrawn="1"/>
        </p:nvSpPr>
        <p:spPr>
          <a:xfrm>
            <a:off x="5538652" y="2485703"/>
            <a:ext cx="3151414" cy="2556560"/>
          </a:xfrm>
          <a:prstGeom prst="parallelogram">
            <a:avLst>
              <a:gd name="adj" fmla="val 0"/>
            </a:avLst>
          </a:prstGeom>
          <a:solidFill>
            <a:srgbClr val="DA4720">
              <a:alpha val="9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latin typeface="Calibri"/>
            </a:endParaRPr>
          </a:p>
        </p:txBody>
      </p:sp>
      <p:sp>
        <p:nvSpPr>
          <p:cNvPr id="6" name="Slide Number Placeholder 5"/>
          <p:cNvSpPr>
            <a:spLocks noGrp="1"/>
          </p:cNvSpPr>
          <p:nvPr>
            <p:ph type="sldNum" sz="quarter" idx="12"/>
          </p:nvPr>
        </p:nvSpPr>
        <p:spPr/>
        <p:txBody>
          <a:bodyPr/>
          <a:lstStyle/>
          <a:p>
            <a:fld id="{353CB433-A6EE-44F1-B9D3-A6E8EE95F9C9}" type="slidenum">
              <a:rPr lang="en-IN" smtClean="0">
                <a:solidFill>
                  <a:prstClr val="black">
                    <a:tint val="75000"/>
                    <a:alpha val="99000"/>
                  </a:prstClr>
                </a:solidFill>
                <a:latin typeface="Calibri"/>
              </a:rPr>
              <a:pPr/>
              <a:t>‹#›</a:t>
            </a:fld>
            <a:endParaRPr lang="en-IN" dirty="0">
              <a:solidFill>
                <a:prstClr val="black">
                  <a:tint val="75000"/>
                  <a:alpha val="99000"/>
                </a:prstClr>
              </a:solidFill>
              <a:latin typeface="Calibri"/>
            </a:endParaRPr>
          </a:p>
        </p:txBody>
      </p:sp>
      <p:sp>
        <p:nvSpPr>
          <p:cNvPr id="3" name="Text Placeholder 2"/>
          <p:cNvSpPr>
            <a:spLocks noGrp="1"/>
          </p:cNvSpPr>
          <p:nvPr>
            <p:ph type="body" idx="1"/>
          </p:nvPr>
        </p:nvSpPr>
        <p:spPr>
          <a:xfrm>
            <a:off x="5695398" y="2984863"/>
            <a:ext cx="2826810" cy="1500187"/>
          </a:xfrm>
        </p:spPr>
        <p:txBody>
          <a:bodyPr anchor="ctr">
            <a:normAutofit/>
          </a:bodyPr>
          <a:lstStyle>
            <a:lvl1pPr marL="0" indent="0">
              <a:buNone/>
              <a:defRPr sz="260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Click to edit Master text styles</a:t>
            </a:r>
          </a:p>
        </p:txBody>
      </p:sp>
      <p:sp>
        <p:nvSpPr>
          <p:cNvPr id="12" name="Parallelogram 11"/>
          <p:cNvSpPr/>
          <p:nvPr userDrawn="1"/>
        </p:nvSpPr>
        <p:spPr>
          <a:xfrm>
            <a:off x="8690067" y="2485703"/>
            <a:ext cx="453934" cy="2556560"/>
          </a:xfrm>
          <a:prstGeom prst="parallelogram">
            <a:avLst>
              <a:gd name="adj" fmla="val 0"/>
            </a:avLst>
          </a:prstGeom>
          <a:solidFill>
            <a:srgbClr val="B22F16">
              <a:alpha val="9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latin typeface="Calibri"/>
            </a:endParaRPr>
          </a:p>
        </p:txBody>
      </p:sp>
      <p:cxnSp>
        <p:nvCxnSpPr>
          <p:cNvPr id="9" name="Straight Connector 8"/>
          <p:cNvCxnSpPr/>
          <p:nvPr userDrawn="1"/>
        </p:nvCxnSpPr>
        <p:spPr>
          <a:xfrm>
            <a:off x="8679766" y="2476919"/>
            <a:ext cx="0" cy="2602523"/>
          </a:xfrm>
          <a:prstGeom prst="line">
            <a:avLst/>
          </a:prstGeom>
          <a:ln w="25400">
            <a:solidFill>
              <a:srgbClr val="12468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2851735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userDrawn="1">
  <p:cSld name="Title and two column tex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901336" y="1238761"/>
            <a:ext cx="3546567" cy="4670719"/>
          </a:xfrm>
        </p:spPr>
        <p:txBody>
          <a:bodyPr/>
          <a:lstStyle>
            <a:lvl1pPr>
              <a:defRPr sz="1600">
                <a:solidFill>
                  <a:schemeClr val="tx1"/>
                </a:solidFill>
              </a:defRPr>
            </a:lvl1pPr>
            <a:lvl2pPr>
              <a:defRPr sz="1600">
                <a:solidFill>
                  <a:schemeClr val="tx1"/>
                </a:solidFill>
              </a:defRPr>
            </a:lvl2pPr>
            <a:lvl3pPr>
              <a:defRPr sz="1600">
                <a:solidFill>
                  <a:schemeClr val="tx1"/>
                </a:solidFill>
              </a:defRPr>
            </a:lvl3pPr>
            <a:lvl4pPr>
              <a:defRPr sz="1600">
                <a:solidFill>
                  <a:schemeClr val="tx1"/>
                </a:solidFill>
              </a:defRPr>
            </a:lvl4pPr>
            <a:lvl5pPr>
              <a:defRPr sz="1600">
                <a:solidFill>
                  <a:schemeClr val="tx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4970416" y="1238761"/>
            <a:ext cx="3546567" cy="4670719"/>
          </a:xfrm>
        </p:spPr>
        <p:txBody>
          <a:bodyPr/>
          <a:lstStyle>
            <a:lvl1pPr>
              <a:defRPr sz="1600">
                <a:solidFill>
                  <a:schemeClr val="tx1"/>
                </a:solidFill>
              </a:defRPr>
            </a:lvl1pPr>
            <a:lvl2pPr>
              <a:defRPr sz="1600">
                <a:solidFill>
                  <a:schemeClr val="tx1"/>
                </a:solidFill>
              </a:defRPr>
            </a:lvl2pPr>
            <a:lvl3pPr>
              <a:defRPr sz="1600">
                <a:solidFill>
                  <a:schemeClr val="tx1"/>
                </a:solidFill>
              </a:defRPr>
            </a:lvl3pPr>
            <a:lvl4pPr>
              <a:defRPr sz="1600">
                <a:solidFill>
                  <a:schemeClr val="tx1"/>
                </a:solidFill>
              </a:defRPr>
            </a:lvl4pPr>
            <a:lvl5pPr>
              <a:defRPr sz="1600">
                <a:solidFill>
                  <a:schemeClr val="tx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Slide Number Placeholder 6"/>
          <p:cNvSpPr>
            <a:spLocks noGrp="1"/>
          </p:cNvSpPr>
          <p:nvPr>
            <p:ph type="sldNum" sz="quarter" idx="12"/>
          </p:nvPr>
        </p:nvSpPr>
        <p:spPr/>
        <p:txBody>
          <a:bodyPr/>
          <a:lstStyle/>
          <a:p>
            <a:fld id="{353CB433-A6EE-44F1-B9D3-A6E8EE95F9C9}" type="slidenum">
              <a:rPr lang="en-IN" smtClean="0">
                <a:solidFill>
                  <a:prstClr val="black">
                    <a:tint val="75000"/>
                    <a:alpha val="99000"/>
                  </a:prstClr>
                </a:solidFill>
                <a:latin typeface="Calibri"/>
              </a:rPr>
              <a:pPr/>
              <a:t>‹#›</a:t>
            </a:fld>
            <a:endParaRPr lang="en-IN" dirty="0">
              <a:solidFill>
                <a:prstClr val="black">
                  <a:tint val="75000"/>
                  <a:alpha val="99000"/>
                </a:prstClr>
              </a:solidFill>
              <a:latin typeface="Calibri"/>
            </a:endParaRPr>
          </a:p>
        </p:txBody>
      </p:sp>
      <p:sp>
        <p:nvSpPr>
          <p:cNvPr id="9" name="Title Placeholder 1"/>
          <p:cNvSpPr>
            <a:spLocks noGrp="1"/>
          </p:cNvSpPr>
          <p:nvPr>
            <p:ph type="title"/>
          </p:nvPr>
        </p:nvSpPr>
        <p:spPr>
          <a:xfrm>
            <a:off x="771968" y="64784"/>
            <a:ext cx="7918097" cy="856675"/>
          </a:xfrm>
          <a:prstGeom prst="rect">
            <a:avLst/>
          </a:prstGeom>
        </p:spPr>
        <p:txBody>
          <a:bodyPr vert="horz" lIns="91440" tIns="45720" rIns="91440" bIns="45720" rtlCol="0" anchor="ctr">
            <a:normAutofit/>
          </a:bodyPr>
          <a:lstStyle/>
          <a:p>
            <a:r>
              <a:rPr lang="en-US" dirty="0"/>
              <a:t>Click to edit Master title style</a:t>
            </a:r>
          </a:p>
        </p:txBody>
      </p:sp>
    </p:spTree>
    <p:extLst>
      <p:ext uri="{BB962C8B-B14F-4D97-AF65-F5344CB8AC3E}">
        <p14:creationId xmlns:p14="http://schemas.microsoft.com/office/powerpoint/2010/main" val="687931916"/>
      </p:ext>
    </p:extLst>
  </p:cSld>
  <p:clrMapOvr>
    <a:masterClrMapping/>
  </p:clrMapOvr>
  <p:extLst>
    <p:ext uri="{DCECCB84-F9BA-43D5-87BE-67443E8EF086}">
      <p15:sldGuideLst xmlns="" xmlns:p15="http://schemas.microsoft.com/office/powerpoint/2012/main">
        <p15:guide id="1" orient="horz" pos="2160" userDrawn="1">
          <p15:clr>
            <a:srgbClr val="FBAE40"/>
          </p15:clr>
        </p15:guide>
        <p15:guide id="2" pos="2880" userDrawn="1">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lvl1pPr>
              <a:defRPr sz="1600">
                <a:solidFill>
                  <a:schemeClr val="tx1"/>
                </a:solidFill>
              </a:defRPr>
            </a:lvl1pPr>
            <a:lvl2pPr>
              <a:defRPr sz="1600">
                <a:solidFill>
                  <a:schemeClr val="tx1"/>
                </a:solidFill>
              </a:defRPr>
            </a:lvl2pPr>
            <a:lvl3pPr>
              <a:defRPr sz="1600">
                <a:solidFill>
                  <a:schemeClr val="tx1"/>
                </a:solidFill>
              </a:defRPr>
            </a:lvl3pPr>
            <a:lvl4pPr>
              <a:defRPr sz="1600">
                <a:solidFill>
                  <a:schemeClr val="tx1"/>
                </a:solidFill>
              </a:defRPr>
            </a:lvl4pPr>
            <a:lvl5pPr>
              <a:defRPr sz="1600">
                <a:solidFill>
                  <a:schemeClr val="tx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Slide Number Placeholder 5"/>
          <p:cNvSpPr>
            <a:spLocks noGrp="1"/>
          </p:cNvSpPr>
          <p:nvPr>
            <p:ph type="sldNum" sz="quarter" idx="12"/>
          </p:nvPr>
        </p:nvSpPr>
        <p:spPr/>
        <p:txBody>
          <a:bodyPr/>
          <a:lstStyle/>
          <a:p>
            <a:fld id="{353CB433-A6EE-44F1-B9D3-A6E8EE95F9C9}" type="slidenum">
              <a:rPr lang="en-IN" smtClean="0"/>
              <a:t>‹#›</a:t>
            </a:fld>
            <a:endParaRPr lang="en-IN" dirty="0"/>
          </a:p>
        </p:txBody>
      </p:sp>
    </p:spTree>
    <p:extLst>
      <p:ext uri="{BB962C8B-B14F-4D97-AF65-F5344CB8AC3E}">
        <p14:creationId xmlns:p14="http://schemas.microsoft.com/office/powerpoint/2010/main" val="41424692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userDrawn="1">
  <p:cSld name="Title with picture and content">
    <p:spTree>
      <p:nvGrpSpPr>
        <p:cNvPr id="1" name=""/>
        <p:cNvGrpSpPr/>
        <p:nvPr/>
      </p:nvGrpSpPr>
      <p:grpSpPr>
        <a:xfrm>
          <a:off x="0" y="0"/>
          <a:ext cx="0" cy="0"/>
          <a:chOff x="0" y="0"/>
          <a:chExt cx="0" cy="0"/>
        </a:xfrm>
      </p:grpSpPr>
      <p:sp>
        <p:nvSpPr>
          <p:cNvPr id="3" name="Picture Placeholder 2"/>
          <p:cNvSpPr>
            <a:spLocks noGrp="1" noChangeAspect="1"/>
          </p:cNvSpPr>
          <p:nvPr>
            <p:ph type="pic" idx="1"/>
          </p:nvPr>
        </p:nvSpPr>
        <p:spPr>
          <a:xfrm>
            <a:off x="769041" y="1288062"/>
            <a:ext cx="3134419" cy="3803651"/>
          </a:xfrm>
        </p:spPr>
        <p:txBody>
          <a:bodyPr anchor="t"/>
          <a:lstStyle>
            <a:lvl1pPr marL="0" indent="0">
              <a:buNone/>
              <a:defRPr sz="16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7" name="Slide Number Placeholder 6"/>
          <p:cNvSpPr>
            <a:spLocks noGrp="1"/>
          </p:cNvSpPr>
          <p:nvPr>
            <p:ph type="sldNum" sz="quarter" idx="12"/>
          </p:nvPr>
        </p:nvSpPr>
        <p:spPr/>
        <p:txBody>
          <a:bodyPr/>
          <a:lstStyle/>
          <a:p>
            <a:fld id="{353CB433-A6EE-44F1-B9D3-A6E8EE95F9C9}" type="slidenum">
              <a:rPr lang="en-IN" smtClean="0">
                <a:solidFill>
                  <a:prstClr val="black">
                    <a:tint val="75000"/>
                    <a:alpha val="99000"/>
                  </a:prstClr>
                </a:solidFill>
                <a:latin typeface="Calibri"/>
              </a:rPr>
              <a:pPr/>
              <a:t>‹#›</a:t>
            </a:fld>
            <a:endParaRPr lang="en-IN" dirty="0">
              <a:solidFill>
                <a:prstClr val="black">
                  <a:tint val="75000"/>
                  <a:alpha val="99000"/>
                </a:prstClr>
              </a:solidFill>
              <a:latin typeface="Calibri"/>
            </a:endParaRPr>
          </a:p>
        </p:txBody>
      </p:sp>
      <p:sp>
        <p:nvSpPr>
          <p:cNvPr id="8" name="Title Placeholder 1"/>
          <p:cNvSpPr>
            <a:spLocks noGrp="1"/>
          </p:cNvSpPr>
          <p:nvPr>
            <p:ph type="title"/>
          </p:nvPr>
        </p:nvSpPr>
        <p:spPr>
          <a:xfrm>
            <a:off x="771968" y="64784"/>
            <a:ext cx="7918097" cy="856675"/>
          </a:xfrm>
          <a:prstGeom prst="rect">
            <a:avLst/>
          </a:prstGeom>
        </p:spPr>
        <p:txBody>
          <a:bodyPr vert="horz" lIns="91440" tIns="45720" rIns="91440" bIns="45720" rtlCol="0" anchor="ctr">
            <a:normAutofit/>
          </a:bodyPr>
          <a:lstStyle/>
          <a:p>
            <a:r>
              <a:rPr lang="en-US" dirty="0"/>
              <a:t>Click to edit Master title style</a:t>
            </a:r>
          </a:p>
        </p:txBody>
      </p:sp>
      <p:sp>
        <p:nvSpPr>
          <p:cNvPr id="6" name="Content Placeholder 2"/>
          <p:cNvSpPr>
            <a:spLocks noGrp="1"/>
          </p:cNvSpPr>
          <p:nvPr>
            <p:ph idx="13"/>
          </p:nvPr>
        </p:nvSpPr>
        <p:spPr>
          <a:xfrm>
            <a:off x="4230624" y="1288062"/>
            <a:ext cx="4461856" cy="3803651"/>
          </a:xfrm>
        </p:spPr>
        <p:txBody>
          <a:bodyPr/>
          <a:lstStyle>
            <a:lvl1pPr>
              <a:defRPr sz="1600">
                <a:solidFill>
                  <a:schemeClr val="tx1"/>
                </a:solidFill>
              </a:defRPr>
            </a:lvl1pPr>
            <a:lvl2pPr>
              <a:defRPr sz="1600">
                <a:solidFill>
                  <a:schemeClr val="tx1"/>
                </a:solidFill>
              </a:defRPr>
            </a:lvl2pPr>
            <a:lvl3pPr>
              <a:defRPr sz="1600">
                <a:solidFill>
                  <a:schemeClr val="tx1"/>
                </a:solidFill>
              </a:defRPr>
            </a:lvl3pPr>
            <a:lvl4pPr>
              <a:defRPr sz="1600">
                <a:solidFill>
                  <a:schemeClr val="tx1"/>
                </a:solidFill>
              </a:defRPr>
            </a:lvl4pPr>
            <a:lvl5pPr>
              <a:defRPr sz="1600">
                <a:solidFill>
                  <a:schemeClr val="tx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80146198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preserve="1" userDrawn="1">
  <p:cSld name="Title with table and content">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353CB433-A6EE-44F1-B9D3-A6E8EE95F9C9}" type="slidenum">
              <a:rPr lang="en-IN" smtClean="0">
                <a:solidFill>
                  <a:prstClr val="black">
                    <a:tint val="75000"/>
                    <a:alpha val="99000"/>
                  </a:prstClr>
                </a:solidFill>
                <a:latin typeface="Calibri"/>
              </a:rPr>
              <a:pPr/>
              <a:t>‹#›</a:t>
            </a:fld>
            <a:endParaRPr lang="en-IN" dirty="0">
              <a:solidFill>
                <a:prstClr val="black">
                  <a:tint val="75000"/>
                  <a:alpha val="99000"/>
                </a:prstClr>
              </a:solidFill>
              <a:latin typeface="Calibri"/>
            </a:endParaRPr>
          </a:p>
        </p:txBody>
      </p:sp>
      <p:sp>
        <p:nvSpPr>
          <p:cNvPr id="6" name="Title Placeholder 1"/>
          <p:cNvSpPr>
            <a:spLocks noGrp="1"/>
          </p:cNvSpPr>
          <p:nvPr>
            <p:ph type="title"/>
          </p:nvPr>
        </p:nvSpPr>
        <p:spPr>
          <a:xfrm>
            <a:off x="771968" y="64784"/>
            <a:ext cx="7918097" cy="856675"/>
          </a:xfrm>
          <a:prstGeom prst="rect">
            <a:avLst/>
          </a:prstGeom>
        </p:spPr>
        <p:txBody>
          <a:bodyPr vert="horz" lIns="91440" tIns="45720" rIns="91440" bIns="45720" rtlCol="0" anchor="ctr">
            <a:normAutofit/>
          </a:bodyPr>
          <a:lstStyle/>
          <a:p>
            <a:r>
              <a:rPr lang="en-US" dirty="0"/>
              <a:t>Click to edit Master title style</a:t>
            </a:r>
          </a:p>
        </p:txBody>
      </p:sp>
      <p:graphicFrame>
        <p:nvGraphicFramePr>
          <p:cNvPr id="3" name="Table 2"/>
          <p:cNvGraphicFramePr>
            <a:graphicFrameLocks noGrp="1"/>
          </p:cNvGraphicFramePr>
          <p:nvPr userDrawn="1">
            <p:extLst>
              <p:ext uri="{D42A27DB-BD31-4B8C-83A1-F6EECF244321}">
                <p14:modId xmlns:p14="http://schemas.microsoft.com/office/powerpoint/2010/main" val="219376768"/>
              </p:ext>
            </p:extLst>
          </p:nvPr>
        </p:nvGraphicFramePr>
        <p:xfrm>
          <a:off x="3198478" y="1276687"/>
          <a:ext cx="5507370" cy="3685352"/>
        </p:xfrm>
        <a:graphic>
          <a:graphicData uri="http://schemas.openxmlformats.org/drawingml/2006/table">
            <a:tbl>
              <a:tblPr firstRow="1" bandRow="1">
                <a:tableStyleId>{5C22544A-7EE6-4342-B048-85BDC9FD1C3A}</a:tableStyleId>
              </a:tblPr>
              <a:tblGrid>
                <a:gridCol w="1101474">
                  <a:extLst>
                    <a:ext uri="{9D8B030D-6E8A-4147-A177-3AD203B41FA5}">
                      <a16:colId xmlns="" xmlns:a16="http://schemas.microsoft.com/office/drawing/2014/main" val="20000"/>
                    </a:ext>
                  </a:extLst>
                </a:gridCol>
                <a:gridCol w="1101474">
                  <a:extLst>
                    <a:ext uri="{9D8B030D-6E8A-4147-A177-3AD203B41FA5}">
                      <a16:colId xmlns="" xmlns:a16="http://schemas.microsoft.com/office/drawing/2014/main" val="20001"/>
                    </a:ext>
                  </a:extLst>
                </a:gridCol>
                <a:gridCol w="1101474">
                  <a:extLst>
                    <a:ext uri="{9D8B030D-6E8A-4147-A177-3AD203B41FA5}">
                      <a16:colId xmlns="" xmlns:a16="http://schemas.microsoft.com/office/drawing/2014/main" val="20002"/>
                    </a:ext>
                  </a:extLst>
                </a:gridCol>
                <a:gridCol w="1101474">
                  <a:extLst>
                    <a:ext uri="{9D8B030D-6E8A-4147-A177-3AD203B41FA5}">
                      <a16:colId xmlns="" xmlns:a16="http://schemas.microsoft.com/office/drawing/2014/main" val="20003"/>
                    </a:ext>
                  </a:extLst>
                </a:gridCol>
                <a:gridCol w="1101474">
                  <a:extLst>
                    <a:ext uri="{9D8B030D-6E8A-4147-A177-3AD203B41FA5}">
                      <a16:colId xmlns="" xmlns:a16="http://schemas.microsoft.com/office/drawing/2014/main" val="20004"/>
                    </a:ext>
                  </a:extLst>
                </a:gridCol>
              </a:tblGrid>
              <a:tr h="335032">
                <a:tc>
                  <a:txBody>
                    <a:bodyPr/>
                    <a:lstStyle/>
                    <a:p>
                      <a:pPr algn="ctr"/>
                      <a:r>
                        <a:rPr lang="en-US" sz="1200" b="1" dirty="0">
                          <a:latin typeface="Arial" charset="0"/>
                          <a:ea typeface="Arial" charset="0"/>
                          <a:cs typeface="Arial" charset="0"/>
                        </a:rPr>
                        <a:t>Heading</a:t>
                      </a:r>
                      <a:r>
                        <a:rPr lang="en-US" sz="1200" b="1" baseline="0" dirty="0">
                          <a:latin typeface="Arial" charset="0"/>
                          <a:ea typeface="Arial" charset="0"/>
                          <a:cs typeface="Arial" charset="0"/>
                        </a:rPr>
                        <a:t> 1</a:t>
                      </a:r>
                      <a:endParaRPr lang="en-US" sz="1200" b="1" dirty="0">
                        <a:latin typeface="Arial" charset="0"/>
                        <a:ea typeface="Arial" charset="0"/>
                        <a:cs typeface="Arial" charset="0"/>
                      </a:endParaRPr>
                    </a:p>
                  </a:txBody>
                  <a:tcPr marL="82611" marR="82611" marT="41305" marB="41305" anchor="ctr">
                    <a:solidFill>
                      <a:srgbClr val="B22F16"/>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200" b="1" dirty="0">
                          <a:latin typeface="Arial" charset="0"/>
                          <a:ea typeface="Arial" charset="0"/>
                          <a:cs typeface="Arial" charset="0"/>
                        </a:rPr>
                        <a:t>Heading</a:t>
                      </a:r>
                      <a:r>
                        <a:rPr lang="en-US" sz="1200" b="1" baseline="0" dirty="0">
                          <a:latin typeface="Arial" charset="0"/>
                          <a:ea typeface="Arial" charset="0"/>
                          <a:cs typeface="Arial" charset="0"/>
                        </a:rPr>
                        <a:t> 2</a:t>
                      </a:r>
                      <a:endParaRPr lang="en-US" sz="1200" b="1" dirty="0">
                        <a:latin typeface="Arial" charset="0"/>
                        <a:ea typeface="Arial" charset="0"/>
                        <a:cs typeface="Arial" charset="0"/>
                      </a:endParaRPr>
                    </a:p>
                  </a:txBody>
                  <a:tcPr marL="82611" marR="82611" marT="41305" marB="41305" anchor="ctr">
                    <a:solidFill>
                      <a:srgbClr val="B22F16"/>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dirty="0">
                          <a:ln>
                            <a:noFill/>
                          </a:ln>
                          <a:solidFill>
                            <a:prstClr val="white"/>
                          </a:solidFill>
                          <a:effectLst/>
                          <a:uLnTx/>
                          <a:uFillTx/>
                          <a:latin typeface="Arial" charset="0"/>
                          <a:ea typeface="Arial" charset="0"/>
                          <a:cs typeface="Arial" charset="0"/>
                        </a:rPr>
                        <a:t>Heading 3</a:t>
                      </a:r>
                      <a:endParaRPr lang="en-US" sz="1200" b="1" dirty="0">
                        <a:latin typeface="Arial" charset="0"/>
                        <a:ea typeface="Arial" charset="0"/>
                        <a:cs typeface="Arial" charset="0"/>
                      </a:endParaRPr>
                    </a:p>
                  </a:txBody>
                  <a:tcPr marL="82611" marR="82611" marT="41305" marB="41305" anchor="ctr">
                    <a:solidFill>
                      <a:srgbClr val="B22F16"/>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dirty="0">
                          <a:ln>
                            <a:noFill/>
                          </a:ln>
                          <a:solidFill>
                            <a:prstClr val="white"/>
                          </a:solidFill>
                          <a:effectLst/>
                          <a:uLnTx/>
                          <a:uFillTx/>
                          <a:latin typeface="Arial" charset="0"/>
                          <a:ea typeface="Arial" charset="0"/>
                          <a:cs typeface="Arial" charset="0"/>
                        </a:rPr>
                        <a:t>Heading 4</a:t>
                      </a:r>
                      <a:endParaRPr lang="en-US" sz="1200" b="1" dirty="0">
                        <a:latin typeface="Arial" charset="0"/>
                        <a:ea typeface="Arial" charset="0"/>
                        <a:cs typeface="Arial" charset="0"/>
                      </a:endParaRPr>
                    </a:p>
                  </a:txBody>
                  <a:tcPr marL="82611" marR="82611" marT="41305" marB="41305" anchor="ctr">
                    <a:solidFill>
                      <a:srgbClr val="B22F16"/>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dirty="0">
                          <a:ln>
                            <a:noFill/>
                          </a:ln>
                          <a:solidFill>
                            <a:prstClr val="white"/>
                          </a:solidFill>
                          <a:effectLst/>
                          <a:uLnTx/>
                          <a:uFillTx/>
                          <a:latin typeface="Arial" charset="0"/>
                          <a:ea typeface="Arial" charset="0"/>
                          <a:cs typeface="Arial" charset="0"/>
                        </a:rPr>
                        <a:t>Heading 5</a:t>
                      </a:r>
                      <a:endParaRPr lang="en-US" sz="1200" b="1" dirty="0">
                        <a:latin typeface="Arial" charset="0"/>
                        <a:ea typeface="Arial" charset="0"/>
                        <a:cs typeface="Arial" charset="0"/>
                      </a:endParaRPr>
                    </a:p>
                  </a:txBody>
                  <a:tcPr marL="82611" marR="82611" marT="41305" marB="41305" anchor="ctr">
                    <a:solidFill>
                      <a:srgbClr val="B22F16"/>
                    </a:solidFill>
                  </a:tcPr>
                </a:tc>
                <a:extLst>
                  <a:ext uri="{0D108BD9-81ED-4DB2-BD59-A6C34878D82A}">
                    <a16:rowId xmlns="" xmlns:a16="http://schemas.microsoft.com/office/drawing/2014/main" val="10000"/>
                  </a:ext>
                </a:extLst>
              </a:tr>
              <a:tr h="335032">
                <a:tc>
                  <a:txBody>
                    <a:bodyPr/>
                    <a:lstStyle/>
                    <a:p>
                      <a:pPr algn="ctr"/>
                      <a:r>
                        <a:rPr lang="en-US" sz="1200" dirty="0">
                          <a:latin typeface="Arial" charset="0"/>
                          <a:ea typeface="Arial" charset="0"/>
                          <a:cs typeface="Arial" charset="0"/>
                        </a:rPr>
                        <a:t>Text here</a:t>
                      </a:r>
                    </a:p>
                  </a:txBody>
                  <a:tcPr marL="82611" marR="82611" marT="41305" marB="41305" anchor="ctr">
                    <a:solidFill>
                      <a:srgbClr val="B22F16">
                        <a:alpha val="25098"/>
                      </a:srgbClr>
                    </a:solidFill>
                  </a:tcPr>
                </a:tc>
                <a:tc>
                  <a:txBody>
                    <a:bodyPr/>
                    <a:lstStyle/>
                    <a:p>
                      <a:pPr algn="ctr"/>
                      <a:r>
                        <a:rPr lang="en-US" sz="1200" dirty="0">
                          <a:latin typeface="Arial" charset="0"/>
                          <a:ea typeface="Arial" charset="0"/>
                          <a:cs typeface="Arial" charset="0"/>
                        </a:rPr>
                        <a:t>Text here</a:t>
                      </a:r>
                    </a:p>
                  </a:txBody>
                  <a:tcPr marL="82611" marR="82611" marT="41305" marB="41305" anchor="ctr">
                    <a:solidFill>
                      <a:srgbClr val="B22F16">
                        <a:alpha val="25098"/>
                      </a:srgbClr>
                    </a:solidFill>
                  </a:tcPr>
                </a:tc>
                <a:tc>
                  <a:txBody>
                    <a:bodyPr/>
                    <a:lstStyle/>
                    <a:p>
                      <a:pPr algn="ctr"/>
                      <a:r>
                        <a:rPr lang="en-US" sz="1200" dirty="0">
                          <a:latin typeface="Arial" charset="0"/>
                          <a:ea typeface="Arial" charset="0"/>
                          <a:cs typeface="Arial" charset="0"/>
                        </a:rPr>
                        <a:t>Text here</a:t>
                      </a:r>
                    </a:p>
                  </a:txBody>
                  <a:tcPr marL="82611" marR="82611" marT="41305" marB="41305" anchor="ctr">
                    <a:solidFill>
                      <a:srgbClr val="B22F16">
                        <a:alpha val="25098"/>
                      </a:srgbClr>
                    </a:solidFill>
                  </a:tcPr>
                </a:tc>
                <a:tc>
                  <a:txBody>
                    <a:bodyPr/>
                    <a:lstStyle/>
                    <a:p>
                      <a:pPr algn="ctr"/>
                      <a:r>
                        <a:rPr lang="en-US" sz="1200" dirty="0">
                          <a:latin typeface="Arial" charset="0"/>
                          <a:ea typeface="Arial" charset="0"/>
                          <a:cs typeface="Arial" charset="0"/>
                        </a:rPr>
                        <a:t>Text here</a:t>
                      </a:r>
                    </a:p>
                  </a:txBody>
                  <a:tcPr marL="82611" marR="82611" marT="41305" marB="41305" anchor="ctr">
                    <a:solidFill>
                      <a:srgbClr val="B22F16">
                        <a:alpha val="25098"/>
                      </a:srgbClr>
                    </a:solidFill>
                  </a:tcPr>
                </a:tc>
                <a:tc>
                  <a:txBody>
                    <a:bodyPr/>
                    <a:lstStyle/>
                    <a:p>
                      <a:pPr algn="ctr"/>
                      <a:r>
                        <a:rPr lang="en-US" sz="1200" dirty="0">
                          <a:latin typeface="Arial" charset="0"/>
                          <a:ea typeface="Arial" charset="0"/>
                          <a:cs typeface="Arial" charset="0"/>
                        </a:rPr>
                        <a:t>Text here</a:t>
                      </a:r>
                    </a:p>
                  </a:txBody>
                  <a:tcPr marL="82611" marR="82611" marT="41305" marB="41305" anchor="ctr">
                    <a:solidFill>
                      <a:srgbClr val="B22F16">
                        <a:alpha val="25098"/>
                      </a:srgbClr>
                    </a:solidFill>
                  </a:tcPr>
                </a:tc>
                <a:extLst>
                  <a:ext uri="{0D108BD9-81ED-4DB2-BD59-A6C34878D82A}">
                    <a16:rowId xmlns="" xmlns:a16="http://schemas.microsoft.com/office/drawing/2014/main" val="10001"/>
                  </a:ext>
                </a:extLst>
              </a:tr>
              <a:tr h="335032">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200" dirty="0">
                          <a:latin typeface="Arial" charset="0"/>
                          <a:ea typeface="Arial" charset="0"/>
                          <a:cs typeface="Arial" charset="0"/>
                        </a:rPr>
                        <a:t>Text here</a:t>
                      </a:r>
                    </a:p>
                  </a:txBody>
                  <a:tcPr marL="82611" marR="82611" marT="41305" marB="41305" anchor="ctr">
                    <a:solidFill>
                      <a:srgbClr val="B22F16">
                        <a:alpha val="50196"/>
                      </a:srgbClr>
                    </a:solidFill>
                  </a:tcPr>
                </a:tc>
                <a:tc>
                  <a:txBody>
                    <a:bodyPr/>
                    <a:lstStyle/>
                    <a:p>
                      <a:pPr algn="ctr"/>
                      <a:r>
                        <a:rPr lang="en-US" sz="1200" dirty="0">
                          <a:latin typeface="Arial" charset="0"/>
                          <a:ea typeface="Arial" charset="0"/>
                          <a:cs typeface="Arial" charset="0"/>
                        </a:rPr>
                        <a:t>Text here</a:t>
                      </a:r>
                    </a:p>
                  </a:txBody>
                  <a:tcPr marL="82611" marR="82611" marT="41305" marB="41305" anchor="ctr">
                    <a:solidFill>
                      <a:srgbClr val="B22F16">
                        <a:alpha val="50196"/>
                      </a:srgbClr>
                    </a:solidFill>
                  </a:tcPr>
                </a:tc>
                <a:tc>
                  <a:txBody>
                    <a:bodyPr/>
                    <a:lstStyle/>
                    <a:p>
                      <a:pPr algn="ctr"/>
                      <a:r>
                        <a:rPr lang="en-US" sz="1200" dirty="0">
                          <a:latin typeface="Arial" charset="0"/>
                          <a:ea typeface="Arial" charset="0"/>
                          <a:cs typeface="Arial" charset="0"/>
                        </a:rPr>
                        <a:t>Text here</a:t>
                      </a:r>
                    </a:p>
                  </a:txBody>
                  <a:tcPr marL="82611" marR="82611" marT="41305" marB="41305" anchor="ctr">
                    <a:solidFill>
                      <a:srgbClr val="B22F16">
                        <a:alpha val="50196"/>
                      </a:srgbClr>
                    </a:solidFill>
                  </a:tcPr>
                </a:tc>
                <a:tc>
                  <a:txBody>
                    <a:bodyPr/>
                    <a:lstStyle/>
                    <a:p>
                      <a:pPr algn="ctr"/>
                      <a:r>
                        <a:rPr lang="en-US" sz="1200" dirty="0">
                          <a:latin typeface="Arial" charset="0"/>
                          <a:ea typeface="Arial" charset="0"/>
                          <a:cs typeface="Arial" charset="0"/>
                        </a:rPr>
                        <a:t>Text here</a:t>
                      </a:r>
                    </a:p>
                  </a:txBody>
                  <a:tcPr marL="82611" marR="82611" marT="41305" marB="41305" anchor="ctr">
                    <a:solidFill>
                      <a:srgbClr val="B22F16">
                        <a:alpha val="50196"/>
                      </a:srgbClr>
                    </a:solidFill>
                  </a:tcPr>
                </a:tc>
                <a:tc>
                  <a:txBody>
                    <a:bodyPr/>
                    <a:lstStyle/>
                    <a:p>
                      <a:pPr algn="ctr"/>
                      <a:r>
                        <a:rPr lang="en-US" sz="1200" dirty="0">
                          <a:latin typeface="Arial" charset="0"/>
                          <a:ea typeface="Arial" charset="0"/>
                          <a:cs typeface="Arial" charset="0"/>
                        </a:rPr>
                        <a:t>Text here</a:t>
                      </a:r>
                    </a:p>
                  </a:txBody>
                  <a:tcPr marL="82611" marR="82611" marT="41305" marB="41305" anchor="ctr">
                    <a:solidFill>
                      <a:srgbClr val="B22F16">
                        <a:alpha val="50196"/>
                      </a:srgbClr>
                    </a:solidFill>
                  </a:tcPr>
                </a:tc>
                <a:extLst>
                  <a:ext uri="{0D108BD9-81ED-4DB2-BD59-A6C34878D82A}">
                    <a16:rowId xmlns="" xmlns:a16="http://schemas.microsoft.com/office/drawing/2014/main" val="10002"/>
                  </a:ext>
                </a:extLst>
              </a:tr>
              <a:tr h="335032">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prstClr val="black"/>
                          </a:solidFill>
                          <a:effectLst/>
                          <a:uLnTx/>
                          <a:uFillTx/>
                          <a:latin typeface="Arial" charset="0"/>
                          <a:ea typeface="Arial" charset="0"/>
                          <a:cs typeface="Arial" charset="0"/>
                        </a:rPr>
                        <a:t>Text here</a:t>
                      </a:r>
                    </a:p>
                  </a:txBody>
                  <a:tcPr marL="82611" marR="82611" marT="41305" marB="41305" anchor="ctr">
                    <a:solidFill>
                      <a:srgbClr val="B22F16">
                        <a:alpha val="25098"/>
                      </a:srgbClr>
                    </a:solidFill>
                  </a:tcPr>
                </a:tc>
                <a:tc>
                  <a:txBody>
                    <a:bodyPr/>
                    <a:lstStyle/>
                    <a:p>
                      <a:pPr algn="ctr"/>
                      <a:r>
                        <a:rPr lang="en-US" sz="1200" dirty="0">
                          <a:latin typeface="Arial" charset="0"/>
                          <a:ea typeface="Arial" charset="0"/>
                          <a:cs typeface="Arial" charset="0"/>
                        </a:rPr>
                        <a:t>Text here</a:t>
                      </a:r>
                    </a:p>
                  </a:txBody>
                  <a:tcPr marL="82611" marR="82611" marT="41305" marB="41305" anchor="ctr">
                    <a:solidFill>
                      <a:srgbClr val="B22F16">
                        <a:alpha val="25098"/>
                      </a:srgbClr>
                    </a:solidFill>
                  </a:tcPr>
                </a:tc>
                <a:tc>
                  <a:txBody>
                    <a:bodyPr/>
                    <a:lstStyle/>
                    <a:p>
                      <a:pPr algn="ctr"/>
                      <a:r>
                        <a:rPr lang="en-US" sz="1200" dirty="0">
                          <a:latin typeface="Arial" charset="0"/>
                          <a:ea typeface="Arial" charset="0"/>
                          <a:cs typeface="Arial" charset="0"/>
                        </a:rPr>
                        <a:t>Text here</a:t>
                      </a:r>
                    </a:p>
                  </a:txBody>
                  <a:tcPr marL="82611" marR="82611" marT="41305" marB="41305" anchor="ctr">
                    <a:solidFill>
                      <a:srgbClr val="B22F16">
                        <a:alpha val="25098"/>
                      </a:srgbClr>
                    </a:solidFill>
                  </a:tcPr>
                </a:tc>
                <a:tc>
                  <a:txBody>
                    <a:bodyPr/>
                    <a:lstStyle/>
                    <a:p>
                      <a:pPr algn="ctr"/>
                      <a:r>
                        <a:rPr lang="en-US" sz="1200" dirty="0">
                          <a:latin typeface="Arial" charset="0"/>
                          <a:ea typeface="Arial" charset="0"/>
                          <a:cs typeface="Arial" charset="0"/>
                        </a:rPr>
                        <a:t>Text here</a:t>
                      </a:r>
                    </a:p>
                  </a:txBody>
                  <a:tcPr marL="82611" marR="82611" marT="41305" marB="41305" anchor="ctr">
                    <a:solidFill>
                      <a:srgbClr val="B22F16">
                        <a:alpha val="25098"/>
                      </a:srgbClr>
                    </a:solidFill>
                  </a:tcPr>
                </a:tc>
                <a:tc>
                  <a:txBody>
                    <a:bodyPr/>
                    <a:lstStyle/>
                    <a:p>
                      <a:pPr algn="ctr"/>
                      <a:r>
                        <a:rPr lang="en-US" sz="1200" dirty="0">
                          <a:latin typeface="Arial" charset="0"/>
                          <a:ea typeface="Arial" charset="0"/>
                          <a:cs typeface="Arial" charset="0"/>
                        </a:rPr>
                        <a:t>Text here</a:t>
                      </a:r>
                    </a:p>
                  </a:txBody>
                  <a:tcPr marL="82611" marR="82611" marT="41305" marB="41305" anchor="ctr">
                    <a:solidFill>
                      <a:srgbClr val="B22F16">
                        <a:alpha val="25098"/>
                      </a:srgbClr>
                    </a:solidFill>
                  </a:tcPr>
                </a:tc>
                <a:extLst>
                  <a:ext uri="{0D108BD9-81ED-4DB2-BD59-A6C34878D82A}">
                    <a16:rowId xmlns="" xmlns:a16="http://schemas.microsoft.com/office/drawing/2014/main" val="10003"/>
                  </a:ext>
                </a:extLst>
              </a:tr>
              <a:tr h="335032">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prstClr val="black"/>
                          </a:solidFill>
                          <a:effectLst/>
                          <a:uLnTx/>
                          <a:uFillTx/>
                          <a:latin typeface="Arial" charset="0"/>
                          <a:ea typeface="Arial" charset="0"/>
                          <a:cs typeface="Arial" charset="0"/>
                        </a:rPr>
                        <a:t>Text here</a:t>
                      </a:r>
                    </a:p>
                  </a:txBody>
                  <a:tcPr marL="82611" marR="82611" marT="41305" marB="41305" anchor="ctr">
                    <a:solidFill>
                      <a:srgbClr val="B22F16">
                        <a:alpha val="50196"/>
                      </a:srgbClr>
                    </a:solidFill>
                  </a:tcPr>
                </a:tc>
                <a:tc>
                  <a:txBody>
                    <a:bodyPr/>
                    <a:lstStyle/>
                    <a:p>
                      <a:pPr algn="ctr"/>
                      <a:r>
                        <a:rPr lang="en-US" sz="1200" dirty="0">
                          <a:latin typeface="Arial" charset="0"/>
                          <a:ea typeface="Arial" charset="0"/>
                          <a:cs typeface="Arial" charset="0"/>
                        </a:rPr>
                        <a:t>Text here</a:t>
                      </a:r>
                    </a:p>
                  </a:txBody>
                  <a:tcPr marL="82611" marR="82611" marT="41305" marB="41305" anchor="ctr">
                    <a:solidFill>
                      <a:srgbClr val="B22F16">
                        <a:alpha val="50196"/>
                      </a:srgbClr>
                    </a:solidFill>
                  </a:tcPr>
                </a:tc>
                <a:tc>
                  <a:txBody>
                    <a:bodyPr/>
                    <a:lstStyle/>
                    <a:p>
                      <a:pPr algn="ctr"/>
                      <a:r>
                        <a:rPr lang="en-US" sz="1200" dirty="0">
                          <a:latin typeface="Arial" charset="0"/>
                          <a:ea typeface="Arial" charset="0"/>
                          <a:cs typeface="Arial" charset="0"/>
                        </a:rPr>
                        <a:t>Text here</a:t>
                      </a:r>
                    </a:p>
                  </a:txBody>
                  <a:tcPr marL="82611" marR="82611" marT="41305" marB="41305" anchor="ctr">
                    <a:solidFill>
                      <a:srgbClr val="B22F16">
                        <a:alpha val="50196"/>
                      </a:srgbClr>
                    </a:solidFill>
                  </a:tcPr>
                </a:tc>
                <a:tc>
                  <a:txBody>
                    <a:bodyPr/>
                    <a:lstStyle/>
                    <a:p>
                      <a:pPr algn="ctr"/>
                      <a:r>
                        <a:rPr lang="en-US" sz="1200" dirty="0">
                          <a:latin typeface="Arial" charset="0"/>
                          <a:ea typeface="Arial" charset="0"/>
                          <a:cs typeface="Arial" charset="0"/>
                        </a:rPr>
                        <a:t>Text here</a:t>
                      </a:r>
                    </a:p>
                  </a:txBody>
                  <a:tcPr marL="82611" marR="82611" marT="41305" marB="41305" anchor="ctr">
                    <a:solidFill>
                      <a:srgbClr val="B22F16">
                        <a:alpha val="50196"/>
                      </a:srgbClr>
                    </a:solidFill>
                  </a:tcPr>
                </a:tc>
                <a:tc>
                  <a:txBody>
                    <a:bodyPr/>
                    <a:lstStyle/>
                    <a:p>
                      <a:pPr algn="ctr"/>
                      <a:r>
                        <a:rPr lang="en-US" sz="1200" dirty="0">
                          <a:latin typeface="Arial" charset="0"/>
                          <a:ea typeface="Arial" charset="0"/>
                          <a:cs typeface="Arial" charset="0"/>
                        </a:rPr>
                        <a:t>Text here</a:t>
                      </a:r>
                    </a:p>
                  </a:txBody>
                  <a:tcPr marL="82611" marR="82611" marT="41305" marB="41305" anchor="ctr">
                    <a:solidFill>
                      <a:srgbClr val="B22F16">
                        <a:alpha val="50196"/>
                      </a:srgbClr>
                    </a:solidFill>
                  </a:tcPr>
                </a:tc>
                <a:extLst>
                  <a:ext uri="{0D108BD9-81ED-4DB2-BD59-A6C34878D82A}">
                    <a16:rowId xmlns="" xmlns:a16="http://schemas.microsoft.com/office/drawing/2014/main" val="10004"/>
                  </a:ext>
                </a:extLst>
              </a:tr>
              <a:tr h="335032">
                <a:tc>
                  <a:txBody>
                    <a:bodyPr/>
                    <a:lstStyle/>
                    <a:p>
                      <a:pPr algn="ctr"/>
                      <a:r>
                        <a:rPr lang="en-US" sz="1200" dirty="0">
                          <a:latin typeface="Arial" charset="0"/>
                          <a:ea typeface="Arial" charset="0"/>
                          <a:cs typeface="Arial" charset="0"/>
                        </a:rPr>
                        <a:t>Text here</a:t>
                      </a:r>
                    </a:p>
                  </a:txBody>
                  <a:tcPr marL="82611" marR="82611" marT="41305" marB="41305" anchor="ctr">
                    <a:solidFill>
                      <a:srgbClr val="B22F16">
                        <a:alpha val="25098"/>
                      </a:srgbClr>
                    </a:solidFill>
                  </a:tcPr>
                </a:tc>
                <a:tc>
                  <a:txBody>
                    <a:bodyPr/>
                    <a:lstStyle/>
                    <a:p>
                      <a:pPr algn="ctr"/>
                      <a:r>
                        <a:rPr lang="en-US" sz="1200" dirty="0">
                          <a:latin typeface="Arial" charset="0"/>
                          <a:ea typeface="Arial" charset="0"/>
                          <a:cs typeface="Arial" charset="0"/>
                        </a:rPr>
                        <a:t>Text here</a:t>
                      </a:r>
                    </a:p>
                  </a:txBody>
                  <a:tcPr marL="82611" marR="82611" marT="41305" marB="41305" anchor="ctr">
                    <a:solidFill>
                      <a:srgbClr val="B22F16">
                        <a:alpha val="25098"/>
                      </a:srgbClr>
                    </a:solidFill>
                  </a:tcPr>
                </a:tc>
                <a:tc>
                  <a:txBody>
                    <a:bodyPr/>
                    <a:lstStyle/>
                    <a:p>
                      <a:pPr algn="ctr"/>
                      <a:r>
                        <a:rPr lang="en-US" sz="1200" dirty="0">
                          <a:latin typeface="Arial" charset="0"/>
                          <a:ea typeface="Arial" charset="0"/>
                          <a:cs typeface="Arial" charset="0"/>
                        </a:rPr>
                        <a:t>Text here</a:t>
                      </a:r>
                    </a:p>
                  </a:txBody>
                  <a:tcPr marL="82611" marR="82611" marT="41305" marB="41305" anchor="ctr">
                    <a:solidFill>
                      <a:srgbClr val="B22F16">
                        <a:alpha val="25098"/>
                      </a:srgbClr>
                    </a:solidFill>
                  </a:tcPr>
                </a:tc>
                <a:tc>
                  <a:txBody>
                    <a:bodyPr/>
                    <a:lstStyle/>
                    <a:p>
                      <a:pPr algn="ctr"/>
                      <a:r>
                        <a:rPr lang="en-US" sz="1200" dirty="0">
                          <a:latin typeface="Arial" charset="0"/>
                          <a:ea typeface="Arial" charset="0"/>
                          <a:cs typeface="Arial" charset="0"/>
                        </a:rPr>
                        <a:t>Text here</a:t>
                      </a:r>
                    </a:p>
                  </a:txBody>
                  <a:tcPr marL="82611" marR="82611" marT="41305" marB="41305" anchor="ctr">
                    <a:solidFill>
                      <a:srgbClr val="B22F16">
                        <a:alpha val="25098"/>
                      </a:srgbClr>
                    </a:solidFill>
                  </a:tcPr>
                </a:tc>
                <a:tc>
                  <a:txBody>
                    <a:bodyPr/>
                    <a:lstStyle/>
                    <a:p>
                      <a:pPr algn="ctr"/>
                      <a:r>
                        <a:rPr lang="en-US" sz="1200" dirty="0">
                          <a:latin typeface="Arial" charset="0"/>
                          <a:ea typeface="Arial" charset="0"/>
                          <a:cs typeface="Arial" charset="0"/>
                        </a:rPr>
                        <a:t>Text here</a:t>
                      </a:r>
                    </a:p>
                  </a:txBody>
                  <a:tcPr marL="82611" marR="82611" marT="41305" marB="41305" anchor="ctr">
                    <a:solidFill>
                      <a:srgbClr val="B22F16">
                        <a:alpha val="25098"/>
                      </a:srgbClr>
                    </a:solidFill>
                  </a:tcPr>
                </a:tc>
                <a:extLst>
                  <a:ext uri="{0D108BD9-81ED-4DB2-BD59-A6C34878D82A}">
                    <a16:rowId xmlns="" xmlns:a16="http://schemas.microsoft.com/office/drawing/2014/main" val="10005"/>
                  </a:ext>
                </a:extLst>
              </a:tr>
              <a:tr h="335032">
                <a:tc>
                  <a:txBody>
                    <a:bodyPr/>
                    <a:lstStyle/>
                    <a:p>
                      <a:pPr algn="ctr"/>
                      <a:r>
                        <a:rPr lang="en-US" sz="1200" dirty="0">
                          <a:latin typeface="Arial" charset="0"/>
                          <a:ea typeface="Arial" charset="0"/>
                          <a:cs typeface="Arial" charset="0"/>
                        </a:rPr>
                        <a:t>Text here</a:t>
                      </a:r>
                    </a:p>
                  </a:txBody>
                  <a:tcPr marL="82611" marR="82611" marT="41305" marB="41305" anchor="ctr">
                    <a:solidFill>
                      <a:srgbClr val="B22F16">
                        <a:alpha val="50196"/>
                      </a:srgbClr>
                    </a:solidFill>
                  </a:tcPr>
                </a:tc>
                <a:tc>
                  <a:txBody>
                    <a:bodyPr/>
                    <a:lstStyle/>
                    <a:p>
                      <a:pPr algn="ctr"/>
                      <a:r>
                        <a:rPr lang="en-US" sz="1200" dirty="0">
                          <a:latin typeface="Arial" charset="0"/>
                          <a:ea typeface="Arial" charset="0"/>
                          <a:cs typeface="Arial" charset="0"/>
                        </a:rPr>
                        <a:t>Text here</a:t>
                      </a:r>
                    </a:p>
                  </a:txBody>
                  <a:tcPr marL="82611" marR="82611" marT="41305" marB="41305" anchor="ctr">
                    <a:solidFill>
                      <a:srgbClr val="B22F16">
                        <a:alpha val="50196"/>
                      </a:srgbClr>
                    </a:solidFill>
                  </a:tcPr>
                </a:tc>
                <a:tc>
                  <a:txBody>
                    <a:bodyPr/>
                    <a:lstStyle/>
                    <a:p>
                      <a:pPr algn="ctr"/>
                      <a:r>
                        <a:rPr lang="en-US" sz="1200" dirty="0">
                          <a:latin typeface="Arial" charset="0"/>
                          <a:ea typeface="Arial" charset="0"/>
                          <a:cs typeface="Arial" charset="0"/>
                        </a:rPr>
                        <a:t>Text here</a:t>
                      </a:r>
                    </a:p>
                  </a:txBody>
                  <a:tcPr marL="82611" marR="82611" marT="41305" marB="41305" anchor="ctr">
                    <a:solidFill>
                      <a:srgbClr val="B22F16">
                        <a:alpha val="50196"/>
                      </a:srgbClr>
                    </a:solidFill>
                  </a:tcPr>
                </a:tc>
                <a:tc>
                  <a:txBody>
                    <a:bodyPr/>
                    <a:lstStyle/>
                    <a:p>
                      <a:pPr algn="ctr"/>
                      <a:r>
                        <a:rPr lang="en-US" sz="1200" dirty="0">
                          <a:latin typeface="Arial" charset="0"/>
                          <a:ea typeface="Arial" charset="0"/>
                          <a:cs typeface="Arial" charset="0"/>
                        </a:rPr>
                        <a:t>Text here</a:t>
                      </a:r>
                    </a:p>
                  </a:txBody>
                  <a:tcPr marL="82611" marR="82611" marT="41305" marB="41305" anchor="ctr">
                    <a:solidFill>
                      <a:srgbClr val="B22F16">
                        <a:alpha val="50196"/>
                      </a:srgbClr>
                    </a:solidFill>
                  </a:tcPr>
                </a:tc>
                <a:tc>
                  <a:txBody>
                    <a:bodyPr/>
                    <a:lstStyle/>
                    <a:p>
                      <a:pPr algn="ctr"/>
                      <a:r>
                        <a:rPr lang="en-US" sz="1200" dirty="0">
                          <a:latin typeface="Arial" charset="0"/>
                          <a:ea typeface="Arial" charset="0"/>
                          <a:cs typeface="Arial" charset="0"/>
                        </a:rPr>
                        <a:t>Text here</a:t>
                      </a:r>
                    </a:p>
                  </a:txBody>
                  <a:tcPr marL="82611" marR="82611" marT="41305" marB="41305" anchor="ctr">
                    <a:solidFill>
                      <a:srgbClr val="B22F16">
                        <a:alpha val="50196"/>
                      </a:srgbClr>
                    </a:solidFill>
                  </a:tcPr>
                </a:tc>
                <a:extLst>
                  <a:ext uri="{0D108BD9-81ED-4DB2-BD59-A6C34878D82A}">
                    <a16:rowId xmlns="" xmlns:a16="http://schemas.microsoft.com/office/drawing/2014/main" val="10006"/>
                  </a:ext>
                </a:extLst>
              </a:tr>
              <a:tr h="335032">
                <a:tc>
                  <a:txBody>
                    <a:bodyPr/>
                    <a:lstStyle/>
                    <a:p>
                      <a:pPr algn="ctr"/>
                      <a:r>
                        <a:rPr lang="en-US" sz="1200" dirty="0">
                          <a:latin typeface="Arial" charset="0"/>
                          <a:ea typeface="Arial" charset="0"/>
                          <a:cs typeface="Arial" charset="0"/>
                        </a:rPr>
                        <a:t>Text here</a:t>
                      </a:r>
                    </a:p>
                  </a:txBody>
                  <a:tcPr marL="82611" marR="82611" marT="41305" marB="41305" anchor="ctr">
                    <a:solidFill>
                      <a:srgbClr val="B22F16">
                        <a:alpha val="25098"/>
                      </a:srgbClr>
                    </a:solidFill>
                  </a:tcPr>
                </a:tc>
                <a:tc>
                  <a:txBody>
                    <a:bodyPr/>
                    <a:lstStyle/>
                    <a:p>
                      <a:pPr algn="ctr"/>
                      <a:r>
                        <a:rPr lang="en-US" sz="1200" dirty="0">
                          <a:latin typeface="Arial" charset="0"/>
                          <a:ea typeface="Arial" charset="0"/>
                          <a:cs typeface="Arial" charset="0"/>
                        </a:rPr>
                        <a:t>Text here</a:t>
                      </a:r>
                    </a:p>
                  </a:txBody>
                  <a:tcPr marL="82611" marR="82611" marT="41305" marB="41305" anchor="ctr">
                    <a:solidFill>
                      <a:srgbClr val="B22F16">
                        <a:alpha val="25098"/>
                      </a:srgbClr>
                    </a:solidFill>
                  </a:tcPr>
                </a:tc>
                <a:tc>
                  <a:txBody>
                    <a:bodyPr/>
                    <a:lstStyle/>
                    <a:p>
                      <a:pPr algn="ctr"/>
                      <a:r>
                        <a:rPr lang="en-US" sz="1200" dirty="0">
                          <a:latin typeface="Arial" charset="0"/>
                          <a:ea typeface="Arial" charset="0"/>
                          <a:cs typeface="Arial" charset="0"/>
                        </a:rPr>
                        <a:t>Text here</a:t>
                      </a:r>
                    </a:p>
                  </a:txBody>
                  <a:tcPr marL="82611" marR="82611" marT="41305" marB="41305" anchor="ctr">
                    <a:solidFill>
                      <a:srgbClr val="B22F16">
                        <a:alpha val="25098"/>
                      </a:srgbClr>
                    </a:solidFill>
                  </a:tcPr>
                </a:tc>
                <a:tc>
                  <a:txBody>
                    <a:bodyPr/>
                    <a:lstStyle/>
                    <a:p>
                      <a:pPr algn="ctr"/>
                      <a:r>
                        <a:rPr lang="en-US" sz="1200" dirty="0">
                          <a:latin typeface="Arial" charset="0"/>
                          <a:ea typeface="Arial" charset="0"/>
                          <a:cs typeface="Arial" charset="0"/>
                        </a:rPr>
                        <a:t>Text here</a:t>
                      </a:r>
                    </a:p>
                  </a:txBody>
                  <a:tcPr marL="82611" marR="82611" marT="41305" marB="41305" anchor="ctr">
                    <a:solidFill>
                      <a:srgbClr val="B22F16">
                        <a:alpha val="25098"/>
                      </a:srgbClr>
                    </a:solidFill>
                  </a:tcPr>
                </a:tc>
                <a:tc>
                  <a:txBody>
                    <a:bodyPr/>
                    <a:lstStyle/>
                    <a:p>
                      <a:pPr algn="ctr"/>
                      <a:r>
                        <a:rPr lang="en-US" sz="1200" dirty="0">
                          <a:latin typeface="Arial" charset="0"/>
                          <a:ea typeface="Arial" charset="0"/>
                          <a:cs typeface="Arial" charset="0"/>
                        </a:rPr>
                        <a:t>Text here</a:t>
                      </a:r>
                    </a:p>
                  </a:txBody>
                  <a:tcPr marL="82611" marR="82611" marT="41305" marB="41305" anchor="ctr">
                    <a:solidFill>
                      <a:srgbClr val="B22F16">
                        <a:alpha val="25098"/>
                      </a:srgbClr>
                    </a:solidFill>
                  </a:tcPr>
                </a:tc>
                <a:extLst>
                  <a:ext uri="{0D108BD9-81ED-4DB2-BD59-A6C34878D82A}">
                    <a16:rowId xmlns="" xmlns:a16="http://schemas.microsoft.com/office/drawing/2014/main" val="10007"/>
                  </a:ext>
                </a:extLst>
              </a:tr>
              <a:tr h="335032">
                <a:tc>
                  <a:txBody>
                    <a:bodyPr/>
                    <a:lstStyle/>
                    <a:p>
                      <a:pPr algn="ctr"/>
                      <a:r>
                        <a:rPr lang="en-US" sz="1200" dirty="0">
                          <a:latin typeface="Arial" charset="0"/>
                          <a:ea typeface="Arial" charset="0"/>
                          <a:cs typeface="Arial" charset="0"/>
                        </a:rPr>
                        <a:t>Text here</a:t>
                      </a:r>
                    </a:p>
                  </a:txBody>
                  <a:tcPr marL="82611" marR="82611" marT="41305" marB="41305" anchor="ctr">
                    <a:solidFill>
                      <a:srgbClr val="B22F16">
                        <a:alpha val="50196"/>
                      </a:srgbClr>
                    </a:solidFill>
                  </a:tcPr>
                </a:tc>
                <a:tc>
                  <a:txBody>
                    <a:bodyPr/>
                    <a:lstStyle/>
                    <a:p>
                      <a:pPr algn="ctr"/>
                      <a:r>
                        <a:rPr lang="en-US" sz="1200" dirty="0">
                          <a:latin typeface="Arial" charset="0"/>
                          <a:ea typeface="Arial" charset="0"/>
                          <a:cs typeface="Arial" charset="0"/>
                        </a:rPr>
                        <a:t>Text here</a:t>
                      </a:r>
                    </a:p>
                  </a:txBody>
                  <a:tcPr marL="82611" marR="82611" marT="41305" marB="41305" anchor="ctr">
                    <a:solidFill>
                      <a:srgbClr val="B22F16">
                        <a:alpha val="50196"/>
                      </a:srgbClr>
                    </a:solidFill>
                  </a:tcPr>
                </a:tc>
                <a:tc>
                  <a:txBody>
                    <a:bodyPr/>
                    <a:lstStyle/>
                    <a:p>
                      <a:pPr algn="ctr"/>
                      <a:r>
                        <a:rPr lang="en-US" sz="1200" dirty="0">
                          <a:latin typeface="Arial" charset="0"/>
                          <a:ea typeface="Arial" charset="0"/>
                          <a:cs typeface="Arial" charset="0"/>
                        </a:rPr>
                        <a:t>Text</a:t>
                      </a:r>
                      <a:r>
                        <a:rPr lang="en-US" sz="1200" baseline="0" dirty="0">
                          <a:latin typeface="Arial" charset="0"/>
                          <a:ea typeface="Arial" charset="0"/>
                          <a:cs typeface="Arial" charset="0"/>
                        </a:rPr>
                        <a:t> here</a:t>
                      </a:r>
                      <a:endParaRPr lang="en-US" sz="1200" dirty="0">
                        <a:latin typeface="Arial" charset="0"/>
                        <a:ea typeface="Arial" charset="0"/>
                        <a:cs typeface="Arial" charset="0"/>
                      </a:endParaRPr>
                    </a:p>
                  </a:txBody>
                  <a:tcPr marL="82611" marR="82611" marT="41305" marB="41305" anchor="ctr">
                    <a:solidFill>
                      <a:srgbClr val="B22F16">
                        <a:alpha val="50196"/>
                      </a:srgbClr>
                    </a:solidFill>
                  </a:tcPr>
                </a:tc>
                <a:tc>
                  <a:txBody>
                    <a:bodyPr/>
                    <a:lstStyle/>
                    <a:p>
                      <a:pPr algn="ctr"/>
                      <a:r>
                        <a:rPr lang="en-US" sz="1200" dirty="0">
                          <a:latin typeface="Arial" charset="0"/>
                          <a:ea typeface="Arial" charset="0"/>
                          <a:cs typeface="Arial" charset="0"/>
                        </a:rPr>
                        <a:t>Text here</a:t>
                      </a:r>
                    </a:p>
                  </a:txBody>
                  <a:tcPr marL="82611" marR="82611" marT="41305" marB="41305" anchor="ctr">
                    <a:solidFill>
                      <a:srgbClr val="B22F16">
                        <a:alpha val="50196"/>
                      </a:srgbClr>
                    </a:solidFill>
                  </a:tcPr>
                </a:tc>
                <a:tc>
                  <a:txBody>
                    <a:bodyPr/>
                    <a:lstStyle/>
                    <a:p>
                      <a:pPr algn="ctr"/>
                      <a:r>
                        <a:rPr lang="en-US" sz="1200" dirty="0">
                          <a:latin typeface="Arial" charset="0"/>
                          <a:ea typeface="Arial" charset="0"/>
                          <a:cs typeface="Arial" charset="0"/>
                        </a:rPr>
                        <a:t>Text here</a:t>
                      </a:r>
                    </a:p>
                  </a:txBody>
                  <a:tcPr marL="82611" marR="82611" marT="41305" marB="41305" anchor="ctr">
                    <a:solidFill>
                      <a:srgbClr val="B22F16">
                        <a:alpha val="50196"/>
                      </a:srgbClr>
                    </a:solidFill>
                  </a:tcPr>
                </a:tc>
                <a:extLst>
                  <a:ext uri="{0D108BD9-81ED-4DB2-BD59-A6C34878D82A}">
                    <a16:rowId xmlns="" xmlns:a16="http://schemas.microsoft.com/office/drawing/2014/main" val="10008"/>
                  </a:ext>
                </a:extLst>
              </a:tr>
              <a:tr h="335032">
                <a:tc>
                  <a:txBody>
                    <a:bodyPr/>
                    <a:lstStyle/>
                    <a:p>
                      <a:pPr algn="ctr"/>
                      <a:r>
                        <a:rPr lang="en-US" sz="1200" dirty="0">
                          <a:latin typeface="Arial" charset="0"/>
                          <a:ea typeface="Arial" charset="0"/>
                          <a:cs typeface="Arial" charset="0"/>
                        </a:rPr>
                        <a:t>Text here</a:t>
                      </a:r>
                    </a:p>
                  </a:txBody>
                  <a:tcPr marL="82611" marR="82611" marT="41305" marB="41305" anchor="ctr">
                    <a:solidFill>
                      <a:srgbClr val="B22F16">
                        <a:alpha val="25098"/>
                      </a:srgbClr>
                    </a:solidFill>
                  </a:tcPr>
                </a:tc>
                <a:tc>
                  <a:txBody>
                    <a:bodyPr/>
                    <a:lstStyle/>
                    <a:p>
                      <a:pPr algn="ctr"/>
                      <a:r>
                        <a:rPr lang="en-US" sz="1200" dirty="0">
                          <a:latin typeface="Arial" charset="0"/>
                          <a:ea typeface="Arial" charset="0"/>
                          <a:cs typeface="Arial" charset="0"/>
                        </a:rPr>
                        <a:t>Text</a:t>
                      </a:r>
                      <a:r>
                        <a:rPr lang="en-US" sz="1200" baseline="0" dirty="0">
                          <a:latin typeface="Arial" charset="0"/>
                          <a:ea typeface="Arial" charset="0"/>
                          <a:cs typeface="Arial" charset="0"/>
                        </a:rPr>
                        <a:t> here</a:t>
                      </a:r>
                      <a:endParaRPr lang="en-US" sz="1200" dirty="0">
                        <a:latin typeface="Arial" charset="0"/>
                        <a:ea typeface="Arial" charset="0"/>
                        <a:cs typeface="Arial" charset="0"/>
                      </a:endParaRPr>
                    </a:p>
                  </a:txBody>
                  <a:tcPr marL="82611" marR="82611" marT="41305" marB="41305" anchor="ctr">
                    <a:solidFill>
                      <a:srgbClr val="B22F16">
                        <a:alpha val="25098"/>
                      </a:srgbClr>
                    </a:solidFill>
                  </a:tcPr>
                </a:tc>
                <a:tc>
                  <a:txBody>
                    <a:bodyPr/>
                    <a:lstStyle/>
                    <a:p>
                      <a:pPr algn="ctr"/>
                      <a:r>
                        <a:rPr lang="en-US" sz="1200" dirty="0">
                          <a:latin typeface="Arial" charset="0"/>
                          <a:ea typeface="Arial" charset="0"/>
                          <a:cs typeface="Arial" charset="0"/>
                        </a:rPr>
                        <a:t>Text here</a:t>
                      </a:r>
                    </a:p>
                  </a:txBody>
                  <a:tcPr marL="82611" marR="82611" marT="41305" marB="41305" anchor="ctr">
                    <a:solidFill>
                      <a:srgbClr val="B22F16">
                        <a:alpha val="25098"/>
                      </a:srgbClr>
                    </a:solidFill>
                  </a:tcPr>
                </a:tc>
                <a:tc>
                  <a:txBody>
                    <a:bodyPr/>
                    <a:lstStyle/>
                    <a:p>
                      <a:pPr algn="ctr"/>
                      <a:r>
                        <a:rPr lang="en-US" sz="1200" dirty="0">
                          <a:latin typeface="Arial" charset="0"/>
                          <a:ea typeface="Arial" charset="0"/>
                          <a:cs typeface="Arial" charset="0"/>
                        </a:rPr>
                        <a:t>Text here</a:t>
                      </a:r>
                    </a:p>
                  </a:txBody>
                  <a:tcPr marL="82611" marR="82611" marT="41305" marB="41305" anchor="ctr">
                    <a:solidFill>
                      <a:srgbClr val="B22F16">
                        <a:alpha val="25098"/>
                      </a:srgbClr>
                    </a:solidFill>
                  </a:tcPr>
                </a:tc>
                <a:tc>
                  <a:txBody>
                    <a:bodyPr/>
                    <a:lstStyle/>
                    <a:p>
                      <a:pPr algn="ctr"/>
                      <a:r>
                        <a:rPr lang="en-US" sz="1200" dirty="0">
                          <a:latin typeface="Arial" charset="0"/>
                          <a:ea typeface="Arial" charset="0"/>
                          <a:cs typeface="Arial" charset="0"/>
                        </a:rPr>
                        <a:t>Text here</a:t>
                      </a:r>
                    </a:p>
                  </a:txBody>
                  <a:tcPr marL="82611" marR="82611" marT="41305" marB="41305" anchor="ctr">
                    <a:solidFill>
                      <a:srgbClr val="B22F16">
                        <a:alpha val="25098"/>
                      </a:srgbClr>
                    </a:solidFill>
                  </a:tcPr>
                </a:tc>
                <a:extLst>
                  <a:ext uri="{0D108BD9-81ED-4DB2-BD59-A6C34878D82A}">
                    <a16:rowId xmlns="" xmlns:a16="http://schemas.microsoft.com/office/drawing/2014/main" val="10009"/>
                  </a:ext>
                </a:extLst>
              </a:tr>
              <a:tr h="335032">
                <a:tc>
                  <a:txBody>
                    <a:bodyPr/>
                    <a:lstStyle/>
                    <a:p>
                      <a:pPr algn="ctr"/>
                      <a:r>
                        <a:rPr lang="en-US" sz="1200" dirty="0">
                          <a:latin typeface="Arial" charset="0"/>
                          <a:ea typeface="Arial" charset="0"/>
                          <a:cs typeface="Arial" charset="0"/>
                        </a:rPr>
                        <a:t>Text here</a:t>
                      </a:r>
                    </a:p>
                  </a:txBody>
                  <a:tcPr marL="82611" marR="82611" marT="41305" marB="41305" anchor="ctr">
                    <a:solidFill>
                      <a:srgbClr val="B22F16">
                        <a:alpha val="50196"/>
                      </a:srgbClr>
                    </a:solidFill>
                  </a:tcPr>
                </a:tc>
                <a:tc>
                  <a:txBody>
                    <a:bodyPr/>
                    <a:lstStyle/>
                    <a:p>
                      <a:pPr algn="ctr"/>
                      <a:r>
                        <a:rPr lang="en-US" sz="1200" dirty="0">
                          <a:latin typeface="Arial" charset="0"/>
                          <a:ea typeface="Arial" charset="0"/>
                          <a:cs typeface="Arial" charset="0"/>
                        </a:rPr>
                        <a:t>Text here</a:t>
                      </a:r>
                    </a:p>
                  </a:txBody>
                  <a:tcPr marL="82611" marR="82611" marT="41305" marB="41305" anchor="ctr">
                    <a:solidFill>
                      <a:srgbClr val="B22F16">
                        <a:alpha val="50196"/>
                      </a:srgbClr>
                    </a:solidFill>
                  </a:tcPr>
                </a:tc>
                <a:tc>
                  <a:txBody>
                    <a:bodyPr/>
                    <a:lstStyle/>
                    <a:p>
                      <a:pPr algn="ctr"/>
                      <a:r>
                        <a:rPr lang="en-US" sz="1200" dirty="0">
                          <a:latin typeface="Arial" charset="0"/>
                          <a:ea typeface="Arial" charset="0"/>
                          <a:cs typeface="Arial" charset="0"/>
                        </a:rPr>
                        <a:t>Text here</a:t>
                      </a:r>
                    </a:p>
                  </a:txBody>
                  <a:tcPr marL="82611" marR="82611" marT="41305" marB="41305" anchor="ctr">
                    <a:solidFill>
                      <a:srgbClr val="B22F16">
                        <a:alpha val="50196"/>
                      </a:srgbClr>
                    </a:solidFill>
                  </a:tcPr>
                </a:tc>
                <a:tc>
                  <a:txBody>
                    <a:bodyPr/>
                    <a:lstStyle/>
                    <a:p>
                      <a:pPr algn="ctr"/>
                      <a:r>
                        <a:rPr lang="en-US" sz="1200" dirty="0">
                          <a:latin typeface="Arial" charset="0"/>
                          <a:ea typeface="Arial" charset="0"/>
                          <a:cs typeface="Arial" charset="0"/>
                        </a:rPr>
                        <a:t>Text here</a:t>
                      </a:r>
                    </a:p>
                  </a:txBody>
                  <a:tcPr marL="82611" marR="82611" marT="41305" marB="41305" anchor="ctr">
                    <a:solidFill>
                      <a:srgbClr val="B22F16">
                        <a:alpha val="50196"/>
                      </a:srgbClr>
                    </a:solidFill>
                  </a:tcPr>
                </a:tc>
                <a:tc>
                  <a:txBody>
                    <a:bodyPr/>
                    <a:lstStyle/>
                    <a:p>
                      <a:pPr algn="ctr"/>
                      <a:r>
                        <a:rPr lang="en-US" sz="1200" dirty="0">
                          <a:latin typeface="Arial" charset="0"/>
                          <a:ea typeface="Arial" charset="0"/>
                          <a:cs typeface="Arial" charset="0"/>
                        </a:rPr>
                        <a:t>Text here</a:t>
                      </a:r>
                    </a:p>
                  </a:txBody>
                  <a:tcPr marL="82611" marR="82611" marT="41305" marB="41305" anchor="ctr">
                    <a:solidFill>
                      <a:srgbClr val="B22F16">
                        <a:alpha val="50196"/>
                      </a:srgbClr>
                    </a:solidFill>
                  </a:tcPr>
                </a:tc>
                <a:extLst>
                  <a:ext uri="{0D108BD9-81ED-4DB2-BD59-A6C34878D82A}">
                    <a16:rowId xmlns="" xmlns:a16="http://schemas.microsoft.com/office/drawing/2014/main" val="10010"/>
                  </a:ext>
                </a:extLst>
              </a:tr>
            </a:tbl>
          </a:graphicData>
        </a:graphic>
      </p:graphicFrame>
      <p:sp>
        <p:nvSpPr>
          <p:cNvPr id="8" name="Text Placeholder 2"/>
          <p:cNvSpPr>
            <a:spLocks noGrp="1"/>
          </p:cNvSpPr>
          <p:nvPr>
            <p:ph idx="1" hasCustomPrompt="1"/>
          </p:nvPr>
        </p:nvSpPr>
        <p:spPr>
          <a:xfrm>
            <a:off x="734084" y="1276687"/>
            <a:ext cx="2323016" cy="4833591"/>
          </a:xfrm>
          <a:prstGeom prst="rect">
            <a:avLst/>
          </a:prstGeom>
        </p:spPr>
        <p:txBody>
          <a:bodyPr vert="horz" lIns="91440" tIns="45720" rIns="91440" bIns="45720" rtlCol="0">
            <a:noAutofit/>
          </a:bodyPr>
          <a:lstStyle>
            <a:lvl1pPr marL="0" indent="0">
              <a:buNone/>
              <a:defRPr sz="1600"/>
            </a:lvl1pPr>
          </a:lstStyle>
          <a:p>
            <a:pPr lvl="0"/>
            <a:r>
              <a:rPr lang="en-US" dirty="0"/>
              <a:t>Text to come here</a:t>
            </a:r>
          </a:p>
        </p:txBody>
      </p:sp>
    </p:spTree>
    <p:extLst>
      <p:ext uri="{BB962C8B-B14F-4D97-AF65-F5344CB8AC3E}">
        <p14:creationId xmlns:p14="http://schemas.microsoft.com/office/powerpoint/2010/main" val="174036093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preserve="1" userDrawn="1">
  <p:cSld name="Blue Cover slide">
    <p:spTree>
      <p:nvGrpSpPr>
        <p:cNvPr id="1" name=""/>
        <p:cNvGrpSpPr/>
        <p:nvPr/>
      </p:nvGrpSpPr>
      <p:grpSpPr>
        <a:xfrm>
          <a:off x="0" y="0"/>
          <a:ext cx="0" cy="0"/>
          <a:chOff x="0" y="0"/>
          <a:chExt cx="0" cy="0"/>
        </a:xfrm>
      </p:grpSpPr>
      <p:pic>
        <p:nvPicPr>
          <p:cNvPr id="7" name="Picture 6" descr="A4 Page_v1-02.jp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14" y="0"/>
            <a:ext cx="9142571" cy="6858000"/>
          </a:xfrm>
          <a:prstGeom prst="rect">
            <a:avLst/>
          </a:prstGeom>
        </p:spPr>
      </p:pic>
      <p:sp>
        <p:nvSpPr>
          <p:cNvPr id="18" name="Title 17"/>
          <p:cNvSpPr>
            <a:spLocks noGrp="1"/>
          </p:cNvSpPr>
          <p:nvPr>
            <p:ph type="title" hasCustomPrompt="1"/>
          </p:nvPr>
        </p:nvSpPr>
        <p:spPr>
          <a:xfrm>
            <a:off x="5039169" y="2412145"/>
            <a:ext cx="3714687" cy="856675"/>
          </a:xfrm>
        </p:spPr>
        <p:txBody>
          <a:bodyPr>
            <a:normAutofit/>
          </a:bodyPr>
          <a:lstStyle>
            <a:lvl1pPr>
              <a:defRPr sz="2600" b="1" baseline="0">
                <a:solidFill>
                  <a:schemeClr val="bg1"/>
                </a:solidFill>
              </a:defRPr>
            </a:lvl1pPr>
          </a:lstStyle>
          <a:p>
            <a:r>
              <a:rPr lang="en-US" dirty="0"/>
              <a:t>Deck Title comes here</a:t>
            </a:r>
          </a:p>
        </p:txBody>
      </p:sp>
      <p:sp>
        <p:nvSpPr>
          <p:cNvPr id="23" name="Text Placeholder 22"/>
          <p:cNvSpPr>
            <a:spLocks noGrp="1"/>
          </p:cNvSpPr>
          <p:nvPr>
            <p:ph type="body" sz="quarter" idx="10" hasCustomPrompt="1"/>
          </p:nvPr>
        </p:nvSpPr>
        <p:spPr>
          <a:xfrm>
            <a:off x="5039169" y="3392424"/>
            <a:ext cx="2790825" cy="618744"/>
          </a:xfrm>
        </p:spPr>
        <p:txBody>
          <a:bodyPr anchor="ctr">
            <a:noAutofit/>
          </a:bodyPr>
          <a:lstStyle>
            <a:lvl1pPr marL="0" indent="0">
              <a:spcAft>
                <a:spcPts val="200"/>
              </a:spcAft>
              <a:buNone/>
              <a:defRPr sz="1600">
                <a:solidFill>
                  <a:schemeClr val="bg1"/>
                </a:solidFill>
              </a:defRPr>
            </a:lvl1pPr>
          </a:lstStyle>
          <a:p>
            <a:pPr lvl="0"/>
            <a:r>
              <a:rPr lang="en-US" dirty="0"/>
              <a:t>01 January 2017</a:t>
            </a:r>
          </a:p>
        </p:txBody>
      </p:sp>
      <p:pic>
        <p:nvPicPr>
          <p:cNvPr id="6" name="Picture 5"/>
          <p:cNvPicPr>
            <a:picLocks noChangeAspect="1"/>
          </p:cNvPicPr>
          <p:nvPr userDrawn="1"/>
        </p:nvPicPr>
        <p:blipFill rotWithShape="1">
          <a:blip r:embed="rId3" cstate="print">
            <a:extLst>
              <a:ext uri="{28A0092B-C50C-407E-A947-70E740481C1C}">
                <a14:useLocalDpi xmlns:a14="http://schemas.microsoft.com/office/drawing/2010/main" val="0"/>
              </a:ext>
            </a:extLst>
          </a:blip>
          <a:srcRect l="3582" t="34271" r="15" b="31898"/>
          <a:stretch/>
        </p:blipFill>
        <p:spPr>
          <a:xfrm>
            <a:off x="232014" y="6034153"/>
            <a:ext cx="2542905" cy="630936"/>
          </a:xfrm>
          <a:prstGeom prst="rect">
            <a:avLst/>
          </a:prstGeom>
        </p:spPr>
      </p:pic>
    </p:spTree>
    <p:extLst>
      <p:ext uri="{BB962C8B-B14F-4D97-AF65-F5344CB8AC3E}">
        <p14:creationId xmlns:p14="http://schemas.microsoft.com/office/powerpoint/2010/main" val="478696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lvl1pPr>
              <a:defRPr sz="1600">
                <a:solidFill>
                  <a:schemeClr val="tx1"/>
                </a:solidFill>
              </a:defRPr>
            </a:lvl1pPr>
            <a:lvl2pPr>
              <a:defRPr sz="1600">
                <a:solidFill>
                  <a:schemeClr val="tx1"/>
                </a:solidFill>
              </a:defRPr>
            </a:lvl2pPr>
            <a:lvl3pPr>
              <a:defRPr sz="1600">
                <a:solidFill>
                  <a:schemeClr val="tx1"/>
                </a:solidFill>
              </a:defRPr>
            </a:lvl3pPr>
            <a:lvl4pPr>
              <a:defRPr sz="1600">
                <a:solidFill>
                  <a:schemeClr val="tx1"/>
                </a:solidFill>
              </a:defRPr>
            </a:lvl4pPr>
            <a:lvl5pPr>
              <a:defRPr sz="1600">
                <a:solidFill>
                  <a:schemeClr val="tx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Slide Number Placeholder 5"/>
          <p:cNvSpPr>
            <a:spLocks noGrp="1"/>
          </p:cNvSpPr>
          <p:nvPr>
            <p:ph type="sldNum" sz="quarter" idx="12"/>
          </p:nvPr>
        </p:nvSpPr>
        <p:spPr/>
        <p:txBody>
          <a:bodyPr/>
          <a:lstStyle/>
          <a:p>
            <a:fld id="{353CB433-A6EE-44F1-B9D3-A6E8EE95F9C9}" type="slidenum">
              <a:rPr lang="en-IN" smtClean="0">
                <a:solidFill>
                  <a:prstClr val="black">
                    <a:tint val="75000"/>
                    <a:alpha val="99000"/>
                  </a:prstClr>
                </a:solidFill>
                <a:latin typeface="Calibri"/>
              </a:rPr>
              <a:pPr/>
              <a:t>‹#›</a:t>
            </a:fld>
            <a:endParaRPr lang="en-IN" dirty="0">
              <a:solidFill>
                <a:prstClr val="black">
                  <a:tint val="75000"/>
                  <a:alpha val="99000"/>
                </a:prstClr>
              </a:solidFill>
              <a:latin typeface="Calibri"/>
            </a:endParaRPr>
          </a:p>
        </p:txBody>
      </p:sp>
    </p:spTree>
    <p:extLst>
      <p:ext uri="{BB962C8B-B14F-4D97-AF65-F5344CB8AC3E}">
        <p14:creationId xmlns:p14="http://schemas.microsoft.com/office/powerpoint/2010/main" val="95085619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preserve="1" userDrawn="1">
  <p:cSld name="Section Divider">
    <p:spTree>
      <p:nvGrpSpPr>
        <p:cNvPr id="1" name=""/>
        <p:cNvGrpSpPr/>
        <p:nvPr/>
      </p:nvGrpSpPr>
      <p:grpSpPr>
        <a:xfrm>
          <a:off x="0" y="0"/>
          <a:ext cx="0" cy="0"/>
          <a:chOff x="0" y="0"/>
          <a:chExt cx="0" cy="0"/>
        </a:xfrm>
      </p:grpSpPr>
      <p:sp>
        <p:nvSpPr>
          <p:cNvPr id="11" name="Rectangle 10"/>
          <p:cNvSpPr/>
          <p:nvPr userDrawn="1"/>
        </p:nvSpPr>
        <p:spPr>
          <a:xfrm>
            <a:off x="0" y="0"/>
            <a:ext cx="9144000" cy="6858000"/>
          </a:xfrm>
          <a:prstGeom prst="rect">
            <a:avLst/>
          </a:prstGeom>
          <a:solidFill>
            <a:srgbClr val="0B264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solidFill>
                <a:prstClr val="white"/>
              </a:solidFill>
              <a:latin typeface="Calibri"/>
            </a:endParaRPr>
          </a:p>
        </p:txBody>
      </p:sp>
      <p:sp>
        <p:nvSpPr>
          <p:cNvPr id="10" name="Parallelogram 9"/>
          <p:cNvSpPr/>
          <p:nvPr userDrawn="1"/>
        </p:nvSpPr>
        <p:spPr>
          <a:xfrm>
            <a:off x="5538652" y="2485703"/>
            <a:ext cx="3151414" cy="2556560"/>
          </a:xfrm>
          <a:prstGeom prst="parallelogram">
            <a:avLst>
              <a:gd name="adj" fmla="val 0"/>
            </a:avLst>
          </a:prstGeom>
          <a:solidFill>
            <a:srgbClr val="DA4720">
              <a:alpha val="9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latin typeface="Calibri"/>
            </a:endParaRPr>
          </a:p>
        </p:txBody>
      </p:sp>
      <p:sp>
        <p:nvSpPr>
          <p:cNvPr id="6" name="Slide Number Placeholder 5"/>
          <p:cNvSpPr>
            <a:spLocks noGrp="1"/>
          </p:cNvSpPr>
          <p:nvPr>
            <p:ph type="sldNum" sz="quarter" idx="12"/>
          </p:nvPr>
        </p:nvSpPr>
        <p:spPr/>
        <p:txBody>
          <a:bodyPr/>
          <a:lstStyle/>
          <a:p>
            <a:fld id="{353CB433-A6EE-44F1-B9D3-A6E8EE95F9C9}" type="slidenum">
              <a:rPr lang="en-IN" smtClean="0">
                <a:solidFill>
                  <a:prstClr val="black">
                    <a:tint val="75000"/>
                    <a:alpha val="99000"/>
                  </a:prstClr>
                </a:solidFill>
                <a:latin typeface="Calibri"/>
              </a:rPr>
              <a:pPr/>
              <a:t>‹#›</a:t>
            </a:fld>
            <a:endParaRPr lang="en-IN" dirty="0">
              <a:solidFill>
                <a:prstClr val="black">
                  <a:tint val="75000"/>
                  <a:alpha val="99000"/>
                </a:prstClr>
              </a:solidFill>
              <a:latin typeface="Calibri"/>
            </a:endParaRPr>
          </a:p>
        </p:txBody>
      </p:sp>
      <p:sp>
        <p:nvSpPr>
          <p:cNvPr id="3" name="Text Placeholder 2"/>
          <p:cNvSpPr>
            <a:spLocks noGrp="1"/>
          </p:cNvSpPr>
          <p:nvPr>
            <p:ph type="body" idx="1"/>
          </p:nvPr>
        </p:nvSpPr>
        <p:spPr>
          <a:xfrm>
            <a:off x="5695398" y="2984863"/>
            <a:ext cx="2863386" cy="1500187"/>
          </a:xfrm>
        </p:spPr>
        <p:txBody>
          <a:bodyPr anchor="ctr">
            <a:normAutofit/>
          </a:bodyPr>
          <a:lstStyle>
            <a:lvl1pPr marL="0" indent="0">
              <a:buNone/>
              <a:defRPr sz="260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Click to edit Master text styles</a:t>
            </a:r>
          </a:p>
        </p:txBody>
      </p:sp>
      <p:sp>
        <p:nvSpPr>
          <p:cNvPr id="12" name="Parallelogram 11"/>
          <p:cNvSpPr/>
          <p:nvPr userDrawn="1"/>
        </p:nvSpPr>
        <p:spPr>
          <a:xfrm>
            <a:off x="8690067" y="2485703"/>
            <a:ext cx="453934" cy="2556560"/>
          </a:xfrm>
          <a:prstGeom prst="parallelogram">
            <a:avLst>
              <a:gd name="adj" fmla="val 0"/>
            </a:avLst>
          </a:prstGeom>
          <a:solidFill>
            <a:srgbClr val="B22F16">
              <a:alpha val="9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latin typeface="Calibri"/>
            </a:endParaRPr>
          </a:p>
        </p:txBody>
      </p:sp>
      <p:cxnSp>
        <p:nvCxnSpPr>
          <p:cNvPr id="9" name="Straight Connector 8"/>
          <p:cNvCxnSpPr/>
          <p:nvPr userDrawn="1"/>
        </p:nvCxnSpPr>
        <p:spPr>
          <a:xfrm>
            <a:off x="8679766" y="2476919"/>
            <a:ext cx="0" cy="2602523"/>
          </a:xfrm>
          <a:prstGeom prst="line">
            <a:avLst/>
          </a:prstGeom>
          <a:ln w="25400">
            <a:solidFill>
              <a:srgbClr val="12468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29113698"/>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preserve="1" userDrawn="1">
  <p:cSld name="Section Divider Plain">
    <p:spTree>
      <p:nvGrpSpPr>
        <p:cNvPr id="1" name=""/>
        <p:cNvGrpSpPr/>
        <p:nvPr/>
      </p:nvGrpSpPr>
      <p:grpSpPr>
        <a:xfrm>
          <a:off x="0" y="0"/>
          <a:ext cx="0" cy="0"/>
          <a:chOff x="0" y="0"/>
          <a:chExt cx="0" cy="0"/>
        </a:xfrm>
      </p:grpSpPr>
      <p:sp>
        <p:nvSpPr>
          <p:cNvPr id="11" name="Rectangle 10"/>
          <p:cNvSpPr/>
          <p:nvPr userDrawn="1"/>
        </p:nvSpPr>
        <p:spPr>
          <a:xfrm>
            <a:off x="0" y="0"/>
            <a:ext cx="9144000" cy="6858000"/>
          </a:xfrm>
          <a:prstGeom prst="rect">
            <a:avLst/>
          </a:prstGeom>
          <a:solidFill>
            <a:srgbClr val="0B264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solidFill>
                <a:prstClr val="white"/>
              </a:solidFill>
              <a:latin typeface="Calibri"/>
            </a:endParaRPr>
          </a:p>
        </p:txBody>
      </p:sp>
      <p:sp>
        <p:nvSpPr>
          <p:cNvPr id="10" name="Parallelogram 9"/>
          <p:cNvSpPr/>
          <p:nvPr userDrawn="1"/>
        </p:nvSpPr>
        <p:spPr>
          <a:xfrm>
            <a:off x="5538652" y="2485703"/>
            <a:ext cx="3151414" cy="2556560"/>
          </a:xfrm>
          <a:prstGeom prst="parallelogram">
            <a:avLst>
              <a:gd name="adj" fmla="val 0"/>
            </a:avLst>
          </a:prstGeom>
          <a:solidFill>
            <a:srgbClr val="DA4720">
              <a:alpha val="9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latin typeface="Calibri"/>
            </a:endParaRPr>
          </a:p>
        </p:txBody>
      </p:sp>
      <p:sp>
        <p:nvSpPr>
          <p:cNvPr id="6" name="Slide Number Placeholder 5"/>
          <p:cNvSpPr>
            <a:spLocks noGrp="1"/>
          </p:cNvSpPr>
          <p:nvPr>
            <p:ph type="sldNum" sz="quarter" idx="12"/>
          </p:nvPr>
        </p:nvSpPr>
        <p:spPr/>
        <p:txBody>
          <a:bodyPr/>
          <a:lstStyle/>
          <a:p>
            <a:fld id="{353CB433-A6EE-44F1-B9D3-A6E8EE95F9C9}" type="slidenum">
              <a:rPr lang="en-IN" smtClean="0">
                <a:solidFill>
                  <a:prstClr val="black">
                    <a:tint val="75000"/>
                    <a:alpha val="99000"/>
                  </a:prstClr>
                </a:solidFill>
                <a:latin typeface="Calibri"/>
              </a:rPr>
              <a:pPr/>
              <a:t>‹#›</a:t>
            </a:fld>
            <a:endParaRPr lang="en-IN" dirty="0">
              <a:solidFill>
                <a:prstClr val="black">
                  <a:tint val="75000"/>
                  <a:alpha val="99000"/>
                </a:prstClr>
              </a:solidFill>
              <a:latin typeface="Calibri"/>
            </a:endParaRPr>
          </a:p>
        </p:txBody>
      </p:sp>
      <p:sp>
        <p:nvSpPr>
          <p:cNvPr id="3" name="Text Placeholder 2"/>
          <p:cNvSpPr>
            <a:spLocks noGrp="1"/>
          </p:cNvSpPr>
          <p:nvPr>
            <p:ph type="body" idx="1"/>
          </p:nvPr>
        </p:nvSpPr>
        <p:spPr>
          <a:xfrm>
            <a:off x="5695398" y="2984863"/>
            <a:ext cx="2826810" cy="1500187"/>
          </a:xfrm>
        </p:spPr>
        <p:txBody>
          <a:bodyPr anchor="ctr">
            <a:normAutofit/>
          </a:bodyPr>
          <a:lstStyle>
            <a:lvl1pPr marL="0" indent="0">
              <a:buNone/>
              <a:defRPr sz="260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Click to edit Master text styles</a:t>
            </a:r>
          </a:p>
        </p:txBody>
      </p:sp>
      <p:sp>
        <p:nvSpPr>
          <p:cNvPr id="12" name="Parallelogram 11"/>
          <p:cNvSpPr/>
          <p:nvPr userDrawn="1"/>
        </p:nvSpPr>
        <p:spPr>
          <a:xfrm>
            <a:off x="8690067" y="2485703"/>
            <a:ext cx="453934" cy="2556560"/>
          </a:xfrm>
          <a:prstGeom prst="parallelogram">
            <a:avLst>
              <a:gd name="adj" fmla="val 0"/>
            </a:avLst>
          </a:prstGeom>
          <a:solidFill>
            <a:srgbClr val="B22F16">
              <a:alpha val="9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latin typeface="Calibri"/>
            </a:endParaRPr>
          </a:p>
        </p:txBody>
      </p:sp>
      <p:cxnSp>
        <p:nvCxnSpPr>
          <p:cNvPr id="9" name="Straight Connector 8"/>
          <p:cNvCxnSpPr/>
          <p:nvPr userDrawn="1"/>
        </p:nvCxnSpPr>
        <p:spPr>
          <a:xfrm>
            <a:off x="8679766" y="2476919"/>
            <a:ext cx="0" cy="2602523"/>
          </a:xfrm>
          <a:prstGeom prst="line">
            <a:avLst/>
          </a:prstGeom>
          <a:ln w="25400">
            <a:solidFill>
              <a:srgbClr val="12468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78797578"/>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preserve="1" userDrawn="1">
  <p:cSld name="Title and two column tex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901336" y="1238761"/>
            <a:ext cx="3546567" cy="4670719"/>
          </a:xfrm>
        </p:spPr>
        <p:txBody>
          <a:bodyPr/>
          <a:lstStyle>
            <a:lvl1pPr>
              <a:defRPr sz="1600">
                <a:solidFill>
                  <a:schemeClr val="tx1"/>
                </a:solidFill>
              </a:defRPr>
            </a:lvl1pPr>
            <a:lvl2pPr>
              <a:defRPr sz="1600">
                <a:solidFill>
                  <a:schemeClr val="tx1"/>
                </a:solidFill>
              </a:defRPr>
            </a:lvl2pPr>
            <a:lvl3pPr>
              <a:defRPr sz="1600">
                <a:solidFill>
                  <a:schemeClr val="tx1"/>
                </a:solidFill>
              </a:defRPr>
            </a:lvl3pPr>
            <a:lvl4pPr>
              <a:defRPr sz="1600">
                <a:solidFill>
                  <a:schemeClr val="tx1"/>
                </a:solidFill>
              </a:defRPr>
            </a:lvl4pPr>
            <a:lvl5pPr>
              <a:defRPr sz="1600">
                <a:solidFill>
                  <a:schemeClr val="tx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4970416" y="1238761"/>
            <a:ext cx="3546567" cy="4670719"/>
          </a:xfrm>
        </p:spPr>
        <p:txBody>
          <a:bodyPr/>
          <a:lstStyle>
            <a:lvl1pPr>
              <a:defRPr sz="1600">
                <a:solidFill>
                  <a:schemeClr val="tx1"/>
                </a:solidFill>
              </a:defRPr>
            </a:lvl1pPr>
            <a:lvl2pPr>
              <a:defRPr sz="1600">
                <a:solidFill>
                  <a:schemeClr val="tx1"/>
                </a:solidFill>
              </a:defRPr>
            </a:lvl2pPr>
            <a:lvl3pPr>
              <a:defRPr sz="1600">
                <a:solidFill>
                  <a:schemeClr val="tx1"/>
                </a:solidFill>
              </a:defRPr>
            </a:lvl3pPr>
            <a:lvl4pPr>
              <a:defRPr sz="1600">
                <a:solidFill>
                  <a:schemeClr val="tx1"/>
                </a:solidFill>
              </a:defRPr>
            </a:lvl4pPr>
            <a:lvl5pPr>
              <a:defRPr sz="1600">
                <a:solidFill>
                  <a:schemeClr val="tx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Slide Number Placeholder 6"/>
          <p:cNvSpPr>
            <a:spLocks noGrp="1"/>
          </p:cNvSpPr>
          <p:nvPr>
            <p:ph type="sldNum" sz="quarter" idx="12"/>
          </p:nvPr>
        </p:nvSpPr>
        <p:spPr/>
        <p:txBody>
          <a:bodyPr/>
          <a:lstStyle/>
          <a:p>
            <a:fld id="{353CB433-A6EE-44F1-B9D3-A6E8EE95F9C9}" type="slidenum">
              <a:rPr lang="en-IN" smtClean="0">
                <a:solidFill>
                  <a:prstClr val="black">
                    <a:tint val="75000"/>
                    <a:alpha val="99000"/>
                  </a:prstClr>
                </a:solidFill>
                <a:latin typeface="Calibri"/>
              </a:rPr>
              <a:pPr/>
              <a:t>‹#›</a:t>
            </a:fld>
            <a:endParaRPr lang="en-IN" dirty="0">
              <a:solidFill>
                <a:prstClr val="black">
                  <a:tint val="75000"/>
                  <a:alpha val="99000"/>
                </a:prstClr>
              </a:solidFill>
              <a:latin typeface="Calibri"/>
            </a:endParaRPr>
          </a:p>
        </p:txBody>
      </p:sp>
      <p:sp>
        <p:nvSpPr>
          <p:cNvPr id="9" name="Title Placeholder 1"/>
          <p:cNvSpPr>
            <a:spLocks noGrp="1"/>
          </p:cNvSpPr>
          <p:nvPr>
            <p:ph type="title"/>
          </p:nvPr>
        </p:nvSpPr>
        <p:spPr>
          <a:xfrm>
            <a:off x="771968" y="64784"/>
            <a:ext cx="7918097" cy="856675"/>
          </a:xfrm>
          <a:prstGeom prst="rect">
            <a:avLst/>
          </a:prstGeom>
        </p:spPr>
        <p:txBody>
          <a:bodyPr vert="horz" lIns="91440" tIns="45720" rIns="91440" bIns="45720" rtlCol="0" anchor="ctr">
            <a:normAutofit/>
          </a:bodyPr>
          <a:lstStyle/>
          <a:p>
            <a:r>
              <a:rPr lang="en-US" dirty="0"/>
              <a:t>Click to edit Master title style</a:t>
            </a:r>
          </a:p>
        </p:txBody>
      </p:sp>
    </p:spTree>
    <p:extLst>
      <p:ext uri="{BB962C8B-B14F-4D97-AF65-F5344CB8AC3E}">
        <p14:creationId xmlns:p14="http://schemas.microsoft.com/office/powerpoint/2010/main" val="2961878769"/>
      </p:ext>
    </p:extLst>
  </p:cSld>
  <p:clrMapOvr>
    <a:masterClrMapping/>
  </p:clrMapOvr>
  <p:extLst>
    <p:ext uri="{DCECCB84-F9BA-43D5-87BE-67443E8EF086}">
      <p15:sldGuideLst xmlns="" xmlns:p15="http://schemas.microsoft.com/office/powerpoint/2012/main">
        <p15:guide id="1" orient="horz" pos="2160" userDrawn="1">
          <p15:clr>
            <a:srgbClr val="FBAE40"/>
          </p15:clr>
        </p15:guide>
        <p15:guide id="2" pos="2880" userDrawn="1">
          <p15:clr>
            <a:srgbClr val="FBAE40"/>
          </p15:clr>
        </p15:guide>
      </p15:sldGuideLst>
    </p:ext>
  </p:extLst>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preserve="1" userDrawn="1">
  <p:cSld name="Title with picture and content">
    <p:spTree>
      <p:nvGrpSpPr>
        <p:cNvPr id="1" name=""/>
        <p:cNvGrpSpPr/>
        <p:nvPr/>
      </p:nvGrpSpPr>
      <p:grpSpPr>
        <a:xfrm>
          <a:off x="0" y="0"/>
          <a:ext cx="0" cy="0"/>
          <a:chOff x="0" y="0"/>
          <a:chExt cx="0" cy="0"/>
        </a:xfrm>
      </p:grpSpPr>
      <p:sp>
        <p:nvSpPr>
          <p:cNvPr id="3" name="Picture Placeholder 2"/>
          <p:cNvSpPr>
            <a:spLocks noGrp="1" noChangeAspect="1"/>
          </p:cNvSpPr>
          <p:nvPr>
            <p:ph type="pic" idx="1"/>
          </p:nvPr>
        </p:nvSpPr>
        <p:spPr>
          <a:xfrm>
            <a:off x="769041" y="1288062"/>
            <a:ext cx="3134419" cy="3803651"/>
          </a:xfrm>
        </p:spPr>
        <p:txBody>
          <a:bodyPr anchor="t"/>
          <a:lstStyle>
            <a:lvl1pPr marL="0" indent="0">
              <a:buNone/>
              <a:defRPr sz="16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7" name="Slide Number Placeholder 6"/>
          <p:cNvSpPr>
            <a:spLocks noGrp="1"/>
          </p:cNvSpPr>
          <p:nvPr>
            <p:ph type="sldNum" sz="quarter" idx="12"/>
          </p:nvPr>
        </p:nvSpPr>
        <p:spPr/>
        <p:txBody>
          <a:bodyPr/>
          <a:lstStyle/>
          <a:p>
            <a:fld id="{353CB433-A6EE-44F1-B9D3-A6E8EE95F9C9}" type="slidenum">
              <a:rPr lang="en-IN" smtClean="0">
                <a:solidFill>
                  <a:prstClr val="black">
                    <a:tint val="75000"/>
                    <a:alpha val="99000"/>
                  </a:prstClr>
                </a:solidFill>
                <a:latin typeface="Calibri"/>
              </a:rPr>
              <a:pPr/>
              <a:t>‹#›</a:t>
            </a:fld>
            <a:endParaRPr lang="en-IN" dirty="0">
              <a:solidFill>
                <a:prstClr val="black">
                  <a:tint val="75000"/>
                  <a:alpha val="99000"/>
                </a:prstClr>
              </a:solidFill>
              <a:latin typeface="Calibri"/>
            </a:endParaRPr>
          </a:p>
        </p:txBody>
      </p:sp>
      <p:sp>
        <p:nvSpPr>
          <p:cNvPr id="8" name="Title Placeholder 1"/>
          <p:cNvSpPr>
            <a:spLocks noGrp="1"/>
          </p:cNvSpPr>
          <p:nvPr>
            <p:ph type="title"/>
          </p:nvPr>
        </p:nvSpPr>
        <p:spPr>
          <a:xfrm>
            <a:off x="771968" y="64784"/>
            <a:ext cx="7918097" cy="856675"/>
          </a:xfrm>
          <a:prstGeom prst="rect">
            <a:avLst/>
          </a:prstGeom>
        </p:spPr>
        <p:txBody>
          <a:bodyPr vert="horz" lIns="91440" tIns="45720" rIns="91440" bIns="45720" rtlCol="0" anchor="ctr">
            <a:normAutofit/>
          </a:bodyPr>
          <a:lstStyle/>
          <a:p>
            <a:r>
              <a:rPr lang="en-US" dirty="0"/>
              <a:t>Click to edit Master title style</a:t>
            </a:r>
          </a:p>
        </p:txBody>
      </p:sp>
      <p:sp>
        <p:nvSpPr>
          <p:cNvPr id="6" name="Content Placeholder 2"/>
          <p:cNvSpPr>
            <a:spLocks noGrp="1"/>
          </p:cNvSpPr>
          <p:nvPr>
            <p:ph idx="13"/>
          </p:nvPr>
        </p:nvSpPr>
        <p:spPr>
          <a:xfrm>
            <a:off x="4230624" y="1288062"/>
            <a:ext cx="4461856" cy="3803651"/>
          </a:xfrm>
        </p:spPr>
        <p:txBody>
          <a:bodyPr/>
          <a:lstStyle>
            <a:lvl1pPr>
              <a:defRPr sz="1600">
                <a:solidFill>
                  <a:schemeClr val="tx1"/>
                </a:solidFill>
              </a:defRPr>
            </a:lvl1pPr>
            <a:lvl2pPr>
              <a:defRPr sz="1600">
                <a:solidFill>
                  <a:schemeClr val="tx1"/>
                </a:solidFill>
              </a:defRPr>
            </a:lvl2pPr>
            <a:lvl3pPr>
              <a:defRPr sz="1600">
                <a:solidFill>
                  <a:schemeClr val="tx1"/>
                </a:solidFill>
              </a:defRPr>
            </a:lvl3pPr>
            <a:lvl4pPr>
              <a:defRPr sz="1600">
                <a:solidFill>
                  <a:schemeClr val="tx1"/>
                </a:solidFill>
              </a:defRPr>
            </a:lvl4pPr>
            <a:lvl5pPr>
              <a:defRPr sz="1600">
                <a:solidFill>
                  <a:schemeClr val="tx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925991638"/>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preserve="1" userDrawn="1">
  <p:cSld name="Title with table and content">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353CB433-A6EE-44F1-B9D3-A6E8EE95F9C9}" type="slidenum">
              <a:rPr lang="en-IN" smtClean="0">
                <a:solidFill>
                  <a:prstClr val="black">
                    <a:tint val="75000"/>
                    <a:alpha val="99000"/>
                  </a:prstClr>
                </a:solidFill>
                <a:latin typeface="Calibri"/>
              </a:rPr>
              <a:pPr/>
              <a:t>‹#›</a:t>
            </a:fld>
            <a:endParaRPr lang="en-IN" dirty="0">
              <a:solidFill>
                <a:prstClr val="black">
                  <a:tint val="75000"/>
                  <a:alpha val="99000"/>
                </a:prstClr>
              </a:solidFill>
              <a:latin typeface="Calibri"/>
            </a:endParaRPr>
          </a:p>
        </p:txBody>
      </p:sp>
      <p:sp>
        <p:nvSpPr>
          <p:cNvPr id="6" name="Title Placeholder 1"/>
          <p:cNvSpPr>
            <a:spLocks noGrp="1"/>
          </p:cNvSpPr>
          <p:nvPr>
            <p:ph type="title"/>
          </p:nvPr>
        </p:nvSpPr>
        <p:spPr>
          <a:xfrm>
            <a:off x="771968" y="64784"/>
            <a:ext cx="7918097" cy="856675"/>
          </a:xfrm>
          <a:prstGeom prst="rect">
            <a:avLst/>
          </a:prstGeom>
        </p:spPr>
        <p:txBody>
          <a:bodyPr vert="horz" lIns="91440" tIns="45720" rIns="91440" bIns="45720" rtlCol="0" anchor="ctr">
            <a:normAutofit/>
          </a:bodyPr>
          <a:lstStyle/>
          <a:p>
            <a:r>
              <a:rPr lang="en-US" dirty="0"/>
              <a:t>Click to edit Master title style</a:t>
            </a:r>
          </a:p>
        </p:txBody>
      </p:sp>
      <p:graphicFrame>
        <p:nvGraphicFramePr>
          <p:cNvPr id="3" name="Table 2"/>
          <p:cNvGraphicFramePr>
            <a:graphicFrameLocks noGrp="1"/>
          </p:cNvGraphicFramePr>
          <p:nvPr userDrawn="1">
            <p:extLst>
              <p:ext uri="{D42A27DB-BD31-4B8C-83A1-F6EECF244321}">
                <p14:modId xmlns:p14="http://schemas.microsoft.com/office/powerpoint/2010/main" val="1937348104"/>
              </p:ext>
            </p:extLst>
          </p:nvPr>
        </p:nvGraphicFramePr>
        <p:xfrm>
          <a:off x="3198478" y="1276687"/>
          <a:ext cx="5507370" cy="3685352"/>
        </p:xfrm>
        <a:graphic>
          <a:graphicData uri="http://schemas.openxmlformats.org/drawingml/2006/table">
            <a:tbl>
              <a:tblPr firstRow="1" bandRow="1">
                <a:tableStyleId>{5C22544A-7EE6-4342-B048-85BDC9FD1C3A}</a:tableStyleId>
              </a:tblPr>
              <a:tblGrid>
                <a:gridCol w="1101474">
                  <a:extLst>
                    <a:ext uri="{9D8B030D-6E8A-4147-A177-3AD203B41FA5}">
                      <a16:colId xmlns="" xmlns:a16="http://schemas.microsoft.com/office/drawing/2014/main" val="20000"/>
                    </a:ext>
                  </a:extLst>
                </a:gridCol>
                <a:gridCol w="1101474">
                  <a:extLst>
                    <a:ext uri="{9D8B030D-6E8A-4147-A177-3AD203B41FA5}">
                      <a16:colId xmlns="" xmlns:a16="http://schemas.microsoft.com/office/drawing/2014/main" val="20001"/>
                    </a:ext>
                  </a:extLst>
                </a:gridCol>
                <a:gridCol w="1101474">
                  <a:extLst>
                    <a:ext uri="{9D8B030D-6E8A-4147-A177-3AD203B41FA5}">
                      <a16:colId xmlns="" xmlns:a16="http://schemas.microsoft.com/office/drawing/2014/main" val="20002"/>
                    </a:ext>
                  </a:extLst>
                </a:gridCol>
                <a:gridCol w="1101474">
                  <a:extLst>
                    <a:ext uri="{9D8B030D-6E8A-4147-A177-3AD203B41FA5}">
                      <a16:colId xmlns="" xmlns:a16="http://schemas.microsoft.com/office/drawing/2014/main" val="20003"/>
                    </a:ext>
                  </a:extLst>
                </a:gridCol>
                <a:gridCol w="1101474">
                  <a:extLst>
                    <a:ext uri="{9D8B030D-6E8A-4147-A177-3AD203B41FA5}">
                      <a16:colId xmlns="" xmlns:a16="http://schemas.microsoft.com/office/drawing/2014/main" val="20004"/>
                    </a:ext>
                  </a:extLst>
                </a:gridCol>
              </a:tblGrid>
              <a:tr h="335032">
                <a:tc>
                  <a:txBody>
                    <a:bodyPr/>
                    <a:lstStyle/>
                    <a:p>
                      <a:pPr algn="ctr"/>
                      <a:r>
                        <a:rPr lang="en-US" sz="1200" b="1" dirty="0">
                          <a:latin typeface="Arial" charset="0"/>
                          <a:ea typeface="Arial" charset="0"/>
                          <a:cs typeface="Arial" charset="0"/>
                        </a:rPr>
                        <a:t>Heading</a:t>
                      </a:r>
                      <a:r>
                        <a:rPr lang="en-US" sz="1200" b="1" baseline="0" dirty="0">
                          <a:latin typeface="Arial" charset="0"/>
                          <a:ea typeface="Arial" charset="0"/>
                          <a:cs typeface="Arial" charset="0"/>
                        </a:rPr>
                        <a:t> 1</a:t>
                      </a:r>
                      <a:endParaRPr lang="en-US" sz="1200" b="1" dirty="0">
                        <a:latin typeface="Arial" charset="0"/>
                        <a:ea typeface="Arial" charset="0"/>
                        <a:cs typeface="Arial" charset="0"/>
                      </a:endParaRPr>
                    </a:p>
                  </a:txBody>
                  <a:tcPr marL="82611" marR="82611" marT="41305" marB="41305" anchor="ctr">
                    <a:solidFill>
                      <a:srgbClr val="B22F16"/>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200" b="1" dirty="0">
                          <a:latin typeface="Arial" charset="0"/>
                          <a:ea typeface="Arial" charset="0"/>
                          <a:cs typeface="Arial" charset="0"/>
                        </a:rPr>
                        <a:t>Heading</a:t>
                      </a:r>
                      <a:r>
                        <a:rPr lang="en-US" sz="1200" b="1" baseline="0" dirty="0">
                          <a:latin typeface="Arial" charset="0"/>
                          <a:ea typeface="Arial" charset="0"/>
                          <a:cs typeface="Arial" charset="0"/>
                        </a:rPr>
                        <a:t> 2</a:t>
                      </a:r>
                      <a:endParaRPr lang="en-US" sz="1200" b="1" dirty="0">
                        <a:latin typeface="Arial" charset="0"/>
                        <a:ea typeface="Arial" charset="0"/>
                        <a:cs typeface="Arial" charset="0"/>
                      </a:endParaRPr>
                    </a:p>
                  </a:txBody>
                  <a:tcPr marL="82611" marR="82611" marT="41305" marB="41305" anchor="ctr">
                    <a:solidFill>
                      <a:srgbClr val="B22F16"/>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dirty="0">
                          <a:ln>
                            <a:noFill/>
                          </a:ln>
                          <a:solidFill>
                            <a:prstClr val="white"/>
                          </a:solidFill>
                          <a:effectLst/>
                          <a:uLnTx/>
                          <a:uFillTx/>
                          <a:latin typeface="Arial" charset="0"/>
                          <a:ea typeface="Arial" charset="0"/>
                          <a:cs typeface="Arial" charset="0"/>
                        </a:rPr>
                        <a:t>Heading 3</a:t>
                      </a:r>
                      <a:endParaRPr lang="en-US" sz="1200" b="1" dirty="0">
                        <a:latin typeface="Arial" charset="0"/>
                        <a:ea typeface="Arial" charset="0"/>
                        <a:cs typeface="Arial" charset="0"/>
                      </a:endParaRPr>
                    </a:p>
                  </a:txBody>
                  <a:tcPr marL="82611" marR="82611" marT="41305" marB="41305" anchor="ctr">
                    <a:solidFill>
                      <a:srgbClr val="B22F16"/>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dirty="0">
                          <a:ln>
                            <a:noFill/>
                          </a:ln>
                          <a:solidFill>
                            <a:prstClr val="white"/>
                          </a:solidFill>
                          <a:effectLst/>
                          <a:uLnTx/>
                          <a:uFillTx/>
                          <a:latin typeface="Arial" charset="0"/>
                          <a:ea typeface="Arial" charset="0"/>
                          <a:cs typeface="Arial" charset="0"/>
                        </a:rPr>
                        <a:t>Heading 4</a:t>
                      </a:r>
                      <a:endParaRPr lang="en-US" sz="1200" b="1" dirty="0">
                        <a:latin typeface="Arial" charset="0"/>
                        <a:ea typeface="Arial" charset="0"/>
                        <a:cs typeface="Arial" charset="0"/>
                      </a:endParaRPr>
                    </a:p>
                  </a:txBody>
                  <a:tcPr marL="82611" marR="82611" marT="41305" marB="41305" anchor="ctr">
                    <a:solidFill>
                      <a:srgbClr val="B22F16"/>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dirty="0">
                          <a:ln>
                            <a:noFill/>
                          </a:ln>
                          <a:solidFill>
                            <a:prstClr val="white"/>
                          </a:solidFill>
                          <a:effectLst/>
                          <a:uLnTx/>
                          <a:uFillTx/>
                          <a:latin typeface="Arial" charset="0"/>
                          <a:ea typeface="Arial" charset="0"/>
                          <a:cs typeface="Arial" charset="0"/>
                        </a:rPr>
                        <a:t>Heading 5</a:t>
                      </a:r>
                      <a:endParaRPr lang="en-US" sz="1200" b="1" dirty="0">
                        <a:latin typeface="Arial" charset="0"/>
                        <a:ea typeface="Arial" charset="0"/>
                        <a:cs typeface="Arial" charset="0"/>
                      </a:endParaRPr>
                    </a:p>
                  </a:txBody>
                  <a:tcPr marL="82611" marR="82611" marT="41305" marB="41305" anchor="ctr">
                    <a:solidFill>
                      <a:srgbClr val="B22F16"/>
                    </a:solidFill>
                  </a:tcPr>
                </a:tc>
                <a:extLst>
                  <a:ext uri="{0D108BD9-81ED-4DB2-BD59-A6C34878D82A}">
                    <a16:rowId xmlns="" xmlns:a16="http://schemas.microsoft.com/office/drawing/2014/main" val="10000"/>
                  </a:ext>
                </a:extLst>
              </a:tr>
              <a:tr h="335032">
                <a:tc>
                  <a:txBody>
                    <a:bodyPr/>
                    <a:lstStyle/>
                    <a:p>
                      <a:pPr algn="ctr"/>
                      <a:r>
                        <a:rPr lang="en-US" sz="1200" dirty="0">
                          <a:latin typeface="Arial" charset="0"/>
                          <a:ea typeface="Arial" charset="0"/>
                          <a:cs typeface="Arial" charset="0"/>
                        </a:rPr>
                        <a:t>Text here</a:t>
                      </a:r>
                    </a:p>
                  </a:txBody>
                  <a:tcPr marL="82611" marR="82611" marT="41305" marB="41305" anchor="ctr">
                    <a:solidFill>
                      <a:srgbClr val="B22F16">
                        <a:alpha val="25098"/>
                      </a:srgbClr>
                    </a:solidFill>
                  </a:tcPr>
                </a:tc>
                <a:tc>
                  <a:txBody>
                    <a:bodyPr/>
                    <a:lstStyle/>
                    <a:p>
                      <a:pPr algn="ctr"/>
                      <a:r>
                        <a:rPr lang="en-US" sz="1200" dirty="0">
                          <a:latin typeface="Arial" charset="0"/>
                          <a:ea typeface="Arial" charset="0"/>
                          <a:cs typeface="Arial" charset="0"/>
                        </a:rPr>
                        <a:t>Text here</a:t>
                      </a:r>
                    </a:p>
                  </a:txBody>
                  <a:tcPr marL="82611" marR="82611" marT="41305" marB="41305" anchor="ctr">
                    <a:solidFill>
                      <a:srgbClr val="B22F16">
                        <a:alpha val="25098"/>
                      </a:srgbClr>
                    </a:solidFill>
                  </a:tcPr>
                </a:tc>
                <a:tc>
                  <a:txBody>
                    <a:bodyPr/>
                    <a:lstStyle/>
                    <a:p>
                      <a:pPr algn="ctr"/>
                      <a:r>
                        <a:rPr lang="en-US" sz="1200" dirty="0">
                          <a:latin typeface="Arial" charset="0"/>
                          <a:ea typeface="Arial" charset="0"/>
                          <a:cs typeface="Arial" charset="0"/>
                        </a:rPr>
                        <a:t>Text here</a:t>
                      </a:r>
                    </a:p>
                  </a:txBody>
                  <a:tcPr marL="82611" marR="82611" marT="41305" marB="41305" anchor="ctr">
                    <a:solidFill>
                      <a:srgbClr val="B22F16">
                        <a:alpha val="25098"/>
                      </a:srgbClr>
                    </a:solidFill>
                  </a:tcPr>
                </a:tc>
                <a:tc>
                  <a:txBody>
                    <a:bodyPr/>
                    <a:lstStyle/>
                    <a:p>
                      <a:pPr algn="ctr"/>
                      <a:r>
                        <a:rPr lang="en-US" sz="1200" dirty="0">
                          <a:latin typeface="Arial" charset="0"/>
                          <a:ea typeface="Arial" charset="0"/>
                          <a:cs typeface="Arial" charset="0"/>
                        </a:rPr>
                        <a:t>Text here</a:t>
                      </a:r>
                    </a:p>
                  </a:txBody>
                  <a:tcPr marL="82611" marR="82611" marT="41305" marB="41305" anchor="ctr">
                    <a:solidFill>
                      <a:srgbClr val="B22F16">
                        <a:alpha val="25098"/>
                      </a:srgbClr>
                    </a:solidFill>
                  </a:tcPr>
                </a:tc>
                <a:tc>
                  <a:txBody>
                    <a:bodyPr/>
                    <a:lstStyle/>
                    <a:p>
                      <a:pPr algn="ctr"/>
                      <a:r>
                        <a:rPr lang="en-US" sz="1200" dirty="0">
                          <a:latin typeface="Arial" charset="0"/>
                          <a:ea typeface="Arial" charset="0"/>
                          <a:cs typeface="Arial" charset="0"/>
                        </a:rPr>
                        <a:t>Text here</a:t>
                      </a:r>
                    </a:p>
                  </a:txBody>
                  <a:tcPr marL="82611" marR="82611" marT="41305" marB="41305" anchor="ctr">
                    <a:solidFill>
                      <a:srgbClr val="B22F16">
                        <a:alpha val="25098"/>
                      </a:srgbClr>
                    </a:solidFill>
                  </a:tcPr>
                </a:tc>
                <a:extLst>
                  <a:ext uri="{0D108BD9-81ED-4DB2-BD59-A6C34878D82A}">
                    <a16:rowId xmlns="" xmlns:a16="http://schemas.microsoft.com/office/drawing/2014/main" val="10001"/>
                  </a:ext>
                </a:extLst>
              </a:tr>
              <a:tr h="335032">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200" dirty="0">
                          <a:latin typeface="Arial" charset="0"/>
                          <a:ea typeface="Arial" charset="0"/>
                          <a:cs typeface="Arial" charset="0"/>
                        </a:rPr>
                        <a:t>Text here</a:t>
                      </a:r>
                    </a:p>
                  </a:txBody>
                  <a:tcPr marL="82611" marR="82611" marT="41305" marB="41305" anchor="ctr">
                    <a:solidFill>
                      <a:srgbClr val="B22F16">
                        <a:alpha val="50196"/>
                      </a:srgbClr>
                    </a:solidFill>
                  </a:tcPr>
                </a:tc>
                <a:tc>
                  <a:txBody>
                    <a:bodyPr/>
                    <a:lstStyle/>
                    <a:p>
                      <a:pPr algn="ctr"/>
                      <a:r>
                        <a:rPr lang="en-US" sz="1200" dirty="0">
                          <a:latin typeface="Arial" charset="0"/>
                          <a:ea typeface="Arial" charset="0"/>
                          <a:cs typeface="Arial" charset="0"/>
                        </a:rPr>
                        <a:t>Text here</a:t>
                      </a:r>
                    </a:p>
                  </a:txBody>
                  <a:tcPr marL="82611" marR="82611" marT="41305" marB="41305" anchor="ctr">
                    <a:solidFill>
                      <a:srgbClr val="B22F16">
                        <a:alpha val="50196"/>
                      </a:srgbClr>
                    </a:solidFill>
                  </a:tcPr>
                </a:tc>
                <a:tc>
                  <a:txBody>
                    <a:bodyPr/>
                    <a:lstStyle/>
                    <a:p>
                      <a:pPr algn="ctr"/>
                      <a:r>
                        <a:rPr lang="en-US" sz="1200" dirty="0">
                          <a:latin typeface="Arial" charset="0"/>
                          <a:ea typeface="Arial" charset="0"/>
                          <a:cs typeface="Arial" charset="0"/>
                        </a:rPr>
                        <a:t>Text here</a:t>
                      </a:r>
                    </a:p>
                  </a:txBody>
                  <a:tcPr marL="82611" marR="82611" marT="41305" marB="41305" anchor="ctr">
                    <a:solidFill>
                      <a:srgbClr val="B22F16">
                        <a:alpha val="50196"/>
                      </a:srgbClr>
                    </a:solidFill>
                  </a:tcPr>
                </a:tc>
                <a:tc>
                  <a:txBody>
                    <a:bodyPr/>
                    <a:lstStyle/>
                    <a:p>
                      <a:pPr algn="ctr"/>
                      <a:r>
                        <a:rPr lang="en-US" sz="1200" dirty="0">
                          <a:latin typeface="Arial" charset="0"/>
                          <a:ea typeface="Arial" charset="0"/>
                          <a:cs typeface="Arial" charset="0"/>
                        </a:rPr>
                        <a:t>Text here</a:t>
                      </a:r>
                    </a:p>
                  </a:txBody>
                  <a:tcPr marL="82611" marR="82611" marT="41305" marB="41305" anchor="ctr">
                    <a:solidFill>
                      <a:srgbClr val="B22F16">
                        <a:alpha val="50196"/>
                      </a:srgbClr>
                    </a:solidFill>
                  </a:tcPr>
                </a:tc>
                <a:tc>
                  <a:txBody>
                    <a:bodyPr/>
                    <a:lstStyle/>
                    <a:p>
                      <a:pPr algn="ctr"/>
                      <a:r>
                        <a:rPr lang="en-US" sz="1200" dirty="0">
                          <a:latin typeface="Arial" charset="0"/>
                          <a:ea typeface="Arial" charset="0"/>
                          <a:cs typeface="Arial" charset="0"/>
                        </a:rPr>
                        <a:t>Text here</a:t>
                      </a:r>
                    </a:p>
                  </a:txBody>
                  <a:tcPr marL="82611" marR="82611" marT="41305" marB="41305" anchor="ctr">
                    <a:solidFill>
                      <a:srgbClr val="B22F16">
                        <a:alpha val="50196"/>
                      </a:srgbClr>
                    </a:solidFill>
                  </a:tcPr>
                </a:tc>
                <a:extLst>
                  <a:ext uri="{0D108BD9-81ED-4DB2-BD59-A6C34878D82A}">
                    <a16:rowId xmlns="" xmlns:a16="http://schemas.microsoft.com/office/drawing/2014/main" val="10002"/>
                  </a:ext>
                </a:extLst>
              </a:tr>
              <a:tr h="335032">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prstClr val="black"/>
                          </a:solidFill>
                          <a:effectLst/>
                          <a:uLnTx/>
                          <a:uFillTx/>
                          <a:latin typeface="Arial" charset="0"/>
                          <a:ea typeface="Arial" charset="0"/>
                          <a:cs typeface="Arial" charset="0"/>
                        </a:rPr>
                        <a:t>Text here</a:t>
                      </a:r>
                    </a:p>
                  </a:txBody>
                  <a:tcPr marL="82611" marR="82611" marT="41305" marB="41305" anchor="ctr">
                    <a:solidFill>
                      <a:srgbClr val="B22F16">
                        <a:alpha val="25098"/>
                      </a:srgbClr>
                    </a:solidFill>
                  </a:tcPr>
                </a:tc>
                <a:tc>
                  <a:txBody>
                    <a:bodyPr/>
                    <a:lstStyle/>
                    <a:p>
                      <a:pPr algn="ctr"/>
                      <a:r>
                        <a:rPr lang="en-US" sz="1200" dirty="0">
                          <a:latin typeface="Arial" charset="0"/>
                          <a:ea typeface="Arial" charset="0"/>
                          <a:cs typeface="Arial" charset="0"/>
                        </a:rPr>
                        <a:t>Text here</a:t>
                      </a:r>
                    </a:p>
                  </a:txBody>
                  <a:tcPr marL="82611" marR="82611" marT="41305" marB="41305" anchor="ctr">
                    <a:solidFill>
                      <a:srgbClr val="B22F16">
                        <a:alpha val="25098"/>
                      </a:srgbClr>
                    </a:solidFill>
                  </a:tcPr>
                </a:tc>
                <a:tc>
                  <a:txBody>
                    <a:bodyPr/>
                    <a:lstStyle/>
                    <a:p>
                      <a:pPr algn="ctr"/>
                      <a:r>
                        <a:rPr lang="en-US" sz="1200" dirty="0">
                          <a:latin typeface="Arial" charset="0"/>
                          <a:ea typeface="Arial" charset="0"/>
                          <a:cs typeface="Arial" charset="0"/>
                        </a:rPr>
                        <a:t>Text here</a:t>
                      </a:r>
                    </a:p>
                  </a:txBody>
                  <a:tcPr marL="82611" marR="82611" marT="41305" marB="41305" anchor="ctr">
                    <a:solidFill>
                      <a:srgbClr val="B22F16">
                        <a:alpha val="25098"/>
                      </a:srgbClr>
                    </a:solidFill>
                  </a:tcPr>
                </a:tc>
                <a:tc>
                  <a:txBody>
                    <a:bodyPr/>
                    <a:lstStyle/>
                    <a:p>
                      <a:pPr algn="ctr"/>
                      <a:r>
                        <a:rPr lang="en-US" sz="1200" dirty="0">
                          <a:latin typeface="Arial" charset="0"/>
                          <a:ea typeface="Arial" charset="0"/>
                          <a:cs typeface="Arial" charset="0"/>
                        </a:rPr>
                        <a:t>Text here</a:t>
                      </a:r>
                    </a:p>
                  </a:txBody>
                  <a:tcPr marL="82611" marR="82611" marT="41305" marB="41305" anchor="ctr">
                    <a:solidFill>
                      <a:srgbClr val="B22F16">
                        <a:alpha val="25098"/>
                      </a:srgbClr>
                    </a:solidFill>
                  </a:tcPr>
                </a:tc>
                <a:tc>
                  <a:txBody>
                    <a:bodyPr/>
                    <a:lstStyle/>
                    <a:p>
                      <a:pPr algn="ctr"/>
                      <a:r>
                        <a:rPr lang="en-US" sz="1200" dirty="0">
                          <a:latin typeface="Arial" charset="0"/>
                          <a:ea typeface="Arial" charset="0"/>
                          <a:cs typeface="Arial" charset="0"/>
                        </a:rPr>
                        <a:t>Text here</a:t>
                      </a:r>
                    </a:p>
                  </a:txBody>
                  <a:tcPr marL="82611" marR="82611" marT="41305" marB="41305" anchor="ctr">
                    <a:solidFill>
                      <a:srgbClr val="B22F16">
                        <a:alpha val="25098"/>
                      </a:srgbClr>
                    </a:solidFill>
                  </a:tcPr>
                </a:tc>
                <a:extLst>
                  <a:ext uri="{0D108BD9-81ED-4DB2-BD59-A6C34878D82A}">
                    <a16:rowId xmlns="" xmlns:a16="http://schemas.microsoft.com/office/drawing/2014/main" val="10003"/>
                  </a:ext>
                </a:extLst>
              </a:tr>
              <a:tr h="335032">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prstClr val="black"/>
                          </a:solidFill>
                          <a:effectLst/>
                          <a:uLnTx/>
                          <a:uFillTx/>
                          <a:latin typeface="Arial" charset="0"/>
                          <a:ea typeface="Arial" charset="0"/>
                          <a:cs typeface="Arial" charset="0"/>
                        </a:rPr>
                        <a:t>Text here</a:t>
                      </a:r>
                    </a:p>
                  </a:txBody>
                  <a:tcPr marL="82611" marR="82611" marT="41305" marB="41305" anchor="ctr">
                    <a:solidFill>
                      <a:srgbClr val="B22F16">
                        <a:alpha val="50196"/>
                      </a:srgbClr>
                    </a:solidFill>
                  </a:tcPr>
                </a:tc>
                <a:tc>
                  <a:txBody>
                    <a:bodyPr/>
                    <a:lstStyle/>
                    <a:p>
                      <a:pPr algn="ctr"/>
                      <a:r>
                        <a:rPr lang="en-US" sz="1200" dirty="0">
                          <a:latin typeface="Arial" charset="0"/>
                          <a:ea typeface="Arial" charset="0"/>
                          <a:cs typeface="Arial" charset="0"/>
                        </a:rPr>
                        <a:t>Text here</a:t>
                      </a:r>
                    </a:p>
                  </a:txBody>
                  <a:tcPr marL="82611" marR="82611" marT="41305" marB="41305" anchor="ctr">
                    <a:solidFill>
                      <a:srgbClr val="B22F16">
                        <a:alpha val="50196"/>
                      </a:srgbClr>
                    </a:solidFill>
                  </a:tcPr>
                </a:tc>
                <a:tc>
                  <a:txBody>
                    <a:bodyPr/>
                    <a:lstStyle/>
                    <a:p>
                      <a:pPr algn="ctr"/>
                      <a:r>
                        <a:rPr lang="en-US" sz="1200" dirty="0">
                          <a:latin typeface="Arial" charset="0"/>
                          <a:ea typeface="Arial" charset="0"/>
                          <a:cs typeface="Arial" charset="0"/>
                        </a:rPr>
                        <a:t>Text here</a:t>
                      </a:r>
                    </a:p>
                  </a:txBody>
                  <a:tcPr marL="82611" marR="82611" marT="41305" marB="41305" anchor="ctr">
                    <a:solidFill>
                      <a:srgbClr val="B22F16">
                        <a:alpha val="50196"/>
                      </a:srgbClr>
                    </a:solidFill>
                  </a:tcPr>
                </a:tc>
                <a:tc>
                  <a:txBody>
                    <a:bodyPr/>
                    <a:lstStyle/>
                    <a:p>
                      <a:pPr algn="ctr"/>
                      <a:r>
                        <a:rPr lang="en-US" sz="1200" dirty="0">
                          <a:latin typeface="Arial" charset="0"/>
                          <a:ea typeface="Arial" charset="0"/>
                          <a:cs typeface="Arial" charset="0"/>
                        </a:rPr>
                        <a:t>Text here</a:t>
                      </a:r>
                    </a:p>
                  </a:txBody>
                  <a:tcPr marL="82611" marR="82611" marT="41305" marB="41305" anchor="ctr">
                    <a:solidFill>
                      <a:srgbClr val="B22F16">
                        <a:alpha val="50196"/>
                      </a:srgbClr>
                    </a:solidFill>
                  </a:tcPr>
                </a:tc>
                <a:tc>
                  <a:txBody>
                    <a:bodyPr/>
                    <a:lstStyle/>
                    <a:p>
                      <a:pPr algn="ctr"/>
                      <a:r>
                        <a:rPr lang="en-US" sz="1200" dirty="0">
                          <a:latin typeface="Arial" charset="0"/>
                          <a:ea typeface="Arial" charset="0"/>
                          <a:cs typeface="Arial" charset="0"/>
                        </a:rPr>
                        <a:t>Text here</a:t>
                      </a:r>
                    </a:p>
                  </a:txBody>
                  <a:tcPr marL="82611" marR="82611" marT="41305" marB="41305" anchor="ctr">
                    <a:solidFill>
                      <a:srgbClr val="B22F16">
                        <a:alpha val="50196"/>
                      </a:srgbClr>
                    </a:solidFill>
                  </a:tcPr>
                </a:tc>
                <a:extLst>
                  <a:ext uri="{0D108BD9-81ED-4DB2-BD59-A6C34878D82A}">
                    <a16:rowId xmlns="" xmlns:a16="http://schemas.microsoft.com/office/drawing/2014/main" val="10004"/>
                  </a:ext>
                </a:extLst>
              </a:tr>
              <a:tr h="335032">
                <a:tc>
                  <a:txBody>
                    <a:bodyPr/>
                    <a:lstStyle/>
                    <a:p>
                      <a:pPr algn="ctr"/>
                      <a:r>
                        <a:rPr lang="en-US" sz="1200" dirty="0">
                          <a:latin typeface="Arial" charset="0"/>
                          <a:ea typeface="Arial" charset="0"/>
                          <a:cs typeface="Arial" charset="0"/>
                        </a:rPr>
                        <a:t>Text here</a:t>
                      </a:r>
                    </a:p>
                  </a:txBody>
                  <a:tcPr marL="82611" marR="82611" marT="41305" marB="41305" anchor="ctr">
                    <a:solidFill>
                      <a:srgbClr val="B22F16">
                        <a:alpha val="25098"/>
                      </a:srgbClr>
                    </a:solidFill>
                  </a:tcPr>
                </a:tc>
                <a:tc>
                  <a:txBody>
                    <a:bodyPr/>
                    <a:lstStyle/>
                    <a:p>
                      <a:pPr algn="ctr"/>
                      <a:r>
                        <a:rPr lang="en-US" sz="1200" dirty="0">
                          <a:latin typeface="Arial" charset="0"/>
                          <a:ea typeface="Arial" charset="0"/>
                          <a:cs typeface="Arial" charset="0"/>
                        </a:rPr>
                        <a:t>Text here</a:t>
                      </a:r>
                    </a:p>
                  </a:txBody>
                  <a:tcPr marL="82611" marR="82611" marT="41305" marB="41305" anchor="ctr">
                    <a:solidFill>
                      <a:srgbClr val="B22F16">
                        <a:alpha val="25098"/>
                      </a:srgbClr>
                    </a:solidFill>
                  </a:tcPr>
                </a:tc>
                <a:tc>
                  <a:txBody>
                    <a:bodyPr/>
                    <a:lstStyle/>
                    <a:p>
                      <a:pPr algn="ctr"/>
                      <a:r>
                        <a:rPr lang="en-US" sz="1200" dirty="0">
                          <a:latin typeface="Arial" charset="0"/>
                          <a:ea typeface="Arial" charset="0"/>
                          <a:cs typeface="Arial" charset="0"/>
                        </a:rPr>
                        <a:t>Text here</a:t>
                      </a:r>
                    </a:p>
                  </a:txBody>
                  <a:tcPr marL="82611" marR="82611" marT="41305" marB="41305" anchor="ctr">
                    <a:solidFill>
                      <a:srgbClr val="B22F16">
                        <a:alpha val="25098"/>
                      </a:srgbClr>
                    </a:solidFill>
                  </a:tcPr>
                </a:tc>
                <a:tc>
                  <a:txBody>
                    <a:bodyPr/>
                    <a:lstStyle/>
                    <a:p>
                      <a:pPr algn="ctr"/>
                      <a:r>
                        <a:rPr lang="en-US" sz="1200" dirty="0">
                          <a:latin typeface="Arial" charset="0"/>
                          <a:ea typeface="Arial" charset="0"/>
                          <a:cs typeface="Arial" charset="0"/>
                        </a:rPr>
                        <a:t>Text here</a:t>
                      </a:r>
                    </a:p>
                  </a:txBody>
                  <a:tcPr marL="82611" marR="82611" marT="41305" marB="41305" anchor="ctr">
                    <a:solidFill>
                      <a:srgbClr val="B22F16">
                        <a:alpha val="25098"/>
                      </a:srgbClr>
                    </a:solidFill>
                  </a:tcPr>
                </a:tc>
                <a:tc>
                  <a:txBody>
                    <a:bodyPr/>
                    <a:lstStyle/>
                    <a:p>
                      <a:pPr algn="ctr"/>
                      <a:r>
                        <a:rPr lang="en-US" sz="1200" dirty="0">
                          <a:latin typeface="Arial" charset="0"/>
                          <a:ea typeface="Arial" charset="0"/>
                          <a:cs typeface="Arial" charset="0"/>
                        </a:rPr>
                        <a:t>Text here</a:t>
                      </a:r>
                    </a:p>
                  </a:txBody>
                  <a:tcPr marL="82611" marR="82611" marT="41305" marB="41305" anchor="ctr">
                    <a:solidFill>
                      <a:srgbClr val="B22F16">
                        <a:alpha val="25098"/>
                      </a:srgbClr>
                    </a:solidFill>
                  </a:tcPr>
                </a:tc>
                <a:extLst>
                  <a:ext uri="{0D108BD9-81ED-4DB2-BD59-A6C34878D82A}">
                    <a16:rowId xmlns="" xmlns:a16="http://schemas.microsoft.com/office/drawing/2014/main" val="10005"/>
                  </a:ext>
                </a:extLst>
              </a:tr>
              <a:tr h="335032">
                <a:tc>
                  <a:txBody>
                    <a:bodyPr/>
                    <a:lstStyle/>
                    <a:p>
                      <a:pPr algn="ctr"/>
                      <a:r>
                        <a:rPr lang="en-US" sz="1200" dirty="0">
                          <a:latin typeface="Arial" charset="0"/>
                          <a:ea typeface="Arial" charset="0"/>
                          <a:cs typeface="Arial" charset="0"/>
                        </a:rPr>
                        <a:t>Text here</a:t>
                      </a:r>
                    </a:p>
                  </a:txBody>
                  <a:tcPr marL="82611" marR="82611" marT="41305" marB="41305" anchor="ctr">
                    <a:solidFill>
                      <a:srgbClr val="B22F16">
                        <a:alpha val="50196"/>
                      </a:srgbClr>
                    </a:solidFill>
                  </a:tcPr>
                </a:tc>
                <a:tc>
                  <a:txBody>
                    <a:bodyPr/>
                    <a:lstStyle/>
                    <a:p>
                      <a:pPr algn="ctr"/>
                      <a:r>
                        <a:rPr lang="en-US" sz="1200" dirty="0">
                          <a:latin typeface="Arial" charset="0"/>
                          <a:ea typeface="Arial" charset="0"/>
                          <a:cs typeface="Arial" charset="0"/>
                        </a:rPr>
                        <a:t>Text here</a:t>
                      </a:r>
                    </a:p>
                  </a:txBody>
                  <a:tcPr marL="82611" marR="82611" marT="41305" marB="41305" anchor="ctr">
                    <a:solidFill>
                      <a:srgbClr val="B22F16">
                        <a:alpha val="50196"/>
                      </a:srgbClr>
                    </a:solidFill>
                  </a:tcPr>
                </a:tc>
                <a:tc>
                  <a:txBody>
                    <a:bodyPr/>
                    <a:lstStyle/>
                    <a:p>
                      <a:pPr algn="ctr"/>
                      <a:r>
                        <a:rPr lang="en-US" sz="1200" dirty="0">
                          <a:latin typeface="Arial" charset="0"/>
                          <a:ea typeface="Arial" charset="0"/>
                          <a:cs typeface="Arial" charset="0"/>
                        </a:rPr>
                        <a:t>Text here</a:t>
                      </a:r>
                    </a:p>
                  </a:txBody>
                  <a:tcPr marL="82611" marR="82611" marT="41305" marB="41305" anchor="ctr">
                    <a:solidFill>
                      <a:srgbClr val="B22F16">
                        <a:alpha val="50196"/>
                      </a:srgbClr>
                    </a:solidFill>
                  </a:tcPr>
                </a:tc>
                <a:tc>
                  <a:txBody>
                    <a:bodyPr/>
                    <a:lstStyle/>
                    <a:p>
                      <a:pPr algn="ctr"/>
                      <a:r>
                        <a:rPr lang="en-US" sz="1200" dirty="0">
                          <a:latin typeface="Arial" charset="0"/>
                          <a:ea typeface="Arial" charset="0"/>
                          <a:cs typeface="Arial" charset="0"/>
                        </a:rPr>
                        <a:t>Text here</a:t>
                      </a:r>
                    </a:p>
                  </a:txBody>
                  <a:tcPr marL="82611" marR="82611" marT="41305" marB="41305" anchor="ctr">
                    <a:solidFill>
                      <a:srgbClr val="B22F16">
                        <a:alpha val="50196"/>
                      </a:srgbClr>
                    </a:solidFill>
                  </a:tcPr>
                </a:tc>
                <a:tc>
                  <a:txBody>
                    <a:bodyPr/>
                    <a:lstStyle/>
                    <a:p>
                      <a:pPr algn="ctr"/>
                      <a:r>
                        <a:rPr lang="en-US" sz="1200" dirty="0">
                          <a:latin typeface="Arial" charset="0"/>
                          <a:ea typeface="Arial" charset="0"/>
                          <a:cs typeface="Arial" charset="0"/>
                        </a:rPr>
                        <a:t>Text here</a:t>
                      </a:r>
                    </a:p>
                  </a:txBody>
                  <a:tcPr marL="82611" marR="82611" marT="41305" marB="41305" anchor="ctr">
                    <a:solidFill>
                      <a:srgbClr val="B22F16">
                        <a:alpha val="50196"/>
                      </a:srgbClr>
                    </a:solidFill>
                  </a:tcPr>
                </a:tc>
                <a:extLst>
                  <a:ext uri="{0D108BD9-81ED-4DB2-BD59-A6C34878D82A}">
                    <a16:rowId xmlns="" xmlns:a16="http://schemas.microsoft.com/office/drawing/2014/main" val="10006"/>
                  </a:ext>
                </a:extLst>
              </a:tr>
              <a:tr h="335032">
                <a:tc>
                  <a:txBody>
                    <a:bodyPr/>
                    <a:lstStyle/>
                    <a:p>
                      <a:pPr algn="ctr"/>
                      <a:r>
                        <a:rPr lang="en-US" sz="1200" dirty="0">
                          <a:latin typeface="Arial" charset="0"/>
                          <a:ea typeface="Arial" charset="0"/>
                          <a:cs typeface="Arial" charset="0"/>
                        </a:rPr>
                        <a:t>Text here</a:t>
                      </a:r>
                    </a:p>
                  </a:txBody>
                  <a:tcPr marL="82611" marR="82611" marT="41305" marB="41305" anchor="ctr">
                    <a:solidFill>
                      <a:srgbClr val="B22F16">
                        <a:alpha val="25098"/>
                      </a:srgbClr>
                    </a:solidFill>
                  </a:tcPr>
                </a:tc>
                <a:tc>
                  <a:txBody>
                    <a:bodyPr/>
                    <a:lstStyle/>
                    <a:p>
                      <a:pPr algn="ctr"/>
                      <a:r>
                        <a:rPr lang="en-US" sz="1200" dirty="0">
                          <a:latin typeface="Arial" charset="0"/>
                          <a:ea typeface="Arial" charset="0"/>
                          <a:cs typeface="Arial" charset="0"/>
                        </a:rPr>
                        <a:t>Text here</a:t>
                      </a:r>
                    </a:p>
                  </a:txBody>
                  <a:tcPr marL="82611" marR="82611" marT="41305" marB="41305" anchor="ctr">
                    <a:solidFill>
                      <a:srgbClr val="B22F16">
                        <a:alpha val="25098"/>
                      </a:srgbClr>
                    </a:solidFill>
                  </a:tcPr>
                </a:tc>
                <a:tc>
                  <a:txBody>
                    <a:bodyPr/>
                    <a:lstStyle/>
                    <a:p>
                      <a:pPr algn="ctr"/>
                      <a:r>
                        <a:rPr lang="en-US" sz="1200" dirty="0">
                          <a:latin typeface="Arial" charset="0"/>
                          <a:ea typeface="Arial" charset="0"/>
                          <a:cs typeface="Arial" charset="0"/>
                        </a:rPr>
                        <a:t>Text here</a:t>
                      </a:r>
                    </a:p>
                  </a:txBody>
                  <a:tcPr marL="82611" marR="82611" marT="41305" marB="41305" anchor="ctr">
                    <a:solidFill>
                      <a:srgbClr val="B22F16">
                        <a:alpha val="25098"/>
                      </a:srgbClr>
                    </a:solidFill>
                  </a:tcPr>
                </a:tc>
                <a:tc>
                  <a:txBody>
                    <a:bodyPr/>
                    <a:lstStyle/>
                    <a:p>
                      <a:pPr algn="ctr"/>
                      <a:r>
                        <a:rPr lang="en-US" sz="1200" dirty="0">
                          <a:latin typeface="Arial" charset="0"/>
                          <a:ea typeface="Arial" charset="0"/>
                          <a:cs typeface="Arial" charset="0"/>
                        </a:rPr>
                        <a:t>Text here</a:t>
                      </a:r>
                    </a:p>
                  </a:txBody>
                  <a:tcPr marL="82611" marR="82611" marT="41305" marB="41305" anchor="ctr">
                    <a:solidFill>
                      <a:srgbClr val="B22F16">
                        <a:alpha val="25098"/>
                      </a:srgbClr>
                    </a:solidFill>
                  </a:tcPr>
                </a:tc>
                <a:tc>
                  <a:txBody>
                    <a:bodyPr/>
                    <a:lstStyle/>
                    <a:p>
                      <a:pPr algn="ctr"/>
                      <a:r>
                        <a:rPr lang="en-US" sz="1200" dirty="0">
                          <a:latin typeface="Arial" charset="0"/>
                          <a:ea typeface="Arial" charset="0"/>
                          <a:cs typeface="Arial" charset="0"/>
                        </a:rPr>
                        <a:t>Text here</a:t>
                      </a:r>
                    </a:p>
                  </a:txBody>
                  <a:tcPr marL="82611" marR="82611" marT="41305" marB="41305" anchor="ctr">
                    <a:solidFill>
                      <a:srgbClr val="B22F16">
                        <a:alpha val="25098"/>
                      </a:srgbClr>
                    </a:solidFill>
                  </a:tcPr>
                </a:tc>
                <a:extLst>
                  <a:ext uri="{0D108BD9-81ED-4DB2-BD59-A6C34878D82A}">
                    <a16:rowId xmlns="" xmlns:a16="http://schemas.microsoft.com/office/drawing/2014/main" val="10007"/>
                  </a:ext>
                </a:extLst>
              </a:tr>
              <a:tr h="335032">
                <a:tc>
                  <a:txBody>
                    <a:bodyPr/>
                    <a:lstStyle/>
                    <a:p>
                      <a:pPr algn="ctr"/>
                      <a:r>
                        <a:rPr lang="en-US" sz="1200" dirty="0">
                          <a:latin typeface="Arial" charset="0"/>
                          <a:ea typeface="Arial" charset="0"/>
                          <a:cs typeface="Arial" charset="0"/>
                        </a:rPr>
                        <a:t>Text here</a:t>
                      </a:r>
                    </a:p>
                  </a:txBody>
                  <a:tcPr marL="82611" marR="82611" marT="41305" marB="41305" anchor="ctr">
                    <a:solidFill>
                      <a:srgbClr val="B22F16">
                        <a:alpha val="50196"/>
                      </a:srgbClr>
                    </a:solidFill>
                  </a:tcPr>
                </a:tc>
                <a:tc>
                  <a:txBody>
                    <a:bodyPr/>
                    <a:lstStyle/>
                    <a:p>
                      <a:pPr algn="ctr"/>
                      <a:r>
                        <a:rPr lang="en-US" sz="1200" dirty="0">
                          <a:latin typeface="Arial" charset="0"/>
                          <a:ea typeface="Arial" charset="0"/>
                          <a:cs typeface="Arial" charset="0"/>
                        </a:rPr>
                        <a:t>Text here</a:t>
                      </a:r>
                    </a:p>
                  </a:txBody>
                  <a:tcPr marL="82611" marR="82611" marT="41305" marB="41305" anchor="ctr">
                    <a:solidFill>
                      <a:srgbClr val="B22F16">
                        <a:alpha val="50196"/>
                      </a:srgbClr>
                    </a:solidFill>
                  </a:tcPr>
                </a:tc>
                <a:tc>
                  <a:txBody>
                    <a:bodyPr/>
                    <a:lstStyle/>
                    <a:p>
                      <a:pPr algn="ctr"/>
                      <a:r>
                        <a:rPr lang="en-US" sz="1200" dirty="0">
                          <a:latin typeface="Arial" charset="0"/>
                          <a:ea typeface="Arial" charset="0"/>
                          <a:cs typeface="Arial" charset="0"/>
                        </a:rPr>
                        <a:t>Text</a:t>
                      </a:r>
                      <a:r>
                        <a:rPr lang="en-US" sz="1200" baseline="0" dirty="0">
                          <a:latin typeface="Arial" charset="0"/>
                          <a:ea typeface="Arial" charset="0"/>
                          <a:cs typeface="Arial" charset="0"/>
                        </a:rPr>
                        <a:t> here</a:t>
                      </a:r>
                      <a:endParaRPr lang="en-US" sz="1200" dirty="0">
                        <a:latin typeface="Arial" charset="0"/>
                        <a:ea typeface="Arial" charset="0"/>
                        <a:cs typeface="Arial" charset="0"/>
                      </a:endParaRPr>
                    </a:p>
                  </a:txBody>
                  <a:tcPr marL="82611" marR="82611" marT="41305" marB="41305" anchor="ctr">
                    <a:solidFill>
                      <a:srgbClr val="B22F16">
                        <a:alpha val="50196"/>
                      </a:srgbClr>
                    </a:solidFill>
                  </a:tcPr>
                </a:tc>
                <a:tc>
                  <a:txBody>
                    <a:bodyPr/>
                    <a:lstStyle/>
                    <a:p>
                      <a:pPr algn="ctr"/>
                      <a:r>
                        <a:rPr lang="en-US" sz="1200" dirty="0">
                          <a:latin typeface="Arial" charset="0"/>
                          <a:ea typeface="Arial" charset="0"/>
                          <a:cs typeface="Arial" charset="0"/>
                        </a:rPr>
                        <a:t>Text here</a:t>
                      </a:r>
                    </a:p>
                  </a:txBody>
                  <a:tcPr marL="82611" marR="82611" marT="41305" marB="41305" anchor="ctr">
                    <a:solidFill>
                      <a:srgbClr val="B22F16">
                        <a:alpha val="50196"/>
                      </a:srgbClr>
                    </a:solidFill>
                  </a:tcPr>
                </a:tc>
                <a:tc>
                  <a:txBody>
                    <a:bodyPr/>
                    <a:lstStyle/>
                    <a:p>
                      <a:pPr algn="ctr"/>
                      <a:r>
                        <a:rPr lang="en-US" sz="1200" dirty="0">
                          <a:latin typeface="Arial" charset="0"/>
                          <a:ea typeface="Arial" charset="0"/>
                          <a:cs typeface="Arial" charset="0"/>
                        </a:rPr>
                        <a:t>Text here</a:t>
                      </a:r>
                    </a:p>
                  </a:txBody>
                  <a:tcPr marL="82611" marR="82611" marT="41305" marB="41305" anchor="ctr">
                    <a:solidFill>
                      <a:srgbClr val="B22F16">
                        <a:alpha val="50196"/>
                      </a:srgbClr>
                    </a:solidFill>
                  </a:tcPr>
                </a:tc>
                <a:extLst>
                  <a:ext uri="{0D108BD9-81ED-4DB2-BD59-A6C34878D82A}">
                    <a16:rowId xmlns="" xmlns:a16="http://schemas.microsoft.com/office/drawing/2014/main" val="10008"/>
                  </a:ext>
                </a:extLst>
              </a:tr>
              <a:tr h="335032">
                <a:tc>
                  <a:txBody>
                    <a:bodyPr/>
                    <a:lstStyle/>
                    <a:p>
                      <a:pPr algn="ctr"/>
                      <a:r>
                        <a:rPr lang="en-US" sz="1200" dirty="0">
                          <a:latin typeface="Arial" charset="0"/>
                          <a:ea typeface="Arial" charset="0"/>
                          <a:cs typeface="Arial" charset="0"/>
                        </a:rPr>
                        <a:t>Text here</a:t>
                      </a:r>
                    </a:p>
                  </a:txBody>
                  <a:tcPr marL="82611" marR="82611" marT="41305" marB="41305" anchor="ctr">
                    <a:solidFill>
                      <a:srgbClr val="B22F16">
                        <a:alpha val="25098"/>
                      </a:srgbClr>
                    </a:solidFill>
                  </a:tcPr>
                </a:tc>
                <a:tc>
                  <a:txBody>
                    <a:bodyPr/>
                    <a:lstStyle/>
                    <a:p>
                      <a:pPr algn="ctr"/>
                      <a:r>
                        <a:rPr lang="en-US" sz="1200" dirty="0">
                          <a:latin typeface="Arial" charset="0"/>
                          <a:ea typeface="Arial" charset="0"/>
                          <a:cs typeface="Arial" charset="0"/>
                        </a:rPr>
                        <a:t>Text</a:t>
                      </a:r>
                      <a:r>
                        <a:rPr lang="en-US" sz="1200" baseline="0" dirty="0">
                          <a:latin typeface="Arial" charset="0"/>
                          <a:ea typeface="Arial" charset="0"/>
                          <a:cs typeface="Arial" charset="0"/>
                        </a:rPr>
                        <a:t> here</a:t>
                      </a:r>
                      <a:endParaRPr lang="en-US" sz="1200" dirty="0">
                        <a:latin typeface="Arial" charset="0"/>
                        <a:ea typeface="Arial" charset="0"/>
                        <a:cs typeface="Arial" charset="0"/>
                      </a:endParaRPr>
                    </a:p>
                  </a:txBody>
                  <a:tcPr marL="82611" marR="82611" marT="41305" marB="41305" anchor="ctr">
                    <a:solidFill>
                      <a:srgbClr val="B22F16">
                        <a:alpha val="25098"/>
                      </a:srgbClr>
                    </a:solidFill>
                  </a:tcPr>
                </a:tc>
                <a:tc>
                  <a:txBody>
                    <a:bodyPr/>
                    <a:lstStyle/>
                    <a:p>
                      <a:pPr algn="ctr"/>
                      <a:r>
                        <a:rPr lang="en-US" sz="1200" dirty="0">
                          <a:latin typeface="Arial" charset="0"/>
                          <a:ea typeface="Arial" charset="0"/>
                          <a:cs typeface="Arial" charset="0"/>
                        </a:rPr>
                        <a:t>Text here</a:t>
                      </a:r>
                    </a:p>
                  </a:txBody>
                  <a:tcPr marL="82611" marR="82611" marT="41305" marB="41305" anchor="ctr">
                    <a:solidFill>
                      <a:srgbClr val="B22F16">
                        <a:alpha val="25098"/>
                      </a:srgbClr>
                    </a:solidFill>
                  </a:tcPr>
                </a:tc>
                <a:tc>
                  <a:txBody>
                    <a:bodyPr/>
                    <a:lstStyle/>
                    <a:p>
                      <a:pPr algn="ctr"/>
                      <a:r>
                        <a:rPr lang="en-US" sz="1200" dirty="0">
                          <a:latin typeface="Arial" charset="0"/>
                          <a:ea typeface="Arial" charset="0"/>
                          <a:cs typeface="Arial" charset="0"/>
                        </a:rPr>
                        <a:t>Text here</a:t>
                      </a:r>
                    </a:p>
                  </a:txBody>
                  <a:tcPr marL="82611" marR="82611" marT="41305" marB="41305" anchor="ctr">
                    <a:solidFill>
                      <a:srgbClr val="B22F16">
                        <a:alpha val="25098"/>
                      </a:srgbClr>
                    </a:solidFill>
                  </a:tcPr>
                </a:tc>
                <a:tc>
                  <a:txBody>
                    <a:bodyPr/>
                    <a:lstStyle/>
                    <a:p>
                      <a:pPr algn="ctr"/>
                      <a:r>
                        <a:rPr lang="en-US" sz="1200" dirty="0">
                          <a:latin typeface="Arial" charset="0"/>
                          <a:ea typeface="Arial" charset="0"/>
                          <a:cs typeface="Arial" charset="0"/>
                        </a:rPr>
                        <a:t>Text here</a:t>
                      </a:r>
                    </a:p>
                  </a:txBody>
                  <a:tcPr marL="82611" marR="82611" marT="41305" marB="41305" anchor="ctr">
                    <a:solidFill>
                      <a:srgbClr val="B22F16">
                        <a:alpha val="25098"/>
                      </a:srgbClr>
                    </a:solidFill>
                  </a:tcPr>
                </a:tc>
                <a:extLst>
                  <a:ext uri="{0D108BD9-81ED-4DB2-BD59-A6C34878D82A}">
                    <a16:rowId xmlns="" xmlns:a16="http://schemas.microsoft.com/office/drawing/2014/main" val="10009"/>
                  </a:ext>
                </a:extLst>
              </a:tr>
              <a:tr h="335032">
                <a:tc>
                  <a:txBody>
                    <a:bodyPr/>
                    <a:lstStyle/>
                    <a:p>
                      <a:pPr algn="ctr"/>
                      <a:r>
                        <a:rPr lang="en-US" sz="1200" dirty="0">
                          <a:latin typeface="Arial" charset="0"/>
                          <a:ea typeface="Arial" charset="0"/>
                          <a:cs typeface="Arial" charset="0"/>
                        </a:rPr>
                        <a:t>Text here</a:t>
                      </a:r>
                    </a:p>
                  </a:txBody>
                  <a:tcPr marL="82611" marR="82611" marT="41305" marB="41305" anchor="ctr">
                    <a:solidFill>
                      <a:srgbClr val="B22F16">
                        <a:alpha val="50196"/>
                      </a:srgbClr>
                    </a:solidFill>
                  </a:tcPr>
                </a:tc>
                <a:tc>
                  <a:txBody>
                    <a:bodyPr/>
                    <a:lstStyle/>
                    <a:p>
                      <a:pPr algn="ctr"/>
                      <a:r>
                        <a:rPr lang="en-US" sz="1200" dirty="0">
                          <a:latin typeface="Arial" charset="0"/>
                          <a:ea typeface="Arial" charset="0"/>
                          <a:cs typeface="Arial" charset="0"/>
                        </a:rPr>
                        <a:t>Text here</a:t>
                      </a:r>
                    </a:p>
                  </a:txBody>
                  <a:tcPr marL="82611" marR="82611" marT="41305" marB="41305" anchor="ctr">
                    <a:solidFill>
                      <a:srgbClr val="B22F16">
                        <a:alpha val="50196"/>
                      </a:srgbClr>
                    </a:solidFill>
                  </a:tcPr>
                </a:tc>
                <a:tc>
                  <a:txBody>
                    <a:bodyPr/>
                    <a:lstStyle/>
                    <a:p>
                      <a:pPr algn="ctr"/>
                      <a:r>
                        <a:rPr lang="en-US" sz="1200" dirty="0">
                          <a:latin typeface="Arial" charset="0"/>
                          <a:ea typeface="Arial" charset="0"/>
                          <a:cs typeface="Arial" charset="0"/>
                        </a:rPr>
                        <a:t>Text here</a:t>
                      </a:r>
                    </a:p>
                  </a:txBody>
                  <a:tcPr marL="82611" marR="82611" marT="41305" marB="41305" anchor="ctr">
                    <a:solidFill>
                      <a:srgbClr val="B22F16">
                        <a:alpha val="50196"/>
                      </a:srgbClr>
                    </a:solidFill>
                  </a:tcPr>
                </a:tc>
                <a:tc>
                  <a:txBody>
                    <a:bodyPr/>
                    <a:lstStyle/>
                    <a:p>
                      <a:pPr algn="ctr"/>
                      <a:r>
                        <a:rPr lang="en-US" sz="1200" dirty="0">
                          <a:latin typeface="Arial" charset="0"/>
                          <a:ea typeface="Arial" charset="0"/>
                          <a:cs typeface="Arial" charset="0"/>
                        </a:rPr>
                        <a:t>Text here</a:t>
                      </a:r>
                    </a:p>
                  </a:txBody>
                  <a:tcPr marL="82611" marR="82611" marT="41305" marB="41305" anchor="ctr">
                    <a:solidFill>
                      <a:srgbClr val="B22F16">
                        <a:alpha val="50196"/>
                      </a:srgbClr>
                    </a:solidFill>
                  </a:tcPr>
                </a:tc>
                <a:tc>
                  <a:txBody>
                    <a:bodyPr/>
                    <a:lstStyle/>
                    <a:p>
                      <a:pPr algn="ctr"/>
                      <a:r>
                        <a:rPr lang="en-US" sz="1200" dirty="0">
                          <a:latin typeface="Arial" charset="0"/>
                          <a:ea typeface="Arial" charset="0"/>
                          <a:cs typeface="Arial" charset="0"/>
                        </a:rPr>
                        <a:t>Text here</a:t>
                      </a:r>
                    </a:p>
                  </a:txBody>
                  <a:tcPr marL="82611" marR="82611" marT="41305" marB="41305" anchor="ctr">
                    <a:solidFill>
                      <a:srgbClr val="B22F16">
                        <a:alpha val="50196"/>
                      </a:srgbClr>
                    </a:solidFill>
                  </a:tcPr>
                </a:tc>
                <a:extLst>
                  <a:ext uri="{0D108BD9-81ED-4DB2-BD59-A6C34878D82A}">
                    <a16:rowId xmlns="" xmlns:a16="http://schemas.microsoft.com/office/drawing/2014/main" val="10010"/>
                  </a:ext>
                </a:extLst>
              </a:tr>
            </a:tbl>
          </a:graphicData>
        </a:graphic>
      </p:graphicFrame>
      <p:sp>
        <p:nvSpPr>
          <p:cNvPr id="8" name="Text Placeholder 2"/>
          <p:cNvSpPr>
            <a:spLocks noGrp="1"/>
          </p:cNvSpPr>
          <p:nvPr>
            <p:ph idx="1" hasCustomPrompt="1"/>
          </p:nvPr>
        </p:nvSpPr>
        <p:spPr>
          <a:xfrm>
            <a:off x="734084" y="1276687"/>
            <a:ext cx="2323016" cy="4833591"/>
          </a:xfrm>
          <a:prstGeom prst="rect">
            <a:avLst/>
          </a:prstGeom>
        </p:spPr>
        <p:txBody>
          <a:bodyPr vert="horz" lIns="91440" tIns="45720" rIns="91440" bIns="45720" rtlCol="0">
            <a:noAutofit/>
          </a:bodyPr>
          <a:lstStyle>
            <a:lvl1pPr marL="0" indent="0">
              <a:buNone/>
              <a:defRPr sz="1600"/>
            </a:lvl1pPr>
          </a:lstStyle>
          <a:p>
            <a:pPr lvl="0"/>
            <a:r>
              <a:rPr lang="en-US" dirty="0"/>
              <a:t>Text to come here</a:t>
            </a:r>
          </a:p>
        </p:txBody>
      </p:sp>
    </p:spTree>
    <p:extLst>
      <p:ext uri="{BB962C8B-B14F-4D97-AF65-F5344CB8AC3E}">
        <p14:creationId xmlns:p14="http://schemas.microsoft.com/office/powerpoint/2010/main" val="1136686889"/>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preserve="1" userDrawn="1">
  <p:cSld name="Blue Cover slide">
    <p:spTree>
      <p:nvGrpSpPr>
        <p:cNvPr id="1" name=""/>
        <p:cNvGrpSpPr/>
        <p:nvPr/>
      </p:nvGrpSpPr>
      <p:grpSpPr>
        <a:xfrm>
          <a:off x="0" y="0"/>
          <a:ext cx="0" cy="0"/>
          <a:chOff x="0" y="0"/>
          <a:chExt cx="0" cy="0"/>
        </a:xfrm>
      </p:grpSpPr>
      <p:pic>
        <p:nvPicPr>
          <p:cNvPr id="7" name="Picture 6" descr="A4 Page_v1-02.jp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14" y="0"/>
            <a:ext cx="9142571" cy="6858000"/>
          </a:xfrm>
          <a:prstGeom prst="rect">
            <a:avLst/>
          </a:prstGeom>
        </p:spPr>
      </p:pic>
      <p:sp>
        <p:nvSpPr>
          <p:cNvPr id="18" name="Title 17"/>
          <p:cNvSpPr>
            <a:spLocks noGrp="1"/>
          </p:cNvSpPr>
          <p:nvPr>
            <p:ph type="title" hasCustomPrompt="1"/>
          </p:nvPr>
        </p:nvSpPr>
        <p:spPr>
          <a:xfrm>
            <a:off x="5039169" y="2412145"/>
            <a:ext cx="3714687" cy="856675"/>
          </a:xfrm>
        </p:spPr>
        <p:txBody>
          <a:bodyPr>
            <a:normAutofit/>
          </a:bodyPr>
          <a:lstStyle>
            <a:lvl1pPr>
              <a:defRPr sz="2600" b="1" baseline="0">
                <a:solidFill>
                  <a:schemeClr val="bg1"/>
                </a:solidFill>
              </a:defRPr>
            </a:lvl1pPr>
          </a:lstStyle>
          <a:p>
            <a:r>
              <a:rPr lang="en-US" dirty="0"/>
              <a:t>Deck Title comes here</a:t>
            </a:r>
          </a:p>
        </p:txBody>
      </p:sp>
      <p:sp>
        <p:nvSpPr>
          <p:cNvPr id="23" name="Text Placeholder 22"/>
          <p:cNvSpPr>
            <a:spLocks noGrp="1"/>
          </p:cNvSpPr>
          <p:nvPr>
            <p:ph type="body" sz="quarter" idx="10" hasCustomPrompt="1"/>
          </p:nvPr>
        </p:nvSpPr>
        <p:spPr>
          <a:xfrm>
            <a:off x="5039169" y="3392424"/>
            <a:ext cx="2790825" cy="618744"/>
          </a:xfrm>
        </p:spPr>
        <p:txBody>
          <a:bodyPr anchor="ctr">
            <a:noAutofit/>
          </a:bodyPr>
          <a:lstStyle>
            <a:lvl1pPr marL="0" indent="0">
              <a:spcAft>
                <a:spcPts val="200"/>
              </a:spcAft>
              <a:buNone/>
              <a:defRPr sz="1600">
                <a:solidFill>
                  <a:schemeClr val="bg1"/>
                </a:solidFill>
              </a:defRPr>
            </a:lvl1pPr>
          </a:lstStyle>
          <a:p>
            <a:pPr lvl="0"/>
            <a:r>
              <a:rPr lang="en-US" dirty="0"/>
              <a:t>01 January 2017</a:t>
            </a:r>
          </a:p>
        </p:txBody>
      </p:sp>
      <p:pic>
        <p:nvPicPr>
          <p:cNvPr id="6" name="Picture 5"/>
          <p:cNvPicPr>
            <a:picLocks noChangeAspect="1"/>
          </p:cNvPicPr>
          <p:nvPr userDrawn="1"/>
        </p:nvPicPr>
        <p:blipFill rotWithShape="1">
          <a:blip r:embed="rId3" cstate="print">
            <a:extLst>
              <a:ext uri="{28A0092B-C50C-407E-A947-70E740481C1C}">
                <a14:useLocalDpi xmlns:a14="http://schemas.microsoft.com/office/drawing/2010/main" val="0"/>
              </a:ext>
            </a:extLst>
          </a:blip>
          <a:srcRect l="3582" t="34271" r="15" b="31898"/>
          <a:stretch/>
        </p:blipFill>
        <p:spPr>
          <a:xfrm>
            <a:off x="232014" y="6034153"/>
            <a:ext cx="2542905" cy="630936"/>
          </a:xfrm>
          <a:prstGeom prst="rect">
            <a:avLst/>
          </a:prstGeom>
        </p:spPr>
      </p:pic>
    </p:spTree>
    <p:extLst>
      <p:ext uri="{BB962C8B-B14F-4D97-AF65-F5344CB8AC3E}">
        <p14:creationId xmlns:p14="http://schemas.microsoft.com/office/powerpoint/2010/main" val="139697069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Section Divider">
    <p:spTree>
      <p:nvGrpSpPr>
        <p:cNvPr id="1" name=""/>
        <p:cNvGrpSpPr/>
        <p:nvPr/>
      </p:nvGrpSpPr>
      <p:grpSpPr>
        <a:xfrm>
          <a:off x="0" y="0"/>
          <a:ext cx="0" cy="0"/>
          <a:chOff x="0" y="0"/>
          <a:chExt cx="0" cy="0"/>
        </a:xfrm>
      </p:grpSpPr>
      <p:sp>
        <p:nvSpPr>
          <p:cNvPr id="11" name="Rectangle 10"/>
          <p:cNvSpPr/>
          <p:nvPr userDrawn="1"/>
        </p:nvSpPr>
        <p:spPr>
          <a:xfrm>
            <a:off x="0" y="0"/>
            <a:ext cx="9144000" cy="6858000"/>
          </a:xfrm>
          <a:prstGeom prst="rect">
            <a:avLst/>
          </a:prstGeom>
          <a:solidFill>
            <a:srgbClr val="0B264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10" name="Parallelogram 9"/>
          <p:cNvSpPr/>
          <p:nvPr userDrawn="1"/>
        </p:nvSpPr>
        <p:spPr>
          <a:xfrm>
            <a:off x="5538652" y="2485703"/>
            <a:ext cx="3151414" cy="2556560"/>
          </a:xfrm>
          <a:prstGeom prst="parallelogram">
            <a:avLst>
              <a:gd name="adj" fmla="val 0"/>
            </a:avLst>
          </a:prstGeom>
          <a:solidFill>
            <a:srgbClr val="DA4720">
              <a:alpha val="9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Slide Number Placeholder 5"/>
          <p:cNvSpPr>
            <a:spLocks noGrp="1"/>
          </p:cNvSpPr>
          <p:nvPr>
            <p:ph type="sldNum" sz="quarter" idx="12"/>
          </p:nvPr>
        </p:nvSpPr>
        <p:spPr/>
        <p:txBody>
          <a:bodyPr/>
          <a:lstStyle/>
          <a:p>
            <a:fld id="{353CB433-A6EE-44F1-B9D3-A6E8EE95F9C9}" type="slidenum">
              <a:rPr lang="en-IN" smtClean="0"/>
              <a:t>‹#›</a:t>
            </a:fld>
            <a:endParaRPr lang="en-IN" dirty="0"/>
          </a:p>
        </p:txBody>
      </p:sp>
      <p:sp>
        <p:nvSpPr>
          <p:cNvPr id="3" name="Text Placeholder 2"/>
          <p:cNvSpPr>
            <a:spLocks noGrp="1"/>
          </p:cNvSpPr>
          <p:nvPr>
            <p:ph type="body" idx="1"/>
          </p:nvPr>
        </p:nvSpPr>
        <p:spPr>
          <a:xfrm>
            <a:off x="5695398" y="2984863"/>
            <a:ext cx="2863386" cy="1500187"/>
          </a:xfrm>
        </p:spPr>
        <p:txBody>
          <a:bodyPr anchor="ctr">
            <a:normAutofit/>
          </a:bodyPr>
          <a:lstStyle>
            <a:lvl1pPr marL="0" indent="0">
              <a:buNone/>
              <a:defRPr sz="260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Click to edit Master text styles</a:t>
            </a:r>
          </a:p>
        </p:txBody>
      </p:sp>
      <p:sp>
        <p:nvSpPr>
          <p:cNvPr id="12" name="Parallelogram 11"/>
          <p:cNvSpPr/>
          <p:nvPr userDrawn="1"/>
        </p:nvSpPr>
        <p:spPr>
          <a:xfrm>
            <a:off x="8690067" y="2485703"/>
            <a:ext cx="453934" cy="2556560"/>
          </a:xfrm>
          <a:prstGeom prst="parallelogram">
            <a:avLst>
              <a:gd name="adj" fmla="val 0"/>
            </a:avLst>
          </a:prstGeom>
          <a:solidFill>
            <a:srgbClr val="B22F16">
              <a:alpha val="9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9" name="Straight Connector 8"/>
          <p:cNvCxnSpPr/>
          <p:nvPr userDrawn="1"/>
        </p:nvCxnSpPr>
        <p:spPr>
          <a:xfrm>
            <a:off x="8679766" y="2476919"/>
            <a:ext cx="0" cy="2602523"/>
          </a:xfrm>
          <a:prstGeom prst="line">
            <a:avLst/>
          </a:prstGeom>
          <a:ln w="25400">
            <a:solidFill>
              <a:srgbClr val="12468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86200196"/>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lvl1pPr>
              <a:defRPr sz="1600">
                <a:solidFill>
                  <a:schemeClr val="tx1"/>
                </a:solidFill>
              </a:defRPr>
            </a:lvl1pPr>
            <a:lvl2pPr>
              <a:defRPr sz="1600">
                <a:solidFill>
                  <a:schemeClr val="tx1"/>
                </a:solidFill>
              </a:defRPr>
            </a:lvl2pPr>
            <a:lvl3pPr>
              <a:defRPr sz="1600">
                <a:solidFill>
                  <a:schemeClr val="tx1"/>
                </a:solidFill>
              </a:defRPr>
            </a:lvl3pPr>
            <a:lvl4pPr>
              <a:defRPr sz="1600">
                <a:solidFill>
                  <a:schemeClr val="tx1"/>
                </a:solidFill>
              </a:defRPr>
            </a:lvl4pPr>
            <a:lvl5pPr>
              <a:defRPr sz="1600">
                <a:solidFill>
                  <a:schemeClr val="tx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Slide Number Placeholder 5"/>
          <p:cNvSpPr>
            <a:spLocks noGrp="1"/>
          </p:cNvSpPr>
          <p:nvPr>
            <p:ph type="sldNum" sz="quarter" idx="12"/>
          </p:nvPr>
        </p:nvSpPr>
        <p:spPr/>
        <p:txBody>
          <a:bodyPr/>
          <a:lstStyle/>
          <a:p>
            <a:fld id="{353CB433-A6EE-44F1-B9D3-A6E8EE95F9C9}" type="slidenum">
              <a:rPr lang="en-IN" smtClean="0">
                <a:solidFill>
                  <a:prstClr val="black">
                    <a:tint val="75000"/>
                    <a:alpha val="99000"/>
                  </a:prstClr>
                </a:solidFill>
                <a:latin typeface="Calibri"/>
              </a:rPr>
              <a:pPr/>
              <a:t>‹#›</a:t>
            </a:fld>
            <a:endParaRPr lang="en-IN" dirty="0">
              <a:solidFill>
                <a:prstClr val="black">
                  <a:tint val="75000"/>
                  <a:alpha val="99000"/>
                </a:prstClr>
              </a:solidFill>
              <a:latin typeface="Calibri"/>
            </a:endParaRPr>
          </a:p>
        </p:txBody>
      </p:sp>
    </p:spTree>
    <p:extLst>
      <p:ext uri="{BB962C8B-B14F-4D97-AF65-F5344CB8AC3E}">
        <p14:creationId xmlns:p14="http://schemas.microsoft.com/office/powerpoint/2010/main" val="1552068382"/>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preserve="1" userDrawn="1">
  <p:cSld name="Section Divider">
    <p:spTree>
      <p:nvGrpSpPr>
        <p:cNvPr id="1" name=""/>
        <p:cNvGrpSpPr/>
        <p:nvPr/>
      </p:nvGrpSpPr>
      <p:grpSpPr>
        <a:xfrm>
          <a:off x="0" y="0"/>
          <a:ext cx="0" cy="0"/>
          <a:chOff x="0" y="0"/>
          <a:chExt cx="0" cy="0"/>
        </a:xfrm>
      </p:grpSpPr>
      <p:sp>
        <p:nvSpPr>
          <p:cNvPr id="11" name="Rectangle 10"/>
          <p:cNvSpPr/>
          <p:nvPr userDrawn="1"/>
        </p:nvSpPr>
        <p:spPr>
          <a:xfrm>
            <a:off x="0" y="0"/>
            <a:ext cx="9144000" cy="6858000"/>
          </a:xfrm>
          <a:prstGeom prst="rect">
            <a:avLst/>
          </a:prstGeom>
          <a:solidFill>
            <a:srgbClr val="0B264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solidFill>
                <a:prstClr val="white"/>
              </a:solidFill>
              <a:latin typeface="Calibri"/>
            </a:endParaRPr>
          </a:p>
        </p:txBody>
      </p:sp>
      <p:sp>
        <p:nvSpPr>
          <p:cNvPr id="10" name="Parallelogram 9"/>
          <p:cNvSpPr/>
          <p:nvPr userDrawn="1"/>
        </p:nvSpPr>
        <p:spPr>
          <a:xfrm>
            <a:off x="5538652" y="2485703"/>
            <a:ext cx="3151414" cy="2556560"/>
          </a:xfrm>
          <a:prstGeom prst="parallelogram">
            <a:avLst>
              <a:gd name="adj" fmla="val 0"/>
            </a:avLst>
          </a:prstGeom>
          <a:solidFill>
            <a:srgbClr val="DA4720">
              <a:alpha val="9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latin typeface="Calibri"/>
            </a:endParaRPr>
          </a:p>
        </p:txBody>
      </p:sp>
      <p:sp>
        <p:nvSpPr>
          <p:cNvPr id="6" name="Slide Number Placeholder 5"/>
          <p:cNvSpPr>
            <a:spLocks noGrp="1"/>
          </p:cNvSpPr>
          <p:nvPr>
            <p:ph type="sldNum" sz="quarter" idx="12"/>
          </p:nvPr>
        </p:nvSpPr>
        <p:spPr/>
        <p:txBody>
          <a:bodyPr/>
          <a:lstStyle/>
          <a:p>
            <a:fld id="{353CB433-A6EE-44F1-B9D3-A6E8EE95F9C9}" type="slidenum">
              <a:rPr lang="en-IN" smtClean="0">
                <a:solidFill>
                  <a:prstClr val="black">
                    <a:tint val="75000"/>
                    <a:alpha val="99000"/>
                  </a:prstClr>
                </a:solidFill>
                <a:latin typeface="Calibri"/>
              </a:rPr>
              <a:pPr/>
              <a:t>‹#›</a:t>
            </a:fld>
            <a:endParaRPr lang="en-IN" dirty="0">
              <a:solidFill>
                <a:prstClr val="black">
                  <a:tint val="75000"/>
                  <a:alpha val="99000"/>
                </a:prstClr>
              </a:solidFill>
              <a:latin typeface="Calibri"/>
            </a:endParaRPr>
          </a:p>
        </p:txBody>
      </p:sp>
      <p:sp>
        <p:nvSpPr>
          <p:cNvPr id="3" name="Text Placeholder 2"/>
          <p:cNvSpPr>
            <a:spLocks noGrp="1"/>
          </p:cNvSpPr>
          <p:nvPr>
            <p:ph type="body" idx="1"/>
          </p:nvPr>
        </p:nvSpPr>
        <p:spPr>
          <a:xfrm>
            <a:off x="5695398" y="2984863"/>
            <a:ext cx="2863386" cy="1500187"/>
          </a:xfrm>
        </p:spPr>
        <p:txBody>
          <a:bodyPr anchor="ctr">
            <a:normAutofit/>
          </a:bodyPr>
          <a:lstStyle>
            <a:lvl1pPr marL="0" indent="0">
              <a:buNone/>
              <a:defRPr sz="260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Click to edit Master text styles</a:t>
            </a:r>
          </a:p>
        </p:txBody>
      </p:sp>
      <p:sp>
        <p:nvSpPr>
          <p:cNvPr id="12" name="Parallelogram 11"/>
          <p:cNvSpPr/>
          <p:nvPr userDrawn="1"/>
        </p:nvSpPr>
        <p:spPr>
          <a:xfrm>
            <a:off x="8690067" y="2485703"/>
            <a:ext cx="453934" cy="2556560"/>
          </a:xfrm>
          <a:prstGeom prst="parallelogram">
            <a:avLst>
              <a:gd name="adj" fmla="val 0"/>
            </a:avLst>
          </a:prstGeom>
          <a:solidFill>
            <a:srgbClr val="B22F16">
              <a:alpha val="9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latin typeface="Calibri"/>
            </a:endParaRPr>
          </a:p>
        </p:txBody>
      </p:sp>
      <p:cxnSp>
        <p:nvCxnSpPr>
          <p:cNvPr id="9" name="Straight Connector 8"/>
          <p:cNvCxnSpPr/>
          <p:nvPr userDrawn="1"/>
        </p:nvCxnSpPr>
        <p:spPr>
          <a:xfrm>
            <a:off x="8679766" y="2476919"/>
            <a:ext cx="0" cy="2602523"/>
          </a:xfrm>
          <a:prstGeom prst="line">
            <a:avLst/>
          </a:prstGeom>
          <a:ln w="25400">
            <a:solidFill>
              <a:srgbClr val="12468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37632961"/>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preserve="1" userDrawn="1">
  <p:cSld name="Section Divider Plain">
    <p:spTree>
      <p:nvGrpSpPr>
        <p:cNvPr id="1" name=""/>
        <p:cNvGrpSpPr/>
        <p:nvPr/>
      </p:nvGrpSpPr>
      <p:grpSpPr>
        <a:xfrm>
          <a:off x="0" y="0"/>
          <a:ext cx="0" cy="0"/>
          <a:chOff x="0" y="0"/>
          <a:chExt cx="0" cy="0"/>
        </a:xfrm>
      </p:grpSpPr>
      <p:sp>
        <p:nvSpPr>
          <p:cNvPr id="11" name="Rectangle 10"/>
          <p:cNvSpPr/>
          <p:nvPr userDrawn="1"/>
        </p:nvSpPr>
        <p:spPr>
          <a:xfrm>
            <a:off x="0" y="0"/>
            <a:ext cx="9144000" cy="6858000"/>
          </a:xfrm>
          <a:prstGeom prst="rect">
            <a:avLst/>
          </a:prstGeom>
          <a:solidFill>
            <a:srgbClr val="0B264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solidFill>
                <a:prstClr val="white"/>
              </a:solidFill>
              <a:latin typeface="Calibri"/>
            </a:endParaRPr>
          </a:p>
        </p:txBody>
      </p:sp>
      <p:sp>
        <p:nvSpPr>
          <p:cNvPr id="10" name="Parallelogram 9"/>
          <p:cNvSpPr/>
          <p:nvPr userDrawn="1"/>
        </p:nvSpPr>
        <p:spPr>
          <a:xfrm>
            <a:off x="5538652" y="2485703"/>
            <a:ext cx="3151414" cy="2556560"/>
          </a:xfrm>
          <a:prstGeom prst="parallelogram">
            <a:avLst>
              <a:gd name="adj" fmla="val 0"/>
            </a:avLst>
          </a:prstGeom>
          <a:solidFill>
            <a:srgbClr val="DA4720">
              <a:alpha val="9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latin typeface="Calibri"/>
            </a:endParaRPr>
          </a:p>
        </p:txBody>
      </p:sp>
      <p:sp>
        <p:nvSpPr>
          <p:cNvPr id="6" name="Slide Number Placeholder 5"/>
          <p:cNvSpPr>
            <a:spLocks noGrp="1"/>
          </p:cNvSpPr>
          <p:nvPr>
            <p:ph type="sldNum" sz="quarter" idx="12"/>
          </p:nvPr>
        </p:nvSpPr>
        <p:spPr/>
        <p:txBody>
          <a:bodyPr/>
          <a:lstStyle/>
          <a:p>
            <a:fld id="{353CB433-A6EE-44F1-B9D3-A6E8EE95F9C9}" type="slidenum">
              <a:rPr lang="en-IN" smtClean="0">
                <a:solidFill>
                  <a:prstClr val="black">
                    <a:tint val="75000"/>
                    <a:alpha val="99000"/>
                  </a:prstClr>
                </a:solidFill>
                <a:latin typeface="Calibri"/>
              </a:rPr>
              <a:pPr/>
              <a:t>‹#›</a:t>
            </a:fld>
            <a:endParaRPr lang="en-IN" dirty="0">
              <a:solidFill>
                <a:prstClr val="black">
                  <a:tint val="75000"/>
                  <a:alpha val="99000"/>
                </a:prstClr>
              </a:solidFill>
              <a:latin typeface="Calibri"/>
            </a:endParaRPr>
          </a:p>
        </p:txBody>
      </p:sp>
      <p:sp>
        <p:nvSpPr>
          <p:cNvPr id="3" name="Text Placeholder 2"/>
          <p:cNvSpPr>
            <a:spLocks noGrp="1"/>
          </p:cNvSpPr>
          <p:nvPr>
            <p:ph type="body" idx="1"/>
          </p:nvPr>
        </p:nvSpPr>
        <p:spPr>
          <a:xfrm>
            <a:off x="5695398" y="2984863"/>
            <a:ext cx="2826810" cy="1500187"/>
          </a:xfrm>
        </p:spPr>
        <p:txBody>
          <a:bodyPr anchor="ctr">
            <a:normAutofit/>
          </a:bodyPr>
          <a:lstStyle>
            <a:lvl1pPr marL="0" indent="0">
              <a:buNone/>
              <a:defRPr sz="260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Click to edit Master text styles</a:t>
            </a:r>
          </a:p>
        </p:txBody>
      </p:sp>
      <p:sp>
        <p:nvSpPr>
          <p:cNvPr id="12" name="Parallelogram 11"/>
          <p:cNvSpPr/>
          <p:nvPr userDrawn="1"/>
        </p:nvSpPr>
        <p:spPr>
          <a:xfrm>
            <a:off x="8690067" y="2485703"/>
            <a:ext cx="453934" cy="2556560"/>
          </a:xfrm>
          <a:prstGeom prst="parallelogram">
            <a:avLst>
              <a:gd name="adj" fmla="val 0"/>
            </a:avLst>
          </a:prstGeom>
          <a:solidFill>
            <a:srgbClr val="B22F16">
              <a:alpha val="9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latin typeface="Calibri"/>
            </a:endParaRPr>
          </a:p>
        </p:txBody>
      </p:sp>
      <p:cxnSp>
        <p:nvCxnSpPr>
          <p:cNvPr id="9" name="Straight Connector 8"/>
          <p:cNvCxnSpPr/>
          <p:nvPr userDrawn="1"/>
        </p:nvCxnSpPr>
        <p:spPr>
          <a:xfrm>
            <a:off x="8679766" y="2476919"/>
            <a:ext cx="0" cy="2602523"/>
          </a:xfrm>
          <a:prstGeom prst="line">
            <a:avLst/>
          </a:prstGeom>
          <a:ln w="25400">
            <a:solidFill>
              <a:srgbClr val="12468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24070935"/>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Sp="0" preserve="1" userDrawn="1">
  <p:cSld name="Title and two column tex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901336" y="1238761"/>
            <a:ext cx="3546567" cy="4670719"/>
          </a:xfrm>
        </p:spPr>
        <p:txBody>
          <a:bodyPr/>
          <a:lstStyle>
            <a:lvl1pPr>
              <a:defRPr sz="1600">
                <a:solidFill>
                  <a:schemeClr val="tx1"/>
                </a:solidFill>
              </a:defRPr>
            </a:lvl1pPr>
            <a:lvl2pPr>
              <a:defRPr sz="1600">
                <a:solidFill>
                  <a:schemeClr val="tx1"/>
                </a:solidFill>
              </a:defRPr>
            </a:lvl2pPr>
            <a:lvl3pPr>
              <a:defRPr sz="1600">
                <a:solidFill>
                  <a:schemeClr val="tx1"/>
                </a:solidFill>
              </a:defRPr>
            </a:lvl3pPr>
            <a:lvl4pPr>
              <a:defRPr sz="1600">
                <a:solidFill>
                  <a:schemeClr val="tx1"/>
                </a:solidFill>
              </a:defRPr>
            </a:lvl4pPr>
            <a:lvl5pPr>
              <a:defRPr sz="1600">
                <a:solidFill>
                  <a:schemeClr val="tx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4970416" y="1238761"/>
            <a:ext cx="3546567" cy="4670719"/>
          </a:xfrm>
        </p:spPr>
        <p:txBody>
          <a:bodyPr/>
          <a:lstStyle>
            <a:lvl1pPr>
              <a:defRPr sz="1600">
                <a:solidFill>
                  <a:schemeClr val="tx1"/>
                </a:solidFill>
              </a:defRPr>
            </a:lvl1pPr>
            <a:lvl2pPr>
              <a:defRPr sz="1600">
                <a:solidFill>
                  <a:schemeClr val="tx1"/>
                </a:solidFill>
              </a:defRPr>
            </a:lvl2pPr>
            <a:lvl3pPr>
              <a:defRPr sz="1600">
                <a:solidFill>
                  <a:schemeClr val="tx1"/>
                </a:solidFill>
              </a:defRPr>
            </a:lvl3pPr>
            <a:lvl4pPr>
              <a:defRPr sz="1600">
                <a:solidFill>
                  <a:schemeClr val="tx1"/>
                </a:solidFill>
              </a:defRPr>
            </a:lvl4pPr>
            <a:lvl5pPr>
              <a:defRPr sz="1600">
                <a:solidFill>
                  <a:schemeClr val="tx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Slide Number Placeholder 6"/>
          <p:cNvSpPr>
            <a:spLocks noGrp="1"/>
          </p:cNvSpPr>
          <p:nvPr>
            <p:ph type="sldNum" sz="quarter" idx="12"/>
          </p:nvPr>
        </p:nvSpPr>
        <p:spPr/>
        <p:txBody>
          <a:bodyPr/>
          <a:lstStyle/>
          <a:p>
            <a:fld id="{353CB433-A6EE-44F1-B9D3-A6E8EE95F9C9}" type="slidenum">
              <a:rPr lang="en-IN" smtClean="0">
                <a:solidFill>
                  <a:prstClr val="black">
                    <a:tint val="75000"/>
                    <a:alpha val="99000"/>
                  </a:prstClr>
                </a:solidFill>
                <a:latin typeface="Calibri"/>
              </a:rPr>
              <a:pPr/>
              <a:t>‹#›</a:t>
            </a:fld>
            <a:endParaRPr lang="en-IN" dirty="0">
              <a:solidFill>
                <a:prstClr val="black">
                  <a:tint val="75000"/>
                  <a:alpha val="99000"/>
                </a:prstClr>
              </a:solidFill>
              <a:latin typeface="Calibri"/>
            </a:endParaRPr>
          </a:p>
        </p:txBody>
      </p:sp>
      <p:sp>
        <p:nvSpPr>
          <p:cNvPr id="9" name="Title Placeholder 1"/>
          <p:cNvSpPr>
            <a:spLocks noGrp="1"/>
          </p:cNvSpPr>
          <p:nvPr>
            <p:ph type="title"/>
          </p:nvPr>
        </p:nvSpPr>
        <p:spPr>
          <a:xfrm>
            <a:off x="771968" y="64784"/>
            <a:ext cx="7918097" cy="856675"/>
          </a:xfrm>
          <a:prstGeom prst="rect">
            <a:avLst/>
          </a:prstGeom>
        </p:spPr>
        <p:txBody>
          <a:bodyPr vert="horz" lIns="91440" tIns="45720" rIns="91440" bIns="45720" rtlCol="0" anchor="ctr">
            <a:normAutofit/>
          </a:bodyPr>
          <a:lstStyle/>
          <a:p>
            <a:r>
              <a:rPr lang="en-US" dirty="0"/>
              <a:t>Click to edit Master title style</a:t>
            </a:r>
          </a:p>
        </p:txBody>
      </p:sp>
    </p:spTree>
    <p:extLst>
      <p:ext uri="{BB962C8B-B14F-4D97-AF65-F5344CB8AC3E}">
        <p14:creationId xmlns:p14="http://schemas.microsoft.com/office/powerpoint/2010/main" val="2428974602"/>
      </p:ext>
    </p:extLst>
  </p:cSld>
  <p:clrMapOvr>
    <a:masterClrMapping/>
  </p:clrMapOvr>
  <p:extLst>
    <p:ext uri="{DCECCB84-F9BA-43D5-87BE-67443E8EF086}">
      <p15:sldGuideLst xmlns="" xmlns:p15="http://schemas.microsoft.com/office/powerpoint/2012/main">
        <p15:guide id="1" orient="horz" pos="2160" userDrawn="1">
          <p15:clr>
            <a:srgbClr val="FBAE40"/>
          </p15:clr>
        </p15:guide>
        <p15:guide id="2" pos="2880" userDrawn="1">
          <p15:clr>
            <a:srgbClr val="FBAE40"/>
          </p15:clr>
        </p15:guide>
      </p15:sldGuideLst>
    </p:ext>
  </p:extLst>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preserve="1" userDrawn="1">
  <p:cSld name="Title with picture and content">
    <p:spTree>
      <p:nvGrpSpPr>
        <p:cNvPr id="1" name=""/>
        <p:cNvGrpSpPr/>
        <p:nvPr/>
      </p:nvGrpSpPr>
      <p:grpSpPr>
        <a:xfrm>
          <a:off x="0" y="0"/>
          <a:ext cx="0" cy="0"/>
          <a:chOff x="0" y="0"/>
          <a:chExt cx="0" cy="0"/>
        </a:xfrm>
      </p:grpSpPr>
      <p:sp>
        <p:nvSpPr>
          <p:cNvPr id="3" name="Picture Placeholder 2"/>
          <p:cNvSpPr>
            <a:spLocks noGrp="1" noChangeAspect="1"/>
          </p:cNvSpPr>
          <p:nvPr>
            <p:ph type="pic" idx="1"/>
          </p:nvPr>
        </p:nvSpPr>
        <p:spPr>
          <a:xfrm>
            <a:off x="769041" y="1288062"/>
            <a:ext cx="3134419" cy="3803651"/>
          </a:xfrm>
        </p:spPr>
        <p:txBody>
          <a:bodyPr anchor="t"/>
          <a:lstStyle>
            <a:lvl1pPr marL="0" indent="0">
              <a:buNone/>
              <a:defRPr sz="16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7" name="Slide Number Placeholder 6"/>
          <p:cNvSpPr>
            <a:spLocks noGrp="1"/>
          </p:cNvSpPr>
          <p:nvPr>
            <p:ph type="sldNum" sz="quarter" idx="12"/>
          </p:nvPr>
        </p:nvSpPr>
        <p:spPr/>
        <p:txBody>
          <a:bodyPr/>
          <a:lstStyle/>
          <a:p>
            <a:fld id="{353CB433-A6EE-44F1-B9D3-A6E8EE95F9C9}" type="slidenum">
              <a:rPr lang="en-IN" smtClean="0">
                <a:solidFill>
                  <a:prstClr val="black">
                    <a:tint val="75000"/>
                    <a:alpha val="99000"/>
                  </a:prstClr>
                </a:solidFill>
                <a:latin typeface="Calibri"/>
              </a:rPr>
              <a:pPr/>
              <a:t>‹#›</a:t>
            </a:fld>
            <a:endParaRPr lang="en-IN" dirty="0">
              <a:solidFill>
                <a:prstClr val="black">
                  <a:tint val="75000"/>
                  <a:alpha val="99000"/>
                </a:prstClr>
              </a:solidFill>
              <a:latin typeface="Calibri"/>
            </a:endParaRPr>
          </a:p>
        </p:txBody>
      </p:sp>
      <p:sp>
        <p:nvSpPr>
          <p:cNvPr id="8" name="Title Placeholder 1"/>
          <p:cNvSpPr>
            <a:spLocks noGrp="1"/>
          </p:cNvSpPr>
          <p:nvPr>
            <p:ph type="title"/>
          </p:nvPr>
        </p:nvSpPr>
        <p:spPr>
          <a:xfrm>
            <a:off x="771968" y="64784"/>
            <a:ext cx="7918097" cy="856675"/>
          </a:xfrm>
          <a:prstGeom prst="rect">
            <a:avLst/>
          </a:prstGeom>
        </p:spPr>
        <p:txBody>
          <a:bodyPr vert="horz" lIns="91440" tIns="45720" rIns="91440" bIns="45720" rtlCol="0" anchor="ctr">
            <a:normAutofit/>
          </a:bodyPr>
          <a:lstStyle/>
          <a:p>
            <a:r>
              <a:rPr lang="en-US" dirty="0"/>
              <a:t>Click to edit Master title style</a:t>
            </a:r>
          </a:p>
        </p:txBody>
      </p:sp>
      <p:sp>
        <p:nvSpPr>
          <p:cNvPr id="6" name="Content Placeholder 2"/>
          <p:cNvSpPr>
            <a:spLocks noGrp="1"/>
          </p:cNvSpPr>
          <p:nvPr>
            <p:ph idx="13"/>
          </p:nvPr>
        </p:nvSpPr>
        <p:spPr>
          <a:xfrm>
            <a:off x="4230624" y="1288062"/>
            <a:ext cx="4461856" cy="3803651"/>
          </a:xfrm>
        </p:spPr>
        <p:txBody>
          <a:bodyPr/>
          <a:lstStyle>
            <a:lvl1pPr>
              <a:defRPr sz="1600">
                <a:solidFill>
                  <a:schemeClr val="tx1"/>
                </a:solidFill>
              </a:defRPr>
            </a:lvl1pPr>
            <a:lvl2pPr>
              <a:defRPr sz="1600">
                <a:solidFill>
                  <a:schemeClr val="tx1"/>
                </a:solidFill>
              </a:defRPr>
            </a:lvl2pPr>
            <a:lvl3pPr>
              <a:defRPr sz="1600">
                <a:solidFill>
                  <a:schemeClr val="tx1"/>
                </a:solidFill>
              </a:defRPr>
            </a:lvl3pPr>
            <a:lvl4pPr>
              <a:defRPr sz="1600">
                <a:solidFill>
                  <a:schemeClr val="tx1"/>
                </a:solidFill>
              </a:defRPr>
            </a:lvl4pPr>
            <a:lvl5pPr>
              <a:defRPr sz="1600">
                <a:solidFill>
                  <a:schemeClr val="tx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746881707"/>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preserve="1" userDrawn="1">
  <p:cSld name="Title with table and content">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353CB433-A6EE-44F1-B9D3-A6E8EE95F9C9}" type="slidenum">
              <a:rPr lang="en-IN" smtClean="0">
                <a:solidFill>
                  <a:prstClr val="black">
                    <a:tint val="75000"/>
                    <a:alpha val="99000"/>
                  </a:prstClr>
                </a:solidFill>
                <a:latin typeface="Calibri"/>
              </a:rPr>
              <a:pPr/>
              <a:t>‹#›</a:t>
            </a:fld>
            <a:endParaRPr lang="en-IN" dirty="0">
              <a:solidFill>
                <a:prstClr val="black">
                  <a:tint val="75000"/>
                  <a:alpha val="99000"/>
                </a:prstClr>
              </a:solidFill>
              <a:latin typeface="Calibri"/>
            </a:endParaRPr>
          </a:p>
        </p:txBody>
      </p:sp>
      <p:sp>
        <p:nvSpPr>
          <p:cNvPr id="6" name="Title Placeholder 1"/>
          <p:cNvSpPr>
            <a:spLocks noGrp="1"/>
          </p:cNvSpPr>
          <p:nvPr>
            <p:ph type="title"/>
          </p:nvPr>
        </p:nvSpPr>
        <p:spPr>
          <a:xfrm>
            <a:off x="771968" y="64784"/>
            <a:ext cx="7918097" cy="856675"/>
          </a:xfrm>
          <a:prstGeom prst="rect">
            <a:avLst/>
          </a:prstGeom>
        </p:spPr>
        <p:txBody>
          <a:bodyPr vert="horz" lIns="91440" tIns="45720" rIns="91440" bIns="45720" rtlCol="0" anchor="ctr">
            <a:normAutofit/>
          </a:bodyPr>
          <a:lstStyle/>
          <a:p>
            <a:r>
              <a:rPr lang="en-US" dirty="0"/>
              <a:t>Click to edit Master title style</a:t>
            </a:r>
          </a:p>
        </p:txBody>
      </p:sp>
      <p:graphicFrame>
        <p:nvGraphicFramePr>
          <p:cNvPr id="3" name="Table 2"/>
          <p:cNvGraphicFramePr>
            <a:graphicFrameLocks noGrp="1"/>
          </p:cNvGraphicFramePr>
          <p:nvPr userDrawn="1">
            <p:extLst>
              <p:ext uri="{D42A27DB-BD31-4B8C-83A1-F6EECF244321}">
                <p14:modId xmlns:p14="http://schemas.microsoft.com/office/powerpoint/2010/main" val="1668174607"/>
              </p:ext>
            </p:extLst>
          </p:nvPr>
        </p:nvGraphicFramePr>
        <p:xfrm>
          <a:off x="3198478" y="1276687"/>
          <a:ext cx="5507370" cy="3685352"/>
        </p:xfrm>
        <a:graphic>
          <a:graphicData uri="http://schemas.openxmlformats.org/drawingml/2006/table">
            <a:tbl>
              <a:tblPr firstRow="1" bandRow="1">
                <a:tableStyleId>{5C22544A-7EE6-4342-B048-85BDC9FD1C3A}</a:tableStyleId>
              </a:tblPr>
              <a:tblGrid>
                <a:gridCol w="1101474">
                  <a:extLst>
                    <a:ext uri="{9D8B030D-6E8A-4147-A177-3AD203B41FA5}">
                      <a16:colId xmlns="" xmlns:a16="http://schemas.microsoft.com/office/drawing/2014/main" val="20000"/>
                    </a:ext>
                  </a:extLst>
                </a:gridCol>
                <a:gridCol w="1101474">
                  <a:extLst>
                    <a:ext uri="{9D8B030D-6E8A-4147-A177-3AD203B41FA5}">
                      <a16:colId xmlns="" xmlns:a16="http://schemas.microsoft.com/office/drawing/2014/main" val="20001"/>
                    </a:ext>
                  </a:extLst>
                </a:gridCol>
                <a:gridCol w="1101474">
                  <a:extLst>
                    <a:ext uri="{9D8B030D-6E8A-4147-A177-3AD203B41FA5}">
                      <a16:colId xmlns="" xmlns:a16="http://schemas.microsoft.com/office/drawing/2014/main" val="20002"/>
                    </a:ext>
                  </a:extLst>
                </a:gridCol>
                <a:gridCol w="1101474">
                  <a:extLst>
                    <a:ext uri="{9D8B030D-6E8A-4147-A177-3AD203B41FA5}">
                      <a16:colId xmlns="" xmlns:a16="http://schemas.microsoft.com/office/drawing/2014/main" val="20003"/>
                    </a:ext>
                  </a:extLst>
                </a:gridCol>
                <a:gridCol w="1101474">
                  <a:extLst>
                    <a:ext uri="{9D8B030D-6E8A-4147-A177-3AD203B41FA5}">
                      <a16:colId xmlns="" xmlns:a16="http://schemas.microsoft.com/office/drawing/2014/main" val="20004"/>
                    </a:ext>
                  </a:extLst>
                </a:gridCol>
              </a:tblGrid>
              <a:tr h="335032">
                <a:tc>
                  <a:txBody>
                    <a:bodyPr/>
                    <a:lstStyle/>
                    <a:p>
                      <a:pPr algn="ctr"/>
                      <a:r>
                        <a:rPr lang="en-US" sz="1200" b="1" dirty="0">
                          <a:latin typeface="Arial" charset="0"/>
                          <a:ea typeface="Arial" charset="0"/>
                          <a:cs typeface="Arial" charset="0"/>
                        </a:rPr>
                        <a:t>Heading</a:t>
                      </a:r>
                      <a:r>
                        <a:rPr lang="en-US" sz="1200" b="1" baseline="0" dirty="0">
                          <a:latin typeface="Arial" charset="0"/>
                          <a:ea typeface="Arial" charset="0"/>
                          <a:cs typeface="Arial" charset="0"/>
                        </a:rPr>
                        <a:t> 1</a:t>
                      </a:r>
                      <a:endParaRPr lang="en-US" sz="1200" b="1" dirty="0">
                        <a:latin typeface="Arial" charset="0"/>
                        <a:ea typeface="Arial" charset="0"/>
                        <a:cs typeface="Arial" charset="0"/>
                      </a:endParaRPr>
                    </a:p>
                  </a:txBody>
                  <a:tcPr marL="82611" marR="82611" marT="41305" marB="41305" anchor="ctr">
                    <a:solidFill>
                      <a:srgbClr val="B22F16"/>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200" b="1" dirty="0">
                          <a:latin typeface="Arial" charset="0"/>
                          <a:ea typeface="Arial" charset="0"/>
                          <a:cs typeface="Arial" charset="0"/>
                        </a:rPr>
                        <a:t>Heading</a:t>
                      </a:r>
                      <a:r>
                        <a:rPr lang="en-US" sz="1200" b="1" baseline="0" dirty="0">
                          <a:latin typeface="Arial" charset="0"/>
                          <a:ea typeface="Arial" charset="0"/>
                          <a:cs typeface="Arial" charset="0"/>
                        </a:rPr>
                        <a:t> 2</a:t>
                      </a:r>
                      <a:endParaRPr lang="en-US" sz="1200" b="1" dirty="0">
                        <a:latin typeface="Arial" charset="0"/>
                        <a:ea typeface="Arial" charset="0"/>
                        <a:cs typeface="Arial" charset="0"/>
                      </a:endParaRPr>
                    </a:p>
                  </a:txBody>
                  <a:tcPr marL="82611" marR="82611" marT="41305" marB="41305" anchor="ctr">
                    <a:solidFill>
                      <a:srgbClr val="B22F16"/>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dirty="0">
                          <a:ln>
                            <a:noFill/>
                          </a:ln>
                          <a:solidFill>
                            <a:prstClr val="white"/>
                          </a:solidFill>
                          <a:effectLst/>
                          <a:uLnTx/>
                          <a:uFillTx/>
                          <a:latin typeface="Arial" charset="0"/>
                          <a:ea typeface="Arial" charset="0"/>
                          <a:cs typeface="Arial" charset="0"/>
                        </a:rPr>
                        <a:t>Heading 3</a:t>
                      </a:r>
                      <a:endParaRPr lang="en-US" sz="1200" b="1" dirty="0">
                        <a:latin typeface="Arial" charset="0"/>
                        <a:ea typeface="Arial" charset="0"/>
                        <a:cs typeface="Arial" charset="0"/>
                      </a:endParaRPr>
                    </a:p>
                  </a:txBody>
                  <a:tcPr marL="82611" marR="82611" marT="41305" marB="41305" anchor="ctr">
                    <a:solidFill>
                      <a:srgbClr val="B22F16"/>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dirty="0">
                          <a:ln>
                            <a:noFill/>
                          </a:ln>
                          <a:solidFill>
                            <a:prstClr val="white"/>
                          </a:solidFill>
                          <a:effectLst/>
                          <a:uLnTx/>
                          <a:uFillTx/>
                          <a:latin typeface="Arial" charset="0"/>
                          <a:ea typeface="Arial" charset="0"/>
                          <a:cs typeface="Arial" charset="0"/>
                        </a:rPr>
                        <a:t>Heading 4</a:t>
                      </a:r>
                      <a:endParaRPr lang="en-US" sz="1200" b="1" dirty="0">
                        <a:latin typeface="Arial" charset="0"/>
                        <a:ea typeface="Arial" charset="0"/>
                        <a:cs typeface="Arial" charset="0"/>
                      </a:endParaRPr>
                    </a:p>
                  </a:txBody>
                  <a:tcPr marL="82611" marR="82611" marT="41305" marB="41305" anchor="ctr">
                    <a:solidFill>
                      <a:srgbClr val="B22F16"/>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dirty="0">
                          <a:ln>
                            <a:noFill/>
                          </a:ln>
                          <a:solidFill>
                            <a:prstClr val="white"/>
                          </a:solidFill>
                          <a:effectLst/>
                          <a:uLnTx/>
                          <a:uFillTx/>
                          <a:latin typeface="Arial" charset="0"/>
                          <a:ea typeface="Arial" charset="0"/>
                          <a:cs typeface="Arial" charset="0"/>
                        </a:rPr>
                        <a:t>Heading 5</a:t>
                      </a:r>
                      <a:endParaRPr lang="en-US" sz="1200" b="1" dirty="0">
                        <a:latin typeface="Arial" charset="0"/>
                        <a:ea typeface="Arial" charset="0"/>
                        <a:cs typeface="Arial" charset="0"/>
                      </a:endParaRPr>
                    </a:p>
                  </a:txBody>
                  <a:tcPr marL="82611" marR="82611" marT="41305" marB="41305" anchor="ctr">
                    <a:solidFill>
                      <a:srgbClr val="B22F16"/>
                    </a:solidFill>
                  </a:tcPr>
                </a:tc>
                <a:extLst>
                  <a:ext uri="{0D108BD9-81ED-4DB2-BD59-A6C34878D82A}">
                    <a16:rowId xmlns="" xmlns:a16="http://schemas.microsoft.com/office/drawing/2014/main" val="10000"/>
                  </a:ext>
                </a:extLst>
              </a:tr>
              <a:tr h="335032">
                <a:tc>
                  <a:txBody>
                    <a:bodyPr/>
                    <a:lstStyle/>
                    <a:p>
                      <a:pPr algn="ctr"/>
                      <a:r>
                        <a:rPr lang="en-US" sz="1200" dirty="0">
                          <a:latin typeface="Arial" charset="0"/>
                          <a:ea typeface="Arial" charset="0"/>
                          <a:cs typeface="Arial" charset="0"/>
                        </a:rPr>
                        <a:t>Text here</a:t>
                      </a:r>
                    </a:p>
                  </a:txBody>
                  <a:tcPr marL="82611" marR="82611" marT="41305" marB="41305" anchor="ctr">
                    <a:solidFill>
                      <a:srgbClr val="B22F16">
                        <a:alpha val="25098"/>
                      </a:srgbClr>
                    </a:solidFill>
                  </a:tcPr>
                </a:tc>
                <a:tc>
                  <a:txBody>
                    <a:bodyPr/>
                    <a:lstStyle/>
                    <a:p>
                      <a:pPr algn="ctr"/>
                      <a:r>
                        <a:rPr lang="en-US" sz="1200" dirty="0">
                          <a:latin typeface="Arial" charset="0"/>
                          <a:ea typeface="Arial" charset="0"/>
                          <a:cs typeface="Arial" charset="0"/>
                        </a:rPr>
                        <a:t>Text here</a:t>
                      </a:r>
                    </a:p>
                  </a:txBody>
                  <a:tcPr marL="82611" marR="82611" marT="41305" marB="41305" anchor="ctr">
                    <a:solidFill>
                      <a:srgbClr val="B22F16">
                        <a:alpha val="25098"/>
                      </a:srgbClr>
                    </a:solidFill>
                  </a:tcPr>
                </a:tc>
                <a:tc>
                  <a:txBody>
                    <a:bodyPr/>
                    <a:lstStyle/>
                    <a:p>
                      <a:pPr algn="ctr"/>
                      <a:r>
                        <a:rPr lang="en-US" sz="1200" dirty="0">
                          <a:latin typeface="Arial" charset="0"/>
                          <a:ea typeface="Arial" charset="0"/>
                          <a:cs typeface="Arial" charset="0"/>
                        </a:rPr>
                        <a:t>Text here</a:t>
                      </a:r>
                    </a:p>
                  </a:txBody>
                  <a:tcPr marL="82611" marR="82611" marT="41305" marB="41305" anchor="ctr">
                    <a:solidFill>
                      <a:srgbClr val="B22F16">
                        <a:alpha val="25098"/>
                      </a:srgbClr>
                    </a:solidFill>
                  </a:tcPr>
                </a:tc>
                <a:tc>
                  <a:txBody>
                    <a:bodyPr/>
                    <a:lstStyle/>
                    <a:p>
                      <a:pPr algn="ctr"/>
                      <a:r>
                        <a:rPr lang="en-US" sz="1200" dirty="0">
                          <a:latin typeface="Arial" charset="0"/>
                          <a:ea typeface="Arial" charset="0"/>
                          <a:cs typeface="Arial" charset="0"/>
                        </a:rPr>
                        <a:t>Text here</a:t>
                      </a:r>
                    </a:p>
                  </a:txBody>
                  <a:tcPr marL="82611" marR="82611" marT="41305" marB="41305" anchor="ctr">
                    <a:solidFill>
                      <a:srgbClr val="B22F16">
                        <a:alpha val="25098"/>
                      </a:srgbClr>
                    </a:solidFill>
                  </a:tcPr>
                </a:tc>
                <a:tc>
                  <a:txBody>
                    <a:bodyPr/>
                    <a:lstStyle/>
                    <a:p>
                      <a:pPr algn="ctr"/>
                      <a:r>
                        <a:rPr lang="en-US" sz="1200" dirty="0">
                          <a:latin typeface="Arial" charset="0"/>
                          <a:ea typeface="Arial" charset="0"/>
                          <a:cs typeface="Arial" charset="0"/>
                        </a:rPr>
                        <a:t>Text here</a:t>
                      </a:r>
                    </a:p>
                  </a:txBody>
                  <a:tcPr marL="82611" marR="82611" marT="41305" marB="41305" anchor="ctr">
                    <a:solidFill>
                      <a:srgbClr val="B22F16">
                        <a:alpha val="25098"/>
                      </a:srgbClr>
                    </a:solidFill>
                  </a:tcPr>
                </a:tc>
                <a:extLst>
                  <a:ext uri="{0D108BD9-81ED-4DB2-BD59-A6C34878D82A}">
                    <a16:rowId xmlns="" xmlns:a16="http://schemas.microsoft.com/office/drawing/2014/main" val="10001"/>
                  </a:ext>
                </a:extLst>
              </a:tr>
              <a:tr h="335032">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200" dirty="0">
                          <a:latin typeface="Arial" charset="0"/>
                          <a:ea typeface="Arial" charset="0"/>
                          <a:cs typeface="Arial" charset="0"/>
                        </a:rPr>
                        <a:t>Text here</a:t>
                      </a:r>
                    </a:p>
                  </a:txBody>
                  <a:tcPr marL="82611" marR="82611" marT="41305" marB="41305" anchor="ctr">
                    <a:solidFill>
                      <a:srgbClr val="B22F16">
                        <a:alpha val="50196"/>
                      </a:srgbClr>
                    </a:solidFill>
                  </a:tcPr>
                </a:tc>
                <a:tc>
                  <a:txBody>
                    <a:bodyPr/>
                    <a:lstStyle/>
                    <a:p>
                      <a:pPr algn="ctr"/>
                      <a:r>
                        <a:rPr lang="en-US" sz="1200" dirty="0">
                          <a:latin typeface="Arial" charset="0"/>
                          <a:ea typeface="Arial" charset="0"/>
                          <a:cs typeface="Arial" charset="0"/>
                        </a:rPr>
                        <a:t>Text here</a:t>
                      </a:r>
                    </a:p>
                  </a:txBody>
                  <a:tcPr marL="82611" marR="82611" marT="41305" marB="41305" anchor="ctr">
                    <a:solidFill>
                      <a:srgbClr val="B22F16">
                        <a:alpha val="50196"/>
                      </a:srgbClr>
                    </a:solidFill>
                  </a:tcPr>
                </a:tc>
                <a:tc>
                  <a:txBody>
                    <a:bodyPr/>
                    <a:lstStyle/>
                    <a:p>
                      <a:pPr algn="ctr"/>
                      <a:r>
                        <a:rPr lang="en-US" sz="1200" dirty="0">
                          <a:latin typeface="Arial" charset="0"/>
                          <a:ea typeface="Arial" charset="0"/>
                          <a:cs typeface="Arial" charset="0"/>
                        </a:rPr>
                        <a:t>Text here</a:t>
                      </a:r>
                    </a:p>
                  </a:txBody>
                  <a:tcPr marL="82611" marR="82611" marT="41305" marB="41305" anchor="ctr">
                    <a:solidFill>
                      <a:srgbClr val="B22F16">
                        <a:alpha val="50196"/>
                      </a:srgbClr>
                    </a:solidFill>
                  </a:tcPr>
                </a:tc>
                <a:tc>
                  <a:txBody>
                    <a:bodyPr/>
                    <a:lstStyle/>
                    <a:p>
                      <a:pPr algn="ctr"/>
                      <a:r>
                        <a:rPr lang="en-US" sz="1200" dirty="0">
                          <a:latin typeface="Arial" charset="0"/>
                          <a:ea typeface="Arial" charset="0"/>
                          <a:cs typeface="Arial" charset="0"/>
                        </a:rPr>
                        <a:t>Text here</a:t>
                      </a:r>
                    </a:p>
                  </a:txBody>
                  <a:tcPr marL="82611" marR="82611" marT="41305" marB="41305" anchor="ctr">
                    <a:solidFill>
                      <a:srgbClr val="B22F16">
                        <a:alpha val="50196"/>
                      </a:srgbClr>
                    </a:solidFill>
                  </a:tcPr>
                </a:tc>
                <a:tc>
                  <a:txBody>
                    <a:bodyPr/>
                    <a:lstStyle/>
                    <a:p>
                      <a:pPr algn="ctr"/>
                      <a:r>
                        <a:rPr lang="en-US" sz="1200" dirty="0">
                          <a:latin typeface="Arial" charset="0"/>
                          <a:ea typeface="Arial" charset="0"/>
                          <a:cs typeface="Arial" charset="0"/>
                        </a:rPr>
                        <a:t>Text here</a:t>
                      </a:r>
                    </a:p>
                  </a:txBody>
                  <a:tcPr marL="82611" marR="82611" marT="41305" marB="41305" anchor="ctr">
                    <a:solidFill>
                      <a:srgbClr val="B22F16">
                        <a:alpha val="50196"/>
                      </a:srgbClr>
                    </a:solidFill>
                  </a:tcPr>
                </a:tc>
                <a:extLst>
                  <a:ext uri="{0D108BD9-81ED-4DB2-BD59-A6C34878D82A}">
                    <a16:rowId xmlns="" xmlns:a16="http://schemas.microsoft.com/office/drawing/2014/main" val="10002"/>
                  </a:ext>
                </a:extLst>
              </a:tr>
              <a:tr h="335032">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prstClr val="black"/>
                          </a:solidFill>
                          <a:effectLst/>
                          <a:uLnTx/>
                          <a:uFillTx/>
                          <a:latin typeface="Arial" charset="0"/>
                          <a:ea typeface="Arial" charset="0"/>
                          <a:cs typeface="Arial" charset="0"/>
                        </a:rPr>
                        <a:t>Text here</a:t>
                      </a:r>
                    </a:p>
                  </a:txBody>
                  <a:tcPr marL="82611" marR="82611" marT="41305" marB="41305" anchor="ctr">
                    <a:solidFill>
                      <a:srgbClr val="B22F16">
                        <a:alpha val="25098"/>
                      </a:srgbClr>
                    </a:solidFill>
                  </a:tcPr>
                </a:tc>
                <a:tc>
                  <a:txBody>
                    <a:bodyPr/>
                    <a:lstStyle/>
                    <a:p>
                      <a:pPr algn="ctr"/>
                      <a:r>
                        <a:rPr lang="en-US" sz="1200" dirty="0">
                          <a:latin typeface="Arial" charset="0"/>
                          <a:ea typeface="Arial" charset="0"/>
                          <a:cs typeface="Arial" charset="0"/>
                        </a:rPr>
                        <a:t>Text here</a:t>
                      </a:r>
                    </a:p>
                  </a:txBody>
                  <a:tcPr marL="82611" marR="82611" marT="41305" marB="41305" anchor="ctr">
                    <a:solidFill>
                      <a:srgbClr val="B22F16">
                        <a:alpha val="25098"/>
                      </a:srgbClr>
                    </a:solidFill>
                  </a:tcPr>
                </a:tc>
                <a:tc>
                  <a:txBody>
                    <a:bodyPr/>
                    <a:lstStyle/>
                    <a:p>
                      <a:pPr algn="ctr"/>
                      <a:r>
                        <a:rPr lang="en-US" sz="1200" dirty="0">
                          <a:latin typeface="Arial" charset="0"/>
                          <a:ea typeface="Arial" charset="0"/>
                          <a:cs typeface="Arial" charset="0"/>
                        </a:rPr>
                        <a:t>Text here</a:t>
                      </a:r>
                    </a:p>
                  </a:txBody>
                  <a:tcPr marL="82611" marR="82611" marT="41305" marB="41305" anchor="ctr">
                    <a:solidFill>
                      <a:srgbClr val="B22F16">
                        <a:alpha val="25098"/>
                      </a:srgbClr>
                    </a:solidFill>
                  </a:tcPr>
                </a:tc>
                <a:tc>
                  <a:txBody>
                    <a:bodyPr/>
                    <a:lstStyle/>
                    <a:p>
                      <a:pPr algn="ctr"/>
                      <a:r>
                        <a:rPr lang="en-US" sz="1200" dirty="0">
                          <a:latin typeface="Arial" charset="0"/>
                          <a:ea typeface="Arial" charset="0"/>
                          <a:cs typeface="Arial" charset="0"/>
                        </a:rPr>
                        <a:t>Text here</a:t>
                      </a:r>
                    </a:p>
                  </a:txBody>
                  <a:tcPr marL="82611" marR="82611" marT="41305" marB="41305" anchor="ctr">
                    <a:solidFill>
                      <a:srgbClr val="B22F16">
                        <a:alpha val="25098"/>
                      </a:srgbClr>
                    </a:solidFill>
                  </a:tcPr>
                </a:tc>
                <a:tc>
                  <a:txBody>
                    <a:bodyPr/>
                    <a:lstStyle/>
                    <a:p>
                      <a:pPr algn="ctr"/>
                      <a:r>
                        <a:rPr lang="en-US" sz="1200" dirty="0">
                          <a:latin typeface="Arial" charset="0"/>
                          <a:ea typeface="Arial" charset="0"/>
                          <a:cs typeface="Arial" charset="0"/>
                        </a:rPr>
                        <a:t>Text here</a:t>
                      </a:r>
                    </a:p>
                  </a:txBody>
                  <a:tcPr marL="82611" marR="82611" marT="41305" marB="41305" anchor="ctr">
                    <a:solidFill>
                      <a:srgbClr val="B22F16">
                        <a:alpha val="25098"/>
                      </a:srgbClr>
                    </a:solidFill>
                  </a:tcPr>
                </a:tc>
                <a:extLst>
                  <a:ext uri="{0D108BD9-81ED-4DB2-BD59-A6C34878D82A}">
                    <a16:rowId xmlns="" xmlns:a16="http://schemas.microsoft.com/office/drawing/2014/main" val="10003"/>
                  </a:ext>
                </a:extLst>
              </a:tr>
              <a:tr h="335032">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prstClr val="black"/>
                          </a:solidFill>
                          <a:effectLst/>
                          <a:uLnTx/>
                          <a:uFillTx/>
                          <a:latin typeface="Arial" charset="0"/>
                          <a:ea typeface="Arial" charset="0"/>
                          <a:cs typeface="Arial" charset="0"/>
                        </a:rPr>
                        <a:t>Text here</a:t>
                      </a:r>
                    </a:p>
                  </a:txBody>
                  <a:tcPr marL="82611" marR="82611" marT="41305" marB="41305" anchor="ctr">
                    <a:solidFill>
                      <a:srgbClr val="B22F16">
                        <a:alpha val="50196"/>
                      </a:srgbClr>
                    </a:solidFill>
                  </a:tcPr>
                </a:tc>
                <a:tc>
                  <a:txBody>
                    <a:bodyPr/>
                    <a:lstStyle/>
                    <a:p>
                      <a:pPr algn="ctr"/>
                      <a:r>
                        <a:rPr lang="en-US" sz="1200" dirty="0">
                          <a:latin typeface="Arial" charset="0"/>
                          <a:ea typeface="Arial" charset="0"/>
                          <a:cs typeface="Arial" charset="0"/>
                        </a:rPr>
                        <a:t>Text here</a:t>
                      </a:r>
                    </a:p>
                  </a:txBody>
                  <a:tcPr marL="82611" marR="82611" marT="41305" marB="41305" anchor="ctr">
                    <a:solidFill>
                      <a:srgbClr val="B22F16">
                        <a:alpha val="50196"/>
                      </a:srgbClr>
                    </a:solidFill>
                  </a:tcPr>
                </a:tc>
                <a:tc>
                  <a:txBody>
                    <a:bodyPr/>
                    <a:lstStyle/>
                    <a:p>
                      <a:pPr algn="ctr"/>
                      <a:r>
                        <a:rPr lang="en-US" sz="1200" dirty="0">
                          <a:latin typeface="Arial" charset="0"/>
                          <a:ea typeface="Arial" charset="0"/>
                          <a:cs typeface="Arial" charset="0"/>
                        </a:rPr>
                        <a:t>Text here</a:t>
                      </a:r>
                    </a:p>
                  </a:txBody>
                  <a:tcPr marL="82611" marR="82611" marT="41305" marB="41305" anchor="ctr">
                    <a:solidFill>
                      <a:srgbClr val="B22F16">
                        <a:alpha val="50196"/>
                      </a:srgbClr>
                    </a:solidFill>
                  </a:tcPr>
                </a:tc>
                <a:tc>
                  <a:txBody>
                    <a:bodyPr/>
                    <a:lstStyle/>
                    <a:p>
                      <a:pPr algn="ctr"/>
                      <a:r>
                        <a:rPr lang="en-US" sz="1200" dirty="0">
                          <a:latin typeface="Arial" charset="0"/>
                          <a:ea typeface="Arial" charset="0"/>
                          <a:cs typeface="Arial" charset="0"/>
                        </a:rPr>
                        <a:t>Text here</a:t>
                      </a:r>
                    </a:p>
                  </a:txBody>
                  <a:tcPr marL="82611" marR="82611" marT="41305" marB="41305" anchor="ctr">
                    <a:solidFill>
                      <a:srgbClr val="B22F16">
                        <a:alpha val="50196"/>
                      </a:srgbClr>
                    </a:solidFill>
                  </a:tcPr>
                </a:tc>
                <a:tc>
                  <a:txBody>
                    <a:bodyPr/>
                    <a:lstStyle/>
                    <a:p>
                      <a:pPr algn="ctr"/>
                      <a:r>
                        <a:rPr lang="en-US" sz="1200" dirty="0">
                          <a:latin typeface="Arial" charset="0"/>
                          <a:ea typeface="Arial" charset="0"/>
                          <a:cs typeface="Arial" charset="0"/>
                        </a:rPr>
                        <a:t>Text here</a:t>
                      </a:r>
                    </a:p>
                  </a:txBody>
                  <a:tcPr marL="82611" marR="82611" marT="41305" marB="41305" anchor="ctr">
                    <a:solidFill>
                      <a:srgbClr val="B22F16">
                        <a:alpha val="50196"/>
                      </a:srgbClr>
                    </a:solidFill>
                  </a:tcPr>
                </a:tc>
                <a:extLst>
                  <a:ext uri="{0D108BD9-81ED-4DB2-BD59-A6C34878D82A}">
                    <a16:rowId xmlns="" xmlns:a16="http://schemas.microsoft.com/office/drawing/2014/main" val="10004"/>
                  </a:ext>
                </a:extLst>
              </a:tr>
              <a:tr h="335032">
                <a:tc>
                  <a:txBody>
                    <a:bodyPr/>
                    <a:lstStyle/>
                    <a:p>
                      <a:pPr algn="ctr"/>
                      <a:r>
                        <a:rPr lang="en-US" sz="1200" dirty="0">
                          <a:latin typeface="Arial" charset="0"/>
                          <a:ea typeface="Arial" charset="0"/>
                          <a:cs typeface="Arial" charset="0"/>
                        </a:rPr>
                        <a:t>Text here</a:t>
                      </a:r>
                    </a:p>
                  </a:txBody>
                  <a:tcPr marL="82611" marR="82611" marT="41305" marB="41305" anchor="ctr">
                    <a:solidFill>
                      <a:srgbClr val="B22F16">
                        <a:alpha val="25098"/>
                      </a:srgbClr>
                    </a:solidFill>
                  </a:tcPr>
                </a:tc>
                <a:tc>
                  <a:txBody>
                    <a:bodyPr/>
                    <a:lstStyle/>
                    <a:p>
                      <a:pPr algn="ctr"/>
                      <a:r>
                        <a:rPr lang="en-US" sz="1200" dirty="0">
                          <a:latin typeface="Arial" charset="0"/>
                          <a:ea typeface="Arial" charset="0"/>
                          <a:cs typeface="Arial" charset="0"/>
                        </a:rPr>
                        <a:t>Text here</a:t>
                      </a:r>
                    </a:p>
                  </a:txBody>
                  <a:tcPr marL="82611" marR="82611" marT="41305" marB="41305" anchor="ctr">
                    <a:solidFill>
                      <a:srgbClr val="B22F16">
                        <a:alpha val="25098"/>
                      </a:srgbClr>
                    </a:solidFill>
                  </a:tcPr>
                </a:tc>
                <a:tc>
                  <a:txBody>
                    <a:bodyPr/>
                    <a:lstStyle/>
                    <a:p>
                      <a:pPr algn="ctr"/>
                      <a:r>
                        <a:rPr lang="en-US" sz="1200" dirty="0">
                          <a:latin typeface="Arial" charset="0"/>
                          <a:ea typeface="Arial" charset="0"/>
                          <a:cs typeface="Arial" charset="0"/>
                        </a:rPr>
                        <a:t>Text here</a:t>
                      </a:r>
                    </a:p>
                  </a:txBody>
                  <a:tcPr marL="82611" marR="82611" marT="41305" marB="41305" anchor="ctr">
                    <a:solidFill>
                      <a:srgbClr val="B22F16">
                        <a:alpha val="25098"/>
                      </a:srgbClr>
                    </a:solidFill>
                  </a:tcPr>
                </a:tc>
                <a:tc>
                  <a:txBody>
                    <a:bodyPr/>
                    <a:lstStyle/>
                    <a:p>
                      <a:pPr algn="ctr"/>
                      <a:r>
                        <a:rPr lang="en-US" sz="1200" dirty="0">
                          <a:latin typeface="Arial" charset="0"/>
                          <a:ea typeface="Arial" charset="0"/>
                          <a:cs typeface="Arial" charset="0"/>
                        </a:rPr>
                        <a:t>Text here</a:t>
                      </a:r>
                    </a:p>
                  </a:txBody>
                  <a:tcPr marL="82611" marR="82611" marT="41305" marB="41305" anchor="ctr">
                    <a:solidFill>
                      <a:srgbClr val="B22F16">
                        <a:alpha val="25098"/>
                      </a:srgbClr>
                    </a:solidFill>
                  </a:tcPr>
                </a:tc>
                <a:tc>
                  <a:txBody>
                    <a:bodyPr/>
                    <a:lstStyle/>
                    <a:p>
                      <a:pPr algn="ctr"/>
                      <a:r>
                        <a:rPr lang="en-US" sz="1200" dirty="0">
                          <a:latin typeface="Arial" charset="0"/>
                          <a:ea typeface="Arial" charset="0"/>
                          <a:cs typeface="Arial" charset="0"/>
                        </a:rPr>
                        <a:t>Text here</a:t>
                      </a:r>
                    </a:p>
                  </a:txBody>
                  <a:tcPr marL="82611" marR="82611" marT="41305" marB="41305" anchor="ctr">
                    <a:solidFill>
                      <a:srgbClr val="B22F16">
                        <a:alpha val="25098"/>
                      </a:srgbClr>
                    </a:solidFill>
                  </a:tcPr>
                </a:tc>
                <a:extLst>
                  <a:ext uri="{0D108BD9-81ED-4DB2-BD59-A6C34878D82A}">
                    <a16:rowId xmlns="" xmlns:a16="http://schemas.microsoft.com/office/drawing/2014/main" val="10005"/>
                  </a:ext>
                </a:extLst>
              </a:tr>
              <a:tr h="335032">
                <a:tc>
                  <a:txBody>
                    <a:bodyPr/>
                    <a:lstStyle/>
                    <a:p>
                      <a:pPr algn="ctr"/>
                      <a:r>
                        <a:rPr lang="en-US" sz="1200" dirty="0">
                          <a:latin typeface="Arial" charset="0"/>
                          <a:ea typeface="Arial" charset="0"/>
                          <a:cs typeface="Arial" charset="0"/>
                        </a:rPr>
                        <a:t>Text here</a:t>
                      </a:r>
                    </a:p>
                  </a:txBody>
                  <a:tcPr marL="82611" marR="82611" marT="41305" marB="41305" anchor="ctr">
                    <a:solidFill>
                      <a:srgbClr val="B22F16">
                        <a:alpha val="50196"/>
                      </a:srgbClr>
                    </a:solidFill>
                  </a:tcPr>
                </a:tc>
                <a:tc>
                  <a:txBody>
                    <a:bodyPr/>
                    <a:lstStyle/>
                    <a:p>
                      <a:pPr algn="ctr"/>
                      <a:r>
                        <a:rPr lang="en-US" sz="1200" dirty="0">
                          <a:latin typeface="Arial" charset="0"/>
                          <a:ea typeface="Arial" charset="0"/>
                          <a:cs typeface="Arial" charset="0"/>
                        </a:rPr>
                        <a:t>Text here</a:t>
                      </a:r>
                    </a:p>
                  </a:txBody>
                  <a:tcPr marL="82611" marR="82611" marT="41305" marB="41305" anchor="ctr">
                    <a:solidFill>
                      <a:srgbClr val="B22F16">
                        <a:alpha val="50196"/>
                      </a:srgbClr>
                    </a:solidFill>
                  </a:tcPr>
                </a:tc>
                <a:tc>
                  <a:txBody>
                    <a:bodyPr/>
                    <a:lstStyle/>
                    <a:p>
                      <a:pPr algn="ctr"/>
                      <a:r>
                        <a:rPr lang="en-US" sz="1200" dirty="0">
                          <a:latin typeface="Arial" charset="0"/>
                          <a:ea typeface="Arial" charset="0"/>
                          <a:cs typeface="Arial" charset="0"/>
                        </a:rPr>
                        <a:t>Text here</a:t>
                      </a:r>
                    </a:p>
                  </a:txBody>
                  <a:tcPr marL="82611" marR="82611" marT="41305" marB="41305" anchor="ctr">
                    <a:solidFill>
                      <a:srgbClr val="B22F16">
                        <a:alpha val="50196"/>
                      </a:srgbClr>
                    </a:solidFill>
                  </a:tcPr>
                </a:tc>
                <a:tc>
                  <a:txBody>
                    <a:bodyPr/>
                    <a:lstStyle/>
                    <a:p>
                      <a:pPr algn="ctr"/>
                      <a:r>
                        <a:rPr lang="en-US" sz="1200" dirty="0">
                          <a:latin typeface="Arial" charset="0"/>
                          <a:ea typeface="Arial" charset="0"/>
                          <a:cs typeface="Arial" charset="0"/>
                        </a:rPr>
                        <a:t>Text here</a:t>
                      </a:r>
                    </a:p>
                  </a:txBody>
                  <a:tcPr marL="82611" marR="82611" marT="41305" marB="41305" anchor="ctr">
                    <a:solidFill>
                      <a:srgbClr val="B22F16">
                        <a:alpha val="50196"/>
                      </a:srgbClr>
                    </a:solidFill>
                  </a:tcPr>
                </a:tc>
                <a:tc>
                  <a:txBody>
                    <a:bodyPr/>
                    <a:lstStyle/>
                    <a:p>
                      <a:pPr algn="ctr"/>
                      <a:r>
                        <a:rPr lang="en-US" sz="1200" dirty="0">
                          <a:latin typeface="Arial" charset="0"/>
                          <a:ea typeface="Arial" charset="0"/>
                          <a:cs typeface="Arial" charset="0"/>
                        </a:rPr>
                        <a:t>Text here</a:t>
                      </a:r>
                    </a:p>
                  </a:txBody>
                  <a:tcPr marL="82611" marR="82611" marT="41305" marB="41305" anchor="ctr">
                    <a:solidFill>
                      <a:srgbClr val="B22F16">
                        <a:alpha val="50196"/>
                      </a:srgbClr>
                    </a:solidFill>
                  </a:tcPr>
                </a:tc>
                <a:extLst>
                  <a:ext uri="{0D108BD9-81ED-4DB2-BD59-A6C34878D82A}">
                    <a16:rowId xmlns="" xmlns:a16="http://schemas.microsoft.com/office/drawing/2014/main" val="10006"/>
                  </a:ext>
                </a:extLst>
              </a:tr>
              <a:tr h="335032">
                <a:tc>
                  <a:txBody>
                    <a:bodyPr/>
                    <a:lstStyle/>
                    <a:p>
                      <a:pPr algn="ctr"/>
                      <a:r>
                        <a:rPr lang="en-US" sz="1200" dirty="0">
                          <a:latin typeface="Arial" charset="0"/>
                          <a:ea typeface="Arial" charset="0"/>
                          <a:cs typeface="Arial" charset="0"/>
                        </a:rPr>
                        <a:t>Text here</a:t>
                      </a:r>
                    </a:p>
                  </a:txBody>
                  <a:tcPr marL="82611" marR="82611" marT="41305" marB="41305" anchor="ctr">
                    <a:solidFill>
                      <a:srgbClr val="B22F16">
                        <a:alpha val="25098"/>
                      </a:srgbClr>
                    </a:solidFill>
                  </a:tcPr>
                </a:tc>
                <a:tc>
                  <a:txBody>
                    <a:bodyPr/>
                    <a:lstStyle/>
                    <a:p>
                      <a:pPr algn="ctr"/>
                      <a:r>
                        <a:rPr lang="en-US" sz="1200" dirty="0">
                          <a:latin typeface="Arial" charset="0"/>
                          <a:ea typeface="Arial" charset="0"/>
                          <a:cs typeface="Arial" charset="0"/>
                        </a:rPr>
                        <a:t>Text here</a:t>
                      </a:r>
                    </a:p>
                  </a:txBody>
                  <a:tcPr marL="82611" marR="82611" marT="41305" marB="41305" anchor="ctr">
                    <a:solidFill>
                      <a:srgbClr val="B22F16">
                        <a:alpha val="25098"/>
                      </a:srgbClr>
                    </a:solidFill>
                  </a:tcPr>
                </a:tc>
                <a:tc>
                  <a:txBody>
                    <a:bodyPr/>
                    <a:lstStyle/>
                    <a:p>
                      <a:pPr algn="ctr"/>
                      <a:r>
                        <a:rPr lang="en-US" sz="1200" dirty="0">
                          <a:latin typeface="Arial" charset="0"/>
                          <a:ea typeface="Arial" charset="0"/>
                          <a:cs typeface="Arial" charset="0"/>
                        </a:rPr>
                        <a:t>Text here</a:t>
                      </a:r>
                    </a:p>
                  </a:txBody>
                  <a:tcPr marL="82611" marR="82611" marT="41305" marB="41305" anchor="ctr">
                    <a:solidFill>
                      <a:srgbClr val="B22F16">
                        <a:alpha val="25098"/>
                      </a:srgbClr>
                    </a:solidFill>
                  </a:tcPr>
                </a:tc>
                <a:tc>
                  <a:txBody>
                    <a:bodyPr/>
                    <a:lstStyle/>
                    <a:p>
                      <a:pPr algn="ctr"/>
                      <a:r>
                        <a:rPr lang="en-US" sz="1200" dirty="0">
                          <a:latin typeface="Arial" charset="0"/>
                          <a:ea typeface="Arial" charset="0"/>
                          <a:cs typeface="Arial" charset="0"/>
                        </a:rPr>
                        <a:t>Text here</a:t>
                      </a:r>
                    </a:p>
                  </a:txBody>
                  <a:tcPr marL="82611" marR="82611" marT="41305" marB="41305" anchor="ctr">
                    <a:solidFill>
                      <a:srgbClr val="B22F16">
                        <a:alpha val="25098"/>
                      </a:srgbClr>
                    </a:solidFill>
                  </a:tcPr>
                </a:tc>
                <a:tc>
                  <a:txBody>
                    <a:bodyPr/>
                    <a:lstStyle/>
                    <a:p>
                      <a:pPr algn="ctr"/>
                      <a:r>
                        <a:rPr lang="en-US" sz="1200" dirty="0">
                          <a:latin typeface="Arial" charset="0"/>
                          <a:ea typeface="Arial" charset="0"/>
                          <a:cs typeface="Arial" charset="0"/>
                        </a:rPr>
                        <a:t>Text here</a:t>
                      </a:r>
                    </a:p>
                  </a:txBody>
                  <a:tcPr marL="82611" marR="82611" marT="41305" marB="41305" anchor="ctr">
                    <a:solidFill>
                      <a:srgbClr val="B22F16">
                        <a:alpha val="25098"/>
                      </a:srgbClr>
                    </a:solidFill>
                  </a:tcPr>
                </a:tc>
                <a:extLst>
                  <a:ext uri="{0D108BD9-81ED-4DB2-BD59-A6C34878D82A}">
                    <a16:rowId xmlns="" xmlns:a16="http://schemas.microsoft.com/office/drawing/2014/main" val="10007"/>
                  </a:ext>
                </a:extLst>
              </a:tr>
              <a:tr h="335032">
                <a:tc>
                  <a:txBody>
                    <a:bodyPr/>
                    <a:lstStyle/>
                    <a:p>
                      <a:pPr algn="ctr"/>
                      <a:r>
                        <a:rPr lang="en-US" sz="1200" dirty="0">
                          <a:latin typeface="Arial" charset="0"/>
                          <a:ea typeface="Arial" charset="0"/>
                          <a:cs typeface="Arial" charset="0"/>
                        </a:rPr>
                        <a:t>Text here</a:t>
                      </a:r>
                    </a:p>
                  </a:txBody>
                  <a:tcPr marL="82611" marR="82611" marT="41305" marB="41305" anchor="ctr">
                    <a:solidFill>
                      <a:srgbClr val="B22F16">
                        <a:alpha val="50196"/>
                      </a:srgbClr>
                    </a:solidFill>
                  </a:tcPr>
                </a:tc>
                <a:tc>
                  <a:txBody>
                    <a:bodyPr/>
                    <a:lstStyle/>
                    <a:p>
                      <a:pPr algn="ctr"/>
                      <a:r>
                        <a:rPr lang="en-US" sz="1200" dirty="0">
                          <a:latin typeface="Arial" charset="0"/>
                          <a:ea typeface="Arial" charset="0"/>
                          <a:cs typeface="Arial" charset="0"/>
                        </a:rPr>
                        <a:t>Text here</a:t>
                      </a:r>
                    </a:p>
                  </a:txBody>
                  <a:tcPr marL="82611" marR="82611" marT="41305" marB="41305" anchor="ctr">
                    <a:solidFill>
                      <a:srgbClr val="B22F16">
                        <a:alpha val="50196"/>
                      </a:srgbClr>
                    </a:solidFill>
                  </a:tcPr>
                </a:tc>
                <a:tc>
                  <a:txBody>
                    <a:bodyPr/>
                    <a:lstStyle/>
                    <a:p>
                      <a:pPr algn="ctr"/>
                      <a:r>
                        <a:rPr lang="en-US" sz="1200" dirty="0">
                          <a:latin typeface="Arial" charset="0"/>
                          <a:ea typeface="Arial" charset="0"/>
                          <a:cs typeface="Arial" charset="0"/>
                        </a:rPr>
                        <a:t>Text</a:t>
                      </a:r>
                      <a:r>
                        <a:rPr lang="en-US" sz="1200" baseline="0" dirty="0">
                          <a:latin typeface="Arial" charset="0"/>
                          <a:ea typeface="Arial" charset="0"/>
                          <a:cs typeface="Arial" charset="0"/>
                        </a:rPr>
                        <a:t> here</a:t>
                      </a:r>
                      <a:endParaRPr lang="en-US" sz="1200" dirty="0">
                        <a:latin typeface="Arial" charset="0"/>
                        <a:ea typeface="Arial" charset="0"/>
                        <a:cs typeface="Arial" charset="0"/>
                      </a:endParaRPr>
                    </a:p>
                  </a:txBody>
                  <a:tcPr marL="82611" marR="82611" marT="41305" marB="41305" anchor="ctr">
                    <a:solidFill>
                      <a:srgbClr val="B22F16">
                        <a:alpha val="50196"/>
                      </a:srgbClr>
                    </a:solidFill>
                  </a:tcPr>
                </a:tc>
                <a:tc>
                  <a:txBody>
                    <a:bodyPr/>
                    <a:lstStyle/>
                    <a:p>
                      <a:pPr algn="ctr"/>
                      <a:r>
                        <a:rPr lang="en-US" sz="1200" dirty="0">
                          <a:latin typeface="Arial" charset="0"/>
                          <a:ea typeface="Arial" charset="0"/>
                          <a:cs typeface="Arial" charset="0"/>
                        </a:rPr>
                        <a:t>Text here</a:t>
                      </a:r>
                    </a:p>
                  </a:txBody>
                  <a:tcPr marL="82611" marR="82611" marT="41305" marB="41305" anchor="ctr">
                    <a:solidFill>
                      <a:srgbClr val="B22F16">
                        <a:alpha val="50196"/>
                      </a:srgbClr>
                    </a:solidFill>
                  </a:tcPr>
                </a:tc>
                <a:tc>
                  <a:txBody>
                    <a:bodyPr/>
                    <a:lstStyle/>
                    <a:p>
                      <a:pPr algn="ctr"/>
                      <a:r>
                        <a:rPr lang="en-US" sz="1200" dirty="0">
                          <a:latin typeface="Arial" charset="0"/>
                          <a:ea typeface="Arial" charset="0"/>
                          <a:cs typeface="Arial" charset="0"/>
                        </a:rPr>
                        <a:t>Text here</a:t>
                      </a:r>
                    </a:p>
                  </a:txBody>
                  <a:tcPr marL="82611" marR="82611" marT="41305" marB="41305" anchor="ctr">
                    <a:solidFill>
                      <a:srgbClr val="B22F16">
                        <a:alpha val="50196"/>
                      </a:srgbClr>
                    </a:solidFill>
                  </a:tcPr>
                </a:tc>
                <a:extLst>
                  <a:ext uri="{0D108BD9-81ED-4DB2-BD59-A6C34878D82A}">
                    <a16:rowId xmlns="" xmlns:a16="http://schemas.microsoft.com/office/drawing/2014/main" val="10008"/>
                  </a:ext>
                </a:extLst>
              </a:tr>
              <a:tr h="335032">
                <a:tc>
                  <a:txBody>
                    <a:bodyPr/>
                    <a:lstStyle/>
                    <a:p>
                      <a:pPr algn="ctr"/>
                      <a:r>
                        <a:rPr lang="en-US" sz="1200" dirty="0">
                          <a:latin typeface="Arial" charset="0"/>
                          <a:ea typeface="Arial" charset="0"/>
                          <a:cs typeface="Arial" charset="0"/>
                        </a:rPr>
                        <a:t>Text here</a:t>
                      </a:r>
                    </a:p>
                  </a:txBody>
                  <a:tcPr marL="82611" marR="82611" marT="41305" marB="41305" anchor="ctr">
                    <a:solidFill>
                      <a:srgbClr val="B22F16">
                        <a:alpha val="25098"/>
                      </a:srgbClr>
                    </a:solidFill>
                  </a:tcPr>
                </a:tc>
                <a:tc>
                  <a:txBody>
                    <a:bodyPr/>
                    <a:lstStyle/>
                    <a:p>
                      <a:pPr algn="ctr"/>
                      <a:r>
                        <a:rPr lang="en-US" sz="1200" dirty="0">
                          <a:latin typeface="Arial" charset="0"/>
                          <a:ea typeface="Arial" charset="0"/>
                          <a:cs typeface="Arial" charset="0"/>
                        </a:rPr>
                        <a:t>Text</a:t>
                      </a:r>
                      <a:r>
                        <a:rPr lang="en-US" sz="1200" baseline="0" dirty="0">
                          <a:latin typeface="Arial" charset="0"/>
                          <a:ea typeface="Arial" charset="0"/>
                          <a:cs typeface="Arial" charset="0"/>
                        </a:rPr>
                        <a:t> here</a:t>
                      </a:r>
                      <a:endParaRPr lang="en-US" sz="1200" dirty="0">
                        <a:latin typeface="Arial" charset="0"/>
                        <a:ea typeface="Arial" charset="0"/>
                        <a:cs typeface="Arial" charset="0"/>
                      </a:endParaRPr>
                    </a:p>
                  </a:txBody>
                  <a:tcPr marL="82611" marR="82611" marT="41305" marB="41305" anchor="ctr">
                    <a:solidFill>
                      <a:srgbClr val="B22F16">
                        <a:alpha val="25098"/>
                      </a:srgbClr>
                    </a:solidFill>
                  </a:tcPr>
                </a:tc>
                <a:tc>
                  <a:txBody>
                    <a:bodyPr/>
                    <a:lstStyle/>
                    <a:p>
                      <a:pPr algn="ctr"/>
                      <a:r>
                        <a:rPr lang="en-US" sz="1200" dirty="0">
                          <a:latin typeface="Arial" charset="0"/>
                          <a:ea typeface="Arial" charset="0"/>
                          <a:cs typeface="Arial" charset="0"/>
                        </a:rPr>
                        <a:t>Text here</a:t>
                      </a:r>
                    </a:p>
                  </a:txBody>
                  <a:tcPr marL="82611" marR="82611" marT="41305" marB="41305" anchor="ctr">
                    <a:solidFill>
                      <a:srgbClr val="B22F16">
                        <a:alpha val="25098"/>
                      </a:srgbClr>
                    </a:solidFill>
                  </a:tcPr>
                </a:tc>
                <a:tc>
                  <a:txBody>
                    <a:bodyPr/>
                    <a:lstStyle/>
                    <a:p>
                      <a:pPr algn="ctr"/>
                      <a:r>
                        <a:rPr lang="en-US" sz="1200" dirty="0">
                          <a:latin typeface="Arial" charset="0"/>
                          <a:ea typeface="Arial" charset="0"/>
                          <a:cs typeface="Arial" charset="0"/>
                        </a:rPr>
                        <a:t>Text here</a:t>
                      </a:r>
                    </a:p>
                  </a:txBody>
                  <a:tcPr marL="82611" marR="82611" marT="41305" marB="41305" anchor="ctr">
                    <a:solidFill>
                      <a:srgbClr val="B22F16">
                        <a:alpha val="25098"/>
                      </a:srgbClr>
                    </a:solidFill>
                  </a:tcPr>
                </a:tc>
                <a:tc>
                  <a:txBody>
                    <a:bodyPr/>
                    <a:lstStyle/>
                    <a:p>
                      <a:pPr algn="ctr"/>
                      <a:r>
                        <a:rPr lang="en-US" sz="1200" dirty="0">
                          <a:latin typeface="Arial" charset="0"/>
                          <a:ea typeface="Arial" charset="0"/>
                          <a:cs typeface="Arial" charset="0"/>
                        </a:rPr>
                        <a:t>Text here</a:t>
                      </a:r>
                    </a:p>
                  </a:txBody>
                  <a:tcPr marL="82611" marR="82611" marT="41305" marB="41305" anchor="ctr">
                    <a:solidFill>
                      <a:srgbClr val="B22F16">
                        <a:alpha val="25098"/>
                      </a:srgbClr>
                    </a:solidFill>
                  </a:tcPr>
                </a:tc>
                <a:extLst>
                  <a:ext uri="{0D108BD9-81ED-4DB2-BD59-A6C34878D82A}">
                    <a16:rowId xmlns="" xmlns:a16="http://schemas.microsoft.com/office/drawing/2014/main" val="10009"/>
                  </a:ext>
                </a:extLst>
              </a:tr>
              <a:tr h="335032">
                <a:tc>
                  <a:txBody>
                    <a:bodyPr/>
                    <a:lstStyle/>
                    <a:p>
                      <a:pPr algn="ctr"/>
                      <a:r>
                        <a:rPr lang="en-US" sz="1200" dirty="0">
                          <a:latin typeface="Arial" charset="0"/>
                          <a:ea typeface="Arial" charset="0"/>
                          <a:cs typeface="Arial" charset="0"/>
                        </a:rPr>
                        <a:t>Text here</a:t>
                      </a:r>
                    </a:p>
                  </a:txBody>
                  <a:tcPr marL="82611" marR="82611" marT="41305" marB="41305" anchor="ctr">
                    <a:solidFill>
                      <a:srgbClr val="B22F16">
                        <a:alpha val="50196"/>
                      </a:srgbClr>
                    </a:solidFill>
                  </a:tcPr>
                </a:tc>
                <a:tc>
                  <a:txBody>
                    <a:bodyPr/>
                    <a:lstStyle/>
                    <a:p>
                      <a:pPr algn="ctr"/>
                      <a:r>
                        <a:rPr lang="en-US" sz="1200" dirty="0">
                          <a:latin typeface="Arial" charset="0"/>
                          <a:ea typeface="Arial" charset="0"/>
                          <a:cs typeface="Arial" charset="0"/>
                        </a:rPr>
                        <a:t>Text here</a:t>
                      </a:r>
                    </a:p>
                  </a:txBody>
                  <a:tcPr marL="82611" marR="82611" marT="41305" marB="41305" anchor="ctr">
                    <a:solidFill>
                      <a:srgbClr val="B22F16">
                        <a:alpha val="50196"/>
                      </a:srgbClr>
                    </a:solidFill>
                  </a:tcPr>
                </a:tc>
                <a:tc>
                  <a:txBody>
                    <a:bodyPr/>
                    <a:lstStyle/>
                    <a:p>
                      <a:pPr algn="ctr"/>
                      <a:r>
                        <a:rPr lang="en-US" sz="1200" dirty="0">
                          <a:latin typeface="Arial" charset="0"/>
                          <a:ea typeface="Arial" charset="0"/>
                          <a:cs typeface="Arial" charset="0"/>
                        </a:rPr>
                        <a:t>Text here</a:t>
                      </a:r>
                    </a:p>
                  </a:txBody>
                  <a:tcPr marL="82611" marR="82611" marT="41305" marB="41305" anchor="ctr">
                    <a:solidFill>
                      <a:srgbClr val="B22F16">
                        <a:alpha val="50196"/>
                      </a:srgbClr>
                    </a:solidFill>
                  </a:tcPr>
                </a:tc>
                <a:tc>
                  <a:txBody>
                    <a:bodyPr/>
                    <a:lstStyle/>
                    <a:p>
                      <a:pPr algn="ctr"/>
                      <a:r>
                        <a:rPr lang="en-US" sz="1200" dirty="0">
                          <a:latin typeface="Arial" charset="0"/>
                          <a:ea typeface="Arial" charset="0"/>
                          <a:cs typeface="Arial" charset="0"/>
                        </a:rPr>
                        <a:t>Text here</a:t>
                      </a:r>
                    </a:p>
                  </a:txBody>
                  <a:tcPr marL="82611" marR="82611" marT="41305" marB="41305" anchor="ctr">
                    <a:solidFill>
                      <a:srgbClr val="B22F16">
                        <a:alpha val="50196"/>
                      </a:srgbClr>
                    </a:solidFill>
                  </a:tcPr>
                </a:tc>
                <a:tc>
                  <a:txBody>
                    <a:bodyPr/>
                    <a:lstStyle/>
                    <a:p>
                      <a:pPr algn="ctr"/>
                      <a:r>
                        <a:rPr lang="en-US" sz="1200" dirty="0">
                          <a:latin typeface="Arial" charset="0"/>
                          <a:ea typeface="Arial" charset="0"/>
                          <a:cs typeface="Arial" charset="0"/>
                        </a:rPr>
                        <a:t>Text here</a:t>
                      </a:r>
                    </a:p>
                  </a:txBody>
                  <a:tcPr marL="82611" marR="82611" marT="41305" marB="41305" anchor="ctr">
                    <a:solidFill>
                      <a:srgbClr val="B22F16">
                        <a:alpha val="50196"/>
                      </a:srgbClr>
                    </a:solidFill>
                  </a:tcPr>
                </a:tc>
                <a:extLst>
                  <a:ext uri="{0D108BD9-81ED-4DB2-BD59-A6C34878D82A}">
                    <a16:rowId xmlns="" xmlns:a16="http://schemas.microsoft.com/office/drawing/2014/main" val="10010"/>
                  </a:ext>
                </a:extLst>
              </a:tr>
            </a:tbl>
          </a:graphicData>
        </a:graphic>
      </p:graphicFrame>
      <p:sp>
        <p:nvSpPr>
          <p:cNvPr id="8" name="Text Placeholder 2"/>
          <p:cNvSpPr>
            <a:spLocks noGrp="1"/>
          </p:cNvSpPr>
          <p:nvPr>
            <p:ph idx="1" hasCustomPrompt="1"/>
          </p:nvPr>
        </p:nvSpPr>
        <p:spPr>
          <a:xfrm>
            <a:off x="734084" y="1276687"/>
            <a:ext cx="2323016" cy="4833591"/>
          </a:xfrm>
          <a:prstGeom prst="rect">
            <a:avLst/>
          </a:prstGeom>
        </p:spPr>
        <p:txBody>
          <a:bodyPr vert="horz" lIns="91440" tIns="45720" rIns="91440" bIns="45720" rtlCol="0">
            <a:noAutofit/>
          </a:bodyPr>
          <a:lstStyle>
            <a:lvl1pPr marL="0" indent="0">
              <a:buNone/>
              <a:defRPr sz="1600"/>
            </a:lvl1pPr>
          </a:lstStyle>
          <a:p>
            <a:pPr lvl="0"/>
            <a:r>
              <a:rPr lang="en-US" dirty="0"/>
              <a:t>Text to come here</a:t>
            </a:r>
          </a:p>
        </p:txBody>
      </p:sp>
    </p:spTree>
    <p:extLst>
      <p:ext uri="{BB962C8B-B14F-4D97-AF65-F5344CB8AC3E}">
        <p14:creationId xmlns:p14="http://schemas.microsoft.com/office/powerpoint/2010/main" val="413489080"/>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Sp="0" preserve="1" userDrawn="1">
  <p:cSld name="Blue Cover slide">
    <p:spTree>
      <p:nvGrpSpPr>
        <p:cNvPr id="1" name=""/>
        <p:cNvGrpSpPr/>
        <p:nvPr/>
      </p:nvGrpSpPr>
      <p:grpSpPr>
        <a:xfrm>
          <a:off x="0" y="0"/>
          <a:ext cx="0" cy="0"/>
          <a:chOff x="0" y="0"/>
          <a:chExt cx="0" cy="0"/>
        </a:xfrm>
      </p:grpSpPr>
      <p:pic>
        <p:nvPicPr>
          <p:cNvPr id="7" name="Picture 6" descr="A4 Page_v1-02.jp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14" y="0"/>
            <a:ext cx="9142571" cy="6858000"/>
          </a:xfrm>
          <a:prstGeom prst="rect">
            <a:avLst/>
          </a:prstGeom>
        </p:spPr>
      </p:pic>
      <p:sp>
        <p:nvSpPr>
          <p:cNvPr id="18" name="Title 17"/>
          <p:cNvSpPr>
            <a:spLocks noGrp="1"/>
          </p:cNvSpPr>
          <p:nvPr>
            <p:ph type="title" hasCustomPrompt="1"/>
          </p:nvPr>
        </p:nvSpPr>
        <p:spPr>
          <a:xfrm>
            <a:off x="5039169" y="2412145"/>
            <a:ext cx="3714687" cy="856675"/>
          </a:xfrm>
        </p:spPr>
        <p:txBody>
          <a:bodyPr>
            <a:normAutofit/>
          </a:bodyPr>
          <a:lstStyle>
            <a:lvl1pPr>
              <a:defRPr sz="2600" b="1" baseline="0">
                <a:solidFill>
                  <a:schemeClr val="bg1"/>
                </a:solidFill>
              </a:defRPr>
            </a:lvl1pPr>
          </a:lstStyle>
          <a:p>
            <a:r>
              <a:rPr lang="en-US" dirty="0"/>
              <a:t>Deck Title comes here</a:t>
            </a:r>
          </a:p>
        </p:txBody>
      </p:sp>
      <p:sp>
        <p:nvSpPr>
          <p:cNvPr id="23" name="Text Placeholder 22"/>
          <p:cNvSpPr>
            <a:spLocks noGrp="1"/>
          </p:cNvSpPr>
          <p:nvPr>
            <p:ph type="body" sz="quarter" idx="10" hasCustomPrompt="1"/>
          </p:nvPr>
        </p:nvSpPr>
        <p:spPr>
          <a:xfrm>
            <a:off x="5039169" y="3392424"/>
            <a:ext cx="2790825" cy="618744"/>
          </a:xfrm>
        </p:spPr>
        <p:txBody>
          <a:bodyPr anchor="ctr">
            <a:noAutofit/>
          </a:bodyPr>
          <a:lstStyle>
            <a:lvl1pPr marL="0" indent="0">
              <a:spcAft>
                <a:spcPts val="200"/>
              </a:spcAft>
              <a:buNone/>
              <a:defRPr sz="1600">
                <a:solidFill>
                  <a:schemeClr val="bg1"/>
                </a:solidFill>
              </a:defRPr>
            </a:lvl1pPr>
          </a:lstStyle>
          <a:p>
            <a:pPr lvl="0"/>
            <a:r>
              <a:rPr lang="en-US" dirty="0"/>
              <a:t>01 January 2017</a:t>
            </a:r>
          </a:p>
        </p:txBody>
      </p:sp>
      <p:pic>
        <p:nvPicPr>
          <p:cNvPr id="6" name="Picture 5"/>
          <p:cNvPicPr>
            <a:picLocks noChangeAspect="1"/>
          </p:cNvPicPr>
          <p:nvPr userDrawn="1"/>
        </p:nvPicPr>
        <p:blipFill rotWithShape="1">
          <a:blip r:embed="rId3" cstate="print">
            <a:extLst>
              <a:ext uri="{28A0092B-C50C-407E-A947-70E740481C1C}">
                <a14:useLocalDpi xmlns:a14="http://schemas.microsoft.com/office/drawing/2010/main" val="0"/>
              </a:ext>
            </a:extLst>
          </a:blip>
          <a:srcRect l="3582" t="34271" r="15" b="31898"/>
          <a:stretch/>
        </p:blipFill>
        <p:spPr>
          <a:xfrm>
            <a:off x="232014" y="6034153"/>
            <a:ext cx="2542905" cy="630936"/>
          </a:xfrm>
          <a:prstGeom prst="rect">
            <a:avLst/>
          </a:prstGeom>
        </p:spPr>
      </p:pic>
    </p:spTree>
    <p:extLst>
      <p:ext uri="{BB962C8B-B14F-4D97-AF65-F5344CB8AC3E}">
        <p14:creationId xmlns:p14="http://schemas.microsoft.com/office/powerpoint/2010/main" val="3915769665"/>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lvl1pPr>
              <a:defRPr sz="1600">
                <a:solidFill>
                  <a:schemeClr val="tx1"/>
                </a:solidFill>
              </a:defRPr>
            </a:lvl1pPr>
            <a:lvl2pPr>
              <a:defRPr sz="1600">
                <a:solidFill>
                  <a:schemeClr val="tx1"/>
                </a:solidFill>
              </a:defRPr>
            </a:lvl2pPr>
            <a:lvl3pPr>
              <a:defRPr sz="1600">
                <a:solidFill>
                  <a:schemeClr val="tx1"/>
                </a:solidFill>
              </a:defRPr>
            </a:lvl3pPr>
            <a:lvl4pPr>
              <a:defRPr sz="1600">
                <a:solidFill>
                  <a:schemeClr val="tx1"/>
                </a:solidFill>
              </a:defRPr>
            </a:lvl4pPr>
            <a:lvl5pPr>
              <a:defRPr sz="1600">
                <a:solidFill>
                  <a:schemeClr val="tx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Slide Number Placeholder 5"/>
          <p:cNvSpPr>
            <a:spLocks noGrp="1"/>
          </p:cNvSpPr>
          <p:nvPr>
            <p:ph type="sldNum" sz="quarter" idx="12"/>
          </p:nvPr>
        </p:nvSpPr>
        <p:spPr/>
        <p:txBody>
          <a:bodyPr/>
          <a:lstStyle/>
          <a:p>
            <a:fld id="{353CB433-A6EE-44F1-B9D3-A6E8EE95F9C9}" type="slidenum">
              <a:rPr lang="en-IN" smtClean="0">
                <a:solidFill>
                  <a:prstClr val="black">
                    <a:tint val="75000"/>
                    <a:alpha val="99000"/>
                  </a:prstClr>
                </a:solidFill>
                <a:latin typeface="Calibri"/>
              </a:rPr>
              <a:pPr/>
              <a:t>‹#›</a:t>
            </a:fld>
            <a:endParaRPr lang="en-IN" dirty="0">
              <a:solidFill>
                <a:prstClr val="black">
                  <a:tint val="75000"/>
                  <a:alpha val="99000"/>
                </a:prstClr>
              </a:solidFill>
              <a:latin typeface="Calibri"/>
            </a:endParaRPr>
          </a:p>
        </p:txBody>
      </p:sp>
    </p:spTree>
    <p:extLst>
      <p:ext uri="{BB962C8B-B14F-4D97-AF65-F5344CB8AC3E}">
        <p14:creationId xmlns:p14="http://schemas.microsoft.com/office/powerpoint/2010/main" val="1300511080"/>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showMasterSp="0" preserve="1" userDrawn="1">
  <p:cSld name="Section Divider">
    <p:spTree>
      <p:nvGrpSpPr>
        <p:cNvPr id="1" name=""/>
        <p:cNvGrpSpPr/>
        <p:nvPr/>
      </p:nvGrpSpPr>
      <p:grpSpPr>
        <a:xfrm>
          <a:off x="0" y="0"/>
          <a:ext cx="0" cy="0"/>
          <a:chOff x="0" y="0"/>
          <a:chExt cx="0" cy="0"/>
        </a:xfrm>
      </p:grpSpPr>
      <p:sp>
        <p:nvSpPr>
          <p:cNvPr id="11" name="Rectangle 10"/>
          <p:cNvSpPr/>
          <p:nvPr userDrawn="1"/>
        </p:nvSpPr>
        <p:spPr>
          <a:xfrm>
            <a:off x="0" y="0"/>
            <a:ext cx="9144000" cy="6858000"/>
          </a:xfrm>
          <a:prstGeom prst="rect">
            <a:avLst/>
          </a:prstGeom>
          <a:solidFill>
            <a:srgbClr val="0B264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solidFill>
                <a:prstClr val="white"/>
              </a:solidFill>
              <a:latin typeface="Calibri"/>
            </a:endParaRPr>
          </a:p>
        </p:txBody>
      </p:sp>
      <p:sp>
        <p:nvSpPr>
          <p:cNvPr id="10" name="Parallelogram 9"/>
          <p:cNvSpPr/>
          <p:nvPr userDrawn="1"/>
        </p:nvSpPr>
        <p:spPr>
          <a:xfrm>
            <a:off x="5538652" y="2485703"/>
            <a:ext cx="3151414" cy="2556560"/>
          </a:xfrm>
          <a:prstGeom prst="parallelogram">
            <a:avLst>
              <a:gd name="adj" fmla="val 0"/>
            </a:avLst>
          </a:prstGeom>
          <a:solidFill>
            <a:srgbClr val="DA4720">
              <a:alpha val="9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latin typeface="Calibri"/>
            </a:endParaRPr>
          </a:p>
        </p:txBody>
      </p:sp>
      <p:sp>
        <p:nvSpPr>
          <p:cNvPr id="6" name="Slide Number Placeholder 5"/>
          <p:cNvSpPr>
            <a:spLocks noGrp="1"/>
          </p:cNvSpPr>
          <p:nvPr>
            <p:ph type="sldNum" sz="quarter" idx="12"/>
          </p:nvPr>
        </p:nvSpPr>
        <p:spPr/>
        <p:txBody>
          <a:bodyPr/>
          <a:lstStyle/>
          <a:p>
            <a:fld id="{353CB433-A6EE-44F1-B9D3-A6E8EE95F9C9}" type="slidenum">
              <a:rPr lang="en-IN" smtClean="0">
                <a:solidFill>
                  <a:prstClr val="black">
                    <a:tint val="75000"/>
                    <a:alpha val="99000"/>
                  </a:prstClr>
                </a:solidFill>
                <a:latin typeface="Calibri"/>
              </a:rPr>
              <a:pPr/>
              <a:t>‹#›</a:t>
            </a:fld>
            <a:endParaRPr lang="en-IN" dirty="0">
              <a:solidFill>
                <a:prstClr val="black">
                  <a:tint val="75000"/>
                  <a:alpha val="99000"/>
                </a:prstClr>
              </a:solidFill>
              <a:latin typeface="Calibri"/>
            </a:endParaRPr>
          </a:p>
        </p:txBody>
      </p:sp>
      <p:sp>
        <p:nvSpPr>
          <p:cNvPr id="3" name="Text Placeholder 2"/>
          <p:cNvSpPr>
            <a:spLocks noGrp="1"/>
          </p:cNvSpPr>
          <p:nvPr>
            <p:ph type="body" idx="1"/>
          </p:nvPr>
        </p:nvSpPr>
        <p:spPr>
          <a:xfrm>
            <a:off x="5695398" y="2984863"/>
            <a:ext cx="2863386" cy="1500187"/>
          </a:xfrm>
        </p:spPr>
        <p:txBody>
          <a:bodyPr anchor="ctr">
            <a:normAutofit/>
          </a:bodyPr>
          <a:lstStyle>
            <a:lvl1pPr marL="0" indent="0">
              <a:buNone/>
              <a:defRPr sz="260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Click to edit Master text styles</a:t>
            </a:r>
          </a:p>
        </p:txBody>
      </p:sp>
      <p:sp>
        <p:nvSpPr>
          <p:cNvPr id="12" name="Parallelogram 11"/>
          <p:cNvSpPr/>
          <p:nvPr userDrawn="1"/>
        </p:nvSpPr>
        <p:spPr>
          <a:xfrm>
            <a:off x="8690067" y="2485703"/>
            <a:ext cx="453934" cy="2556560"/>
          </a:xfrm>
          <a:prstGeom prst="parallelogram">
            <a:avLst>
              <a:gd name="adj" fmla="val 0"/>
            </a:avLst>
          </a:prstGeom>
          <a:solidFill>
            <a:srgbClr val="B22F16">
              <a:alpha val="9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latin typeface="Calibri"/>
            </a:endParaRPr>
          </a:p>
        </p:txBody>
      </p:sp>
      <p:cxnSp>
        <p:nvCxnSpPr>
          <p:cNvPr id="9" name="Straight Connector 8"/>
          <p:cNvCxnSpPr/>
          <p:nvPr userDrawn="1"/>
        </p:nvCxnSpPr>
        <p:spPr>
          <a:xfrm>
            <a:off x="8679766" y="2476919"/>
            <a:ext cx="0" cy="2602523"/>
          </a:xfrm>
          <a:prstGeom prst="line">
            <a:avLst/>
          </a:prstGeom>
          <a:ln w="25400">
            <a:solidFill>
              <a:srgbClr val="12468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56706437"/>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showMasterSp="0" preserve="1" userDrawn="1">
  <p:cSld name="Section Divider Plain">
    <p:spTree>
      <p:nvGrpSpPr>
        <p:cNvPr id="1" name=""/>
        <p:cNvGrpSpPr/>
        <p:nvPr/>
      </p:nvGrpSpPr>
      <p:grpSpPr>
        <a:xfrm>
          <a:off x="0" y="0"/>
          <a:ext cx="0" cy="0"/>
          <a:chOff x="0" y="0"/>
          <a:chExt cx="0" cy="0"/>
        </a:xfrm>
      </p:grpSpPr>
      <p:sp>
        <p:nvSpPr>
          <p:cNvPr id="11" name="Rectangle 10"/>
          <p:cNvSpPr/>
          <p:nvPr userDrawn="1"/>
        </p:nvSpPr>
        <p:spPr>
          <a:xfrm>
            <a:off x="0" y="0"/>
            <a:ext cx="9144000" cy="6858000"/>
          </a:xfrm>
          <a:prstGeom prst="rect">
            <a:avLst/>
          </a:prstGeom>
          <a:solidFill>
            <a:srgbClr val="0B264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solidFill>
                <a:prstClr val="white"/>
              </a:solidFill>
              <a:latin typeface="Calibri"/>
            </a:endParaRPr>
          </a:p>
        </p:txBody>
      </p:sp>
      <p:sp>
        <p:nvSpPr>
          <p:cNvPr id="10" name="Parallelogram 9"/>
          <p:cNvSpPr/>
          <p:nvPr userDrawn="1"/>
        </p:nvSpPr>
        <p:spPr>
          <a:xfrm>
            <a:off x="5538652" y="2485703"/>
            <a:ext cx="3151414" cy="2556560"/>
          </a:xfrm>
          <a:prstGeom prst="parallelogram">
            <a:avLst>
              <a:gd name="adj" fmla="val 0"/>
            </a:avLst>
          </a:prstGeom>
          <a:solidFill>
            <a:srgbClr val="DA4720">
              <a:alpha val="9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latin typeface="Calibri"/>
            </a:endParaRPr>
          </a:p>
        </p:txBody>
      </p:sp>
      <p:sp>
        <p:nvSpPr>
          <p:cNvPr id="6" name="Slide Number Placeholder 5"/>
          <p:cNvSpPr>
            <a:spLocks noGrp="1"/>
          </p:cNvSpPr>
          <p:nvPr>
            <p:ph type="sldNum" sz="quarter" idx="12"/>
          </p:nvPr>
        </p:nvSpPr>
        <p:spPr/>
        <p:txBody>
          <a:bodyPr/>
          <a:lstStyle/>
          <a:p>
            <a:fld id="{353CB433-A6EE-44F1-B9D3-A6E8EE95F9C9}" type="slidenum">
              <a:rPr lang="en-IN" smtClean="0">
                <a:solidFill>
                  <a:prstClr val="black">
                    <a:tint val="75000"/>
                    <a:alpha val="99000"/>
                  </a:prstClr>
                </a:solidFill>
                <a:latin typeface="Calibri"/>
              </a:rPr>
              <a:pPr/>
              <a:t>‹#›</a:t>
            </a:fld>
            <a:endParaRPr lang="en-IN" dirty="0">
              <a:solidFill>
                <a:prstClr val="black">
                  <a:tint val="75000"/>
                  <a:alpha val="99000"/>
                </a:prstClr>
              </a:solidFill>
              <a:latin typeface="Calibri"/>
            </a:endParaRPr>
          </a:p>
        </p:txBody>
      </p:sp>
      <p:sp>
        <p:nvSpPr>
          <p:cNvPr id="3" name="Text Placeholder 2"/>
          <p:cNvSpPr>
            <a:spLocks noGrp="1"/>
          </p:cNvSpPr>
          <p:nvPr>
            <p:ph type="body" idx="1"/>
          </p:nvPr>
        </p:nvSpPr>
        <p:spPr>
          <a:xfrm>
            <a:off x="5695398" y="2984863"/>
            <a:ext cx="2826810" cy="1500187"/>
          </a:xfrm>
        </p:spPr>
        <p:txBody>
          <a:bodyPr anchor="ctr">
            <a:normAutofit/>
          </a:bodyPr>
          <a:lstStyle>
            <a:lvl1pPr marL="0" indent="0">
              <a:buNone/>
              <a:defRPr sz="260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Click to edit Master text styles</a:t>
            </a:r>
          </a:p>
        </p:txBody>
      </p:sp>
      <p:sp>
        <p:nvSpPr>
          <p:cNvPr id="12" name="Parallelogram 11"/>
          <p:cNvSpPr/>
          <p:nvPr userDrawn="1"/>
        </p:nvSpPr>
        <p:spPr>
          <a:xfrm>
            <a:off x="8690067" y="2485703"/>
            <a:ext cx="453934" cy="2556560"/>
          </a:xfrm>
          <a:prstGeom prst="parallelogram">
            <a:avLst>
              <a:gd name="adj" fmla="val 0"/>
            </a:avLst>
          </a:prstGeom>
          <a:solidFill>
            <a:srgbClr val="B22F16">
              <a:alpha val="9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latin typeface="Calibri"/>
            </a:endParaRPr>
          </a:p>
        </p:txBody>
      </p:sp>
      <p:cxnSp>
        <p:nvCxnSpPr>
          <p:cNvPr id="9" name="Straight Connector 8"/>
          <p:cNvCxnSpPr/>
          <p:nvPr userDrawn="1"/>
        </p:nvCxnSpPr>
        <p:spPr>
          <a:xfrm>
            <a:off x="8679766" y="2476919"/>
            <a:ext cx="0" cy="2602523"/>
          </a:xfrm>
          <a:prstGeom prst="line">
            <a:avLst/>
          </a:prstGeom>
          <a:ln w="25400">
            <a:solidFill>
              <a:srgbClr val="12468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8447041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Section Divider Plain">
    <p:spTree>
      <p:nvGrpSpPr>
        <p:cNvPr id="1" name=""/>
        <p:cNvGrpSpPr/>
        <p:nvPr/>
      </p:nvGrpSpPr>
      <p:grpSpPr>
        <a:xfrm>
          <a:off x="0" y="0"/>
          <a:ext cx="0" cy="0"/>
          <a:chOff x="0" y="0"/>
          <a:chExt cx="0" cy="0"/>
        </a:xfrm>
      </p:grpSpPr>
      <p:sp>
        <p:nvSpPr>
          <p:cNvPr id="11" name="Rectangle 10"/>
          <p:cNvSpPr/>
          <p:nvPr userDrawn="1"/>
        </p:nvSpPr>
        <p:spPr>
          <a:xfrm>
            <a:off x="0" y="0"/>
            <a:ext cx="9144000" cy="6858000"/>
          </a:xfrm>
          <a:prstGeom prst="rect">
            <a:avLst/>
          </a:prstGeom>
          <a:solidFill>
            <a:srgbClr val="0B264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10" name="Parallelogram 9"/>
          <p:cNvSpPr/>
          <p:nvPr userDrawn="1"/>
        </p:nvSpPr>
        <p:spPr>
          <a:xfrm>
            <a:off x="5538652" y="2485703"/>
            <a:ext cx="3151414" cy="2556560"/>
          </a:xfrm>
          <a:prstGeom prst="parallelogram">
            <a:avLst>
              <a:gd name="adj" fmla="val 0"/>
            </a:avLst>
          </a:prstGeom>
          <a:solidFill>
            <a:srgbClr val="DA4720">
              <a:alpha val="9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Slide Number Placeholder 5"/>
          <p:cNvSpPr>
            <a:spLocks noGrp="1"/>
          </p:cNvSpPr>
          <p:nvPr>
            <p:ph type="sldNum" sz="quarter" idx="12"/>
          </p:nvPr>
        </p:nvSpPr>
        <p:spPr/>
        <p:txBody>
          <a:bodyPr/>
          <a:lstStyle/>
          <a:p>
            <a:fld id="{353CB433-A6EE-44F1-B9D3-A6E8EE95F9C9}" type="slidenum">
              <a:rPr lang="en-IN" smtClean="0"/>
              <a:t>‹#›</a:t>
            </a:fld>
            <a:endParaRPr lang="en-IN" dirty="0"/>
          </a:p>
        </p:txBody>
      </p:sp>
      <p:sp>
        <p:nvSpPr>
          <p:cNvPr id="3" name="Text Placeholder 2"/>
          <p:cNvSpPr>
            <a:spLocks noGrp="1"/>
          </p:cNvSpPr>
          <p:nvPr>
            <p:ph type="body" idx="1"/>
          </p:nvPr>
        </p:nvSpPr>
        <p:spPr>
          <a:xfrm>
            <a:off x="5695398" y="2984863"/>
            <a:ext cx="2826810" cy="1500187"/>
          </a:xfrm>
        </p:spPr>
        <p:txBody>
          <a:bodyPr anchor="ctr">
            <a:normAutofit/>
          </a:bodyPr>
          <a:lstStyle>
            <a:lvl1pPr marL="0" indent="0">
              <a:buNone/>
              <a:defRPr sz="260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Click to edit Master text styles</a:t>
            </a:r>
          </a:p>
        </p:txBody>
      </p:sp>
      <p:sp>
        <p:nvSpPr>
          <p:cNvPr id="12" name="Parallelogram 11"/>
          <p:cNvSpPr/>
          <p:nvPr userDrawn="1"/>
        </p:nvSpPr>
        <p:spPr>
          <a:xfrm>
            <a:off x="8690067" y="2485703"/>
            <a:ext cx="453934" cy="2556560"/>
          </a:xfrm>
          <a:prstGeom prst="parallelogram">
            <a:avLst>
              <a:gd name="adj" fmla="val 0"/>
            </a:avLst>
          </a:prstGeom>
          <a:solidFill>
            <a:srgbClr val="B22F16">
              <a:alpha val="9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9" name="Straight Connector 8"/>
          <p:cNvCxnSpPr/>
          <p:nvPr userDrawn="1"/>
        </p:nvCxnSpPr>
        <p:spPr>
          <a:xfrm>
            <a:off x="8679766" y="2476919"/>
            <a:ext cx="0" cy="2602523"/>
          </a:xfrm>
          <a:prstGeom prst="line">
            <a:avLst/>
          </a:prstGeom>
          <a:ln w="25400">
            <a:solidFill>
              <a:srgbClr val="124680"/>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showMasterSp="0" preserve="1" userDrawn="1">
  <p:cSld name="Title and two column tex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901336" y="1238761"/>
            <a:ext cx="3546567" cy="4670719"/>
          </a:xfrm>
        </p:spPr>
        <p:txBody>
          <a:bodyPr/>
          <a:lstStyle>
            <a:lvl1pPr>
              <a:defRPr sz="1600">
                <a:solidFill>
                  <a:schemeClr val="tx1"/>
                </a:solidFill>
              </a:defRPr>
            </a:lvl1pPr>
            <a:lvl2pPr>
              <a:defRPr sz="1600">
                <a:solidFill>
                  <a:schemeClr val="tx1"/>
                </a:solidFill>
              </a:defRPr>
            </a:lvl2pPr>
            <a:lvl3pPr>
              <a:defRPr sz="1600">
                <a:solidFill>
                  <a:schemeClr val="tx1"/>
                </a:solidFill>
              </a:defRPr>
            </a:lvl3pPr>
            <a:lvl4pPr>
              <a:defRPr sz="1600">
                <a:solidFill>
                  <a:schemeClr val="tx1"/>
                </a:solidFill>
              </a:defRPr>
            </a:lvl4pPr>
            <a:lvl5pPr>
              <a:defRPr sz="1600">
                <a:solidFill>
                  <a:schemeClr val="tx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4970416" y="1238761"/>
            <a:ext cx="3546567" cy="4670719"/>
          </a:xfrm>
        </p:spPr>
        <p:txBody>
          <a:bodyPr/>
          <a:lstStyle>
            <a:lvl1pPr>
              <a:defRPr sz="1600">
                <a:solidFill>
                  <a:schemeClr val="tx1"/>
                </a:solidFill>
              </a:defRPr>
            </a:lvl1pPr>
            <a:lvl2pPr>
              <a:defRPr sz="1600">
                <a:solidFill>
                  <a:schemeClr val="tx1"/>
                </a:solidFill>
              </a:defRPr>
            </a:lvl2pPr>
            <a:lvl3pPr>
              <a:defRPr sz="1600">
                <a:solidFill>
                  <a:schemeClr val="tx1"/>
                </a:solidFill>
              </a:defRPr>
            </a:lvl3pPr>
            <a:lvl4pPr>
              <a:defRPr sz="1600">
                <a:solidFill>
                  <a:schemeClr val="tx1"/>
                </a:solidFill>
              </a:defRPr>
            </a:lvl4pPr>
            <a:lvl5pPr>
              <a:defRPr sz="1600">
                <a:solidFill>
                  <a:schemeClr val="tx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Slide Number Placeholder 6"/>
          <p:cNvSpPr>
            <a:spLocks noGrp="1"/>
          </p:cNvSpPr>
          <p:nvPr>
            <p:ph type="sldNum" sz="quarter" idx="12"/>
          </p:nvPr>
        </p:nvSpPr>
        <p:spPr/>
        <p:txBody>
          <a:bodyPr/>
          <a:lstStyle/>
          <a:p>
            <a:fld id="{353CB433-A6EE-44F1-B9D3-A6E8EE95F9C9}" type="slidenum">
              <a:rPr lang="en-IN" smtClean="0">
                <a:solidFill>
                  <a:prstClr val="black">
                    <a:tint val="75000"/>
                    <a:alpha val="99000"/>
                  </a:prstClr>
                </a:solidFill>
                <a:latin typeface="Calibri"/>
              </a:rPr>
              <a:pPr/>
              <a:t>‹#›</a:t>
            </a:fld>
            <a:endParaRPr lang="en-IN" dirty="0">
              <a:solidFill>
                <a:prstClr val="black">
                  <a:tint val="75000"/>
                  <a:alpha val="99000"/>
                </a:prstClr>
              </a:solidFill>
              <a:latin typeface="Calibri"/>
            </a:endParaRPr>
          </a:p>
        </p:txBody>
      </p:sp>
      <p:sp>
        <p:nvSpPr>
          <p:cNvPr id="9" name="Title Placeholder 1"/>
          <p:cNvSpPr>
            <a:spLocks noGrp="1"/>
          </p:cNvSpPr>
          <p:nvPr>
            <p:ph type="title"/>
          </p:nvPr>
        </p:nvSpPr>
        <p:spPr>
          <a:xfrm>
            <a:off x="771968" y="64784"/>
            <a:ext cx="7918097" cy="856675"/>
          </a:xfrm>
          <a:prstGeom prst="rect">
            <a:avLst/>
          </a:prstGeom>
        </p:spPr>
        <p:txBody>
          <a:bodyPr vert="horz" lIns="91440" tIns="45720" rIns="91440" bIns="45720" rtlCol="0" anchor="ctr">
            <a:normAutofit/>
          </a:bodyPr>
          <a:lstStyle/>
          <a:p>
            <a:r>
              <a:rPr lang="en-US" dirty="0"/>
              <a:t>Click to edit Master title style</a:t>
            </a:r>
          </a:p>
        </p:txBody>
      </p:sp>
    </p:spTree>
    <p:extLst>
      <p:ext uri="{BB962C8B-B14F-4D97-AF65-F5344CB8AC3E}">
        <p14:creationId xmlns:p14="http://schemas.microsoft.com/office/powerpoint/2010/main" val="1464173928"/>
      </p:ext>
    </p:extLst>
  </p:cSld>
  <p:clrMapOvr>
    <a:masterClrMapping/>
  </p:clrMapOvr>
  <p:extLst>
    <p:ext uri="{DCECCB84-F9BA-43D5-87BE-67443E8EF086}">
      <p15:sldGuideLst xmlns:p15="http://schemas.microsoft.com/office/powerpoint/2012/main" xmlns="">
        <p15:guide id="1" orient="horz" pos="2160" userDrawn="1">
          <p15:clr>
            <a:srgbClr val="FBAE40"/>
          </p15:clr>
        </p15:guide>
        <p15:guide id="2" pos="2880" userDrawn="1">
          <p15:clr>
            <a:srgbClr val="FBAE40"/>
          </p15:clr>
        </p15:guide>
      </p15:sldGuideLst>
    </p:ext>
  </p:extLst>
</p:sldLayout>
</file>

<file path=ppt/slideLayouts/slideLayout41.xml><?xml version="1.0" encoding="utf-8"?>
<p:sldLayout xmlns:a="http://schemas.openxmlformats.org/drawingml/2006/main" xmlns:r="http://schemas.openxmlformats.org/officeDocument/2006/relationships" xmlns:p="http://schemas.openxmlformats.org/presentationml/2006/main" showMasterSp="0" preserve="1" userDrawn="1">
  <p:cSld name="Title with picture and content">
    <p:spTree>
      <p:nvGrpSpPr>
        <p:cNvPr id="1" name=""/>
        <p:cNvGrpSpPr/>
        <p:nvPr/>
      </p:nvGrpSpPr>
      <p:grpSpPr>
        <a:xfrm>
          <a:off x="0" y="0"/>
          <a:ext cx="0" cy="0"/>
          <a:chOff x="0" y="0"/>
          <a:chExt cx="0" cy="0"/>
        </a:xfrm>
      </p:grpSpPr>
      <p:sp>
        <p:nvSpPr>
          <p:cNvPr id="3" name="Picture Placeholder 2"/>
          <p:cNvSpPr>
            <a:spLocks noGrp="1" noChangeAspect="1"/>
          </p:cNvSpPr>
          <p:nvPr>
            <p:ph type="pic" idx="1"/>
          </p:nvPr>
        </p:nvSpPr>
        <p:spPr>
          <a:xfrm>
            <a:off x="769041" y="1288062"/>
            <a:ext cx="3134419" cy="3803651"/>
          </a:xfrm>
        </p:spPr>
        <p:txBody>
          <a:bodyPr anchor="t"/>
          <a:lstStyle>
            <a:lvl1pPr marL="0" indent="0">
              <a:buNone/>
              <a:defRPr sz="16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7" name="Slide Number Placeholder 6"/>
          <p:cNvSpPr>
            <a:spLocks noGrp="1"/>
          </p:cNvSpPr>
          <p:nvPr>
            <p:ph type="sldNum" sz="quarter" idx="12"/>
          </p:nvPr>
        </p:nvSpPr>
        <p:spPr/>
        <p:txBody>
          <a:bodyPr/>
          <a:lstStyle/>
          <a:p>
            <a:fld id="{353CB433-A6EE-44F1-B9D3-A6E8EE95F9C9}" type="slidenum">
              <a:rPr lang="en-IN" smtClean="0">
                <a:solidFill>
                  <a:prstClr val="black">
                    <a:tint val="75000"/>
                    <a:alpha val="99000"/>
                  </a:prstClr>
                </a:solidFill>
                <a:latin typeface="Calibri"/>
              </a:rPr>
              <a:pPr/>
              <a:t>‹#›</a:t>
            </a:fld>
            <a:endParaRPr lang="en-IN" dirty="0">
              <a:solidFill>
                <a:prstClr val="black">
                  <a:tint val="75000"/>
                  <a:alpha val="99000"/>
                </a:prstClr>
              </a:solidFill>
              <a:latin typeface="Calibri"/>
            </a:endParaRPr>
          </a:p>
        </p:txBody>
      </p:sp>
      <p:sp>
        <p:nvSpPr>
          <p:cNvPr id="8" name="Title Placeholder 1"/>
          <p:cNvSpPr>
            <a:spLocks noGrp="1"/>
          </p:cNvSpPr>
          <p:nvPr>
            <p:ph type="title"/>
          </p:nvPr>
        </p:nvSpPr>
        <p:spPr>
          <a:xfrm>
            <a:off x="771968" y="64784"/>
            <a:ext cx="7918097" cy="856675"/>
          </a:xfrm>
          <a:prstGeom prst="rect">
            <a:avLst/>
          </a:prstGeom>
        </p:spPr>
        <p:txBody>
          <a:bodyPr vert="horz" lIns="91440" tIns="45720" rIns="91440" bIns="45720" rtlCol="0" anchor="ctr">
            <a:normAutofit/>
          </a:bodyPr>
          <a:lstStyle/>
          <a:p>
            <a:r>
              <a:rPr lang="en-US" dirty="0"/>
              <a:t>Click to edit Master title style</a:t>
            </a:r>
          </a:p>
        </p:txBody>
      </p:sp>
      <p:sp>
        <p:nvSpPr>
          <p:cNvPr id="6" name="Content Placeholder 2"/>
          <p:cNvSpPr>
            <a:spLocks noGrp="1"/>
          </p:cNvSpPr>
          <p:nvPr>
            <p:ph idx="13"/>
          </p:nvPr>
        </p:nvSpPr>
        <p:spPr>
          <a:xfrm>
            <a:off x="4230624" y="1288062"/>
            <a:ext cx="4461856" cy="3803651"/>
          </a:xfrm>
        </p:spPr>
        <p:txBody>
          <a:bodyPr/>
          <a:lstStyle>
            <a:lvl1pPr>
              <a:defRPr sz="1600">
                <a:solidFill>
                  <a:schemeClr val="tx1"/>
                </a:solidFill>
              </a:defRPr>
            </a:lvl1pPr>
            <a:lvl2pPr>
              <a:defRPr sz="1600">
                <a:solidFill>
                  <a:schemeClr val="tx1"/>
                </a:solidFill>
              </a:defRPr>
            </a:lvl2pPr>
            <a:lvl3pPr>
              <a:defRPr sz="1600">
                <a:solidFill>
                  <a:schemeClr val="tx1"/>
                </a:solidFill>
              </a:defRPr>
            </a:lvl3pPr>
            <a:lvl4pPr>
              <a:defRPr sz="1600">
                <a:solidFill>
                  <a:schemeClr val="tx1"/>
                </a:solidFill>
              </a:defRPr>
            </a:lvl4pPr>
            <a:lvl5pPr>
              <a:defRPr sz="1600">
                <a:solidFill>
                  <a:schemeClr val="tx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060638113"/>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showMasterSp="0" preserve="1" userDrawn="1">
  <p:cSld name="Title with table and content">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353CB433-A6EE-44F1-B9D3-A6E8EE95F9C9}" type="slidenum">
              <a:rPr lang="en-IN" smtClean="0">
                <a:solidFill>
                  <a:prstClr val="black">
                    <a:tint val="75000"/>
                    <a:alpha val="99000"/>
                  </a:prstClr>
                </a:solidFill>
                <a:latin typeface="Calibri"/>
              </a:rPr>
              <a:pPr/>
              <a:t>‹#›</a:t>
            </a:fld>
            <a:endParaRPr lang="en-IN" dirty="0">
              <a:solidFill>
                <a:prstClr val="black">
                  <a:tint val="75000"/>
                  <a:alpha val="99000"/>
                </a:prstClr>
              </a:solidFill>
              <a:latin typeface="Calibri"/>
            </a:endParaRPr>
          </a:p>
        </p:txBody>
      </p:sp>
      <p:sp>
        <p:nvSpPr>
          <p:cNvPr id="6" name="Title Placeholder 1"/>
          <p:cNvSpPr>
            <a:spLocks noGrp="1"/>
          </p:cNvSpPr>
          <p:nvPr>
            <p:ph type="title"/>
          </p:nvPr>
        </p:nvSpPr>
        <p:spPr>
          <a:xfrm>
            <a:off x="771968" y="64784"/>
            <a:ext cx="7918097" cy="856675"/>
          </a:xfrm>
          <a:prstGeom prst="rect">
            <a:avLst/>
          </a:prstGeom>
        </p:spPr>
        <p:txBody>
          <a:bodyPr vert="horz" lIns="91440" tIns="45720" rIns="91440" bIns="45720" rtlCol="0" anchor="ctr">
            <a:normAutofit/>
          </a:bodyPr>
          <a:lstStyle/>
          <a:p>
            <a:r>
              <a:rPr lang="en-US" dirty="0"/>
              <a:t>Click to edit Master title style</a:t>
            </a:r>
          </a:p>
        </p:txBody>
      </p:sp>
      <p:graphicFrame>
        <p:nvGraphicFramePr>
          <p:cNvPr id="3" name="Table 2"/>
          <p:cNvGraphicFramePr>
            <a:graphicFrameLocks noGrp="1"/>
          </p:cNvGraphicFramePr>
          <p:nvPr userDrawn="1">
            <p:extLst>
              <p:ext uri="{D42A27DB-BD31-4B8C-83A1-F6EECF244321}">
                <p14:modId xmlns:p14="http://schemas.microsoft.com/office/powerpoint/2010/main" val="473520453"/>
              </p:ext>
            </p:extLst>
          </p:nvPr>
        </p:nvGraphicFramePr>
        <p:xfrm>
          <a:off x="3198478" y="1276687"/>
          <a:ext cx="5507370" cy="3685352"/>
        </p:xfrm>
        <a:graphic>
          <a:graphicData uri="http://schemas.openxmlformats.org/drawingml/2006/table">
            <a:tbl>
              <a:tblPr firstRow="1" bandRow="1">
                <a:tableStyleId>{5C22544A-7EE6-4342-B048-85BDC9FD1C3A}</a:tableStyleId>
              </a:tblPr>
              <a:tblGrid>
                <a:gridCol w="1101474">
                  <a:extLst>
                    <a:ext uri="{9D8B030D-6E8A-4147-A177-3AD203B41FA5}">
                      <a16:colId xmlns:a16="http://schemas.microsoft.com/office/drawing/2014/main" xmlns="" val="20000"/>
                    </a:ext>
                  </a:extLst>
                </a:gridCol>
                <a:gridCol w="1101474">
                  <a:extLst>
                    <a:ext uri="{9D8B030D-6E8A-4147-A177-3AD203B41FA5}">
                      <a16:colId xmlns:a16="http://schemas.microsoft.com/office/drawing/2014/main" xmlns="" val="20001"/>
                    </a:ext>
                  </a:extLst>
                </a:gridCol>
                <a:gridCol w="1101474">
                  <a:extLst>
                    <a:ext uri="{9D8B030D-6E8A-4147-A177-3AD203B41FA5}">
                      <a16:colId xmlns:a16="http://schemas.microsoft.com/office/drawing/2014/main" xmlns="" val="20002"/>
                    </a:ext>
                  </a:extLst>
                </a:gridCol>
                <a:gridCol w="1101474">
                  <a:extLst>
                    <a:ext uri="{9D8B030D-6E8A-4147-A177-3AD203B41FA5}">
                      <a16:colId xmlns:a16="http://schemas.microsoft.com/office/drawing/2014/main" xmlns="" val="20003"/>
                    </a:ext>
                  </a:extLst>
                </a:gridCol>
                <a:gridCol w="1101474">
                  <a:extLst>
                    <a:ext uri="{9D8B030D-6E8A-4147-A177-3AD203B41FA5}">
                      <a16:colId xmlns:a16="http://schemas.microsoft.com/office/drawing/2014/main" xmlns="" val="20004"/>
                    </a:ext>
                  </a:extLst>
                </a:gridCol>
              </a:tblGrid>
              <a:tr h="335032">
                <a:tc>
                  <a:txBody>
                    <a:bodyPr/>
                    <a:lstStyle/>
                    <a:p>
                      <a:pPr algn="ctr"/>
                      <a:r>
                        <a:rPr lang="en-US" sz="1200" b="1" dirty="0">
                          <a:latin typeface="Arial" charset="0"/>
                          <a:ea typeface="Arial" charset="0"/>
                          <a:cs typeface="Arial" charset="0"/>
                        </a:rPr>
                        <a:t>Heading</a:t>
                      </a:r>
                      <a:r>
                        <a:rPr lang="en-US" sz="1200" b="1" baseline="0" dirty="0">
                          <a:latin typeface="Arial" charset="0"/>
                          <a:ea typeface="Arial" charset="0"/>
                          <a:cs typeface="Arial" charset="0"/>
                        </a:rPr>
                        <a:t> 1</a:t>
                      </a:r>
                      <a:endParaRPr lang="en-US" sz="1200" b="1" dirty="0">
                        <a:latin typeface="Arial" charset="0"/>
                        <a:ea typeface="Arial" charset="0"/>
                        <a:cs typeface="Arial" charset="0"/>
                      </a:endParaRPr>
                    </a:p>
                  </a:txBody>
                  <a:tcPr marL="82611" marR="82611" marT="41305" marB="41305" anchor="ctr">
                    <a:solidFill>
                      <a:srgbClr val="B22F16"/>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200" b="1" dirty="0">
                          <a:latin typeface="Arial" charset="0"/>
                          <a:ea typeface="Arial" charset="0"/>
                          <a:cs typeface="Arial" charset="0"/>
                        </a:rPr>
                        <a:t>Heading</a:t>
                      </a:r>
                      <a:r>
                        <a:rPr lang="en-US" sz="1200" b="1" baseline="0" dirty="0">
                          <a:latin typeface="Arial" charset="0"/>
                          <a:ea typeface="Arial" charset="0"/>
                          <a:cs typeface="Arial" charset="0"/>
                        </a:rPr>
                        <a:t> 2</a:t>
                      </a:r>
                      <a:endParaRPr lang="en-US" sz="1200" b="1" dirty="0">
                        <a:latin typeface="Arial" charset="0"/>
                        <a:ea typeface="Arial" charset="0"/>
                        <a:cs typeface="Arial" charset="0"/>
                      </a:endParaRPr>
                    </a:p>
                  </a:txBody>
                  <a:tcPr marL="82611" marR="82611" marT="41305" marB="41305" anchor="ctr">
                    <a:solidFill>
                      <a:srgbClr val="B22F16"/>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dirty="0">
                          <a:ln>
                            <a:noFill/>
                          </a:ln>
                          <a:solidFill>
                            <a:prstClr val="white"/>
                          </a:solidFill>
                          <a:effectLst/>
                          <a:uLnTx/>
                          <a:uFillTx/>
                          <a:latin typeface="Arial" charset="0"/>
                          <a:ea typeface="Arial" charset="0"/>
                          <a:cs typeface="Arial" charset="0"/>
                        </a:rPr>
                        <a:t>Heading 3</a:t>
                      </a:r>
                      <a:endParaRPr lang="en-US" sz="1200" b="1" dirty="0">
                        <a:latin typeface="Arial" charset="0"/>
                        <a:ea typeface="Arial" charset="0"/>
                        <a:cs typeface="Arial" charset="0"/>
                      </a:endParaRPr>
                    </a:p>
                  </a:txBody>
                  <a:tcPr marL="82611" marR="82611" marT="41305" marB="41305" anchor="ctr">
                    <a:solidFill>
                      <a:srgbClr val="B22F16"/>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dirty="0">
                          <a:ln>
                            <a:noFill/>
                          </a:ln>
                          <a:solidFill>
                            <a:prstClr val="white"/>
                          </a:solidFill>
                          <a:effectLst/>
                          <a:uLnTx/>
                          <a:uFillTx/>
                          <a:latin typeface="Arial" charset="0"/>
                          <a:ea typeface="Arial" charset="0"/>
                          <a:cs typeface="Arial" charset="0"/>
                        </a:rPr>
                        <a:t>Heading 4</a:t>
                      </a:r>
                      <a:endParaRPr lang="en-US" sz="1200" b="1" dirty="0">
                        <a:latin typeface="Arial" charset="0"/>
                        <a:ea typeface="Arial" charset="0"/>
                        <a:cs typeface="Arial" charset="0"/>
                      </a:endParaRPr>
                    </a:p>
                  </a:txBody>
                  <a:tcPr marL="82611" marR="82611" marT="41305" marB="41305" anchor="ctr">
                    <a:solidFill>
                      <a:srgbClr val="B22F16"/>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dirty="0">
                          <a:ln>
                            <a:noFill/>
                          </a:ln>
                          <a:solidFill>
                            <a:prstClr val="white"/>
                          </a:solidFill>
                          <a:effectLst/>
                          <a:uLnTx/>
                          <a:uFillTx/>
                          <a:latin typeface="Arial" charset="0"/>
                          <a:ea typeface="Arial" charset="0"/>
                          <a:cs typeface="Arial" charset="0"/>
                        </a:rPr>
                        <a:t>Heading 5</a:t>
                      </a:r>
                      <a:endParaRPr lang="en-US" sz="1200" b="1" dirty="0">
                        <a:latin typeface="Arial" charset="0"/>
                        <a:ea typeface="Arial" charset="0"/>
                        <a:cs typeface="Arial" charset="0"/>
                      </a:endParaRPr>
                    </a:p>
                  </a:txBody>
                  <a:tcPr marL="82611" marR="82611" marT="41305" marB="41305" anchor="ctr">
                    <a:solidFill>
                      <a:srgbClr val="B22F16"/>
                    </a:solidFill>
                  </a:tcPr>
                </a:tc>
                <a:extLst>
                  <a:ext uri="{0D108BD9-81ED-4DB2-BD59-A6C34878D82A}">
                    <a16:rowId xmlns:a16="http://schemas.microsoft.com/office/drawing/2014/main" xmlns="" val="10000"/>
                  </a:ext>
                </a:extLst>
              </a:tr>
              <a:tr h="335032">
                <a:tc>
                  <a:txBody>
                    <a:bodyPr/>
                    <a:lstStyle/>
                    <a:p>
                      <a:pPr algn="ctr"/>
                      <a:r>
                        <a:rPr lang="en-US" sz="1200" dirty="0">
                          <a:latin typeface="Arial" charset="0"/>
                          <a:ea typeface="Arial" charset="0"/>
                          <a:cs typeface="Arial" charset="0"/>
                        </a:rPr>
                        <a:t>Text here</a:t>
                      </a:r>
                    </a:p>
                  </a:txBody>
                  <a:tcPr marL="82611" marR="82611" marT="41305" marB="41305" anchor="ctr">
                    <a:solidFill>
                      <a:srgbClr val="B22F16">
                        <a:alpha val="25098"/>
                      </a:srgbClr>
                    </a:solidFill>
                  </a:tcPr>
                </a:tc>
                <a:tc>
                  <a:txBody>
                    <a:bodyPr/>
                    <a:lstStyle/>
                    <a:p>
                      <a:pPr algn="ctr"/>
                      <a:r>
                        <a:rPr lang="en-US" sz="1200" dirty="0">
                          <a:latin typeface="Arial" charset="0"/>
                          <a:ea typeface="Arial" charset="0"/>
                          <a:cs typeface="Arial" charset="0"/>
                        </a:rPr>
                        <a:t>Text here</a:t>
                      </a:r>
                    </a:p>
                  </a:txBody>
                  <a:tcPr marL="82611" marR="82611" marT="41305" marB="41305" anchor="ctr">
                    <a:solidFill>
                      <a:srgbClr val="B22F16">
                        <a:alpha val="25098"/>
                      </a:srgbClr>
                    </a:solidFill>
                  </a:tcPr>
                </a:tc>
                <a:tc>
                  <a:txBody>
                    <a:bodyPr/>
                    <a:lstStyle/>
                    <a:p>
                      <a:pPr algn="ctr"/>
                      <a:r>
                        <a:rPr lang="en-US" sz="1200" dirty="0">
                          <a:latin typeface="Arial" charset="0"/>
                          <a:ea typeface="Arial" charset="0"/>
                          <a:cs typeface="Arial" charset="0"/>
                        </a:rPr>
                        <a:t>Text here</a:t>
                      </a:r>
                    </a:p>
                  </a:txBody>
                  <a:tcPr marL="82611" marR="82611" marT="41305" marB="41305" anchor="ctr">
                    <a:solidFill>
                      <a:srgbClr val="B22F16">
                        <a:alpha val="25098"/>
                      </a:srgbClr>
                    </a:solidFill>
                  </a:tcPr>
                </a:tc>
                <a:tc>
                  <a:txBody>
                    <a:bodyPr/>
                    <a:lstStyle/>
                    <a:p>
                      <a:pPr algn="ctr"/>
                      <a:r>
                        <a:rPr lang="en-US" sz="1200" dirty="0">
                          <a:latin typeface="Arial" charset="0"/>
                          <a:ea typeface="Arial" charset="0"/>
                          <a:cs typeface="Arial" charset="0"/>
                        </a:rPr>
                        <a:t>Text here</a:t>
                      </a:r>
                    </a:p>
                  </a:txBody>
                  <a:tcPr marL="82611" marR="82611" marT="41305" marB="41305" anchor="ctr">
                    <a:solidFill>
                      <a:srgbClr val="B22F16">
                        <a:alpha val="25098"/>
                      </a:srgbClr>
                    </a:solidFill>
                  </a:tcPr>
                </a:tc>
                <a:tc>
                  <a:txBody>
                    <a:bodyPr/>
                    <a:lstStyle/>
                    <a:p>
                      <a:pPr algn="ctr"/>
                      <a:r>
                        <a:rPr lang="en-US" sz="1200" dirty="0">
                          <a:latin typeface="Arial" charset="0"/>
                          <a:ea typeface="Arial" charset="0"/>
                          <a:cs typeface="Arial" charset="0"/>
                        </a:rPr>
                        <a:t>Text here</a:t>
                      </a:r>
                    </a:p>
                  </a:txBody>
                  <a:tcPr marL="82611" marR="82611" marT="41305" marB="41305" anchor="ctr">
                    <a:solidFill>
                      <a:srgbClr val="B22F16">
                        <a:alpha val="25098"/>
                      </a:srgbClr>
                    </a:solidFill>
                  </a:tcPr>
                </a:tc>
                <a:extLst>
                  <a:ext uri="{0D108BD9-81ED-4DB2-BD59-A6C34878D82A}">
                    <a16:rowId xmlns:a16="http://schemas.microsoft.com/office/drawing/2014/main" xmlns="" val="10001"/>
                  </a:ext>
                </a:extLst>
              </a:tr>
              <a:tr h="335032">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200" dirty="0">
                          <a:latin typeface="Arial" charset="0"/>
                          <a:ea typeface="Arial" charset="0"/>
                          <a:cs typeface="Arial" charset="0"/>
                        </a:rPr>
                        <a:t>Text here</a:t>
                      </a:r>
                    </a:p>
                  </a:txBody>
                  <a:tcPr marL="82611" marR="82611" marT="41305" marB="41305" anchor="ctr">
                    <a:solidFill>
                      <a:srgbClr val="B22F16">
                        <a:alpha val="50196"/>
                      </a:srgbClr>
                    </a:solidFill>
                  </a:tcPr>
                </a:tc>
                <a:tc>
                  <a:txBody>
                    <a:bodyPr/>
                    <a:lstStyle/>
                    <a:p>
                      <a:pPr algn="ctr"/>
                      <a:r>
                        <a:rPr lang="en-US" sz="1200" dirty="0">
                          <a:latin typeface="Arial" charset="0"/>
                          <a:ea typeface="Arial" charset="0"/>
                          <a:cs typeface="Arial" charset="0"/>
                        </a:rPr>
                        <a:t>Text here</a:t>
                      </a:r>
                    </a:p>
                  </a:txBody>
                  <a:tcPr marL="82611" marR="82611" marT="41305" marB="41305" anchor="ctr">
                    <a:solidFill>
                      <a:srgbClr val="B22F16">
                        <a:alpha val="50196"/>
                      </a:srgbClr>
                    </a:solidFill>
                  </a:tcPr>
                </a:tc>
                <a:tc>
                  <a:txBody>
                    <a:bodyPr/>
                    <a:lstStyle/>
                    <a:p>
                      <a:pPr algn="ctr"/>
                      <a:r>
                        <a:rPr lang="en-US" sz="1200" dirty="0">
                          <a:latin typeface="Arial" charset="0"/>
                          <a:ea typeface="Arial" charset="0"/>
                          <a:cs typeface="Arial" charset="0"/>
                        </a:rPr>
                        <a:t>Text here</a:t>
                      </a:r>
                    </a:p>
                  </a:txBody>
                  <a:tcPr marL="82611" marR="82611" marT="41305" marB="41305" anchor="ctr">
                    <a:solidFill>
                      <a:srgbClr val="B22F16">
                        <a:alpha val="50196"/>
                      </a:srgbClr>
                    </a:solidFill>
                  </a:tcPr>
                </a:tc>
                <a:tc>
                  <a:txBody>
                    <a:bodyPr/>
                    <a:lstStyle/>
                    <a:p>
                      <a:pPr algn="ctr"/>
                      <a:r>
                        <a:rPr lang="en-US" sz="1200" dirty="0">
                          <a:latin typeface="Arial" charset="0"/>
                          <a:ea typeface="Arial" charset="0"/>
                          <a:cs typeface="Arial" charset="0"/>
                        </a:rPr>
                        <a:t>Text here</a:t>
                      </a:r>
                    </a:p>
                  </a:txBody>
                  <a:tcPr marL="82611" marR="82611" marT="41305" marB="41305" anchor="ctr">
                    <a:solidFill>
                      <a:srgbClr val="B22F16">
                        <a:alpha val="50196"/>
                      </a:srgbClr>
                    </a:solidFill>
                  </a:tcPr>
                </a:tc>
                <a:tc>
                  <a:txBody>
                    <a:bodyPr/>
                    <a:lstStyle/>
                    <a:p>
                      <a:pPr algn="ctr"/>
                      <a:r>
                        <a:rPr lang="en-US" sz="1200" dirty="0">
                          <a:latin typeface="Arial" charset="0"/>
                          <a:ea typeface="Arial" charset="0"/>
                          <a:cs typeface="Arial" charset="0"/>
                        </a:rPr>
                        <a:t>Text here</a:t>
                      </a:r>
                    </a:p>
                  </a:txBody>
                  <a:tcPr marL="82611" marR="82611" marT="41305" marB="41305" anchor="ctr">
                    <a:solidFill>
                      <a:srgbClr val="B22F16">
                        <a:alpha val="50196"/>
                      </a:srgbClr>
                    </a:solidFill>
                  </a:tcPr>
                </a:tc>
                <a:extLst>
                  <a:ext uri="{0D108BD9-81ED-4DB2-BD59-A6C34878D82A}">
                    <a16:rowId xmlns:a16="http://schemas.microsoft.com/office/drawing/2014/main" xmlns="" val="10002"/>
                  </a:ext>
                </a:extLst>
              </a:tr>
              <a:tr h="335032">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prstClr val="black"/>
                          </a:solidFill>
                          <a:effectLst/>
                          <a:uLnTx/>
                          <a:uFillTx/>
                          <a:latin typeface="Arial" charset="0"/>
                          <a:ea typeface="Arial" charset="0"/>
                          <a:cs typeface="Arial" charset="0"/>
                        </a:rPr>
                        <a:t>Text here</a:t>
                      </a:r>
                    </a:p>
                  </a:txBody>
                  <a:tcPr marL="82611" marR="82611" marT="41305" marB="41305" anchor="ctr">
                    <a:solidFill>
                      <a:srgbClr val="B22F16">
                        <a:alpha val="25098"/>
                      </a:srgbClr>
                    </a:solidFill>
                  </a:tcPr>
                </a:tc>
                <a:tc>
                  <a:txBody>
                    <a:bodyPr/>
                    <a:lstStyle/>
                    <a:p>
                      <a:pPr algn="ctr"/>
                      <a:r>
                        <a:rPr lang="en-US" sz="1200" dirty="0">
                          <a:latin typeface="Arial" charset="0"/>
                          <a:ea typeface="Arial" charset="0"/>
                          <a:cs typeface="Arial" charset="0"/>
                        </a:rPr>
                        <a:t>Text here</a:t>
                      </a:r>
                    </a:p>
                  </a:txBody>
                  <a:tcPr marL="82611" marR="82611" marT="41305" marB="41305" anchor="ctr">
                    <a:solidFill>
                      <a:srgbClr val="B22F16">
                        <a:alpha val="25098"/>
                      </a:srgbClr>
                    </a:solidFill>
                  </a:tcPr>
                </a:tc>
                <a:tc>
                  <a:txBody>
                    <a:bodyPr/>
                    <a:lstStyle/>
                    <a:p>
                      <a:pPr algn="ctr"/>
                      <a:r>
                        <a:rPr lang="en-US" sz="1200" dirty="0">
                          <a:latin typeface="Arial" charset="0"/>
                          <a:ea typeface="Arial" charset="0"/>
                          <a:cs typeface="Arial" charset="0"/>
                        </a:rPr>
                        <a:t>Text here</a:t>
                      </a:r>
                    </a:p>
                  </a:txBody>
                  <a:tcPr marL="82611" marR="82611" marT="41305" marB="41305" anchor="ctr">
                    <a:solidFill>
                      <a:srgbClr val="B22F16">
                        <a:alpha val="25098"/>
                      </a:srgbClr>
                    </a:solidFill>
                  </a:tcPr>
                </a:tc>
                <a:tc>
                  <a:txBody>
                    <a:bodyPr/>
                    <a:lstStyle/>
                    <a:p>
                      <a:pPr algn="ctr"/>
                      <a:r>
                        <a:rPr lang="en-US" sz="1200" dirty="0">
                          <a:latin typeface="Arial" charset="0"/>
                          <a:ea typeface="Arial" charset="0"/>
                          <a:cs typeface="Arial" charset="0"/>
                        </a:rPr>
                        <a:t>Text here</a:t>
                      </a:r>
                    </a:p>
                  </a:txBody>
                  <a:tcPr marL="82611" marR="82611" marT="41305" marB="41305" anchor="ctr">
                    <a:solidFill>
                      <a:srgbClr val="B22F16">
                        <a:alpha val="25098"/>
                      </a:srgbClr>
                    </a:solidFill>
                  </a:tcPr>
                </a:tc>
                <a:tc>
                  <a:txBody>
                    <a:bodyPr/>
                    <a:lstStyle/>
                    <a:p>
                      <a:pPr algn="ctr"/>
                      <a:r>
                        <a:rPr lang="en-US" sz="1200" dirty="0">
                          <a:latin typeface="Arial" charset="0"/>
                          <a:ea typeface="Arial" charset="0"/>
                          <a:cs typeface="Arial" charset="0"/>
                        </a:rPr>
                        <a:t>Text here</a:t>
                      </a:r>
                    </a:p>
                  </a:txBody>
                  <a:tcPr marL="82611" marR="82611" marT="41305" marB="41305" anchor="ctr">
                    <a:solidFill>
                      <a:srgbClr val="B22F16">
                        <a:alpha val="25098"/>
                      </a:srgbClr>
                    </a:solidFill>
                  </a:tcPr>
                </a:tc>
                <a:extLst>
                  <a:ext uri="{0D108BD9-81ED-4DB2-BD59-A6C34878D82A}">
                    <a16:rowId xmlns:a16="http://schemas.microsoft.com/office/drawing/2014/main" xmlns="" val="10003"/>
                  </a:ext>
                </a:extLst>
              </a:tr>
              <a:tr h="335032">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prstClr val="black"/>
                          </a:solidFill>
                          <a:effectLst/>
                          <a:uLnTx/>
                          <a:uFillTx/>
                          <a:latin typeface="Arial" charset="0"/>
                          <a:ea typeface="Arial" charset="0"/>
                          <a:cs typeface="Arial" charset="0"/>
                        </a:rPr>
                        <a:t>Text here</a:t>
                      </a:r>
                    </a:p>
                  </a:txBody>
                  <a:tcPr marL="82611" marR="82611" marT="41305" marB="41305" anchor="ctr">
                    <a:solidFill>
                      <a:srgbClr val="B22F16">
                        <a:alpha val="50196"/>
                      </a:srgbClr>
                    </a:solidFill>
                  </a:tcPr>
                </a:tc>
                <a:tc>
                  <a:txBody>
                    <a:bodyPr/>
                    <a:lstStyle/>
                    <a:p>
                      <a:pPr algn="ctr"/>
                      <a:r>
                        <a:rPr lang="en-US" sz="1200" dirty="0">
                          <a:latin typeface="Arial" charset="0"/>
                          <a:ea typeface="Arial" charset="0"/>
                          <a:cs typeface="Arial" charset="0"/>
                        </a:rPr>
                        <a:t>Text here</a:t>
                      </a:r>
                    </a:p>
                  </a:txBody>
                  <a:tcPr marL="82611" marR="82611" marT="41305" marB="41305" anchor="ctr">
                    <a:solidFill>
                      <a:srgbClr val="B22F16">
                        <a:alpha val="50196"/>
                      </a:srgbClr>
                    </a:solidFill>
                  </a:tcPr>
                </a:tc>
                <a:tc>
                  <a:txBody>
                    <a:bodyPr/>
                    <a:lstStyle/>
                    <a:p>
                      <a:pPr algn="ctr"/>
                      <a:r>
                        <a:rPr lang="en-US" sz="1200" dirty="0">
                          <a:latin typeface="Arial" charset="0"/>
                          <a:ea typeface="Arial" charset="0"/>
                          <a:cs typeface="Arial" charset="0"/>
                        </a:rPr>
                        <a:t>Text here</a:t>
                      </a:r>
                    </a:p>
                  </a:txBody>
                  <a:tcPr marL="82611" marR="82611" marT="41305" marB="41305" anchor="ctr">
                    <a:solidFill>
                      <a:srgbClr val="B22F16">
                        <a:alpha val="50196"/>
                      </a:srgbClr>
                    </a:solidFill>
                  </a:tcPr>
                </a:tc>
                <a:tc>
                  <a:txBody>
                    <a:bodyPr/>
                    <a:lstStyle/>
                    <a:p>
                      <a:pPr algn="ctr"/>
                      <a:r>
                        <a:rPr lang="en-US" sz="1200" dirty="0">
                          <a:latin typeface="Arial" charset="0"/>
                          <a:ea typeface="Arial" charset="0"/>
                          <a:cs typeface="Arial" charset="0"/>
                        </a:rPr>
                        <a:t>Text here</a:t>
                      </a:r>
                    </a:p>
                  </a:txBody>
                  <a:tcPr marL="82611" marR="82611" marT="41305" marB="41305" anchor="ctr">
                    <a:solidFill>
                      <a:srgbClr val="B22F16">
                        <a:alpha val="50196"/>
                      </a:srgbClr>
                    </a:solidFill>
                  </a:tcPr>
                </a:tc>
                <a:tc>
                  <a:txBody>
                    <a:bodyPr/>
                    <a:lstStyle/>
                    <a:p>
                      <a:pPr algn="ctr"/>
                      <a:r>
                        <a:rPr lang="en-US" sz="1200" dirty="0">
                          <a:latin typeface="Arial" charset="0"/>
                          <a:ea typeface="Arial" charset="0"/>
                          <a:cs typeface="Arial" charset="0"/>
                        </a:rPr>
                        <a:t>Text here</a:t>
                      </a:r>
                    </a:p>
                  </a:txBody>
                  <a:tcPr marL="82611" marR="82611" marT="41305" marB="41305" anchor="ctr">
                    <a:solidFill>
                      <a:srgbClr val="B22F16">
                        <a:alpha val="50196"/>
                      </a:srgbClr>
                    </a:solidFill>
                  </a:tcPr>
                </a:tc>
                <a:extLst>
                  <a:ext uri="{0D108BD9-81ED-4DB2-BD59-A6C34878D82A}">
                    <a16:rowId xmlns:a16="http://schemas.microsoft.com/office/drawing/2014/main" xmlns="" val="10004"/>
                  </a:ext>
                </a:extLst>
              </a:tr>
              <a:tr h="335032">
                <a:tc>
                  <a:txBody>
                    <a:bodyPr/>
                    <a:lstStyle/>
                    <a:p>
                      <a:pPr algn="ctr"/>
                      <a:r>
                        <a:rPr lang="en-US" sz="1200" dirty="0">
                          <a:latin typeface="Arial" charset="0"/>
                          <a:ea typeface="Arial" charset="0"/>
                          <a:cs typeface="Arial" charset="0"/>
                        </a:rPr>
                        <a:t>Text here</a:t>
                      </a:r>
                    </a:p>
                  </a:txBody>
                  <a:tcPr marL="82611" marR="82611" marT="41305" marB="41305" anchor="ctr">
                    <a:solidFill>
                      <a:srgbClr val="B22F16">
                        <a:alpha val="25098"/>
                      </a:srgbClr>
                    </a:solidFill>
                  </a:tcPr>
                </a:tc>
                <a:tc>
                  <a:txBody>
                    <a:bodyPr/>
                    <a:lstStyle/>
                    <a:p>
                      <a:pPr algn="ctr"/>
                      <a:r>
                        <a:rPr lang="en-US" sz="1200" dirty="0">
                          <a:latin typeface="Arial" charset="0"/>
                          <a:ea typeface="Arial" charset="0"/>
                          <a:cs typeface="Arial" charset="0"/>
                        </a:rPr>
                        <a:t>Text here</a:t>
                      </a:r>
                    </a:p>
                  </a:txBody>
                  <a:tcPr marL="82611" marR="82611" marT="41305" marB="41305" anchor="ctr">
                    <a:solidFill>
                      <a:srgbClr val="B22F16">
                        <a:alpha val="25098"/>
                      </a:srgbClr>
                    </a:solidFill>
                  </a:tcPr>
                </a:tc>
                <a:tc>
                  <a:txBody>
                    <a:bodyPr/>
                    <a:lstStyle/>
                    <a:p>
                      <a:pPr algn="ctr"/>
                      <a:r>
                        <a:rPr lang="en-US" sz="1200" dirty="0">
                          <a:latin typeface="Arial" charset="0"/>
                          <a:ea typeface="Arial" charset="0"/>
                          <a:cs typeface="Arial" charset="0"/>
                        </a:rPr>
                        <a:t>Text here</a:t>
                      </a:r>
                    </a:p>
                  </a:txBody>
                  <a:tcPr marL="82611" marR="82611" marT="41305" marB="41305" anchor="ctr">
                    <a:solidFill>
                      <a:srgbClr val="B22F16">
                        <a:alpha val="25098"/>
                      </a:srgbClr>
                    </a:solidFill>
                  </a:tcPr>
                </a:tc>
                <a:tc>
                  <a:txBody>
                    <a:bodyPr/>
                    <a:lstStyle/>
                    <a:p>
                      <a:pPr algn="ctr"/>
                      <a:r>
                        <a:rPr lang="en-US" sz="1200" dirty="0">
                          <a:latin typeface="Arial" charset="0"/>
                          <a:ea typeface="Arial" charset="0"/>
                          <a:cs typeface="Arial" charset="0"/>
                        </a:rPr>
                        <a:t>Text here</a:t>
                      </a:r>
                    </a:p>
                  </a:txBody>
                  <a:tcPr marL="82611" marR="82611" marT="41305" marB="41305" anchor="ctr">
                    <a:solidFill>
                      <a:srgbClr val="B22F16">
                        <a:alpha val="25098"/>
                      </a:srgbClr>
                    </a:solidFill>
                  </a:tcPr>
                </a:tc>
                <a:tc>
                  <a:txBody>
                    <a:bodyPr/>
                    <a:lstStyle/>
                    <a:p>
                      <a:pPr algn="ctr"/>
                      <a:r>
                        <a:rPr lang="en-US" sz="1200" dirty="0">
                          <a:latin typeface="Arial" charset="0"/>
                          <a:ea typeface="Arial" charset="0"/>
                          <a:cs typeface="Arial" charset="0"/>
                        </a:rPr>
                        <a:t>Text here</a:t>
                      </a:r>
                    </a:p>
                  </a:txBody>
                  <a:tcPr marL="82611" marR="82611" marT="41305" marB="41305" anchor="ctr">
                    <a:solidFill>
                      <a:srgbClr val="B22F16">
                        <a:alpha val="25098"/>
                      </a:srgbClr>
                    </a:solidFill>
                  </a:tcPr>
                </a:tc>
                <a:extLst>
                  <a:ext uri="{0D108BD9-81ED-4DB2-BD59-A6C34878D82A}">
                    <a16:rowId xmlns:a16="http://schemas.microsoft.com/office/drawing/2014/main" xmlns="" val="10005"/>
                  </a:ext>
                </a:extLst>
              </a:tr>
              <a:tr h="335032">
                <a:tc>
                  <a:txBody>
                    <a:bodyPr/>
                    <a:lstStyle/>
                    <a:p>
                      <a:pPr algn="ctr"/>
                      <a:r>
                        <a:rPr lang="en-US" sz="1200" dirty="0">
                          <a:latin typeface="Arial" charset="0"/>
                          <a:ea typeface="Arial" charset="0"/>
                          <a:cs typeface="Arial" charset="0"/>
                        </a:rPr>
                        <a:t>Text here</a:t>
                      </a:r>
                    </a:p>
                  </a:txBody>
                  <a:tcPr marL="82611" marR="82611" marT="41305" marB="41305" anchor="ctr">
                    <a:solidFill>
                      <a:srgbClr val="B22F16">
                        <a:alpha val="50196"/>
                      </a:srgbClr>
                    </a:solidFill>
                  </a:tcPr>
                </a:tc>
                <a:tc>
                  <a:txBody>
                    <a:bodyPr/>
                    <a:lstStyle/>
                    <a:p>
                      <a:pPr algn="ctr"/>
                      <a:r>
                        <a:rPr lang="en-US" sz="1200" dirty="0">
                          <a:latin typeface="Arial" charset="0"/>
                          <a:ea typeface="Arial" charset="0"/>
                          <a:cs typeface="Arial" charset="0"/>
                        </a:rPr>
                        <a:t>Text here</a:t>
                      </a:r>
                    </a:p>
                  </a:txBody>
                  <a:tcPr marL="82611" marR="82611" marT="41305" marB="41305" anchor="ctr">
                    <a:solidFill>
                      <a:srgbClr val="B22F16">
                        <a:alpha val="50196"/>
                      </a:srgbClr>
                    </a:solidFill>
                  </a:tcPr>
                </a:tc>
                <a:tc>
                  <a:txBody>
                    <a:bodyPr/>
                    <a:lstStyle/>
                    <a:p>
                      <a:pPr algn="ctr"/>
                      <a:r>
                        <a:rPr lang="en-US" sz="1200" dirty="0">
                          <a:latin typeface="Arial" charset="0"/>
                          <a:ea typeface="Arial" charset="0"/>
                          <a:cs typeface="Arial" charset="0"/>
                        </a:rPr>
                        <a:t>Text here</a:t>
                      </a:r>
                    </a:p>
                  </a:txBody>
                  <a:tcPr marL="82611" marR="82611" marT="41305" marB="41305" anchor="ctr">
                    <a:solidFill>
                      <a:srgbClr val="B22F16">
                        <a:alpha val="50196"/>
                      </a:srgbClr>
                    </a:solidFill>
                  </a:tcPr>
                </a:tc>
                <a:tc>
                  <a:txBody>
                    <a:bodyPr/>
                    <a:lstStyle/>
                    <a:p>
                      <a:pPr algn="ctr"/>
                      <a:r>
                        <a:rPr lang="en-US" sz="1200" dirty="0">
                          <a:latin typeface="Arial" charset="0"/>
                          <a:ea typeface="Arial" charset="0"/>
                          <a:cs typeface="Arial" charset="0"/>
                        </a:rPr>
                        <a:t>Text here</a:t>
                      </a:r>
                    </a:p>
                  </a:txBody>
                  <a:tcPr marL="82611" marR="82611" marT="41305" marB="41305" anchor="ctr">
                    <a:solidFill>
                      <a:srgbClr val="B22F16">
                        <a:alpha val="50196"/>
                      </a:srgbClr>
                    </a:solidFill>
                  </a:tcPr>
                </a:tc>
                <a:tc>
                  <a:txBody>
                    <a:bodyPr/>
                    <a:lstStyle/>
                    <a:p>
                      <a:pPr algn="ctr"/>
                      <a:r>
                        <a:rPr lang="en-US" sz="1200" dirty="0">
                          <a:latin typeface="Arial" charset="0"/>
                          <a:ea typeface="Arial" charset="0"/>
                          <a:cs typeface="Arial" charset="0"/>
                        </a:rPr>
                        <a:t>Text here</a:t>
                      </a:r>
                    </a:p>
                  </a:txBody>
                  <a:tcPr marL="82611" marR="82611" marT="41305" marB="41305" anchor="ctr">
                    <a:solidFill>
                      <a:srgbClr val="B22F16">
                        <a:alpha val="50196"/>
                      </a:srgbClr>
                    </a:solidFill>
                  </a:tcPr>
                </a:tc>
                <a:extLst>
                  <a:ext uri="{0D108BD9-81ED-4DB2-BD59-A6C34878D82A}">
                    <a16:rowId xmlns:a16="http://schemas.microsoft.com/office/drawing/2014/main" xmlns="" val="10006"/>
                  </a:ext>
                </a:extLst>
              </a:tr>
              <a:tr h="335032">
                <a:tc>
                  <a:txBody>
                    <a:bodyPr/>
                    <a:lstStyle/>
                    <a:p>
                      <a:pPr algn="ctr"/>
                      <a:r>
                        <a:rPr lang="en-US" sz="1200" dirty="0">
                          <a:latin typeface="Arial" charset="0"/>
                          <a:ea typeface="Arial" charset="0"/>
                          <a:cs typeface="Arial" charset="0"/>
                        </a:rPr>
                        <a:t>Text here</a:t>
                      </a:r>
                    </a:p>
                  </a:txBody>
                  <a:tcPr marL="82611" marR="82611" marT="41305" marB="41305" anchor="ctr">
                    <a:solidFill>
                      <a:srgbClr val="B22F16">
                        <a:alpha val="25098"/>
                      </a:srgbClr>
                    </a:solidFill>
                  </a:tcPr>
                </a:tc>
                <a:tc>
                  <a:txBody>
                    <a:bodyPr/>
                    <a:lstStyle/>
                    <a:p>
                      <a:pPr algn="ctr"/>
                      <a:r>
                        <a:rPr lang="en-US" sz="1200" dirty="0">
                          <a:latin typeface="Arial" charset="0"/>
                          <a:ea typeface="Arial" charset="0"/>
                          <a:cs typeface="Arial" charset="0"/>
                        </a:rPr>
                        <a:t>Text here</a:t>
                      </a:r>
                    </a:p>
                  </a:txBody>
                  <a:tcPr marL="82611" marR="82611" marT="41305" marB="41305" anchor="ctr">
                    <a:solidFill>
                      <a:srgbClr val="B22F16">
                        <a:alpha val="25098"/>
                      </a:srgbClr>
                    </a:solidFill>
                  </a:tcPr>
                </a:tc>
                <a:tc>
                  <a:txBody>
                    <a:bodyPr/>
                    <a:lstStyle/>
                    <a:p>
                      <a:pPr algn="ctr"/>
                      <a:r>
                        <a:rPr lang="en-US" sz="1200" dirty="0">
                          <a:latin typeface="Arial" charset="0"/>
                          <a:ea typeface="Arial" charset="0"/>
                          <a:cs typeface="Arial" charset="0"/>
                        </a:rPr>
                        <a:t>Text here</a:t>
                      </a:r>
                    </a:p>
                  </a:txBody>
                  <a:tcPr marL="82611" marR="82611" marT="41305" marB="41305" anchor="ctr">
                    <a:solidFill>
                      <a:srgbClr val="B22F16">
                        <a:alpha val="25098"/>
                      </a:srgbClr>
                    </a:solidFill>
                  </a:tcPr>
                </a:tc>
                <a:tc>
                  <a:txBody>
                    <a:bodyPr/>
                    <a:lstStyle/>
                    <a:p>
                      <a:pPr algn="ctr"/>
                      <a:r>
                        <a:rPr lang="en-US" sz="1200" dirty="0">
                          <a:latin typeface="Arial" charset="0"/>
                          <a:ea typeface="Arial" charset="0"/>
                          <a:cs typeface="Arial" charset="0"/>
                        </a:rPr>
                        <a:t>Text here</a:t>
                      </a:r>
                    </a:p>
                  </a:txBody>
                  <a:tcPr marL="82611" marR="82611" marT="41305" marB="41305" anchor="ctr">
                    <a:solidFill>
                      <a:srgbClr val="B22F16">
                        <a:alpha val="25098"/>
                      </a:srgbClr>
                    </a:solidFill>
                  </a:tcPr>
                </a:tc>
                <a:tc>
                  <a:txBody>
                    <a:bodyPr/>
                    <a:lstStyle/>
                    <a:p>
                      <a:pPr algn="ctr"/>
                      <a:r>
                        <a:rPr lang="en-US" sz="1200" dirty="0">
                          <a:latin typeface="Arial" charset="0"/>
                          <a:ea typeface="Arial" charset="0"/>
                          <a:cs typeface="Arial" charset="0"/>
                        </a:rPr>
                        <a:t>Text here</a:t>
                      </a:r>
                    </a:p>
                  </a:txBody>
                  <a:tcPr marL="82611" marR="82611" marT="41305" marB="41305" anchor="ctr">
                    <a:solidFill>
                      <a:srgbClr val="B22F16">
                        <a:alpha val="25098"/>
                      </a:srgbClr>
                    </a:solidFill>
                  </a:tcPr>
                </a:tc>
                <a:extLst>
                  <a:ext uri="{0D108BD9-81ED-4DB2-BD59-A6C34878D82A}">
                    <a16:rowId xmlns:a16="http://schemas.microsoft.com/office/drawing/2014/main" xmlns="" val="10007"/>
                  </a:ext>
                </a:extLst>
              </a:tr>
              <a:tr h="335032">
                <a:tc>
                  <a:txBody>
                    <a:bodyPr/>
                    <a:lstStyle/>
                    <a:p>
                      <a:pPr algn="ctr"/>
                      <a:r>
                        <a:rPr lang="en-US" sz="1200" dirty="0">
                          <a:latin typeface="Arial" charset="0"/>
                          <a:ea typeface="Arial" charset="0"/>
                          <a:cs typeface="Arial" charset="0"/>
                        </a:rPr>
                        <a:t>Text here</a:t>
                      </a:r>
                    </a:p>
                  </a:txBody>
                  <a:tcPr marL="82611" marR="82611" marT="41305" marB="41305" anchor="ctr">
                    <a:solidFill>
                      <a:srgbClr val="B22F16">
                        <a:alpha val="50196"/>
                      </a:srgbClr>
                    </a:solidFill>
                  </a:tcPr>
                </a:tc>
                <a:tc>
                  <a:txBody>
                    <a:bodyPr/>
                    <a:lstStyle/>
                    <a:p>
                      <a:pPr algn="ctr"/>
                      <a:r>
                        <a:rPr lang="en-US" sz="1200" dirty="0">
                          <a:latin typeface="Arial" charset="0"/>
                          <a:ea typeface="Arial" charset="0"/>
                          <a:cs typeface="Arial" charset="0"/>
                        </a:rPr>
                        <a:t>Text here</a:t>
                      </a:r>
                    </a:p>
                  </a:txBody>
                  <a:tcPr marL="82611" marR="82611" marT="41305" marB="41305" anchor="ctr">
                    <a:solidFill>
                      <a:srgbClr val="B22F16">
                        <a:alpha val="50196"/>
                      </a:srgbClr>
                    </a:solidFill>
                  </a:tcPr>
                </a:tc>
                <a:tc>
                  <a:txBody>
                    <a:bodyPr/>
                    <a:lstStyle/>
                    <a:p>
                      <a:pPr algn="ctr"/>
                      <a:r>
                        <a:rPr lang="en-US" sz="1200" dirty="0">
                          <a:latin typeface="Arial" charset="0"/>
                          <a:ea typeface="Arial" charset="0"/>
                          <a:cs typeface="Arial" charset="0"/>
                        </a:rPr>
                        <a:t>Text</a:t>
                      </a:r>
                      <a:r>
                        <a:rPr lang="en-US" sz="1200" baseline="0" dirty="0">
                          <a:latin typeface="Arial" charset="0"/>
                          <a:ea typeface="Arial" charset="0"/>
                          <a:cs typeface="Arial" charset="0"/>
                        </a:rPr>
                        <a:t> here</a:t>
                      </a:r>
                      <a:endParaRPr lang="en-US" sz="1200" dirty="0">
                        <a:latin typeface="Arial" charset="0"/>
                        <a:ea typeface="Arial" charset="0"/>
                        <a:cs typeface="Arial" charset="0"/>
                      </a:endParaRPr>
                    </a:p>
                  </a:txBody>
                  <a:tcPr marL="82611" marR="82611" marT="41305" marB="41305" anchor="ctr">
                    <a:solidFill>
                      <a:srgbClr val="B22F16">
                        <a:alpha val="50196"/>
                      </a:srgbClr>
                    </a:solidFill>
                  </a:tcPr>
                </a:tc>
                <a:tc>
                  <a:txBody>
                    <a:bodyPr/>
                    <a:lstStyle/>
                    <a:p>
                      <a:pPr algn="ctr"/>
                      <a:r>
                        <a:rPr lang="en-US" sz="1200" dirty="0">
                          <a:latin typeface="Arial" charset="0"/>
                          <a:ea typeface="Arial" charset="0"/>
                          <a:cs typeface="Arial" charset="0"/>
                        </a:rPr>
                        <a:t>Text here</a:t>
                      </a:r>
                    </a:p>
                  </a:txBody>
                  <a:tcPr marL="82611" marR="82611" marT="41305" marB="41305" anchor="ctr">
                    <a:solidFill>
                      <a:srgbClr val="B22F16">
                        <a:alpha val="50196"/>
                      </a:srgbClr>
                    </a:solidFill>
                  </a:tcPr>
                </a:tc>
                <a:tc>
                  <a:txBody>
                    <a:bodyPr/>
                    <a:lstStyle/>
                    <a:p>
                      <a:pPr algn="ctr"/>
                      <a:r>
                        <a:rPr lang="en-US" sz="1200" dirty="0">
                          <a:latin typeface="Arial" charset="0"/>
                          <a:ea typeface="Arial" charset="0"/>
                          <a:cs typeface="Arial" charset="0"/>
                        </a:rPr>
                        <a:t>Text here</a:t>
                      </a:r>
                    </a:p>
                  </a:txBody>
                  <a:tcPr marL="82611" marR="82611" marT="41305" marB="41305" anchor="ctr">
                    <a:solidFill>
                      <a:srgbClr val="B22F16">
                        <a:alpha val="50196"/>
                      </a:srgbClr>
                    </a:solidFill>
                  </a:tcPr>
                </a:tc>
                <a:extLst>
                  <a:ext uri="{0D108BD9-81ED-4DB2-BD59-A6C34878D82A}">
                    <a16:rowId xmlns:a16="http://schemas.microsoft.com/office/drawing/2014/main" xmlns="" val="10008"/>
                  </a:ext>
                </a:extLst>
              </a:tr>
              <a:tr h="335032">
                <a:tc>
                  <a:txBody>
                    <a:bodyPr/>
                    <a:lstStyle/>
                    <a:p>
                      <a:pPr algn="ctr"/>
                      <a:r>
                        <a:rPr lang="en-US" sz="1200" dirty="0">
                          <a:latin typeface="Arial" charset="0"/>
                          <a:ea typeface="Arial" charset="0"/>
                          <a:cs typeface="Arial" charset="0"/>
                        </a:rPr>
                        <a:t>Text here</a:t>
                      </a:r>
                    </a:p>
                  </a:txBody>
                  <a:tcPr marL="82611" marR="82611" marT="41305" marB="41305" anchor="ctr">
                    <a:solidFill>
                      <a:srgbClr val="B22F16">
                        <a:alpha val="25098"/>
                      </a:srgbClr>
                    </a:solidFill>
                  </a:tcPr>
                </a:tc>
                <a:tc>
                  <a:txBody>
                    <a:bodyPr/>
                    <a:lstStyle/>
                    <a:p>
                      <a:pPr algn="ctr"/>
                      <a:r>
                        <a:rPr lang="en-US" sz="1200" dirty="0">
                          <a:latin typeface="Arial" charset="0"/>
                          <a:ea typeface="Arial" charset="0"/>
                          <a:cs typeface="Arial" charset="0"/>
                        </a:rPr>
                        <a:t>Text</a:t>
                      </a:r>
                      <a:r>
                        <a:rPr lang="en-US" sz="1200" baseline="0" dirty="0">
                          <a:latin typeface="Arial" charset="0"/>
                          <a:ea typeface="Arial" charset="0"/>
                          <a:cs typeface="Arial" charset="0"/>
                        </a:rPr>
                        <a:t> here</a:t>
                      </a:r>
                      <a:endParaRPr lang="en-US" sz="1200" dirty="0">
                        <a:latin typeface="Arial" charset="0"/>
                        <a:ea typeface="Arial" charset="0"/>
                        <a:cs typeface="Arial" charset="0"/>
                      </a:endParaRPr>
                    </a:p>
                  </a:txBody>
                  <a:tcPr marL="82611" marR="82611" marT="41305" marB="41305" anchor="ctr">
                    <a:solidFill>
                      <a:srgbClr val="B22F16">
                        <a:alpha val="25098"/>
                      </a:srgbClr>
                    </a:solidFill>
                  </a:tcPr>
                </a:tc>
                <a:tc>
                  <a:txBody>
                    <a:bodyPr/>
                    <a:lstStyle/>
                    <a:p>
                      <a:pPr algn="ctr"/>
                      <a:r>
                        <a:rPr lang="en-US" sz="1200" dirty="0">
                          <a:latin typeface="Arial" charset="0"/>
                          <a:ea typeface="Arial" charset="0"/>
                          <a:cs typeface="Arial" charset="0"/>
                        </a:rPr>
                        <a:t>Text here</a:t>
                      </a:r>
                    </a:p>
                  </a:txBody>
                  <a:tcPr marL="82611" marR="82611" marT="41305" marB="41305" anchor="ctr">
                    <a:solidFill>
                      <a:srgbClr val="B22F16">
                        <a:alpha val="25098"/>
                      </a:srgbClr>
                    </a:solidFill>
                  </a:tcPr>
                </a:tc>
                <a:tc>
                  <a:txBody>
                    <a:bodyPr/>
                    <a:lstStyle/>
                    <a:p>
                      <a:pPr algn="ctr"/>
                      <a:r>
                        <a:rPr lang="en-US" sz="1200" dirty="0">
                          <a:latin typeface="Arial" charset="0"/>
                          <a:ea typeface="Arial" charset="0"/>
                          <a:cs typeface="Arial" charset="0"/>
                        </a:rPr>
                        <a:t>Text here</a:t>
                      </a:r>
                    </a:p>
                  </a:txBody>
                  <a:tcPr marL="82611" marR="82611" marT="41305" marB="41305" anchor="ctr">
                    <a:solidFill>
                      <a:srgbClr val="B22F16">
                        <a:alpha val="25098"/>
                      </a:srgbClr>
                    </a:solidFill>
                  </a:tcPr>
                </a:tc>
                <a:tc>
                  <a:txBody>
                    <a:bodyPr/>
                    <a:lstStyle/>
                    <a:p>
                      <a:pPr algn="ctr"/>
                      <a:r>
                        <a:rPr lang="en-US" sz="1200" dirty="0">
                          <a:latin typeface="Arial" charset="0"/>
                          <a:ea typeface="Arial" charset="0"/>
                          <a:cs typeface="Arial" charset="0"/>
                        </a:rPr>
                        <a:t>Text here</a:t>
                      </a:r>
                    </a:p>
                  </a:txBody>
                  <a:tcPr marL="82611" marR="82611" marT="41305" marB="41305" anchor="ctr">
                    <a:solidFill>
                      <a:srgbClr val="B22F16">
                        <a:alpha val="25098"/>
                      </a:srgbClr>
                    </a:solidFill>
                  </a:tcPr>
                </a:tc>
                <a:extLst>
                  <a:ext uri="{0D108BD9-81ED-4DB2-BD59-A6C34878D82A}">
                    <a16:rowId xmlns:a16="http://schemas.microsoft.com/office/drawing/2014/main" xmlns="" val="10009"/>
                  </a:ext>
                </a:extLst>
              </a:tr>
              <a:tr h="335032">
                <a:tc>
                  <a:txBody>
                    <a:bodyPr/>
                    <a:lstStyle/>
                    <a:p>
                      <a:pPr algn="ctr"/>
                      <a:r>
                        <a:rPr lang="en-US" sz="1200" dirty="0">
                          <a:latin typeface="Arial" charset="0"/>
                          <a:ea typeface="Arial" charset="0"/>
                          <a:cs typeface="Arial" charset="0"/>
                        </a:rPr>
                        <a:t>Text here</a:t>
                      </a:r>
                    </a:p>
                  </a:txBody>
                  <a:tcPr marL="82611" marR="82611" marT="41305" marB="41305" anchor="ctr">
                    <a:solidFill>
                      <a:srgbClr val="B22F16">
                        <a:alpha val="50196"/>
                      </a:srgbClr>
                    </a:solidFill>
                  </a:tcPr>
                </a:tc>
                <a:tc>
                  <a:txBody>
                    <a:bodyPr/>
                    <a:lstStyle/>
                    <a:p>
                      <a:pPr algn="ctr"/>
                      <a:r>
                        <a:rPr lang="en-US" sz="1200" dirty="0">
                          <a:latin typeface="Arial" charset="0"/>
                          <a:ea typeface="Arial" charset="0"/>
                          <a:cs typeface="Arial" charset="0"/>
                        </a:rPr>
                        <a:t>Text here</a:t>
                      </a:r>
                    </a:p>
                  </a:txBody>
                  <a:tcPr marL="82611" marR="82611" marT="41305" marB="41305" anchor="ctr">
                    <a:solidFill>
                      <a:srgbClr val="B22F16">
                        <a:alpha val="50196"/>
                      </a:srgbClr>
                    </a:solidFill>
                  </a:tcPr>
                </a:tc>
                <a:tc>
                  <a:txBody>
                    <a:bodyPr/>
                    <a:lstStyle/>
                    <a:p>
                      <a:pPr algn="ctr"/>
                      <a:r>
                        <a:rPr lang="en-US" sz="1200" dirty="0">
                          <a:latin typeface="Arial" charset="0"/>
                          <a:ea typeface="Arial" charset="0"/>
                          <a:cs typeface="Arial" charset="0"/>
                        </a:rPr>
                        <a:t>Text here</a:t>
                      </a:r>
                    </a:p>
                  </a:txBody>
                  <a:tcPr marL="82611" marR="82611" marT="41305" marB="41305" anchor="ctr">
                    <a:solidFill>
                      <a:srgbClr val="B22F16">
                        <a:alpha val="50196"/>
                      </a:srgbClr>
                    </a:solidFill>
                  </a:tcPr>
                </a:tc>
                <a:tc>
                  <a:txBody>
                    <a:bodyPr/>
                    <a:lstStyle/>
                    <a:p>
                      <a:pPr algn="ctr"/>
                      <a:r>
                        <a:rPr lang="en-US" sz="1200" dirty="0">
                          <a:latin typeface="Arial" charset="0"/>
                          <a:ea typeface="Arial" charset="0"/>
                          <a:cs typeface="Arial" charset="0"/>
                        </a:rPr>
                        <a:t>Text here</a:t>
                      </a:r>
                    </a:p>
                  </a:txBody>
                  <a:tcPr marL="82611" marR="82611" marT="41305" marB="41305" anchor="ctr">
                    <a:solidFill>
                      <a:srgbClr val="B22F16">
                        <a:alpha val="50196"/>
                      </a:srgbClr>
                    </a:solidFill>
                  </a:tcPr>
                </a:tc>
                <a:tc>
                  <a:txBody>
                    <a:bodyPr/>
                    <a:lstStyle/>
                    <a:p>
                      <a:pPr algn="ctr"/>
                      <a:r>
                        <a:rPr lang="en-US" sz="1200" dirty="0">
                          <a:latin typeface="Arial" charset="0"/>
                          <a:ea typeface="Arial" charset="0"/>
                          <a:cs typeface="Arial" charset="0"/>
                        </a:rPr>
                        <a:t>Text here</a:t>
                      </a:r>
                    </a:p>
                  </a:txBody>
                  <a:tcPr marL="82611" marR="82611" marT="41305" marB="41305" anchor="ctr">
                    <a:solidFill>
                      <a:srgbClr val="B22F16">
                        <a:alpha val="50196"/>
                      </a:srgbClr>
                    </a:solidFill>
                  </a:tcPr>
                </a:tc>
                <a:extLst>
                  <a:ext uri="{0D108BD9-81ED-4DB2-BD59-A6C34878D82A}">
                    <a16:rowId xmlns:a16="http://schemas.microsoft.com/office/drawing/2014/main" xmlns="" val="10010"/>
                  </a:ext>
                </a:extLst>
              </a:tr>
            </a:tbl>
          </a:graphicData>
        </a:graphic>
      </p:graphicFrame>
      <p:sp>
        <p:nvSpPr>
          <p:cNvPr id="8" name="Text Placeholder 2"/>
          <p:cNvSpPr>
            <a:spLocks noGrp="1"/>
          </p:cNvSpPr>
          <p:nvPr>
            <p:ph idx="1" hasCustomPrompt="1"/>
          </p:nvPr>
        </p:nvSpPr>
        <p:spPr>
          <a:xfrm>
            <a:off x="734084" y="1276687"/>
            <a:ext cx="2323016" cy="4833591"/>
          </a:xfrm>
          <a:prstGeom prst="rect">
            <a:avLst/>
          </a:prstGeom>
        </p:spPr>
        <p:txBody>
          <a:bodyPr vert="horz" lIns="91440" tIns="45720" rIns="91440" bIns="45720" rtlCol="0">
            <a:noAutofit/>
          </a:bodyPr>
          <a:lstStyle>
            <a:lvl1pPr marL="0" indent="0">
              <a:buNone/>
              <a:defRPr sz="1600"/>
            </a:lvl1pPr>
          </a:lstStyle>
          <a:p>
            <a:pPr lvl="0"/>
            <a:r>
              <a:rPr lang="en-US" dirty="0"/>
              <a:t>Text to come here</a:t>
            </a:r>
          </a:p>
        </p:txBody>
      </p:sp>
    </p:spTree>
    <p:extLst>
      <p:ext uri="{BB962C8B-B14F-4D97-AF65-F5344CB8AC3E}">
        <p14:creationId xmlns:p14="http://schemas.microsoft.com/office/powerpoint/2010/main" val="1912234799"/>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showMasterSp="0" preserve="1" userDrawn="1">
  <p:cSld name="Blue Cover slide">
    <p:spTree>
      <p:nvGrpSpPr>
        <p:cNvPr id="1" name=""/>
        <p:cNvGrpSpPr/>
        <p:nvPr/>
      </p:nvGrpSpPr>
      <p:grpSpPr>
        <a:xfrm>
          <a:off x="0" y="0"/>
          <a:ext cx="0" cy="0"/>
          <a:chOff x="0" y="0"/>
          <a:chExt cx="0" cy="0"/>
        </a:xfrm>
      </p:grpSpPr>
      <p:pic>
        <p:nvPicPr>
          <p:cNvPr id="7" name="Picture 6" descr="A4 Page_v1-02.jp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14" y="0"/>
            <a:ext cx="9142571" cy="6858000"/>
          </a:xfrm>
          <a:prstGeom prst="rect">
            <a:avLst/>
          </a:prstGeom>
        </p:spPr>
      </p:pic>
      <p:sp>
        <p:nvSpPr>
          <p:cNvPr id="18" name="Title 17"/>
          <p:cNvSpPr>
            <a:spLocks noGrp="1"/>
          </p:cNvSpPr>
          <p:nvPr>
            <p:ph type="title" hasCustomPrompt="1"/>
          </p:nvPr>
        </p:nvSpPr>
        <p:spPr>
          <a:xfrm>
            <a:off x="5039169" y="2412145"/>
            <a:ext cx="3714687" cy="856675"/>
          </a:xfrm>
        </p:spPr>
        <p:txBody>
          <a:bodyPr>
            <a:normAutofit/>
          </a:bodyPr>
          <a:lstStyle>
            <a:lvl1pPr>
              <a:defRPr sz="2600" b="1" baseline="0">
                <a:solidFill>
                  <a:schemeClr val="bg1"/>
                </a:solidFill>
              </a:defRPr>
            </a:lvl1pPr>
          </a:lstStyle>
          <a:p>
            <a:r>
              <a:rPr lang="en-US" dirty="0"/>
              <a:t>Deck Title comes here</a:t>
            </a:r>
          </a:p>
        </p:txBody>
      </p:sp>
      <p:sp>
        <p:nvSpPr>
          <p:cNvPr id="23" name="Text Placeholder 22"/>
          <p:cNvSpPr>
            <a:spLocks noGrp="1"/>
          </p:cNvSpPr>
          <p:nvPr>
            <p:ph type="body" sz="quarter" idx="10" hasCustomPrompt="1"/>
          </p:nvPr>
        </p:nvSpPr>
        <p:spPr>
          <a:xfrm>
            <a:off x="5039169" y="3392424"/>
            <a:ext cx="2790825" cy="618744"/>
          </a:xfrm>
        </p:spPr>
        <p:txBody>
          <a:bodyPr anchor="ctr">
            <a:noAutofit/>
          </a:bodyPr>
          <a:lstStyle>
            <a:lvl1pPr marL="0" indent="0">
              <a:spcAft>
                <a:spcPts val="200"/>
              </a:spcAft>
              <a:buNone/>
              <a:defRPr sz="1600">
                <a:solidFill>
                  <a:schemeClr val="bg1"/>
                </a:solidFill>
              </a:defRPr>
            </a:lvl1pPr>
          </a:lstStyle>
          <a:p>
            <a:pPr lvl="0"/>
            <a:r>
              <a:rPr lang="en-US" dirty="0"/>
              <a:t>01 January 2017</a:t>
            </a:r>
          </a:p>
        </p:txBody>
      </p:sp>
      <p:pic>
        <p:nvPicPr>
          <p:cNvPr id="6" name="Picture 5"/>
          <p:cNvPicPr>
            <a:picLocks noChangeAspect="1"/>
          </p:cNvPicPr>
          <p:nvPr userDrawn="1"/>
        </p:nvPicPr>
        <p:blipFill rotWithShape="1">
          <a:blip r:embed="rId3" cstate="print">
            <a:extLst>
              <a:ext uri="{28A0092B-C50C-407E-A947-70E740481C1C}">
                <a14:useLocalDpi xmlns:a14="http://schemas.microsoft.com/office/drawing/2010/main" val="0"/>
              </a:ext>
            </a:extLst>
          </a:blip>
          <a:srcRect l="3582" t="34271" r="15" b="31898"/>
          <a:stretch/>
        </p:blipFill>
        <p:spPr>
          <a:xfrm>
            <a:off x="232014" y="6034153"/>
            <a:ext cx="2542905" cy="630936"/>
          </a:xfrm>
          <a:prstGeom prst="rect">
            <a:avLst/>
          </a:prstGeom>
        </p:spPr>
      </p:pic>
    </p:spTree>
    <p:extLst>
      <p:ext uri="{BB962C8B-B14F-4D97-AF65-F5344CB8AC3E}">
        <p14:creationId xmlns:p14="http://schemas.microsoft.com/office/powerpoint/2010/main" val="1948811697"/>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lvl1pPr>
              <a:defRPr sz="1600">
                <a:solidFill>
                  <a:schemeClr val="tx1"/>
                </a:solidFill>
              </a:defRPr>
            </a:lvl1pPr>
            <a:lvl2pPr>
              <a:defRPr sz="1600">
                <a:solidFill>
                  <a:schemeClr val="tx1"/>
                </a:solidFill>
              </a:defRPr>
            </a:lvl2pPr>
            <a:lvl3pPr>
              <a:defRPr sz="1600">
                <a:solidFill>
                  <a:schemeClr val="tx1"/>
                </a:solidFill>
              </a:defRPr>
            </a:lvl3pPr>
            <a:lvl4pPr>
              <a:defRPr sz="1600">
                <a:solidFill>
                  <a:schemeClr val="tx1"/>
                </a:solidFill>
              </a:defRPr>
            </a:lvl4pPr>
            <a:lvl5pPr>
              <a:defRPr sz="1600">
                <a:solidFill>
                  <a:schemeClr val="tx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Slide Number Placeholder 5"/>
          <p:cNvSpPr>
            <a:spLocks noGrp="1"/>
          </p:cNvSpPr>
          <p:nvPr>
            <p:ph type="sldNum" sz="quarter" idx="12"/>
          </p:nvPr>
        </p:nvSpPr>
        <p:spPr/>
        <p:txBody>
          <a:bodyPr/>
          <a:lstStyle/>
          <a:p>
            <a:fld id="{353CB433-A6EE-44F1-B9D3-A6E8EE95F9C9}" type="slidenum">
              <a:rPr lang="en-IN" smtClean="0">
                <a:solidFill>
                  <a:prstClr val="black">
                    <a:tint val="75000"/>
                    <a:alpha val="99000"/>
                  </a:prstClr>
                </a:solidFill>
                <a:latin typeface="Calibri"/>
              </a:rPr>
              <a:pPr/>
              <a:t>‹#›</a:t>
            </a:fld>
            <a:endParaRPr lang="en-IN" dirty="0">
              <a:solidFill>
                <a:prstClr val="black">
                  <a:tint val="75000"/>
                  <a:alpha val="99000"/>
                </a:prstClr>
              </a:solidFill>
              <a:latin typeface="Calibri"/>
            </a:endParaRPr>
          </a:p>
        </p:txBody>
      </p:sp>
    </p:spTree>
    <p:extLst>
      <p:ext uri="{BB962C8B-B14F-4D97-AF65-F5344CB8AC3E}">
        <p14:creationId xmlns:p14="http://schemas.microsoft.com/office/powerpoint/2010/main" val="3239556895"/>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showMasterSp="0" preserve="1" userDrawn="1">
  <p:cSld name="Section Divider">
    <p:spTree>
      <p:nvGrpSpPr>
        <p:cNvPr id="1" name=""/>
        <p:cNvGrpSpPr/>
        <p:nvPr/>
      </p:nvGrpSpPr>
      <p:grpSpPr>
        <a:xfrm>
          <a:off x="0" y="0"/>
          <a:ext cx="0" cy="0"/>
          <a:chOff x="0" y="0"/>
          <a:chExt cx="0" cy="0"/>
        </a:xfrm>
      </p:grpSpPr>
      <p:sp>
        <p:nvSpPr>
          <p:cNvPr id="11" name="Rectangle 10"/>
          <p:cNvSpPr/>
          <p:nvPr userDrawn="1"/>
        </p:nvSpPr>
        <p:spPr>
          <a:xfrm>
            <a:off x="0" y="0"/>
            <a:ext cx="9144000" cy="6858000"/>
          </a:xfrm>
          <a:prstGeom prst="rect">
            <a:avLst/>
          </a:prstGeom>
          <a:solidFill>
            <a:srgbClr val="0B264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solidFill>
                <a:prstClr val="white"/>
              </a:solidFill>
              <a:latin typeface="Calibri"/>
            </a:endParaRPr>
          </a:p>
        </p:txBody>
      </p:sp>
      <p:sp>
        <p:nvSpPr>
          <p:cNvPr id="10" name="Parallelogram 9"/>
          <p:cNvSpPr/>
          <p:nvPr userDrawn="1"/>
        </p:nvSpPr>
        <p:spPr>
          <a:xfrm>
            <a:off x="5538652" y="2485703"/>
            <a:ext cx="3151414" cy="2556560"/>
          </a:xfrm>
          <a:prstGeom prst="parallelogram">
            <a:avLst>
              <a:gd name="adj" fmla="val 0"/>
            </a:avLst>
          </a:prstGeom>
          <a:solidFill>
            <a:srgbClr val="DA4720">
              <a:alpha val="9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latin typeface="Calibri"/>
            </a:endParaRPr>
          </a:p>
        </p:txBody>
      </p:sp>
      <p:sp>
        <p:nvSpPr>
          <p:cNvPr id="6" name="Slide Number Placeholder 5"/>
          <p:cNvSpPr>
            <a:spLocks noGrp="1"/>
          </p:cNvSpPr>
          <p:nvPr>
            <p:ph type="sldNum" sz="quarter" idx="12"/>
          </p:nvPr>
        </p:nvSpPr>
        <p:spPr/>
        <p:txBody>
          <a:bodyPr/>
          <a:lstStyle/>
          <a:p>
            <a:fld id="{353CB433-A6EE-44F1-B9D3-A6E8EE95F9C9}" type="slidenum">
              <a:rPr lang="en-IN" smtClean="0">
                <a:solidFill>
                  <a:prstClr val="black">
                    <a:tint val="75000"/>
                    <a:alpha val="99000"/>
                  </a:prstClr>
                </a:solidFill>
                <a:latin typeface="Calibri"/>
              </a:rPr>
              <a:pPr/>
              <a:t>‹#›</a:t>
            </a:fld>
            <a:endParaRPr lang="en-IN" dirty="0">
              <a:solidFill>
                <a:prstClr val="black">
                  <a:tint val="75000"/>
                  <a:alpha val="99000"/>
                </a:prstClr>
              </a:solidFill>
              <a:latin typeface="Calibri"/>
            </a:endParaRPr>
          </a:p>
        </p:txBody>
      </p:sp>
      <p:sp>
        <p:nvSpPr>
          <p:cNvPr id="3" name="Text Placeholder 2"/>
          <p:cNvSpPr>
            <a:spLocks noGrp="1"/>
          </p:cNvSpPr>
          <p:nvPr>
            <p:ph type="body" idx="1"/>
          </p:nvPr>
        </p:nvSpPr>
        <p:spPr>
          <a:xfrm>
            <a:off x="5695398" y="2984863"/>
            <a:ext cx="2863386" cy="1500187"/>
          </a:xfrm>
        </p:spPr>
        <p:txBody>
          <a:bodyPr anchor="ctr">
            <a:normAutofit/>
          </a:bodyPr>
          <a:lstStyle>
            <a:lvl1pPr marL="0" indent="0">
              <a:buNone/>
              <a:defRPr sz="260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Click to edit Master text styles</a:t>
            </a:r>
          </a:p>
        </p:txBody>
      </p:sp>
      <p:sp>
        <p:nvSpPr>
          <p:cNvPr id="12" name="Parallelogram 11"/>
          <p:cNvSpPr/>
          <p:nvPr userDrawn="1"/>
        </p:nvSpPr>
        <p:spPr>
          <a:xfrm>
            <a:off x="8690067" y="2485703"/>
            <a:ext cx="453934" cy="2556560"/>
          </a:xfrm>
          <a:prstGeom prst="parallelogram">
            <a:avLst>
              <a:gd name="adj" fmla="val 0"/>
            </a:avLst>
          </a:prstGeom>
          <a:solidFill>
            <a:srgbClr val="B22F16">
              <a:alpha val="9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latin typeface="Calibri"/>
            </a:endParaRPr>
          </a:p>
        </p:txBody>
      </p:sp>
      <p:cxnSp>
        <p:nvCxnSpPr>
          <p:cNvPr id="9" name="Straight Connector 8"/>
          <p:cNvCxnSpPr/>
          <p:nvPr userDrawn="1"/>
        </p:nvCxnSpPr>
        <p:spPr>
          <a:xfrm>
            <a:off x="8679766" y="2476919"/>
            <a:ext cx="0" cy="2602523"/>
          </a:xfrm>
          <a:prstGeom prst="line">
            <a:avLst/>
          </a:prstGeom>
          <a:ln w="25400">
            <a:solidFill>
              <a:srgbClr val="12468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72744489"/>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showMasterSp="0" preserve="1" userDrawn="1">
  <p:cSld name="Section Divider Plain">
    <p:spTree>
      <p:nvGrpSpPr>
        <p:cNvPr id="1" name=""/>
        <p:cNvGrpSpPr/>
        <p:nvPr/>
      </p:nvGrpSpPr>
      <p:grpSpPr>
        <a:xfrm>
          <a:off x="0" y="0"/>
          <a:ext cx="0" cy="0"/>
          <a:chOff x="0" y="0"/>
          <a:chExt cx="0" cy="0"/>
        </a:xfrm>
      </p:grpSpPr>
      <p:sp>
        <p:nvSpPr>
          <p:cNvPr id="11" name="Rectangle 10"/>
          <p:cNvSpPr/>
          <p:nvPr userDrawn="1"/>
        </p:nvSpPr>
        <p:spPr>
          <a:xfrm>
            <a:off x="0" y="0"/>
            <a:ext cx="9144000" cy="6858000"/>
          </a:xfrm>
          <a:prstGeom prst="rect">
            <a:avLst/>
          </a:prstGeom>
          <a:solidFill>
            <a:srgbClr val="0B264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solidFill>
                <a:prstClr val="white"/>
              </a:solidFill>
              <a:latin typeface="Calibri"/>
            </a:endParaRPr>
          </a:p>
        </p:txBody>
      </p:sp>
      <p:sp>
        <p:nvSpPr>
          <p:cNvPr id="10" name="Parallelogram 9"/>
          <p:cNvSpPr/>
          <p:nvPr userDrawn="1"/>
        </p:nvSpPr>
        <p:spPr>
          <a:xfrm>
            <a:off x="5538652" y="2485703"/>
            <a:ext cx="3151414" cy="2556560"/>
          </a:xfrm>
          <a:prstGeom prst="parallelogram">
            <a:avLst>
              <a:gd name="adj" fmla="val 0"/>
            </a:avLst>
          </a:prstGeom>
          <a:solidFill>
            <a:srgbClr val="DA4720">
              <a:alpha val="9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latin typeface="Calibri"/>
            </a:endParaRPr>
          </a:p>
        </p:txBody>
      </p:sp>
      <p:sp>
        <p:nvSpPr>
          <p:cNvPr id="6" name="Slide Number Placeholder 5"/>
          <p:cNvSpPr>
            <a:spLocks noGrp="1"/>
          </p:cNvSpPr>
          <p:nvPr>
            <p:ph type="sldNum" sz="quarter" idx="12"/>
          </p:nvPr>
        </p:nvSpPr>
        <p:spPr/>
        <p:txBody>
          <a:bodyPr/>
          <a:lstStyle/>
          <a:p>
            <a:fld id="{353CB433-A6EE-44F1-B9D3-A6E8EE95F9C9}" type="slidenum">
              <a:rPr lang="en-IN" smtClean="0">
                <a:solidFill>
                  <a:prstClr val="black">
                    <a:tint val="75000"/>
                    <a:alpha val="99000"/>
                  </a:prstClr>
                </a:solidFill>
                <a:latin typeface="Calibri"/>
              </a:rPr>
              <a:pPr/>
              <a:t>‹#›</a:t>
            </a:fld>
            <a:endParaRPr lang="en-IN" dirty="0">
              <a:solidFill>
                <a:prstClr val="black">
                  <a:tint val="75000"/>
                  <a:alpha val="99000"/>
                </a:prstClr>
              </a:solidFill>
              <a:latin typeface="Calibri"/>
            </a:endParaRPr>
          </a:p>
        </p:txBody>
      </p:sp>
      <p:sp>
        <p:nvSpPr>
          <p:cNvPr id="3" name="Text Placeholder 2"/>
          <p:cNvSpPr>
            <a:spLocks noGrp="1"/>
          </p:cNvSpPr>
          <p:nvPr>
            <p:ph type="body" idx="1"/>
          </p:nvPr>
        </p:nvSpPr>
        <p:spPr>
          <a:xfrm>
            <a:off x="5695398" y="2984863"/>
            <a:ext cx="2826810" cy="1500187"/>
          </a:xfrm>
        </p:spPr>
        <p:txBody>
          <a:bodyPr anchor="ctr">
            <a:normAutofit/>
          </a:bodyPr>
          <a:lstStyle>
            <a:lvl1pPr marL="0" indent="0">
              <a:buNone/>
              <a:defRPr sz="260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Click to edit Master text styles</a:t>
            </a:r>
          </a:p>
        </p:txBody>
      </p:sp>
      <p:sp>
        <p:nvSpPr>
          <p:cNvPr id="12" name="Parallelogram 11"/>
          <p:cNvSpPr/>
          <p:nvPr userDrawn="1"/>
        </p:nvSpPr>
        <p:spPr>
          <a:xfrm>
            <a:off x="8690067" y="2485703"/>
            <a:ext cx="453934" cy="2556560"/>
          </a:xfrm>
          <a:prstGeom prst="parallelogram">
            <a:avLst>
              <a:gd name="adj" fmla="val 0"/>
            </a:avLst>
          </a:prstGeom>
          <a:solidFill>
            <a:srgbClr val="B22F16">
              <a:alpha val="9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latin typeface="Calibri"/>
            </a:endParaRPr>
          </a:p>
        </p:txBody>
      </p:sp>
      <p:cxnSp>
        <p:nvCxnSpPr>
          <p:cNvPr id="9" name="Straight Connector 8"/>
          <p:cNvCxnSpPr/>
          <p:nvPr userDrawn="1"/>
        </p:nvCxnSpPr>
        <p:spPr>
          <a:xfrm>
            <a:off x="8679766" y="2476919"/>
            <a:ext cx="0" cy="2602523"/>
          </a:xfrm>
          <a:prstGeom prst="line">
            <a:avLst/>
          </a:prstGeom>
          <a:ln w="25400">
            <a:solidFill>
              <a:srgbClr val="12468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40749118"/>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showMasterSp="0" preserve="1" userDrawn="1">
  <p:cSld name="Title and two column tex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901336" y="1238761"/>
            <a:ext cx="3546567" cy="4670719"/>
          </a:xfrm>
        </p:spPr>
        <p:txBody>
          <a:bodyPr/>
          <a:lstStyle>
            <a:lvl1pPr>
              <a:defRPr sz="1600">
                <a:solidFill>
                  <a:schemeClr val="tx1"/>
                </a:solidFill>
              </a:defRPr>
            </a:lvl1pPr>
            <a:lvl2pPr>
              <a:defRPr sz="1600">
                <a:solidFill>
                  <a:schemeClr val="tx1"/>
                </a:solidFill>
              </a:defRPr>
            </a:lvl2pPr>
            <a:lvl3pPr>
              <a:defRPr sz="1600">
                <a:solidFill>
                  <a:schemeClr val="tx1"/>
                </a:solidFill>
              </a:defRPr>
            </a:lvl3pPr>
            <a:lvl4pPr>
              <a:defRPr sz="1600">
                <a:solidFill>
                  <a:schemeClr val="tx1"/>
                </a:solidFill>
              </a:defRPr>
            </a:lvl4pPr>
            <a:lvl5pPr>
              <a:defRPr sz="1600">
                <a:solidFill>
                  <a:schemeClr val="tx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4970416" y="1238761"/>
            <a:ext cx="3546567" cy="4670719"/>
          </a:xfrm>
        </p:spPr>
        <p:txBody>
          <a:bodyPr/>
          <a:lstStyle>
            <a:lvl1pPr>
              <a:defRPr sz="1600">
                <a:solidFill>
                  <a:schemeClr val="tx1"/>
                </a:solidFill>
              </a:defRPr>
            </a:lvl1pPr>
            <a:lvl2pPr>
              <a:defRPr sz="1600">
                <a:solidFill>
                  <a:schemeClr val="tx1"/>
                </a:solidFill>
              </a:defRPr>
            </a:lvl2pPr>
            <a:lvl3pPr>
              <a:defRPr sz="1600">
                <a:solidFill>
                  <a:schemeClr val="tx1"/>
                </a:solidFill>
              </a:defRPr>
            </a:lvl3pPr>
            <a:lvl4pPr>
              <a:defRPr sz="1600">
                <a:solidFill>
                  <a:schemeClr val="tx1"/>
                </a:solidFill>
              </a:defRPr>
            </a:lvl4pPr>
            <a:lvl5pPr>
              <a:defRPr sz="1600">
                <a:solidFill>
                  <a:schemeClr val="tx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Slide Number Placeholder 6"/>
          <p:cNvSpPr>
            <a:spLocks noGrp="1"/>
          </p:cNvSpPr>
          <p:nvPr>
            <p:ph type="sldNum" sz="quarter" idx="12"/>
          </p:nvPr>
        </p:nvSpPr>
        <p:spPr/>
        <p:txBody>
          <a:bodyPr/>
          <a:lstStyle/>
          <a:p>
            <a:fld id="{353CB433-A6EE-44F1-B9D3-A6E8EE95F9C9}" type="slidenum">
              <a:rPr lang="en-IN" smtClean="0">
                <a:solidFill>
                  <a:prstClr val="black">
                    <a:tint val="75000"/>
                    <a:alpha val="99000"/>
                  </a:prstClr>
                </a:solidFill>
                <a:latin typeface="Calibri"/>
              </a:rPr>
              <a:pPr/>
              <a:t>‹#›</a:t>
            </a:fld>
            <a:endParaRPr lang="en-IN" dirty="0">
              <a:solidFill>
                <a:prstClr val="black">
                  <a:tint val="75000"/>
                  <a:alpha val="99000"/>
                </a:prstClr>
              </a:solidFill>
              <a:latin typeface="Calibri"/>
            </a:endParaRPr>
          </a:p>
        </p:txBody>
      </p:sp>
      <p:sp>
        <p:nvSpPr>
          <p:cNvPr id="9" name="Title Placeholder 1"/>
          <p:cNvSpPr>
            <a:spLocks noGrp="1"/>
          </p:cNvSpPr>
          <p:nvPr>
            <p:ph type="title"/>
          </p:nvPr>
        </p:nvSpPr>
        <p:spPr>
          <a:xfrm>
            <a:off x="771968" y="64784"/>
            <a:ext cx="7918097" cy="856675"/>
          </a:xfrm>
          <a:prstGeom prst="rect">
            <a:avLst/>
          </a:prstGeom>
        </p:spPr>
        <p:txBody>
          <a:bodyPr vert="horz" lIns="91440" tIns="45720" rIns="91440" bIns="45720" rtlCol="0" anchor="ctr">
            <a:normAutofit/>
          </a:bodyPr>
          <a:lstStyle/>
          <a:p>
            <a:r>
              <a:rPr lang="en-US" dirty="0"/>
              <a:t>Click to edit Master title style</a:t>
            </a:r>
          </a:p>
        </p:txBody>
      </p:sp>
    </p:spTree>
    <p:extLst>
      <p:ext uri="{BB962C8B-B14F-4D97-AF65-F5344CB8AC3E}">
        <p14:creationId xmlns:p14="http://schemas.microsoft.com/office/powerpoint/2010/main" val="787431750"/>
      </p:ext>
    </p:extLst>
  </p:cSld>
  <p:clrMapOvr>
    <a:masterClrMapping/>
  </p:clrMapOvr>
  <p:extLst>
    <p:ext uri="{DCECCB84-F9BA-43D5-87BE-67443E8EF086}">
      <p15:sldGuideLst xmlns:p15="http://schemas.microsoft.com/office/powerpoint/2012/main" xmlns="">
        <p15:guide id="1" orient="horz" pos="2160" userDrawn="1">
          <p15:clr>
            <a:srgbClr val="FBAE40"/>
          </p15:clr>
        </p15:guide>
        <p15:guide id="2" pos="2880" userDrawn="1">
          <p15:clr>
            <a:srgbClr val="FBAE40"/>
          </p15:clr>
        </p15:guide>
      </p15:sldGuideLst>
    </p:ext>
  </p:extLst>
</p:sldLayout>
</file>

<file path=ppt/slideLayouts/slideLayout48.xml><?xml version="1.0" encoding="utf-8"?>
<p:sldLayout xmlns:a="http://schemas.openxmlformats.org/drawingml/2006/main" xmlns:r="http://schemas.openxmlformats.org/officeDocument/2006/relationships" xmlns:p="http://schemas.openxmlformats.org/presentationml/2006/main" showMasterSp="0" preserve="1" userDrawn="1">
  <p:cSld name="Title with picture and content">
    <p:spTree>
      <p:nvGrpSpPr>
        <p:cNvPr id="1" name=""/>
        <p:cNvGrpSpPr/>
        <p:nvPr/>
      </p:nvGrpSpPr>
      <p:grpSpPr>
        <a:xfrm>
          <a:off x="0" y="0"/>
          <a:ext cx="0" cy="0"/>
          <a:chOff x="0" y="0"/>
          <a:chExt cx="0" cy="0"/>
        </a:xfrm>
      </p:grpSpPr>
      <p:sp>
        <p:nvSpPr>
          <p:cNvPr id="3" name="Picture Placeholder 2"/>
          <p:cNvSpPr>
            <a:spLocks noGrp="1" noChangeAspect="1"/>
          </p:cNvSpPr>
          <p:nvPr>
            <p:ph type="pic" idx="1"/>
          </p:nvPr>
        </p:nvSpPr>
        <p:spPr>
          <a:xfrm>
            <a:off x="769041" y="1288062"/>
            <a:ext cx="3134419" cy="3803651"/>
          </a:xfrm>
        </p:spPr>
        <p:txBody>
          <a:bodyPr anchor="t"/>
          <a:lstStyle>
            <a:lvl1pPr marL="0" indent="0">
              <a:buNone/>
              <a:defRPr sz="16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7" name="Slide Number Placeholder 6"/>
          <p:cNvSpPr>
            <a:spLocks noGrp="1"/>
          </p:cNvSpPr>
          <p:nvPr>
            <p:ph type="sldNum" sz="quarter" idx="12"/>
          </p:nvPr>
        </p:nvSpPr>
        <p:spPr/>
        <p:txBody>
          <a:bodyPr/>
          <a:lstStyle/>
          <a:p>
            <a:fld id="{353CB433-A6EE-44F1-B9D3-A6E8EE95F9C9}" type="slidenum">
              <a:rPr lang="en-IN" smtClean="0">
                <a:solidFill>
                  <a:prstClr val="black">
                    <a:tint val="75000"/>
                    <a:alpha val="99000"/>
                  </a:prstClr>
                </a:solidFill>
                <a:latin typeface="Calibri"/>
              </a:rPr>
              <a:pPr/>
              <a:t>‹#›</a:t>
            </a:fld>
            <a:endParaRPr lang="en-IN" dirty="0">
              <a:solidFill>
                <a:prstClr val="black">
                  <a:tint val="75000"/>
                  <a:alpha val="99000"/>
                </a:prstClr>
              </a:solidFill>
              <a:latin typeface="Calibri"/>
            </a:endParaRPr>
          </a:p>
        </p:txBody>
      </p:sp>
      <p:sp>
        <p:nvSpPr>
          <p:cNvPr id="8" name="Title Placeholder 1"/>
          <p:cNvSpPr>
            <a:spLocks noGrp="1"/>
          </p:cNvSpPr>
          <p:nvPr>
            <p:ph type="title"/>
          </p:nvPr>
        </p:nvSpPr>
        <p:spPr>
          <a:xfrm>
            <a:off x="771968" y="64784"/>
            <a:ext cx="7918097" cy="856675"/>
          </a:xfrm>
          <a:prstGeom prst="rect">
            <a:avLst/>
          </a:prstGeom>
        </p:spPr>
        <p:txBody>
          <a:bodyPr vert="horz" lIns="91440" tIns="45720" rIns="91440" bIns="45720" rtlCol="0" anchor="ctr">
            <a:normAutofit/>
          </a:bodyPr>
          <a:lstStyle/>
          <a:p>
            <a:r>
              <a:rPr lang="en-US" dirty="0"/>
              <a:t>Click to edit Master title style</a:t>
            </a:r>
          </a:p>
        </p:txBody>
      </p:sp>
      <p:sp>
        <p:nvSpPr>
          <p:cNvPr id="6" name="Content Placeholder 2"/>
          <p:cNvSpPr>
            <a:spLocks noGrp="1"/>
          </p:cNvSpPr>
          <p:nvPr>
            <p:ph idx="13"/>
          </p:nvPr>
        </p:nvSpPr>
        <p:spPr>
          <a:xfrm>
            <a:off x="4230624" y="1288062"/>
            <a:ext cx="4461856" cy="3803651"/>
          </a:xfrm>
        </p:spPr>
        <p:txBody>
          <a:bodyPr/>
          <a:lstStyle>
            <a:lvl1pPr>
              <a:defRPr sz="1600">
                <a:solidFill>
                  <a:schemeClr val="tx1"/>
                </a:solidFill>
              </a:defRPr>
            </a:lvl1pPr>
            <a:lvl2pPr>
              <a:defRPr sz="1600">
                <a:solidFill>
                  <a:schemeClr val="tx1"/>
                </a:solidFill>
              </a:defRPr>
            </a:lvl2pPr>
            <a:lvl3pPr>
              <a:defRPr sz="1600">
                <a:solidFill>
                  <a:schemeClr val="tx1"/>
                </a:solidFill>
              </a:defRPr>
            </a:lvl3pPr>
            <a:lvl4pPr>
              <a:defRPr sz="1600">
                <a:solidFill>
                  <a:schemeClr val="tx1"/>
                </a:solidFill>
              </a:defRPr>
            </a:lvl4pPr>
            <a:lvl5pPr>
              <a:defRPr sz="1600">
                <a:solidFill>
                  <a:schemeClr val="tx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888438823"/>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showMasterSp="0" preserve="1" userDrawn="1">
  <p:cSld name="Title with table and content">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353CB433-A6EE-44F1-B9D3-A6E8EE95F9C9}" type="slidenum">
              <a:rPr lang="en-IN" smtClean="0">
                <a:solidFill>
                  <a:prstClr val="black">
                    <a:tint val="75000"/>
                    <a:alpha val="99000"/>
                  </a:prstClr>
                </a:solidFill>
                <a:latin typeface="Calibri"/>
              </a:rPr>
              <a:pPr/>
              <a:t>‹#›</a:t>
            </a:fld>
            <a:endParaRPr lang="en-IN" dirty="0">
              <a:solidFill>
                <a:prstClr val="black">
                  <a:tint val="75000"/>
                  <a:alpha val="99000"/>
                </a:prstClr>
              </a:solidFill>
              <a:latin typeface="Calibri"/>
            </a:endParaRPr>
          </a:p>
        </p:txBody>
      </p:sp>
      <p:sp>
        <p:nvSpPr>
          <p:cNvPr id="6" name="Title Placeholder 1"/>
          <p:cNvSpPr>
            <a:spLocks noGrp="1"/>
          </p:cNvSpPr>
          <p:nvPr>
            <p:ph type="title"/>
          </p:nvPr>
        </p:nvSpPr>
        <p:spPr>
          <a:xfrm>
            <a:off x="771968" y="64784"/>
            <a:ext cx="7918097" cy="856675"/>
          </a:xfrm>
          <a:prstGeom prst="rect">
            <a:avLst/>
          </a:prstGeom>
        </p:spPr>
        <p:txBody>
          <a:bodyPr vert="horz" lIns="91440" tIns="45720" rIns="91440" bIns="45720" rtlCol="0" anchor="ctr">
            <a:normAutofit/>
          </a:bodyPr>
          <a:lstStyle/>
          <a:p>
            <a:r>
              <a:rPr lang="en-US" dirty="0"/>
              <a:t>Click to edit Master title style</a:t>
            </a:r>
          </a:p>
        </p:txBody>
      </p:sp>
      <p:graphicFrame>
        <p:nvGraphicFramePr>
          <p:cNvPr id="3" name="Table 2"/>
          <p:cNvGraphicFramePr>
            <a:graphicFrameLocks noGrp="1"/>
          </p:cNvGraphicFramePr>
          <p:nvPr userDrawn="1">
            <p:extLst>
              <p:ext uri="{D42A27DB-BD31-4B8C-83A1-F6EECF244321}">
                <p14:modId xmlns:p14="http://schemas.microsoft.com/office/powerpoint/2010/main" val="2198313369"/>
              </p:ext>
            </p:extLst>
          </p:nvPr>
        </p:nvGraphicFramePr>
        <p:xfrm>
          <a:off x="3198478" y="1276687"/>
          <a:ext cx="5507370" cy="3685352"/>
        </p:xfrm>
        <a:graphic>
          <a:graphicData uri="http://schemas.openxmlformats.org/drawingml/2006/table">
            <a:tbl>
              <a:tblPr firstRow="1" bandRow="1">
                <a:tableStyleId>{5C22544A-7EE6-4342-B048-85BDC9FD1C3A}</a:tableStyleId>
              </a:tblPr>
              <a:tblGrid>
                <a:gridCol w="1101474">
                  <a:extLst>
                    <a:ext uri="{9D8B030D-6E8A-4147-A177-3AD203B41FA5}">
                      <a16:colId xmlns:a16="http://schemas.microsoft.com/office/drawing/2014/main" xmlns="" val="20000"/>
                    </a:ext>
                  </a:extLst>
                </a:gridCol>
                <a:gridCol w="1101474">
                  <a:extLst>
                    <a:ext uri="{9D8B030D-6E8A-4147-A177-3AD203B41FA5}">
                      <a16:colId xmlns:a16="http://schemas.microsoft.com/office/drawing/2014/main" xmlns="" val="20001"/>
                    </a:ext>
                  </a:extLst>
                </a:gridCol>
                <a:gridCol w="1101474">
                  <a:extLst>
                    <a:ext uri="{9D8B030D-6E8A-4147-A177-3AD203B41FA5}">
                      <a16:colId xmlns:a16="http://schemas.microsoft.com/office/drawing/2014/main" xmlns="" val="20002"/>
                    </a:ext>
                  </a:extLst>
                </a:gridCol>
                <a:gridCol w="1101474">
                  <a:extLst>
                    <a:ext uri="{9D8B030D-6E8A-4147-A177-3AD203B41FA5}">
                      <a16:colId xmlns:a16="http://schemas.microsoft.com/office/drawing/2014/main" xmlns="" val="20003"/>
                    </a:ext>
                  </a:extLst>
                </a:gridCol>
                <a:gridCol w="1101474">
                  <a:extLst>
                    <a:ext uri="{9D8B030D-6E8A-4147-A177-3AD203B41FA5}">
                      <a16:colId xmlns:a16="http://schemas.microsoft.com/office/drawing/2014/main" xmlns="" val="20004"/>
                    </a:ext>
                  </a:extLst>
                </a:gridCol>
              </a:tblGrid>
              <a:tr h="335032">
                <a:tc>
                  <a:txBody>
                    <a:bodyPr/>
                    <a:lstStyle/>
                    <a:p>
                      <a:pPr algn="ctr"/>
                      <a:r>
                        <a:rPr lang="en-US" sz="1200" b="1" dirty="0">
                          <a:latin typeface="Arial" charset="0"/>
                          <a:ea typeface="Arial" charset="0"/>
                          <a:cs typeface="Arial" charset="0"/>
                        </a:rPr>
                        <a:t>Heading</a:t>
                      </a:r>
                      <a:r>
                        <a:rPr lang="en-US" sz="1200" b="1" baseline="0" dirty="0">
                          <a:latin typeface="Arial" charset="0"/>
                          <a:ea typeface="Arial" charset="0"/>
                          <a:cs typeface="Arial" charset="0"/>
                        </a:rPr>
                        <a:t> 1</a:t>
                      </a:r>
                      <a:endParaRPr lang="en-US" sz="1200" b="1" dirty="0">
                        <a:latin typeface="Arial" charset="0"/>
                        <a:ea typeface="Arial" charset="0"/>
                        <a:cs typeface="Arial" charset="0"/>
                      </a:endParaRPr>
                    </a:p>
                  </a:txBody>
                  <a:tcPr marL="82611" marR="82611" marT="41305" marB="41305" anchor="ctr">
                    <a:solidFill>
                      <a:srgbClr val="B22F16"/>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200" b="1" dirty="0">
                          <a:latin typeface="Arial" charset="0"/>
                          <a:ea typeface="Arial" charset="0"/>
                          <a:cs typeface="Arial" charset="0"/>
                        </a:rPr>
                        <a:t>Heading</a:t>
                      </a:r>
                      <a:r>
                        <a:rPr lang="en-US" sz="1200" b="1" baseline="0" dirty="0">
                          <a:latin typeface="Arial" charset="0"/>
                          <a:ea typeface="Arial" charset="0"/>
                          <a:cs typeface="Arial" charset="0"/>
                        </a:rPr>
                        <a:t> 2</a:t>
                      </a:r>
                      <a:endParaRPr lang="en-US" sz="1200" b="1" dirty="0">
                        <a:latin typeface="Arial" charset="0"/>
                        <a:ea typeface="Arial" charset="0"/>
                        <a:cs typeface="Arial" charset="0"/>
                      </a:endParaRPr>
                    </a:p>
                  </a:txBody>
                  <a:tcPr marL="82611" marR="82611" marT="41305" marB="41305" anchor="ctr">
                    <a:solidFill>
                      <a:srgbClr val="B22F16"/>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dirty="0">
                          <a:ln>
                            <a:noFill/>
                          </a:ln>
                          <a:solidFill>
                            <a:prstClr val="white"/>
                          </a:solidFill>
                          <a:effectLst/>
                          <a:uLnTx/>
                          <a:uFillTx/>
                          <a:latin typeface="Arial" charset="0"/>
                          <a:ea typeface="Arial" charset="0"/>
                          <a:cs typeface="Arial" charset="0"/>
                        </a:rPr>
                        <a:t>Heading 3</a:t>
                      </a:r>
                      <a:endParaRPr lang="en-US" sz="1200" b="1" dirty="0">
                        <a:latin typeface="Arial" charset="0"/>
                        <a:ea typeface="Arial" charset="0"/>
                        <a:cs typeface="Arial" charset="0"/>
                      </a:endParaRPr>
                    </a:p>
                  </a:txBody>
                  <a:tcPr marL="82611" marR="82611" marT="41305" marB="41305" anchor="ctr">
                    <a:solidFill>
                      <a:srgbClr val="B22F16"/>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dirty="0">
                          <a:ln>
                            <a:noFill/>
                          </a:ln>
                          <a:solidFill>
                            <a:prstClr val="white"/>
                          </a:solidFill>
                          <a:effectLst/>
                          <a:uLnTx/>
                          <a:uFillTx/>
                          <a:latin typeface="Arial" charset="0"/>
                          <a:ea typeface="Arial" charset="0"/>
                          <a:cs typeface="Arial" charset="0"/>
                        </a:rPr>
                        <a:t>Heading 4</a:t>
                      </a:r>
                      <a:endParaRPr lang="en-US" sz="1200" b="1" dirty="0">
                        <a:latin typeface="Arial" charset="0"/>
                        <a:ea typeface="Arial" charset="0"/>
                        <a:cs typeface="Arial" charset="0"/>
                      </a:endParaRPr>
                    </a:p>
                  </a:txBody>
                  <a:tcPr marL="82611" marR="82611" marT="41305" marB="41305" anchor="ctr">
                    <a:solidFill>
                      <a:srgbClr val="B22F16"/>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dirty="0">
                          <a:ln>
                            <a:noFill/>
                          </a:ln>
                          <a:solidFill>
                            <a:prstClr val="white"/>
                          </a:solidFill>
                          <a:effectLst/>
                          <a:uLnTx/>
                          <a:uFillTx/>
                          <a:latin typeface="Arial" charset="0"/>
                          <a:ea typeface="Arial" charset="0"/>
                          <a:cs typeface="Arial" charset="0"/>
                        </a:rPr>
                        <a:t>Heading 5</a:t>
                      </a:r>
                      <a:endParaRPr lang="en-US" sz="1200" b="1" dirty="0">
                        <a:latin typeface="Arial" charset="0"/>
                        <a:ea typeface="Arial" charset="0"/>
                        <a:cs typeface="Arial" charset="0"/>
                      </a:endParaRPr>
                    </a:p>
                  </a:txBody>
                  <a:tcPr marL="82611" marR="82611" marT="41305" marB="41305" anchor="ctr">
                    <a:solidFill>
                      <a:srgbClr val="B22F16"/>
                    </a:solidFill>
                  </a:tcPr>
                </a:tc>
                <a:extLst>
                  <a:ext uri="{0D108BD9-81ED-4DB2-BD59-A6C34878D82A}">
                    <a16:rowId xmlns:a16="http://schemas.microsoft.com/office/drawing/2014/main" xmlns="" val="10000"/>
                  </a:ext>
                </a:extLst>
              </a:tr>
              <a:tr h="335032">
                <a:tc>
                  <a:txBody>
                    <a:bodyPr/>
                    <a:lstStyle/>
                    <a:p>
                      <a:pPr algn="ctr"/>
                      <a:r>
                        <a:rPr lang="en-US" sz="1200" dirty="0">
                          <a:latin typeface="Arial" charset="0"/>
                          <a:ea typeface="Arial" charset="0"/>
                          <a:cs typeface="Arial" charset="0"/>
                        </a:rPr>
                        <a:t>Text here</a:t>
                      </a:r>
                    </a:p>
                  </a:txBody>
                  <a:tcPr marL="82611" marR="82611" marT="41305" marB="41305" anchor="ctr">
                    <a:solidFill>
                      <a:srgbClr val="B22F16">
                        <a:alpha val="25098"/>
                      </a:srgbClr>
                    </a:solidFill>
                  </a:tcPr>
                </a:tc>
                <a:tc>
                  <a:txBody>
                    <a:bodyPr/>
                    <a:lstStyle/>
                    <a:p>
                      <a:pPr algn="ctr"/>
                      <a:r>
                        <a:rPr lang="en-US" sz="1200" dirty="0">
                          <a:latin typeface="Arial" charset="0"/>
                          <a:ea typeface="Arial" charset="0"/>
                          <a:cs typeface="Arial" charset="0"/>
                        </a:rPr>
                        <a:t>Text here</a:t>
                      </a:r>
                    </a:p>
                  </a:txBody>
                  <a:tcPr marL="82611" marR="82611" marT="41305" marB="41305" anchor="ctr">
                    <a:solidFill>
                      <a:srgbClr val="B22F16">
                        <a:alpha val="25098"/>
                      </a:srgbClr>
                    </a:solidFill>
                  </a:tcPr>
                </a:tc>
                <a:tc>
                  <a:txBody>
                    <a:bodyPr/>
                    <a:lstStyle/>
                    <a:p>
                      <a:pPr algn="ctr"/>
                      <a:r>
                        <a:rPr lang="en-US" sz="1200" dirty="0">
                          <a:latin typeface="Arial" charset="0"/>
                          <a:ea typeface="Arial" charset="0"/>
                          <a:cs typeface="Arial" charset="0"/>
                        </a:rPr>
                        <a:t>Text here</a:t>
                      </a:r>
                    </a:p>
                  </a:txBody>
                  <a:tcPr marL="82611" marR="82611" marT="41305" marB="41305" anchor="ctr">
                    <a:solidFill>
                      <a:srgbClr val="B22F16">
                        <a:alpha val="25098"/>
                      </a:srgbClr>
                    </a:solidFill>
                  </a:tcPr>
                </a:tc>
                <a:tc>
                  <a:txBody>
                    <a:bodyPr/>
                    <a:lstStyle/>
                    <a:p>
                      <a:pPr algn="ctr"/>
                      <a:r>
                        <a:rPr lang="en-US" sz="1200" dirty="0">
                          <a:latin typeface="Arial" charset="0"/>
                          <a:ea typeface="Arial" charset="0"/>
                          <a:cs typeface="Arial" charset="0"/>
                        </a:rPr>
                        <a:t>Text here</a:t>
                      </a:r>
                    </a:p>
                  </a:txBody>
                  <a:tcPr marL="82611" marR="82611" marT="41305" marB="41305" anchor="ctr">
                    <a:solidFill>
                      <a:srgbClr val="B22F16">
                        <a:alpha val="25098"/>
                      </a:srgbClr>
                    </a:solidFill>
                  </a:tcPr>
                </a:tc>
                <a:tc>
                  <a:txBody>
                    <a:bodyPr/>
                    <a:lstStyle/>
                    <a:p>
                      <a:pPr algn="ctr"/>
                      <a:r>
                        <a:rPr lang="en-US" sz="1200" dirty="0">
                          <a:latin typeface="Arial" charset="0"/>
                          <a:ea typeface="Arial" charset="0"/>
                          <a:cs typeface="Arial" charset="0"/>
                        </a:rPr>
                        <a:t>Text here</a:t>
                      </a:r>
                    </a:p>
                  </a:txBody>
                  <a:tcPr marL="82611" marR="82611" marT="41305" marB="41305" anchor="ctr">
                    <a:solidFill>
                      <a:srgbClr val="B22F16">
                        <a:alpha val="25098"/>
                      </a:srgbClr>
                    </a:solidFill>
                  </a:tcPr>
                </a:tc>
                <a:extLst>
                  <a:ext uri="{0D108BD9-81ED-4DB2-BD59-A6C34878D82A}">
                    <a16:rowId xmlns:a16="http://schemas.microsoft.com/office/drawing/2014/main" xmlns="" val="10001"/>
                  </a:ext>
                </a:extLst>
              </a:tr>
              <a:tr h="335032">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200" dirty="0">
                          <a:latin typeface="Arial" charset="0"/>
                          <a:ea typeface="Arial" charset="0"/>
                          <a:cs typeface="Arial" charset="0"/>
                        </a:rPr>
                        <a:t>Text here</a:t>
                      </a:r>
                    </a:p>
                  </a:txBody>
                  <a:tcPr marL="82611" marR="82611" marT="41305" marB="41305" anchor="ctr">
                    <a:solidFill>
                      <a:srgbClr val="B22F16">
                        <a:alpha val="50196"/>
                      </a:srgbClr>
                    </a:solidFill>
                  </a:tcPr>
                </a:tc>
                <a:tc>
                  <a:txBody>
                    <a:bodyPr/>
                    <a:lstStyle/>
                    <a:p>
                      <a:pPr algn="ctr"/>
                      <a:r>
                        <a:rPr lang="en-US" sz="1200" dirty="0">
                          <a:latin typeface="Arial" charset="0"/>
                          <a:ea typeface="Arial" charset="0"/>
                          <a:cs typeface="Arial" charset="0"/>
                        </a:rPr>
                        <a:t>Text here</a:t>
                      </a:r>
                    </a:p>
                  </a:txBody>
                  <a:tcPr marL="82611" marR="82611" marT="41305" marB="41305" anchor="ctr">
                    <a:solidFill>
                      <a:srgbClr val="B22F16">
                        <a:alpha val="50196"/>
                      </a:srgbClr>
                    </a:solidFill>
                  </a:tcPr>
                </a:tc>
                <a:tc>
                  <a:txBody>
                    <a:bodyPr/>
                    <a:lstStyle/>
                    <a:p>
                      <a:pPr algn="ctr"/>
                      <a:r>
                        <a:rPr lang="en-US" sz="1200" dirty="0">
                          <a:latin typeface="Arial" charset="0"/>
                          <a:ea typeface="Arial" charset="0"/>
                          <a:cs typeface="Arial" charset="0"/>
                        </a:rPr>
                        <a:t>Text here</a:t>
                      </a:r>
                    </a:p>
                  </a:txBody>
                  <a:tcPr marL="82611" marR="82611" marT="41305" marB="41305" anchor="ctr">
                    <a:solidFill>
                      <a:srgbClr val="B22F16">
                        <a:alpha val="50196"/>
                      </a:srgbClr>
                    </a:solidFill>
                  </a:tcPr>
                </a:tc>
                <a:tc>
                  <a:txBody>
                    <a:bodyPr/>
                    <a:lstStyle/>
                    <a:p>
                      <a:pPr algn="ctr"/>
                      <a:r>
                        <a:rPr lang="en-US" sz="1200" dirty="0">
                          <a:latin typeface="Arial" charset="0"/>
                          <a:ea typeface="Arial" charset="0"/>
                          <a:cs typeface="Arial" charset="0"/>
                        </a:rPr>
                        <a:t>Text here</a:t>
                      </a:r>
                    </a:p>
                  </a:txBody>
                  <a:tcPr marL="82611" marR="82611" marT="41305" marB="41305" anchor="ctr">
                    <a:solidFill>
                      <a:srgbClr val="B22F16">
                        <a:alpha val="50196"/>
                      </a:srgbClr>
                    </a:solidFill>
                  </a:tcPr>
                </a:tc>
                <a:tc>
                  <a:txBody>
                    <a:bodyPr/>
                    <a:lstStyle/>
                    <a:p>
                      <a:pPr algn="ctr"/>
                      <a:r>
                        <a:rPr lang="en-US" sz="1200" dirty="0">
                          <a:latin typeface="Arial" charset="0"/>
                          <a:ea typeface="Arial" charset="0"/>
                          <a:cs typeface="Arial" charset="0"/>
                        </a:rPr>
                        <a:t>Text here</a:t>
                      </a:r>
                    </a:p>
                  </a:txBody>
                  <a:tcPr marL="82611" marR="82611" marT="41305" marB="41305" anchor="ctr">
                    <a:solidFill>
                      <a:srgbClr val="B22F16">
                        <a:alpha val="50196"/>
                      </a:srgbClr>
                    </a:solidFill>
                  </a:tcPr>
                </a:tc>
                <a:extLst>
                  <a:ext uri="{0D108BD9-81ED-4DB2-BD59-A6C34878D82A}">
                    <a16:rowId xmlns:a16="http://schemas.microsoft.com/office/drawing/2014/main" xmlns="" val="10002"/>
                  </a:ext>
                </a:extLst>
              </a:tr>
              <a:tr h="335032">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prstClr val="black"/>
                          </a:solidFill>
                          <a:effectLst/>
                          <a:uLnTx/>
                          <a:uFillTx/>
                          <a:latin typeface="Arial" charset="0"/>
                          <a:ea typeface="Arial" charset="0"/>
                          <a:cs typeface="Arial" charset="0"/>
                        </a:rPr>
                        <a:t>Text here</a:t>
                      </a:r>
                    </a:p>
                  </a:txBody>
                  <a:tcPr marL="82611" marR="82611" marT="41305" marB="41305" anchor="ctr">
                    <a:solidFill>
                      <a:srgbClr val="B22F16">
                        <a:alpha val="25098"/>
                      </a:srgbClr>
                    </a:solidFill>
                  </a:tcPr>
                </a:tc>
                <a:tc>
                  <a:txBody>
                    <a:bodyPr/>
                    <a:lstStyle/>
                    <a:p>
                      <a:pPr algn="ctr"/>
                      <a:r>
                        <a:rPr lang="en-US" sz="1200" dirty="0">
                          <a:latin typeface="Arial" charset="0"/>
                          <a:ea typeface="Arial" charset="0"/>
                          <a:cs typeface="Arial" charset="0"/>
                        </a:rPr>
                        <a:t>Text here</a:t>
                      </a:r>
                    </a:p>
                  </a:txBody>
                  <a:tcPr marL="82611" marR="82611" marT="41305" marB="41305" anchor="ctr">
                    <a:solidFill>
                      <a:srgbClr val="B22F16">
                        <a:alpha val="25098"/>
                      </a:srgbClr>
                    </a:solidFill>
                  </a:tcPr>
                </a:tc>
                <a:tc>
                  <a:txBody>
                    <a:bodyPr/>
                    <a:lstStyle/>
                    <a:p>
                      <a:pPr algn="ctr"/>
                      <a:r>
                        <a:rPr lang="en-US" sz="1200" dirty="0">
                          <a:latin typeface="Arial" charset="0"/>
                          <a:ea typeface="Arial" charset="0"/>
                          <a:cs typeface="Arial" charset="0"/>
                        </a:rPr>
                        <a:t>Text here</a:t>
                      </a:r>
                    </a:p>
                  </a:txBody>
                  <a:tcPr marL="82611" marR="82611" marT="41305" marB="41305" anchor="ctr">
                    <a:solidFill>
                      <a:srgbClr val="B22F16">
                        <a:alpha val="25098"/>
                      </a:srgbClr>
                    </a:solidFill>
                  </a:tcPr>
                </a:tc>
                <a:tc>
                  <a:txBody>
                    <a:bodyPr/>
                    <a:lstStyle/>
                    <a:p>
                      <a:pPr algn="ctr"/>
                      <a:r>
                        <a:rPr lang="en-US" sz="1200" dirty="0">
                          <a:latin typeface="Arial" charset="0"/>
                          <a:ea typeface="Arial" charset="0"/>
                          <a:cs typeface="Arial" charset="0"/>
                        </a:rPr>
                        <a:t>Text here</a:t>
                      </a:r>
                    </a:p>
                  </a:txBody>
                  <a:tcPr marL="82611" marR="82611" marT="41305" marB="41305" anchor="ctr">
                    <a:solidFill>
                      <a:srgbClr val="B22F16">
                        <a:alpha val="25098"/>
                      </a:srgbClr>
                    </a:solidFill>
                  </a:tcPr>
                </a:tc>
                <a:tc>
                  <a:txBody>
                    <a:bodyPr/>
                    <a:lstStyle/>
                    <a:p>
                      <a:pPr algn="ctr"/>
                      <a:r>
                        <a:rPr lang="en-US" sz="1200" dirty="0">
                          <a:latin typeface="Arial" charset="0"/>
                          <a:ea typeface="Arial" charset="0"/>
                          <a:cs typeface="Arial" charset="0"/>
                        </a:rPr>
                        <a:t>Text here</a:t>
                      </a:r>
                    </a:p>
                  </a:txBody>
                  <a:tcPr marL="82611" marR="82611" marT="41305" marB="41305" anchor="ctr">
                    <a:solidFill>
                      <a:srgbClr val="B22F16">
                        <a:alpha val="25098"/>
                      </a:srgbClr>
                    </a:solidFill>
                  </a:tcPr>
                </a:tc>
                <a:extLst>
                  <a:ext uri="{0D108BD9-81ED-4DB2-BD59-A6C34878D82A}">
                    <a16:rowId xmlns:a16="http://schemas.microsoft.com/office/drawing/2014/main" xmlns="" val="10003"/>
                  </a:ext>
                </a:extLst>
              </a:tr>
              <a:tr h="335032">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prstClr val="black"/>
                          </a:solidFill>
                          <a:effectLst/>
                          <a:uLnTx/>
                          <a:uFillTx/>
                          <a:latin typeface="Arial" charset="0"/>
                          <a:ea typeface="Arial" charset="0"/>
                          <a:cs typeface="Arial" charset="0"/>
                        </a:rPr>
                        <a:t>Text here</a:t>
                      </a:r>
                    </a:p>
                  </a:txBody>
                  <a:tcPr marL="82611" marR="82611" marT="41305" marB="41305" anchor="ctr">
                    <a:solidFill>
                      <a:srgbClr val="B22F16">
                        <a:alpha val="50196"/>
                      </a:srgbClr>
                    </a:solidFill>
                  </a:tcPr>
                </a:tc>
                <a:tc>
                  <a:txBody>
                    <a:bodyPr/>
                    <a:lstStyle/>
                    <a:p>
                      <a:pPr algn="ctr"/>
                      <a:r>
                        <a:rPr lang="en-US" sz="1200" dirty="0">
                          <a:latin typeface="Arial" charset="0"/>
                          <a:ea typeface="Arial" charset="0"/>
                          <a:cs typeface="Arial" charset="0"/>
                        </a:rPr>
                        <a:t>Text here</a:t>
                      </a:r>
                    </a:p>
                  </a:txBody>
                  <a:tcPr marL="82611" marR="82611" marT="41305" marB="41305" anchor="ctr">
                    <a:solidFill>
                      <a:srgbClr val="B22F16">
                        <a:alpha val="50196"/>
                      </a:srgbClr>
                    </a:solidFill>
                  </a:tcPr>
                </a:tc>
                <a:tc>
                  <a:txBody>
                    <a:bodyPr/>
                    <a:lstStyle/>
                    <a:p>
                      <a:pPr algn="ctr"/>
                      <a:r>
                        <a:rPr lang="en-US" sz="1200" dirty="0">
                          <a:latin typeface="Arial" charset="0"/>
                          <a:ea typeface="Arial" charset="0"/>
                          <a:cs typeface="Arial" charset="0"/>
                        </a:rPr>
                        <a:t>Text here</a:t>
                      </a:r>
                    </a:p>
                  </a:txBody>
                  <a:tcPr marL="82611" marR="82611" marT="41305" marB="41305" anchor="ctr">
                    <a:solidFill>
                      <a:srgbClr val="B22F16">
                        <a:alpha val="50196"/>
                      </a:srgbClr>
                    </a:solidFill>
                  </a:tcPr>
                </a:tc>
                <a:tc>
                  <a:txBody>
                    <a:bodyPr/>
                    <a:lstStyle/>
                    <a:p>
                      <a:pPr algn="ctr"/>
                      <a:r>
                        <a:rPr lang="en-US" sz="1200" dirty="0">
                          <a:latin typeface="Arial" charset="0"/>
                          <a:ea typeface="Arial" charset="0"/>
                          <a:cs typeface="Arial" charset="0"/>
                        </a:rPr>
                        <a:t>Text here</a:t>
                      </a:r>
                    </a:p>
                  </a:txBody>
                  <a:tcPr marL="82611" marR="82611" marT="41305" marB="41305" anchor="ctr">
                    <a:solidFill>
                      <a:srgbClr val="B22F16">
                        <a:alpha val="50196"/>
                      </a:srgbClr>
                    </a:solidFill>
                  </a:tcPr>
                </a:tc>
                <a:tc>
                  <a:txBody>
                    <a:bodyPr/>
                    <a:lstStyle/>
                    <a:p>
                      <a:pPr algn="ctr"/>
                      <a:r>
                        <a:rPr lang="en-US" sz="1200" dirty="0">
                          <a:latin typeface="Arial" charset="0"/>
                          <a:ea typeface="Arial" charset="0"/>
                          <a:cs typeface="Arial" charset="0"/>
                        </a:rPr>
                        <a:t>Text here</a:t>
                      </a:r>
                    </a:p>
                  </a:txBody>
                  <a:tcPr marL="82611" marR="82611" marT="41305" marB="41305" anchor="ctr">
                    <a:solidFill>
                      <a:srgbClr val="B22F16">
                        <a:alpha val="50196"/>
                      </a:srgbClr>
                    </a:solidFill>
                  </a:tcPr>
                </a:tc>
                <a:extLst>
                  <a:ext uri="{0D108BD9-81ED-4DB2-BD59-A6C34878D82A}">
                    <a16:rowId xmlns:a16="http://schemas.microsoft.com/office/drawing/2014/main" xmlns="" val="10004"/>
                  </a:ext>
                </a:extLst>
              </a:tr>
              <a:tr h="335032">
                <a:tc>
                  <a:txBody>
                    <a:bodyPr/>
                    <a:lstStyle/>
                    <a:p>
                      <a:pPr algn="ctr"/>
                      <a:r>
                        <a:rPr lang="en-US" sz="1200" dirty="0">
                          <a:latin typeface="Arial" charset="0"/>
                          <a:ea typeface="Arial" charset="0"/>
                          <a:cs typeface="Arial" charset="0"/>
                        </a:rPr>
                        <a:t>Text here</a:t>
                      </a:r>
                    </a:p>
                  </a:txBody>
                  <a:tcPr marL="82611" marR="82611" marT="41305" marB="41305" anchor="ctr">
                    <a:solidFill>
                      <a:srgbClr val="B22F16">
                        <a:alpha val="25098"/>
                      </a:srgbClr>
                    </a:solidFill>
                  </a:tcPr>
                </a:tc>
                <a:tc>
                  <a:txBody>
                    <a:bodyPr/>
                    <a:lstStyle/>
                    <a:p>
                      <a:pPr algn="ctr"/>
                      <a:r>
                        <a:rPr lang="en-US" sz="1200" dirty="0">
                          <a:latin typeface="Arial" charset="0"/>
                          <a:ea typeface="Arial" charset="0"/>
                          <a:cs typeface="Arial" charset="0"/>
                        </a:rPr>
                        <a:t>Text here</a:t>
                      </a:r>
                    </a:p>
                  </a:txBody>
                  <a:tcPr marL="82611" marR="82611" marT="41305" marB="41305" anchor="ctr">
                    <a:solidFill>
                      <a:srgbClr val="B22F16">
                        <a:alpha val="25098"/>
                      </a:srgbClr>
                    </a:solidFill>
                  </a:tcPr>
                </a:tc>
                <a:tc>
                  <a:txBody>
                    <a:bodyPr/>
                    <a:lstStyle/>
                    <a:p>
                      <a:pPr algn="ctr"/>
                      <a:r>
                        <a:rPr lang="en-US" sz="1200" dirty="0">
                          <a:latin typeface="Arial" charset="0"/>
                          <a:ea typeface="Arial" charset="0"/>
                          <a:cs typeface="Arial" charset="0"/>
                        </a:rPr>
                        <a:t>Text here</a:t>
                      </a:r>
                    </a:p>
                  </a:txBody>
                  <a:tcPr marL="82611" marR="82611" marT="41305" marB="41305" anchor="ctr">
                    <a:solidFill>
                      <a:srgbClr val="B22F16">
                        <a:alpha val="25098"/>
                      </a:srgbClr>
                    </a:solidFill>
                  </a:tcPr>
                </a:tc>
                <a:tc>
                  <a:txBody>
                    <a:bodyPr/>
                    <a:lstStyle/>
                    <a:p>
                      <a:pPr algn="ctr"/>
                      <a:r>
                        <a:rPr lang="en-US" sz="1200" dirty="0">
                          <a:latin typeface="Arial" charset="0"/>
                          <a:ea typeface="Arial" charset="0"/>
                          <a:cs typeface="Arial" charset="0"/>
                        </a:rPr>
                        <a:t>Text here</a:t>
                      </a:r>
                    </a:p>
                  </a:txBody>
                  <a:tcPr marL="82611" marR="82611" marT="41305" marB="41305" anchor="ctr">
                    <a:solidFill>
                      <a:srgbClr val="B22F16">
                        <a:alpha val="25098"/>
                      </a:srgbClr>
                    </a:solidFill>
                  </a:tcPr>
                </a:tc>
                <a:tc>
                  <a:txBody>
                    <a:bodyPr/>
                    <a:lstStyle/>
                    <a:p>
                      <a:pPr algn="ctr"/>
                      <a:r>
                        <a:rPr lang="en-US" sz="1200" dirty="0">
                          <a:latin typeface="Arial" charset="0"/>
                          <a:ea typeface="Arial" charset="0"/>
                          <a:cs typeface="Arial" charset="0"/>
                        </a:rPr>
                        <a:t>Text here</a:t>
                      </a:r>
                    </a:p>
                  </a:txBody>
                  <a:tcPr marL="82611" marR="82611" marT="41305" marB="41305" anchor="ctr">
                    <a:solidFill>
                      <a:srgbClr val="B22F16">
                        <a:alpha val="25098"/>
                      </a:srgbClr>
                    </a:solidFill>
                  </a:tcPr>
                </a:tc>
                <a:extLst>
                  <a:ext uri="{0D108BD9-81ED-4DB2-BD59-A6C34878D82A}">
                    <a16:rowId xmlns:a16="http://schemas.microsoft.com/office/drawing/2014/main" xmlns="" val="10005"/>
                  </a:ext>
                </a:extLst>
              </a:tr>
              <a:tr h="335032">
                <a:tc>
                  <a:txBody>
                    <a:bodyPr/>
                    <a:lstStyle/>
                    <a:p>
                      <a:pPr algn="ctr"/>
                      <a:r>
                        <a:rPr lang="en-US" sz="1200" dirty="0">
                          <a:latin typeface="Arial" charset="0"/>
                          <a:ea typeface="Arial" charset="0"/>
                          <a:cs typeface="Arial" charset="0"/>
                        </a:rPr>
                        <a:t>Text here</a:t>
                      </a:r>
                    </a:p>
                  </a:txBody>
                  <a:tcPr marL="82611" marR="82611" marT="41305" marB="41305" anchor="ctr">
                    <a:solidFill>
                      <a:srgbClr val="B22F16">
                        <a:alpha val="50196"/>
                      </a:srgbClr>
                    </a:solidFill>
                  </a:tcPr>
                </a:tc>
                <a:tc>
                  <a:txBody>
                    <a:bodyPr/>
                    <a:lstStyle/>
                    <a:p>
                      <a:pPr algn="ctr"/>
                      <a:r>
                        <a:rPr lang="en-US" sz="1200" dirty="0">
                          <a:latin typeface="Arial" charset="0"/>
                          <a:ea typeface="Arial" charset="0"/>
                          <a:cs typeface="Arial" charset="0"/>
                        </a:rPr>
                        <a:t>Text here</a:t>
                      </a:r>
                    </a:p>
                  </a:txBody>
                  <a:tcPr marL="82611" marR="82611" marT="41305" marB="41305" anchor="ctr">
                    <a:solidFill>
                      <a:srgbClr val="B22F16">
                        <a:alpha val="50196"/>
                      </a:srgbClr>
                    </a:solidFill>
                  </a:tcPr>
                </a:tc>
                <a:tc>
                  <a:txBody>
                    <a:bodyPr/>
                    <a:lstStyle/>
                    <a:p>
                      <a:pPr algn="ctr"/>
                      <a:r>
                        <a:rPr lang="en-US" sz="1200" dirty="0">
                          <a:latin typeface="Arial" charset="0"/>
                          <a:ea typeface="Arial" charset="0"/>
                          <a:cs typeface="Arial" charset="0"/>
                        </a:rPr>
                        <a:t>Text here</a:t>
                      </a:r>
                    </a:p>
                  </a:txBody>
                  <a:tcPr marL="82611" marR="82611" marT="41305" marB="41305" anchor="ctr">
                    <a:solidFill>
                      <a:srgbClr val="B22F16">
                        <a:alpha val="50196"/>
                      </a:srgbClr>
                    </a:solidFill>
                  </a:tcPr>
                </a:tc>
                <a:tc>
                  <a:txBody>
                    <a:bodyPr/>
                    <a:lstStyle/>
                    <a:p>
                      <a:pPr algn="ctr"/>
                      <a:r>
                        <a:rPr lang="en-US" sz="1200" dirty="0">
                          <a:latin typeface="Arial" charset="0"/>
                          <a:ea typeface="Arial" charset="0"/>
                          <a:cs typeface="Arial" charset="0"/>
                        </a:rPr>
                        <a:t>Text here</a:t>
                      </a:r>
                    </a:p>
                  </a:txBody>
                  <a:tcPr marL="82611" marR="82611" marT="41305" marB="41305" anchor="ctr">
                    <a:solidFill>
                      <a:srgbClr val="B22F16">
                        <a:alpha val="50196"/>
                      </a:srgbClr>
                    </a:solidFill>
                  </a:tcPr>
                </a:tc>
                <a:tc>
                  <a:txBody>
                    <a:bodyPr/>
                    <a:lstStyle/>
                    <a:p>
                      <a:pPr algn="ctr"/>
                      <a:r>
                        <a:rPr lang="en-US" sz="1200" dirty="0">
                          <a:latin typeface="Arial" charset="0"/>
                          <a:ea typeface="Arial" charset="0"/>
                          <a:cs typeface="Arial" charset="0"/>
                        </a:rPr>
                        <a:t>Text here</a:t>
                      </a:r>
                    </a:p>
                  </a:txBody>
                  <a:tcPr marL="82611" marR="82611" marT="41305" marB="41305" anchor="ctr">
                    <a:solidFill>
                      <a:srgbClr val="B22F16">
                        <a:alpha val="50196"/>
                      </a:srgbClr>
                    </a:solidFill>
                  </a:tcPr>
                </a:tc>
                <a:extLst>
                  <a:ext uri="{0D108BD9-81ED-4DB2-BD59-A6C34878D82A}">
                    <a16:rowId xmlns:a16="http://schemas.microsoft.com/office/drawing/2014/main" xmlns="" val="10006"/>
                  </a:ext>
                </a:extLst>
              </a:tr>
              <a:tr h="335032">
                <a:tc>
                  <a:txBody>
                    <a:bodyPr/>
                    <a:lstStyle/>
                    <a:p>
                      <a:pPr algn="ctr"/>
                      <a:r>
                        <a:rPr lang="en-US" sz="1200" dirty="0">
                          <a:latin typeface="Arial" charset="0"/>
                          <a:ea typeface="Arial" charset="0"/>
                          <a:cs typeface="Arial" charset="0"/>
                        </a:rPr>
                        <a:t>Text here</a:t>
                      </a:r>
                    </a:p>
                  </a:txBody>
                  <a:tcPr marL="82611" marR="82611" marT="41305" marB="41305" anchor="ctr">
                    <a:solidFill>
                      <a:srgbClr val="B22F16">
                        <a:alpha val="25098"/>
                      </a:srgbClr>
                    </a:solidFill>
                  </a:tcPr>
                </a:tc>
                <a:tc>
                  <a:txBody>
                    <a:bodyPr/>
                    <a:lstStyle/>
                    <a:p>
                      <a:pPr algn="ctr"/>
                      <a:r>
                        <a:rPr lang="en-US" sz="1200" dirty="0">
                          <a:latin typeface="Arial" charset="0"/>
                          <a:ea typeface="Arial" charset="0"/>
                          <a:cs typeface="Arial" charset="0"/>
                        </a:rPr>
                        <a:t>Text here</a:t>
                      </a:r>
                    </a:p>
                  </a:txBody>
                  <a:tcPr marL="82611" marR="82611" marT="41305" marB="41305" anchor="ctr">
                    <a:solidFill>
                      <a:srgbClr val="B22F16">
                        <a:alpha val="25098"/>
                      </a:srgbClr>
                    </a:solidFill>
                  </a:tcPr>
                </a:tc>
                <a:tc>
                  <a:txBody>
                    <a:bodyPr/>
                    <a:lstStyle/>
                    <a:p>
                      <a:pPr algn="ctr"/>
                      <a:r>
                        <a:rPr lang="en-US" sz="1200" dirty="0">
                          <a:latin typeface="Arial" charset="0"/>
                          <a:ea typeface="Arial" charset="0"/>
                          <a:cs typeface="Arial" charset="0"/>
                        </a:rPr>
                        <a:t>Text here</a:t>
                      </a:r>
                    </a:p>
                  </a:txBody>
                  <a:tcPr marL="82611" marR="82611" marT="41305" marB="41305" anchor="ctr">
                    <a:solidFill>
                      <a:srgbClr val="B22F16">
                        <a:alpha val="25098"/>
                      </a:srgbClr>
                    </a:solidFill>
                  </a:tcPr>
                </a:tc>
                <a:tc>
                  <a:txBody>
                    <a:bodyPr/>
                    <a:lstStyle/>
                    <a:p>
                      <a:pPr algn="ctr"/>
                      <a:r>
                        <a:rPr lang="en-US" sz="1200" dirty="0">
                          <a:latin typeface="Arial" charset="0"/>
                          <a:ea typeface="Arial" charset="0"/>
                          <a:cs typeface="Arial" charset="0"/>
                        </a:rPr>
                        <a:t>Text here</a:t>
                      </a:r>
                    </a:p>
                  </a:txBody>
                  <a:tcPr marL="82611" marR="82611" marT="41305" marB="41305" anchor="ctr">
                    <a:solidFill>
                      <a:srgbClr val="B22F16">
                        <a:alpha val="25098"/>
                      </a:srgbClr>
                    </a:solidFill>
                  </a:tcPr>
                </a:tc>
                <a:tc>
                  <a:txBody>
                    <a:bodyPr/>
                    <a:lstStyle/>
                    <a:p>
                      <a:pPr algn="ctr"/>
                      <a:r>
                        <a:rPr lang="en-US" sz="1200" dirty="0">
                          <a:latin typeface="Arial" charset="0"/>
                          <a:ea typeface="Arial" charset="0"/>
                          <a:cs typeface="Arial" charset="0"/>
                        </a:rPr>
                        <a:t>Text here</a:t>
                      </a:r>
                    </a:p>
                  </a:txBody>
                  <a:tcPr marL="82611" marR="82611" marT="41305" marB="41305" anchor="ctr">
                    <a:solidFill>
                      <a:srgbClr val="B22F16">
                        <a:alpha val="25098"/>
                      </a:srgbClr>
                    </a:solidFill>
                  </a:tcPr>
                </a:tc>
                <a:extLst>
                  <a:ext uri="{0D108BD9-81ED-4DB2-BD59-A6C34878D82A}">
                    <a16:rowId xmlns:a16="http://schemas.microsoft.com/office/drawing/2014/main" xmlns="" val="10007"/>
                  </a:ext>
                </a:extLst>
              </a:tr>
              <a:tr h="335032">
                <a:tc>
                  <a:txBody>
                    <a:bodyPr/>
                    <a:lstStyle/>
                    <a:p>
                      <a:pPr algn="ctr"/>
                      <a:r>
                        <a:rPr lang="en-US" sz="1200" dirty="0">
                          <a:latin typeface="Arial" charset="0"/>
                          <a:ea typeface="Arial" charset="0"/>
                          <a:cs typeface="Arial" charset="0"/>
                        </a:rPr>
                        <a:t>Text here</a:t>
                      </a:r>
                    </a:p>
                  </a:txBody>
                  <a:tcPr marL="82611" marR="82611" marT="41305" marB="41305" anchor="ctr">
                    <a:solidFill>
                      <a:srgbClr val="B22F16">
                        <a:alpha val="50196"/>
                      </a:srgbClr>
                    </a:solidFill>
                  </a:tcPr>
                </a:tc>
                <a:tc>
                  <a:txBody>
                    <a:bodyPr/>
                    <a:lstStyle/>
                    <a:p>
                      <a:pPr algn="ctr"/>
                      <a:r>
                        <a:rPr lang="en-US" sz="1200" dirty="0">
                          <a:latin typeface="Arial" charset="0"/>
                          <a:ea typeface="Arial" charset="0"/>
                          <a:cs typeface="Arial" charset="0"/>
                        </a:rPr>
                        <a:t>Text here</a:t>
                      </a:r>
                    </a:p>
                  </a:txBody>
                  <a:tcPr marL="82611" marR="82611" marT="41305" marB="41305" anchor="ctr">
                    <a:solidFill>
                      <a:srgbClr val="B22F16">
                        <a:alpha val="50196"/>
                      </a:srgbClr>
                    </a:solidFill>
                  </a:tcPr>
                </a:tc>
                <a:tc>
                  <a:txBody>
                    <a:bodyPr/>
                    <a:lstStyle/>
                    <a:p>
                      <a:pPr algn="ctr"/>
                      <a:r>
                        <a:rPr lang="en-US" sz="1200" dirty="0">
                          <a:latin typeface="Arial" charset="0"/>
                          <a:ea typeface="Arial" charset="0"/>
                          <a:cs typeface="Arial" charset="0"/>
                        </a:rPr>
                        <a:t>Text</a:t>
                      </a:r>
                      <a:r>
                        <a:rPr lang="en-US" sz="1200" baseline="0" dirty="0">
                          <a:latin typeface="Arial" charset="0"/>
                          <a:ea typeface="Arial" charset="0"/>
                          <a:cs typeface="Arial" charset="0"/>
                        </a:rPr>
                        <a:t> here</a:t>
                      </a:r>
                      <a:endParaRPr lang="en-US" sz="1200" dirty="0">
                        <a:latin typeface="Arial" charset="0"/>
                        <a:ea typeface="Arial" charset="0"/>
                        <a:cs typeface="Arial" charset="0"/>
                      </a:endParaRPr>
                    </a:p>
                  </a:txBody>
                  <a:tcPr marL="82611" marR="82611" marT="41305" marB="41305" anchor="ctr">
                    <a:solidFill>
                      <a:srgbClr val="B22F16">
                        <a:alpha val="50196"/>
                      </a:srgbClr>
                    </a:solidFill>
                  </a:tcPr>
                </a:tc>
                <a:tc>
                  <a:txBody>
                    <a:bodyPr/>
                    <a:lstStyle/>
                    <a:p>
                      <a:pPr algn="ctr"/>
                      <a:r>
                        <a:rPr lang="en-US" sz="1200" dirty="0">
                          <a:latin typeface="Arial" charset="0"/>
                          <a:ea typeface="Arial" charset="0"/>
                          <a:cs typeface="Arial" charset="0"/>
                        </a:rPr>
                        <a:t>Text here</a:t>
                      </a:r>
                    </a:p>
                  </a:txBody>
                  <a:tcPr marL="82611" marR="82611" marT="41305" marB="41305" anchor="ctr">
                    <a:solidFill>
                      <a:srgbClr val="B22F16">
                        <a:alpha val="50196"/>
                      </a:srgbClr>
                    </a:solidFill>
                  </a:tcPr>
                </a:tc>
                <a:tc>
                  <a:txBody>
                    <a:bodyPr/>
                    <a:lstStyle/>
                    <a:p>
                      <a:pPr algn="ctr"/>
                      <a:r>
                        <a:rPr lang="en-US" sz="1200" dirty="0">
                          <a:latin typeface="Arial" charset="0"/>
                          <a:ea typeface="Arial" charset="0"/>
                          <a:cs typeface="Arial" charset="0"/>
                        </a:rPr>
                        <a:t>Text here</a:t>
                      </a:r>
                    </a:p>
                  </a:txBody>
                  <a:tcPr marL="82611" marR="82611" marT="41305" marB="41305" anchor="ctr">
                    <a:solidFill>
                      <a:srgbClr val="B22F16">
                        <a:alpha val="50196"/>
                      </a:srgbClr>
                    </a:solidFill>
                  </a:tcPr>
                </a:tc>
                <a:extLst>
                  <a:ext uri="{0D108BD9-81ED-4DB2-BD59-A6C34878D82A}">
                    <a16:rowId xmlns:a16="http://schemas.microsoft.com/office/drawing/2014/main" xmlns="" val="10008"/>
                  </a:ext>
                </a:extLst>
              </a:tr>
              <a:tr h="335032">
                <a:tc>
                  <a:txBody>
                    <a:bodyPr/>
                    <a:lstStyle/>
                    <a:p>
                      <a:pPr algn="ctr"/>
                      <a:r>
                        <a:rPr lang="en-US" sz="1200" dirty="0">
                          <a:latin typeface="Arial" charset="0"/>
                          <a:ea typeface="Arial" charset="0"/>
                          <a:cs typeface="Arial" charset="0"/>
                        </a:rPr>
                        <a:t>Text here</a:t>
                      </a:r>
                    </a:p>
                  </a:txBody>
                  <a:tcPr marL="82611" marR="82611" marT="41305" marB="41305" anchor="ctr">
                    <a:solidFill>
                      <a:srgbClr val="B22F16">
                        <a:alpha val="25098"/>
                      </a:srgbClr>
                    </a:solidFill>
                  </a:tcPr>
                </a:tc>
                <a:tc>
                  <a:txBody>
                    <a:bodyPr/>
                    <a:lstStyle/>
                    <a:p>
                      <a:pPr algn="ctr"/>
                      <a:r>
                        <a:rPr lang="en-US" sz="1200" dirty="0">
                          <a:latin typeface="Arial" charset="0"/>
                          <a:ea typeface="Arial" charset="0"/>
                          <a:cs typeface="Arial" charset="0"/>
                        </a:rPr>
                        <a:t>Text</a:t>
                      </a:r>
                      <a:r>
                        <a:rPr lang="en-US" sz="1200" baseline="0" dirty="0">
                          <a:latin typeface="Arial" charset="0"/>
                          <a:ea typeface="Arial" charset="0"/>
                          <a:cs typeface="Arial" charset="0"/>
                        </a:rPr>
                        <a:t> here</a:t>
                      </a:r>
                      <a:endParaRPr lang="en-US" sz="1200" dirty="0">
                        <a:latin typeface="Arial" charset="0"/>
                        <a:ea typeface="Arial" charset="0"/>
                        <a:cs typeface="Arial" charset="0"/>
                      </a:endParaRPr>
                    </a:p>
                  </a:txBody>
                  <a:tcPr marL="82611" marR="82611" marT="41305" marB="41305" anchor="ctr">
                    <a:solidFill>
                      <a:srgbClr val="B22F16">
                        <a:alpha val="25098"/>
                      </a:srgbClr>
                    </a:solidFill>
                  </a:tcPr>
                </a:tc>
                <a:tc>
                  <a:txBody>
                    <a:bodyPr/>
                    <a:lstStyle/>
                    <a:p>
                      <a:pPr algn="ctr"/>
                      <a:r>
                        <a:rPr lang="en-US" sz="1200" dirty="0">
                          <a:latin typeface="Arial" charset="0"/>
                          <a:ea typeface="Arial" charset="0"/>
                          <a:cs typeface="Arial" charset="0"/>
                        </a:rPr>
                        <a:t>Text here</a:t>
                      </a:r>
                    </a:p>
                  </a:txBody>
                  <a:tcPr marL="82611" marR="82611" marT="41305" marB="41305" anchor="ctr">
                    <a:solidFill>
                      <a:srgbClr val="B22F16">
                        <a:alpha val="25098"/>
                      </a:srgbClr>
                    </a:solidFill>
                  </a:tcPr>
                </a:tc>
                <a:tc>
                  <a:txBody>
                    <a:bodyPr/>
                    <a:lstStyle/>
                    <a:p>
                      <a:pPr algn="ctr"/>
                      <a:r>
                        <a:rPr lang="en-US" sz="1200" dirty="0">
                          <a:latin typeface="Arial" charset="0"/>
                          <a:ea typeface="Arial" charset="0"/>
                          <a:cs typeface="Arial" charset="0"/>
                        </a:rPr>
                        <a:t>Text here</a:t>
                      </a:r>
                    </a:p>
                  </a:txBody>
                  <a:tcPr marL="82611" marR="82611" marT="41305" marB="41305" anchor="ctr">
                    <a:solidFill>
                      <a:srgbClr val="B22F16">
                        <a:alpha val="25098"/>
                      </a:srgbClr>
                    </a:solidFill>
                  </a:tcPr>
                </a:tc>
                <a:tc>
                  <a:txBody>
                    <a:bodyPr/>
                    <a:lstStyle/>
                    <a:p>
                      <a:pPr algn="ctr"/>
                      <a:r>
                        <a:rPr lang="en-US" sz="1200" dirty="0">
                          <a:latin typeface="Arial" charset="0"/>
                          <a:ea typeface="Arial" charset="0"/>
                          <a:cs typeface="Arial" charset="0"/>
                        </a:rPr>
                        <a:t>Text here</a:t>
                      </a:r>
                    </a:p>
                  </a:txBody>
                  <a:tcPr marL="82611" marR="82611" marT="41305" marB="41305" anchor="ctr">
                    <a:solidFill>
                      <a:srgbClr val="B22F16">
                        <a:alpha val="25098"/>
                      </a:srgbClr>
                    </a:solidFill>
                  </a:tcPr>
                </a:tc>
                <a:extLst>
                  <a:ext uri="{0D108BD9-81ED-4DB2-BD59-A6C34878D82A}">
                    <a16:rowId xmlns:a16="http://schemas.microsoft.com/office/drawing/2014/main" xmlns="" val="10009"/>
                  </a:ext>
                </a:extLst>
              </a:tr>
              <a:tr h="335032">
                <a:tc>
                  <a:txBody>
                    <a:bodyPr/>
                    <a:lstStyle/>
                    <a:p>
                      <a:pPr algn="ctr"/>
                      <a:r>
                        <a:rPr lang="en-US" sz="1200" dirty="0">
                          <a:latin typeface="Arial" charset="0"/>
                          <a:ea typeface="Arial" charset="0"/>
                          <a:cs typeface="Arial" charset="0"/>
                        </a:rPr>
                        <a:t>Text here</a:t>
                      </a:r>
                    </a:p>
                  </a:txBody>
                  <a:tcPr marL="82611" marR="82611" marT="41305" marB="41305" anchor="ctr">
                    <a:solidFill>
                      <a:srgbClr val="B22F16">
                        <a:alpha val="50196"/>
                      </a:srgbClr>
                    </a:solidFill>
                  </a:tcPr>
                </a:tc>
                <a:tc>
                  <a:txBody>
                    <a:bodyPr/>
                    <a:lstStyle/>
                    <a:p>
                      <a:pPr algn="ctr"/>
                      <a:r>
                        <a:rPr lang="en-US" sz="1200" dirty="0">
                          <a:latin typeface="Arial" charset="0"/>
                          <a:ea typeface="Arial" charset="0"/>
                          <a:cs typeface="Arial" charset="0"/>
                        </a:rPr>
                        <a:t>Text here</a:t>
                      </a:r>
                    </a:p>
                  </a:txBody>
                  <a:tcPr marL="82611" marR="82611" marT="41305" marB="41305" anchor="ctr">
                    <a:solidFill>
                      <a:srgbClr val="B22F16">
                        <a:alpha val="50196"/>
                      </a:srgbClr>
                    </a:solidFill>
                  </a:tcPr>
                </a:tc>
                <a:tc>
                  <a:txBody>
                    <a:bodyPr/>
                    <a:lstStyle/>
                    <a:p>
                      <a:pPr algn="ctr"/>
                      <a:r>
                        <a:rPr lang="en-US" sz="1200" dirty="0">
                          <a:latin typeface="Arial" charset="0"/>
                          <a:ea typeface="Arial" charset="0"/>
                          <a:cs typeface="Arial" charset="0"/>
                        </a:rPr>
                        <a:t>Text here</a:t>
                      </a:r>
                    </a:p>
                  </a:txBody>
                  <a:tcPr marL="82611" marR="82611" marT="41305" marB="41305" anchor="ctr">
                    <a:solidFill>
                      <a:srgbClr val="B22F16">
                        <a:alpha val="50196"/>
                      </a:srgbClr>
                    </a:solidFill>
                  </a:tcPr>
                </a:tc>
                <a:tc>
                  <a:txBody>
                    <a:bodyPr/>
                    <a:lstStyle/>
                    <a:p>
                      <a:pPr algn="ctr"/>
                      <a:r>
                        <a:rPr lang="en-US" sz="1200" dirty="0">
                          <a:latin typeface="Arial" charset="0"/>
                          <a:ea typeface="Arial" charset="0"/>
                          <a:cs typeface="Arial" charset="0"/>
                        </a:rPr>
                        <a:t>Text here</a:t>
                      </a:r>
                    </a:p>
                  </a:txBody>
                  <a:tcPr marL="82611" marR="82611" marT="41305" marB="41305" anchor="ctr">
                    <a:solidFill>
                      <a:srgbClr val="B22F16">
                        <a:alpha val="50196"/>
                      </a:srgbClr>
                    </a:solidFill>
                  </a:tcPr>
                </a:tc>
                <a:tc>
                  <a:txBody>
                    <a:bodyPr/>
                    <a:lstStyle/>
                    <a:p>
                      <a:pPr algn="ctr"/>
                      <a:r>
                        <a:rPr lang="en-US" sz="1200" dirty="0">
                          <a:latin typeface="Arial" charset="0"/>
                          <a:ea typeface="Arial" charset="0"/>
                          <a:cs typeface="Arial" charset="0"/>
                        </a:rPr>
                        <a:t>Text here</a:t>
                      </a:r>
                    </a:p>
                  </a:txBody>
                  <a:tcPr marL="82611" marR="82611" marT="41305" marB="41305" anchor="ctr">
                    <a:solidFill>
                      <a:srgbClr val="B22F16">
                        <a:alpha val="50196"/>
                      </a:srgbClr>
                    </a:solidFill>
                  </a:tcPr>
                </a:tc>
                <a:extLst>
                  <a:ext uri="{0D108BD9-81ED-4DB2-BD59-A6C34878D82A}">
                    <a16:rowId xmlns:a16="http://schemas.microsoft.com/office/drawing/2014/main" xmlns="" val="10010"/>
                  </a:ext>
                </a:extLst>
              </a:tr>
            </a:tbl>
          </a:graphicData>
        </a:graphic>
      </p:graphicFrame>
      <p:sp>
        <p:nvSpPr>
          <p:cNvPr id="8" name="Text Placeholder 2"/>
          <p:cNvSpPr>
            <a:spLocks noGrp="1"/>
          </p:cNvSpPr>
          <p:nvPr>
            <p:ph idx="1" hasCustomPrompt="1"/>
          </p:nvPr>
        </p:nvSpPr>
        <p:spPr>
          <a:xfrm>
            <a:off x="734084" y="1276687"/>
            <a:ext cx="2323016" cy="4833591"/>
          </a:xfrm>
          <a:prstGeom prst="rect">
            <a:avLst/>
          </a:prstGeom>
        </p:spPr>
        <p:txBody>
          <a:bodyPr vert="horz" lIns="91440" tIns="45720" rIns="91440" bIns="45720" rtlCol="0">
            <a:noAutofit/>
          </a:bodyPr>
          <a:lstStyle>
            <a:lvl1pPr marL="0" indent="0">
              <a:buNone/>
              <a:defRPr sz="1600"/>
            </a:lvl1pPr>
          </a:lstStyle>
          <a:p>
            <a:pPr lvl="0"/>
            <a:r>
              <a:rPr lang="en-US" dirty="0"/>
              <a:t>Text to come here</a:t>
            </a:r>
          </a:p>
        </p:txBody>
      </p:sp>
    </p:spTree>
    <p:extLst>
      <p:ext uri="{BB962C8B-B14F-4D97-AF65-F5344CB8AC3E}">
        <p14:creationId xmlns:p14="http://schemas.microsoft.com/office/powerpoint/2010/main" val="399699588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Title and two column tex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901336" y="1238761"/>
            <a:ext cx="3546567" cy="4670719"/>
          </a:xfrm>
        </p:spPr>
        <p:txBody>
          <a:bodyPr/>
          <a:lstStyle>
            <a:lvl1pPr>
              <a:defRPr sz="1600">
                <a:solidFill>
                  <a:schemeClr val="tx1"/>
                </a:solidFill>
              </a:defRPr>
            </a:lvl1pPr>
            <a:lvl2pPr>
              <a:defRPr sz="1600">
                <a:solidFill>
                  <a:schemeClr val="tx1"/>
                </a:solidFill>
              </a:defRPr>
            </a:lvl2pPr>
            <a:lvl3pPr>
              <a:defRPr sz="1600">
                <a:solidFill>
                  <a:schemeClr val="tx1"/>
                </a:solidFill>
              </a:defRPr>
            </a:lvl3pPr>
            <a:lvl4pPr>
              <a:defRPr sz="1600">
                <a:solidFill>
                  <a:schemeClr val="tx1"/>
                </a:solidFill>
              </a:defRPr>
            </a:lvl4pPr>
            <a:lvl5pPr>
              <a:defRPr sz="1600">
                <a:solidFill>
                  <a:schemeClr val="tx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4970416" y="1238761"/>
            <a:ext cx="3546567" cy="4670719"/>
          </a:xfrm>
        </p:spPr>
        <p:txBody>
          <a:bodyPr/>
          <a:lstStyle>
            <a:lvl1pPr>
              <a:defRPr sz="1600">
                <a:solidFill>
                  <a:schemeClr val="tx1"/>
                </a:solidFill>
              </a:defRPr>
            </a:lvl1pPr>
            <a:lvl2pPr>
              <a:defRPr sz="1600">
                <a:solidFill>
                  <a:schemeClr val="tx1"/>
                </a:solidFill>
              </a:defRPr>
            </a:lvl2pPr>
            <a:lvl3pPr>
              <a:defRPr sz="1600">
                <a:solidFill>
                  <a:schemeClr val="tx1"/>
                </a:solidFill>
              </a:defRPr>
            </a:lvl3pPr>
            <a:lvl4pPr>
              <a:defRPr sz="1600">
                <a:solidFill>
                  <a:schemeClr val="tx1"/>
                </a:solidFill>
              </a:defRPr>
            </a:lvl4pPr>
            <a:lvl5pPr>
              <a:defRPr sz="1600">
                <a:solidFill>
                  <a:schemeClr val="tx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Slide Number Placeholder 6"/>
          <p:cNvSpPr>
            <a:spLocks noGrp="1"/>
          </p:cNvSpPr>
          <p:nvPr>
            <p:ph type="sldNum" sz="quarter" idx="12"/>
          </p:nvPr>
        </p:nvSpPr>
        <p:spPr/>
        <p:txBody>
          <a:bodyPr/>
          <a:lstStyle/>
          <a:p>
            <a:fld id="{353CB433-A6EE-44F1-B9D3-A6E8EE95F9C9}" type="slidenum">
              <a:rPr lang="en-IN" smtClean="0"/>
              <a:t>‹#›</a:t>
            </a:fld>
            <a:endParaRPr lang="en-IN" dirty="0"/>
          </a:p>
        </p:txBody>
      </p:sp>
      <p:sp>
        <p:nvSpPr>
          <p:cNvPr id="9" name="Title Placeholder 1"/>
          <p:cNvSpPr>
            <a:spLocks noGrp="1"/>
          </p:cNvSpPr>
          <p:nvPr>
            <p:ph type="title"/>
          </p:nvPr>
        </p:nvSpPr>
        <p:spPr>
          <a:xfrm>
            <a:off x="771968" y="64784"/>
            <a:ext cx="7918097" cy="856675"/>
          </a:xfrm>
          <a:prstGeom prst="rect">
            <a:avLst/>
          </a:prstGeom>
        </p:spPr>
        <p:txBody>
          <a:bodyPr vert="horz" lIns="91440" tIns="45720" rIns="91440" bIns="45720" rtlCol="0" anchor="ctr">
            <a:normAutofit/>
          </a:bodyPr>
          <a:lstStyle/>
          <a:p>
            <a:r>
              <a:rPr lang="en-US" dirty="0"/>
              <a:t>Click to edit Master title style</a:t>
            </a:r>
          </a:p>
        </p:txBody>
      </p:sp>
    </p:spTree>
    <p:extLst>
      <p:ext uri="{BB962C8B-B14F-4D97-AF65-F5344CB8AC3E}">
        <p14:creationId xmlns:p14="http://schemas.microsoft.com/office/powerpoint/2010/main" val="2011404647"/>
      </p:ext>
    </p:extLst>
  </p:cSld>
  <p:clrMapOvr>
    <a:masterClrMapping/>
  </p:clrMapOvr>
  <p:extLst>
    <p:ext uri="{DCECCB84-F9BA-43D5-87BE-67443E8EF086}">
      <p15:sldGuideLst xmlns="" xmlns:p15="http://schemas.microsoft.com/office/powerpoint/2012/main">
        <p15:guide id="1" orient="horz" pos="2160" userDrawn="1">
          <p15:clr>
            <a:srgbClr val="FBAE40"/>
          </p15:clr>
        </p15:guide>
        <p15:guide id="2" pos="2880" userDrawn="1">
          <p15:clr>
            <a:srgbClr val="FBAE40"/>
          </p15:clr>
        </p15:guide>
      </p15:sldGuideLst>
    </p:ext>
  </p:extLst>
</p:sldLayout>
</file>

<file path=ppt/slideLayouts/slideLayout50.xml><?xml version="1.0" encoding="utf-8"?>
<p:sldLayout xmlns:a="http://schemas.openxmlformats.org/drawingml/2006/main" xmlns:r="http://schemas.openxmlformats.org/officeDocument/2006/relationships" xmlns:p="http://schemas.openxmlformats.org/presentationml/2006/main" showMasterSp="0" preserve="1" userDrawn="1">
  <p:cSld name="Blue Cover slide">
    <p:spTree>
      <p:nvGrpSpPr>
        <p:cNvPr id="1" name=""/>
        <p:cNvGrpSpPr/>
        <p:nvPr/>
      </p:nvGrpSpPr>
      <p:grpSpPr>
        <a:xfrm>
          <a:off x="0" y="0"/>
          <a:ext cx="0" cy="0"/>
          <a:chOff x="0" y="0"/>
          <a:chExt cx="0" cy="0"/>
        </a:xfrm>
      </p:grpSpPr>
      <p:pic>
        <p:nvPicPr>
          <p:cNvPr id="7" name="Picture 6" descr="A4 Page_v1-02.jp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14" y="0"/>
            <a:ext cx="9142571" cy="6858000"/>
          </a:xfrm>
          <a:prstGeom prst="rect">
            <a:avLst/>
          </a:prstGeom>
        </p:spPr>
      </p:pic>
      <p:sp>
        <p:nvSpPr>
          <p:cNvPr id="18" name="Title 17"/>
          <p:cNvSpPr>
            <a:spLocks noGrp="1"/>
          </p:cNvSpPr>
          <p:nvPr>
            <p:ph type="title" hasCustomPrompt="1"/>
          </p:nvPr>
        </p:nvSpPr>
        <p:spPr>
          <a:xfrm>
            <a:off x="5039169" y="2412145"/>
            <a:ext cx="3714687" cy="856675"/>
          </a:xfrm>
        </p:spPr>
        <p:txBody>
          <a:bodyPr>
            <a:normAutofit/>
          </a:bodyPr>
          <a:lstStyle>
            <a:lvl1pPr>
              <a:defRPr sz="2600" b="1" baseline="0">
                <a:solidFill>
                  <a:schemeClr val="bg1"/>
                </a:solidFill>
              </a:defRPr>
            </a:lvl1pPr>
          </a:lstStyle>
          <a:p>
            <a:r>
              <a:rPr lang="en-US" dirty="0"/>
              <a:t>Deck Title comes here</a:t>
            </a:r>
          </a:p>
        </p:txBody>
      </p:sp>
      <p:sp>
        <p:nvSpPr>
          <p:cNvPr id="23" name="Text Placeholder 22"/>
          <p:cNvSpPr>
            <a:spLocks noGrp="1"/>
          </p:cNvSpPr>
          <p:nvPr>
            <p:ph type="body" sz="quarter" idx="10" hasCustomPrompt="1"/>
          </p:nvPr>
        </p:nvSpPr>
        <p:spPr>
          <a:xfrm>
            <a:off x="5039169" y="3392424"/>
            <a:ext cx="2790825" cy="618744"/>
          </a:xfrm>
        </p:spPr>
        <p:txBody>
          <a:bodyPr anchor="ctr">
            <a:noAutofit/>
          </a:bodyPr>
          <a:lstStyle>
            <a:lvl1pPr marL="0" indent="0">
              <a:spcAft>
                <a:spcPts val="200"/>
              </a:spcAft>
              <a:buNone/>
              <a:defRPr sz="1600">
                <a:solidFill>
                  <a:schemeClr val="bg1"/>
                </a:solidFill>
              </a:defRPr>
            </a:lvl1pPr>
          </a:lstStyle>
          <a:p>
            <a:pPr lvl="0"/>
            <a:r>
              <a:rPr lang="en-US" dirty="0"/>
              <a:t>01 January 2017</a:t>
            </a:r>
          </a:p>
        </p:txBody>
      </p:sp>
      <p:pic>
        <p:nvPicPr>
          <p:cNvPr id="6" name="Picture 5"/>
          <p:cNvPicPr>
            <a:picLocks noChangeAspect="1"/>
          </p:cNvPicPr>
          <p:nvPr userDrawn="1"/>
        </p:nvPicPr>
        <p:blipFill rotWithShape="1">
          <a:blip r:embed="rId3" cstate="print">
            <a:extLst>
              <a:ext uri="{28A0092B-C50C-407E-A947-70E740481C1C}">
                <a14:useLocalDpi xmlns:a14="http://schemas.microsoft.com/office/drawing/2010/main" val="0"/>
              </a:ext>
            </a:extLst>
          </a:blip>
          <a:srcRect l="3582" t="34271" r="15" b="31898"/>
          <a:stretch/>
        </p:blipFill>
        <p:spPr>
          <a:xfrm>
            <a:off x="232014" y="6034153"/>
            <a:ext cx="2542905" cy="630936"/>
          </a:xfrm>
          <a:prstGeom prst="rect">
            <a:avLst/>
          </a:prstGeom>
        </p:spPr>
      </p:pic>
    </p:spTree>
    <p:extLst>
      <p:ext uri="{BB962C8B-B14F-4D97-AF65-F5344CB8AC3E}">
        <p14:creationId xmlns:p14="http://schemas.microsoft.com/office/powerpoint/2010/main" val="861938357"/>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lvl1pPr>
              <a:defRPr sz="1600">
                <a:solidFill>
                  <a:schemeClr val="tx1"/>
                </a:solidFill>
              </a:defRPr>
            </a:lvl1pPr>
            <a:lvl2pPr>
              <a:defRPr sz="1600">
                <a:solidFill>
                  <a:schemeClr val="tx1"/>
                </a:solidFill>
              </a:defRPr>
            </a:lvl2pPr>
            <a:lvl3pPr>
              <a:defRPr sz="1600">
                <a:solidFill>
                  <a:schemeClr val="tx1"/>
                </a:solidFill>
              </a:defRPr>
            </a:lvl3pPr>
            <a:lvl4pPr>
              <a:defRPr sz="1600">
                <a:solidFill>
                  <a:schemeClr val="tx1"/>
                </a:solidFill>
              </a:defRPr>
            </a:lvl4pPr>
            <a:lvl5pPr>
              <a:defRPr sz="1600">
                <a:solidFill>
                  <a:schemeClr val="tx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Slide Number Placeholder 5"/>
          <p:cNvSpPr>
            <a:spLocks noGrp="1"/>
          </p:cNvSpPr>
          <p:nvPr>
            <p:ph type="sldNum" sz="quarter" idx="12"/>
          </p:nvPr>
        </p:nvSpPr>
        <p:spPr/>
        <p:txBody>
          <a:bodyPr/>
          <a:lstStyle/>
          <a:p>
            <a:fld id="{353CB433-A6EE-44F1-B9D3-A6E8EE95F9C9}" type="slidenum">
              <a:rPr lang="en-IN" smtClean="0">
                <a:solidFill>
                  <a:prstClr val="black">
                    <a:tint val="75000"/>
                    <a:alpha val="99000"/>
                  </a:prstClr>
                </a:solidFill>
                <a:latin typeface="Calibri"/>
              </a:rPr>
              <a:pPr/>
              <a:t>‹#›</a:t>
            </a:fld>
            <a:endParaRPr lang="en-IN" dirty="0">
              <a:solidFill>
                <a:prstClr val="black">
                  <a:tint val="75000"/>
                  <a:alpha val="99000"/>
                </a:prstClr>
              </a:solidFill>
              <a:latin typeface="Calibri"/>
            </a:endParaRPr>
          </a:p>
        </p:txBody>
      </p:sp>
    </p:spTree>
    <p:extLst>
      <p:ext uri="{BB962C8B-B14F-4D97-AF65-F5344CB8AC3E}">
        <p14:creationId xmlns:p14="http://schemas.microsoft.com/office/powerpoint/2010/main" val="2496883270"/>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showMasterSp="0" preserve="1" userDrawn="1">
  <p:cSld name="Section Divider">
    <p:spTree>
      <p:nvGrpSpPr>
        <p:cNvPr id="1" name=""/>
        <p:cNvGrpSpPr/>
        <p:nvPr/>
      </p:nvGrpSpPr>
      <p:grpSpPr>
        <a:xfrm>
          <a:off x="0" y="0"/>
          <a:ext cx="0" cy="0"/>
          <a:chOff x="0" y="0"/>
          <a:chExt cx="0" cy="0"/>
        </a:xfrm>
      </p:grpSpPr>
      <p:sp>
        <p:nvSpPr>
          <p:cNvPr id="11" name="Rectangle 10"/>
          <p:cNvSpPr/>
          <p:nvPr userDrawn="1"/>
        </p:nvSpPr>
        <p:spPr>
          <a:xfrm>
            <a:off x="0" y="0"/>
            <a:ext cx="9144000" cy="6858000"/>
          </a:xfrm>
          <a:prstGeom prst="rect">
            <a:avLst/>
          </a:prstGeom>
          <a:solidFill>
            <a:srgbClr val="0B264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solidFill>
                <a:prstClr val="white"/>
              </a:solidFill>
              <a:latin typeface="Calibri"/>
            </a:endParaRPr>
          </a:p>
        </p:txBody>
      </p:sp>
      <p:sp>
        <p:nvSpPr>
          <p:cNvPr id="10" name="Parallelogram 9"/>
          <p:cNvSpPr/>
          <p:nvPr userDrawn="1"/>
        </p:nvSpPr>
        <p:spPr>
          <a:xfrm>
            <a:off x="5538652" y="2485703"/>
            <a:ext cx="3151414" cy="2556560"/>
          </a:xfrm>
          <a:prstGeom prst="parallelogram">
            <a:avLst>
              <a:gd name="adj" fmla="val 0"/>
            </a:avLst>
          </a:prstGeom>
          <a:solidFill>
            <a:srgbClr val="DA4720">
              <a:alpha val="9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latin typeface="Calibri"/>
            </a:endParaRPr>
          </a:p>
        </p:txBody>
      </p:sp>
      <p:sp>
        <p:nvSpPr>
          <p:cNvPr id="6" name="Slide Number Placeholder 5"/>
          <p:cNvSpPr>
            <a:spLocks noGrp="1"/>
          </p:cNvSpPr>
          <p:nvPr>
            <p:ph type="sldNum" sz="quarter" idx="12"/>
          </p:nvPr>
        </p:nvSpPr>
        <p:spPr/>
        <p:txBody>
          <a:bodyPr/>
          <a:lstStyle/>
          <a:p>
            <a:fld id="{353CB433-A6EE-44F1-B9D3-A6E8EE95F9C9}" type="slidenum">
              <a:rPr lang="en-IN" smtClean="0">
                <a:solidFill>
                  <a:prstClr val="black">
                    <a:tint val="75000"/>
                    <a:alpha val="99000"/>
                  </a:prstClr>
                </a:solidFill>
                <a:latin typeface="Calibri"/>
              </a:rPr>
              <a:pPr/>
              <a:t>‹#›</a:t>
            </a:fld>
            <a:endParaRPr lang="en-IN" dirty="0">
              <a:solidFill>
                <a:prstClr val="black">
                  <a:tint val="75000"/>
                  <a:alpha val="99000"/>
                </a:prstClr>
              </a:solidFill>
              <a:latin typeface="Calibri"/>
            </a:endParaRPr>
          </a:p>
        </p:txBody>
      </p:sp>
      <p:sp>
        <p:nvSpPr>
          <p:cNvPr id="3" name="Text Placeholder 2"/>
          <p:cNvSpPr>
            <a:spLocks noGrp="1"/>
          </p:cNvSpPr>
          <p:nvPr>
            <p:ph type="body" idx="1"/>
          </p:nvPr>
        </p:nvSpPr>
        <p:spPr>
          <a:xfrm>
            <a:off x="5695398" y="2984863"/>
            <a:ext cx="2863386" cy="1500187"/>
          </a:xfrm>
        </p:spPr>
        <p:txBody>
          <a:bodyPr anchor="ctr">
            <a:normAutofit/>
          </a:bodyPr>
          <a:lstStyle>
            <a:lvl1pPr marL="0" indent="0">
              <a:buNone/>
              <a:defRPr sz="260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Click to edit Master text styles</a:t>
            </a:r>
          </a:p>
        </p:txBody>
      </p:sp>
      <p:sp>
        <p:nvSpPr>
          <p:cNvPr id="12" name="Parallelogram 11"/>
          <p:cNvSpPr/>
          <p:nvPr userDrawn="1"/>
        </p:nvSpPr>
        <p:spPr>
          <a:xfrm>
            <a:off x="8690067" y="2485703"/>
            <a:ext cx="453934" cy="2556560"/>
          </a:xfrm>
          <a:prstGeom prst="parallelogram">
            <a:avLst>
              <a:gd name="adj" fmla="val 0"/>
            </a:avLst>
          </a:prstGeom>
          <a:solidFill>
            <a:srgbClr val="B22F16">
              <a:alpha val="9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latin typeface="Calibri"/>
            </a:endParaRPr>
          </a:p>
        </p:txBody>
      </p:sp>
      <p:cxnSp>
        <p:nvCxnSpPr>
          <p:cNvPr id="9" name="Straight Connector 8"/>
          <p:cNvCxnSpPr/>
          <p:nvPr userDrawn="1"/>
        </p:nvCxnSpPr>
        <p:spPr>
          <a:xfrm>
            <a:off x="8679766" y="2476919"/>
            <a:ext cx="0" cy="2602523"/>
          </a:xfrm>
          <a:prstGeom prst="line">
            <a:avLst/>
          </a:prstGeom>
          <a:ln w="25400">
            <a:solidFill>
              <a:srgbClr val="12468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62979767"/>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showMasterSp="0" preserve="1" userDrawn="1">
  <p:cSld name="Section Divider Plain">
    <p:spTree>
      <p:nvGrpSpPr>
        <p:cNvPr id="1" name=""/>
        <p:cNvGrpSpPr/>
        <p:nvPr/>
      </p:nvGrpSpPr>
      <p:grpSpPr>
        <a:xfrm>
          <a:off x="0" y="0"/>
          <a:ext cx="0" cy="0"/>
          <a:chOff x="0" y="0"/>
          <a:chExt cx="0" cy="0"/>
        </a:xfrm>
      </p:grpSpPr>
      <p:sp>
        <p:nvSpPr>
          <p:cNvPr id="11" name="Rectangle 10"/>
          <p:cNvSpPr/>
          <p:nvPr userDrawn="1"/>
        </p:nvSpPr>
        <p:spPr>
          <a:xfrm>
            <a:off x="0" y="0"/>
            <a:ext cx="9144000" cy="6858000"/>
          </a:xfrm>
          <a:prstGeom prst="rect">
            <a:avLst/>
          </a:prstGeom>
          <a:solidFill>
            <a:srgbClr val="0B264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solidFill>
                <a:prstClr val="white"/>
              </a:solidFill>
              <a:latin typeface="Calibri"/>
            </a:endParaRPr>
          </a:p>
        </p:txBody>
      </p:sp>
      <p:sp>
        <p:nvSpPr>
          <p:cNvPr id="10" name="Parallelogram 9"/>
          <p:cNvSpPr/>
          <p:nvPr userDrawn="1"/>
        </p:nvSpPr>
        <p:spPr>
          <a:xfrm>
            <a:off x="5538652" y="2485703"/>
            <a:ext cx="3151414" cy="2556560"/>
          </a:xfrm>
          <a:prstGeom prst="parallelogram">
            <a:avLst>
              <a:gd name="adj" fmla="val 0"/>
            </a:avLst>
          </a:prstGeom>
          <a:solidFill>
            <a:srgbClr val="DA4720">
              <a:alpha val="9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latin typeface="Calibri"/>
            </a:endParaRPr>
          </a:p>
        </p:txBody>
      </p:sp>
      <p:sp>
        <p:nvSpPr>
          <p:cNvPr id="6" name="Slide Number Placeholder 5"/>
          <p:cNvSpPr>
            <a:spLocks noGrp="1"/>
          </p:cNvSpPr>
          <p:nvPr>
            <p:ph type="sldNum" sz="quarter" idx="12"/>
          </p:nvPr>
        </p:nvSpPr>
        <p:spPr/>
        <p:txBody>
          <a:bodyPr/>
          <a:lstStyle/>
          <a:p>
            <a:fld id="{353CB433-A6EE-44F1-B9D3-A6E8EE95F9C9}" type="slidenum">
              <a:rPr lang="en-IN" smtClean="0">
                <a:solidFill>
                  <a:prstClr val="black">
                    <a:tint val="75000"/>
                    <a:alpha val="99000"/>
                  </a:prstClr>
                </a:solidFill>
                <a:latin typeface="Calibri"/>
              </a:rPr>
              <a:pPr/>
              <a:t>‹#›</a:t>
            </a:fld>
            <a:endParaRPr lang="en-IN" dirty="0">
              <a:solidFill>
                <a:prstClr val="black">
                  <a:tint val="75000"/>
                  <a:alpha val="99000"/>
                </a:prstClr>
              </a:solidFill>
              <a:latin typeface="Calibri"/>
            </a:endParaRPr>
          </a:p>
        </p:txBody>
      </p:sp>
      <p:sp>
        <p:nvSpPr>
          <p:cNvPr id="3" name="Text Placeholder 2"/>
          <p:cNvSpPr>
            <a:spLocks noGrp="1"/>
          </p:cNvSpPr>
          <p:nvPr>
            <p:ph type="body" idx="1"/>
          </p:nvPr>
        </p:nvSpPr>
        <p:spPr>
          <a:xfrm>
            <a:off x="5695398" y="2984863"/>
            <a:ext cx="2826810" cy="1500187"/>
          </a:xfrm>
        </p:spPr>
        <p:txBody>
          <a:bodyPr anchor="ctr">
            <a:normAutofit/>
          </a:bodyPr>
          <a:lstStyle>
            <a:lvl1pPr marL="0" indent="0">
              <a:buNone/>
              <a:defRPr sz="260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Click to edit Master text styles</a:t>
            </a:r>
          </a:p>
        </p:txBody>
      </p:sp>
      <p:sp>
        <p:nvSpPr>
          <p:cNvPr id="12" name="Parallelogram 11"/>
          <p:cNvSpPr/>
          <p:nvPr userDrawn="1"/>
        </p:nvSpPr>
        <p:spPr>
          <a:xfrm>
            <a:off x="8690067" y="2485703"/>
            <a:ext cx="453934" cy="2556560"/>
          </a:xfrm>
          <a:prstGeom prst="parallelogram">
            <a:avLst>
              <a:gd name="adj" fmla="val 0"/>
            </a:avLst>
          </a:prstGeom>
          <a:solidFill>
            <a:srgbClr val="B22F16">
              <a:alpha val="9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latin typeface="Calibri"/>
            </a:endParaRPr>
          </a:p>
        </p:txBody>
      </p:sp>
      <p:cxnSp>
        <p:nvCxnSpPr>
          <p:cNvPr id="9" name="Straight Connector 8"/>
          <p:cNvCxnSpPr/>
          <p:nvPr userDrawn="1"/>
        </p:nvCxnSpPr>
        <p:spPr>
          <a:xfrm>
            <a:off x="8679766" y="2476919"/>
            <a:ext cx="0" cy="2602523"/>
          </a:xfrm>
          <a:prstGeom prst="line">
            <a:avLst/>
          </a:prstGeom>
          <a:ln w="25400">
            <a:solidFill>
              <a:srgbClr val="12468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08618814"/>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showMasterSp="0" preserve="1" userDrawn="1">
  <p:cSld name="Title and two column tex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901336" y="1238761"/>
            <a:ext cx="3546567" cy="4670719"/>
          </a:xfrm>
        </p:spPr>
        <p:txBody>
          <a:bodyPr/>
          <a:lstStyle>
            <a:lvl1pPr>
              <a:defRPr sz="1600">
                <a:solidFill>
                  <a:schemeClr val="tx1"/>
                </a:solidFill>
              </a:defRPr>
            </a:lvl1pPr>
            <a:lvl2pPr>
              <a:defRPr sz="1600">
                <a:solidFill>
                  <a:schemeClr val="tx1"/>
                </a:solidFill>
              </a:defRPr>
            </a:lvl2pPr>
            <a:lvl3pPr>
              <a:defRPr sz="1600">
                <a:solidFill>
                  <a:schemeClr val="tx1"/>
                </a:solidFill>
              </a:defRPr>
            </a:lvl3pPr>
            <a:lvl4pPr>
              <a:defRPr sz="1600">
                <a:solidFill>
                  <a:schemeClr val="tx1"/>
                </a:solidFill>
              </a:defRPr>
            </a:lvl4pPr>
            <a:lvl5pPr>
              <a:defRPr sz="1600">
                <a:solidFill>
                  <a:schemeClr val="tx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4970416" y="1238761"/>
            <a:ext cx="3546567" cy="4670719"/>
          </a:xfrm>
        </p:spPr>
        <p:txBody>
          <a:bodyPr/>
          <a:lstStyle>
            <a:lvl1pPr>
              <a:defRPr sz="1600">
                <a:solidFill>
                  <a:schemeClr val="tx1"/>
                </a:solidFill>
              </a:defRPr>
            </a:lvl1pPr>
            <a:lvl2pPr>
              <a:defRPr sz="1600">
                <a:solidFill>
                  <a:schemeClr val="tx1"/>
                </a:solidFill>
              </a:defRPr>
            </a:lvl2pPr>
            <a:lvl3pPr>
              <a:defRPr sz="1600">
                <a:solidFill>
                  <a:schemeClr val="tx1"/>
                </a:solidFill>
              </a:defRPr>
            </a:lvl3pPr>
            <a:lvl4pPr>
              <a:defRPr sz="1600">
                <a:solidFill>
                  <a:schemeClr val="tx1"/>
                </a:solidFill>
              </a:defRPr>
            </a:lvl4pPr>
            <a:lvl5pPr>
              <a:defRPr sz="1600">
                <a:solidFill>
                  <a:schemeClr val="tx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Slide Number Placeholder 6"/>
          <p:cNvSpPr>
            <a:spLocks noGrp="1"/>
          </p:cNvSpPr>
          <p:nvPr>
            <p:ph type="sldNum" sz="quarter" idx="12"/>
          </p:nvPr>
        </p:nvSpPr>
        <p:spPr/>
        <p:txBody>
          <a:bodyPr/>
          <a:lstStyle/>
          <a:p>
            <a:fld id="{353CB433-A6EE-44F1-B9D3-A6E8EE95F9C9}" type="slidenum">
              <a:rPr lang="en-IN" smtClean="0">
                <a:solidFill>
                  <a:prstClr val="black">
                    <a:tint val="75000"/>
                    <a:alpha val="99000"/>
                  </a:prstClr>
                </a:solidFill>
                <a:latin typeface="Calibri"/>
              </a:rPr>
              <a:pPr/>
              <a:t>‹#›</a:t>
            </a:fld>
            <a:endParaRPr lang="en-IN" dirty="0">
              <a:solidFill>
                <a:prstClr val="black">
                  <a:tint val="75000"/>
                  <a:alpha val="99000"/>
                </a:prstClr>
              </a:solidFill>
              <a:latin typeface="Calibri"/>
            </a:endParaRPr>
          </a:p>
        </p:txBody>
      </p:sp>
      <p:sp>
        <p:nvSpPr>
          <p:cNvPr id="9" name="Title Placeholder 1"/>
          <p:cNvSpPr>
            <a:spLocks noGrp="1"/>
          </p:cNvSpPr>
          <p:nvPr>
            <p:ph type="title"/>
          </p:nvPr>
        </p:nvSpPr>
        <p:spPr>
          <a:xfrm>
            <a:off x="771968" y="64784"/>
            <a:ext cx="7918097" cy="856675"/>
          </a:xfrm>
          <a:prstGeom prst="rect">
            <a:avLst/>
          </a:prstGeom>
        </p:spPr>
        <p:txBody>
          <a:bodyPr vert="horz" lIns="91440" tIns="45720" rIns="91440" bIns="45720" rtlCol="0" anchor="ctr">
            <a:normAutofit/>
          </a:bodyPr>
          <a:lstStyle/>
          <a:p>
            <a:r>
              <a:rPr lang="en-US" dirty="0"/>
              <a:t>Click to edit Master title style</a:t>
            </a:r>
          </a:p>
        </p:txBody>
      </p:sp>
    </p:spTree>
    <p:extLst>
      <p:ext uri="{BB962C8B-B14F-4D97-AF65-F5344CB8AC3E}">
        <p14:creationId xmlns:p14="http://schemas.microsoft.com/office/powerpoint/2010/main" val="3142329243"/>
      </p:ext>
    </p:extLst>
  </p:cSld>
  <p:clrMapOvr>
    <a:masterClrMapping/>
  </p:clrMapOvr>
  <p:extLst>
    <p:ext uri="{DCECCB84-F9BA-43D5-87BE-67443E8EF086}">
      <p15:sldGuideLst xmlns="" xmlns:p15="http://schemas.microsoft.com/office/powerpoint/2012/main">
        <p15:guide id="1" orient="horz" pos="2160" userDrawn="1">
          <p15:clr>
            <a:srgbClr val="FBAE40"/>
          </p15:clr>
        </p15:guide>
        <p15:guide id="2" pos="2880" userDrawn="1">
          <p15:clr>
            <a:srgbClr val="FBAE40"/>
          </p15:clr>
        </p15:guide>
      </p15:sldGuideLst>
    </p:ext>
  </p:extLst>
</p:sldLayout>
</file>

<file path=ppt/slideLayouts/slideLayout55.xml><?xml version="1.0" encoding="utf-8"?>
<p:sldLayout xmlns:a="http://schemas.openxmlformats.org/drawingml/2006/main" xmlns:r="http://schemas.openxmlformats.org/officeDocument/2006/relationships" xmlns:p="http://schemas.openxmlformats.org/presentationml/2006/main" showMasterSp="0" preserve="1" userDrawn="1">
  <p:cSld name="Title with picture and content">
    <p:spTree>
      <p:nvGrpSpPr>
        <p:cNvPr id="1" name=""/>
        <p:cNvGrpSpPr/>
        <p:nvPr/>
      </p:nvGrpSpPr>
      <p:grpSpPr>
        <a:xfrm>
          <a:off x="0" y="0"/>
          <a:ext cx="0" cy="0"/>
          <a:chOff x="0" y="0"/>
          <a:chExt cx="0" cy="0"/>
        </a:xfrm>
      </p:grpSpPr>
      <p:sp>
        <p:nvSpPr>
          <p:cNvPr id="3" name="Picture Placeholder 2"/>
          <p:cNvSpPr>
            <a:spLocks noGrp="1" noChangeAspect="1"/>
          </p:cNvSpPr>
          <p:nvPr>
            <p:ph type="pic" idx="1"/>
          </p:nvPr>
        </p:nvSpPr>
        <p:spPr>
          <a:xfrm>
            <a:off x="769041" y="1288062"/>
            <a:ext cx="3134419" cy="3803651"/>
          </a:xfrm>
        </p:spPr>
        <p:txBody>
          <a:bodyPr anchor="t"/>
          <a:lstStyle>
            <a:lvl1pPr marL="0" indent="0">
              <a:buNone/>
              <a:defRPr sz="16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7" name="Slide Number Placeholder 6"/>
          <p:cNvSpPr>
            <a:spLocks noGrp="1"/>
          </p:cNvSpPr>
          <p:nvPr>
            <p:ph type="sldNum" sz="quarter" idx="12"/>
          </p:nvPr>
        </p:nvSpPr>
        <p:spPr/>
        <p:txBody>
          <a:bodyPr/>
          <a:lstStyle/>
          <a:p>
            <a:fld id="{353CB433-A6EE-44F1-B9D3-A6E8EE95F9C9}" type="slidenum">
              <a:rPr lang="en-IN" smtClean="0">
                <a:solidFill>
                  <a:prstClr val="black">
                    <a:tint val="75000"/>
                    <a:alpha val="99000"/>
                  </a:prstClr>
                </a:solidFill>
                <a:latin typeface="Calibri"/>
              </a:rPr>
              <a:pPr/>
              <a:t>‹#›</a:t>
            </a:fld>
            <a:endParaRPr lang="en-IN" dirty="0">
              <a:solidFill>
                <a:prstClr val="black">
                  <a:tint val="75000"/>
                  <a:alpha val="99000"/>
                </a:prstClr>
              </a:solidFill>
              <a:latin typeface="Calibri"/>
            </a:endParaRPr>
          </a:p>
        </p:txBody>
      </p:sp>
      <p:sp>
        <p:nvSpPr>
          <p:cNvPr id="8" name="Title Placeholder 1"/>
          <p:cNvSpPr>
            <a:spLocks noGrp="1"/>
          </p:cNvSpPr>
          <p:nvPr>
            <p:ph type="title"/>
          </p:nvPr>
        </p:nvSpPr>
        <p:spPr>
          <a:xfrm>
            <a:off x="771968" y="64784"/>
            <a:ext cx="7918097" cy="856675"/>
          </a:xfrm>
          <a:prstGeom prst="rect">
            <a:avLst/>
          </a:prstGeom>
        </p:spPr>
        <p:txBody>
          <a:bodyPr vert="horz" lIns="91440" tIns="45720" rIns="91440" bIns="45720" rtlCol="0" anchor="ctr">
            <a:normAutofit/>
          </a:bodyPr>
          <a:lstStyle/>
          <a:p>
            <a:r>
              <a:rPr lang="en-US" dirty="0"/>
              <a:t>Click to edit Master title style</a:t>
            </a:r>
          </a:p>
        </p:txBody>
      </p:sp>
      <p:sp>
        <p:nvSpPr>
          <p:cNvPr id="6" name="Content Placeholder 2"/>
          <p:cNvSpPr>
            <a:spLocks noGrp="1"/>
          </p:cNvSpPr>
          <p:nvPr>
            <p:ph idx="13"/>
          </p:nvPr>
        </p:nvSpPr>
        <p:spPr>
          <a:xfrm>
            <a:off x="4230624" y="1288062"/>
            <a:ext cx="4461856" cy="3803651"/>
          </a:xfrm>
        </p:spPr>
        <p:txBody>
          <a:bodyPr/>
          <a:lstStyle>
            <a:lvl1pPr>
              <a:defRPr sz="1600">
                <a:solidFill>
                  <a:schemeClr val="tx1"/>
                </a:solidFill>
              </a:defRPr>
            </a:lvl1pPr>
            <a:lvl2pPr>
              <a:defRPr sz="1600">
                <a:solidFill>
                  <a:schemeClr val="tx1"/>
                </a:solidFill>
              </a:defRPr>
            </a:lvl2pPr>
            <a:lvl3pPr>
              <a:defRPr sz="1600">
                <a:solidFill>
                  <a:schemeClr val="tx1"/>
                </a:solidFill>
              </a:defRPr>
            </a:lvl3pPr>
            <a:lvl4pPr>
              <a:defRPr sz="1600">
                <a:solidFill>
                  <a:schemeClr val="tx1"/>
                </a:solidFill>
              </a:defRPr>
            </a:lvl4pPr>
            <a:lvl5pPr>
              <a:defRPr sz="1600">
                <a:solidFill>
                  <a:schemeClr val="tx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696713343"/>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showMasterSp="0" preserve="1" userDrawn="1">
  <p:cSld name="Title with table and content">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353CB433-A6EE-44F1-B9D3-A6E8EE95F9C9}" type="slidenum">
              <a:rPr lang="en-IN" smtClean="0">
                <a:solidFill>
                  <a:prstClr val="black">
                    <a:tint val="75000"/>
                    <a:alpha val="99000"/>
                  </a:prstClr>
                </a:solidFill>
                <a:latin typeface="Calibri"/>
              </a:rPr>
              <a:pPr/>
              <a:t>‹#›</a:t>
            </a:fld>
            <a:endParaRPr lang="en-IN" dirty="0">
              <a:solidFill>
                <a:prstClr val="black">
                  <a:tint val="75000"/>
                  <a:alpha val="99000"/>
                </a:prstClr>
              </a:solidFill>
              <a:latin typeface="Calibri"/>
            </a:endParaRPr>
          </a:p>
        </p:txBody>
      </p:sp>
      <p:sp>
        <p:nvSpPr>
          <p:cNvPr id="6" name="Title Placeholder 1"/>
          <p:cNvSpPr>
            <a:spLocks noGrp="1"/>
          </p:cNvSpPr>
          <p:nvPr>
            <p:ph type="title"/>
          </p:nvPr>
        </p:nvSpPr>
        <p:spPr>
          <a:xfrm>
            <a:off x="771968" y="64784"/>
            <a:ext cx="7918097" cy="856675"/>
          </a:xfrm>
          <a:prstGeom prst="rect">
            <a:avLst/>
          </a:prstGeom>
        </p:spPr>
        <p:txBody>
          <a:bodyPr vert="horz" lIns="91440" tIns="45720" rIns="91440" bIns="45720" rtlCol="0" anchor="ctr">
            <a:normAutofit/>
          </a:bodyPr>
          <a:lstStyle/>
          <a:p>
            <a:r>
              <a:rPr lang="en-US" dirty="0"/>
              <a:t>Click to edit Master title style</a:t>
            </a:r>
          </a:p>
        </p:txBody>
      </p:sp>
      <p:graphicFrame>
        <p:nvGraphicFramePr>
          <p:cNvPr id="3" name="Table 2"/>
          <p:cNvGraphicFramePr>
            <a:graphicFrameLocks noGrp="1"/>
          </p:cNvGraphicFramePr>
          <p:nvPr userDrawn="1">
            <p:extLst>
              <p:ext uri="{D42A27DB-BD31-4B8C-83A1-F6EECF244321}">
                <p14:modId xmlns:p14="http://schemas.microsoft.com/office/powerpoint/2010/main" val="2897762032"/>
              </p:ext>
            </p:extLst>
          </p:nvPr>
        </p:nvGraphicFramePr>
        <p:xfrm>
          <a:off x="3198478" y="1276687"/>
          <a:ext cx="5507370" cy="3685352"/>
        </p:xfrm>
        <a:graphic>
          <a:graphicData uri="http://schemas.openxmlformats.org/drawingml/2006/table">
            <a:tbl>
              <a:tblPr firstRow="1" bandRow="1">
                <a:tableStyleId>{5C22544A-7EE6-4342-B048-85BDC9FD1C3A}</a:tableStyleId>
              </a:tblPr>
              <a:tblGrid>
                <a:gridCol w="1101474">
                  <a:extLst>
                    <a:ext uri="{9D8B030D-6E8A-4147-A177-3AD203B41FA5}">
                      <a16:colId xmlns="" xmlns:a16="http://schemas.microsoft.com/office/drawing/2014/main" val="20000"/>
                    </a:ext>
                  </a:extLst>
                </a:gridCol>
                <a:gridCol w="1101474">
                  <a:extLst>
                    <a:ext uri="{9D8B030D-6E8A-4147-A177-3AD203B41FA5}">
                      <a16:colId xmlns="" xmlns:a16="http://schemas.microsoft.com/office/drawing/2014/main" val="20001"/>
                    </a:ext>
                  </a:extLst>
                </a:gridCol>
                <a:gridCol w="1101474">
                  <a:extLst>
                    <a:ext uri="{9D8B030D-6E8A-4147-A177-3AD203B41FA5}">
                      <a16:colId xmlns="" xmlns:a16="http://schemas.microsoft.com/office/drawing/2014/main" val="20002"/>
                    </a:ext>
                  </a:extLst>
                </a:gridCol>
                <a:gridCol w="1101474">
                  <a:extLst>
                    <a:ext uri="{9D8B030D-6E8A-4147-A177-3AD203B41FA5}">
                      <a16:colId xmlns="" xmlns:a16="http://schemas.microsoft.com/office/drawing/2014/main" val="20003"/>
                    </a:ext>
                  </a:extLst>
                </a:gridCol>
                <a:gridCol w="1101474">
                  <a:extLst>
                    <a:ext uri="{9D8B030D-6E8A-4147-A177-3AD203B41FA5}">
                      <a16:colId xmlns="" xmlns:a16="http://schemas.microsoft.com/office/drawing/2014/main" val="20004"/>
                    </a:ext>
                  </a:extLst>
                </a:gridCol>
              </a:tblGrid>
              <a:tr h="335032">
                <a:tc>
                  <a:txBody>
                    <a:bodyPr/>
                    <a:lstStyle/>
                    <a:p>
                      <a:pPr algn="ctr"/>
                      <a:r>
                        <a:rPr lang="en-US" sz="1200" b="1" dirty="0">
                          <a:latin typeface="Arial" charset="0"/>
                          <a:ea typeface="Arial" charset="0"/>
                          <a:cs typeface="Arial" charset="0"/>
                        </a:rPr>
                        <a:t>Heading</a:t>
                      </a:r>
                      <a:r>
                        <a:rPr lang="en-US" sz="1200" b="1" baseline="0" dirty="0">
                          <a:latin typeface="Arial" charset="0"/>
                          <a:ea typeface="Arial" charset="0"/>
                          <a:cs typeface="Arial" charset="0"/>
                        </a:rPr>
                        <a:t> 1</a:t>
                      </a:r>
                      <a:endParaRPr lang="en-US" sz="1200" b="1" dirty="0">
                        <a:latin typeface="Arial" charset="0"/>
                        <a:ea typeface="Arial" charset="0"/>
                        <a:cs typeface="Arial" charset="0"/>
                      </a:endParaRPr>
                    </a:p>
                  </a:txBody>
                  <a:tcPr marL="82611" marR="82611" marT="41305" marB="41305" anchor="ctr">
                    <a:solidFill>
                      <a:srgbClr val="B22F16"/>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200" b="1" dirty="0">
                          <a:latin typeface="Arial" charset="0"/>
                          <a:ea typeface="Arial" charset="0"/>
                          <a:cs typeface="Arial" charset="0"/>
                        </a:rPr>
                        <a:t>Heading</a:t>
                      </a:r>
                      <a:r>
                        <a:rPr lang="en-US" sz="1200" b="1" baseline="0" dirty="0">
                          <a:latin typeface="Arial" charset="0"/>
                          <a:ea typeface="Arial" charset="0"/>
                          <a:cs typeface="Arial" charset="0"/>
                        </a:rPr>
                        <a:t> 2</a:t>
                      </a:r>
                      <a:endParaRPr lang="en-US" sz="1200" b="1" dirty="0">
                        <a:latin typeface="Arial" charset="0"/>
                        <a:ea typeface="Arial" charset="0"/>
                        <a:cs typeface="Arial" charset="0"/>
                      </a:endParaRPr>
                    </a:p>
                  </a:txBody>
                  <a:tcPr marL="82611" marR="82611" marT="41305" marB="41305" anchor="ctr">
                    <a:solidFill>
                      <a:srgbClr val="B22F16"/>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dirty="0">
                          <a:ln>
                            <a:noFill/>
                          </a:ln>
                          <a:solidFill>
                            <a:prstClr val="white"/>
                          </a:solidFill>
                          <a:effectLst/>
                          <a:uLnTx/>
                          <a:uFillTx/>
                          <a:latin typeface="Arial" charset="0"/>
                          <a:ea typeface="Arial" charset="0"/>
                          <a:cs typeface="Arial" charset="0"/>
                        </a:rPr>
                        <a:t>Heading 3</a:t>
                      </a:r>
                      <a:endParaRPr lang="en-US" sz="1200" b="1" dirty="0">
                        <a:latin typeface="Arial" charset="0"/>
                        <a:ea typeface="Arial" charset="0"/>
                        <a:cs typeface="Arial" charset="0"/>
                      </a:endParaRPr>
                    </a:p>
                  </a:txBody>
                  <a:tcPr marL="82611" marR="82611" marT="41305" marB="41305" anchor="ctr">
                    <a:solidFill>
                      <a:srgbClr val="B22F16"/>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dirty="0">
                          <a:ln>
                            <a:noFill/>
                          </a:ln>
                          <a:solidFill>
                            <a:prstClr val="white"/>
                          </a:solidFill>
                          <a:effectLst/>
                          <a:uLnTx/>
                          <a:uFillTx/>
                          <a:latin typeface="Arial" charset="0"/>
                          <a:ea typeface="Arial" charset="0"/>
                          <a:cs typeface="Arial" charset="0"/>
                        </a:rPr>
                        <a:t>Heading 4</a:t>
                      </a:r>
                      <a:endParaRPr lang="en-US" sz="1200" b="1" dirty="0">
                        <a:latin typeface="Arial" charset="0"/>
                        <a:ea typeface="Arial" charset="0"/>
                        <a:cs typeface="Arial" charset="0"/>
                      </a:endParaRPr>
                    </a:p>
                  </a:txBody>
                  <a:tcPr marL="82611" marR="82611" marT="41305" marB="41305" anchor="ctr">
                    <a:solidFill>
                      <a:srgbClr val="B22F16"/>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dirty="0">
                          <a:ln>
                            <a:noFill/>
                          </a:ln>
                          <a:solidFill>
                            <a:prstClr val="white"/>
                          </a:solidFill>
                          <a:effectLst/>
                          <a:uLnTx/>
                          <a:uFillTx/>
                          <a:latin typeface="Arial" charset="0"/>
                          <a:ea typeface="Arial" charset="0"/>
                          <a:cs typeface="Arial" charset="0"/>
                        </a:rPr>
                        <a:t>Heading 5</a:t>
                      </a:r>
                      <a:endParaRPr lang="en-US" sz="1200" b="1" dirty="0">
                        <a:latin typeface="Arial" charset="0"/>
                        <a:ea typeface="Arial" charset="0"/>
                        <a:cs typeface="Arial" charset="0"/>
                      </a:endParaRPr>
                    </a:p>
                  </a:txBody>
                  <a:tcPr marL="82611" marR="82611" marT="41305" marB="41305" anchor="ctr">
                    <a:solidFill>
                      <a:srgbClr val="B22F16"/>
                    </a:solidFill>
                  </a:tcPr>
                </a:tc>
                <a:extLst>
                  <a:ext uri="{0D108BD9-81ED-4DB2-BD59-A6C34878D82A}">
                    <a16:rowId xmlns="" xmlns:a16="http://schemas.microsoft.com/office/drawing/2014/main" val="10000"/>
                  </a:ext>
                </a:extLst>
              </a:tr>
              <a:tr h="335032">
                <a:tc>
                  <a:txBody>
                    <a:bodyPr/>
                    <a:lstStyle/>
                    <a:p>
                      <a:pPr algn="ctr"/>
                      <a:r>
                        <a:rPr lang="en-US" sz="1200" dirty="0">
                          <a:latin typeface="Arial" charset="0"/>
                          <a:ea typeface="Arial" charset="0"/>
                          <a:cs typeface="Arial" charset="0"/>
                        </a:rPr>
                        <a:t>Text here</a:t>
                      </a:r>
                    </a:p>
                  </a:txBody>
                  <a:tcPr marL="82611" marR="82611" marT="41305" marB="41305" anchor="ctr">
                    <a:solidFill>
                      <a:srgbClr val="B22F16">
                        <a:alpha val="25098"/>
                      </a:srgbClr>
                    </a:solidFill>
                  </a:tcPr>
                </a:tc>
                <a:tc>
                  <a:txBody>
                    <a:bodyPr/>
                    <a:lstStyle/>
                    <a:p>
                      <a:pPr algn="ctr"/>
                      <a:r>
                        <a:rPr lang="en-US" sz="1200" dirty="0">
                          <a:latin typeface="Arial" charset="0"/>
                          <a:ea typeface="Arial" charset="0"/>
                          <a:cs typeface="Arial" charset="0"/>
                        </a:rPr>
                        <a:t>Text here</a:t>
                      </a:r>
                    </a:p>
                  </a:txBody>
                  <a:tcPr marL="82611" marR="82611" marT="41305" marB="41305" anchor="ctr">
                    <a:solidFill>
                      <a:srgbClr val="B22F16">
                        <a:alpha val="25098"/>
                      </a:srgbClr>
                    </a:solidFill>
                  </a:tcPr>
                </a:tc>
                <a:tc>
                  <a:txBody>
                    <a:bodyPr/>
                    <a:lstStyle/>
                    <a:p>
                      <a:pPr algn="ctr"/>
                      <a:r>
                        <a:rPr lang="en-US" sz="1200" dirty="0">
                          <a:latin typeface="Arial" charset="0"/>
                          <a:ea typeface="Arial" charset="0"/>
                          <a:cs typeface="Arial" charset="0"/>
                        </a:rPr>
                        <a:t>Text here</a:t>
                      </a:r>
                    </a:p>
                  </a:txBody>
                  <a:tcPr marL="82611" marR="82611" marT="41305" marB="41305" anchor="ctr">
                    <a:solidFill>
                      <a:srgbClr val="B22F16">
                        <a:alpha val="25098"/>
                      </a:srgbClr>
                    </a:solidFill>
                  </a:tcPr>
                </a:tc>
                <a:tc>
                  <a:txBody>
                    <a:bodyPr/>
                    <a:lstStyle/>
                    <a:p>
                      <a:pPr algn="ctr"/>
                      <a:r>
                        <a:rPr lang="en-US" sz="1200" dirty="0">
                          <a:latin typeface="Arial" charset="0"/>
                          <a:ea typeface="Arial" charset="0"/>
                          <a:cs typeface="Arial" charset="0"/>
                        </a:rPr>
                        <a:t>Text here</a:t>
                      </a:r>
                    </a:p>
                  </a:txBody>
                  <a:tcPr marL="82611" marR="82611" marT="41305" marB="41305" anchor="ctr">
                    <a:solidFill>
                      <a:srgbClr val="B22F16">
                        <a:alpha val="25098"/>
                      </a:srgbClr>
                    </a:solidFill>
                  </a:tcPr>
                </a:tc>
                <a:tc>
                  <a:txBody>
                    <a:bodyPr/>
                    <a:lstStyle/>
                    <a:p>
                      <a:pPr algn="ctr"/>
                      <a:r>
                        <a:rPr lang="en-US" sz="1200" dirty="0">
                          <a:latin typeface="Arial" charset="0"/>
                          <a:ea typeface="Arial" charset="0"/>
                          <a:cs typeface="Arial" charset="0"/>
                        </a:rPr>
                        <a:t>Text here</a:t>
                      </a:r>
                    </a:p>
                  </a:txBody>
                  <a:tcPr marL="82611" marR="82611" marT="41305" marB="41305" anchor="ctr">
                    <a:solidFill>
                      <a:srgbClr val="B22F16">
                        <a:alpha val="25098"/>
                      </a:srgbClr>
                    </a:solidFill>
                  </a:tcPr>
                </a:tc>
                <a:extLst>
                  <a:ext uri="{0D108BD9-81ED-4DB2-BD59-A6C34878D82A}">
                    <a16:rowId xmlns="" xmlns:a16="http://schemas.microsoft.com/office/drawing/2014/main" val="10001"/>
                  </a:ext>
                </a:extLst>
              </a:tr>
              <a:tr h="335032">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200" dirty="0">
                          <a:latin typeface="Arial" charset="0"/>
                          <a:ea typeface="Arial" charset="0"/>
                          <a:cs typeface="Arial" charset="0"/>
                        </a:rPr>
                        <a:t>Text here</a:t>
                      </a:r>
                    </a:p>
                  </a:txBody>
                  <a:tcPr marL="82611" marR="82611" marT="41305" marB="41305" anchor="ctr">
                    <a:solidFill>
                      <a:srgbClr val="B22F16">
                        <a:alpha val="50196"/>
                      </a:srgbClr>
                    </a:solidFill>
                  </a:tcPr>
                </a:tc>
                <a:tc>
                  <a:txBody>
                    <a:bodyPr/>
                    <a:lstStyle/>
                    <a:p>
                      <a:pPr algn="ctr"/>
                      <a:r>
                        <a:rPr lang="en-US" sz="1200" dirty="0">
                          <a:latin typeface="Arial" charset="0"/>
                          <a:ea typeface="Arial" charset="0"/>
                          <a:cs typeface="Arial" charset="0"/>
                        </a:rPr>
                        <a:t>Text here</a:t>
                      </a:r>
                    </a:p>
                  </a:txBody>
                  <a:tcPr marL="82611" marR="82611" marT="41305" marB="41305" anchor="ctr">
                    <a:solidFill>
                      <a:srgbClr val="B22F16">
                        <a:alpha val="50196"/>
                      </a:srgbClr>
                    </a:solidFill>
                  </a:tcPr>
                </a:tc>
                <a:tc>
                  <a:txBody>
                    <a:bodyPr/>
                    <a:lstStyle/>
                    <a:p>
                      <a:pPr algn="ctr"/>
                      <a:r>
                        <a:rPr lang="en-US" sz="1200" dirty="0">
                          <a:latin typeface="Arial" charset="0"/>
                          <a:ea typeface="Arial" charset="0"/>
                          <a:cs typeface="Arial" charset="0"/>
                        </a:rPr>
                        <a:t>Text here</a:t>
                      </a:r>
                    </a:p>
                  </a:txBody>
                  <a:tcPr marL="82611" marR="82611" marT="41305" marB="41305" anchor="ctr">
                    <a:solidFill>
                      <a:srgbClr val="B22F16">
                        <a:alpha val="50196"/>
                      </a:srgbClr>
                    </a:solidFill>
                  </a:tcPr>
                </a:tc>
                <a:tc>
                  <a:txBody>
                    <a:bodyPr/>
                    <a:lstStyle/>
                    <a:p>
                      <a:pPr algn="ctr"/>
                      <a:r>
                        <a:rPr lang="en-US" sz="1200" dirty="0">
                          <a:latin typeface="Arial" charset="0"/>
                          <a:ea typeface="Arial" charset="0"/>
                          <a:cs typeface="Arial" charset="0"/>
                        </a:rPr>
                        <a:t>Text here</a:t>
                      </a:r>
                    </a:p>
                  </a:txBody>
                  <a:tcPr marL="82611" marR="82611" marT="41305" marB="41305" anchor="ctr">
                    <a:solidFill>
                      <a:srgbClr val="B22F16">
                        <a:alpha val="50196"/>
                      </a:srgbClr>
                    </a:solidFill>
                  </a:tcPr>
                </a:tc>
                <a:tc>
                  <a:txBody>
                    <a:bodyPr/>
                    <a:lstStyle/>
                    <a:p>
                      <a:pPr algn="ctr"/>
                      <a:r>
                        <a:rPr lang="en-US" sz="1200" dirty="0">
                          <a:latin typeface="Arial" charset="0"/>
                          <a:ea typeface="Arial" charset="0"/>
                          <a:cs typeface="Arial" charset="0"/>
                        </a:rPr>
                        <a:t>Text here</a:t>
                      </a:r>
                    </a:p>
                  </a:txBody>
                  <a:tcPr marL="82611" marR="82611" marT="41305" marB="41305" anchor="ctr">
                    <a:solidFill>
                      <a:srgbClr val="B22F16">
                        <a:alpha val="50196"/>
                      </a:srgbClr>
                    </a:solidFill>
                  </a:tcPr>
                </a:tc>
                <a:extLst>
                  <a:ext uri="{0D108BD9-81ED-4DB2-BD59-A6C34878D82A}">
                    <a16:rowId xmlns="" xmlns:a16="http://schemas.microsoft.com/office/drawing/2014/main" val="10002"/>
                  </a:ext>
                </a:extLst>
              </a:tr>
              <a:tr h="335032">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prstClr val="black"/>
                          </a:solidFill>
                          <a:effectLst/>
                          <a:uLnTx/>
                          <a:uFillTx/>
                          <a:latin typeface="Arial" charset="0"/>
                          <a:ea typeface="Arial" charset="0"/>
                          <a:cs typeface="Arial" charset="0"/>
                        </a:rPr>
                        <a:t>Text here</a:t>
                      </a:r>
                    </a:p>
                  </a:txBody>
                  <a:tcPr marL="82611" marR="82611" marT="41305" marB="41305" anchor="ctr">
                    <a:solidFill>
                      <a:srgbClr val="B22F16">
                        <a:alpha val="25098"/>
                      </a:srgbClr>
                    </a:solidFill>
                  </a:tcPr>
                </a:tc>
                <a:tc>
                  <a:txBody>
                    <a:bodyPr/>
                    <a:lstStyle/>
                    <a:p>
                      <a:pPr algn="ctr"/>
                      <a:r>
                        <a:rPr lang="en-US" sz="1200" dirty="0">
                          <a:latin typeface="Arial" charset="0"/>
                          <a:ea typeface="Arial" charset="0"/>
                          <a:cs typeface="Arial" charset="0"/>
                        </a:rPr>
                        <a:t>Text here</a:t>
                      </a:r>
                    </a:p>
                  </a:txBody>
                  <a:tcPr marL="82611" marR="82611" marT="41305" marB="41305" anchor="ctr">
                    <a:solidFill>
                      <a:srgbClr val="B22F16">
                        <a:alpha val="25098"/>
                      </a:srgbClr>
                    </a:solidFill>
                  </a:tcPr>
                </a:tc>
                <a:tc>
                  <a:txBody>
                    <a:bodyPr/>
                    <a:lstStyle/>
                    <a:p>
                      <a:pPr algn="ctr"/>
                      <a:r>
                        <a:rPr lang="en-US" sz="1200" dirty="0">
                          <a:latin typeface="Arial" charset="0"/>
                          <a:ea typeface="Arial" charset="0"/>
                          <a:cs typeface="Arial" charset="0"/>
                        </a:rPr>
                        <a:t>Text here</a:t>
                      </a:r>
                    </a:p>
                  </a:txBody>
                  <a:tcPr marL="82611" marR="82611" marT="41305" marB="41305" anchor="ctr">
                    <a:solidFill>
                      <a:srgbClr val="B22F16">
                        <a:alpha val="25098"/>
                      </a:srgbClr>
                    </a:solidFill>
                  </a:tcPr>
                </a:tc>
                <a:tc>
                  <a:txBody>
                    <a:bodyPr/>
                    <a:lstStyle/>
                    <a:p>
                      <a:pPr algn="ctr"/>
                      <a:r>
                        <a:rPr lang="en-US" sz="1200" dirty="0">
                          <a:latin typeface="Arial" charset="0"/>
                          <a:ea typeface="Arial" charset="0"/>
                          <a:cs typeface="Arial" charset="0"/>
                        </a:rPr>
                        <a:t>Text here</a:t>
                      </a:r>
                    </a:p>
                  </a:txBody>
                  <a:tcPr marL="82611" marR="82611" marT="41305" marB="41305" anchor="ctr">
                    <a:solidFill>
                      <a:srgbClr val="B22F16">
                        <a:alpha val="25098"/>
                      </a:srgbClr>
                    </a:solidFill>
                  </a:tcPr>
                </a:tc>
                <a:tc>
                  <a:txBody>
                    <a:bodyPr/>
                    <a:lstStyle/>
                    <a:p>
                      <a:pPr algn="ctr"/>
                      <a:r>
                        <a:rPr lang="en-US" sz="1200" dirty="0">
                          <a:latin typeface="Arial" charset="0"/>
                          <a:ea typeface="Arial" charset="0"/>
                          <a:cs typeface="Arial" charset="0"/>
                        </a:rPr>
                        <a:t>Text here</a:t>
                      </a:r>
                    </a:p>
                  </a:txBody>
                  <a:tcPr marL="82611" marR="82611" marT="41305" marB="41305" anchor="ctr">
                    <a:solidFill>
                      <a:srgbClr val="B22F16">
                        <a:alpha val="25098"/>
                      </a:srgbClr>
                    </a:solidFill>
                  </a:tcPr>
                </a:tc>
                <a:extLst>
                  <a:ext uri="{0D108BD9-81ED-4DB2-BD59-A6C34878D82A}">
                    <a16:rowId xmlns="" xmlns:a16="http://schemas.microsoft.com/office/drawing/2014/main" val="10003"/>
                  </a:ext>
                </a:extLst>
              </a:tr>
              <a:tr h="335032">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prstClr val="black"/>
                          </a:solidFill>
                          <a:effectLst/>
                          <a:uLnTx/>
                          <a:uFillTx/>
                          <a:latin typeface="Arial" charset="0"/>
                          <a:ea typeface="Arial" charset="0"/>
                          <a:cs typeface="Arial" charset="0"/>
                        </a:rPr>
                        <a:t>Text here</a:t>
                      </a:r>
                    </a:p>
                  </a:txBody>
                  <a:tcPr marL="82611" marR="82611" marT="41305" marB="41305" anchor="ctr">
                    <a:solidFill>
                      <a:srgbClr val="B22F16">
                        <a:alpha val="50196"/>
                      </a:srgbClr>
                    </a:solidFill>
                  </a:tcPr>
                </a:tc>
                <a:tc>
                  <a:txBody>
                    <a:bodyPr/>
                    <a:lstStyle/>
                    <a:p>
                      <a:pPr algn="ctr"/>
                      <a:r>
                        <a:rPr lang="en-US" sz="1200" dirty="0">
                          <a:latin typeface="Arial" charset="0"/>
                          <a:ea typeface="Arial" charset="0"/>
                          <a:cs typeface="Arial" charset="0"/>
                        </a:rPr>
                        <a:t>Text here</a:t>
                      </a:r>
                    </a:p>
                  </a:txBody>
                  <a:tcPr marL="82611" marR="82611" marT="41305" marB="41305" anchor="ctr">
                    <a:solidFill>
                      <a:srgbClr val="B22F16">
                        <a:alpha val="50196"/>
                      </a:srgbClr>
                    </a:solidFill>
                  </a:tcPr>
                </a:tc>
                <a:tc>
                  <a:txBody>
                    <a:bodyPr/>
                    <a:lstStyle/>
                    <a:p>
                      <a:pPr algn="ctr"/>
                      <a:r>
                        <a:rPr lang="en-US" sz="1200" dirty="0">
                          <a:latin typeface="Arial" charset="0"/>
                          <a:ea typeface="Arial" charset="0"/>
                          <a:cs typeface="Arial" charset="0"/>
                        </a:rPr>
                        <a:t>Text here</a:t>
                      </a:r>
                    </a:p>
                  </a:txBody>
                  <a:tcPr marL="82611" marR="82611" marT="41305" marB="41305" anchor="ctr">
                    <a:solidFill>
                      <a:srgbClr val="B22F16">
                        <a:alpha val="50196"/>
                      </a:srgbClr>
                    </a:solidFill>
                  </a:tcPr>
                </a:tc>
                <a:tc>
                  <a:txBody>
                    <a:bodyPr/>
                    <a:lstStyle/>
                    <a:p>
                      <a:pPr algn="ctr"/>
                      <a:r>
                        <a:rPr lang="en-US" sz="1200" dirty="0">
                          <a:latin typeface="Arial" charset="0"/>
                          <a:ea typeface="Arial" charset="0"/>
                          <a:cs typeface="Arial" charset="0"/>
                        </a:rPr>
                        <a:t>Text here</a:t>
                      </a:r>
                    </a:p>
                  </a:txBody>
                  <a:tcPr marL="82611" marR="82611" marT="41305" marB="41305" anchor="ctr">
                    <a:solidFill>
                      <a:srgbClr val="B22F16">
                        <a:alpha val="50196"/>
                      </a:srgbClr>
                    </a:solidFill>
                  </a:tcPr>
                </a:tc>
                <a:tc>
                  <a:txBody>
                    <a:bodyPr/>
                    <a:lstStyle/>
                    <a:p>
                      <a:pPr algn="ctr"/>
                      <a:r>
                        <a:rPr lang="en-US" sz="1200" dirty="0">
                          <a:latin typeface="Arial" charset="0"/>
                          <a:ea typeface="Arial" charset="0"/>
                          <a:cs typeface="Arial" charset="0"/>
                        </a:rPr>
                        <a:t>Text here</a:t>
                      </a:r>
                    </a:p>
                  </a:txBody>
                  <a:tcPr marL="82611" marR="82611" marT="41305" marB="41305" anchor="ctr">
                    <a:solidFill>
                      <a:srgbClr val="B22F16">
                        <a:alpha val="50196"/>
                      </a:srgbClr>
                    </a:solidFill>
                  </a:tcPr>
                </a:tc>
                <a:extLst>
                  <a:ext uri="{0D108BD9-81ED-4DB2-BD59-A6C34878D82A}">
                    <a16:rowId xmlns="" xmlns:a16="http://schemas.microsoft.com/office/drawing/2014/main" val="10004"/>
                  </a:ext>
                </a:extLst>
              </a:tr>
              <a:tr h="335032">
                <a:tc>
                  <a:txBody>
                    <a:bodyPr/>
                    <a:lstStyle/>
                    <a:p>
                      <a:pPr algn="ctr"/>
                      <a:r>
                        <a:rPr lang="en-US" sz="1200" dirty="0">
                          <a:latin typeface="Arial" charset="0"/>
                          <a:ea typeface="Arial" charset="0"/>
                          <a:cs typeface="Arial" charset="0"/>
                        </a:rPr>
                        <a:t>Text here</a:t>
                      </a:r>
                    </a:p>
                  </a:txBody>
                  <a:tcPr marL="82611" marR="82611" marT="41305" marB="41305" anchor="ctr">
                    <a:solidFill>
                      <a:srgbClr val="B22F16">
                        <a:alpha val="25098"/>
                      </a:srgbClr>
                    </a:solidFill>
                  </a:tcPr>
                </a:tc>
                <a:tc>
                  <a:txBody>
                    <a:bodyPr/>
                    <a:lstStyle/>
                    <a:p>
                      <a:pPr algn="ctr"/>
                      <a:r>
                        <a:rPr lang="en-US" sz="1200" dirty="0">
                          <a:latin typeface="Arial" charset="0"/>
                          <a:ea typeface="Arial" charset="0"/>
                          <a:cs typeface="Arial" charset="0"/>
                        </a:rPr>
                        <a:t>Text here</a:t>
                      </a:r>
                    </a:p>
                  </a:txBody>
                  <a:tcPr marL="82611" marR="82611" marT="41305" marB="41305" anchor="ctr">
                    <a:solidFill>
                      <a:srgbClr val="B22F16">
                        <a:alpha val="25098"/>
                      </a:srgbClr>
                    </a:solidFill>
                  </a:tcPr>
                </a:tc>
                <a:tc>
                  <a:txBody>
                    <a:bodyPr/>
                    <a:lstStyle/>
                    <a:p>
                      <a:pPr algn="ctr"/>
                      <a:r>
                        <a:rPr lang="en-US" sz="1200" dirty="0">
                          <a:latin typeface="Arial" charset="0"/>
                          <a:ea typeface="Arial" charset="0"/>
                          <a:cs typeface="Arial" charset="0"/>
                        </a:rPr>
                        <a:t>Text here</a:t>
                      </a:r>
                    </a:p>
                  </a:txBody>
                  <a:tcPr marL="82611" marR="82611" marT="41305" marB="41305" anchor="ctr">
                    <a:solidFill>
                      <a:srgbClr val="B22F16">
                        <a:alpha val="25098"/>
                      </a:srgbClr>
                    </a:solidFill>
                  </a:tcPr>
                </a:tc>
                <a:tc>
                  <a:txBody>
                    <a:bodyPr/>
                    <a:lstStyle/>
                    <a:p>
                      <a:pPr algn="ctr"/>
                      <a:r>
                        <a:rPr lang="en-US" sz="1200" dirty="0">
                          <a:latin typeface="Arial" charset="0"/>
                          <a:ea typeface="Arial" charset="0"/>
                          <a:cs typeface="Arial" charset="0"/>
                        </a:rPr>
                        <a:t>Text here</a:t>
                      </a:r>
                    </a:p>
                  </a:txBody>
                  <a:tcPr marL="82611" marR="82611" marT="41305" marB="41305" anchor="ctr">
                    <a:solidFill>
                      <a:srgbClr val="B22F16">
                        <a:alpha val="25098"/>
                      </a:srgbClr>
                    </a:solidFill>
                  </a:tcPr>
                </a:tc>
                <a:tc>
                  <a:txBody>
                    <a:bodyPr/>
                    <a:lstStyle/>
                    <a:p>
                      <a:pPr algn="ctr"/>
                      <a:r>
                        <a:rPr lang="en-US" sz="1200" dirty="0">
                          <a:latin typeface="Arial" charset="0"/>
                          <a:ea typeface="Arial" charset="0"/>
                          <a:cs typeface="Arial" charset="0"/>
                        </a:rPr>
                        <a:t>Text here</a:t>
                      </a:r>
                    </a:p>
                  </a:txBody>
                  <a:tcPr marL="82611" marR="82611" marT="41305" marB="41305" anchor="ctr">
                    <a:solidFill>
                      <a:srgbClr val="B22F16">
                        <a:alpha val="25098"/>
                      </a:srgbClr>
                    </a:solidFill>
                  </a:tcPr>
                </a:tc>
                <a:extLst>
                  <a:ext uri="{0D108BD9-81ED-4DB2-BD59-A6C34878D82A}">
                    <a16:rowId xmlns="" xmlns:a16="http://schemas.microsoft.com/office/drawing/2014/main" val="10005"/>
                  </a:ext>
                </a:extLst>
              </a:tr>
              <a:tr h="335032">
                <a:tc>
                  <a:txBody>
                    <a:bodyPr/>
                    <a:lstStyle/>
                    <a:p>
                      <a:pPr algn="ctr"/>
                      <a:r>
                        <a:rPr lang="en-US" sz="1200" dirty="0">
                          <a:latin typeface="Arial" charset="0"/>
                          <a:ea typeface="Arial" charset="0"/>
                          <a:cs typeface="Arial" charset="0"/>
                        </a:rPr>
                        <a:t>Text here</a:t>
                      </a:r>
                    </a:p>
                  </a:txBody>
                  <a:tcPr marL="82611" marR="82611" marT="41305" marB="41305" anchor="ctr">
                    <a:solidFill>
                      <a:srgbClr val="B22F16">
                        <a:alpha val="50196"/>
                      </a:srgbClr>
                    </a:solidFill>
                  </a:tcPr>
                </a:tc>
                <a:tc>
                  <a:txBody>
                    <a:bodyPr/>
                    <a:lstStyle/>
                    <a:p>
                      <a:pPr algn="ctr"/>
                      <a:r>
                        <a:rPr lang="en-US" sz="1200" dirty="0">
                          <a:latin typeface="Arial" charset="0"/>
                          <a:ea typeface="Arial" charset="0"/>
                          <a:cs typeface="Arial" charset="0"/>
                        </a:rPr>
                        <a:t>Text here</a:t>
                      </a:r>
                    </a:p>
                  </a:txBody>
                  <a:tcPr marL="82611" marR="82611" marT="41305" marB="41305" anchor="ctr">
                    <a:solidFill>
                      <a:srgbClr val="B22F16">
                        <a:alpha val="50196"/>
                      </a:srgbClr>
                    </a:solidFill>
                  </a:tcPr>
                </a:tc>
                <a:tc>
                  <a:txBody>
                    <a:bodyPr/>
                    <a:lstStyle/>
                    <a:p>
                      <a:pPr algn="ctr"/>
                      <a:r>
                        <a:rPr lang="en-US" sz="1200" dirty="0">
                          <a:latin typeface="Arial" charset="0"/>
                          <a:ea typeface="Arial" charset="0"/>
                          <a:cs typeface="Arial" charset="0"/>
                        </a:rPr>
                        <a:t>Text here</a:t>
                      </a:r>
                    </a:p>
                  </a:txBody>
                  <a:tcPr marL="82611" marR="82611" marT="41305" marB="41305" anchor="ctr">
                    <a:solidFill>
                      <a:srgbClr val="B22F16">
                        <a:alpha val="50196"/>
                      </a:srgbClr>
                    </a:solidFill>
                  </a:tcPr>
                </a:tc>
                <a:tc>
                  <a:txBody>
                    <a:bodyPr/>
                    <a:lstStyle/>
                    <a:p>
                      <a:pPr algn="ctr"/>
                      <a:r>
                        <a:rPr lang="en-US" sz="1200" dirty="0">
                          <a:latin typeface="Arial" charset="0"/>
                          <a:ea typeface="Arial" charset="0"/>
                          <a:cs typeface="Arial" charset="0"/>
                        </a:rPr>
                        <a:t>Text here</a:t>
                      </a:r>
                    </a:p>
                  </a:txBody>
                  <a:tcPr marL="82611" marR="82611" marT="41305" marB="41305" anchor="ctr">
                    <a:solidFill>
                      <a:srgbClr val="B22F16">
                        <a:alpha val="50196"/>
                      </a:srgbClr>
                    </a:solidFill>
                  </a:tcPr>
                </a:tc>
                <a:tc>
                  <a:txBody>
                    <a:bodyPr/>
                    <a:lstStyle/>
                    <a:p>
                      <a:pPr algn="ctr"/>
                      <a:r>
                        <a:rPr lang="en-US" sz="1200" dirty="0">
                          <a:latin typeface="Arial" charset="0"/>
                          <a:ea typeface="Arial" charset="0"/>
                          <a:cs typeface="Arial" charset="0"/>
                        </a:rPr>
                        <a:t>Text here</a:t>
                      </a:r>
                    </a:p>
                  </a:txBody>
                  <a:tcPr marL="82611" marR="82611" marT="41305" marB="41305" anchor="ctr">
                    <a:solidFill>
                      <a:srgbClr val="B22F16">
                        <a:alpha val="50196"/>
                      </a:srgbClr>
                    </a:solidFill>
                  </a:tcPr>
                </a:tc>
                <a:extLst>
                  <a:ext uri="{0D108BD9-81ED-4DB2-BD59-A6C34878D82A}">
                    <a16:rowId xmlns="" xmlns:a16="http://schemas.microsoft.com/office/drawing/2014/main" val="10006"/>
                  </a:ext>
                </a:extLst>
              </a:tr>
              <a:tr h="335032">
                <a:tc>
                  <a:txBody>
                    <a:bodyPr/>
                    <a:lstStyle/>
                    <a:p>
                      <a:pPr algn="ctr"/>
                      <a:r>
                        <a:rPr lang="en-US" sz="1200" dirty="0">
                          <a:latin typeface="Arial" charset="0"/>
                          <a:ea typeface="Arial" charset="0"/>
                          <a:cs typeface="Arial" charset="0"/>
                        </a:rPr>
                        <a:t>Text here</a:t>
                      </a:r>
                    </a:p>
                  </a:txBody>
                  <a:tcPr marL="82611" marR="82611" marT="41305" marB="41305" anchor="ctr">
                    <a:solidFill>
                      <a:srgbClr val="B22F16">
                        <a:alpha val="25098"/>
                      </a:srgbClr>
                    </a:solidFill>
                  </a:tcPr>
                </a:tc>
                <a:tc>
                  <a:txBody>
                    <a:bodyPr/>
                    <a:lstStyle/>
                    <a:p>
                      <a:pPr algn="ctr"/>
                      <a:r>
                        <a:rPr lang="en-US" sz="1200" dirty="0">
                          <a:latin typeface="Arial" charset="0"/>
                          <a:ea typeface="Arial" charset="0"/>
                          <a:cs typeface="Arial" charset="0"/>
                        </a:rPr>
                        <a:t>Text here</a:t>
                      </a:r>
                    </a:p>
                  </a:txBody>
                  <a:tcPr marL="82611" marR="82611" marT="41305" marB="41305" anchor="ctr">
                    <a:solidFill>
                      <a:srgbClr val="B22F16">
                        <a:alpha val="25098"/>
                      </a:srgbClr>
                    </a:solidFill>
                  </a:tcPr>
                </a:tc>
                <a:tc>
                  <a:txBody>
                    <a:bodyPr/>
                    <a:lstStyle/>
                    <a:p>
                      <a:pPr algn="ctr"/>
                      <a:r>
                        <a:rPr lang="en-US" sz="1200" dirty="0">
                          <a:latin typeface="Arial" charset="0"/>
                          <a:ea typeface="Arial" charset="0"/>
                          <a:cs typeface="Arial" charset="0"/>
                        </a:rPr>
                        <a:t>Text here</a:t>
                      </a:r>
                    </a:p>
                  </a:txBody>
                  <a:tcPr marL="82611" marR="82611" marT="41305" marB="41305" anchor="ctr">
                    <a:solidFill>
                      <a:srgbClr val="B22F16">
                        <a:alpha val="25098"/>
                      </a:srgbClr>
                    </a:solidFill>
                  </a:tcPr>
                </a:tc>
                <a:tc>
                  <a:txBody>
                    <a:bodyPr/>
                    <a:lstStyle/>
                    <a:p>
                      <a:pPr algn="ctr"/>
                      <a:r>
                        <a:rPr lang="en-US" sz="1200" dirty="0">
                          <a:latin typeface="Arial" charset="0"/>
                          <a:ea typeface="Arial" charset="0"/>
                          <a:cs typeface="Arial" charset="0"/>
                        </a:rPr>
                        <a:t>Text here</a:t>
                      </a:r>
                    </a:p>
                  </a:txBody>
                  <a:tcPr marL="82611" marR="82611" marT="41305" marB="41305" anchor="ctr">
                    <a:solidFill>
                      <a:srgbClr val="B22F16">
                        <a:alpha val="25098"/>
                      </a:srgbClr>
                    </a:solidFill>
                  </a:tcPr>
                </a:tc>
                <a:tc>
                  <a:txBody>
                    <a:bodyPr/>
                    <a:lstStyle/>
                    <a:p>
                      <a:pPr algn="ctr"/>
                      <a:r>
                        <a:rPr lang="en-US" sz="1200" dirty="0">
                          <a:latin typeface="Arial" charset="0"/>
                          <a:ea typeface="Arial" charset="0"/>
                          <a:cs typeface="Arial" charset="0"/>
                        </a:rPr>
                        <a:t>Text here</a:t>
                      </a:r>
                    </a:p>
                  </a:txBody>
                  <a:tcPr marL="82611" marR="82611" marT="41305" marB="41305" anchor="ctr">
                    <a:solidFill>
                      <a:srgbClr val="B22F16">
                        <a:alpha val="25098"/>
                      </a:srgbClr>
                    </a:solidFill>
                  </a:tcPr>
                </a:tc>
                <a:extLst>
                  <a:ext uri="{0D108BD9-81ED-4DB2-BD59-A6C34878D82A}">
                    <a16:rowId xmlns="" xmlns:a16="http://schemas.microsoft.com/office/drawing/2014/main" val="10007"/>
                  </a:ext>
                </a:extLst>
              </a:tr>
              <a:tr h="335032">
                <a:tc>
                  <a:txBody>
                    <a:bodyPr/>
                    <a:lstStyle/>
                    <a:p>
                      <a:pPr algn="ctr"/>
                      <a:r>
                        <a:rPr lang="en-US" sz="1200" dirty="0">
                          <a:latin typeface="Arial" charset="0"/>
                          <a:ea typeface="Arial" charset="0"/>
                          <a:cs typeface="Arial" charset="0"/>
                        </a:rPr>
                        <a:t>Text here</a:t>
                      </a:r>
                    </a:p>
                  </a:txBody>
                  <a:tcPr marL="82611" marR="82611" marT="41305" marB="41305" anchor="ctr">
                    <a:solidFill>
                      <a:srgbClr val="B22F16">
                        <a:alpha val="50196"/>
                      </a:srgbClr>
                    </a:solidFill>
                  </a:tcPr>
                </a:tc>
                <a:tc>
                  <a:txBody>
                    <a:bodyPr/>
                    <a:lstStyle/>
                    <a:p>
                      <a:pPr algn="ctr"/>
                      <a:r>
                        <a:rPr lang="en-US" sz="1200" dirty="0">
                          <a:latin typeface="Arial" charset="0"/>
                          <a:ea typeface="Arial" charset="0"/>
                          <a:cs typeface="Arial" charset="0"/>
                        </a:rPr>
                        <a:t>Text here</a:t>
                      </a:r>
                    </a:p>
                  </a:txBody>
                  <a:tcPr marL="82611" marR="82611" marT="41305" marB="41305" anchor="ctr">
                    <a:solidFill>
                      <a:srgbClr val="B22F16">
                        <a:alpha val="50196"/>
                      </a:srgbClr>
                    </a:solidFill>
                  </a:tcPr>
                </a:tc>
                <a:tc>
                  <a:txBody>
                    <a:bodyPr/>
                    <a:lstStyle/>
                    <a:p>
                      <a:pPr algn="ctr"/>
                      <a:r>
                        <a:rPr lang="en-US" sz="1200" dirty="0">
                          <a:latin typeface="Arial" charset="0"/>
                          <a:ea typeface="Arial" charset="0"/>
                          <a:cs typeface="Arial" charset="0"/>
                        </a:rPr>
                        <a:t>Text</a:t>
                      </a:r>
                      <a:r>
                        <a:rPr lang="en-US" sz="1200" baseline="0" dirty="0">
                          <a:latin typeface="Arial" charset="0"/>
                          <a:ea typeface="Arial" charset="0"/>
                          <a:cs typeface="Arial" charset="0"/>
                        </a:rPr>
                        <a:t> here</a:t>
                      </a:r>
                      <a:endParaRPr lang="en-US" sz="1200" dirty="0">
                        <a:latin typeface="Arial" charset="0"/>
                        <a:ea typeface="Arial" charset="0"/>
                        <a:cs typeface="Arial" charset="0"/>
                      </a:endParaRPr>
                    </a:p>
                  </a:txBody>
                  <a:tcPr marL="82611" marR="82611" marT="41305" marB="41305" anchor="ctr">
                    <a:solidFill>
                      <a:srgbClr val="B22F16">
                        <a:alpha val="50196"/>
                      </a:srgbClr>
                    </a:solidFill>
                  </a:tcPr>
                </a:tc>
                <a:tc>
                  <a:txBody>
                    <a:bodyPr/>
                    <a:lstStyle/>
                    <a:p>
                      <a:pPr algn="ctr"/>
                      <a:r>
                        <a:rPr lang="en-US" sz="1200" dirty="0">
                          <a:latin typeface="Arial" charset="0"/>
                          <a:ea typeface="Arial" charset="0"/>
                          <a:cs typeface="Arial" charset="0"/>
                        </a:rPr>
                        <a:t>Text here</a:t>
                      </a:r>
                    </a:p>
                  </a:txBody>
                  <a:tcPr marL="82611" marR="82611" marT="41305" marB="41305" anchor="ctr">
                    <a:solidFill>
                      <a:srgbClr val="B22F16">
                        <a:alpha val="50196"/>
                      </a:srgbClr>
                    </a:solidFill>
                  </a:tcPr>
                </a:tc>
                <a:tc>
                  <a:txBody>
                    <a:bodyPr/>
                    <a:lstStyle/>
                    <a:p>
                      <a:pPr algn="ctr"/>
                      <a:r>
                        <a:rPr lang="en-US" sz="1200" dirty="0">
                          <a:latin typeface="Arial" charset="0"/>
                          <a:ea typeface="Arial" charset="0"/>
                          <a:cs typeface="Arial" charset="0"/>
                        </a:rPr>
                        <a:t>Text here</a:t>
                      </a:r>
                    </a:p>
                  </a:txBody>
                  <a:tcPr marL="82611" marR="82611" marT="41305" marB="41305" anchor="ctr">
                    <a:solidFill>
                      <a:srgbClr val="B22F16">
                        <a:alpha val="50196"/>
                      </a:srgbClr>
                    </a:solidFill>
                  </a:tcPr>
                </a:tc>
                <a:extLst>
                  <a:ext uri="{0D108BD9-81ED-4DB2-BD59-A6C34878D82A}">
                    <a16:rowId xmlns="" xmlns:a16="http://schemas.microsoft.com/office/drawing/2014/main" val="10008"/>
                  </a:ext>
                </a:extLst>
              </a:tr>
              <a:tr h="335032">
                <a:tc>
                  <a:txBody>
                    <a:bodyPr/>
                    <a:lstStyle/>
                    <a:p>
                      <a:pPr algn="ctr"/>
                      <a:r>
                        <a:rPr lang="en-US" sz="1200" dirty="0">
                          <a:latin typeface="Arial" charset="0"/>
                          <a:ea typeface="Arial" charset="0"/>
                          <a:cs typeface="Arial" charset="0"/>
                        </a:rPr>
                        <a:t>Text here</a:t>
                      </a:r>
                    </a:p>
                  </a:txBody>
                  <a:tcPr marL="82611" marR="82611" marT="41305" marB="41305" anchor="ctr">
                    <a:solidFill>
                      <a:srgbClr val="B22F16">
                        <a:alpha val="25098"/>
                      </a:srgbClr>
                    </a:solidFill>
                  </a:tcPr>
                </a:tc>
                <a:tc>
                  <a:txBody>
                    <a:bodyPr/>
                    <a:lstStyle/>
                    <a:p>
                      <a:pPr algn="ctr"/>
                      <a:r>
                        <a:rPr lang="en-US" sz="1200" dirty="0">
                          <a:latin typeface="Arial" charset="0"/>
                          <a:ea typeface="Arial" charset="0"/>
                          <a:cs typeface="Arial" charset="0"/>
                        </a:rPr>
                        <a:t>Text</a:t>
                      </a:r>
                      <a:r>
                        <a:rPr lang="en-US" sz="1200" baseline="0" dirty="0">
                          <a:latin typeface="Arial" charset="0"/>
                          <a:ea typeface="Arial" charset="0"/>
                          <a:cs typeface="Arial" charset="0"/>
                        </a:rPr>
                        <a:t> here</a:t>
                      </a:r>
                      <a:endParaRPr lang="en-US" sz="1200" dirty="0">
                        <a:latin typeface="Arial" charset="0"/>
                        <a:ea typeface="Arial" charset="0"/>
                        <a:cs typeface="Arial" charset="0"/>
                      </a:endParaRPr>
                    </a:p>
                  </a:txBody>
                  <a:tcPr marL="82611" marR="82611" marT="41305" marB="41305" anchor="ctr">
                    <a:solidFill>
                      <a:srgbClr val="B22F16">
                        <a:alpha val="25098"/>
                      </a:srgbClr>
                    </a:solidFill>
                  </a:tcPr>
                </a:tc>
                <a:tc>
                  <a:txBody>
                    <a:bodyPr/>
                    <a:lstStyle/>
                    <a:p>
                      <a:pPr algn="ctr"/>
                      <a:r>
                        <a:rPr lang="en-US" sz="1200" dirty="0">
                          <a:latin typeface="Arial" charset="0"/>
                          <a:ea typeface="Arial" charset="0"/>
                          <a:cs typeface="Arial" charset="0"/>
                        </a:rPr>
                        <a:t>Text here</a:t>
                      </a:r>
                    </a:p>
                  </a:txBody>
                  <a:tcPr marL="82611" marR="82611" marT="41305" marB="41305" anchor="ctr">
                    <a:solidFill>
                      <a:srgbClr val="B22F16">
                        <a:alpha val="25098"/>
                      </a:srgbClr>
                    </a:solidFill>
                  </a:tcPr>
                </a:tc>
                <a:tc>
                  <a:txBody>
                    <a:bodyPr/>
                    <a:lstStyle/>
                    <a:p>
                      <a:pPr algn="ctr"/>
                      <a:r>
                        <a:rPr lang="en-US" sz="1200" dirty="0">
                          <a:latin typeface="Arial" charset="0"/>
                          <a:ea typeface="Arial" charset="0"/>
                          <a:cs typeface="Arial" charset="0"/>
                        </a:rPr>
                        <a:t>Text here</a:t>
                      </a:r>
                    </a:p>
                  </a:txBody>
                  <a:tcPr marL="82611" marR="82611" marT="41305" marB="41305" anchor="ctr">
                    <a:solidFill>
                      <a:srgbClr val="B22F16">
                        <a:alpha val="25098"/>
                      </a:srgbClr>
                    </a:solidFill>
                  </a:tcPr>
                </a:tc>
                <a:tc>
                  <a:txBody>
                    <a:bodyPr/>
                    <a:lstStyle/>
                    <a:p>
                      <a:pPr algn="ctr"/>
                      <a:r>
                        <a:rPr lang="en-US" sz="1200" dirty="0">
                          <a:latin typeface="Arial" charset="0"/>
                          <a:ea typeface="Arial" charset="0"/>
                          <a:cs typeface="Arial" charset="0"/>
                        </a:rPr>
                        <a:t>Text here</a:t>
                      </a:r>
                    </a:p>
                  </a:txBody>
                  <a:tcPr marL="82611" marR="82611" marT="41305" marB="41305" anchor="ctr">
                    <a:solidFill>
                      <a:srgbClr val="B22F16">
                        <a:alpha val="25098"/>
                      </a:srgbClr>
                    </a:solidFill>
                  </a:tcPr>
                </a:tc>
                <a:extLst>
                  <a:ext uri="{0D108BD9-81ED-4DB2-BD59-A6C34878D82A}">
                    <a16:rowId xmlns="" xmlns:a16="http://schemas.microsoft.com/office/drawing/2014/main" val="10009"/>
                  </a:ext>
                </a:extLst>
              </a:tr>
              <a:tr h="335032">
                <a:tc>
                  <a:txBody>
                    <a:bodyPr/>
                    <a:lstStyle/>
                    <a:p>
                      <a:pPr algn="ctr"/>
                      <a:r>
                        <a:rPr lang="en-US" sz="1200" dirty="0">
                          <a:latin typeface="Arial" charset="0"/>
                          <a:ea typeface="Arial" charset="0"/>
                          <a:cs typeface="Arial" charset="0"/>
                        </a:rPr>
                        <a:t>Text here</a:t>
                      </a:r>
                    </a:p>
                  </a:txBody>
                  <a:tcPr marL="82611" marR="82611" marT="41305" marB="41305" anchor="ctr">
                    <a:solidFill>
                      <a:srgbClr val="B22F16">
                        <a:alpha val="50196"/>
                      </a:srgbClr>
                    </a:solidFill>
                  </a:tcPr>
                </a:tc>
                <a:tc>
                  <a:txBody>
                    <a:bodyPr/>
                    <a:lstStyle/>
                    <a:p>
                      <a:pPr algn="ctr"/>
                      <a:r>
                        <a:rPr lang="en-US" sz="1200" dirty="0">
                          <a:latin typeface="Arial" charset="0"/>
                          <a:ea typeface="Arial" charset="0"/>
                          <a:cs typeface="Arial" charset="0"/>
                        </a:rPr>
                        <a:t>Text here</a:t>
                      </a:r>
                    </a:p>
                  </a:txBody>
                  <a:tcPr marL="82611" marR="82611" marT="41305" marB="41305" anchor="ctr">
                    <a:solidFill>
                      <a:srgbClr val="B22F16">
                        <a:alpha val="50196"/>
                      </a:srgbClr>
                    </a:solidFill>
                  </a:tcPr>
                </a:tc>
                <a:tc>
                  <a:txBody>
                    <a:bodyPr/>
                    <a:lstStyle/>
                    <a:p>
                      <a:pPr algn="ctr"/>
                      <a:r>
                        <a:rPr lang="en-US" sz="1200" dirty="0">
                          <a:latin typeface="Arial" charset="0"/>
                          <a:ea typeface="Arial" charset="0"/>
                          <a:cs typeface="Arial" charset="0"/>
                        </a:rPr>
                        <a:t>Text here</a:t>
                      </a:r>
                    </a:p>
                  </a:txBody>
                  <a:tcPr marL="82611" marR="82611" marT="41305" marB="41305" anchor="ctr">
                    <a:solidFill>
                      <a:srgbClr val="B22F16">
                        <a:alpha val="50196"/>
                      </a:srgbClr>
                    </a:solidFill>
                  </a:tcPr>
                </a:tc>
                <a:tc>
                  <a:txBody>
                    <a:bodyPr/>
                    <a:lstStyle/>
                    <a:p>
                      <a:pPr algn="ctr"/>
                      <a:r>
                        <a:rPr lang="en-US" sz="1200" dirty="0">
                          <a:latin typeface="Arial" charset="0"/>
                          <a:ea typeface="Arial" charset="0"/>
                          <a:cs typeface="Arial" charset="0"/>
                        </a:rPr>
                        <a:t>Text here</a:t>
                      </a:r>
                    </a:p>
                  </a:txBody>
                  <a:tcPr marL="82611" marR="82611" marT="41305" marB="41305" anchor="ctr">
                    <a:solidFill>
                      <a:srgbClr val="B22F16">
                        <a:alpha val="50196"/>
                      </a:srgbClr>
                    </a:solidFill>
                  </a:tcPr>
                </a:tc>
                <a:tc>
                  <a:txBody>
                    <a:bodyPr/>
                    <a:lstStyle/>
                    <a:p>
                      <a:pPr algn="ctr"/>
                      <a:r>
                        <a:rPr lang="en-US" sz="1200" dirty="0">
                          <a:latin typeface="Arial" charset="0"/>
                          <a:ea typeface="Arial" charset="0"/>
                          <a:cs typeface="Arial" charset="0"/>
                        </a:rPr>
                        <a:t>Text here</a:t>
                      </a:r>
                    </a:p>
                  </a:txBody>
                  <a:tcPr marL="82611" marR="82611" marT="41305" marB="41305" anchor="ctr">
                    <a:solidFill>
                      <a:srgbClr val="B22F16">
                        <a:alpha val="50196"/>
                      </a:srgbClr>
                    </a:solidFill>
                  </a:tcPr>
                </a:tc>
                <a:extLst>
                  <a:ext uri="{0D108BD9-81ED-4DB2-BD59-A6C34878D82A}">
                    <a16:rowId xmlns="" xmlns:a16="http://schemas.microsoft.com/office/drawing/2014/main" val="10010"/>
                  </a:ext>
                </a:extLst>
              </a:tr>
            </a:tbl>
          </a:graphicData>
        </a:graphic>
      </p:graphicFrame>
      <p:sp>
        <p:nvSpPr>
          <p:cNvPr id="8" name="Text Placeholder 2"/>
          <p:cNvSpPr>
            <a:spLocks noGrp="1"/>
          </p:cNvSpPr>
          <p:nvPr>
            <p:ph idx="1" hasCustomPrompt="1"/>
          </p:nvPr>
        </p:nvSpPr>
        <p:spPr>
          <a:xfrm>
            <a:off x="734084" y="1276687"/>
            <a:ext cx="2323016" cy="4833591"/>
          </a:xfrm>
          <a:prstGeom prst="rect">
            <a:avLst/>
          </a:prstGeom>
        </p:spPr>
        <p:txBody>
          <a:bodyPr vert="horz" lIns="91440" tIns="45720" rIns="91440" bIns="45720" rtlCol="0">
            <a:noAutofit/>
          </a:bodyPr>
          <a:lstStyle>
            <a:lvl1pPr marL="0" indent="0">
              <a:buNone/>
              <a:defRPr sz="1600"/>
            </a:lvl1pPr>
          </a:lstStyle>
          <a:p>
            <a:pPr lvl="0"/>
            <a:r>
              <a:rPr lang="en-US" dirty="0"/>
              <a:t>Text to come here</a:t>
            </a:r>
          </a:p>
        </p:txBody>
      </p:sp>
    </p:spTree>
    <p:extLst>
      <p:ext uri="{BB962C8B-B14F-4D97-AF65-F5344CB8AC3E}">
        <p14:creationId xmlns:p14="http://schemas.microsoft.com/office/powerpoint/2010/main" val="323749812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Title with picture and content">
    <p:spTree>
      <p:nvGrpSpPr>
        <p:cNvPr id="1" name=""/>
        <p:cNvGrpSpPr/>
        <p:nvPr/>
      </p:nvGrpSpPr>
      <p:grpSpPr>
        <a:xfrm>
          <a:off x="0" y="0"/>
          <a:ext cx="0" cy="0"/>
          <a:chOff x="0" y="0"/>
          <a:chExt cx="0" cy="0"/>
        </a:xfrm>
      </p:grpSpPr>
      <p:sp>
        <p:nvSpPr>
          <p:cNvPr id="3" name="Picture Placeholder 2"/>
          <p:cNvSpPr>
            <a:spLocks noGrp="1" noChangeAspect="1"/>
          </p:cNvSpPr>
          <p:nvPr>
            <p:ph type="pic" idx="1"/>
          </p:nvPr>
        </p:nvSpPr>
        <p:spPr>
          <a:xfrm>
            <a:off x="769041" y="1288062"/>
            <a:ext cx="3134419" cy="3803651"/>
          </a:xfrm>
        </p:spPr>
        <p:txBody>
          <a:bodyPr anchor="t"/>
          <a:lstStyle>
            <a:lvl1pPr marL="0" indent="0">
              <a:buNone/>
              <a:defRPr sz="16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7" name="Slide Number Placeholder 6"/>
          <p:cNvSpPr>
            <a:spLocks noGrp="1"/>
          </p:cNvSpPr>
          <p:nvPr>
            <p:ph type="sldNum" sz="quarter" idx="12"/>
          </p:nvPr>
        </p:nvSpPr>
        <p:spPr/>
        <p:txBody>
          <a:bodyPr/>
          <a:lstStyle/>
          <a:p>
            <a:fld id="{353CB433-A6EE-44F1-B9D3-A6E8EE95F9C9}" type="slidenum">
              <a:rPr lang="en-IN" smtClean="0"/>
              <a:t>‹#›</a:t>
            </a:fld>
            <a:endParaRPr lang="en-IN" dirty="0"/>
          </a:p>
        </p:txBody>
      </p:sp>
      <p:sp>
        <p:nvSpPr>
          <p:cNvPr id="8" name="Title Placeholder 1"/>
          <p:cNvSpPr>
            <a:spLocks noGrp="1"/>
          </p:cNvSpPr>
          <p:nvPr>
            <p:ph type="title"/>
          </p:nvPr>
        </p:nvSpPr>
        <p:spPr>
          <a:xfrm>
            <a:off x="771968" y="64784"/>
            <a:ext cx="7918097" cy="856675"/>
          </a:xfrm>
          <a:prstGeom prst="rect">
            <a:avLst/>
          </a:prstGeom>
        </p:spPr>
        <p:txBody>
          <a:bodyPr vert="horz" lIns="91440" tIns="45720" rIns="91440" bIns="45720" rtlCol="0" anchor="ctr">
            <a:normAutofit/>
          </a:bodyPr>
          <a:lstStyle/>
          <a:p>
            <a:r>
              <a:rPr lang="en-US" dirty="0"/>
              <a:t>Click to edit Master title style</a:t>
            </a:r>
          </a:p>
        </p:txBody>
      </p:sp>
      <p:sp>
        <p:nvSpPr>
          <p:cNvPr id="6" name="Content Placeholder 2"/>
          <p:cNvSpPr>
            <a:spLocks noGrp="1"/>
          </p:cNvSpPr>
          <p:nvPr>
            <p:ph idx="13"/>
          </p:nvPr>
        </p:nvSpPr>
        <p:spPr>
          <a:xfrm>
            <a:off x="4230624" y="1288062"/>
            <a:ext cx="4461856" cy="3803651"/>
          </a:xfrm>
        </p:spPr>
        <p:txBody>
          <a:bodyPr/>
          <a:lstStyle>
            <a:lvl1pPr>
              <a:defRPr sz="1600">
                <a:solidFill>
                  <a:schemeClr val="tx1"/>
                </a:solidFill>
              </a:defRPr>
            </a:lvl1pPr>
            <a:lvl2pPr>
              <a:defRPr sz="1600">
                <a:solidFill>
                  <a:schemeClr val="tx1"/>
                </a:solidFill>
              </a:defRPr>
            </a:lvl2pPr>
            <a:lvl3pPr>
              <a:defRPr sz="1600">
                <a:solidFill>
                  <a:schemeClr val="tx1"/>
                </a:solidFill>
              </a:defRPr>
            </a:lvl3pPr>
            <a:lvl4pPr>
              <a:defRPr sz="1600">
                <a:solidFill>
                  <a:schemeClr val="tx1"/>
                </a:solidFill>
              </a:defRPr>
            </a:lvl4pPr>
            <a:lvl5pPr>
              <a:defRPr sz="1600">
                <a:solidFill>
                  <a:schemeClr val="tx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4199215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Title with table and content">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353CB433-A6EE-44F1-B9D3-A6E8EE95F9C9}" type="slidenum">
              <a:rPr lang="en-IN" smtClean="0"/>
              <a:t>‹#›</a:t>
            </a:fld>
            <a:endParaRPr lang="en-IN" dirty="0"/>
          </a:p>
        </p:txBody>
      </p:sp>
      <p:sp>
        <p:nvSpPr>
          <p:cNvPr id="6" name="Title Placeholder 1"/>
          <p:cNvSpPr>
            <a:spLocks noGrp="1"/>
          </p:cNvSpPr>
          <p:nvPr>
            <p:ph type="title"/>
          </p:nvPr>
        </p:nvSpPr>
        <p:spPr>
          <a:xfrm>
            <a:off x="771968" y="64784"/>
            <a:ext cx="7918097" cy="856675"/>
          </a:xfrm>
          <a:prstGeom prst="rect">
            <a:avLst/>
          </a:prstGeom>
        </p:spPr>
        <p:txBody>
          <a:bodyPr vert="horz" lIns="91440" tIns="45720" rIns="91440" bIns="45720" rtlCol="0" anchor="ctr">
            <a:normAutofit/>
          </a:bodyPr>
          <a:lstStyle/>
          <a:p>
            <a:r>
              <a:rPr lang="en-US" dirty="0"/>
              <a:t>Click to edit Master title style</a:t>
            </a:r>
          </a:p>
        </p:txBody>
      </p:sp>
      <p:graphicFrame>
        <p:nvGraphicFramePr>
          <p:cNvPr id="3" name="Table 2"/>
          <p:cNvGraphicFramePr>
            <a:graphicFrameLocks noGrp="1"/>
          </p:cNvGraphicFramePr>
          <p:nvPr userDrawn="1">
            <p:extLst>
              <p:ext uri="{D42A27DB-BD31-4B8C-83A1-F6EECF244321}">
                <p14:modId xmlns:p14="http://schemas.microsoft.com/office/powerpoint/2010/main" val="221486667"/>
              </p:ext>
            </p:extLst>
          </p:nvPr>
        </p:nvGraphicFramePr>
        <p:xfrm>
          <a:off x="3198478" y="1276687"/>
          <a:ext cx="5507370" cy="3685352"/>
        </p:xfrm>
        <a:graphic>
          <a:graphicData uri="http://schemas.openxmlformats.org/drawingml/2006/table">
            <a:tbl>
              <a:tblPr firstRow="1" bandRow="1">
                <a:tableStyleId>{5C22544A-7EE6-4342-B048-85BDC9FD1C3A}</a:tableStyleId>
              </a:tblPr>
              <a:tblGrid>
                <a:gridCol w="1101474">
                  <a:extLst>
                    <a:ext uri="{9D8B030D-6E8A-4147-A177-3AD203B41FA5}">
                      <a16:colId xmlns="" xmlns:a16="http://schemas.microsoft.com/office/drawing/2014/main" val="20000"/>
                    </a:ext>
                  </a:extLst>
                </a:gridCol>
                <a:gridCol w="1101474">
                  <a:extLst>
                    <a:ext uri="{9D8B030D-6E8A-4147-A177-3AD203B41FA5}">
                      <a16:colId xmlns="" xmlns:a16="http://schemas.microsoft.com/office/drawing/2014/main" val="20001"/>
                    </a:ext>
                  </a:extLst>
                </a:gridCol>
                <a:gridCol w="1101474">
                  <a:extLst>
                    <a:ext uri="{9D8B030D-6E8A-4147-A177-3AD203B41FA5}">
                      <a16:colId xmlns="" xmlns:a16="http://schemas.microsoft.com/office/drawing/2014/main" val="20002"/>
                    </a:ext>
                  </a:extLst>
                </a:gridCol>
                <a:gridCol w="1101474">
                  <a:extLst>
                    <a:ext uri="{9D8B030D-6E8A-4147-A177-3AD203B41FA5}">
                      <a16:colId xmlns="" xmlns:a16="http://schemas.microsoft.com/office/drawing/2014/main" val="20003"/>
                    </a:ext>
                  </a:extLst>
                </a:gridCol>
                <a:gridCol w="1101474">
                  <a:extLst>
                    <a:ext uri="{9D8B030D-6E8A-4147-A177-3AD203B41FA5}">
                      <a16:colId xmlns="" xmlns:a16="http://schemas.microsoft.com/office/drawing/2014/main" val="20004"/>
                    </a:ext>
                  </a:extLst>
                </a:gridCol>
              </a:tblGrid>
              <a:tr h="335032">
                <a:tc>
                  <a:txBody>
                    <a:bodyPr/>
                    <a:lstStyle/>
                    <a:p>
                      <a:pPr algn="ctr"/>
                      <a:r>
                        <a:rPr lang="en-US" sz="1200" b="1" dirty="0">
                          <a:latin typeface="Arial" charset="0"/>
                          <a:ea typeface="Arial" charset="0"/>
                          <a:cs typeface="Arial" charset="0"/>
                        </a:rPr>
                        <a:t>Heading</a:t>
                      </a:r>
                      <a:r>
                        <a:rPr lang="en-US" sz="1200" b="1" baseline="0" dirty="0">
                          <a:latin typeface="Arial" charset="0"/>
                          <a:ea typeface="Arial" charset="0"/>
                          <a:cs typeface="Arial" charset="0"/>
                        </a:rPr>
                        <a:t> 1</a:t>
                      </a:r>
                      <a:endParaRPr lang="en-US" sz="1200" b="1" dirty="0">
                        <a:latin typeface="Arial" charset="0"/>
                        <a:ea typeface="Arial" charset="0"/>
                        <a:cs typeface="Arial" charset="0"/>
                      </a:endParaRPr>
                    </a:p>
                  </a:txBody>
                  <a:tcPr marL="82611" marR="82611" marT="41305" marB="41305" anchor="ctr">
                    <a:solidFill>
                      <a:srgbClr val="B22F16"/>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200" b="1" dirty="0">
                          <a:latin typeface="Arial" charset="0"/>
                          <a:ea typeface="Arial" charset="0"/>
                          <a:cs typeface="Arial" charset="0"/>
                        </a:rPr>
                        <a:t>Heading</a:t>
                      </a:r>
                      <a:r>
                        <a:rPr lang="en-US" sz="1200" b="1" baseline="0" dirty="0">
                          <a:latin typeface="Arial" charset="0"/>
                          <a:ea typeface="Arial" charset="0"/>
                          <a:cs typeface="Arial" charset="0"/>
                        </a:rPr>
                        <a:t> 2</a:t>
                      </a:r>
                      <a:endParaRPr lang="en-US" sz="1200" b="1" dirty="0">
                        <a:latin typeface="Arial" charset="0"/>
                        <a:ea typeface="Arial" charset="0"/>
                        <a:cs typeface="Arial" charset="0"/>
                      </a:endParaRPr>
                    </a:p>
                  </a:txBody>
                  <a:tcPr marL="82611" marR="82611" marT="41305" marB="41305" anchor="ctr">
                    <a:solidFill>
                      <a:srgbClr val="B22F16"/>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dirty="0">
                          <a:ln>
                            <a:noFill/>
                          </a:ln>
                          <a:solidFill>
                            <a:prstClr val="white"/>
                          </a:solidFill>
                          <a:effectLst/>
                          <a:uLnTx/>
                          <a:uFillTx/>
                          <a:latin typeface="Arial" charset="0"/>
                          <a:ea typeface="Arial" charset="0"/>
                          <a:cs typeface="Arial" charset="0"/>
                        </a:rPr>
                        <a:t>Heading 3</a:t>
                      </a:r>
                      <a:endParaRPr lang="en-US" sz="1200" b="1" dirty="0">
                        <a:latin typeface="Arial" charset="0"/>
                        <a:ea typeface="Arial" charset="0"/>
                        <a:cs typeface="Arial" charset="0"/>
                      </a:endParaRPr>
                    </a:p>
                  </a:txBody>
                  <a:tcPr marL="82611" marR="82611" marT="41305" marB="41305" anchor="ctr">
                    <a:solidFill>
                      <a:srgbClr val="B22F16"/>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dirty="0">
                          <a:ln>
                            <a:noFill/>
                          </a:ln>
                          <a:solidFill>
                            <a:prstClr val="white"/>
                          </a:solidFill>
                          <a:effectLst/>
                          <a:uLnTx/>
                          <a:uFillTx/>
                          <a:latin typeface="Arial" charset="0"/>
                          <a:ea typeface="Arial" charset="0"/>
                          <a:cs typeface="Arial" charset="0"/>
                        </a:rPr>
                        <a:t>Heading 4</a:t>
                      </a:r>
                      <a:endParaRPr lang="en-US" sz="1200" b="1" dirty="0">
                        <a:latin typeface="Arial" charset="0"/>
                        <a:ea typeface="Arial" charset="0"/>
                        <a:cs typeface="Arial" charset="0"/>
                      </a:endParaRPr>
                    </a:p>
                  </a:txBody>
                  <a:tcPr marL="82611" marR="82611" marT="41305" marB="41305" anchor="ctr">
                    <a:solidFill>
                      <a:srgbClr val="B22F16"/>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dirty="0">
                          <a:ln>
                            <a:noFill/>
                          </a:ln>
                          <a:solidFill>
                            <a:prstClr val="white"/>
                          </a:solidFill>
                          <a:effectLst/>
                          <a:uLnTx/>
                          <a:uFillTx/>
                          <a:latin typeface="Arial" charset="0"/>
                          <a:ea typeface="Arial" charset="0"/>
                          <a:cs typeface="Arial" charset="0"/>
                        </a:rPr>
                        <a:t>Heading 5</a:t>
                      </a:r>
                      <a:endParaRPr lang="en-US" sz="1200" b="1" dirty="0">
                        <a:latin typeface="Arial" charset="0"/>
                        <a:ea typeface="Arial" charset="0"/>
                        <a:cs typeface="Arial" charset="0"/>
                      </a:endParaRPr>
                    </a:p>
                  </a:txBody>
                  <a:tcPr marL="82611" marR="82611" marT="41305" marB="41305" anchor="ctr">
                    <a:solidFill>
                      <a:srgbClr val="B22F16"/>
                    </a:solidFill>
                  </a:tcPr>
                </a:tc>
                <a:extLst>
                  <a:ext uri="{0D108BD9-81ED-4DB2-BD59-A6C34878D82A}">
                    <a16:rowId xmlns="" xmlns:a16="http://schemas.microsoft.com/office/drawing/2014/main" val="10000"/>
                  </a:ext>
                </a:extLst>
              </a:tr>
              <a:tr h="335032">
                <a:tc>
                  <a:txBody>
                    <a:bodyPr/>
                    <a:lstStyle/>
                    <a:p>
                      <a:pPr algn="ctr"/>
                      <a:r>
                        <a:rPr lang="en-US" sz="1200" dirty="0">
                          <a:latin typeface="Arial" charset="0"/>
                          <a:ea typeface="Arial" charset="0"/>
                          <a:cs typeface="Arial" charset="0"/>
                        </a:rPr>
                        <a:t>Text here</a:t>
                      </a:r>
                    </a:p>
                  </a:txBody>
                  <a:tcPr marL="82611" marR="82611" marT="41305" marB="41305" anchor="ctr">
                    <a:solidFill>
                      <a:srgbClr val="B22F16">
                        <a:alpha val="25098"/>
                      </a:srgbClr>
                    </a:solidFill>
                  </a:tcPr>
                </a:tc>
                <a:tc>
                  <a:txBody>
                    <a:bodyPr/>
                    <a:lstStyle/>
                    <a:p>
                      <a:pPr algn="ctr"/>
                      <a:r>
                        <a:rPr lang="en-US" sz="1200" dirty="0">
                          <a:latin typeface="Arial" charset="0"/>
                          <a:ea typeface="Arial" charset="0"/>
                          <a:cs typeface="Arial" charset="0"/>
                        </a:rPr>
                        <a:t>Text here</a:t>
                      </a:r>
                    </a:p>
                  </a:txBody>
                  <a:tcPr marL="82611" marR="82611" marT="41305" marB="41305" anchor="ctr">
                    <a:solidFill>
                      <a:srgbClr val="B22F16">
                        <a:alpha val="25098"/>
                      </a:srgbClr>
                    </a:solidFill>
                  </a:tcPr>
                </a:tc>
                <a:tc>
                  <a:txBody>
                    <a:bodyPr/>
                    <a:lstStyle/>
                    <a:p>
                      <a:pPr algn="ctr"/>
                      <a:r>
                        <a:rPr lang="en-US" sz="1200" dirty="0">
                          <a:latin typeface="Arial" charset="0"/>
                          <a:ea typeface="Arial" charset="0"/>
                          <a:cs typeface="Arial" charset="0"/>
                        </a:rPr>
                        <a:t>Text here</a:t>
                      </a:r>
                    </a:p>
                  </a:txBody>
                  <a:tcPr marL="82611" marR="82611" marT="41305" marB="41305" anchor="ctr">
                    <a:solidFill>
                      <a:srgbClr val="B22F16">
                        <a:alpha val="25098"/>
                      </a:srgbClr>
                    </a:solidFill>
                  </a:tcPr>
                </a:tc>
                <a:tc>
                  <a:txBody>
                    <a:bodyPr/>
                    <a:lstStyle/>
                    <a:p>
                      <a:pPr algn="ctr"/>
                      <a:r>
                        <a:rPr lang="en-US" sz="1200" dirty="0">
                          <a:latin typeface="Arial" charset="0"/>
                          <a:ea typeface="Arial" charset="0"/>
                          <a:cs typeface="Arial" charset="0"/>
                        </a:rPr>
                        <a:t>Text here</a:t>
                      </a:r>
                    </a:p>
                  </a:txBody>
                  <a:tcPr marL="82611" marR="82611" marT="41305" marB="41305" anchor="ctr">
                    <a:solidFill>
                      <a:srgbClr val="B22F16">
                        <a:alpha val="25098"/>
                      </a:srgbClr>
                    </a:solidFill>
                  </a:tcPr>
                </a:tc>
                <a:tc>
                  <a:txBody>
                    <a:bodyPr/>
                    <a:lstStyle/>
                    <a:p>
                      <a:pPr algn="ctr"/>
                      <a:r>
                        <a:rPr lang="en-US" sz="1200" dirty="0">
                          <a:latin typeface="Arial" charset="0"/>
                          <a:ea typeface="Arial" charset="0"/>
                          <a:cs typeface="Arial" charset="0"/>
                        </a:rPr>
                        <a:t>Text here</a:t>
                      </a:r>
                    </a:p>
                  </a:txBody>
                  <a:tcPr marL="82611" marR="82611" marT="41305" marB="41305" anchor="ctr">
                    <a:solidFill>
                      <a:srgbClr val="B22F16">
                        <a:alpha val="25098"/>
                      </a:srgbClr>
                    </a:solidFill>
                  </a:tcPr>
                </a:tc>
                <a:extLst>
                  <a:ext uri="{0D108BD9-81ED-4DB2-BD59-A6C34878D82A}">
                    <a16:rowId xmlns="" xmlns:a16="http://schemas.microsoft.com/office/drawing/2014/main" val="10001"/>
                  </a:ext>
                </a:extLst>
              </a:tr>
              <a:tr h="335032">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200" dirty="0">
                          <a:latin typeface="Arial" charset="0"/>
                          <a:ea typeface="Arial" charset="0"/>
                          <a:cs typeface="Arial" charset="0"/>
                        </a:rPr>
                        <a:t>Text here</a:t>
                      </a:r>
                    </a:p>
                  </a:txBody>
                  <a:tcPr marL="82611" marR="82611" marT="41305" marB="41305" anchor="ctr">
                    <a:solidFill>
                      <a:srgbClr val="B22F16">
                        <a:alpha val="50196"/>
                      </a:srgbClr>
                    </a:solidFill>
                  </a:tcPr>
                </a:tc>
                <a:tc>
                  <a:txBody>
                    <a:bodyPr/>
                    <a:lstStyle/>
                    <a:p>
                      <a:pPr algn="ctr"/>
                      <a:r>
                        <a:rPr lang="en-US" sz="1200" dirty="0">
                          <a:latin typeface="Arial" charset="0"/>
                          <a:ea typeface="Arial" charset="0"/>
                          <a:cs typeface="Arial" charset="0"/>
                        </a:rPr>
                        <a:t>Text here</a:t>
                      </a:r>
                    </a:p>
                  </a:txBody>
                  <a:tcPr marL="82611" marR="82611" marT="41305" marB="41305" anchor="ctr">
                    <a:solidFill>
                      <a:srgbClr val="B22F16">
                        <a:alpha val="50196"/>
                      </a:srgbClr>
                    </a:solidFill>
                  </a:tcPr>
                </a:tc>
                <a:tc>
                  <a:txBody>
                    <a:bodyPr/>
                    <a:lstStyle/>
                    <a:p>
                      <a:pPr algn="ctr"/>
                      <a:r>
                        <a:rPr lang="en-US" sz="1200" dirty="0">
                          <a:latin typeface="Arial" charset="0"/>
                          <a:ea typeface="Arial" charset="0"/>
                          <a:cs typeface="Arial" charset="0"/>
                        </a:rPr>
                        <a:t>Text here</a:t>
                      </a:r>
                    </a:p>
                  </a:txBody>
                  <a:tcPr marL="82611" marR="82611" marT="41305" marB="41305" anchor="ctr">
                    <a:solidFill>
                      <a:srgbClr val="B22F16">
                        <a:alpha val="50196"/>
                      </a:srgbClr>
                    </a:solidFill>
                  </a:tcPr>
                </a:tc>
                <a:tc>
                  <a:txBody>
                    <a:bodyPr/>
                    <a:lstStyle/>
                    <a:p>
                      <a:pPr algn="ctr"/>
                      <a:r>
                        <a:rPr lang="en-US" sz="1200" dirty="0">
                          <a:latin typeface="Arial" charset="0"/>
                          <a:ea typeface="Arial" charset="0"/>
                          <a:cs typeface="Arial" charset="0"/>
                        </a:rPr>
                        <a:t>Text here</a:t>
                      </a:r>
                    </a:p>
                  </a:txBody>
                  <a:tcPr marL="82611" marR="82611" marT="41305" marB="41305" anchor="ctr">
                    <a:solidFill>
                      <a:srgbClr val="B22F16">
                        <a:alpha val="50196"/>
                      </a:srgbClr>
                    </a:solidFill>
                  </a:tcPr>
                </a:tc>
                <a:tc>
                  <a:txBody>
                    <a:bodyPr/>
                    <a:lstStyle/>
                    <a:p>
                      <a:pPr algn="ctr"/>
                      <a:r>
                        <a:rPr lang="en-US" sz="1200" dirty="0">
                          <a:latin typeface="Arial" charset="0"/>
                          <a:ea typeface="Arial" charset="0"/>
                          <a:cs typeface="Arial" charset="0"/>
                        </a:rPr>
                        <a:t>Text here</a:t>
                      </a:r>
                    </a:p>
                  </a:txBody>
                  <a:tcPr marL="82611" marR="82611" marT="41305" marB="41305" anchor="ctr">
                    <a:solidFill>
                      <a:srgbClr val="B22F16">
                        <a:alpha val="50196"/>
                      </a:srgbClr>
                    </a:solidFill>
                  </a:tcPr>
                </a:tc>
                <a:extLst>
                  <a:ext uri="{0D108BD9-81ED-4DB2-BD59-A6C34878D82A}">
                    <a16:rowId xmlns="" xmlns:a16="http://schemas.microsoft.com/office/drawing/2014/main" val="10002"/>
                  </a:ext>
                </a:extLst>
              </a:tr>
              <a:tr h="335032">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prstClr val="black"/>
                          </a:solidFill>
                          <a:effectLst/>
                          <a:uLnTx/>
                          <a:uFillTx/>
                          <a:latin typeface="Arial" charset="0"/>
                          <a:ea typeface="Arial" charset="0"/>
                          <a:cs typeface="Arial" charset="0"/>
                        </a:rPr>
                        <a:t>Text here</a:t>
                      </a:r>
                    </a:p>
                  </a:txBody>
                  <a:tcPr marL="82611" marR="82611" marT="41305" marB="41305" anchor="ctr">
                    <a:solidFill>
                      <a:srgbClr val="B22F16">
                        <a:alpha val="25098"/>
                      </a:srgbClr>
                    </a:solidFill>
                  </a:tcPr>
                </a:tc>
                <a:tc>
                  <a:txBody>
                    <a:bodyPr/>
                    <a:lstStyle/>
                    <a:p>
                      <a:pPr algn="ctr"/>
                      <a:r>
                        <a:rPr lang="en-US" sz="1200" dirty="0">
                          <a:latin typeface="Arial" charset="0"/>
                          <a:ea typeface="Arial" charset="0"/>
                          <a:cs typeface="Arial" charset="0"/>
                        </a:rPr>
                        <a:t>Text here</a:t>
                      </a:r>
                    </a:p>
                  </a:txBody>
                  <a:tcPr marL="82611" marR="82611" marT="41305" marB="41305" anchor="ctr">
                    <a:solidFill>
                      <a:srgbClr val="B22F16">
                        <a:alpha val="25098"/>
                      </a:srgbClr>
                    </a:solidFill>
                  </a:tcPr>
                </a:tc>
                <a:tc>
                  <a:txBody>
                    <a:bodyPr/>
                    <a:lstStyle/>
                    <a:p>
                      <a:pPr algn="ctr"/>
                      <a:r>
                        <a:rPr lang="en-US" sz="1200" dirty="0">
                          <a:latin typeface="Arial" charset="0"/>
                          <a:ea typeface="Arial" charset="0"/>
                          <a:cs typeface="Arial" charset="0"/>
                        </a:rPr>
                        <a:t>Text here</a:t>
                      </a:r>
                    </a:p>
                  </a:txBody>
                  <a:tcPr marL="82611" marR="82611" marT="41305" marB="41305" anchor="ctr">
                    <a:solidFill>
                      <a:srgbClr val="B22F16">
                        <a:alpha val="25098"/>
                      </a:srgbClr>
                    </a:solidFill>
                  </a:tcPr>
                </a:tc>
                <a:tc>
                  <a:txBody>
                    <a:bodyPr/>
                    <a:lstStyle/>
                    <a:p>
                      <a:pPr algn="ctr"/>
                      <a:r>
                        <a:rPr lang="en-US" sz="1200" dirty="0">
                          <a:latin typeface="Arial" charset="0"/>
                          <a:ea typeface="Arial" charset="0"/>
                          <a:cs typeface="Arial" charset="0"/>
                        </a:rPr>
                        <a:t>Text here</a:t>
                      </a:r>
                    </a:p>
                  </a:txBody>
                  <a:tcPr marL="82611" marR="82611" marT="41305" marB="41305" anchor="ctr">
                    <a:solidFill>
                      <a:srgbClr val="B22F16">
                        <a:alpha val="25098"/>
                      </a:srgbClr>
                    </a:solidFill>
                  </a:tcPr>
                </a:tc>
                <a:tc>
                  <a:txBody>
                    <a:bodyPr/>
                    <a:lstStyle/>
                    <a:p>
                      <a:pPr algn="ctr"/>
                      <a:r>
                        <a:rPr lang="en-US" sz="1200" dirty="0">
                          <a:latin typeface="Arial" charset="0"/>
                          <a:ea typeface="Arial" charset="0"/>
                          <a:cs typeface="Arial" charset="0"/>
                        </a:rPr>
                        <a:t>Text here</a:t>
                      </a:r>
                    </a:p>
                  </a:txBody>
                  <a:tcPr marL="82611" marR="82611" marT="41305" marB="41305" anchor="ctr">
                    <a:solidFill>
                      <a:srgbClr val="B22F16">
                        <a:alpha val="25098"/>
                      </a:srgbClr>
                    </a:solidFill>
                  </a:tcPr>
                </a:tc>
                <a:extLst>
                  <a:ext uri="{0D108BD9-81ED-4DB2-BD59-A6C34878D82A}">
                    <a16:rowId xmlns="" xmlns:a16="http://schemas.microsoft.com/office/drawing/2014/main" val="10003"/>
                  </a:ext>
                </a:extLst>
              </a:tr>
              <a:tr h="335032">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prstClr val="black"/>
                          </a:solidFill>
                          <a:effectLst/>
                          <a:uLnTx/>
                          <a:uFillTx/>
                          <a:latin typeface="Arial" charset="0"/>
                          <a:ea typeface="Arial" charset="0"/>
                          <a:cs typeface="Arial" charset="0"/>
                        </a:rPr>
                        <a:t>Text here</a:t>
                      </a:r>
                    </a:p>
                  </a:txBody>
                  <a:tcPr marL="82611" marR="82611" marT="41305" marB="41305" anchor="ctr">
                    <a:solidFill>
                      <a:srgbClr val="B22F16">
                        <a:alpha val="50196"/>
                      </a:srgbClr>
                    </a:solidFill>
                  </a:tcPr>
                </a:tc>
                <a:tc>
                  <a:txBody>
                    <a:bodyPr/>
                    <a:lstStyle/>
                    <a:p>
                      <a:pPr algn="ctr"/>
                      <a:r>
                        <a:rPr lang="en-US" sz="1200" dirty="0">
                          <a:latin typeface="Arial" charset="0"/>
                          <a:ea typeface="Arial" charset="0"/>
                          <a:cs typeface="Arial" charset="0"/>
                        </a:rPr>
                        <a:t>Text here</a:t>
                      </a:r>
                    </a:p>
                  </a:txBody>
                  <a:tcPr marL="82611" marR="82611" marT="41305" marB="41305" anchor="ctr">
                    <a:solidFill>
                      <a:srgbClr val="B22F16">
                        <a:alpha val="50196"/>
                      </a:srgbClr>
                    </a:solidFill>
                  </a:tcPr>
                </a:tc>
                <a:tc>
                  <a:txBody>
                    <a:bodyPr/>
                    <a:lstStyle/>
                    <a:p>
                      <a:pPr algn="ctr"/>
                      <a:r>
                        <a:rPr lang="en-US" sz="1200" dirty="0">
                          <a:latin typeface="Arial" charset="0"/>
                          <a:ea typeface="Arial" charset="0"/>
                          <a:cs typeface="Arial" charset="0"/>
                        </a:rPr>
                        <a:t>Text here</a:t>
                      </a:r>
                    </a:p>
                  </a:txBody>
                  <a:tcPr marL="82611" marR="82611" marT="41305" marB="41305" anchor="ctr">
                    <a:solidFill>
                      <a:srgbClr val="B22F16">
                        <a:alpha val="50196"/>
                      </a:srgbClr>
                    </a:solidFill>
                  </a:tcPr>
                </a:tc>
                <a:tc>
                  <a:txBody>
                    <a:bodyPr/>
                    <a:lstStyle/>
                    <a:p>
                      <a:pPr algn="ctr"/>
                      <a:r>
                        <a:rPr lang="en-US" sz="1200" dirty="0">
                          <a:latin typeface="Arial" charset="0"/>
                          <a:ea typeface="Arial" charset="0"/>
                          <a:cs typeface="Arial" charset="0"/>
                        </a:rPr>
                        <a:t>Text here</a:t>
                      </a:r>
                    </a:p>
                  </a:txBody>
                  <a:tcPr marL="82611" marR="82611" marT="41305" marB="41305" anchor="ctr">
                    <a:solidFill>
                      <a:srgbClr val="B22F16">
                        <a:alpha val="50196"/>
                      </a:srgbClr>
                    </a:solidFill>
                  </a:tcPr>
                </a:tc>
                <a:tc>
                  <a:txBody>
                    <a:bodyPr/>
                    <a:lstStyle/>
                    <a:p>
                      <a:pPr algn="ctr"/>
                      <a:r>
                        <a:rPr lang="en-US" sz="1200" dirty="0">
                          <a:latin typeface="Arial" charset="0"/>
                          <a:ea typeface="Arial" charset="0"/>
                          <a:cs typeface="Arial" charset="0"/>
                        </a:rPr>
                        <a:t>Text here</a:t>
                      </a:r>
                    </a:p>
                  </a:txBody>
                  <a:tcPr marL="82611" marR="82611" marT="41305" marB="41305" anchor="ctr">
                    <a:solidFill>
                      <a:srgbClr val="B22F16">
                        <a:alpha val="50196"/>
                      </a:srgbClr>
                    </a:solidFill>
                  </a:tcPr>
                </a:tc>
                <a:extLst>
                  <a:ext uri="{0D108BD9-81ED-4DB2-BD59-A6C34878D82A}">
                    <a16:rowId xmlns="" xmlns:a16="http://schemas.microsoft.com/office/drawing/2014/main" val="10004"/>
                  </a:ext>
                </a:extLst>
              </a:tr>
              <a:tr h="335032">
                <a:tc>
                  <a:txBody>
                    <a:bodyPr/>
                    <a:lstStyle/>
                    <a:p>
                      <a:pPr algn="ctr"/>
                      <a:r>
                        <a:rPr lang="en-US" sz="1200" dirty="0">
                          <a:latin typeface="Arial" charset="0"/>
                          <a:ea typeface="Arial" charset="0"/>
                          <a:cs typeface="Arial" charset="0"/>
                        </a:rPr>
                        <a:t>Text here</a:t>
                      </a:r>
                    </a:p>
                  </a:txBody>
                  <a:tcPr marL="82611" marR="82611" marT="41305" marB="41305" anchor="ctr">
                    <a:solidFill>
                      <a:srgbClr val="B22F16">
                        <a:alpha val="25098"/>
                      </a:srgbClr>
                    </a:solidFill>
                  </a:tcPr>
                </a:tc>
                <a:tc>
                  <a:txBody>
                    <a:bodyPr/>
                    <a:lstStyle/>
                    <a:p>
                      <a:pPr algn="ctr"/>
                      <a:r>
                        <a:rPr lang="en-US" sz="1200" dirty="0">
                          <a:latin typeface="Arial" charset="0"/>
                          <a:ea typeface="Arial" charset="0"/>
                          <a:cs typeface="Arial" charset="0"/>
                        </a:rPr>
                        <a:t>Text here</a:t>
                      </a:r>
                    </a:p>
                  </a:txBody>
                  <a:tcPr marL="82611" marR="82611" marT="41305" marB="41305" anchor="ctr">
                    <a:solidFill>
                      <a:srgbClr val="B22F16">
                        <a:alpha val="25098"/>
                      </a:srgbClr>
                    </a:solidFill>
                  </a:tcPr>
                </a:tc>
                <a:tc>
                  <a:txBody>
                    <a:bodyPr/>
                    <a:lstStyle/>
                    <a:p>
                      <a:pPr algn="ctr"/>
                      <a:r>
                        <a:rPr lang="en-US" sz="1200" dirty="0">
                          <a:latin typeface="Arial" charset="0"/>
                          <a:ea typeface="Arial" charset="0"/>
                          <a:cs typeface="Arial" charset="0"/>
                        </a:rPr>
                        <a:t>Text here</a:t>
                      </a:r>
                    </a:p>
                  </a:txBody>
                  <a:tcPr marL="82611" marR="82611" marT="41305" marB="41305" anchor="ctr">
                    <a:solidFill>
                      <a:srgbClr val="B22F16">
                        <a:alpha val="25098"/>
                      </a:srgbClr>
                    </a:solidFill>
                  </a:tcPr>
                </a:tc>
                <a:tc>
                  <a:txBody>
                    <a:bodyPr/>
                    <a:lstStyle/>
                    <a:p>
                      <a:pPr algn="ctr"/>
                      <a:r>
                        <a:rPr lang="en-US" sz="1200" dirty="0">
                          <a:latin typeface="Arial" charset="0"/>
                          <a:ea typeface="Arial" charset="0"/>
                          <a:cs typeface="Arial" charset="0"/>
                        </a:rPr>
                        <a:t>Text here</a:t>
                      </a:r>
                    </a:p>
                  </a:txBody>
                  <a:tcPr marL="82611" marR="82611" marT="41305" marB="41305" anchor="ctr">
                    <a:solidFill>
                      <a:srgbClr val="B22F16">
                        <a:alpha val="25098"/>
                      </a:srgbClr>
                    </a:solidFill>
                  </a:tcPr>
                </a:tc>
                <a:tc>
                  <a:txBody>
                    <a:bodyPr/>
                    <a:lstStyle/>
                    <a:p>
                      <a:pPr algn="ctr"/>
                      <a:r>
                        <a:rPr lang="en-US" sz="1200" dirty="0">
                          <a:latin typeface="Arial" charset="0"/>
                          <a:ea typeface="Arial" charset="0"/>
                          <a:cs typeface="Arial" charset="0"/>
                        </a:rPr>
                        <a:t>Text here</a:t>
                      </a:r>
                    </a:p>
                  </a:txBody>
                  <a:tcPr marL="82611" marR="82611" marT="41305" marB="41305" anchor="ctr">
                    <a:solidFill>
                      <a:srgbClr val="B22F16">
                        <a:alpha val="25098"/>
                      </a:srgbClr>
                    </a:solidFill>
                  </a:tcPr>
                </a:tc>
                <a:extLst>
                  <a:ext uri="{0D108BD9-81ED-4DB2-BD59-A6C34878D82A}">
                    <a16:rowId xmlns="" xmlns:a16="http://schemas.microsoft.com/office/drawing/2014/main" val="10005"/>
                  </a:ext>
                </a:extLst>
              </a:tr>
              <a:tr h="335032">
                <a:tc>
                  <a:txBody>
                    <a:bodyPr/>
                    <a:lstStyle/>
                    <a:p>
                      <a:pPr algn="ctr"/>
                      <a:r>
                        <a:rPr lang="en-US" sz="1200" dirty="0">
                          <a:latin typeface="Arial" charset="0"/>
                          <a:ea typeface="Arial" charset="0"/>
                          <a:cs typeface="Arial" charset="0"/>
                        </a:rPr>
                        <a:t>Text here</a:t>
                      </a:r>
                    </a:p>
                  </a:txBody>
                  <a:tcPr marL="82611" marR="82611" marT="41305" marB="41305" anchor="ctr">
                    <a:solidFill>
                      <a:srgbClr val="B22F16">
                        <a:alpha val="50196"/>
                      </a:srgbClr>
                    </a:solidFill>
                  </a:tcPr>
                </a:tc>
                <a:tc>
                  <a:txBody>
                    <a:bodyPr/>
                    <a:lstStyle/>
                    <a:p>
                      <a:pPr algn="ctr"/>
                      <a:r>
                        <a:rPr lang="en-US" sz="1200" dirty="0">
                          <a:latin typeface="Arial" charset="0"/>
                          <a:ea typeface="Arial" charset="0"/>
                          <a:cs typeface="Arial" charset="0"/>
                        </a:rPr>
                        <a:t>Text here</a:t>
                      </a:r>
                    </a:p>
                  </a:txBody>
                  <a:tcPr marL="82611" marR="82611" marT="41305" marB="41305" anchor="ctr">
                    <a:solidFill>
                      <a:srgbClr val="B22F16">
                        <a:alpha val="50196"/>
                      </a:srgbClr>
                    </a:solidFill>
                  </a:tcPr>
                </a:tc>
                <a:tc>
                  <a:txBody>
                    <a:bodyPr/>
                    <a:lstStyle/>
                    <a:p>
                      <a:pPr algn="ctr"/>
                      <a:r>
                        <a:rPr lang="en-US" sz="1200" dirty="0">
                          <a:latin typeface="Arial" charset="0"/>
                          <a:ea typeface="Arial" charset="0"/>
                          <a:cs typeface="Arial" charset="0"/>
                        </a:rPr>
                        <a:t>Text here</a:t>
                      </a:r>
                    </a:p>
                  </a:txBody>
                  <a:tcPr marL="82611" marR="82611" marT="41305" marB="41305" anchor="ctr">
                    <a:solidFill>
                      <a:srgbClr val="B22F16">
                        <a:alpha val="50196"/>
                      </a:srgbClr>
                    </a:solidFill>
                  </a:tcPr>
                </a:tc>
                <a:tc>
                  <a:txBody>
                    <a:bodyPr/>
                    <a:lstStyle/>
                    <a:p>
                      <a:pPr algn="ctr"/>
                      <a:r>
                        <a:rPr lang="en-US" sz="1200" dirty="0">
                          <a:latin typeface="Arial" charset="0"/>
                          <a:ea typeface="Arial" charset="0"/>
                          <a:cs typeface="Arial" charset="0"/>
                        </a:rPr>
                        <a:t>Text here</a:t>
                      </a:r>
                    </a:p>
                  </a:txBody>
                  <a:tcPr marL="82611" marR="82611" marT="41305" marB="41305" anchor="ctr">
                    <a:solidFill>
                      <a:srgbClr val="B22F16">
                        <a:alpha val="50196"/>
                      </a:srgbClr>
                    </a:solidFill>
                  </a:tcPr>
                </a:tc>
                <a:tc>
                  <a:txBody>
                    <a:bodyPr/>
                    <a:lstStyle/>
                    <a:p>
                      <a:pPr algn="ctr"/>
                      <a:r>
                        <a:rPr lang="en-US" sz="1200" dirty="0">
                          <a:latin typeface="Arial" charset="0"/>
                          <a:ea typeface="Arial" charset="0"/>
                          <a:cs typeface="Arial" charset="0"/>
                        </a:rPr>
                        <a:t>Text here</a:t>
                      </a:r>
                    </a:p>
                  </a:txBody>
                  <a:tcPr marL="82611" marR="82611" marT="41305" marB="41305" anchor="ctr">
                    <a:solidFill>
                      <a:srgbClr val="B22F16">
                        <a:alpha val="50196"/>
                      </a:srgbClr>
                    </a:solidFill>
                  </a:tcPr>
                </a:tc>
                <a:extLst>
                  <a:ext uri="{0D108BD9-81ED-4DB2-BD59-A6C34878D82A}">
                    <a16:rowId xmlns="" xmlns:a16="http://schemas.microsoft.com/office/drawing/2014/main" val="10006"/>
                  </a:ext>
                </a:extLst>
              </a:tr>
              <a:tr h="335032">
                <a:tc>
                  <a:txBody>
                    <a:bodyPr/>
                    <a:lstStyle/>
                    <a:p>
                      <a:pPr algn="ctr"/>
                      <a:r>
                        <a:rPr lang="en-US" sz="1200" dirty="0">
                          <a:latin typeface="Arial" charset="0"/>
                          <a:ea typeface="Arial" charset="0"/>
                          <a:cs typeface="Arial" charset="0"/>
                        </a:rPr>
                        <a:t>Text here</a:t>
                      </a:r>
                    </a:p>
                  </a:txBody>
                  <a:tcPr marL="82611" marR="82611" marT="41305" marB="41305" anchor="ctr">
                    <a:solidFill>
                      <a:srgbClr val="B22F16">
                        <a:alpha val="25098"/>
                      </a:srgbClr>
                    </a:solidFill>
                  </a:tcPr>
                </a:tc>
                <a:tc>
                  <a:txBody>
                    <a:bodyPr/>
                    <a:lstStyle/>
                    <a:p>
                      <a:pPr algn="ctr"/>
                      <a:r>
                        <a:rPr lang="en-US" sz="1200" dirty="0">
                          <a:latin typeface="Arial" charset="0"/>
                          <a:ea typeface="Arial" charset="0"/>
                          <a:cs typeface="Arial" charset="0"/>
                        </a:rPr>
                        <a:t>Text here</a:t>
                      </a:r>
                    </a:p>
                  </a:txBody>
                  <a:tcPr marL="82611" marR="82611" marT="41305" marB="41305" anchor="ctr">
                    <a:solidFill>
                      <a:srgbClr val="B22F16">
                        <a:alpha val="25098"/>
                      </a:srgbClr>
                    </a:solidFill>
                  </a:tcPr>
                </a:tc>
                <a:tc>
                  <a:txBody>
                    <a:bodyPr/>
                    <a:lstStyle/>
                    <a:p>
                      <a:pPr algn="ctr"/>
                      <a:r>
                        <a:rPr lang="en-US" sz="1200" dirty="0">
                          <a:latin typeface="Arial" charset="0"/>
                          <a:ea typeface="Arial" charset="0"/>
                          <a:cs typeface="Arial" charset="0"/>
                        </a:rPr>
                        <a:t>Text here</a:t>
                      </a:r>
                    </a:p>
                  </a:txBody>
                  <a:tcPr marL="82611" marR="82611" marT="41305" marB="41305" anchor="ctr">
                    <a:solidFill>
                      <a:srgbClr val="B22F16">
                        <a:alpha val="25098"/>
                      </a:srgbClr>
                    </a:solidFill>
                  </a:tcPr>
                </a:tc>
                <a:tc>
                  <a:txBody>
                    <a:bodyPr/>
                    <a:lstStyle/>
                    <a:p>
                      <a:pPr algn="ctr"/>
                      <a:r>
                        <a:rPr lang="en-US" sz="1200" dirty="0">
                          <a:latin typeface="Arial" charset="0"/>
                          <a:ea typeface="Arial" charset="0"/>
                          <a:cs typeface="Arial" charset="0"/>
                        </a:rPr>
                        <a:t>Text here</a:t>
                      </a:r>
                    </a:p>
                  </a:txBody>
                  <a:tcPr marL="82611" marR="82611" marT="41305" marB="41305" anchor="ctr">
                    <a:solidFill>
                      <a:srgbClr val="B22F16">
                        <a:alpha val="25098"/>
                      </a:srgbClr>
                    </a:solidFill>
                  </a:tcPr>
                </a:tc>
                <a:tc>
                  <a:txBody>
                    <a:bodyPr/>
                    <a:lstStyle/>
                    <a:p>
                      <a:pPr algn="ctr"/>
                      <a:r>
                        <a:rPr lang="en-US" sz="1200" dirty="0">
                          <a:latin typeface="Arial" charset="0"/>
                          <a:ea typeface="Arial" charset="0"/>
                          <a:cs typeface="Arial" charset="0"/>
                        </a:rPr>
                        <a:t>Text here</a:t>
                      </a:r>
                    </a:p>
                  </a:txBody>
                  <a:tcPr marL="82611" marR="82611" marT="41305" marB="41305" anchor="ctr">
                    <a:solidFill>
                      <a:srgbClr val="B22F16">
                        <a:alpha val="25098"/>
                      </a:srgbClr>
                    </a:solidFill>
                  </a:tcPr>
                </a:tc>
                <a:extLst>
                  <a:ext uri="{0D108BD9-81ED-4DB2-BD59-A6C34878D82A}">
                    <a16:rowId xmlns="" xmlns:a16="http://schemas.microsoft.com/office/drawing/2014/main" val="10007"/>
                  </a:ext>
                </a:extLst>
              </a:tr>
              <a:tr h="335032">
                <a:tc>
                  <a:txBody>
                    <a:bodyPr/>
                    <a:lstStyle/>
                    <a:p>
                      <a:pPr algn="ctr"/>
                      <a:r>
                        <a:rPr lang="en-US" sz="1200" dirty="0">
                          <a:latin typeface="Arial" charset="0"/>
                          <a:ea typeface="Arial" charset="0"/>
                          <a:cs typeface="Arial" charset="0"/>
                        </a:rPr>
                        <a:t>Text here</a:t>
                      </a:r>
                    </a:p>
                  </a:txBody>
                  <a:tcPr marL="82611" marR="82611" marT="41305" marB="41305" anchor="ctr">
                    <a:solidFill>
                      <a:srgbClr val="B22F16">
                        <a:alpha val="50196"/>
                      </a:srgbClr>
                    </a:solidFill>
                  </a:tcPr>
                </a:tc>
                <a:tc>
                  <a:txBody>
                    <a:bodyPr/>
                    <a:lstStyle/>
                    <a:p>
                      <a:pPr algn="ctr"/>
                      <a:r>
                        <a:rPr lang="en-US" sz="1200" dirty="0">
                          <a:latin typeface="Arial" charset="0"/>
                          <a:ea typeface="Arial" charset="0"/>
                          <a:cs typeface="Arial" charset="0"/>
                        </a:rPr>
                        <a:t>Text here</a:t>
                      </a:r>
                    </a:p>
                  </a:txBody>
                  <a:tcPr marL="82611" marR="82611" marT="41305" marB="41305" anchor="ctr">
                    <a:solidFill>
                      <a:srgbClr val="B22F16">
                        <a:alpha val="50196"/>
                      </a:srgbClr>
                    </a:solidFill>
                  </a:tcPr>
                </a:tc>
                <a:tc>
                  <a:txBody>
                    <a:bodyPr/>
                    <a:lstStyle/>
                    <a:p>
                      <a:pPr algn="ctr"/>
                      <a:r>
                        <a:rPr lang="en-US" sz="1200" dirty="0">
                          <a:latin typeface="Arial" charset="0"/>
                          <a:ea typeface="Arial" charset="0"/>
                          <a:cs typeface="Arial" charset="0"/>
                        </a:rPr>
                        <a:t>Text</a:t>
                      </a:r>
                      <a:r>
                        <a:rPr lang="en-US" sz="1200" baseline="0" dirty="0">
                          <a:latin typeface="Arial" charset="0"/>
                          <a:ea typeface="Arial" charset="0"/>
                          <a:cs typeface="Arial" charset="0"/>
                        </a:rPr>
                        <a:t> here</a:t>
                      </a:r>
                      <a:endParaRPr lang="en-US" sz="1200" dirty="0">
                        <a:latin typeface="Arial" charset="0"/>
                        <a:ea typeface="Arial" charset="0"/>
                        <a:cs typeface="Arial" charset="0"/>
                      </a:endParaRPr>
                    </a:p>
                  </a:txBody>
                  <a:tcPr marL="82611" marR="82611" marT="41305" marB="41305" anchor="ctr">
                    <a:solidFill>
                      <a:srgbClr val="B22F16">
                        <a:alpha val="50196"/>
                      </a:srgbClr>
                    </a:solidFill>
                  </a:tcPr>
                </a:tc>
                <a:tc>
                  <a:txBody>
                    <a:bodyPr/>
                    <a:lstStyle/>
                    <a:p>
                      <a:pPr algn="ctr"/>
                      <a:r>
                        <a:rPr lang="en-US" sz="1200" dirty="0">
                          <a:latin typeface="Arial" charset="0"/>
                          <a:ea typeface="Arial" charset="0"/>
                          <a:cs typeface="Arial" charset="0"/>
                        </a:rPr>
                        <a:t>Text here</a:t>
                      </a:r>
                    </a:p>
                  </a:txBody>
                  <a:tcPr marL="82611" marR="82611" marT="41305" marB="41305" anchor="ctr">
                    <a:solidFill>
                      <a:srgbClr val="B22F16">
                        <a:alpha val="50196"/>
                      </a:srgbClr>
                    </a:solidFill>
                  </a:tcPr>
                </a:tc>
                <a:tc>
                  <a:txBody>
                    <a:bodyPr/>
                    <a:lstStyle/>
                    <a:p>
                      <a:pPr algn="ctr"/>
                      <a:r>
                        <a:rPr lang="en-US" sz="1200" dirty="0">
                          <a:latin typeface="Arial" charset="0"/>
                          <a:ea typeface="Arial" charset="0"/>
                          <a:cs typeface="Arial" charset="0"/>
                        </a:rPr>
                        <a:t>Text here</a:t>
                      </a:r>
                    </a:p>
                  </a:txBody>
                  <a:tcPr marL="82611" marR="82611" marT="41305" marB="41305" anchor="ctr">
                    <a:solidFill>
                      <a:srgbClr val="B22F16">
                        <a:alpha val="50196"/>
                      </a:srgbClr>
                    </a:solidFill>
                  </a:tcPr>
                </a:tc>
                <a:extLst>
                  <a:ext uri="{0D108BD9-81ED-4DB2-BD59-A6C34878D82A}">
                    <a16:rowId xmlns="" xmlns:a16="http://schemas.microsoft.com/office/drawing/2014/main" val="10008"/>
                  </a:ext>
                </a:extLst>
              </a:tr>
              <a:tr h="335032">
                <a:tc>
                  <a:txBody>
                    <a:bodyPr/>
                    <a:lstStyle/>
                    <a:p>
                      <a:pPr algn="ctr"/>
                      <a:r>
                        <a:rPr lang="en-US" sz="1200" dirty="0">
                          <a:latin typeface="Arial" charset="0"/>
                          <a:ea typeface="Arial" charset="0"/>
                          <a:cs typeface="Arial" charset="0"/>
                        </a:rPr>
                        <a:t>Text here</a:t>
                      </a:r>
                    </a:p>
                  </a:txBody>
                  <a:tcPr marL="82611" marR="82611" marT="41305" marB="41305" anchor="ctr">
                    <a:solidFill>
                      <a:srgbClr val="B22F16">
                        <a:alpha val="25098"/>
                      </a:srgbClr>
                    </a:solidFill>
                  </a:tcPr>
                </a:tc>
                <a:tc>
                  <a:txBody>
                    <a:bodyPr/>
                    <a:lstStyle/>
                    <a:p>
                      <a:pPr algn="ctr"/>
                      <a:r>
                        <a:rPr lang="en-US" sz="1200" dirty="0">
                          <a:latin typeface="Arial" charset="0"/>
                          <a:ea typeface="Arial" charset="0"/>
                          <a:cs typeface="Arial" charset="0"/>
                        </a:rPr>
                        <a:t>Text</a:t>
                      </a:r>
                      <a:r>
                        <a:rPr lang="en-US" sz="1200" baseline="0" dirty="0">
                          <a:latin typeface="Arial" charset="0"/>
                          <a:ea typeface="Arial" charset="0"/>
                          <a:cs typeface="Arial" charset="0"/>
                        </a:rPr>
                        <a:t> here</a:t>
                      </a:r>
                      <a:endParaRPr lang="en-US" sz="1200" dirty="0">
                        <a:latin typeface="Arial" charset="0"/>
                        <a:ea typeface="Arial" charset="0"/>
                        <a:cs typeface="Arial" charset="0"/>
                      </a:endParaRPr>
                    </a:p>
                  </a:txBody>
                  <a:tcPr marL="82611" marR="82611" marT="41305" marB="41305" anchor="ctr">
                    <a:solidFill>
                      <a:srgbClr val="B22F16">
                        <a:alpha val="25098"/>
                      </a:srgbClr>
                    </a:solidFill>
                  </a:tcPr>
                </a:tc>
                <a:tc>
                  <a:txBody>
                    <a:bodyPr/>
                    <a:lstStyle/>
                    <a:p>
                      <a:pPr algn="ctr"/>
                      <a:r>
                        <a:rPr lang="en-US" sz="1200" dirty="0">
                          <a:latin typeface="Arial" charset="0"/>
                          <a:ea typeface="Arial" charset="0"/>
                          <a:cs typeface="Arial" charset="0"/>
                        </a:rPr>
                        <a:t>Text here</a:t>
                      </a:r>
                    </a:p>
                  </a:txBody>
                  <a:tcPr marL="82611" marR="82611" marT="41305" marB="41305" anchor="ctr">
                    <a:solidFill>
                      <a:srgbClr val="B22F16">
                        <a:alpha val="25098"/>
                      </a:srgbClr>
                    </a:solidFill>
                  </a:tcPr>
                </a:tc>
                <a:tc>
                  <a:txBody>
                    <a:bodyPr/>
                    <a:lstStyle/>
                    <a:p>
                      <a:pPr algn="ctr"/>
                      <a:r>
                        <a:rPr lang="en-US" sz="1200" dirty="0">
                          <a:latin typeface="Arial" charset="0"/>
                          <a:ea typeface="Arial" charset="0"/>
                          <a:cs typeface="Arial" charset="0"/>
                        </a:rPr>
                        <a:t>Text here</a:t>
                      </a:r>
                    </a:p>
                  </a:txBody>
                  <a:tcPr marL="82611" marR="82611" marT="41305" marB="41305" anchor="ctr">
                    <a:solidFill>
                      <a:srgbClr val="B22F16">
                        <a:alpha val="25098"/>
                      </a:srgbClr>
                    </a:solidFill>
                  </a:tcPr>
                </a:tc>
                <a:tc>
                  <a:txBody>
                    <a:bodyPr/>
                    <a:lstStyle/>
                    <a:p>
                      <a:pPr algn="ctr"/>
                      <a:r>
                        <a:rPr lang="en-US" sz="1200" dirty="0">
                          <a:latin typeface="Arial" charset="0"/>
                          <a:ea typeface="Arial" charset="0"/>
                          <a:cs typeface="Arial" charset="0"/>
                        </a:rPr>
                        <a:t>Text here</a:t>
                      </a:r>
                    </a:p>
                  </a:txBody>
                  <a:tcPr marL="82611" marR="82611" marT="41305" marB="41305" anchor="ctr">
                    <a:solidFill>
                      <a:srgbClr val="B22F16">
                        <a:alpha val="25098"/>
                      </a:srgbClr>
                    </a:solidFill>
                  </a:tcPr>
                </a:tc>
                <a:extLst>
                  <a:ext uri="{0D108BD9-81ED-4DB2-BD59-A6C34878D82A}">
                    <a16:rowId xmlns="" xmlns:a16="http://schemas.microsoft.com/office/drawing/2014/main" val="10009"/>
                  </a:ext>
                </a:extLst>
              </a:tr>
              <a:tr h="335032">
                <a:tc>
                  <a:txBody>
                    <a:bodyPr/>
                    <a:lstStyle/>
                    <a:p>
                      <a:pPr algn="ctr"/>
                      <a:r>
                        <a:rPr lang="en-US" sz="1200" dirty="0">
                          <a:latin typeface="Arial" charset="0"/>
                          <a:ea typeface="Arial" charset="0"/>
                          <a:cs typeface="Arial" charset="0"/>
                        </a:rPr>
                        <a:t>Text here</a:t>
                      </a:r>
                    </a:p>
                  </a:txBody>
                  <a:tcPr marL="82611" marR="82611" marT="41305" marB="41305" anchor="ctr">
                    <a:solidFill>
                      <a:srgbClr val="B22F16">
                        <a:alpha val="50196"/>
                      </a:srgbClr>
                    </a:solidFill>
                  </a:tcPr>
                </a:tc>
                <a:tc>
                  <a:txBody>
                    <a:bodyPr/>
                    <a:lstStyle/>
                    <a:p>
                      <a:pPr algn="ctr"/>
                      <a:r>
                        <a:rPr lang="en-US" sz="1200" dirty="0">
                          <a:latin typeface="Arial" charset="0"/>
                          <a:ea typeface="Arial" charset="0"/>
                          <a:cs typeface="Arial" charset="0"/>
                        </a:rPr>
                        <a:t>Text here</a:t>
                      </a:r>
                    </a:p>
                  </a:txBody>
                  <a:tcPr marL="82611" marR="82611" marT="41305" marB="41305" anchor="ctr">
                    <a:solidFill>
                      <a:srgbClr val="B22F16">
                        <a:alpha val="50196"/>
                      </a:srgbClr>
                    </a:solidFill>
                  </a:tcPr>
                </a:tc>
                <a:tc>
                  <a:txBody>
                    <a:bodyPr/>
                    <a:lstStyle/>
                    <a:p>
                      <a:pPr algn="ctr"/>
                      <a:r>
                        <a:rPr lang="en-US" sz="1200" dirty="0">
                          <a:latin typeface="Arial" charset="0"/>
                          <a:ea typeface="Arial" charset="0"/>
                          <a:cs typeface="Arial" charset="0"/>
                        </a:rPr>
                        <a:t>Text here</a:t>
                      </a:r>
                    </a:p>
                  </a:txBody>
                  <a:tcPr marL="82611" marR="82611" marT="41305" marB="41305" anchor="ctr">
                    <a:solidFill>
                      <a:srgbClr val="B22F16">
                        <a:alpha val="50196"/>
                      </a:srgbClr>
                    </a:solidFill>
                  </a:tcPr>
                </a:tc>
                <a:tc>
                  <a:txBody>
                    <a:bodyPr/>
                    <a:lstStyle/>
                    <a:p>
                      <a:pPr algn="ctr"/>
                      <a:r>
                        <a:rPr lang="en-US" sz="1200" dirty="0">
                          <a:latin typeface="Arial" charset="0"/>
                          <a:ea typeface="Arial" charset="0"/>
                          <a:cs typeface="Arial" charset="0"/>
                        </a:rPr>
                        <a:t>Text here</a:t>
                      </a:r>
                    </a:p>
                  </a:txBody>
                  <a:tcPr marL="82611" marR="82611" marT="41305" marB="41305" anchor="ctr">
                    <a:solidFill>
                      <a:srgbClr val="B22F16">
                        <a:alpha val="50196"/>
                      </a:srgbClr>
                    </a:solidFill>
                  </a:tcPr>
                </a:tc>
                <a:tc>
                  <a:txBody>
                    <a:bodyPr/>
                    <a:lstStyle/>
                    <a:p>
                      <a:pPr algn="ctr"/>
                      <a:r>
                        <a:rPr lang="en-US" sz="1200" dirty="0">
                          <a:latin typeface="Arial" charset="0"/>
                          <a:ea typeface="Arial" charset="0"/>
                          <a:cs typeface="Arial" charset="0"/>
                        </a:rPr>
                        <a:t>Text here</a:t>
                      </a:r>
                    </a:p>
                  </a:txBody>
                  <a:tcPr marL="82611" marR="82611" marT="41305" marB="41305" anchor="ctr">
                    <a:solidFill>
                      <a:srgbClr val="B22F16">
                        <a:alpha val="50196"/>
                      </a:srgbClr>
                    </a:solidFill>
                  </a:tcPr>
                </a:tc>
                <a:extLst>
                  <a:ext uri="{0D108BD9-81ED-4DB2-BD59-A6C34878D82A}">
                    <a16:rowId xmlns="" xmlns:a16="http://schemas.microsoft.com/office/drawing/2014/main" val="10010"/>
                  </a:ext>
                </a:extLst>
              </a:tr>
            </a:tbl>
          </a:graphicData>
        </a:graphic>
      </p:graphicFrame>
      <p:sp>
        <p:nvSpPr>
          <p:cNvPr id="8" name="Text Placeholder 2"/>
          <p:cNvSpPr>
            <a:spLocks noGrp="1"/>
          </p:cNvSpPr>
          <p:nvPr>
            <p:ph idx="1" hasCustomPrompt="1"/>
          </p:nvPr>
        </p:nvSpPr>
        <p:spPr>
          <a:xfrm>
            <a:off x="734084" y="1276687"/>
            <a:ext cx="2323016" cy="4833591"/>
          </a:xfrm>
          <a:prstGeom prst="rect">
            <a:avLst/>
          </a:prstGeom>
        </p:spPr>
        <p:txBody>
          <a:bodyPr vert="horz" lIns="91440" tIns="45720" rIns="91440" bIns="45720" rtlCol="0">
            <a:noAutofit/>
          </a:bodyPr>
          <a:lstStyle>
            <a:lvl1pPr marL="0" indent="0">
              <a:buNone/>
              <a:defRPr sz="1600"/>
            </a:lvl1pPr>
          </a:lstStyle>
          <a:p>
            <a:pPr lvl="0"/>
            <a:r>
              <a:rPr lang="en-US" dirty="0"/>
              <a:t>Text to come here</a:t>
            </a:r>
          </a:p>
        </p:txBody>
      </p:sp>
    </p:spTree>
    <p:extLst>
      <p:ext uri="{BB962C8B-B14F-4D97-AF65-F5344CB8AC3E}">
        <p14:creationId xmlns:p14="http://schemas.microsoft.com/office/powerpoint/2010/main" val="247582230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Blue Cover slide">
    <p:spTree>
      <p:nvGrpSpPr>
        <p:cNvPr id="1" name=""/>
        <p:cNvGrpSpPr/>
        <p:nvPr/>
      </p:nvGrpSpPr>
      <p:grpSpPr>
        <a:xfrm>
          <a:off x="0" y="0"/>
          <a:ext cx="0" cy="0"/>
          <a:chOff x="0" y="0"/>
          <a:chExt cx="0" cy="0"/>
        </a:xfrm>
      </p:grpSpPr>
      <p:pic>
        <p:nvPicPr>
          <p:cNvPr id="7" name="Picture 6" descr="A4 Page_v1-02.jp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14" y="0"/>
            <a:ext cx="9142571" cy="6858000"/>
          </a:xfrm>
          <a:prstGeom prst="rect">
            <a:avLst/>
          </a:prstGeom>
        </p:spPr>
      </p:pic>
      <p:sp>
        <p:nvSpPr>
          <p:cNvPr id="18" name="Title 17"/>
          <p:cNvSpPr>
            <a:spLocks noGrp="1"/>
          </p:cNvSpPr>
          <p:nvPr>
            <p:ph type="title" hasCustomPrompt="1"/>
          </p:nvPr>
        </p:nvSpPr>
        <p:spPr>
          <a:xfrm>
            <a:off x="5039169" y="2412145"/>
            <a:ext cx="3714687" cy="856675"/>
          </a:xfrm>
        </p:spPr>
        <p:txBody>
          <a:bodyPr>
            <a:normAutofit/>
          </a:bodyPr>
          <a:lstStyle>
            <a:lvl1pPr>
              <a:defRPr sz="2600" b="1" baseline="0">
                <a:solidFill>
                  <a:schemeClr val="bg1"/>
                </a:solidFill>
              </a:defRPr>
            </a:lvl1pPr>
          </a:lstStyle>
          <a:p>
            <a:r>
              <a:rPr lang="en-US" dirty="0"/>
              <a:t>Deck Title comes here</a:t>
            </a:r>
          </a:p>
        </p:txBody>
      </p:sp>
      <p:sp>
        <p:nvSpPr>
          <p:cNvPr id="23" name="Text Placeholder 22"/>
          <p:cNvSpPr>
            <a:spLocks noGrp="1"/>
          </p:cNvSpPr>
          <p:nvPr>
            <p:ph type="body" sz="quarter" idx="10" hasCustomPrompt="1"/>
          </p:nvPr>
        </p:nvSpPr>
        <p:spPr>
          <a:xfrm>
            <a:off x="5039169" y="3392424"/>
            <a:ext cx="2790825" cy="618744"/>
          </a:xfrm>
        </p:spPr>
        <p:txBody>
          <a:bodyPr anchor="ctr">
            <a:noAutofit/>
          </a:bodyPr>
          <a:lstStyle>
            <a:lvl1pPr marL="0" indent="0">
              <a:spcAft>
                <a:spcPts val="200"/>
              </a:spcAft>
              <a:buNone/>
              <a:defRPr sz="1600">
                <a:solidFill>
                  <a:schemeClr val="bg1"/>
                </a:solidFill>
              </a:defRPr>
            </a:lvl1pPr>
          </a:lstStyle>
          <a:p>
            <a:pPr lvl="0"/>
            <a:r>
              <a:rPr lang="en-US" dirty="0"/>
              <a:t>01 January 2017</a:t>
            </a:r>
          </a:p>
        </p:txBody>
      </p:sp>
      <p:pic>
        <p:nvPicPr>
          <p:cNvPr id="6" name="Picture 5"/>
          <p:cNvPicPr>
            <a:picLocks noChangeAspect="1"/>
          </p:cNvPicPr>
          <p:nvPr userDrawn="1"/>
        </p:nvPicPr>
        <p:blipFill rotWithShape="1">
          <a:blip r:embed="rId3" cstate="print">
            <a:extLst>
              <a:ext uri="{28A0092B-C50C-407E-A947-70E740481C1C}">
                <a14:useLocalDpi xmlns:a14="http://schemas.microsoft.com/office/drawing/2010/main" val="0"/>
              </a:ext>
            </a:extLst>
          </a:blip>
          <a:srcRect l="3582" t="34271" r="15" b="31898"/>
          <a:stretch/>
        </p:blipFill>
        <p:spPr>
          <a:xfrm>
            <a:off x="232014" y="6034153"/>
            <a:ext cx="2542905" cy="630936"/>
          </a:xfrm>
          <a:prstGeom prst="rect">
            <a:avLst/>
          </a:prstGeom>
        </p:spPr>
      </p:pic>
    </p:spTree>
    <p:extLst>
      <p:ext uri="{BB962C8B-B14F-4D97-AF65-F5344CB8AC3E}">
        <p14:creationId xmlns:p14="http://schemas.microsoft.com/office/powerpoint/2010/main" val="233681961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lvl1pPr>
              <a:defRPr sz="1600">
                <a:solidFill>
                  <a:schemeClr val="tx1"/>
                </a:solidFill>
              </a:defRPr>
            </a:lvl1pPr>
            <a:lvl2pPr>
              <a:defRPr sz="1600">
                <a:solidFill>
                  <a:schemeClr val="tx1"/>
                </a:solidFill>
              </a:defRPr>
            </a:lvl2pPr>
            <a:lvl3pPr>
              <a:defRPr sz="1600">
                <a:solidFill>
                  <a:schemeClr val="tx1"/>
                </a:solidFill>
              </a:defRPr>
            </a:lvl3pPr>
            <a:lvl4pPr>
              <a:defRPr sz="1600">
                <a:solidFill>
                  <a:schemeClr val="tx1"/>
                </a:solidFill>
              </a:defRPr>
            </a:lvl4pPr>
            <a:lvl5pPr>
              <a:defRPr sz="1600">
                <a:solidFill>
                  <a:schemeClr val="tx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Slide Number Placeholder 5"/>
          <p:cNvSpPr>
            <a:spLocks noGrp="1"/>
          </p:cNvSpPr>
          <p:nvPr>
            <p:ph type="sldNum" sz="quarter" idx="12"/>
          </p:nvPr>
        </p:nvSpPr>
        <p:spPr/>
        <p:txBody>
          <a:bodyPr/>
          <a:lstStyle/>
          <a:p>
            <a:fld id="{353CB433-A6EE-44F1-B9D3-A6E8EE95F9C9}" type="slidenum">
              <a:rPr lang="en-IN" smtClean="0">
                <a:solidFill>
                  <a:prstClr val="black">
                    <a:tint val="75000"/>
                    <a:alpha val="99000"/>
                  </a:prstClr>
                </a:solidFill>
                <a:latin typeface="Calibri"/>
              </a:rPr>
              <a:pPr/>
              <a:t>‹#›</a:t>
            </a:fld>
            <a:endParaRPr lang="en-IN" dirty="0">
              <a:solidFill>
                <a:prstClr val="black">
                  <a:tint val="75000"/>
                  <a:alpha val="99000"/>
                </a:prstClr>
              </a:solidFill>
              <a:latin typeface="Calibri"/>
            </a:endParaRPr>
          </a:p>
        </p:txBody>
      </p:sp>
    </p:spTree>
    <p:extLst>
      <p:ext uri="{BB962C8B-B14F-4D97-AF65-F5344CB8AC3E}">
        <p14:creationId xmlns:p14="http://schemas.microsoft.com/office/powerpoint/2010/main" val="627348106"/>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theme" Target="../theme/theme1.xml"/><Relationship Id="rId9" Type="http://schemas.openxmlformats.org/officeDocument/2006/relationships/image" Target="../media/image1.jpeg"/><Relationship Id="rId1" Type="http://schemas.openxmlformats.org/officeDocument/2006/relationships/slideLayout" Target="../slideLayouts/slideLayout1.xml"/><Relationship Id="rId2" Type="http://schemas.openxmlformats.org/officeDocument/2006/relationships/slideLayout" Target="../slideLayouts/slideLayout2.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0.xml"/><Relationship Id="rId4" Type="http://schemas.openxmlformats.org/officeDocument/2006/relationships/slideLayout" Target="../slideLayouts/slideLayout11.xml"/><Relationship Id="rId5" Type="http://schemas.openxmlformats.org/officeDocument/2006/relationships/slideLayout" Target="../slideLayouts/slideLayout12.xml"/><Relationship Id="rId6" Type="http://schemas.openxmlformats.org/officeDocument/2006/relationships/slideLayout" Target="../slideLayouts/slideLayout13.xml"/><Relationship Id="rId7" Type="http://schemas.openxmlformats.org/officeDocument/2006/relationships/slideLayout" Target="../slideLayouts/slideLayout14.xml"/><Relationship Id="rId8" Type="http://schemas.openxmlformats.org/officeDocument/2006/relationships/theme" Target="../theme/theme2.xml"/><Relationship Id="rId9" Type="http://schemas.openxmlformats.org/officeDocument/2006/relationships/image" Target="../media/image1.jpeg"/><Relationship Id="rId1" Type="http://schemas.openxmlformats.org/officeDocument/2006/relationships/slideLayout" Target="../slideLayouts/slideLayout8.xml"/><Relationship Id="rId2" Type="http://schemas.openxmlformats.org/officeDocument/2006/relationships/slideLayout" Target="../slideLayouts/slideLayout9.xml"/></Relationships>
</file>

<file path=ppt/slideMasters/_rels/slideMaster3.xml.rels><?xml version="1.0" encoding="UTF-8" standalone="yes"?>
<Relationships xmlns="http://schemas.openxmlformats.org/package/2006/relationships"><Relationship Id="rId3" Type="http://schemas.openxmlformats.org/officeDocument/2006/relationships/slideLayout" Target="../slideLayouts/slideLayout17.xml"/><Relationship Id="rId4" Type="http://schemas.openxmlformats.org/officeDocument/2006/relationships/slideLayout" Target="../slideLayouts/slideLayout18.xml"/><Relationship Id="rId5" Type="http://schemas.openxmlformats.org/officeDocument/2006/relationships/slideLayout" Target="../slideLayouts/slideLayout19.xml"/><Relationship Id="rId6" Type="http://schemas.openxmlformats.org/officeDocument/2006/relationships/slideLayout" Target="../slideLayouts/slideLayout20.xml"/><Relationship Id="rId7" Type="http://schemas.openxmlformats.org/officeDocument/2006/relationships/slideLayout" Target="../slideLayouts/slideLayout21.xml"/><Relationship Id="rId8" Type="http://schemas.openxmlformats.org/officeDocument/2006/relationships/theme" Target="../theme/theme3.xml"/><Relationship Id="rId9" Type="http://schemas.openxmlformats.org/officeDocument/2006/relationships/image" Target="../media/image1.jpeg"/><Relationship Id="rId1" Type="http://schemas.openxmlformats.org/officeDocument/2006/relationships/slideLayout" Target="../slideLayouts/slideLayout15.xml"/><Relationship Id="rId2" Type="http://schemas.openxmlformats.org/officeDocument/2006/relationships/slideLayout" Target="../slideLayouts/slideLayout16.xml"/></Relationships>
</file>

<file path=ppt/slideMasters/_rels/slideMaster4.xml.rels><?xml version="1.0" encoding="UTF-8" standalone="yes"?>
<Relationships xmlns="http://schemas.openxmlformats.org/package/2006/relationships"><Relationship Id="rId3" Type="http://schemas.openxmlformats.org/officeDocument/2006/relationships/slideLayout" Target="../slideLayouts/slideLayout24.xml"/><Relationship Id="rId4" Type="http://schemas.openxmlformats.org/officeDocument/2006/relationships/slideLayout" Target="../slideLayouts/slideLayout25.xml"/><Relationship Id="rId5" Type="http://schemas.openxmlformats.org/officeDocument/2006/relationships/slideLayout" Target="../slideLayouts/slideLayout26.xml"/><Relationship Id="rId6" Type="http://schemas.openxmlformats.org/officeDocument/2006/relationships/slideLayout" Target="../slideLayouts/slideLayout27.xml"/><Relationship Id="rId7" Type="http://schemas.openxmlformats.org/officeDocument/2006/relationships/slideLayout" Target="../slideLayouts/slideLayout28.xml"/><Relationship Id="rId8" Type="http://schemas.openxmlformats.org/officeDocument/2006/relationships/theme" Target="../theme/theme4.xml"/><Relationship Id="rId9" Type="http://schemas.openxmlformats.org/officeDocument/2006/relationships/image" Target="../media/image1.jpeg"/><Relationship Id="rId1" Type="http://schemas.openxmlformats.org/officeDocument/2006/relationships/slideLayout" Target="../slideLayouts/slideLayout22.xml"/><Relationship Id="rId2" Type="http://schemas.openxmlformats.org/officeDocument/2006/relationships/slideLayout" Target="../slideLayouts/slideLayout23.xml"/></Relationships>
</file>

<file path=ppt/slideMasters/_rels/slideMaster5.xml.rels><?xml version="1.0" encoding="UTF-8" standalone="yes"?>
<Relationships xmlns="http://schemas.openxmlformats.org/package/2006/relationships"><Relationship Id="rId3" Type="http://schemas.openxmlformats.org/officeDocument/2006/relationships/slideLayout" Target="../slideLayouts/slideLayout31.xml"/><Relationship Id="rId4" Type="http://schemas.openxmlformats.org/officeDocument/2006/relationships/slideLayout" Target="../slideLayouts/slideLayout32.xml"/><Relationship Id="rId5" Type="http://schemas.openxmlformats.org/officeDocument/2006/relationships/slideLayout" Target="../slideLayouts/slideLayout33.xml"/><Relationship Id="rId6" Type="http://schemas.openxmlformats.org/officeDocument/2006/relationships/slideLayout" Target="../slideLayouts/slideLayout34.xml"/><Relationship Id="rId7" Type="http://schemas.openxmlformats.org/officeDocument/2006/relationships/slideLayout" Target="../slideLayouts/slideLayout35.xml"/><Relationship Id="rId8" Type="http://schemas.openxmlformats.org/officeDocument/2006/relationships/theme" Target="../theme/theme5.xml"/><Relationship Id="rId9" Type="http://schemas.openxmlformats.org/officeDocument/2006/relationships/image" Target="../media/image1.jpeg"/><Relationship Id="rId1" Type="http://schemas.openxmlformats.org/officeDocument/2006/relationships/slideLayout" Target="../slideLayouts/slideLayout29.xml"/><Relationship Id="rId2" Type="http://schemas.openxmlformats.org/officeDocument/2006/relationships/slideLayout" Target="../slideLayouts/slideLayout30.xml"/></Relationships>
</file>

<file path=ppt/slideMasters/_rels/slideMaster6.xml.rels><?xml version="1.0" encoding="UTF-8" standalone="yes"?>
<Relationships xmlns="http://schemas.openxmlformats.org/package/2006/relationships"><Relationship Id="rId3" Type="http://schemas.openxmlformats.org/officeDocument/2006/relationships/slideLayout" Target="../slideLayouts/slideLayout38.xml"/><Relationship Id="rId4" Type="http://schemas.openxmlformats.org/officeDocument/2006/relationships/slideLayout" Target="../slideLayouts/slideLayout39.xml"/><Relationship Id="rId5" Type="http://schemas.openxmlformats.org/officeDocument/2006/relationships/slideLayout" Target="../slideLayouts/slideLayout40.xml"/><Relationship Id="rId6" Type="http://schemas.openxmlformats.org/officeDocument/2006/relationships/slideLayout" Target="../slideLayouts/slideLayout41.xml"/><Relationship Id="rId7" Type="http://schemas.openxmlformats.org/officeDocument/2006/relationships/slideLayout" Target="../slideLayouts/slideLayout42.xml"/><Relationship Id="rId8" Type="http://schemas.openxmlformats.org/officeDocument/2006/relationships/theme" Target="../theme/theme6.xml"/><Relationship Id="rId9" Type="http://schemas.openxmlformats.org/officeDocument/2006/relationships/image" Target="../media/image1.jpeg"/><Relationship Id="rId1" Type="http://schemas.openxmlformats.org/officeDocument/2006/relationships/slideLayout" Target="../slideLayouts/slideLayout36.xml"/><Relationship Id="rId2" Type="http://schemas.openxmlformats.org/officeDocument/2006/relationships/slideLayout" Target="../slideLayouts/slideLayout37.xml"/></Relationships>
</file>

<file path=ppt/slideMasters/_rels/slideMaster7.xml.rels><?xml version="1.0" encoding="UTF-8" standalone="yes"?>
<Relationships xmlns="http://schemas.openxmlformats.org/package/2006/relationships"><Relationship Id="rId3" Type="http://schemas.openxmlformats.org/officeDocument/2006/relationships/slideLayout" Target="../slideLayouts/slideLayout45.xml"/><Relationship Id="rId4" Type="http://schemas.openxmlformats.org/officeDocument/2006/relationships/slideLayout" Target="../slideLayouts/slideLayout46.xml"/><Relationship Id="rId5" Type="http://schemas.openxmlformats.org/officeDocument/2006/relationships/slideLayout" Target="../slideLayouts/slideLayout47.xml"/><Relationship Id="rId6" Type="http://schemas.openxmlformats.org/officeDocument/2006/relationships/slideLayout" Target="../slideLayouts/slideLayout48.xml"/><Relationship Id="rId7" Type="http://schemas.openxmlformats.org/officeDocument/2006/relationships/slideLayout" Target="../slideLayouts/slideLayout49.xml"/><Relationship Id="rId8" Type="http://schemas.openxmlformats.org/officeDocument/2006/relationships/theme" Target="../theme/theme7.xml"/><Relationship Id="rId9" Type="http://schemas.openxmlformats.org/officeDocument/2006/relationships/image" Target="../media/image1.jpeg"/><Relationship Id="rId1" Type="http://schemas.openxmlformats.org/officeDocument/2006/relationships/slideLayout" Target="../slideLayouts/slideLayout43.xml"/><Relationship Id="rId2" Type="http://schemas.openxmlformats.org/officeDocument/2006/relationships/slideLayout" Target="../slideLayouts/slideLayout44.xml"/></Relationships>
</file>

<file path=ppt/slideMasters/_rels/slideMaster8.xml.rels><?xml version="1.0" encoding="UTF-8" standalone="yes"?>
<Relationships xmlns="http://schemas.openxmlformats.org/package/2006/relationships"><Relationship Id="rId3" Type="http://schemas.openxmlformats.org/officeDocument/2006/relationships/slideLayout" Target="../slideLayouts/slideLayout52.xml"/><Relationship Id="rId4" Type="http://schemas.openxmlformats.org/officeDocument/2006/relationships/slideLayout" Target="../slideLayouts/slideLayout53.xml"/><Relationship Id="rId5" Type="http://schemas.openxmlformats.org/officeDocument/2006/relationships/slideLayout" Target="../slideLayouts/slideLayout54.xml"/><Relationship Id="rId6" Type="http://schemas.openxmlformats.org/officeDocument/2006/relationships/slideLayout" Target="../slideLayouts/slideLayout55.xml"/><Relationship Id="rId7" Type="http://schemas.openxmlformats.org/officeDocument/2006/relationships/slideLayout" Target="../slideLayouts/slideLayout56.xml"/><Relationship Id="rId8" Type="http://schemas.openxmlformats.org/officeDocument/2006/relationships/theme" Target="../theme/theme8.xml"/><Relationship Id="rId9" Type="http://schemas.openxmlformats.org/officeDocument/2006/relationships/image" Target="../media/image1.jpeg"/><Relationship Id="rId1" Type="http://schemas.openxmlformats.org/officeDocument/2006/relationships/slideLayout" Target="../slideLayouts/slideLayout50.xml"/><Relationship Id="rId2" Type="http://schemas.openxmlformats.org/officeDocument/2006/relationships/slideLayout" Target="../slideLayouts/slideLayout5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alpha val="0"/>
          </a:schemeClr>
        </a:solidFill>
        <a:effectLst/>
      </p:bgPr>
    </p:bg>
    <p:spTree>
      <p:nvGrpSpPr>
        <p:cNvPr id="1" name=""/>
        <p:cNvGrpSpPr/>
        <p:nvPr/>
      </p:nvGrpSpPr>
      <p:grpSpPr>
        <a:xfrm>
          <a:off x="0" y="0"/>
          <a:ext cx="0" cy="0"/>
          <a:chOff x="0" y="0"/>
          <a:chExt cx="0" cy="0"/>
        </a:xfrm>
      </p:grpSpPr>
      <p:pic>
        <p:nvPicPr>
          <p:cNvPr id="5" name="Picture 4" descr="A4 Page-04.jpg"/>
          <p:cNvPicPr>
            <a:picLocks noChangeAspect="1"/>
          </p:cNvPicPr>
          <p:nvPr userDrawn="1"/>
        </p:nvPicPr>
        <p:blipFill>
          <a:blip r:embed="rId9" cstate="print">
            <a:extLst>
              <a:ext uri="{28A0092B-C50C-407E-A947-70E740481C1C}">
                <a14:useLocalDpi xmlns:a14="http://schemas.microsoft.com/office/drawing/2010/main" val="0"/>
              </a:ext>
            </a:extLst>
          </a:blip>
          <a:stretch>
            <a:fillRect/>
          </a:stretch>
        </p:blipFill>
        <p:spPr>
          <a:xfrm>
            <a:off x="0" y="0"/>
            <a:ext cx="9144000" cy="6857464"/>
          </a:xfrm>
          <a:prstGeom prst="rect">
            <a:avLst/>
          </a:prstGeom>
        </p:spPr>
      </p:pic>
      <p:sp>
        <p:nvSpPr>
          <p:cNvPr id="3" name="Text Placeholder 2"/>
          <p:cNvSpPr>
            <a:spLocks noGrp="1"/>
          </p:cNvSpPr>
          <p:nvPr>
            <p:ph type="body" idx="1"/>
          </p:nvPr>
        </p:nvSpPr>
        <p:spPr>
          <a:xfrm>
            <a:off x="734083" y="1276687"/>
            <a:ext cx="7958397" cy="4833591"/>
          </a:xfrm>
          <a:prstGeom prst="rect">
            <a:avLst/>
          </a:prstGeom>
        </p:spPr>
        <p:txBody>
          <a:bodyPr vert="horz" lIns="91440" tIns="45720" rIns="91440" bIns="4572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Slide Number Placeholder 5"/>
          <p:cNvSpPr>
            <a:spLocks noGrp="1"/>
          </p:cNvSpPr>
          <p:nvPr>
            <p:ph type="sldNum" sz="quarter" idx="4"/>
          </p:nvPr>
        </p:nvSpPr>
        <p:spPr>
          <a:xfrm>
            <a:off x="6632666" y="6356351"/>
            <a:ext cx="2057400" cy="365125"/>
          </a:xfrm>
          <a:prstGeom prst="rect">
            <a:avLst/>
          </a:prstGeom>
        </p:spPr>
        <p:txBody>
          <a:bodyPr vert="horz" lIns="91440" tIns="45720" rIns="91440" bIns="45720" rtlCol="0" anchor="ctr"/>
          <a:lstStyle>
            <a:lvl1pPr algn="r">
              <a:defRPr sz="1200">
                <a:solidFill>
                  <a:schemeClr val="tx1">
                    <a:tint val="75000"/>
                    <a:alpha val="99000"/>
                  </a:schemeClr>
                </a:solidFill>
              </a:defRPr>
            </a:lvl1pPr>
          </a:lstStyle>
          <a:p>
            <a:fld id="{353CB433-A6EE-44F1-B9D3-A6E8EE95F9C9}" type="slidenum">
              <a:rPr lang="en-IN" smtClean="0"/>
              <a:pPr/>
              <a:t>‹#›</a:t>
            </a:fld>
            <a:endParaRPr lang="en-IN" dirty="0"/>
          </a:p>
        </p:txBody>
      </p:sp>
      <p:cxnSp>
        <p:nvCxnSpPr>
          <p:cNvPr id="8" name="Straight Connector 7"/>
          <p:cNvCxnSpPr/>
          <p:nvPr userDrawn="1"/>
        </p:nvCxnSpPr>
        <p:spPr>
          <a:xfrm>
            <a:off x="734785" y="6234902"/>
            <a:ext cx="7955280" cy="0"/>
          </a:xfrm>
          <a:prstGeom prst="line">
            <a:avLst/>
          </a:prstGeom>
          <a:ln>
            <a:solidFill>
              <a:srgbClr val="B22F16"/>
            </a:solidFill>
          </a:ln>
        </p:spPr>
        <p:style>
          <a:lnRef idx="1">
            <a:schemeClr val="accent1"/>
          </a:lnRef>
          <a:fillRef idx="0">
            <a:schemeClr val="accent1"/>
          </a:fillRef>
          <a:effectRef idx="0">
            <a:schemeClr val="accent1"/>
          </a:effectRef>
          <a:fontRef idx="minor">
            <a:schemeClr val="tx1"/>
          </a:fontRef>
        </p:style>
      </p:cxnSp>
      <p:sp>
        <p:nvSpPr>
          <p:cNvPr id="11" name="Parallelogram 10"/>
          <p:cNvSpPr/>
          <p:nvPr userDrawn="1"/>
        </p:nvSpPr>
        <p:spPr>
          <a:xfrm>
            <a:off x="734785" y="1000363"/>
            <a:ext cx="7955281" cy="45719"/>
          </a:xfrm>
          <a:prstGeom prst="parallelogram">
            <a:avLst>
              <a:gd name="adj" fmla="val 0"/>
            </a:avLst>
          </a:prstGeom>
          <a:solidFill>
            <a:srgbClr val="DA472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Placeholder 1"/>
          <p:cNvSpPr>
            <a:spLocks noGrp="1"/>
          </p:cNvSpPr>
          <p:nvPr>
            <p:ph type="title"/>
          </p:nvPr>
        </p:nvSpPr>
        <p:spPr>
          <a:xfrm>
            <a:off x="771969" y="64784"/>
            <a:ext cx="7918096" cy="856675"/>
          </a:xfrm>
          <a:prstGeom prst="rect">
            <a:avLst/>
          </a:prstGeom>
        </p:spPr>
        <p:txBody>
          <a:bodyPr vert="horz" lIns="91440" tIns="45720" rIns="91440" bIns="45720" rtlCol="0" anchor="ctr">
            <a:normAutofit/>
          </a:bodyPr>
          <a:lstStyle/>
          <a:p>
            <a:r>
              <a:rPr lang="en-US" dirty="0"/>
              <a:t>Click to edit Master title style</a:t>
            </a:r>
          </a:p>
        </p:txBody>
      </p:sp>
    </p:spTree>
    <p:extLst>
      <p:ext uri="{BB962C8B-B14F-4D97-AF65-F5344CB8AC3E}">
        <p14:creationId xmlns:p14="http://schemas.microsoft.com/office/powerpoint/2010/main" val="3909532707"/>
      </p:ext>
    </p:extLst>
  </p:cSld>
  <p:clrMap bg1="lt1" tx1="dk1" bg2="lt2" tx2="dk2" accent1="accent1" accent2="accent2" accent3="accent3" accent4="accent4" accent5="accent5" accent6="accent6" hlink="hlink" folHlink="folHlink"/>
  <p:sldLayoutIdLst>
    <p:sldLayoutId id="2147483679" r:id="rId1"/>
    <p:sldLayoutId id="2147483665" r:id="rId2"/>
    <p:sldLayoutId id="2147483666" r:id="rId3"/>
    <p:sldLayoutId id="2147483678" r:id="rId4"/>
    <p:sldLayoutId id="2147483667" r:id="rId5"/>
    <p:sldLayoutId id="2147483672" r:id="rId6"/>
    <p:sldLayoutId id="2147483654" r:id="rId7"/>
  </p:sldLayoutIdLst>
  <p:hf hdr="0" dt="0"/>
  <p:txStyles>
    <p:titleStyle>
      <a:lvl1pPr algn="l" defTabSz="914400" rtl="0" eaLnBrk="1" latinLnBrk="0" hangingPunct="1">
        <a:lnSpc>
          <a:spcPct val="90000"/>
        </a:lnSpc>
        <a:spcBef>
          <a:spcPct val="0"/>
        </a:spcBef>
        <a:buNone/>
        <a:defRPr sz="3200" kern="1200">
          <a:solidFill>
            <a:srgbClr val="C00000"/>
          </a:solidFill>
          <a:latin typeface="Arial" panose="020B0604020202020204" pitchFamily="34" charset="0"/>
          <a:ea typeface="+mj-ea"/>
          <a:cs typeface="Arial" panose="020B0604020202020204" pitchFamily="34" charset="0"/>
        </a:defRPr>
      </a:lvl1pPr>
    </p:titleStyle>
    <p:bodyStyle>
      <a:lvl1pPr marL="231775" indent="-231775" algn="l" defTabSz="914400" rtl="0" eaLnBrk="1" latinLnBrk="0" hangingPunct="1">
        <a:lnSpc>
          <a:spcPct val="100000"/>
        </a:lnSpc>
        <a:spcBef>
          <a:spcPts val="0"/>
        </a:spcBef>
        <a:spcAft>
          <a:spcPts val="800"/>
        </a:spcAft>
        <a:buSzPct val="120000"/>
        <a:buFont typeface="Arial" panose="020B0604020202020204" pitchFamily="34" charset="0"/>
        <a:buChar char="•"/>
        <a:defRPr sz="1600" kern="1200">
          <a:solidFill>
            <a:schemeClr val="tx1"/>
          </a:solidFill>
          <a:latin typeface="Arial" panose="020B0604020202020204" pitchFamily="34" charset="0"/>
          <a:ea typeface="+mn-ea"/>
          <a:cs typeface="Arial" panose="020B0604020202020204" pitchFamily="34" charset="0"/>
        </a:defRPr>
      </a:lvl1pPr>
      <a:lvl2pPr marL="685800" indent="-222250" algn="l" defTabSz="914400" rtl="0" eaLnBrk="1" latinLnBrk="0" hangingPunct="1">
        <a:lnSpc>
          <a:spcPct val="100000"/>
        </a:lnSpc>
        <a:spcBef>
          <a:spcPts val="500"/>
        </a:spcBef>
        <a:spcAft>
          <a:spcPts val="800"/>
        </a:spcAft>
        <a:buFont typeface="AppleSymbols" charset="0"/>
        <a:buChar char="⎼"/>
        <a:defRPr sz="16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100000"/>
        </a:lnSpc>
        <a:spcBef>
          <a:spcPts val="500"/>
        </a:spcBef>
        <a:spcAft>
          <a:spcPts val="800"/>
        </a:spcAft>
        <a:buFont typeface="Courier New" charset="0"/>
        <a:buChar char="o"/>
        <a:defRPr sz="1600" kern="1200">
          <a:solidFill>
            <a:schemeClr val="tx1"/>
          </a:solidFill>
          <a:latin typeface="Arial" panose="020B0604020202020204" pitchFamily="34" charset="0"/>
          <a:ea typeface="+mn-ea"/>
          <a:cs typeface="Arial" panose="020B0604020202020204" pitchFamily="34" charset="0"/>
        </a:defRPr>
      </a:lvl3pPr>
      <a:lvl4pPr marL="1600200" indent="-222250" algn="l" defTabSz="914400" rtl="0" eaLnBrk="1" latinLnBrk="0" hangingPunct="1">
        <a:lnSpc>
          <a:spcPct val="100000"/>
        </a:lnSpc>
        <a:spcBef>
          <a:spcPts val="500"/>
        </a:spcBef>
        <a:spcAft>
          <a:spcPts val="800"/>
        </a:spcAft>
        <a:buFont typeface="Arial" charset="0"/>
        <a:buChar char="•"/>
        <a:defRPr sz="1600" kern="1200">
          <a:solidFill>
            <a:schemeClr val="tx1"/>
          </a:solidFill>
          <a:latin typeface="Arial" panose="020B0604020202020204" pitchFamily="34" charset="0"/>
          <a:ea typeface="+mn-ea"/>
          <a:cs typeface="Arial" panose="020B0604020202020204" pitchFamily="34" charset="0"/>
        </a:defRPr>
      </a:lvl4pPr>
      <a:lvl5pPr marL="2057400" indent="-270000" algn="l" defTabSz="914400" rtl="0" eaLnBrk="1" latinLnBrk="0" hangingPunct="1">
        <a:lnSpc>
          <a:spcPct val="100000"/>
        </a:lnSpc>
        <a:spcBef>
          <a:spcPts val="500"/>
        </a:spcBef>
        <a:spcAft>
          <a:spcPts val="800"/>
        </a:spcAft>
        <a:buFont typeface="Wingdings" charset="2"/>
        <a:buChar char="§"/>
        <a:defRPr sz="16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alpha val="0"/>
          </a:schemeClr>
        </a:solidFill>
        <a:effectLst/>
      </p:bgPr>
    </p:bg>
    <p:spTree>
      <p:nvGrpSpPr>
        <p:cNvPr id="1" name=""/>
        <p:cNvGrpSpPr/>
        <p:nvPr/>
      </p:nvGrpSpPr>
      <p:grpSpPr>
        <a:xfrm>
          <a:off x="0" y="0"/>
          <a:ext cx="0" cy="0"/>
          <a:chOff x="0" y="0"/>
          <a:chExt cx="0" cy="0"/>
        </a:xfrm>
      </p:grpSpPr>
      <p:pic>
        <p:nvPicPr>
          <p:cNvPr id="5" name="Picture 4" descr="A4 Page-04.jpg"/>
          <p:cNvPicPr>
            <a:picLocks noChangeAspect="1"/>
          </p:cNvPicPr>
          <p:nvPr userDrawn="1"/>
        </p:nvPicPr>
        <p:blipFill>
          <a:blip r:embed="rId9" cstate="print">
            <a:extLst>
              <a:ext uri="{28A0092B-C50C-407E-A947-70E740481C1C}">
                <a14:useLocalDpi xmlns:a14="http://schemas.microsoft.com/office/drawing/2010/main" val="0"/>
              </a:ext>
            </a:extLst>
          </a:blip>
          <a:stretch>
            <a:fillRect/>
          </a:stretch>
        </p:blipFill>
        <p:spPr>
          <a:xfrm>
            <a:off x="0" y="0"/>
            <a:ext cx="9144000" cy="6857464"/>
          </a:xfrm>
          <a:prstGeom prst="rect">
            <a:avLst/>
          </a:prstGeom>
        </p:spPr>
      </p:pic>
      <p:sp>
        <p:nvSpPr>
          <p:cNvPr id="3" name="Text Placeholder 2"/>
          <p:cNvSpPr>
            <a:spLocks noGrp="1"/>
          </p:cNvSpPr>
          <p:nvPr>
            <p:ph type="body" idx="1"/>
          </p:nvPr>
        </p:nvSpPr>
        <p:spPr>
          <a:xfrm>
            <a:off x="734083" y="1276687"/>
            <a:ext cx="7958397" cy="4833591"/>
          </a:xfrm>
          <a:prstGeom prst="rect">
            <a:avLst/>
          </a:prstGeom>
        </p:spPr>
        <p:txBody>
          <a:bodyPr vert="horz" lIns="91440" tIns="45720" rIns="91440" bIns="4572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Slide Number Placeholder 5"/>
          <p:cNvSpPr>
            <a:spLocks noGrp="1"/>
          </p:cNvSpPr>
          <p:nvPr>
            <p:ph type="sldNum" sz="quarter" idx="4"/>
          </p:nvPr>
        </p:nvSpPr>
        <p:spPr>
          <a:xfrm>
            <a:off x="6632666" y="6356351"/>
            <a:ext cx="2057400" cy="365125"/>
          </a:xfrm>
          <a:prstGeom prst="rect">
            <a:avLst/>
          </a:prstGeom>
        </p:spPr>
        <p:txBody>
          <a:bodyPr vert="horz" lIns="91440" tIns="45720" rIns="91440" bIns="45720" rtlCol="0" anchor="ctr"/>
          <a:lstStyle>
            <a:lvl1pPr algn="r">
              <a:defRPr sz="1200">
                <a:solidFill>
                  <a:schemeClr val="tx1">
                    <a:tint val="75000"/>
                    <a:alpha val="99000"/>
                  </a:schemeClr>
                </a:solidFill>
              </a:defRPr>
            </a:lvl1pPr>
          </a:lstStyle>
          <a:p>
            <a:fld id="{353CB433-A6EE-44F1-B9D3-A6E8EE95F9C9}" type="slidenum">
              <a:rPr lang="en-IN" smtClean="0">
                <a:solidFill>
                  <a:prstClr val="black">
                    <a:tint val="75000"/>
                    <a:alpha val="99000"/>
                  </a:prstClr>
                </a:solidFill>
                <a:latin typeface="Calibri"/>
              </a:rPr>
              <a:pPr/>
              <a:t>‹#›</a:t>
            </a:fld>
            <a:endParaRPr lang="en-IN" dirty="0">
              <a:solidFill>
                <a:prstClr val="black">
                  <a:tint val="75000"/>
                  <a:alpha val="99000"/>
                </a:prstClr>
              </a:solidFill>
              <a:latin typeface="Calibri"/>
            </a:endParaRPr>
          </a:p>
        </p:txBody>
      </p:sp>
      <p:cxnSp>
        <p:nvCxnSpPr>
          <p:cNvPr id="8" name="Straight Connector 7"/>
          <p:cNvCxnSpPr/>
          <p:nvPr userDrawn="1"/>
        </p:nvCxnSpPr>
        <p:spPr>
          <a:xfrm>
            <a:off x="734785" y="6234902"/>
            <a:ext cx="7955280" cy="0"/>
          </a:xfrm>
          <a:prstGeom prst="line">
            <a:avLst/>
          </a:prstGeom>
          <a:ln>
            <a:solidFill>
              <a:srgbClr val="B22F16"/>
            </a:solidFill>
          </a:ln>
        </p:spPr>
        <p:style>
          <a:lnRef idx="1">
            <a:schemeClr val="accent1"/>
          </a:lnRef>
          <a:fillRef idx="0">
            <a:schemeClr val="accent1"/>
          </a:fillRef>
          <a:effectRef idx="0">
            <a:schemeClr val="accent1"/>
          </a:effectRef>
          <a:fontRef idx="minor">
            <a:schemeClr val="tx1"/>
          </a:fontRef>
        </p:style>
      </p:cxnSp>
      <p:sp>
        <p:nvSpPr>
          <p:cNvPr id="11" name="Parallelogram 10"/>
          <p:cNvSpPr/>
          <p:nvPr userDrawn="1"/>
        </p:nvSpPr>
        <p:spPr>
          <a:xfrm>
            <a:off x="734785" y="1000363"/>
            <a:ext cx="7955281" cy="45719"/>
          </a:xfrm>
          <a:prstGeom prst="parallelogram">
            <a:avLst>
              <a:gd name="adj" fmla="val 0"/>
            </a:avLst>
          </a:prstGeom>
          <a:solidFill>
            <a:srgbClr val="DA472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latin typeface="Calibri"/>
            </a:endParaRPr>
          </a:p>
        </p:txBody>
      </p:sp>
      <p:sp>
        <p:nvSpPr>
          <p:cNvPr id="2" name="Title Placeholder 1"/>
          <p:cNvSpPr>
            <a:spLocks noGrp="1"/>
          </p:cNvSpPr>
          <p:nvPr>
            <p:ph type="title"/>
          </p:nvPr>
        </p:nvSpPr>
        <p:spPr>
          <a:xfrm>
            <a:off x="771969" y="64784"/>
            <a:ext cx="7918096" cy="856675"/>
          </a:xfrm>
          <a:prstGeom prst="rect">
            <a:avLst/>
          </a:prstGeom>
        </p:spPr>
        <p:txBody>
          <a:bodyPr vert="horz" lIns="91440" tIns="45720" rIns="91440" bIns="45720" rtlCol="0" anchor="ctr">
            <a:normAutofit/>
          </a:bodyPr>
          <a:lstStyle/>
          <a:p>
            <a:r>
              <a:rPr lang="en-US" dirty="0"/>
              <a:t>Click to edit Master title style</a:t>
            </a:r>
          </a:p>
        </p:txBody>
      </p:sp>
    </p:spTree>
    <p:extLst>
      <p:ext uri="{BB962C8B-B14F-4D97-AF65-F5344CB8AC3E}">
        <p14:creationId xmlns:p14="http://schemas.microsoft.com/office/powerpoint/2010/main" val="2208338369"/>
      </p:ext>
    </p:extLst>
  </p:cSld>
  <p:clrMap bg1="lt1" tx1="dk1" bg2="lt2" tx2="dk2" accent1="accent1" accent2="accent2" accent3="accent3" accent4="accent4" accent5="accent5" accent6="accent6" hlink="hlink" folHlink="folHlink"/>
  <p:sldLayoutIdLst>
    <p:sldLayoutId id="2147483681" r:id="rId1"/>
    <p:sldLayoutId id="2147483682" r:id="rId2"/>
    <p:sldLayoutId id="2147483683" r:id="rId3"/>
    <p:sldLayoutId id="2147483684" r:id="rId4"/>
    <p:sldLayoutId id="2147483685" r:id="rId5"/>
    <p:sldLayoutId id="2147483686" r:id="rId6"/>
    <p:sldLayoutId id="2147483687" r:id="rId7"/>
  </p:sldLayoutIdLst>
  <p:hf hdr="0" dt="0"/>
  <p:txStyles>
    <p:titleStyle>
      <a:lvl1pPr algn="l" defTabSz="914400" rtl="0" eaLnBrk="1" latinLnBrk="0" hangingPunct="1">
        <a:lnSpc>
          <a:spcPct val="90000"/>
        </a:lnSpc>
        <a:spcBef>
          <a:spcPct val="0"/>
        </a:spcBef>
        <a:buNone/>
        <a:defRPr sz="3200" kern="1200">
          <a:solidFill>
            <a:srgbClr val="C00000"/>
          </a:solidFill>
          <a:latin typeface="Arial" panose="020B0604020202020204" pitchFamily="34" charset="0"/>
          <a:ea typeface="+mj-ea"/>
          <a:cs typeface="Arial" panose="020B0604020202020204" pitchFamily="34" charset="0"/>
        </a:defRPr>
      </a:lvl1pPr>
    </p:titleStyle>
    <p:bodyStyle>
      <a:lvl1pPr marL="231775" indent="-231775" algn="l" defTabSz="914400" rtl="0" eaLnBrk="1" latinLnBrk="0" hangingPunct="1">
        <a:lnSpc>
          <a:spcPct val="100000"/>
        </a:lnSpc>
        <a:spcBef>
          <a:spcPts val="0"/>
        </a:spcBef>
        <a:spcAft>
          <a:spcPts val="800"/>
        </a:spcAft>
        <a:buSzPct val="120000"/>
        <a:buFont typeface="Arial" panose="020B0604020202020204" pitchFamily="34" charset="0"/>
        <a:buChar char="•"/>
        <a:defRPr sz="1600" kern="1200">
          <a:solidFill>
            <a:schemeClr val="tx1"/>
          </a:solidFill>
          <a:latin typeface="Arial" panose="020B0604020202020204" pitchFamily="34" charset="0"/>
          <a:ea typeface="+mn-ea"/>
          <a:cs typeface="Arial" panose="020B0604020202020204" pitchFamily="34" charset="0"/>
        </a:defRPr>
      </a:lvl1pPr>
      <a:lvl2pPr marL="685800" indent="-222250" algn="l" defTabSz="914400" rtl="0" eaLnBrk="1" latinLnBrk="0" hangingPunct="1">
        <a:lnSpc>
          <a:spcPct val="100000"/>
        </a:lnSpc>
        <a:spcBef>
          <a:spcPts val="500"/>
        </a:spcBef>
        <a:spcAft>
          <a:spcPts val="800"/>
        </a:spcAft>
        <a:buFont typeface="AppleSymbols" charset="0"/>
        <a:buChar char="⎼"/>
        <a:defRPr sz="16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100000"/>
        </a:lnSpc>
        <a:spcBef>
          <a:spcPts val="500"/>
        </a:spcBef>
        <a:spcAft>
          <a:spcPts val="800"/>
        </a:spcAft>
        <a:buFont typeface="Courier New" charset="0"/>
        <a:buChar char="o"/>
        <a:defRPr sz="1600" kern="1200">
          <a:solidFill>
            <a:schemeClr val="tx1"/>
          </a:solidFill>
          <a:latin typeface="Arial" panose="020B0604020202020204" pitchFamily="34" charset="0"/>
          <a:ea typeface="+mn-ea"/>
          <a:cs typeface="Arial" panose="020B0604020202020204" pitchFamily="34" charset="0"/>
        </a:defRPr>
      </a:lvl3pPr>
      <a:lvl4pPr marL="1600200" indent="-222250" algn="l" defTabSz="914400" rtl="0" eaLnBrk="1" latinLnBrk="0" hangingPunct="1">
        <a:lnSpc>
          <a:spcPct val="100000"/>
        </a:lnSpc>
        <a:spcBef>
          <a:spcPts val="500"/>
        </a:spcBef>
        <a:spcAft>
          <a:spcPts val="800"/>
        </a:spcAft>
        <a:buFont typeface="Arial" charset="0"/>
        <a:buChar char="•"/>
        <a:defRPr sz="1600" kern="1200">
          <a:solidFill>
            <a:schemeClr val="tx1"/>
          </a:solidFill>
          <a:latin typeface="Arial" panose="020B0604020202020204" pitchFamily="34" charset="0"/>
          <a:ea typeface="+mn-ea"/>
          <a:cs typeface="Arial" panose="020B0604020202020204" pitchFamily="34" charset="0"/>
        </a:defRPr>
      </a:lvl4pPr>
      <a:lvl5pPr marL="2057400" indent="-270000" algn="l" defTabSz="914400" rtl="0" eaLnBrk="1" latinLnBrk="0" hangingPunct="1">
        <a:lnSpc>
          <a:spcPct val="100000"/>
        </a:lnSpc>
        <a:spcBef>
          <a:spcPts val="500"/>
        </a:spcBef>
        <a:spcAft>
          <a:spcPts val="800"/>
        </a:spcAft>
        <a:buFont typeface="Wingdings" charset="2"/>
        <a:buChar char="§"/>
        <a:defRPr sz="16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alpha val="0"/>
          </a:schemeClr>
        </a:solidFill>
        <a:effectLst/>
      </p:bgPr>
    </p:bg>
    <p:spTree>
      <p:nvGrpSpPr>
        <p:cNvPr id="1" name=""/>
        <p:cNvGrpSpPr/>
        <p:nvPr/>
      </p:nvGrpSpPr>
      <p:grpSpPr>
        <a:xfrm>
          <a:off x="0" y="0"/>
          <a:ext cx="0" cy="0"/>
          <a:chOff x="0" y="0"/>
          <a:chExt cx="0" cy="0"/>
        </a:xfrm>
      </p:grpSpPr>
      <p:pic>
        <p:nvPicPr>
          <p:cNvPr id="5" name="Picture 4" descr="A4 Page-04.jpg"/>
          <p:cNvPicPr>
            <a:picLocks noChangeAspect="1"/>
          </p:cNvPicPr>
          <p:nvPr userDrawn="1"/>
        </p:nvPicPr>
        <p:blipFill>
          <a:blip r:embed="rId9" cstate="print">
            <a:extLst>
              <a:ext uri="{28A0092B-C50C-407E-A947-70E740481C1C}">
                <a14:useLocalDpi xmlns:a14="http://schemas.microsoft.com/office/drawing/2010/main" val="0"/>
              </a:ext>
            </a:extLst>
          </a:blip>
          <a:stretch>
            <a:fillRect/>
          </a:stretch>
        </p:blipFill>
        <p:spPr>
          <a:xfrm>
            <a:off x="0" y="0"/>
            <a:ext cx="9144000" cy="6857464"/>
          </a:xfrm>
          <a:prstGeom prst="rect">
            <a:avLst/>
          </a:prstGeom>
        </p:spPr>
      </p:pic>
      <p:sp>
        <p:nvSpPr>
          <p:cNvPr id="3" name="Text Placeholder 2"/>
          <p:cNvSpPr>
            <a:spLocks noGrp="1"/>
          </p:cNvSpPr>
          <p:nvPr>
            <p:ph type="body" idx="1"/>
          </p:nvPr>
        </p:nvSpPr>
        <p:spPr>
          <a:xfrm>
            <a:off x="734083" y="1276687"/>
            <a:ext cx="7958397" cy="4833591"/>
          </a:xfrm>
          <a:prstGeom prst="rect">
            <a:avLst/>
          </a:prstGeom>
        </p:spPr>
        <p:txBody>
          <a:bodyPr vert="horz" lIns="91440" tIns="45720" rIns="91440" bIns="4572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Slide Number Placeholder 5"/>
          <p:cNvSpPr>
            <a:spLocks noGrp="1"/>
          </p:cNvSpPr>
          <p:nvPr>
            <p:ph type="sldNum" sz="quarter" idx="4"/>
          </p:nvPr>
        </p:nvSpPr>
        <p:spPr>
          <a:xfrm>
            <a:off x="6632666" y="6356351"/>
            <a:ext cx="2057400" cy="365125"/>
          </a:xfrm>
          <a:prstGeom prst="rect">
            <a:avLst/>
          </a:prstGeom>
        </p:spPr>
        <p:txBody>
          <a:bodyPr vert="horz" lIns="91440" tIns="45720" rIns="91440" bIns="45720" rtlCol="0" anchor="ctr"/>
          <a:lstStyle>
            <a:lvl1pPr algn="r">
              <a:defRPr sz="1200">
                <a:solidFill>
                  <a:schemeClr val="tx1">
                    <a:tint val="75000"/>
                    <a:alpha val="99000"/>
                  </a:schemeClr>
                </a:solidFill>
              </a:defRPr>
            </a:lvl1pPr>
          </a:lstStyle>
          <a:p>
            <a:fld id="{353CB433-A6EE-44F1-B9D3-A6E8EE95F9C9}" type="slidenum">
              <a:rPr lang="en-IN" smtClean="0">
                <a:solidFill>
                  <a:prstClr val="black">
                    <a:tint val="75000"/>
                    <a:alpha val="99000"/>
                  </a:prstClr>
                </a:solidFill>
                <a:latin typeface="Calibri"/>
              </a:rPr>
              <a:pPr/>
              <a:t>‹#›</a:t>
            </a:fld>
            <a:endParaRPr lang="en-IN" dirty="0">
              <a:solidFill>
                <a:prstClr val="black">
                  <a:tint val="75000"/>
                  <a:alpha val="99000"/>
                </a:prstClr>
              </a:solidFill>
              <a:latin typeface="Calibri"/>
            </a:endParaRPr>
          </a:p>
        </p:txBody>
      </p:sp>
      <p:cxnSp>
        <p:nvCxnSpPr>
          <p:cNvPr id="8" name="Straight Connector 7"/>
          <p:cNvCxnSpPr/>
          <p:nvPr userDrawn="1"/>
        </p:nvCxnSpPr>
        <p:spPr>
          <a:xfrm>
            <a:off x="734785" y="6234902"/>
            <a:ext cx="7955280" cy="0"/>
          </a:xfrm>
          <a:prstGeom prst="line">
            <a:avLst/>
          </a:prstGeom>
          <a:ln>
            <a:solidFill>
              <a:srgbClr val="B22F16"/>
            </a:solidFill>
          </a:ln>
        </p:spPr>
        <p:style>
          <a:lnRef idx="1">
            <a:schemeClr val="accent1"/>
          </a:lnRef>
          <a:fillRef idx="0">
            <a:schemeClr val="accent1"/>
          </a:fillRef>
          <a:effectRef idx="0">
            <a:schemeClr val="accent1"/>
          </a:effectRef>
          <a:fontRef idx="minor">
            <a:schemeClr val="tx1"/>
          </a:fontRef>
        </p:style>
      </p:cxnSp>
      <p:sp>
        <p:nvSpPr>
          <p:cNvPr id="11" name="Parallelogram 10"/>
          <p:cNvSpPr/>
          <p:nvPr userDrawn="1"/>
        </p:nvSpPr>
        <p:spPr>
          <a:xfrm>
            <a:off x="734785" y="1000363"/>
            <a:ext cx="7955281" cy="45719"/>
          </a:xfrm>
          <a:prstGeom prst="parallelogram">
            <a:avLst>
              <a:gd name="adj" fmla="val 0"/>
            </a:avLst>
          </a:prstGeom>
          <a:solidFill>
            <a:srgbClr val="DA472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latin typeface="Calibri"/>
            </a:endParaRPr>
          </a:p>
        </p:txBody>
      </p:sp>
      <p:sp>
        <p:nvSpPr>
          <p:cNvPr id="2" name="Title Placeholder 1"/>
          <p:cNvSpPr>
            <a:spLocks noGrp="1"/>
          </p:cNvSpPr>
          <p:nvPr>
            <p:ph type="title"/>
          </p:nvPr>
        </p:nvSpPr>
        <p:spPr>
          <a:xfrm>
            <a:off x="771969" y="64784"/>
            <a:ext cx="7918096" cy="856675"/>
          </a:xfrm>
          <a:prstGeom prst="rect">
            <a:avLst/>
          </a:prstGeom>
        </p:spPr>
        <p:txBody>
          <a:bodyPr vert="horz" lIns="91440" tIns="45720" rIns="91440" bIns="45720" rtlCol="0" anchor="ctr">
            <a:normAutofit/>
          </a:bodyPr>
          <a:lstStyle/>
          <a:p>
            <a:r>
              <a:rPr lang="en-US" dirty="0"/>
              <a:t>Click to edit Master title style</a:t>
            </a:r>
          </a:p>
        </p:txBody>
      </p:sp>
    </p:spTree>
    <p:extLst>
      <p:ext uri="{BB962C8B-B14F-4D97-AF65-F5344CB8AC3E}">
        <p14:creationId xmlns:p14="http://schemas.microsoft.com/office/powerpoint/2010/main" val="82136061"/>
      </p:ext>
    </p:extLst>
  </p:cSld>
  <p:clrMap bg1="lt1" tx1="dk1" bg2="lt2" tx2="dk2" accent1="accent1" accent2="accent2" accent3="accent3" accent4="accent4" accent5="accent5" accent6="accent6" hlink="hlink" folHlink="folHlink"/>
  <p:sldLayoutIdLst>
    <p:sldLayoutId id="2147483689" r:id="rId1"/>
    <p:sldLayoutId id="2147483690" r:id="rId2"/>
    <p:sldLayoutId id="2147483691" r:id="rId3"/>
    <p:sldLayoutId id="2147483692" r:id="rId4"/>
    <p:sldLayoutId id="2147483693" r:id="rId5"/>
    <p:sldLayoutId id="2147483694" r:id="rId6"/>
    <p:sldLayoutId id="2147483695" r:id="rId7"/>
  </p:sldLayoutIdLst>
  <p:hf hdr="0" dt="0"/>
  <p:txStyles>
    <p:titleStyle>
      <a:lvl1pPr algn="l" defTabSz="914400" rtl="0" eaLnBrk="1" latinLnBrk="0" hangingPunct="1">
        <a:lnSpc>
          <a:spcPct val="90000"/>
        </a:lnSpc>
        <a:spcBef>
          <a:spcPct val="0"/>
        </a:spcBef>
        <a:buNone/>
        <a:defRPr sz="3200" kern="1200">
          <a:solidFill>
            <a:srgbClr val="C00000"/>
          </a:solidFill>
          <a:latin typeface="Arial" panose="020B0604020202020204" pitchFamily="34" charset="0"/>
          <a:ea typeface="+mj-ea"/>
          <a:cs typeface="Arial" panose="020B0604020202020204" pitchFamily="34" charset="0"/>
        </a:defRPr>
      </a:lvl1pPr>
    </p:titleStyle>
    <p:bodyStyle>
      <a:lvl1pPr marL="231775" indent="-231775" algn="l" defTabSz="914400" rtl="0" eaLnBrk="1" latinLnBrk="0" hangingPunct="1">
        <a:lnSpc>
          <a:spcPct val="100000"/>
        </a:lnSpc>
        <a:spcBef>
          <a:spcPts val="0"/>
        </a:spcBef>
        <a:spcAft>
          <a:spcPts val="800"/>
        </a:spcAft>
        <a:buSzPct val="120000"/>
        <a:buFont typeface="Arial" panose="020B0604020202020204" pitchFamily="34" charset="0"/>
        <a:buChar char="•"/>
        <a:defRPr sz="1600" kern="1200">
          <a:solidFill>
            <a:schemeClr val="tx1"/>
          </a:solidFill>
          <a:latin typeface="Arial" panose="020B0604020202020204" pitchFamily="34" charset="0"/>
          <a:ea typeface="+mn-ea"/>
          <a:cs typeface="Arial" panose="020B0604020202020204" pitchFamily="34" charset="0"/>
        </a:defRPr>
      </a:lvl1pPr>
      <a:lvl2pPr marL="685800" indent="-222250" algn="l" defTabSz="914400" rtl="0" eaLnBrk="1" latinLnBrk="0" hangingPunct="1">
        <a:lnSpc>
          <a:spcPct val="100000"/>
        </a:lnSpc>
        <a:spcBef>
          <a:spcPts val="500"/>
        </a:spcBef>
        <a:spcAft>
          <a:spcPts val="800"/>
        </a:spcAft>
        <a:buFont typeface="AppleSymbols" charset="0"/>
        <a:buChar char="⎼"/>
        <a:defRPr sz="16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100000"/>
        </a:lnSpc>
        <a:spcBef>
          <a:spcPts val="500"/>
        </a:spcBef>
        <a:spcAft>
          <a:spcPts val="800"/>
        </a:spcAft>
        <a:buFont typeface="Courier New" charset="0"/>
        <a:buChar char="o"/>
        <a:defRPr sz="1600" kern="1200">
          <a:solidFill>
            <a:schemeClr val="tx1"/>
          </a:solidFill>
          <a:latin typeface="Arial" panose="020B0604020202020204" pitchFamily="34" charset="0"/>
          <a:ea typeface="+mn-ea"/>
          <a:cs typeface="Arial" panose="020B0604020202020204" pitchFamily="34" charset="0"/>
        </a:defRPr>
      </a:lvl3pPr>
      <a:lvl4pPr marL="1600200" indent="-222250" algn="l" defTabSz="914400" rtl="0" eaLnBrk="1" latinLnBrk="0" hangingPunct="1">
        <a:lnSpc>
          <a:spcPct val="100000"/>
        </a:lnSpc>
        <a:spcBef>
          <a:spcPts val="500"/>
        </a:spcBef>
        <a:spcAft>
          <a:spcPts val="800"/>
        </a:spcAft>
        <a:buFont typeface="Arial" charset="0"/>
        <a:buChar char="•"/>
        <a:defRPr sz="1600" kern="1200">
          <a:solidFill>
            <a:schemeClr val="tx1"/>
          </a:solidFill>
          <a:latin typeface="Arial" panose="020B0604020202020204" pitchFamily="34" charset="0"/>
          <a:ea typeface="+mn-ea"/>
          <a:cs typeface="Arial" panose="020B0604020202020204" pitchFamily="34" charset="0"/>
        </a:defRPr>
      </a:lvl4pPr>
      <a:lvl5pPr marL="2057400" indent="-270000" algn="l" defTabSz="914400" rtl="0" eaLnBrk="1" latinLnBrk="0" hangingPunct="1">
        <a:lnSpc>
          <a:spcPct val="100000"/>
        </a:lnSpc>
        <a:spcBef>
          <a:spcPts val="500"/>
        </a:spcBef>
        <a:spcAft>
          <a:spcPts val="800"/>
        </a:spcAft>
        <a:buFont typeface="Wingdings" charset="2"/>
        <a:buChar char="§"/>
        <a:defRPr sz="16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bg1">
            <a:alpha val="0"/>
          </a:schemeClr>
        </a:solidFill>
        <a:effectLst/>
      </p:bgPr>
    </p:bg>
    <p:spTree>
      <p:nvGrpSpPr>
        <p:cNvPr id="1" name=""/>
        <p:cNvGrpSpPr/>
        <p:nvPr/>
      </p:nvGrpSpPr>
      <p:grpSpPr>
        <a:xfrm>
          <a:off x="0" y="0"/>
          <a:ext cx="0" cy="0"/>
          <a:chOff x="0" y="0"/>
          <a:chExt cx="0" cy="0"/>
        </a:xfrm>
      </p:grpSpPr>
      <p:pic>
        <p:nvPicPr>
          <p:cNvPr id="5" name="Picture 4" descr="A4 Page-04.jpg"/>
          <p:cNvPicPr>
            <a:picLocks noChangeAspect="1"/>
          </p:cNvPicPr>
          <p:nvPr userDrawn="1"/>
        </p:nvPicPr>
        <p:blipFill>
          <a:blip r:embed="rId9" cstate="print">
            <a:extLst>
              <a:ext uri="{28A0092B-C50C-407E-A947-70E740481C1C}">
                <a14:useLocalDpi xmlns:a14="http://schemas.microsoft.com/office/drawing/2010/main" val="0"/>
              </a:ext>
            </a:extLst>
          </a:blip>
          <a:stretch>
            <a:fillRect/>
          </a:stretch>
        </p:blipFill>
        <p:spPr>
          <a:xfrm>
            <a:off x="0" y="0"/>
            <a:ext cx="9144000" cy="6857464"/>
          </a:xfrm>
          <a:prstGeom prst="rect">
            <a:avLst/>
          </a:prstGeom>
        </p:spPr>
      </p:pic>
      <p:sp>
        <p:nvSpPr>
          <p:cNvPr id="3" name="Text Placeholder 2"/>
          <p:cNvSpPr>
            <a:spLocks noGrp="1"/>
          </p:cNvSpPr>
          <p:nvPr>
            <p:ph type="body" idx="1"/>
          </p:nvPr>
        </p:nvSpPr>
        <p:spPr>
          <a:xfrm>
            <a:off x="734083" y="1276687"/>
            <a:ext cx="7958397" cy="4833591"/>
          </a:xfrm>
          <a:prstGeom prst="rect">
            <a:avLst/>
          </a:prstGeom>
        </p:spPr>
        <p:txBody>
          <a:bodyPr vert="horz" lIns="91440" tIns="45720" rIns="91440" bIns="4572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Slide Number Placeholder 5"/>
          <p:cNvSpPr>
            <a:spLocks noGrp="1"/>
          </p:cNvSpPr>
          <p:nvPr>
            <p:ph type="sldNum" sz="quarter" idx="4"/>
          </p:nvPr>
        </p:nvSpPr>
        <p:spPr>
          <a:xfrm>
            <a:off x="6632666" y="6356351"/>
            <a:ext cx="2057400" cy="365125"/>
          </a:xfrm>
          <a:prstGeom prst="rect">
            <a:avLst/>
          </a:prstGeom>
        </p:spPr>
        <p:txBody>
          <a:bodyPr vert="horz" lIns="91440" tIns="45720" rIns="91440" bIns="45720" rtlCol="0" anchor="ctr"/>
          <a:lstStyle>
            <a:lvl1pPr algn="r">
              <a:defRPr sz="1200">
                <a:solidFill>
                  <a:schemeClr val="tx1">
                    <a:tint val="75000"/>
                    <a:alpha val="99000"/>
                  </a:schemeClr>
                </a:solidFill>
              </a:defRPr>
            </a:lvl1pPr>
          </a:lstStyle>
          <a:p>
            <a:fld id="{353CB433-A6EE-44F1-B9D3-A6E8EE95F9C9}" type="slidenum">
              <a:rPr lang="en-IN" smtClean="0">
                <a:solidFill>
                  <a:prstClr val="black">
                    <a:tint val="75000"/>
                    <a:alpha val="99000"/>
                  </a:prstClr>
                </a:solidFill>
                <a:latin typeface="Calibri"/>
              </a:rPr>
              <a:pPr/>
              <a:t>‹#›</a:t>
            </a:fld>
            <a:endParaRPr lang="en-IN" dirty="0">
              <a:solidFill>
                <a:prstClr val="black">
                  <a:tint val="75000"/>
                  <a:alpha val="99000"/>
                </a:prstClr>
              </a:solidFill>
              <a:latin typeface="Calibri"/>
            </a:endParaRPr>
          </a:p>
        </p:txBody>
      </p:sp>
      <p:cxnSp>
        <p:nvCxnSpPr>
          <p:cNvPr id="8" name="Straight Connector 7"/>
          <p:cNvCxnSpPr/>
          <p:nvPr userDrawn="1"/>
        </p:nvCxnSpPr>
        <p:spPr>
          <a:xfrm>
            <a:off x="734785" y="6234902"/>
            <a:ext cx="7955280" cy="0"/>
          </a:xfrm>
          <a:prstGeom prst="line">
            <a:avLst/>
          </a:prstGeom>
          <a:ln>
            <a:solidFill>
              <a:srgbClr val="B22F16"/>
            </a:solidFill>
          </a:ln>
        </p:spPr>
        <p:style>
          <a:lnRef idx="1">
            <a:schemeClr val="accent1"/>
          </a:lnRef>
          <a:fillRef idx="0">
            <a:schemeClr val="accent1"/>
          </a:fillRef>
          <a:effectRef idx="0">
            <a:schemeClr val="accent1"/>
          </a:effectRef>
          <a:fontRef idx="minor">
            <a:schemeClr val="tx1"/>
          </a:fontRef>
        </p:style>
      </p:cxnSp>
      <p:sp>
        <p:nvSpPr>
          <p:cNvPr id="11" name="Parallelogram 10"/>
          <p:cNvSpPr/>
          <p:nvPr userDrawn="1"/>
        </p:nvSpPr>
        <p:spPr>
          <a:xfrm>
            <a:off x="734785" y="1000363"/>
            <a:ext cx="7955281" cy="45719"/>
          </a:xfrm>
          <a:prstGeom prst="parallelogram">
            <a:avLst>
              <a:gd name="adj" fmla="val 0"/>
            </a:avLst>
          </a:prstGeom>
          <a:solidFill>
            <a:srgbClr val="DA472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latin typeface="Calibri"/>
            </a:endParaRPr>
          </a:p>
        </p:txBody>
      </p:sp>
      <p:sp>
        <p:nvSpPr>
          <p:cNvPr id="2" name="Title Placeholder 1"/>
          <p:cNvSpPr>
            <a:spLocks noGrp="1"/>
          </p:cNvSpPr>
          <p:nvPr>
            <p:ph type="title"/>
          </p:nvPr>
        </p:nvSpPr>
        <p:spPr>
          <a:xfrm>
            <a:off x="771969" y="64784"/>
            <a:ext cx="7918096" cy="856675"/>
          </a:xfrm>
          <a:prstGeom prst="rect">
            <a:avLst/>
          </a:prstGeom>
        </p:spPr>
        <p:txBody>
          <a:bodyPr vert="horz" lIns="91440" tIns="45720" rIns="91440" bIns="45720" rtlCol="0" anchor="ctr">
            <a:normAutofit/>
          </a:bodyPr>
          <a:lstStyle/>
          <a:p>
            <a:r>
              <a:rPr lang="en-US" dirty="0"/>
              <a:t>Click to edit Master title style</a:t>
            </a:r>
          </a:p>
        </p:txBody>
      </p:sp>
    </p:spTree>
    <p:extLst>
      <p:ext uri="{BB962C8B-B14F-4D97-AF65-F5344CB8AC3E}">
        <p14:creationId xmlns:p14="http://schemas.microsoft.com/office/powerpoint/2010/main" val="1136561667"/>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Lst>
  <p:hf hdr="0" dt="0"/>
  <p:txStyles>
    <p:titleStyle>
      <a:lvl1pPr algn="l" defTabSz="914400" rtl="0" eaLnBrk="1" latinLnBrk="0" hangingPunct="1">
        <a:lnSpc>
          <a:spcPct val="90000"/>
        </a:lnSpc>
        <a:spcBef>
          <a:spcPct val="0"/>
        </a:spcBef>
        <a:buNone/>
        <a:defRPr sz="3200" kern="1200">
          <a:solidFill>
            <a:srgbClr val="C00000"/>
          </a:solidFill>
          <a:latin typeface="Arial" panose="020B0604020202020204" pitchFamily="34" charset="0"/>
          <a:ea typeface="+mj-ea"/>
          <a:cs typeface="Arial" panose="020B0604020202020204" pitchFamily="34" charset="0"/>
        </a:defRPr>
      </a:lvl1pPr>
    </p:titleStyle>
    <p:bodyStyle>
      <a:lvl1pPr marL="231775" indent="-231775" algn="l" defTabSz="914400" rtl="0" eaLnBrk="1" latinLnBrk="0" hangingPunct="1">
        <a:lnSpc>
          <a:spcPct val="100000"/>
        </a:lnSpc>
        <a:spcBef>
          <a:spcPts val="0"/>
        </a:spcBef>
        <a:spcAft>
          <a:spcPts val="800"/>
        </a:spcAft>
        <a:buSzPct val="120000"/>
        <a:buFont typeface="Arial" panose="020B0604020202020204" pitchFamily="34" charset="0"/>
        <a:buChar char="•"/>
        <a:defRPr sz="1600" kern="1200">
          <a:solidFill>
            <a:schemeClr val="tx1"/>
          </a:solidFill>
          <a:latin typeface="Arial" panose="020B0604020202020204" pitchFamily="34" charset="0"/>
          <a:ea typeface="+mn-ea"/>
          <a:cs typeface="Arial" panose="020B0604020202020204" pitchFamily="34" charset="0"/>
        </a:defRPr>
      </a:lvl1pPr>
      <a:lvl2pPr marL="685800" indent="-222250" algn="l" defTabSz="914400" rtl="0" eaLnBrk="1" latinLnBrk="0" hangingPunct="1">
        <a:lnSpc>
          <a:spcPct val="100000"/>
        </a:lnSpc>
        <a:spcBef>
          <a:spcPts val="500"/>
        </a:spcBef>
        <a:spcAft>
          <a:spcPts val="800"/>
        </a:spcAft>
        <a:buFont typeface="AppleSymbols" charset="0"/>
        <a:buChar char="⎼"/>
        <a:defRPr sz="16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100000"/>
        </a:lnSpc>
        <a:spcBef>
          <a:spcPts val="500"/>
        </a:spcBef>
        <a:spcAft>
          <a:spcPts val="800"/>
        </a:spcAft>
        <a:buFont typeface="Courier New" charset="0"/>
        <a:buChar char="o"/>
        <a:defRPr sz="1600" kern="1200">
          <a:solidFill>
            <a:schemeClr val="tx1"/>
          </a:solidFill>
          <a:latin typeface="Arial" panose="020B0604020202020204" pitchFamily="34" charset="0"/>
          <a:ea typeface="+mn-ea"/>
          <a:cs typeface="Arial" panose="020B0604020202020204" pitchFamily="34" charset="0"/>
        </a:defRPr>
      </a:lvl3pPr>
      <a:lvl4pPr marL="1600200" indent="-222250" algn="l" defTabSz="914400" rtl="0" eaLnBrk="1" latinLnBrk="0" hangingPunct="1">
        <a:lnSpc>
          <a:spcPct val="100000"/>
        </a:lnSpc>
        <a:spcBef>
          <a:spcPts val="500"/>
        </a:spcBef>
        <a:spcAft>
          <a:spcPts val="800"/>
        </a:spcAft>
        <a:buFont typeface="Arial" charset="0"/>
        <a:buChar char="•"/>
        <a:defRPr sz="1600" kern="1200">
          <a:solidFill>
            <a:schemeClr val="tx1"/>
          </a:solidFill>
          <a:latin typeface="Arial" panose="020B0604020202020204" pitchFamily="34" charset="0"/>
          <a:ea typeface="+mn-ea"/>
          <a:cs typeface="Arial" panose="020B0604020202020204" pitchFamily="34" charset="0"/>
        </a:defRPr>
      </a:lvl4pPr>
      <a:lvl5pPr marL="2057400" indent="-270000" algn="l" defTabSz="914400" rtl="0" eaLnBrk="1" latinLnBrk="0" hangingPunct="1">
        <a:lnSpc>
          <a:spcPct val="100000"/>
        </a:lnSpc>
        <a:spcBef>
          <a:spcPts val="500"/>
        </a:spcBef>
        <a:spcAft>
          <a:spcPts val="800"/>
        </a:spcAft>
        <a:buFont typeface="Wingdings" charset="2"/>
        <a:buChar char="§"/>
        <a:defRPr sz="16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chemeClr val="bg1">
            <a:alpha val="0"/>
          </a:schemeClr>
        </a:solidFill>
        <a:effectLst/>
      </p:bgPr>
    </p:bg>
    <p:spTree>
      <p:nvGrpSpPr>
        <p:cNvPr id="1" name=""/>
        <p:cNvGrpSpPr/>
        <p:nvPr/>
      </p:nvGrpSpPr>
      <p:grpSpPr>
        <a:xfrm>
          <a:off x="0" y="0"/>
          <a:ext cx="0" cy="0"/>
          <a:chOff x="0" y="0"/>
          <a:chExt cx="0" cy="0"/>
        </a:xfrm>
      </p:grpSpPr>
      <p:pic>
        <p:nvPicPr>
          <p:cNvPr id="5" name="Picture 4" descr="A4 Page-04.jpg"/>
          <p:cNvPicPr>
            <a:picLocks noChangeAspect="1"/>
          </p:cNvPicPr>
          <p:nvPr userDrawn="1"/>
        </p:nvPicPr>
        <p:blipFill>
          <a:blip r:embed="rId9" cstate="print">
            <a:extLst>
              <a:ext uri="{28A0092B-C50C-407E-A947-70E740481C1C}">
                <a14:useLocalDpi xmlns:a14="http://schemas.microsoft.com/office/drawing/2010/main" val="0"/>
              </a:ext>
            </a:extLst>
          </a:blip>
          <a:stretch>
            <a:fillRect/>
          </a:stretch>
        </p:blipFill>
        <p:spPr>
          <a:xfrm>
            <a:off x="0" y="0"/>
            <a:ext cx="9144000" cy="6857464"/>
          </a:xfrm>
          <a:prstGeom prst="rect">
            <a:avLst/>
          </a:prstGeom>
        </p:spPr>
      </p:pic>
      <p:sp>
        <p:nvSpPr>
          <p:cNvPr id="3" name="Text Placeholder 2"/>
          <p:cNvSpPr>
            <a:spLocks noGrp="1"/>
          </p:cNvSpPr>
          <p:nvPr>
            <p:ph type="body" idx="1"/>
          </p:nvPr>
        </p:nvSpPr>
        <p:spPr>
          <a:xfrm>
            <a:off x="734083" y="1276687"/>
            <a:ext cx="7958397" cy="4833591"/>
          </a:xfrm>
          <a:prstGeom prst="rect">
            <a:avLst/>
          </a:prstGeom>
        </p:spPr>
        <p:txBody>
          <a:bodyPr vert="horz" lIns="91440" tIns="45720" rIns="91440" bIns="4572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Slide Number Placeholder 5"/>
          <p:cNvSpPr>
            <a:spLocks noGrp="1"/>
          </p:cNvSpPr>
          <p:nvPr>
            <p:ph type="sldNum" sz="quarter" idx="4"/>
          </p:nvPr>
        </p:nvSpPr>
        <p:spPr>
          <a:xfrm>
            <a:off x="6632666" y="6356351"/>
            <a:ext cx="2057400" cy="365125"/>
          </a:xfrm>
          <a:prstGeom prst="rect">
            <a:avLst/>
          </a:prstGeom>
        </p:spPr>
        <p:txBody>
          <a:bodyPr vert="horz" lIns="91440" tIns="45720" rIns="91440" bIns="45720" rtlCol="0" anchor="ctr"/>
          <a:lstStyle>
            <a:lvl1pPr algn="r">
              <a:defRPr sz="1200">
                <a:solidFill>
                  <a:schemeClr val="tx1">
                    <a:tint val="75000"/>
                    <a:alpha val="99000"/>
                  </a:schemeClr>
                </a:solidFill>
              </a:defRPr>
            </a:lvl1pPr>
          </a:lstStyle>
          <a:p>
            <a:fld id="{353CB433-A6EE-44F1-B9D3-A6E8EE95F9C9}" type="slidenum">
              <a:rPr lang="en-IN" smtClean="0">
                <a:solidFill>
                  <a:prstClr val="black">
                    <a:tint val="75000"/>
                    <a:alpha val="99000"/>
                  </a:prstClr>
                </a:solidFill>
                <a:latin typeface="Calibri"/>
              </a:rPr>
              <a:pPr/>
              <a:t>‹#›</a:t>
            </a:fld>
            <a:endParaRPr lang="en-IN" dirty="0">
              <a:solidFill>
                <a:prstClr val="black">
                  <a:tint val="75000"/>
                  <a:alpha val="99000"/>
                </a:prstClr>
              </a:solidFill>
              <a:latin typeface="Calibri"/>
            </a:endParaRPr>
          </a:p>
        </p:txBody>
      </p:sp>
      <p:cxnSp>
        <p:nvCxnSpPr>
          <p:cNvPr id="8" name="Straight Connector 7"/>
          <p:cNvCxnSpPr/>
          <p:nvPr userDrawn="1"/>
        </p:nvCxnSpPr>
        <p:spPr>
          <a:xfrm>
            <a:off x="734785" y="6234902"/>
            <a:ext cx="7955280" cy="0"/>
          </a:xfrm>
          <a:prstGeom prst="line">
            <a:avLst/>
          </a:prstGeom>
          <a:ln>
            <a:solidFill>
              <a:srgbClr val="B22F16"/>
            </a:solidFill>
          </a:ln>
        </p:spPr>
        <p:style>
          <a:lnRef idx="1">
            <a:schemeClr val="accent1"/>
          </a:lnRef>
          <a:fillRef idx="0">
            <a:schemeClr val="accent1"/>
          </a:fillRef>
          <a:effectRef idx="0">
            <a:schemeClr val="accent1"/>
          </a:effectRef>
          <a:fontRef idx="minor">
            <a:schemeClr val="tx1"/>
          </a:fontRef>
        </p:style>
      </p:cxnSp>
      <p:sp>
        <p:nvSpPr>
          <p:cNvPr id="11" name="Parallelogram 10"/>
          <p:cNvSpPr/>
          <p:nvPr userDrawn="1"/>
        </p:nvSpPr>
        <p:spPr>
          <a:xfrm>
            <a:off x="734785" y="1000363"/>
            <a:ext cx="7955281" cy="45719"/>
          </a:xfrm>
          <a:prstGeom prst="parallelogram">
            <a:avLst>
              <a:gd name="adj" fmla="val 0"/>
            </a:avLst>
          </a:prstGeom>
          <a:solidFill>
            <a:srgbClr val="DA472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latin typeface="Calibri"/>
            </a:endParaRPr>
          </a:p>
        </p:txBody>
      </p:sp>
      <p:sp>
        <p:nvSpPr>
          <p:cNvPr id="2" name="Title Placeholder 1"/>
          <p:cNvSpPr>
            <a:spLocks noGrp="1"/>
          </p:cNvSpPr>
          <p:nvPr>
            <p:ph type="title"/>
          </p:nvPr>
        </p:nvSpPr>
        <p:spPr>
          <a:xfrm>
            <a:off x="771969" y="64784"/>
            <a:ext cx="7918096" cy="856675"/>
          </a:xfrm>
          <a:prstGeom prst="rect">
            <a:avLst/>
          </a:prstGeom>
        </p:spPr>
        <p:txBody>
          <a:bodyPr vert="horz" lIns="91440" tIns="45720" rIns="91440" bIns="45720" rtlCol="0" anchor="ctr">
            <a:normAutofit/>
          </a:bodyPr>
          <a:lstStyle/>
          <a:p>
            <a:r>
              <a:rPr lang="en-US" dirty="0"/>
              <a:t>Click to edit Master title style</a:t>
            </a:r>
          </a:p>
        </p:txBody>
      </p:sp>
    </p:spTree>
    <p:extLst>
      <p:ext uri="{BB962C8B-B14F-4D97-AF65-F5344CB8AC3E}">
        <p14:creationId xmlns:p14="http://schemas.microsoft.com/office/powerpoint/2010/main" val="4124206249"/>
      </p:ext>
    </p:extLst>
  </p:cSld>
  <p:clrMap bg1="lt1" tx1="dk1" bg2="lt2" tx2="dk2" accent1="accent1" accent2="accent2" accent3="accent3" accent4="accent4" accent5="accent5" accent6="accent6" hlink="hlink" folHlink="folHlink"/>
  <p:sldLayoutIdLst>
    <p:sldLayoutId id="2147483713" r:id="rId1"/>
    <p:sldLayoutId id="2147483714" r:id="rId2"/>
    <p:sldLayoutId id="2147483715" r:id="rId3"/>
    <p:sldLayoutId id="2147483716" r:id="rId4"/>
    <p:sldLayoutId id="2147483717" r:id="rId5"/>
    <p:sldLayoutId id="2147483718" r:id="rId6"/>
    <p:sldLayoutId id="2147483719" r:id="rId7"/>
  </p:sldLayoutIdLst>
  <p:hf hdr="0" dt="0"/>
  <p:txStyles>
    <p:titleStyle>
      <a:lvl1pPr algn="l" defTabSz="914400" rtl="0" eaLnBrk="1" latinLnBrk="0" hangingPunct="1">
        <a:lnSpc>
          <a:spcPct val="90000"/>
        </a:lnSpc>
        <a:spcBef>
          <a:spcPct val="0"/>
        </a:spcBef>
        <a:buNone/>
        <a:defRPr sz="3200" kern="1200">
          <a:solidFill>
            <a:srgbClr val="C00000"/>
          </a:solidFill>
          <a:latin typeface="Arial" panose="020B0604020202020204" pitchFamily="34" charset="0"/>
          <a:ea typeface="+mj-ea"/>
          <a:cs typeface="Arial" panose="020B0604020202020204" pitchFamily="34" charset="0"/>
        </a:defRPr>
      </a:lvl1pPr>
    </p:titleStyle>
    <p:bodyStyle>
      <a:lvl1pPr marL="231775" indent="-231775" algn="l" defTabSz="914400" rtl="0" eaLnBrk="1" latinLnBrk="0" hangingPunct="1">
        <a:lnSpc>
          <a:spcPct val="100000"/>
        </a:lnSpc>
        <a:spcBef>
          <a:spcPts val="0"/>
        </a:spcBef>
        <a:spcAft>
          <a:spcPts val="800"/>
        </a:spcAft>
        <a:buSzPct val="120000"/>
        <a:buFont typeface="Arial" panose="020B0604020202020204" pitchFamily="34" charset="0"/>
        <a:buChar char="•"/>
        <a:defRPr sz="1600" kern="1200">
          <a:solidFill>
            <a:schemeClr val="tx1"/>
          </a:solidFill>
          <a:latin typeface="Arial" panose="020B0604020202020204" pitchFamily="34" charset="0"/>
          <a:ea typeface="+mn-ea"/>
          <a:cs typeface="Arial" panose="020B0604020202020204" pitchFamily="34" charset="0"/>
        </a:defRPr>
      </a:lvl1pPr>
      <a:lvl2pPr marL="685800" indent="-222250" algn="l" defTabSz="914400" rtl="0" eaLnBrk="1" latinLnBrk="0" hangingPunct="1">
        <a:lnSpc>
          <a:spcPct val="100000"/>
        </a:lnSpc>
        <a:spcBef>
          <a:spcPts val="500"/>
        </a:spcBef>
        <a:spcAft>
          <a:spcPts val="800"/>
        </a:spcAft>
        <a:buFont typeface="AppleSymbols" charset="0"/>
        <a:buChar char="⎼"/>
        <a:defRPr sz="16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100000"/>
        </a:lnSpc>
        <a:spcBef>
          <a:spcPts val="500"/>
        </a:spcBef>
        <a:spcAft>
          <a:spcPts val="800"/>
        </a:spcAft>
        <a:buFont typeface="Courier New" charset="0"/>
        <a:buChar char="o"/>
        <a:defRPr sz="1600" kern="1200">
          <a:solidFill>
            <a:schemeClr val="tx1"/>
          </a:solidFill>
          <a:latin typeface="Arial" panose="020B0604020202020204" pitchFamily="34" charset="0"/>
          <a:ea typeface="+mn-ea"/>
          <a:cs typeface="Arial" panose="020B0604020202020204" pitchFamily="34" charset="0"/>
        </a:defRPr>
      </a:lvl3pPr>
      <a:lvl4pPr marL="1600200" indent="-222250" algn="l" defTabSz="914400" rtl="0" eaLnBrk="1" latinLnBrk="0" hangingPunct="1">
        <a:lnSpc>
          <a:spcPct val="100000"/>
        </a:lnSpc>
        <a:spcBef>
          <a:spcPts val="500"/>
        </a:spcBef>
        <a:spcAft>
          <a:spcPts val="800"/>
        </a:spcAft>
        <a:buFont typeface="Arial" charset="0"/>
        <a:buChar char="•"/>
        <a:defRPr sz="1600" kern="1200">
          <a:solidFill>
            <a:schemeClr val="tx1"/>
          </a:solidFill>
          <a:latin typeface="Arial" panose="020B0604020202020204" pitchFamily="34" charset="0"/>
          <a:ea typeface="+mn-ea"/>
          <a:cs typeface="Arial" panose="020B0604020202020204" pitchFamily="34" charset="0"/>
        </a:defRPr>
      </a:lvl4pPr>
      <a:lvl5pPr marL="2057400" indent="-270000" algn="l" defTabSz="914400" rtl="0" eaLnBrk="1" latinLnBrk="0" hangingPunct="1">
        <a:lnSpc>
          <a:spcPct val="100000"/>
        </a:lnSpc>
        <a:spcBef>
          <a:spcPts val="500"/>
        </a:spcBef>
        <a:spcAft>
          <a:spcPts val="800"/>
        </a:spcAft>
        <a:buFont typeface="Wingdings" charset="2"/>
        <a:buChar char="§"/>
        <a:defRPr sz="16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Pr>
        <a:solidFill>
          <a:schemeClr val="bg1">
            <a:alpha val="0"/>
          </a:schemeClr>
        </a:solidFill>
        <a:effectLst/>
      </p:bgPr>
    </p:bg>
    <p:spTree>
      <p:nvGrpSpPr>
        <p:cNvPr id="1" name=""/>
        <p:cNvGrpSpPr/>
        <p:nvPr/>
      </p:nvGrpSpPr>
      <p:grpSpPr>
        <a:xfrm>
          <a:off x="0" y="0"/>
          <a:ext cx="0" cy="0"/>
          <a:chOff x="0" y="0"/>
          <a:chExt cx="0" cy="0"/>
        </a:xfrm>
      </p:grpSpPr>
      <p:pic>
        <p:nvPicPr>
          <p:cNvPr id="5" name="Picture 4" descr="A4 Page-04.jpg"/>
          <p:cNvPicPr>
            <a:picLocks noChangeAspect="1"/>
          </p:cNvPicPr>
          <p:nvPr userDrawn="1"/>
        </p:nvPicPr>
        <p:blipFill>
          <a:blip r:embed="rId9" cstate="print">
            <a:extLst>
              <a:ext uri="{28A0092B-C50C-407E-A947-70E740481C1C}">
                <a14:useLocalDpi xmlns:a14="http://schemas.microsoft.com/office/drawing/2010/main" val="0"/>
              </a:ext>
            </a:extLst>
          </a:blip>
          <a:stretch>
            <a:fillRect/>
          </a:stretch>
        </p:blipFill>
        <p:spPr>
          <a:xfrm>
            <a:off x="0" y="0"/>
            <a:ext cx="9144000" cy="6857464"/>
          </a:xfrm>
          <a:prstGeom prst="rect">
            <a:avLst/>
          </a:prstGeom>
        </p:spPr>
      </p:pic>
      <p:sp>
        <p:nvSpPr>
          <p:cNvPr id="3" name="Text Placeholder 2"/>
          <p:cNvSpPr>
            <a:spLocks noGrp="1"/>
          </p:cNvSpPr>
          <p:nvPr>
            <p:ph type="body" idx="1"/>
          </p:nvPr>
        </p:nvSpPr>
        <p:spPr>
          <a:xfrm>
            <a:off x="734083" y="1276687"/>
            <a:ext cx="7958397" cy="4833591"/>
          </a:xfrm>
          <a:prstGeom prst="rect">
            <a:avLst/>
          </a:prstGeom>
        </p:spPr>
        <p:txBody>
          <a:bodyPr vert="horz" lIns="91440" tIns="45720" rIns="91440" bIns="4572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Slide Number Placeholder 5"/>
          <p:cNvSpPr>
            <a:spLocks noGrp="1"/>
          </p:cNvSpPr>
          <p:nvPr>
            <p:ph type="sldNum" sz="quarter" idx="4"/>
          </p:nvPr>
        </p:nvSpPr>
        <p:spPr>
          <a:xfrm>
            <a:off x="6632666" y="6356351"/>
            <a:ext cx="2057400" cy="365125"/>
          </a:xfrm>
          <a:prstGeom prst="rect">
            <a:avLst/>
          </a:prstGeom>
        </p:spPr>
        <p:txBody>
          <a:bodyPr vert="horz" lIns="91440" tIns="45720" rIns="91440" bIns="45720" rtlCol="0" anchor="ctr"/>
          <a:lstStyle>
            <a:lvl1pPr algn="r">
              <a:defRPr sz="1200">
                <a:solidFill>
                  <a:schemeClr val="tx1">
                    <a:tint val="75000"/>
                    <a:alpha val="99000"/>
                  </a:schemeClr>
                </a:solidFill>
              </a:defRPr>
            </a:lvl1pPr>
          </a:lstStyle>
          <a:p>
            <a:fld id="{353CB433-A6EE-44F1-B9D3-A6E8EE95F9C9}" type="slidenum">
              <a:rPr lang="en-IN" smtClean="0">
                <a:solidFill>
                  <a:prstClr val="black">
                    <a:tint val="75000"/>
                    <a:alpha val="99000"/>
                  </a:prstClr>
                </a:solidFill>
                <a:latin typeface="Calibri"/>
              </a:rPr>
              <a:pPr/>
              <a:t>‹#›</a:t>
            </a:fld>
            <a:endParaRPr lang="en-IN" dirty="0">
              <a:solidFill>
                <a:prstClr val="black">
                  <a:tint val="75000"/>
                  <a:alpha val="99000"/>
                </a:prstClr>
              </a:solidFill>
              <a:latin typeface="Calibri"/>
            </a:endParaRPr>
          </a:p>
        </p:txBody>
      </p:sp>
      <p:cxnSp>
        <p:nvCxnSpPr>
          <p:cNvPr id="8" name="Straight Connector 7"/>
          <p:cNvCxnSpPr/>
          <p:nvPr userDrawn="1"/>
        </p:nvCxnSpPr>
        <p:spPr>
          <a:xfrm>
            <a:off x="734785" y="6234902"/>
            <a:ext cx="7955280" cy="0"/>
          </a:xfrm>
          <a:prstGeom prst="line">
            <a:avLst/>
          </a:prstGeom>
          <a:ln>
            <a:solidFill>
              <a:srgbClr val="B22F16"/>
            </a:solidFill>
          </a:ln>
        </p:spPr>
        <p:style>
          <a:lnRef idx="1">
            <a:schemeClr val="accent1"/>
          </a:lnRef>
          <a:fillRef idx="0">
            <a:schemeClr val="accent1"/>
          </a:fillRef>
          <a:effectRef idx="0">
            <a:schemeClr val="accent1"/>
          </a:effectRef>
          <a:fontRef idx="minor">
            <a:schemeClr val="tx1"/>
          </a:fontRef>
        </p:style>
      </p:cxnSp>
      <p:sp>
        <p:nvSpPr>
          <p:cNvPr id="11" name="Parallelogram 10"/>
          <p:cNvSpPr/>
          <p:nvPr userDrawn="1"/>
        </p:nvSpPr>
        <p:spPr>
          <a:xfrm>
            <a:off x="734785" y="1000363"/>
            <a:ext cx="7955281" cy="45719"/>
          </a:xfrm>
          <a:prstGeom prst="parallelogram">
            <a:avLst>
              <a:gd name="adj" fmla="val 0"/>
            </a:avLst>
          </a:prstGeom>
          <a:solidFill>
            <a:srgbClr val="DA472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latin typeface="Calibri"/>
            </a:endParaRPr>
          </a:p>
        </p:txBody>
      </p:sp>
      <p:sp>
        <p:nvSpPr>
          <p:cNvPr id="2" name="Title Placeholder 1"/>
          <p:cNvSpPr>
            <a:spLocks noGrp="1"/>
          </p:cNvSpPr>
          <p:nvPr>
            <p:ph type="title"/>
          </p:nvPr>
        </p:nvSpPr>
        <p:spPr>
          <a:xfrm>
            <a:off x="771969" y="64784"/>
            <a:ext cx="7918096" cy="856675"/>
          </a:xfrm>
          <a:prstGeom prst="rect">
            <a:avLst/>
          </a:prstGeom>
        </p:spPr>
        <p:txBody>
          <a:bodyPr vert="horz" lIns="91440" tIns="45720" rIns="91440" bIns="45720" rtlCol="0" anchor="ctr">
            <a:normAutofit/>
          </a:bodyPr>
          <a:lstStyle/>
          <a:p>
            <a:r>
              <a:rPr lang="en-US" dirty="0"/>
              <a:t>Click to edit Master title style</a:t>
            </a:r>
          </a:p>
        </p:txBody>
      </p:sp>
    </p:spTree>
    <p:extLst>
      <p:ext uri="{BB962C8B-B14F-4D97-AF65-F5344CB8AC3E}">
        <p14:creationId xmlns:p14="http://schemas.microsoft.com/office/powerpoint/2010/main" val="4012277087"/>
      </p:ext>
    </p:extLst>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Lst>
  <p:hf hdr="0" dt="0"/>
  <p:txStyles>
    <p:titleStyle>
      <a:lvl1pPr algn="l" defTabSz="914400" rtl="0" eaLnBrk="1" latinLnBrk="0" hangingPunct="1">
        <a:lnSpc>
          <a:spcPct val="90000"/>
        </a:lnSpc>
        <a:spcBef>
          <a:spcPct val="0"/>
        </a:spcBef>
        <a:buNone/>
        <a:defRPr sz="3200" kern="1200">
          <a:solidFill>
            <a:srgbClr val="C00000"/>
          </a:solidFill>
          <a:latin typeface="Arial" panose="020B0604020202020204" pitchFamily="34" charset="0"/>
          <a:ea typeface="+mj-ea"/>
          <a:cs typeface="Arial" panose="020B0604020202020204" pitchFamily="34" charset="0"/>
        </a:defRPr>
      </a:lvl1pPr>
    </p:titleStyle>
    <p:bodyStyle>
      <a:lvl1pPr marL="231775" indent="-231775" algn="l" defTabSz="914400" rtl="0" eaLnBrk="1" latinLnBrk="0" hangingPunct="1">
        <a:lnSpc>
          <a:spcPct val="100000"/>
        </a:lnSpc>
        <a:spcBef>
          <a:spcPts val="0"/>
        </a:spcBef>
        <a:spcAft>
          <a:spcPts val="800"/>
        </a:spcAft>
        <a:buSzPct val="120000"/>
        <a:buFont typeface="Arial" panose="020B0604020202020204" pitchFamily="34" charset="0"/>
        <a:buChar char="•"/>
        <a:defRPr sz="1600" kern="1200">
          <a:solidFill>
            <a:schemeClr val="tx1"/>
          </a:solidFill>
          <a:latin typeface="Arial" panose="020B0604020202020204" pitchFamily="34" charset="0"/>
          <a:ea typeface="+mn-ea"/>
          <a:cs typeface="Arial" panose="020B0604020202020204" pitchFamily="34" charset="0"/>
        </a:defRPr>
      </a:lvl1pPr>
      <a:lvl2pPr marL="685800" indent="-222250" algn="l" defTabSz="914400" rtl="0" eaLnBrk="1" latinLnBrk="0" hangingPunct="1">
        <a:lnSpc>
          <a:spcPct val="100000"/>
        </a:lnSpc>
        <a:spcBef>
          <a:spcPts val="500"/>
        </a:spcBef>
        <a:spcAft>
          <a:spcPts val="800"/>
        </a:spcAft>
        <a:buFont typeface="AppleSymbols" charset="0"/>
        <a:buChar char="⎼"/>
        <a:defRPr sz="16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100000"/>
        </a:lnSpc>
        <a:spcBef>
          <a:spcPts val="500"/>
        </a:spcBef>
        <a:spcAft>
          <a:spcPts val="800"/>
        </a:spcAft>
        <a:buFont typeface="Courier New" charset="0"/>
        <a:buChar char="o"/>
        <a:defRPr sz="1600" kern="1200">
          <a:solidFill>
            <a:schemeClr val="tx1"/>
          </a:solidFill>
          <a:latin typeface="Arial" panose="020B0604020202020204" pitchFamily="34" charset="0"/>
          <a:ea typeface="+mn-ea"/>
          <a:cs typeface="Arial" panose="020B0604020202020204" pitchFamily="34" charset="0"/>
        </a:defRPr>
      </a:lvl3pPr>
      <a:lvl4pPr marL="1600200" indent="-222250" algn="l" defTabSz="914400" rtl="0" eaLnBrk="1" latinLnBrk="0" hangingPunct="1">
        <a:lnSpc>
          <a:spcPct val="100000"/>
        </a:lnSpc>
        <a:spcBef>
          <a:spcPts val="500"/>
        </a:spcBef>
        <a:spcAft>
          <a:spcPts val="800"/>
        </a:spcAft>
        <a:buFont typeface="Arial" charset="0"/>
        <a:buChar char="•"/>
        <a:defRPr sz="1600" kern="1200">
          <a:solidFill>
            <a:schemeClr val="tx1"/>
          </a:solidFill>
          <a:latin typeface="Arial" panose="020B0604020202020204" pitchFamily="34" charset="0"/>
          <a:ea typeface="+mn-ea"/>
          <a:cs typeface="Arial" panose="020B0604020202020204" pitchFamily="34" charset="0"/>
        </a:defRPr>
      </a:lvl4pPr>
      <a:lvl5pPr marL="2057400" indent="-270000" algn="l" defTabSz="914400" rtl="0" eaLnBrk="1" latinLnBrk="0" hangingPunct="1">
        <a:lnSpc>
          <a:spcPct val="100000"/>
        </a:lnSpc>
        <a:spcBef>
          <a:spcPts val="500"/>
        </a:spcBef>
        <a:spcAft>
          <a:spcPts val="800"/>
        </a:spcAft>
        <a:buFont typeface="Wingdings" charset="2"/>
        <a:buChar char="§"/>
        <a:defRPr sz="16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Pr>
        <a:solidFill>
          <a:schemeClr val="bg1">
            <a:alpha val="0"/>
          </a:schemeClr>
        </a:solidFill>
        <a:effectLst/>
      </p:bgPr>
    </p:bg>
    <p:spTree>
      <p:nvGrpSpPr>
        <p:cNvPr id="1" name=""/>
        <p:cNvGrpSpPr/>
        <p:nvPr/>
      </p:nvGrpSpPr>
      <p:grpSpPr>
        <a:xfrm>
          <a:off x="0" y="0"/>
          <a:ext cx="0" cy="0"/>
          <a:chOff x="0" y="0"/>
          <a:chExt cx="0" cy="0"/>
        </a:xfrm>
      </p:grpSpPr>
      <p:pic>
        <p:nvPicPr>
          <p:cNvPr id="5" name="Picture 4" descr="A4 Page-04.jpg"/>
          <p:cNvPicPr>
            <a:picLocks noChangeAspect="1"/>
          </p:cNvPicPr>
          <p:nvPr userDrawn="1"/>
        </p:nvPicPr>
        <p:blipFill>
          <a:blip r:embed="rId9" cstate="print">
            <a:extLst>
              <a:ext uri="{28A0092B-C50C-407E-A947-70E740481C1C}">
                <a14:useLocalDpi xmlns:a14="http://schemas.microsoft.com/office/drawing/2010/main" val="0"/>
              </a:ext>
            </a:extLst>
          </a:blip>
          <a:stretch>
            <a:fillRect/>
          </a:stretch>
        </p:blipFill>
        <p:spPr>
          <a:xfrm>
            <a:off x="0" y="0"/>
            <a:ext cx="9144000" cy="6857464"/>
          </a:xfrm>
          <a:prstGeom prst="rect">
            <a:avLst/>
          </a:prstGeom>
        </p:spPr>
      </p:pic>
      <p:sp>
        <p:nvSpPr>
          <p:cNvPr id="3" name="Text Placeholder 2"/>
          <p:cNvSpPr>
            <a:spLocks noGrp="1"/>
          </p:cNvSpPr>
          <p:nvPr>
            <p:ph type="body" idx="1"/>
          </p:nvPr>
        </p:nvSpPr>
        <p:spPr>
          <a:xfrm>
            <a:off x="734083" y="1276687"/>
            <a:ext cx="7958397" cy="4833591"/>
          </a:xfrm>
          <a:prstGeom prst="rect">
            <a:avLst/>
          </a:prstGeom>
        </p:spPr>
        <p:txBody>
          <a:bodyPr vert="horz" lIns="91440" tIns="45720" rIns="91440" bIns="4572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Slide Number Placeholder 5"/>
          <p:cNvSpPr>
            <a:spLocks noGrp="1"/>
          </p:cNvSpPr>
          <p:nvPr>
            <p:ph type="sldNum" sz="quarter" idx="4"/>
          </p:nvPr>
        </p:nvSpPr>
        <p:spPr>
          <a:xfrm>
            <a:off x="6632666" y="6356351"/>
            <a:ext cx="2057400" cy="365125"/>
          </a:xfrm>
          <a:prstGeom prst="rect">
            <a:avLst/>
          </a:prstGeom>
        </p:spPr>
        <p:txBody>
          <a:bodyPr vert="horz" lIns="91440" tIns="45720" rIns="91440" bIns="45720" rtlCol="0" anchor="ctr"/>
          <a:lstStyle>
            <a:lvl1pPr algn="r">
              <a:defRPr sz="1200">
                <a:solidFill>
                  <a:schemeClr val="tx1">
                    <a:tint val="75000"/>
                    <a:alpha val="99000"/>
                  </a:schemeClr>
                </a:solidFill>
              </a:defRPr>
            </a:lvl1pPr>
          </a:lstStyle>
          <a:p>
            <a:fld id="{353CB433-A6EE-44F1-B9D3-A6E8EE95F9C9}" type="slidenum">
              <a:rPr lang="en-IN" smtClean="0">
                <a:solidFill>
                  <a:prstClr val="black">
                    <a:tint val="75000"/>
                    <a:alpha val="99000"/>
                  </a:prstClr>
                </a:solidFill>
                <a:latin typeface="Calibri"/>
              </a:rPr>
              <a:pPr/>
              <a:t>‹#›</a:t>
            </a:fld>
            <a:endParaRPr lang="en-IN" dirty="0">
              <a:solidFill>
                <a:prstClr val="black">
                  <a:tint val="75000"/>
                  <a:alpha val="99000"/>
                </a:prstClr>
              </a:solidFill>
              <a:latin typeface="Calibri"/>
            </a:endParaRPr>
          </a:p>
        </p:txBody>
      </p:sp>
      <p:cxnSp>
        <p:nvCxnSpPr>
          <p:cNvPr id="8" name="Straight Connector 7"/>
          <p:cNvCxnSpPr/>
          <p:nvPr userDrawn="1"/>
        </p:nvCxnSpPr>
        <p:spPr>
          <a:xfrm>
            <a:off x="734785" y="6234902"/>
            <a:ext cx="7955280" cy="0"/>
          </a:xfrm>
          <a:prstGeom prst="line">
            <a:avLst/>
          </a:prstGeom>
          <a:ln>
            <a:solidFill>
              <a:srgbClr val="B22F16"/>
            </a:solidFill>
          </a:ln>
        </p:spPr>
        <p:style>
          <a:lnRef idx="1">
            <a:schemeClr val="accent1"/>
          </a:lnRef>
          <a:fillRef idx="0">
            <a:schemeClr val="accent1"/>
          </a:fillRef>
          <a:effectRef idx="0">
            <a:schemeClr val="accent1"/>
          </a:effectRef>
          <a:fontRef idx="minor">
            <a:schemeClr val="tx1"/>
          </a:fontRef>
        </p:style>
      </p:cxnSp>
      <p:sp>
        <p:nvSpPr>
          <p:cNvPr id="11" name="Parallelogram 10"/>
          <p:cNvSpPr/>
          <p:nvPr userDrawn="1"/>
        </p:nvSpPr>
        <p:spPr>
          <a:xfrm>
            <a:off x="734785" y="1000363"/>
            <a:ext cx="7955281" cy="45719"/>
          </a:xfrm>
          <a:prstGeom prst="parallelogram">
            <a:avLst>
              <a:gd name="adj" fmla="val 0"/>
            </a:avLst>
          </a:prstGeom>
          <a:solidFill>
            <a:srgbClr val="DA472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latin typeface="Calibri"/>
            </a:endParaRPr>
          </a:p>
        </p:txBody>
      </p:sp>
      <p:sp>
        <p:nvSpPr>
          <p:cNvPr id="2" name="Title Placeholder 1"/>
          <p:cNvSpPr>
            <a:spLocks noGrp="1"/>
          </p:cNvSpPr>
          <p:nvPr>
            <p:ph type="title"/>
          </p:nvPr>
        </p:nvSpPr>
        <p:spPr>
          <a:xfrm>
            <a:off x="771969" y="64784"/>
            <a:ext cx="7918096" cy="856675"/>
          </a:xfrm>
          <a:prstGeom prst="rect">
            <a:avLst/>
          </a:prstGeom>
        </p:spPr>
        <p:txBody>
          <a:bodyPr vert="horz" lIns="91440" tIns="45720" rIns="91440" bIns="45720" rtlCol="0" anchor="ctr">
            <a:normAutofit/>
          </a:bodyPr>
          <a:lstStyle/>
          <a:p>
            <a:r>
              <a:rPr lang="en-US" dirty="0"/>
              <a:t>Click to edit Master title style</a:t>
            </a:r>
          </a:p>
        </p:txBody>
      </p:sp>
    </p:spTree>
    <p:extLst>
      <p:ext uri="{BB962C8B-B14F-4D97-AF65-F5344CB8AC3E}">
        <p14:creationId xmlns:p14="http://schemas.microsoft.com/office/powerpoint/2010/main" val="2453033482"/>
      </p:ext>
    </p:extLst>
  </p:cSld>
  <p:clrMap bg1="lt1" tx1="dk1" bg2="lt2" tx2="dk2" accent1="accent1" accent2="accent2" accent3="accent3" accent4="accent4" accent5="accent5" accent6="accent6" hlink="hlink" folHlink="folHlink"/>
  <p:sldLayoutIdLst>
    <p:sldLayoutId id="2147483729" r:id="rId1"/>
    <p:sldLayoutId id="2147483730" r:id="rId2"/>
    <p:sldLayoutId id="2147483731" r:id="rId3"/>
    <p:sldLayoutId id="2147483732" r:id="rId4"/>
    <p:sldLayoutId id="2147483733" r:id="rId5"/>
    <p:sldLayoutId id="2147483734" r:id="rId6"/>
    <p:sldLayoutId id="2147483735" r:id="rId7"/>
  </p:sldLayoutIdLst>
  <p:hf hdr="0" dt="0"/>
  <p:txStyles>
    <p:titleStyle>
      <a:lvl1pPr algn="l" defTabSz="914400" rtl="0" eaLnBrk="1" latinLnBrk="0" hangingPunct="1">
        <a:lnSpc>
          <a:spcPct val="90000"/>
        </a:lnSpc>
        <a:spcBef>
          <a:spcPct val="0"/>
        </a:spcBef>
        <a:buNone/>
        <a:defRPr sz="3200" kern="1200">
          <a:solidFill>
            <a:srgbClr val="C00000"/>
          </a:solidFill>
          <a:latin typeface="Arial" panose="020B0604020202020204" pitchFamily="34" charset="0"/>
          <a:ea typeface="+mj-ea"/>
          <a:cs typeface="Arial" panose="020B0604020202020204" pitchFamily="34" charset="0"/>
        </a:defRPr>
      </a:lvl1pPr>
    </p:titleStyle>
    <p:bodyStyle>
      <a:lvl1pPr marL="231775" indent="-231775" algn="l" defTabSz="914400" rtl="0" eaLnBrk="1" latinLnBrk="0" hangingPunct="1">
        <a:lnSpc>
          <a:spcPct val="100000"/>
        </a:lnSpc>
        <a:spcBef>
          <a:spcPts val="0"/>
        </a:spcBef>
        <a:spcAft>
          <a:spcPts val="800"/>
        </a:spcAft>
        <a:buSzPct val="120000"/>
        <a:buFont typeface="Arial" panose="020B0604020202020204" pitchFamily="34" charset="0"/>
        <a:buChar char="•"/>
        <a:defRPr sz="1600" kern="1200">
          <a:solidFill>
            <a:schemeClr val="tx1"/>
          </a:solidFill>
          <a:latin typeface="Arial" panose="020B0604020202020204" pitchFamily="34" charset="0"/>
          <a:ea typeface="+mn-ea"/>
          <a:cs typeface="Arial" panose="020B0604020202020204" pitchFamily="34" charset="0"/>
        </a:defRPr>
      </a:lvl1pPr>
      <a:lvl2pPr marL="685800" indent="-222250" algn="l" defTabSz="914400" rtl="0" eaLnBrk="1" latinLnBrk="0" hangingPunct="1">
        <a:lnSpc>
          <a:spcPct val="100000"/>
        </a:lnSpc>
        <a:spcBef>
          <a:spcPts val="500"/>
        </a:spcBef>
        <a:spcAft>
          <a:spcPts val="800"/>
        </a:spcAft>
        <a:buFont typeface="AppleSymbols" charset="0"/>
        <a:buChar char="⎼"/>
        <a:defRPr sz="16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100000"/>
        </a:lnSpc>
        <a:spcBef>
          <a:spcPts val="500"/>
        </a:spcBef>
        <a:spcAft>
          <a:spcPts val="800"/>
        </a:spcAft>
        <a:buFont typeface="Courier New" charset="0"/>
        <a:buChar char="o"/>
        <a:defRPr sz="1600" kern="1200">
          <a:solidFill>
            <a:schemeClr val="tx1"/>
          </a:solidFill>
          <a:latin typeface="Arial" panose="020B0604020202020204" pitchFamily="34" charset="0"/>
          <a:ea typeface="+mn-ea"/>
          <a:cs typeface="Arial" panose="020B0604020202020204" pitchFamily="34" charset="0"/>
        </a:defRPr>
      </a:lvl3pPr>
      <a:lvl4pPr marL="1600200" indent="-222250" algn="l" defTabSz="914400" rtl="0" eaLnBrk="1" latinLnBrk="0" hangingPunct="1">
        <a:lnSpc>
          <a:spcPct val="100000"/>
        </a:lnSpc>
        <a:spcBef>
          <a:spcPts val="500"/>
        </a:spcBef>
        <a:spcAft>
          <a:spcPts val="800"/>
        </a:spcAft>
        <a:buFont typeface="Arial" charset="0"/>
        <a:buChar char="•"/>
        <a:defRPr sz="1600" kern="1200">
          <a:solidFill>
            <a:schemeClr val="tx1"/>
          </a:solidFill>
          <a:latin typeface="Arial" panose="020B0604020202020204" pitchFamily="34" charset="0"/>
          <a:ea typeface="+mn-ea"/>
          <a:cs typeface="Arial" panose="020B0604020202020204" pitchFamily="34" charset="0"/>
        </a:defRPr>
      </a:lvl4pPr>
      <a:lvl5pPr marL="2057400" indent="-270000" algn="l" defTabSz="914400" rtl="0" eaLnBrk="1" latinLnBrk="0" hangingPunct="1">
        <a:lnSpc>
          <a:spcPct val="100000"/>
        </a:lnSpc>
        <a:spcBef>
          <a:spcPts val="500"/>
        </a:spcBef>
        <a:spcAft>
          <a:spcPts val="800"/>
        </a:spcAft>
        <a:buFont typeface="Wingdings" charset="2"/>
        <a:buChar char="§"/>
        <a:defRPr sz="16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cSld>
    <p:bg>
      <p:bgPr>
        <a:solidFill>
          <a:schemeClr val="bg1">
            <a:alpha val="0"/>
          </a:schemeClr>
        </a:solidFill>
        <a:effectLst/>
      </p:bgPr>
    </p:bg>
    <p:spTree>
      <p:nvGrpSpPr>
        <p:cNvPr id="1" name=""/>
        <p:cNvGrpSpPr/>
        <p:nvPr/>
      </p:nvGrpSpPr>
      <p:grpSpPr>
        <a:xfrm>
          <a:off x="0" y="0"/>
          <a:ext cx="0" cy="0"/>
          <a:chOff x="0" y="0"/>
          <a:chExt cx="0" cy="0"/>
        </a:xfrm>
      </p:grpSpPr>
      <p:pic>
        <p:nvPicPr>
          <p:cNvPr id="5" name="Picture 4" descr="A4 Page-04.jpg"/>
          <p:cNvPicPr>
            <a:picLocks noChangeAspect="1"/>
          </p:cNvPicPr>
          <p:nvPr userDrawn="1"/>
        </p:nvPicPr>
        <p:blipFill>
          <a:blip r:embed="rId9" cstate="print">
            <a:extLst>
              <a:ext uri="{28A0092B-C50C-407E-A947-70E740481C1C}">
                <a14:useLocalDpi xmlns:a14="http://schemas.microsoft.com/office/drawing/2010/main" val="0"/>
              </a:ext>
            </a:extLst>
          </a:blip>
          <a:stretch>
            <a:fillRect/>
          </a:stretch>
        </p:blipFill>
        <p:spPr>
          <a:xfrm>
            <a:off x="0" y="0"/>
            <a:ext cx="9144000" cy="6857464"/>
          </a:xfrm>
          <a:prstGeom prst="rect">
            <a:avLst/>
          </a:prstGeom>
        </p:spPr>
      </p:pic>
      <p:sp>
        <p:nvSpPr>
          <p:cNvPr id="3" name="Text Placeholder 2"/>
          <p:cNvSpPr>
            <a:spLocks noGrp="1"/>
          </p:cNvSpPr>
          <p:nvPr>
            <p:ph type="body" idx="1"/>
          </p:nvPr>
        </p:nvSpPr>
        <p:spPr>
          <a:xfrm>
            <a:off x="734083" y="1276687"/>
            <a:ext cx="7958397" cy="4833591"/>
          </a:xfrm>
          <a:prstGeom prst="rect">
            <a:avLst/>
          </a:prstGeom>
        </p:spPr>
        <p:txBody>
          <a:bodyPr vert="horz" lIns="91440" tIns="45720" rIns="91440" bIns="4572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Slide Number Placeholder 5"/>
          <p:cNvSpPr>
            <a:spLocks noGrp="1"/>
          </p:cNvSpPr>
          <p:nvPr>
            <p:ph type="sldNum" sz="quarter" idx="4"/>
          </p:nvPr>
        </p:nvSpPr>
        <p:spPr>
          <a:xfrm>
            <a:off x="6632666" y="6356351"/>
            <a:ext cx="2057400" cy="365125"/>
          </a:xfrm>
          <a:prstGeom prst="rect">
            <a:avLst/>
          </a:prstGeom>
        </p:spPr>
        <p:txBody>
          <a:bodyPr vert="horz" lIns="91440" tIns="45720" rIns="91440" bIns="45720" rtlCol="0" anchor="ctr"/>
          <a:lstStyle>
            <a:lvl1pPr algn="r">
              <a:defRPr sz="1200">
                <a:solidFill>
                  <a:schemeClr val="tx1">
                    <a:tint val="75000"/>
                    <a:alpha val="99000"/>
                  </a:schemeClr>
                </a:solidFill>
              </a:defRPr>
            </a:lvl1pPr>
          </a:lstStyle>
          <a:p>
            <a:fld id="{353CB433-A6EE-44F1-B9D3-A6E8EE95F9C9}" type="slidenum">
              <a:rPr lang="en-IN" smtClean="0">
                <a:solidFill>
                  <a:prstClr val="black">
                    <a:tint val="75000"/>
                    <a:alpha val="99000"/>
                  </a:prstClr>
                </a:solidFill>
                <a:latin typeface="Calibri"/>
              </a:rPr>
              <a:pPr/>
              <a:t>‹#›</a:t>
            </a:fld>
            <a:endParaRPr lang="en-IN" dirty="0">
              <a:solidFill>
                <a:prstClr val="black">
                  <a:tint val="75000"/>
                  <a:alpha val="99000"/>
                </a:prstClr>
              </a:solidFill>
              <a:latin typeface="Calibri"/>
            </a:endParaRPr>
          </a:p>
        </p:txBody>
      </p:sp>
      <p:cxnSp>
        <p:nvCxnSpPr>
          <p:cNvPr id="8" name="Straight Connector 7"/>
          <p:cNvCxnSpPr/>
          <p:nvPr userDrawn="1"/>
        </p:nvCxnSpPr>
        <p:spPr>
          <a:xfrm>
            <a:off x="734785" y="6234902"/>
            <a:ext cx="7955280" cy="0"/>
          </a:xfrm>
          <a:prstGeom prst="line">
            <a:avLst/>
          </a:prstGeom>
          <a:ln>
            <a:solidFill>
              <a:srgbClr val="B22F16"/>
            </a:solidFill>
          </a:ln>
        </p:spPr>
        <p:style>
          <a:lnRef idx="1">
            <a:schemeClr val="accent1"/>
          </a:lnRef>
          <a:fillRef idx="0">
            <a:schemeClr val="accent1"/>
          </a:fillRef>
          <a:effectRef idx="0">
            <a:schemeClr val="accent1"/>
          </a:effectRef>
          <a:fontRef idx="minor">
            <a:schemeClr val="tx1"/>
          </a:fontRef>
        </p:style>
      </p:cxnSp>
      <p:sp>
        <p:nvSpPr>
          <p:cNvPr id="11" name="Parallelogram 10"/>
          <p:cNvSpPr/>
          <p:nvPr userDrawn="1"/>
        </p:nvSpPr>
        <p:spPr>
          <a:xfrm>
            <a:off x="734785" y="1000363"/>
            <a:ext cx="7955281" cy="45719"/>
          </a:xfrm>
          <a:prstGeom prst="parallelogram">
            <a:avLst>
              <a:gd name="adj" fmla="val 0"/>
            </a:avLst>
          </a:prstGeom>
          <a:solidFill>
            <a:srgbClr val="DA472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latin typeface="Calibri"/>
            </a:endParaRPr>
          </a:p>
        </p:txBody>
      </p:sp>
      <p:sp>
        <p:nvSpPr>
          <p:cNvPr id="2" name="Title Placeholder 1"/>
          <p:cNvSpPr>
            <a:spLocks noGrp="1"/>
          </p:cNvSpPr>
          <p:nvPr>
            <p:ph type="title"/>
          </p:nvPr>
        </p:nvSpPr>
        <p:spPr>
          <a:xfrm>
            <a:off x="771969" y="64784"/>
            <a:ext cx="7918096" cy="856675"/>
          </a:xfrm>
          <a:prstGeom prst="rect">
            <a:avLst/>
          </a:prstGeom>
        </p:spPr>
        <p:txBody>
          <a:bodyPr vert="horz" lIns="91440" tIns="45720" rIns="91440" bIns="45720" rtlCol="0" anchor="ctr">
            <a:normAutofit/>
          </a:bodyPr>
          <a:lstStyle/>
          <a:p>
            <a:r>
              <a:rPr lang="en-US" dirty="0"/>
              <a:t>Click to edit Master title style</a:t>
            </a:r>
          </a:p>
        </p:txBody>
      </p:sp>
    </p:spTree>
    <p:extLst>
      <p:ext uri="{BB962C8B-B14F-4D97-AF65-F5344CB8AC3E}">
        <p14:creationId xmlns:p14="http://schemas.microsoft.com/office/powerpoint/2010/main" val="1971576883"/>
      </p:ext>
    </p:extLst>
  </p:cSld>
  <p:clrMap bg1="lt1" tx1="dk1" bg2="lt2" tx2="dk2" accent1="accent1" accent2="accent2" accent3="accent3" accent4="accent4" accent5="accent5" accent6="accent6" hlink="hlink" folHlink="folHlink"/>
  <p:sldLayoutIdLst>
    <p:sldLayoutId id="2147483737" r:id="rId1"/>
    <p:sldLayoutId id="2147483738" r:id="rId2"/>
    <p:sldLayoutId id="2147483739" r:id="rId3"/>
    <p:sldLayoutId id="2147483740" r:id="rId4"/>
    <p:sldLayoutId id="2147483741" r:id="rId5"/>
    <p:sldLayoutId id="2147483742" r:id="rId6"/>
    <p:sldLayoutId id="2147483743" r:id="rId7"/>
  </p:sldLayoutIdLst>
  <p:hf hdr="0" dt="0"/>
  <p:txStyles>
    <p:titleStyle>
      <a:lvl1pPr algn="l" defTabSz="914400" rtl="0" eaLnBrk="1" latinLnBrk="0" hangingPunct="1">
        <a:lnSpc>
          <a:spcPct val="90000"/>
        </a:lnSpc>
        <a:spcBef>
          <a:spcPct val="0"/>
        </a:spcBef>
        <a:buNone/>
        <a:defRPr sz="3200" kern="1200">
          <a:solidFill>
            <a:srgbClr val="C00000"/>
          </a:solidFill>
          <a:latin typeface="Arial" panose="020B0604020202020204" pitchFamily="34" charset="0"/>
          <a:ea typeface="+mj-ea"/>
          <a:cs typeface="Arial" panose="020B0604020202020204" pitchFamily="34" charset="0"/>
        </a:defRPr>
      </a:lvl1pPr>
    </p:titleStyle>
    <p:bodyStyle>
      <a:lvl1pPr marL="231775" indent="-231775" algn="l" defTabSz="914400" rtl="0" eaLnBrk="1" latinLnBrk="0" hangingPunct="1">
        <a:lnSpc>
          <a:spcPct val="100000"/>
        </a:lnSpc>
        <a:spcBef>
          <a:spcPts val="0"/>
        </a:spcBef>
        <a:spcAft>
          <a:spcPts val="800"/>
        </a:spcAft>
        <a:buSzPct val="120000"/>
        <a:buFont typeface="Arial" panose="020B0604020202020204" pitchFamily="34" charset="0"/>
        <a:buChar char="•"/>
        <a:defRPr sz="1600" kern="1200">
          <a:solidFill>
            <a:schemeClr val="tx1"/>
          </a:solidFill>
          <a:latin typeface="Arial" panose="020B0604020202020204" pitchFamily="34" charset="0"/>
          <a:ea typeface="+mn-ea"/>
          <a:cs typeface="Arial" panose="020B0604020202020204" pitchFamily="34" charset="0"/>
        </a:defRPr>
      </a:lvl1pPr>
      <a:lvl2pPr marL="685800" indent="-222250" algn="l" defTabSz="914400" rtl="0" eaLnBrk="1" latinLnBrk="0" hangingPunct="1">
        <a:lnSpc>
          <a:spcPct val="100000"/>
        </a:lnSpc>
        <a:spcBef>
          <a:spcPts val="500"/>
        </a:spcBef>
        <a:spcAft>
          <a:spcPts val="800"/>
        </a:spcAft>
        <a:buFont typeface="AppleSymbols" charset="0"/>
        <a:buChar char="⎼"/>
        <a:defRPr sz="16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100000"/>
        </a:lnSpc>
        <a:spcBef>
          <a:spcPts val="500"/>
        </a:spcBef>
        <a:spcAft>
          <a:spcPts val="800"/>
        </a:spcAft>
        <a:buFont typeface="Courier New" charset="0"/>
        <a:buChar char="o"/>
        <a:defRPr sz="1600" kern="1200">
          <a:solidFill>
            <a:schemeClr val="tx1"/>
          </a:solidFill>
          <a:latin typeface="Arial" panose="020B0604020202020204" pitchFamily="34" charset="0"/>
          <a:ea typeface="+mn-ea"/>
          <a:cs typeface="Arial" panose="020B0604020202020204" pitchFamily="34" charset="0"/>
        </a:defRPr>
      </a:lvl3pPr>
      <a:lvl4pPr marL="1600200" indent="-222250" algn="l" defTabSz="914400" rtl="0" eaLnBrk="1" latinLnBrk="0" hangingPunct="1">
        <a:lnSpc>
          <a:spcPct val="100000"/>
        </a:lnSpc>
        <a:spcBef>
          <a:spcPts val="500"/>
        </a:spcBef>
        <a:spcAft>
          <a:spcPts val="800"/>
        </a:spcAft>
        <a:buFont typeface="Arial" charset="0"/>
        <a:buChar char="•"/>
        <a:defRPr sz="1600" kern="1200">
          <a:solidFill>
            <a:schemeClr val="tx1"/>
          </a:solidFill>
          <a:latin typeface="Arial" panose="020B0604020202020204" pitchFamily="34" charset="0"/>
          <a:ea typeface="+mn-ea"/>
          <a:cs typeface="Arial" panose="020B0604020202020204" pitchFamily="34" charset="0"/>
        </a:defRPr>
      </a:lvl4pPr>
      <a:lvl5pPr marL="2057400" indent="-270000" algn="l" defTabSz="914400" rtl="0" eaLnBrk="1" latinLnBrk="0" hangingPunct="1">
        <a:lnSpc>
          <a:spcPct val="100000"/>
        </a:lnSpc>
        <a:spcBef>
          <a:spcPts val="500"/>
        </a:spcBef>
        <a:spcAft>
          <a:spcPts val="800"/>
        </a:spcAft>
        <a:buFont typeface="Wingdings" charset="2"/>
        <a:buChar char="§"/>
        <a:defRPr sz="16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tags" Target="../tags/tag3.xml"/><Relationship Id="rId2" Type="http://schemas.openxmlformats.org/officeDocument/2006/relationships/slideLayout" Target="../slideLayouts/slideLayout30.xml"/><Relationship Id="rId3" Type="http://schemas.openxmlformats.org/officeDocument/2006/relationships/notesSlide" Target="../notesSlides/notesSlide9.xml"/></Relationships>
</file>

<file path=ppt/slides/_rels/slide11.xml.rels><?xml version="1.0" encoding="UTF-8" standalone="yes"?>
<Relationships xmlns="http://schemas.openxmlformats.org/package/2006/relationships"><Relationship Id="rId1" Type="http://schemas.openxmlformats.org/officeDocument/2006/relationships/tags" Target="../tags/tag4.xml"/><Relationship Id="rId2" Type="http://schemas.openxmlformats.org/officeDocument/2006/relationships/slideLayout" Target="../slideLayouts/slideLayout37.xml"/><Relationship Id="rId3" Type="http://schemas.openxmlformats.org/officeDocument/2006/relationships/notesSlide" Target="../notesSlides/notesSlide10.xml"/></Relationships>
</file>

<file path=ppt/slides/_rels/slide12.xml.rels><?xml version="1.0" encoding="UTF-8" standalone="yes"?>
<Relationships xmlns="http://schemas.openxmlformats.org/package/2006/relationships"><Relationship Id="rId1" Type="http://schemas.openxmlformats.org/officeDocument/2006/relationships/tags" Target="../tags/tag5.xml"/><Relationship Id="rId2" Type="http://schemas.openxmlformats.org/officeDocument/2006/relationships/slideLayout" Target="../slideLayouts/slideLayout37.xml"/><Relationship Id="rId3" Type="http://schemas.openxmlformats.org/officeDocument/2006/relationships/notesSlide" Target="../notesSlides/notesSlide11.xml"/></Relationships>
</file>

<file path=ppt/slides/_rels/slide13.xml.rels><?xml version="1.0" encoding="UTF-8" standalone="yes"?>
<Relationships xmlns="http://schemas.openxmlformats.org/package/2006/relationships"><Relationship Id="rId1" Type="http://schemas.openxmlformats.org/officeDocument/2006/relationships/tags" Target="../tags/tag6.xml"/><Relationship Id="rId2" Type="http://schemas.openxmlformats.org/officeDocument/2006/relationships/slideLayout" Target="../slideLayouts/slideLayout37.xml"/><Relationship Id="rId3" Type="http://schemas.openxmlformats.org/officeDocument/2006/relationships/notesSlide" Target="../notesSlides/notesSlide1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7.xml"/><Relationship Id="rId2" Type="http://schemas.openxmlformats.org/officeDocument/2006/relationships/notesSlide" Target="../notesSlides/notesSlide1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7.xml"/><Relationship Id="rId2" Type="http://schemas.openxmlformats.org/officeDocument/2006/relationships/notesSlide" Target="../notesSlides/notesSlide1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hyperlink" Target="mailto:mitrarahul@ymail.com"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51.xml"/><Relationship Id="rId2" Type="http://schemas.openxmlformats.org/officeDocument/2006/relationships/notesSlide" Target="../notesSlides/notesSlide1.xml"/></Relationships>
</file>

<file path=ppt/slides/_rels/slide3.xml.rels><?xml version="1.0" encoding="UTF-8" standalone="yes"?>
<Relationships xmlns="http://schemas.openxmlformats.org/package/2006/relationships"><Relationship Id="rId1" Type="http://schemas.openxmlformats.org/officeDocument/2006/relationships/tags" Target="../tags/tag1.xml"/><Relationship Id="rId2" Type="http://schemas.openxmlformats.org/officeDocument/2006/relationships/slideLayout" Target="../slideLayouts/slideLayout9.xml"/><Relationship Id="rId3" Type="http://schemas.openxmlformats.org/officeDocument/2006/relationships/notesSlide" Target="../notesSlides/notesSlide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notesSlide" Target="../notesSlides/notesSlide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4.xml"/><Relationship Id="rId2" Type="http://schemas.openxmlformats.org/officeDocument/2006/relationships/notesSlide" Target="../notesSlides/notesSlide7.xml"/></Relationships>
</file>

<file path=ppt/slides/_rels/slide9.xml.rels><?xml version="1.0" encoding="UTF-8" standalone="yes"?>
<Relationships xmlns="http://schemas.openxmlformats.org/package/2006/relationships"><Relationship Id="rId1" Type="http://schemas.openxmlformats.org/officeDocument/2006/relationships/tags" Target="../tags/tag2.xml"/><Relationship Id="rId2" Type="http://schemas.openxmlformats.org/officeDocument/2006/relationships/slideLayout" Target="../slideLayouts/slideLayout2.xml"/><Relationship Id="rId3" Type="http://schemas.openxmlformats.org/officeDocument/2006/relationships/notesSlide" Target="../notesSlides/notesSlide8.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3467811" y="4346994"/>
            <a:ext cx="2790825" cy="680618"/>
          </a:xfrm>
        </p:spPr>
        <p:txBody>
          <a:bodyPr/>
          <a:lstStyle/>
          <a:p>
            <a:r>
              <a:rPr lang="en-US" dirty="0" smtClean="0">
                <a:solidFill>
                  <a:schemeClr val="tx1"/>
                </a:solidFill>
              </a:rPr>
              <a:t>29</a:t>
            </a:r>
            <a:r>
              <a:rPr lang="en-US" baseline="30000" dirty="0" smtClean="0">
                <a:solidFill>
                  <a:schemeClr val="tx1"/>
                </a:solidFill>
              </a:rPr>
              <a:t>th</a:t>
            </a:r>
            <a:r>
              <a:rPr lang="en-US" dirty="0" smtClean="0">
                <a:solidFill>
                  <a:schemeClr val="tx1"/>
                </a:solidFill>
              </a:rPr>
              <a:t> December, 2022</a:t>
            </a:r>
            <a:endParaRPr lang="en-US" dirty="0">
              <a:solidFill>
                <a:schemeClr val="tx1"/>
              </a:solidFill>
            </a:endParaRPr>
          </a:p>
        </p:txBody>
      </p:sp>
      <p:sp>
        <p:nvSpPr>
          <p:cNvPr id="8" name="Title 7"/>
          <p:cNvSpPr>
            <a:spLocks noGrp="1"/>
          </p:cNvSpPr>
          <p:nvPr>
            <p:ph type="title"/>
          </p:nvPr>
        </p:nvSpPr>
        <p:spPr>
          <a:xfrm>
            <a:off x="3480629" y="1965277"/>
            <a:ext cx="5467880" cy="2506639"/>
          </a:xfrm>
        </p:spPr>
        <p:txBody>
          <a:bodyPr>
            <a:normAutofit/>
          </a:bodyPr>
          <a:lstStyle/>
          <a:p>
            <a:pPr indent="-230400">
              <a:lnSpc>
                <a:spcPct val="100000"/>
              </a:lnSpc>
            </a:pPr>
            <a:r>
              <a:rPr lang="en-US" sz="2400" b="0" dirty="0" smtClean="0">
                <a:solidFill>
                  <a:schemeClr val="tx1"/>
                </a:solidFill>
              </a:rPr>
              <a:t>Harmonisation of Transfer Pricing (TP) and Customs Duty</a:t>
            </a:r>
            <a:endParaRPr lang="en-US" sz="2400" b="0" dirty="0">
              <a:solidFill>
                <a:schemeClr val="tx1"/>
              </a:solidFill>
            </a:endParaRPr>
          </a:p>
        </p:txBody>
      </p:sp>
      <p:sp>
        <p:nvSpPr>
          <p:cNvPr id="4" name="Text Placeholder 5"/>
          <p:cNvSpPr txBox="1">
            <a:spLocks/>
          </p:cNvSpPr>
          <p:nvPr/>
        </p:nvSpPr>
        <p:spPr>
          <a:xfrm>
            <a:off x="3465902" y="5793224"/>
            <a:ext cx="2327608" cy="680618"/>
          </a:xfrm>
          <a:prstGeom prst="rect">
            <a:avLst/>
          </a:prstGeom>
        </p:spPr>
        <p:txBody>
          <a:bodyPr vert="horz" lIns="91440" tIns="45720" rIns="91440" bIns="45720" rtlCol="0" anchor="ctr">
            <a:noAutofit/>
          </a:bodyPr>
          <a:lstStyle>
            <a:lvl1pPr marL="0" indent="0" algn="l" defTabSz="914400" rtl="0" eaLnBrk="1" latinLnBrk="0" hangingPunct="1">
              <a:lnSpc>
                <a:spcPct val="100000"/>
              </a:lnSpc>
              <a:spcBef>
                <a:spcPts val="0"/>
              </a:spcBef>
              <a:spcAft>
                <a:spcPts val="200"/>
              </a:spcAft>
              <a:buSzPct val="120000"/>
              <a:buFont typeface="Arial" panose="020B0604020202020204" pitchFamily="34" charset="0"/>
              <a:buNone/>
              <a:defRPr sz="1600" kern="1200">
                <a:solidFill>
                  <a:schemeClr val="bg1"/>
                </a:solidFill>
                <a:latin typeface="Arial" panose="020B0604020202020204" pitchFamily="34" charset="0"/>
                <a:ea typeface="+mn-ea"/>
                <a:cs typeface="Arial" panose="020B0604020202020204" pitchFamily="34" charset="0"/>
              </a:defRPr>
            </a:lvl1pPr>
            <a:lvl2pPr marL="685800" indent="-222250" algn="l" defTabSz="914400" rtl="0" eaLnBrk="1" latinLnBrk="0" hangingPunct="1">
              <a:lnSpc>
                <a:spcPct val="100000"/>
              </a:lnSpc>
              <a:spcBef>
                <a:spcPts val="500"/>
              </a:spcBef>
              <a:spcAft>
                <a:spcPts val="800"/>
              </a:spcAft>
              <a:buFont typeface="AppleSymbols" charset="0"/>
              <a:buChar char="⎼"/>
              <a:defRPr sz="16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100000"/>
              </a:lnSpc>
              <a:spcBef>
                <a:spcPts val="500"/>
              </a:spcBef>
              <a:spcAft>
                <a:spcPts val="800"/>
              </a:spcAft>
              <a:buFont typeface="Courier New" charset="0"/>
              <a:buChar char="o"/>
              <a:defRPr sz="1600" kern="1200">
                <a:solidFill>
                  <a:schemeClr val="tx1"/>
                </a:solidFill>
                <a:latin typeface="Arial" panose="020B0604020202020204" pitchFamily="34" charset="0"/>
                <a:ea typeface="+mn-ea"/>
                <a:cs typeface="Arial" panose="020B0604020202020204" pitchFamily="34" charset="0"/>
              </a:defRPr>
            </a:lvl3pPr>
            <a:lvl4pPr marL="1600200" indent="-222250" algn="l" defTabSz="914400" rtl="0" eaLnBrk="1" latinLnBrk="0" hangingPunct="1">
              <a:lnSpc>
                <a:spcPct val="100000"/>
              </a:lnSpc>
              <a:spcBef>
                <a:spcPts val="500"/>
              </a:spcBef>
              <a:spcAft>
                <a:spcPts val="800"/>
              </a:spcAft>
              <a:buFont typeface="Arial" charset="0"/>
              <a:buChar char="•"/>
              <a:defRPr sz="1600" kern="1200">
                <a:solidFill>
                  <a:schemeClr val="tx1"/>
                </a:solidFill>
                <a:latin typeface="Arial" panose="020B0604020202020204" pitchFamily="34" charset="0"/>
                <a:ea typeface="+mn-ea"/>
                <a:cs typeface="Arial" panose="020B0604020202020204" pitchFamily="34" charset="0"/>
              </a:defRPr>
            </a:lvl4pPr>
            <a:lvl5pPr marL="2057400" indent="-270000" algn="l" defTabSz="914400" rtl="0" eaLnBrk="1" latinLnBrk="0" hangingPunct="1">
              <a:lnSpc>
                <a:spcPct val="100000"/>
              </a:lnSpc>
              <a:spcBef>
                <a:spcPts val="500"/>
              </a:spcBef>
              <a:spcAft>
                <a:spcPts val="800"/>
              </a:spcAft>
              <a:buFont typeface="Wingdings" charset="2"/>
              <a:buChar char="§"/>
              <a:defRPr sz="16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i="1" dirty="0" smtClean="0">
                <a:solidFill>
                  <a:schemeClr val="tx1"/>
                </a:solidFill>
              </a:rPr>
              <a:t>Rahul K Mitra</a:t>
            </a:r>
          </a:p>
          <a:p>
            <a:r>
              <a:rPr lang="en-US" i="1" dirty="0" smtClean="0">
                <a:solidFill>
                  <a:schemeClr val="tx1"/>
                </a:solidFill>
              </a:rPr>
              <a:t>Chartered Accountant</a:t>
            </a:r>
            <a:endParaRPr lang="en-US" i="1" dirty="0">
              <a:solidFill>
                <a:schemeClr val="tx1"/>
              </a:solidFill>
            </a:endParaRPr>
          </a:p>
        </p:txBody>
      </p:sp>
    </p:spTree>
    <p:extLst>
      <p:ext uri="{BB962C8B-B14F-4D97-AF65-F5344CB8AC3E}">
        <p14:creationId xmlns:p14="http://schemas.microsoft.com/office/powerpoint/2010/main" val="241507192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1" name="Title 1">
            <a:extLst>
              <a:ext uri="{FF2B5EF4-FFF2-40B4-BE49-F238E27FC236}">
                <a16:creationId xmlns="" xmlns:a16="http://schemas.microsoft.com/office/drawing/2014/main" id="{42B4A305-B7B9-4D79-8919-1A64E2423822}"/>
              </a:ext>
            </a:extLst>
          </p:cNvPr>
          <p:cNvSpPr>
            <a:spLocks noGrp="1"/>
          </p:cNvSpPr>
          <p:nvPr>
            <p:ph type="title"/>
          </p:nvPr>
        </p:nvSpPr>
        <p:spPr>
          <a:xfrm>
            <a:off x="771969" y="64784"/>
            <a:ext cx="7202873" cy="856675"/>
          </a:xfrm>
        </p:spPr>
        <p:txBody>
          <a:bodyPr>
            <a:noAutofit/>
          </a:bodyPr>
          <a:lstStyle/>
          <a:p>
            <a:r>
              <a:rPr lang="en-US" sz="2400" dirty="0" smtClean="0"/>
              <a:t>Economic Analysis for Distributors                     (2/4)</a:t>
            </a:r>
            <a:endParaRPr lang="en-US" sz="2400" dirty="0"/>
          </a:p>
        </p:txBody>
      </p:sp>
      <p:sp>
        <p:nvSpPr>
          <p:cNvPr id="4" name="Slide Number Placeholder 3">
            <a:extLst>
              <a:ext uri="{FF2B5EF4-FFF2-40B4-BE49-F238E27FC236}">
                <a16:creationId xmlns="" xmlns:a16="http://schemas.microsoft.com/office/drawing/2014/main" id="{78B1FC00-6776-4E2B-BE19-CB5754906B3F}"/>
              </a:ext>
            </a:extLst>
          </p:cNvPr>
          <p:cNvSpPr>
            <a:spLocks noGrp="1"/>
          </p:cNvSpPr>
          <p:nvPr>
            <p:ph type="sldNum" sz="quarter" idx="12"/>
          </p:nvPr>
        </p:nvSpPr>
        <p:spPr/>
        <p:txBody>
          <a:bodyPr/>
          <a:lstStyle/>
          <a:p>
            <a:pPr>
              <a:defRPr/>
            </a:pPr>
            <a:fld id="{353CB433-A6EE-44F1-B9D3-A6E8EE95F9C9}" type="slidenum">
              <a:rPr lang="en-IN" smtClean="0">
                <a:solidFill>
                  <a:prstClr val="black">
                    <a:tint val="75000"/>
                    <a:alpha val="99000"/>
                  </a:prstClr>
                </a:solidFill>
                <a:latin typeface="Calibri"/>
              </a:rPr>
              <a:pPr>
                <a:defRPr/>
              </a:pPr>
              <a:t>10</a:t>
            </a:fld>
            <a:endParaRPr lang="en-IN" dirty="0">
              <a:solidFill>
                <a:prstClr val="black">
                  <a:tint val="75000"/>
                  <a:alpha val="99000"/>
                </a:prstClr>
              </a:solidFill>
              <a:latin typeface="Calibri"/>
            </a:endParaRPr>
          </a:p>
        </p:txBody>
      </p:sp>
      <p:sp>
        <p:nvSpPr>
          <p:cNvPr id="7" name="Content Placeholder 2">
            <a:extLst>
              <a:ext uri="{FF2B5EF4-FFF2-40B4-BE49-F238E27FC236}">
                <a16:creationId xmlns="" xmlns:a16="http://schemas.microsoft.com/office/drawing/2014/main" id="{95DAE8CA-EC51-4443-AF4D-6223BC968B4F}"/>
              </a:ext>
            </a:extLst>
          </p:cNvPr>
          <p:cNvSpPr txBox="1">
            <a:spLocks noGrp="1"/>
          </p:cNvSpPr>
          <p:nvPr>
            <p:ph idx="1"/>
            <p:custDataLst>
              <p:tags r:id="rId1"/>
            </p:custDataLst>
          </p:nvPr>
        </p:nvSpPr>
        <p:spPr>
          <a:xfrm>
            <a:off x="734083" y="1165046"/>
            <a:ext cx="8168075" cy="5244854"/>
          </a:xfrm>
        </p:spPr>
        <p:txBody>
          <a:bodyPr/>
          <a:lstStyle>
            <a:lvl1pPr eaLnBrk="1" hangingPunct="1">
              <a:spcAft>
                <a:spcPts val="600"/>
              </a:spcAft>
              <a:defRPr sz="1500" b="1" i="0">
                <a:solidFill>
                  <a:schemeClr val="tx2"/>
                </a:solidFill>
                <a:latin typeface="Calibri" panose="020F0502020204030204" pitchFamily="34" charset="0"/>
                <a:cs typeface="Calibri" panose="020F0502020204030204" pitchFamily="34" charset="0"/>
              </a:defRPr>
            </a:lvl1pPr>
            <a:lvl2pPr marL="0" indent="0" algn="l" eaLnBrk="1" hangingPunct="1">
              <a:spcAft>
                <a:spcPts val="600"/>
              </a:spcAft>
              <a:buFontTx/>
              <a:buNone/>
              <a:defRPr sz="1500" b="0" i="0">
                <a:solidFill>
                  <a:schemeClr val="tx2"/>
                </a:solidFill>
                <a:latin typeface="Calibri" panose="020F0502020204030204" pitchFamily="34" charset="0"/>
                <a:cs typeface="Calibri" panose="020F0502020204030204" pitchFamily="34" charset="0"/>
              </a:defRPr>
            </a:lvl2pPr>
            <a:lvl3pPr marL="285750" indent="-283464" algn="l" eaLnBrk="1" hangingPunct="1">
              <a:spcAft>
                <a:spcPts val="600"/>
              </a:spcAft>
              <a:buClrTx/>
              <a:buFont typeface="Univers for KPMG Light" panose="020B0403020202020204" pitchFamily="34" charset="0"/>
              <a:buChar char="—"/>
              <a:defRPr sz="1500" b="0" i="0">
                <a:solidFill>
                  <a:schemeClr val="tx2"/>
                </a:solidFill>
                <a:latin typeface="Calibri" panose="020F0502020204030204" pitchFamily="34" charset="0"/>
                <a:cs typeface="Calibri" panose="020F0502020204030204" pitchFamily="34" charset="0"/>
              </a:defRPr>
            </a:lvl3pPr>
            <a:lvl4pPr marL="571500" indent="-228600" algn="l" eaLnBrk="1" hangingPunct="1">
              <a:spcAft>
                <a:spcPts val="600"/>
              </a:spcAft>
              <a:buFont typeface="Univers for KPMG Light" panose="020B0403020202020204" pitchFamily="34" charset="0"/>
              <a:buChar char="-"/>
              <a:defRPr sz="1500" b="0" i="0" baseline="0">
                <a:solidFill>
                  <a:schemeClr val="tx2"/>
                </a:solidFill>
                <a:latin typeface="Calibri" panose="020F0502020204030204" pitchFamily="34" charset="0"/>
                <a:cs typeface="Calibri" panose="020F0502020204030204" pitchFamily="34" charset="0"/>
              </a:defRPr>
            </a:lvl4pPr>
            <a:lvl5pPr marL="896938" indent="-283464" algn="l" eaLnBrk="1" hangingPunct="1">
              <a:spcAft>
                <a:spcPts val="600"/>
              </a:spcAft>
              <a:buFont typeface="Univers for KPMG Light" panose="020B0403020202020204" pitchFamily="34" charset="0"/>
              <a:buChar char="—"/>
              <a:defRPr lang="en-US" sz="1500" b="0" i="0" dirty="0" smtClean="0">
                <a:solidFill>
                  <a:schemeClr val="tx2"/>
                </a:solidFill>
                <a:latin typeface="Calibri" panose="020F0502020204030204" pitchFamily="34" charset="0"/>
                <a:cs typeface="Calibri" panose="020F0502020204030204" pitchFamily="34" charset="0"/>
              </a:defRPr>
            </a:lvl5pPr>
            <a:lvl6pPr marL="1166813" indent="-228600" algn="l" eaLnBrk="1" hangingPunct="1">
              <a:spcAft>
                <a:spcPts val="600"/>
              </a:spcAft>
              <a:buFont typeface="Univers for KPMG Light" panose="020B0403020202020204" pitchFamily="34" charset="0"/>
              <a:buChar char="-"/>
              <a:defRPr lang="en-US" sz="1500" b="0" i="0" baseline="0" dirty="0" smtClean="0">
                <a:solidFill>
                  <a:schemeClr val="tx2"/>
                </a:solidFill>
                <a:latin typeface="Univers for KPMG Light" panose="020B0403020202020204" pitchFamily="34" charset="0"/>
              </a:defRPr>
            </a:lvl6pPr>
            <a:lvl7pPr marL="1524000" indent="-283464" algn="l" eaLnBrk="1" hangingPunct="1">
              <a:spcAft>
                <a:spcPts val="600"/>
              </a:spcAft>
              <a:buFont typeface="Univers for KPMG Light" panose="020B0403020202020204" pitchFamily="34" charset="0"/>
              <a:buChar char="—"/>
              <a:defRPr lang="en-US" sz="1500" b="0" i="0" dirty="0" smtClean="0">
                <a:solidFill>
                  <a:schemeClr val="tx2"/>
                </a:solidFill>
                <a:latin typeface="Univers for KPMG Light" panose="020B0403020202020204" pitchFamily="34" charset="0"/>
              </a:defRPr>
            </a:lvl7pPr>
            <a:lvl8pPr marL="1793875" indent="-228600" algn="l" eaLnBrk="1" hangingPunct="1">
              <a:spcAft>
                <a:spcPts val="600"/>
              </a:spcAft>
              <a:buFont typeface="Univers for KPMG Light" panose="020B0403020202020204" pitchFamily="34" charset="0"/>
              <a:buChar char="-"/>
              <a:tabLst>
                <a:tab pos="1793875" algn="l"/>
              </a:tabLst>
              <a:defRPr lang="en-US" sz="1500" b="0" i="0" baseline="0" dirty="0" smtClean="0">
                <a:solidFill>
                  <a:schemeClr val="tx2"/>
                </a:solidFill>
                <a:latin typeface="Univers for KPMG Light" panose="020B0403020202020204" pitchFamily="34" charset="0"/>
              </a:defRPr>
            </a:lvl8pPr>
          </a:lstStyle>
          <a:p>
            <a:pPr marL="230400" lvl="1" indent="-231775">
              <a:spcBef>
                <a:spcPts val="0"/>
              </a:spcBef>
              <a:spcAft>
                <a:spcPts val="0"/>
              </a:spcAft>
              <a:buSzPct val="120000"/>
              <a:buFont typeface="Arial" panose="020B0604020202020204" pitchFamily="34" charset="0"/>
              <a:buChar char="•"/>
            </a:pPr>
            <a:r>
              <a:rPr lang="en-US" sz="1200" dirty="0" smtClean="0">
                <a:solidFill>
                  <a:schemeClr val="tx1"/>
                </a:solidFill>
                <a:latin typeface="Arial" panose="020B0604020202020204" pitchFamily="34" charset="0"/>
                <a:cs typeface="Arial" panose="020B0604020202020204" pitchFamily="34" charset="0"/>
              </a:rPr>
              <a:t>It is important to test the “price” and not the “result”.</a:t>
            </a:r>
          </a:p>
          <a:p>
            <a:pPr marL="230400" lvl="1" indent="-231775">
              <a:spcBef>
                <a:spcPts val="0"/>
              </a:spcBef>
              <a:spcAft>
                <a:spcPts val="0"/>
              </a:spcAft>
              <a:buSzPct val="120000"/>
              <a:buFont typeface="Arial" panose="020B0604020202020204" pitchFamily="34" charset="0"/>
              <a:buChar char="•"/>
            </a:pPr>
            <a:endParaRPr lang="en-US" sz="1200" dirty="0">
              <a:solidFill>
                <a:schemeClr val="tx1"/>
              </a:solidFill>
              <a:latin typeface="Arial" panose="020B0604020202020204" pitchFamily="34" charset="0"/>
              <a:cs typeface="Arial" panose="020B0604020202020204" pitchFamily="34" charset="0"/>
            </a:endParaRPr>
          </a:p>
          <a:p>
            <a:pPr marL="230400" lvl="1" indent="-231775">
              <a:spcBef>
                <a:spcPts val="0"/>
              </a:spcBef>
              <a:spcAft>
                <a:spcPts val="0"/>
              </a:spcAft>
              <a:buSzPct val="120000"/>
              <a:buFont typeface="Arial" panose="020B0604020202020204" pitchFamily="34" charset="0"/>
              <a:buChar char="•"/>
            </a:pPr>
            <a:r>
              <a:rPr lang="en-US" sz="1200" dirty="0" smtClean="0">
                <a:solidFill>
                  <a:schemeClr val="tx1"/>
                </a:solidFill>
                <a:latin typeface="Arial" panose="020B0604020202020204" pitchFamily="34" charset="0"/>
                <a:cs typeface="Arial" panose="020B0604020202020204" pitchFamily="34" charset="0"/>
              </a:rPr>
              <a:t>If goods are sold as per cost plus method (CPM) of pricing policy at the end of the manufacturer; it would be disastrous to test the results of the distributor as the “tested party”.</a:t>
            </a:r>
          </a:p>
          <a:p>
            <a:pPr marL="230400" lvl="1" indent="-231775">
              <a:spcBef>
                <a:spcPts val="0"/>
              </a:spcBef>
              <a:spcAft>
                <a:spcPts val="0"/>
              </a:spcAft>
              <a:buSzPct val="120000"/>
              <a:buFont typeface="Arial" panose="020B0604020202020204" pitchFamily="34" charset="0"/>
              <a:buChar char="•"/>
            </a:pPr>
            <a:endParaRPr lang="en-US" sz="1200" dirty="0">
              <a:solidFill>
                <a:schemeClr val="tx1"/>
              </a:solidFill>
              <a:latin typeface="Arial" panose="020B0604020202020204" pitchFamily="34" charset="0"/>
              <a:cs typeface="Arial" panose="020B0604020202020204" pitchFamily="34" charset="0"/>
            </a:endParaRPr>
          </a:p>
          <a:p>
            <a:pPr marL="230400" lvl="1" indent="-231775">
              <a:spcBef>
                <a:spcPts val="0"/>
              </a:spcBef>
              <a:spcAft>
                <a:spcPts val="0"/>
              </a:spcAft>
              <a:buSzPct val="120000"/>
              <a:buFont typeface="Arial" panose="020B0604020202020204" pitchFamily="34" charset="0"/>
              <a:buChar char="•"/>
            </a:pPr>
            <a:r>
              <a:rPr lang="en-US" sz="1200" dirty="0" smtClean="0">
                <a:solidFill>
                  <a:schemeClr val="tx1"/>
                </a:solidFill>
                <a:latin typeface="Arial" panose="020B0604020202020204" pitchFamily="34" charset="0"/>
                <a:cs typeface="Arial" panose="020B0604020202020204" pitchFamily="34" charset="0"/>
              </a:rPr>
              <a:t>The selling entity may not always be the “tested party” under RPM/ TNMM, particularly in cases of entrepreneurial buy-sell companies, who buy on a CPM basis from routine/ contract manufacturers within MNE Group.</a:t>
            </a:r>
          </a:p>
          <a:p>
            <a:pPr marL="230400" lvl="1" indent="-231775">
              <a:spcBef>
                <a:spcPts val="0"/>
              </a:spcBef>
              <a:spcAft>
                <a:spcPts val="0"/>
              </a:spcAft>
              <a:buSzPct val="120000"/>
              <a:buFont typeface="Arial" panose="020B0604020202020204" pitchFamily="34" charset="0"/>
              <a:buChar char="•"/>
            </a:pPr>
            <a:endParaRPr lang="en-US" sz="1200" dirty="0">
              <a:solidFill>
                <a:schemeClr val="tx1"/>
              </a:solidFill>
              <a:latin typeface="Arial" panose="020B0604020202020204" pitchFamily="34" charset="0"/>
              <a:cs typeface="Arial" panose="020B0604020202020204" pitchFamily="34" charset="0"/>
            </a:endParaRPr>
          </a:p>
          <a:p>
            <a:pPr marL="230400" lvl="1" indent="-231775">
              <a:spcBef>
                <a:spcPts val="0"/>
              </a:spcBef>
              <a:spcAft>
                <a:spcPts val="0"/>
              </a:spcAft>
              <a:buSzPct val="120000"/>
              <a:buFont typeface="Arial" panose="020B0604020202020204" pitchFamily="34" charset="0"/>
              <a:buChar char="•"/>
            </a:pPr>
            <a:r>
              <a:rPr lang="en-US" sz="1200" dirty="0" smtClean="0">
                <a:solidFill>
                  <a:schemeClr val="tx1"/>
                </a:solidFill>
                <a:latin typeface="Arial" panose="020B0604020202020204" pitchFamily="34" charset="0"/>
                <a:cs typeface="Arial" panose="020B0604020202020204" pitchFamily="34" charset="0"/>
              </a:rPr>
              <a:t>Setting of price needs to conform to FAR profiles and characterisation of the parties within the MNE Group, else re-allocation of risks would be necessary.</a:t>
            </a:r>
          </a:p>
          <a:p>
            <a:pPr marL="230400" lvl="1" indent="-231775">
              <a:spcBef>
                <a:spcPts val="0"/>
              </a:spcBef>
              <a:spcAft>
                <a:spcPts val="0"/>
              </a:spcAft>
              <a:buSzPct val="120000"/>
              <a:buFont typeface="Arial" panose="020B0604020202020204" pitchFamily="34" charset="0"/>
              <a:buChar char="•"/>
            </a:pPr>
            <a:endParaRPr lang="en-US" sz="1200" dirty="0">
              <a:solidFill>
                <a:schemeClr val="tx1"/>
              </a:solidFill>
              <a:latin typeface="Arial" panose="020B0604020202020204" pitchFamily="34" charset="0"/>
              <a:cs typeface="Arial" panose="020B0604020202020204" pitchFamily="34" charset="0"/>
            </a:endParaRPr>
          </a:p>
          <a:p>
            <a:pPr marL="230400" lvl="1" indent="-231775">
              <a:spcBef>
                <a:spcPts val="0"/>
              </a:spcBef>
              <a:spcAft>
                <a:spcPts val="0"/>
              </a:spcAft>
              <a:buSzPct val="120000"/>
              <a:buFont typeface="Arial" panose="020B0604020202020204" pitchFamily="34" charset="0"/>
              <a:buChar char="•"/>
            </a:pPr>
            <a:r>
              <a:rPr lang="en-US" sz="1200" dirty="0" smtClean="0">
                <a:solidFill>
                  <a:schemeClr val="tx1"/>
                </a:solidFill>
                <a:latin typeface="Arial" panose="020B0604020202020204" pitchFamily="34" charset="0"/>
                <a:cs typeface="Arial" panose="020B0604020202020204" pitchFamily="34" charset="0"/>
              </a:rPr>
              <a:t>Where a distributor is selected as “tested party”, care should be taken that principal manufacturers are rejected from the set of comparables, as they optically appear to be buying and selling finished products.</a:t>
            </a:r>
          </a:p>
          <a:p>
            <a:pPr marL="230400" lvl="1" indent="-231775">
              <a:spcBef>
                <a:spcPts val="0"/>
              </a:spcBef>
              <a:spcAft>
                <a:spcPts val="0"/>
              </a:spcAft>
              <a:buSzPct val="120000"/>
              <a:buFont typeface="Arial" panose="020B0604020202020204" pitchFamily="34" charset="0"/>
              <a:buChar char="•"/>
            </a:pPr>
            <a:endParaRPr lang="en-US" sz="1200" dirty="0">
              <a:solidFill>
                <a:schemeClr val="tx1"/>
              </a:solidFill>
              <a:latin typeface="Arial" panose="020B0604020202020204" pitchFamily="34" charset="0"/>
              <a:cs typeface="Arial" panose="020B0604020202020204" pitchFamily="34" charset="0"/>
              <a:sym typeface="Wingdings"/>
            </a:endParaRPr>
          </a:p>
          <a:p>
            <a:pPr marL="230400" lvl="1" indent="-231775">
              <a:spcBef>
                <a:spcPts val="0"/>
              </a:spcBef>
              <a:spcAft>
                <a:spcPts val="0"/>
              </a:spcAft>
              <a:buSzPct val="120000"/>
              <a:buFont typeface="Arial" panose="020B0604020202020204" pitchFamily="34" charset="0"/>
              <a:buChar char="•"/>
            </a:pPr>
            <a:r>
              <a:rPr lang="en-US" sz="1200" dirty="0" smtClean="0">
                <a:solidFill>
                  <a:schemeClr val="tx1"/>
                </a:solidFill>
                <a:latin typeface="Arial" panose="020B0604020202020204" pitchFamily="34" charset="0"/>
                <a:cs typeface="Arial" panose="020B0604020202020204" pitchFamily="34" charset="0"/>
                <a:sym typeface="Wingdings"/>
              </a:rPr>
              <a:t>Proper statistical analyses (correlation/ regression) should be carried out for the relevant industry, before selecting TP method, i.e. RPM or TNMM.</a:t>
            </a:r>
          </a:p>
          <a:p>
            <a:pPr marL="230400" lvl="1" indent="-231775">
              <a:spcBef>
                <a:spcPts val="0"/>
              </a:spcBef>
              <a:spcAft>
                <a:spcPts val="0"/>
              </a:spcAft>
              <a:buSzPct val="120000"/>
              <a:buFont typeface="Arial" panose="020B0604020202020204" pitchFamily="34" charset="0"/>
              <a:buChar char="•"/>
            </a:pPr>
            <a:endParaRPr lang="en-US" sz="1200" dirty="0">
              <a:solidFill>
                <a:schemeClr val="tx1"/>
              </a:solidFill>
              <a:latin typeface="Arial" panose="020B0604020202020204" pitchFamily="34" charset="0"/>
              <a:cs typeface="Arial" panose="020B0604020202020204" pitchFamily="34" charset="0"/>
              <a:sym typeface="Wingdings"/>
            </a:endParaRPr>
          </a:p>
          <a:p>
            <a:pPr marL="230400" lvl="1" indent="-231775">
              <a:spcBef>
                <a:spcPts val="0"/>
              </a:spcBef>
              <a:spcAft>
                <a:spcPts val="0"/>
              </a:spcAft>
              <a:buSzPct val="120000"/>
              <a:buFont typeface="Arial" panose="020B0604020202020204" pitchFamily="34" charset="0"/>
              <a:buChar char="•"/>
            </a:pPr>
            <a:r>
              <a:rPr lang="en-US" sz="1200" dirty="0" smtClean="0">
                <a:solidFill>
                  <a:schemeClr val="tx1"/>
                </a:solidFill>
                <a:latin typeface="Arial" panose="020B0604020202020204" pitchFamily="34" charset="0"/>
                <a:cs typeface="Arial" panose="020B0604020202020204" pitchFamily="34" charset="0"/>
                <a:sym typeface="Wingdings"/>
              </a:rPr>
              <a:t>A revenue linked remuneration policy or testing needs to be corroborated or sanitized through the application of Berry Ratio, i.e. GP/ SG&amp;A expenses.</a:t>
            </a:r>
          </a:p>
          <a:p>
            <a:pPr marL="230400" lvl="1" indent="-231775">
              <a:spcBef>
                <a:spcPts val="0"/>
              </a:spcBef>
              <a:spcAft>
                <a:spcPts val="0"/>
              </a:spcAft>
              <a:buSzPct val="120000"/>
              <a:buFont typeface="Arial" panose="020B0604020202020204" pitchFamily="34" charset="0"/>
              <a:buChar char="•"/>
            </a:pPr>
            <a:endParaRPr lang="en-US" sz="1200" dirty="0">
              <a:solidFill>
                <a:schemeClr val="tx1"/>
              </a:solidFill>
              <a:latin typeface="Arial" panose="020B0604020202020204" pitchFamily="34" charset="0"/>
              <a:cs typeface="Arial" panose="020B0604020202020204" pitchFamily="34" charset="0"/>
              <a:sym typeface="Wingdings"/>
            </a:endParaRPr>
          </a:p>
          <a:p>
            <a:pPr marL="230400" lvl="1" indent="-231775">
              <a:spcBef>
                <a:spcPts val="0"/>
              </a:spcBef>
              <a:spcAft>
                <a:spcPts val="0"/>
              </a:spcAft>
              <a:buSzPct val="120000"/>
              <a:buFont typeface="Arial" panose="020B0604020202020204" pitchFamily="34" charset="0"/>
              <a:buChar char="•"/>
            </a:pPr>
            <a:r>
              <a:rPr lang="en-US" sz="1200" dirty="0" smtClean="0">
                <a:solidFill>
                  <a:schemeClr val="tx1"/>
                </a:solidFill>
                <a:latin typeface="Arial" panose="020B0604020202020204" pitchFamily="34" charset="0"/>
                <a:cs typeface="Arial" panose="020B0604020202020204" pitchFamily="34" charset="0"/>
                <a:sym typeface="Wingdings"/>
              </a:rPr>
              <a:t>Berry Ratio ensures that a revenue linked remuneration model does not result in over/ under rewarding the distributor on its operating costs.</a:t>
            </a:r>
          </a:p>
          <a:p>
            <a:pPr marL="230400" lvl="1" indent="-231775">
              <a:spcBef>
                <a:spcPts val="0"/>
              </a:spcBef>
              <a:spcAft>
                <a:spcPts val="0"/>
              </a:spcAft>
              <a:buSzPct val="120000"/>
              <a:buFont typeface="Arial" panose="020B0604020202020204" pitchFamily="34" charset="0"/>
              <a:buChar char="•"/>
            </a:pPr>
            <a:endParaRPr lang="en-US" sz="1200" dirty="0">
              <a:solidFill>
                <a:schemeClr val="tx1"/>
              </a:solidFill>
              <a:latin typeface="Arial" panose="020B0604020202020204" pitchFamily="34" charset="0"/>
              <a:cs typeface="Arial" panose="020B0604020202020204" pitchFamily="34" charset="0"/>
              <a:sym typeface="Wingdings"/>
            </a:endParaRPr>
          </a:p>
          <a:p>
            <a:pPr marL="230400" lvl="1" indent="-231775">
              <a:spcBef>
                <a:spcPts val="0"/>
              </a:spcBef>
              <a:spcAft>
                <a:spcPts val="0"/>
              </a:spcAft>
              <a:buSzPct val="120000"/>
              <a:buFont typeface="Arial" panose="020B0604020202020204" pitchFamily="34" charset="0"/>
              <a:buChar char="•"/>
            </a:pPr>
            <a:r>
              <a:rPr lang="en-US" sz="1200" dirty="0" smtClean="0">
                <a:solidFill>
                  <a:schemeClr val="tx1"/>
                </a:solidFill>
                <a:latin typeface="Arial" panose="020B0604020202020204" pitchFamily="34" charset="0"/>
                <a:cs typeface="Arial" panose="020B0604020202020204" pitchFamily="34" charset="0"/>
                <a:sym typeface="Wingdings"/>
              </a:rPr>
              <a:t>In case a selling entity can be said to contribute to unique and valuable marketing intangibles, then “one sided” testing under RPM/ TNMM should not work; and resort should made to RPSM.</a:t>
            </a:r>
          </a:p>
          <a:p>
            <a:pPr marL="230400" lvl="1" indent="-231775">
              <a:spcBef>
                <a:spcPts val="0"/>
              </a:spcBef>
              <a:spcAft>
                <a:spcPts val="0"/>
              </a:spcAft>
              <a:buSzPct val="120000"/>
              <a:buFont typeface="Arial" panose="020B0604020202020204" pitchFamily="34" charset="0"/>
              <a:buChar char="•"/>
            </a:pPr>
            <a:endParaRPr lang="en-US" sz="1200" dirty="0">
              <a:solidFill>
                <a:schemeClr val="tx1"/>
              </a:solidFill>
              <a:latin typeface="Arial" panose="020B0604020202020204" pitchFamily="34" charset="0"/>
              <a:cs typeface="Arial" panose="020B0604020202020204" pitchFamily="34" charset="0"/>
              <a:sym typeface="Wingdings"/>
            </a:endParaRPr>
          </a:p>
          <a:p>
            <a:pPr marL="230400" lvl="1" indent="-231775">
              <a:spcBef>
                <a:spcPts val="0"/>
              </a:spcBef>
              <a:spcAft>
                <a:spcPts val="0"/>
              </a:spcAft>
              <a:buSzPct val="120000"/>
              <a:buFont typeface="Arial" panose="020B0604020202020204" pitchFamily="34" charset="0"/>
              <a:buChar char="•"/>
            </a:pPr>
            <a:r>
              <a:rPr lang="en-US" sz="1200" dirty="0" smtClean="0">
                <a:solidFill>
                  <a:schemeClr val="tx1"/>
                </a:solidFill>
                <a:latin typeface="Arial" panose="020B0604020202020204" pitchFamily="34" charset="0"/>
                <a:cs typeface="Arial" panose="020B0604020202020204" pitchFamily="34" charset="0"/>
                <a:sym typeface="Wingdings"/>
              </a:rPr>
              <a:t>Whether and under what circumstances can a selling entity be said to contribute to unique and valuable marketing intangibles, is a very critical and important exercise.</a:t>
            </a:r>
            <a:endParaRPr lang="en-US" sz="1200" dirty="0">
              <a:solidFill>
                <a:schemeClr val="tx1"/>
              </a:solidFill>
              <a:latin typeface="Arial" panose="020B0604020202020204" pitchFamily="34" charset="0"/>
              <a:cs typeface="Arial" panose="020B0604020202020204" pitchFamily="34" charset="0"/>
              <a:sym typeface="Wingdings"/>
            </a:endParaRPr>
          </a:p>
        </p:txBody>
      </p:sp>
    </p:spTree>
    <p:extLst>
      <p:ext uri="{BB962C8B-B14F-4D97-AF65-F5344CB8AC3E}">
        <p14:creationId xmlns:p14="http://schemas.microsoft.com/office/powerpoint/2010/main" val="347341302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xmlns="" id="{78B1FC00-6776-4E2B-BE19-CB5754906B3F}"/>
              </a:ext>
            </a:extLst>
          </p:cNvPr>
          <p:cNvSpPr>
            <a:spLocks noGrp="1"/>
          </p:cNvSpPr>
          <p:nvPr>
            <p:ph type="sldNum" sz="quarter" idx="12"/>
          </p:nvPr>
        </p:nvSpPr>
        <p:spPr/>
        <p:txBody>
          <a:bodyPr/>
          <a:lstStyle/>
          <a:p>
            <a:pPr>
              <a:defRPr/>
            </a:pPr>
            <a:fld id="{353CB433-A6EE-44F1-B9D3-A6E8EE95F9C9}" type="slidenum">
              <a:rPr lang="en-IN" smtClean="0">
                <a:solidFill>
                  <a:prstClr val="black">
                    <a:tint val="75000"/>
                    <a:alpha val="99000"/>
                  </a:prstClr>
                </a:solidFill>
                <a:latin typeface="Calibri"/>
              </a:rPr>
              <a:pPr>
                <a:defRPr/>
              </a:pPr>
              <a:t>11</a:t>
            </a:fld>
            <a:endParaRPr lang="en-IN" dirty="0">
              <a:solidFill>
                <a:prstClr val="black">
                  <a:tint val="75000"/>
                  <a:alpha val="99000"/>
                </a:prstClr>
              </a:solidFill>
              <a:latin typeface="Calibri"/>
            </a:endParaRPr>
          </a:p>
        </p:txBody>
      </p:sp>
      <p:sp>
        <p:nvSpPr>
          <p:cNvPr id="7" name="Content Placeholder 2">
            <a:extLst>
              <a:ext uri="{FF2B5EF4-FFF2-40B4-BE49-F238E27FC236}">
                <a16:creationId xmlns:a16="http://schemas.microsoft.com/office/drawing/2014/main" xmlns="" id="{95DAE8CA-EC51-4443-AF4D-6223BC968B4F}"/>
              </a:ext>
            </a:extLst>
          </p:cNvPr>
          <p:cNvSpPr txBox="1">
            <a:spLocks noGrp="1"/>
          </p:cNvSpPr>
          <p:nvPr>
            <p:ph idx="1"/>
            <p:custDataLst>
              <p:tags r:id="rId1"/>
            </p:custDataLst>
          </p:nvPr>
        </p:nvSpPr>
        <p:spPr>
          <a:xfrm>
            <a:off x="734083" y="1081956"/>
            <a:ext cx="8168075" cy="5244854"/>
          </a:xfrm>
        </p:spPr>
        <p:txBody>
          <a:bodyPr/>
          <a:lstStyle>
            <a:lvl1pPr eaLnBrk="1" hangingPunct="1">
              <a:spcAft>
                <a:spcPts val="600"/>
              </a:spcAft>
              <a:defRPr sz="1500" b="1" i="0">
                <a:solidFill>
                  <a:schemeClr val="tx2"/>
                </a:solidFill>
                <a:latin typeface="Calibri" panose="020F0502020204030204" pitchFamily="34" charset="0"/>
                <a:cs typeface="Calibri" panose="020F0502020204030204" pitchFamily="34" charset="0"/>
              </a:defRPr>
            </a:lvl1pPr>
            <a:lvl2pPr marL="0" indent="0" algn="l" eaLnBrk="1" hangingPunct="1">
              <a:spcAft>
                <a:spcPts val="600"/>
              </a:spcAft>
              <a:buFontTx/>
              <a:buNone/>
              <a:defRPr sz="1500" b="0" i="0">
                <a:solidFill>
                  <a:schemeClr val="tx2"/>
                </a:solidFill>
                <a:latin typeface="Calibri" panose="020F0502020204030204" pitchFamily="34" charset="0"/>
                <a:cs typeface="Calibri" panose="020F0502020204030204" pitchFamily="34" charset="0"/>
              </a:defRPr>
            </a:lvl2pPr>
            <a:lvl3pPr marL="285750" indent="-283464" algn="l" eaLnBrk="1" hangingPunct="1">
              <a:spcAft>
                <a:spcPts val="600"/>
              </a:spcAft>
              <a:buClrTx/>
              <a:buFont typeface="Univers for KPMG Light" panose="020B0403020202020204" pitchFamily="34" charset="0"/>
              <a:buChar char="—"/>
              <a:defRPr sz="1500" b="0" i="0">
                <a:solidFill>
                  <a:schemeClr val="tx2"/>
                </a:solidFill>
                <a:latin typeface="Calibri" panose="020F0502020204030204" pitchFamily="34" charset="0"/>
                <a:cs typeface="Calibri" panose="020F0502020204030204" pitchFamily="34" charset="0"/>
              </a:defRPr>
            </a:lvl3pPr>
            <a:lvl4pPr marL="571500" indent="-228600" algn="l" eaLnBrk="1" hangingPunct="1">
              <a:spcAft>
                <a:spcPts val="600"/>
              </a:spcAft>
              <a:buFont typeface="Univers for KPMG Light" panose="020B0403020202020204" pitchFamily="34" charset="0"/>
              <a:buChar char="-"/>
              <a:defRPr sz="1500" b="0" i="0" baseline="0">
                <a:solidFill>
                  <a:schemeClr val="tx2"/>
                </a:solidFill>
                <a:latin typeface="Calibri" panose="020F0502020204030204" pitchFamily="34" charset="0"/>
                <a:cs typeface="Calibri" panose="020F0502020204030204" pitchFamily="34" charset="0"/>
              </a:defRPr>
            </a:lvl4pPr>
            <a:lvl5pPr marL="896938" indent="-283464" algn="l" eaLnBrk="1" hangingPunct="1">
              <a:spcAft>
                <a:spcPts val="600"/>
              </a:spcAft>
              <a:buFont typeface="Univers for KPMG Light" panose="020B0403020202020204" pitchFamily="34" charset="0"/>
              <a:buChar char="—"/>
              <a:defRPr lang="en-US" sz="1500" b="0" i="0" dirty="0" smtClean="0">
                <a:solidFill>
                  <a:schemeClr val="tx2"/>
                </a:solidFill>
                <a:latin typeface="Calibri" panose="020F0502020204030204" pitchFamily="34" charset="0"/>
                <a:cs typeface="Calibri" panose="020F0502020204030204" pitchFamily="34" charset="0"/>
              </a:defRPr>
            </a:lvl5pPr>
            <a:lvl6pPr marL="1166813" indent="-228600" algn="l" eaLnBrk="1" hangingPunct="1">
              <a:spcAft>
                <a:spcPts val="600"/>
              </a:spcAft>
              <a:buFont typeface="Univers for KPMG Light" panose="020B0403020202020204" pitchFamily="34" charset="0"/>
              <a:buChar char="-"/>
              <a:defRPr lang="en-US" sz="1500" b="0" i="0" baseline="0" dirty="0" smtClean="0">
                <a:solidFill>
                  <a:schemeClr val="tx2"/>
                </a:solidFill>
                <a:latin typeface="Univers for KPMG Light" panose="020B0403020202020204" pitchFamily="34" charset="0"/>
              </a:defRPr>
            </a:lvl6pPr>
            <a:lvl7pPr marL="1524000" indent="-283464" algn="l" eaLnBrk="1" hangingPunct="1">
              <a:spcAft>
                <a:spcPts val="600"/>
              </a:spcAft>
              <a:buFont typeface="Univers for KPMG Light" panose="020B0403020202020204" pitchFamily="34" charset="0"/>
              <a:buChar char="—"/>
              <a:defRPr lang="en-US" sz="1500" b="0" i="0" dirty="0" smtClean="0">
                <a:solidFill>
                  <a:schemeClr val="tx2"/>
                </a:solidFill>
                <a:latin typeface="Univers for KPMG Light" panose="020B0403020202020204" pitchFamily="34" charset="0"/>
              </a:defRPr>
            </a:lvl7pPr>
            <a:lvl8pPr marL="1793875" indent="-228600" algn="l" eaLnBrk="1" hangingPunct="1">
              <a:spcAft>
                <a:spcPts val="600"/>
              </a:spcAft>
              <a:buFont typeface="Univers for KPMG Light" panose="020B0403020202020204" pitchFamily="34" charset="0"/>
              <a:buChar char="-"/>
              <a:tabLst>
                <a:tab pos="1793875" algn="l"/>
              </a:tabLst>
              <a:defRPr lang="en-US" sz="1500" b="0" i="0" baseline="0" dirty="0" smtClean="0">
                <a:solidFill>
                  <a:schemeClr val="tx2"/>
                </a:solidFill>
                <a:latin typeface="Univers for KPMG Light" panose="020B0403020202020204" pitchFamily="34" charset="0"/>
              </a:defRPr>
            </a:lvl8pPr>
          </a:lstStyle>
          <a:p>
            <a:pPr marL="230400" lvl="1" indent="-231775">
              <a:spcBef>
                <a:spcPts val="0"/>
              </a:spcBef>
              <a:spcAft>
                <a:spcPts val="0"/>
              </a:spcAft>
              <a:buSzPct val="120000"/>
              <a:buFont typeface="Arial" panose="020B0604020202020204" pitchFamily="34" charset="0"/>
              <a:buChar char="•"/>
            </a:pPr>
            <a:r>
              <a:rPr lang="en-US" sz="1200" dirty="0" smtClean="0">
                <a:solidFill>
                  <a:schemeClr val="tx1"/>
                </a:solidFill>
                <a:latin typeface="Arial" panose="020B0604020202020204" pitchFamily="34" charset="0"/>
                <a:cs typeface="Arial" panose="020B0604020202020204" pitchFamily="34" charset="0"/>
              </a:rPr>
              <a:t>Marketing Intangibles may include trademarks, trade names, customer lists, customer relationships, dealership network, proprietary market and customer data that aid in selling of goods and services to customers.</a:t>
            </a:r>
          </a:p>
          <a:p>
            <a:pPr marL="230400" lvl="1" indent="-231775">
              <a:spcBef>
                <a:spcPts val="0"/>
              </a:spcBef>
              <a:spcAft>
                <a:spcPts val="0"/>
              </a:spcAft>
              <a:buSzPct val="120000"/>
              <a:buFont typeface="Arial" panose="020B0604020202020204" pitchFamily="34" charset="0"/>
              <a:buChar char="•"/>
            </a:pPr>
            <a:endParaRPr lang="en-US" sz="1200" dirty="0">
              <a:solidFill>
                <a:schemeClr val="tx1"/>
              </a:solidFill>
              <a:latin typeface="Arial" panose="020B0604020202020204" pitchFamily="34" charset="0"/>
              <a:cs typeface="Arial" panose="020B0604020202020204" pitchFamily="34" charset="0"/>
            </a:endParaRPr>
          </a:p>
          <a:p>
            <a:pPr marL="230400" lvl="1" indent="-231775">
              <a:spcBef>
                <a:spcPts val="0"/>
              </a:spcBef>
              <a:spcAft>
                <a:spcPts val="0"/>
              </a:spcAft>
              <a:buSzPct val="120000"/>
              <a:buFont typeface="Arial" panose="020B0604020202020204" pitchFamily="34" charset="0"/>
              <a:buChar char="•"/>
            </a:pPr>
            <a:r>
              <a:rPr lang="en-US" sz="1200" dirty="0" smtClean="0">
                <a:solidFill>
                  <a:schemeClr val="tx1"/>
                </a:solidFill>
                <a:latin typeface="Arial" panose="020B0604020202020204" pitchFamily="34" charset="0"/>
                <a:cs typeface="Arial" panose="020B0604020202020204" pitchFamily="34" charset="0"/>
              </a:rPr>
              <a:t>For being regarded as an “intangible” under TP, it needs to be unique and valuable, i.e. :</a:t>
            </a:r>
          </a:p>
          <a:p>
            <a:pPr marL="230400" lvl="1" indent="-231775">
              <a:spcBef>
                <a:spcPts val="0"/>
              </a:spcBef>
              <a:spcAft>
                <a:spcPts val="0"/>
              </a:spcAft>
              <a:buSzPct val="120000"/>
              <a:buFont typeface="Arial" panose="020B0604020202020204" pitchFamily="34" charset="0"/>
              <a:buChar char="•"/>
            </a:pPr>
            <a:endParaRPr lang="en-US" sz="1200" dirty="0">
              <a:solidFill>
                <a:schemeClr val="tx1"/>
              </a:solidFill>
              <a:latin typeface="Arial" panose="020B0604020202020204" pitchFamily="34" charset="0"/>
              <a:cs typeface="Arial" panose="020B0604020202020204" pitchFamily="34" charset="0"/>
            </a:endParaRPr>
          </a:p>
          <a:p>
            <a:pPr marL="516150" lvl="2" indent="-231775">
              <a:spcBef>
                <a:spcPts val="0"/>
              </a:spcBef>
              <a:spcAft>
                <a:spcPts val="0"/>
              </a:spcAft>
              <a:buSzPct val="120000"/>
              <a:buFont typeface="Arial" panose="020B0604020202020204" pitchFamily="34" charset="0"/>
              <a:buChar char="•"/>
            </a:pPr>
            <a:r>
              <a:rPr lang="en-US" sz="1200" dirty="0" smtClean="0">
                <a:solidFill>
                  <a:schemeClr val="tx1"/>
                </a:solidFill>
                <a:latin typeface="Arial" panose="020B0604020202020204" pitchFamily="34" charset="0"/>
                <a:cs typeface="Arial" panose="020B0604020202020204" pitchFamily="34" charset="0"/>
              </a:rPr>
              <a:t>not commonly used by or available to comparables; and</a:t>
            </a:r>
          </a:p>
          <a:p>
            <a:pPr marL="516150" lvl="2" indent="-231775">
              <a:spcBef>
                <a:spcPts val="0"/>
              </a:spcBef>
              <a:spcAft>
                <a:spcPts val="0"/>
              </a:spcAft>
              <a:buSzPct val="120000"/>
              <a:buFont typeface="Arial" panose="020B0604020202020204" pitchFamily="34" charset="0"/>
              <a:buChar char="•"/>
            </a:pPr>
            <a:endParaRPr lang="en-US" sz="1200" dirty="0">
              <a:solidFill>
                <a:schemeClr val="tx1"/>
              </a:solidFill>
              <a:latin typeface="Arial" panose="020B0604020202020204" pitchFamily="34" charset="0"/>
              <a:cs typeface="Arial" panose="020B0604020202020204" pitchFamily="34" charset="0"/>
            </a:endParaRPr>
          </a:p>
          <a:p>
            <a:pPr marL="516150" lvl="2" indent="-231775">
              <a:spcBef>
                <a:spcPts val="0"/>
              </a:spcBef>
              <a:spcAft>
                <a:spcPts val="0"/>
              </a:spcAft>
              <a:buSzPct val="120000"/>
              <a:buFont typeface="Arial" panose="020B0604020202020204" pitchFamily="34" charset="0"/>
              <a:buChar char="•"/>
            </a:pPr>
            <a:r>
              <a:rPr lang="en-US" sz="1200" dirty="0" smtClean="0">
                <a:solidFill>
                  <a:schemeClr val="tx1"/>
                </a:solidFill>
                <a:latin typeface="Arial" panose="020B0604020202020204" pitchFamily="34" charset="0"/>
                <a:cs typeface="Arial" panose="020B0604020202020204" pitchFamily="34" charset="0"/>
              </a:rPr>
              <a:t>whose use in business operations is expected to yield greater economic benefits than in absence thereof. </a:t>
            </a:r>
          </a:p>
          <a:p>
            <a:pPr marL="230400" lvl="1" indent="-231775">
              <a:spcBef>
                <a:spcPts val="0"/>
              </a:spcBef>
              <a:spcAft>
                <a:spcPts val="0"/>
              </a:spcAft>
              <a:buSzPct val="120000"/>
              <a:buFont typeface="Arial" panose="020B0604020202020204" pitchFamily="34" charset="0"/>
              <a:buChar char="•"/>
            </a:pPr>
            <a:endParaRPr lang="en-US" sz="1200" dirty="0">
              <a:solidFill>
                <a:schemeClr val="tx1"/>
              </a:solidFill>
              <a:latin typeface="Arial" panose="020B0604020202020204" pitchFamily="34" charset="0"/>
              <a:cs typeface="Arial" panose="020B0604020202020204" pitchFamily="34" charset="0"/>
            </a:endParaRPr>
          </a:p>
          <a:p>
            <a:pPr marL="230400" lvl="1" indent="-231775">
              <a:spcBef>
                <a:spcPts val="0"/>
              </a:spcBef>
              <a:spcAft>
                <a:spcPts val="0"/>
              </a:spcAft>
              <a:buSzPct val="120000"/>
              <a:buFont typeface="Arial" panose="020B0604020202020204" pitchFamily="34" charset="0"/>
              <a:buChar char="•"/>
            </a:pPr>
            <a:r>
              <a:rPr lang="en-US" sz="1200" dirty="0" smtClean="0">
                <a:solidFill>
                  <a:schemeClr val="tx1"/>
                </a:solidFill>
                <a:latin typeface="Arial" panose="020B0604020202020204" pitchFamily="34" charset="0"/>
                <a:cs typeface="Arial" panose="020B0604020202020204" pitchFamily="34" charset="0"/>
              </a:rPr>
              <a:t>Local market conditions or circumstances, which are available to all and sundry, are not marketing intangibles.</a:t>
            </a:r>
          </a:p>
          <a:p>
            <a:pPr marL="230400" lvl="1" indent="-231775">
              <a:spcBef>
                <a:spcPts val="0"/>
              </a:spcBef>
              <a:spcAft>
                <a:spcPts val="0"/>
              </a:spcAft>
              <a:buSzPct val="120000"/>
              <a:buFont typeface="Arial" panose="020B0604020202020204" pitchFamily="34" charset="0"/>
              <a:buChar char="•"/>
            </a:pPr>
            <a:endParaRPr lang="en-US" sz="1200" dirty="0" smtClean="0">
              <a:solidFill>
                <a:schemeClr val="tx1"/>
              </a:solidFill>
              <a:latin typeface="Arial" panose="020B0604020202020204" pitchFamily="34" charset="0"/>
              <a:cs typeface="Arial" panose="020B0604020202020204" pitchFamily="34" charset="0"/>
            </a:endParaRPr>
          </a:p>
          <a:p>
            <a:pPr marL="230400" lvl="1" indent="-231775">
              <a:spcBef>
                <a:spcPts val="0"/>
              </a:spcBef>
              <a:spcAft>
                <a:spcPts val="0"/>
              </a:spcAft>
              <a:buSzPct val="120000"/>
              <a:buFont typeface="Arial" panose="020B0604020202020204" pitchFamily="34" charset="0"/>
              <a:buChar char="•"/>
            </a:pPr>
            <a:r>
              <a:rPr lang="en-US" sz="1200" dirty="0" smtClean="0">
                <a:solidFill>
                  <a:schemeClr val="tx1"/>
                </a:solidFill>
                <a:latin typeface="Arial" panose="020B0604020202020204" pitchFamily="34" charset="0"/>
                <a:cs typeface="Arial" panose="020B0604020202020204" pitchFamily="34" charset="0"/>
              </a:rPr>
              <a:t>Depending upon the circumstances, particularly in long-term license agreements, the selling entity, as the licensee of trademark, may be the economic owner of marketing intangibles associated with the trademarked product.</a:t>
            </a:r>
          </a:p>
          <a:p>
            <a:pPr marL="230400" lvl="1" indent="-231775">
              <a:spcBef>
                <a:spcPts val="0"/>
              </a:spcBef>
              <a:spcAft>
                <a:spcPts val="0"/>
              </a:spcAft>
              <a:buSzPct val="120000"/>
              <a:buFont typeface="Arial" panose="020B0604020202020204" pitchFamily="34" charset="0"/>
              <a:buChar char="•"/>
            </a:pPr>
            <a:endParaRPr lang="en-US" sz="1200" dirty="0">
              <a:solidFill>
                <a:schemeClr val="tx1"/>
              </a:solidFill>
              <a:latin typeface="Arial" panose="020B0604020202020204" pitchFamily="34" charset="0"/>
              <a:cs typeface="Arial" panose="020B0604020202020204" pitchFamily="34" charset="0"/>
            </a:endParaRPr>
          </a:p>
          <a:p>
            <a:pPr marL="230400" lvl="1" indent="-231775">
              <a:spcBef>
                <a:spcPts val="0"/>
              </a:spcBef>
              <a:spcAft>
                <a:spcPts val="0"/>
              </a:spcAft>
              <a:buSzPct val="120000"/>
              <a:buFont typeface="Arial" panose="020B0604020202020204" pitchFamily="34" charset="0"/>
              <a:buChar char="•"/>
            </a:pPr>
            <a:r>
              <a:rPr lang="en-US" sz="1200" dirty="0" smtClean="0">
                <a:solidFill>
                  <a:schemeClr val="tx1"/>
                </a:solidFill>
                <a:latin typeface="Arial" panose="020B0604020202020204" pitchFamily="34" charset="0"/>
                <a:cs typeface="Arial" panose="020B0604020202020204" pitchFamily="34" charset="0"/>
              </a:rPr>
              <a:t>OECD places emphasis on advertisement, marketing and sales promotion (AMP) expenses as the trigger point for determining whether or not a selling entity contributes to unique and valuable marketing intangibles.</a:t>
            </a:r>
          </a:p>
          <a:p>
            <a:pPr marL="230400" lvl="1" indent="-231775">
              <a:spcBef>
                <a:spcPts val="0"/>
              </a:spcBef>
              <a:spcAft>
                <a:spcPts val="0"/>
              </a:spcAft>
              <a:buSzPct val="120000"/>
              <a:buFont typeface="Arial" panose="020B0604020202020204" pitchFamily="34" charset="0"/>
              <a:buChar char="•"/>
            </a:pPr>
            <a:endParaRPr lang="en-US" sz="1200" dirty="0">
              <a:solidFill>
                <a:schemeClr val="tx1"/>
              </a:solidFill>
              <a:latin typeface="Arial" panose="020B0604020202020204" pitchFamily="34" charset="0"/>
              <a:cs typeface="Arial" panose="020B0604020202020204" pitchFamily="34" charset="0"/>
            </a:endParaRPr>
          </a:p>
          <a:p>
            <a:pPr marL="230400" lvl="1" indent="-231775">
              <a:spcBef>
                <a:spcPts val="0"/>
              </a:spcBef>
              <a:spcAft>
                <a:spcPts val="0"/>
              </a:spcAft>
              <a:buSzPct val="120000"/>
              <a:buFont typeface="Arial" panose="020B0604020202020204" pitchFamily="34" charset="0"/>
              <a:buChar char="•"/>
            </a:pPr>
            <a:r>
              <a:rPr lang="en-US" sz="1200" dirty="0" smtClean="0">
                <a:solidFill>
                  <a:schemeClr val="tx1"/>
                </a:solidFill>
                <a:latin typeface="Arial" panose="020B0604020202020204" pitchFamily="34" charset="0"/>
                <a:cs typeface="Arial" panose="020B0604020202020204" pitchFamily="34" charset="0"/>
              </a:rPr>
              <a:t>OECD </a:t>
            </a:r>
            <a:r>
              <a:rPr lang="en-US" sz="1200" dirty="0" smtClean="0">
                <a:solidFill>
                  <a:schemeClr val="tx1"/>
                </a:solidFill>
                <a:latin typeface="Arial" panose="020B0604020202020204" pitchFamily="34" charset="0"/>
                <a:cs typeface="Arial" panose="020B0604020202020204" pitchFamily="34" charset="0"/>
                <a:sym typeface="Wingdings"/>
              </a:rPr>
              <a:t> </a:t>
            </a:r>
            <a:r>
              <a:rPr lang="en-US" sz="1200" dirty="0" smtClean="0">
                <a:solidFill>
                  <a:schemeClr val="tx1"/>
                </a:solidFill>
                <a:latin typeface="Arial" panose="020B0604020202020204" pitchFamily="34" charset="0"/>
                <a:cs typeface="Arial" panose="020B0604020202020204" pitchFamily="34" charset="0"/>
              </a:rPr>
              <a:t>if AMP expenses/ Turnover of distributor, holding long-term exclusive distribution rights, is higher than that of comparables; and taxpayer’s profit margins are lower than that of comparables, then Revenue may :</a:t>
            </a:r>
          </a:p>
          <a:p>
            <a:pPr marL="230400" lvl="1" indent="-231775">
              <a:spcBef>
                <a:spcPts val="0"/>
              </a:spcBef>
              <a:spcAft>
                <a:spcPts val="0"/>
              </a:spcAft>
              <a:buSzPct val="120000"/>
              <a:buFont typeface="Arial" panose="020B0604020202020204" pitchFamily="34" charset="0"/>
              <a:buChar char="•"/>
            </a:pPr>
            <a:endParaRPr lang="en-US" sz="1200" dirty="0">
              <a:solidFill>
                <a:schemeClr val="tx1"/>
              </a:solidFill>
              <a:latin typeface="Arial" panose="020B0604020202020204" pitchFamily="34" charset="0"/>
              <a:cs typeface="Arial" panose="020B0604020202020204" pitchFamily="34" charset="0"/>
            </a:endParaRPr>
          </a:p>
          <a:p>
            <a:pPr marL="516150" lvl="2" indent="-231775">
              <a:spcBef>
                <a:spcPts val="0"/>
              </a:spcBef>
              <a:spcAft>
                <a:spcPts val="0"/>
              </a:spcAft>
              <a:buSzPct val="120000"/>
              <a:buFont typeface="Arial" panose="020B0604020202020204" pitchFamily="34" charset="0"/>
              <a:buChar char="•"/>
            </a:pPr>
            <a:r>
              <a:rPr lang="en-US" sz="1200" dirty="0" smtClean="0">
                <a:solidFill>
                  <a:schemeClr val="tx1"/>
                </a:solidFill>
                <a:latin typeface="Arial" panose="020B0604020202020204" pitchFamily="34" charset="0"/>
                <a:cs typeface="Arial" panose="020B0604020202020204" pitchFamily="34" charset="0"/>
              </a:rPr>
              <a:t>seek compensation in hands of the distributor for such excess AMP expenses along with mark-up; or</a:t>
            </a:r>
          </a:p>
          <a:p>
            <a:pPr marL="516150" lvl="2" indent="-231775">
              <a:spcBef>
                <a:spcPts val="0"/>
              </a:spcBef>
              <a:spcAft>
                <a:spcPts val="0"/>
              </a:spcAft>
              <a:buSzPct val="120000"/>
              <a:buFont typeface="Arial" panose="020B0604020202020204" pitchFamily="34" charset="0"/>
              <a:buChar char="•"/>
            </a:pPr>
            <a:endParaRPr lang="en-US" sz="1200" dirty="0">
              <a:solidFill>
                <a:schemeClr val="tx1"/>
              </a:solidFill>
              <a:latin typeface="Arial" panose="020B0604020202020204" pitchFamily="34" charset="0"/>
              <a:cs typeface="Arial" panose="020B0604020202020204" pitchFamily="34" charset="0"/>
            </a:endParaRPr>
          </a:p>
          <a:p>
            <a:pPr marL="516150" lvl="2" indent="-231775">
              <a:spcBef>
                <a:spcPts val="0"/>
              </a:spcBef>
              <a:spcAft>
                <a:spcPts val="0"/>
              </a:spcAft>
              <a:buSzPct val="120000"/>
              <a:buFont typeface="Arial" panose="020B0604020202020204" pitchFamily="34" charset="0"/>
              <a:buChar char="•"/>
            </a:pPr>
            <a:r>
              <a:rPr lang="en-US" sz="1200" dirty="0">
                <a:solidFill>
                  <a:schemeClr val="tx1"/>
                </a:solidFill>
                <a:latin typeface="Arial" panose="020B0604020202020204" pitchFamily="34" charset="0"/>
                <a:cs typeface="Arial" panose="020B0604020202020204" pitchFamily="34" charset="0"/>
              </a:rPr>
              <a:t>i</a:t>
            </a:r>
            <a:r>
              <a:rPr lang="en-US" sz="1200" dirty="0" smtClean="0">
                <a:solidFill>
                  <a:schemeClr val="tx1"/>
                </a:solidFill>
                <a:latin typeface="Arial" panose="020B0604020202020204" pitchFamily="34" charset="0"/>
                <a:cs typeface="Arial" panose="020B0604020202020204" pitchFamily="34" charset="0"/>
              </a:rPr>
              <a:t>ncrease profit margins of distributor with respect to those of comparable, having similar level of AMP spend; or</a:t>
            </a:r>
          </a:p>
          <a:p>
            <a:pPr marL="516150" lvl="2" indent="-231775">
              <a:spcBef>
                <a:spcPts val="0"/>
              </a:spcBef>
              <a:spcAft>
                <a:spcPts val="0"/>
              </a:spcAft>
              <a:buSzPct val="120000"/>
              <a:buFont typeface="Arial" panose="020B0604020202020204" pitchFamily="34" charset="0"/>
              <a:buChar char="•"/>
            </a:pPr>
            <a:endParaRPr lang="en-US" sz="1200" dirty="0">
              <a:solidFill>
                <a:schemeClr val="tx1"/>
              </a:solidFill>
              <a:latin typeface="Arial" panose="020B0604020202020204" pitchFamily="34" charset="0"/>
              <a:cs typeface="Arial" panose="020B0604020202020204" pitchFamily="34" charset="0"/>
            </a:endParaRPr>
          </a:p>
          <a:p>
            <a:pPr marL="516150" lvl="2" indent="-231775">
              <a:spcBef>
                <a:spcPts val="0"/>
              </a:spcBef>
              <a:spcAft>
                <a:spcPts val="0"/>
              </a:spcAft>
              <a:buSzPct val="120000"/>
              <a:buFont typeface="Arial" panose="020B0604020202020204" pitchFamily="34" charset="0"/>
              <a:buChar char="•"/>
            </a:pPr>
            <a:r>
              <a:rPr lang="en-US" sz="1200" dirty="0">
                <a:solidFill>
                  <a:schemeClr val="tx1"/>
                </a:solidFill>
                <a:latin typeface="Arial" panose="020B0604020202020204" pitchFamily="34" charset="0"/>
                <a:cs typeface="Arial" panose="020B0604020202020204" pitchFamily="34" charset="0"/>
              </a:rPr>
              <a:t>a</a:t>
            </a:r>
            <a:r>
              <a:rPr lang="en-US" sz="1200" dirty="0" smtClean="0">
                <a:solidFill>
                  <a:schemeClr val="tx1"/>
                </a:solidFill>
                <a:latin typeface="Arial" panose="020B0604020202020204" pitchFamily="34" charset="0"/>
                <a:cs typeface="Arial" panose="020B0604020202020204" pitchFamily="34" charset="0"/>
              </a:rPr>
              <a:t>pply RPSM to determine profitability of distributor. </a:t>
            </a:r>
            <a:endParaRPr lang="en-US" sz="1200" dirty="0">
              <a:solidFill>
                <a:schemeClr val="tx1"/>
              </a:solidFill>
              <a:latin typeface="Arial" panose="020B0604020202020204" pitchFamily="34" charset="0"/>
              <a:cs typeface="Arial" panose="020B0604020202020204" pitchFamily="34" charset="0"/>
            </a:endParaRPr>
          </a:p>
        </p:txBody>
      </p:sp>
      <p:sp>
        <p:nvSpPr>
          <p:cNvPr id="6" name="Title 1">
            <a:extLst>
              <a:ext uri="{FF2B5EF4-FFF2-40B4-BE49-F238E27FC236}">
                <a16:creationId xmlns="" xmlns:a16="http://schemas.microsoft.com/office/drawing/2014/main" id="{42B4A305-B7B9-4D79-8919-1A64E2423822}"/>
              </a:ext>
            </a:extLst>
          </p:cNvPr>
          <p:cNvSpPr>
            <a:spLocks noGrp="1"/>
          </p:cNvSpPr>
          <p:nvPr>
            <p:ph type="title"/>
          </p:nvPr>
        </p:nvSpPr>
        <p:spPr>
          <a:xfrm>
            <a:off x="771969" y="64784"/>
            <a:ext cx="7202873" cy="856675"/>
          </a:xfrm>
        </p:spPr>
        <p:txBody>
          <a:bodyPr>
            <a:noAutofit/>
          </a:bodyPr>
          <a:lstStyle/>
          <a:p>
            <a:r>
              <a:rPr lang="en-US" sz="2400" dirty="0" smtClean="0"/>
              <a:t>Economic Analysis for Distributors                     (3/</a:t>
            </a:r>
            <a:r>
              <a:rPr lang="en-US" sz="2400" dirty="0"/>
              <a:t>4</a:t>
            </a:r>
            <a:r>
              <a:rPr lang="en-US" sz="2400" dirty="0" smtClean="0"/>
              <a:t>)</a:t>
            </a:r>
            <a:endParaRPr lang="en-US" sz="2400" dirty="0"/>
          </a:p>
        </p:txBody>
      </p:sp>
    </p:spTree>
    <p:extLst>
      <p:ext uri="{BB962C8B-B14F-4D97-AF65-F5344CB8AC3E}">
        <p14:creationId xmlns:p14="http://schemas.microsoft.com/office/powerpoint/2010/main" val="383565040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xmlns="" id="{78B1FC00-6776-4E2B-BE19-CB5754906B3F}"/>
              </a:ext>
            </a:extLst>
          </p:cNvPr>
          <p:cNvSpPr>
            <a:spLocks noGrp="1"/>
          </p:cNvSpPr>
          <p:nvPr>
            <p:ph type="sldNum" sz="quarter" idx="12"/>
          </p:nvPr>
        </p:nvSpPr>
        <p:spPr/>
        <p:txBody>
          <a:bodyPr/>
          <a:lstStyle/>
          <a:p>
            <a:pPr>
              <a:defRPr/>
            </a:pPr>
            <a:fld id="{353CB433-A6EE-44F1-B9D3-A6E8EE95F9C9}" type="slidenum">
              <a:rPr lang="en-IN" smtClean="0">
                <a:solidFill>
                  <a:prstClr val="black">
                    <a:tint val="75000"/>
                    <a:alpha val="99000"/>
                  </a:prstClr>
                </a:solidFill>
                <a:latin typeface="Calibri"/>
              </a:rPr>
              <a:pPr>
                <a:defRPr/>
              </a:pPr>
              <a:t>12</a:t>
            </a:fld>
            <a:endParaRPr lang="en-IN" dirty="0">
              <a:solidFill>
                <a:prstClr val="black">
                  <a:tint val="75000"/>
                  <a:alpha val="99000"/>
                </a:prstClr>
              </a:solidFill>
              <a:latin typeface="Calibri"/>
            </a:endParaRPr>
          </a:p>
        </p:txBody>
      </p:sp>
      <p:sp>
        <p:nvSpPr>
          <p:cNvPr id="7" name="Content Placeholder 2">
            <a:extLst>
              <a:ext uri="{FF2B5EF4-FFF2-40B4-BE49-F238E27FC236}">
                <a16:creationId xmlns:a16="http://schemas.microsoft.com/office/drawing/2014/main" xmlns="" id="{95DAE8CA-EC51-4443-AF4D-6223BC968B4F}"/>
              </a:ext>
            </a:extLst>
          </p:cNvPr>
          <p:cNvSpPr txBox="1">
            <a:spLocks noGrp="1"/>
          </p:cNvSpPr>
          <p:nvPr>
            <p:ph idx="1"/>
            <p:custDataLst>
              <p:tags r:id="rId1"/>
            </p:custDataLst>
          </p:nvPr>
        </p:nvSpPr>
        <p:spPr>
          <a:xfrm>
            <a:off x="734083" y="1022606"/>
            <a:ext cx="8168075" cy="5244854"/>
          </a:xfrm>
        </p:spPr>
        <p:txBody>
          <a:bodyPr/>
          <a:lstStyle>
            <a:lvl1pPr eaLnBrk="1" hangingPunct="1">
              <a:spcAft>
                <a:spcPts val="600"/>
              </a:spcAft>
              <a:defRPr sz="1500" b="1" i="0">
                <a:solidFill>
                  <a:schemeClr val="tx2"/>
                </a:solidFill>
                <a:latin typeface="Calibri" panose="020F0502020204030204" pitchFamily="34" charset="0"/>
                <a:cs typeface="Calibri" panose="020F0502020204030204" pitchFamily="34" charset="0"/>
              </a:defRPr>
            </a:lvl1pPr>
            <a:lvl2pPr marL="0" indent="0" algn="l" eaLnBrk="1" hangingPunct="1">
              <a:spcAft>
                <a:spcPts val="600"/>
              </a:spcAft>
              <a:buFontTx/>
              <a:buNone/>
              <a:defRPr sz="1500" b="0" i="0">
                <a:solidFill>
                  <a:schemeClr val="tx2"/>
                </a:solidFill>
                <a:latin typeface="Calibri" panose="020F0502020204030204" pitchFamily="34" charset="0"/>
                <a:cs typeface="Calibri" panose="020F0502020204030204" pitchFamily="34" charset="0"/>
              </a:defRPr>
            </a:lvl2pPr>
            <a:lvl3pPr marL="285750" indent="-283464" algn="l" eaLnBrk="1" hangingPunct="1">
              <a:spcAft>
                <a:spcPts val="600"/>
              </a:spcAft>
              <a:buClrTx/>
              <a:buFont typeface="Univers for KPMG Light" panose="020B0403020202020204" pitchFamily="34" charset="0"/>
              <a:buChar char="—"/>
              <a:defRPr sz="1500" b="0" i="0">
                <a:solidFill>
                  <a:schemeClr val="tx2"/>
                </a:solidFill>
                <a:latin typeface="Calibri" panose="020F0502020204030204" pitchFamily="34" charset="0"/>
                <a:cs typeface="Calibri" panose="020F0502020204030204" pitchFamily="34" charset="0"/>
              </a:defRPr>
            </a:lvl3pPr>
            <a:lvl4pPr marL="571500" indent="-228600" algn="l" eaLnBrk="1" hangingPunct="1">
              <a:spcAft>
                <a:spcPts val="600"/>
              </a:spcAft>
              <a:buFont typeface="Univers for KPMG Light" panose="020B0403020202020204" pitchFamily="34" charset="0"/>
              <a:buChar char="-"/>
              <a:defRPr sz="1500" b="0" i="0" baseline="0">
                <a:solidFill>
                  <a:schemeClr val="tx2"/>
                </a:solidFill>
                <a:latin typeface="Calibri" panose="020F0502020204030204" pitchFamily="34" charset="0"/>
                <a:cs typeface="Calibri" panose="020F0502020204030204" pitchFamily="34" charset="0"/>
              </a:defRPr>
            </a:lvl4pPr>
            <a:lvl5pPr marL="896938" indent="-283464" algn="l" eaLnBrk="1" hangingPunct="1">
              <a:spcAft>
                <a:spcPts val="600"/>
              </a:spcAft>
              <a:buFont typeface="Univers for KPMG Light" panose="020B0403020202020204" pitchFamily="34" charset="0"/>
              <a:buChar char="—"/>
              <a:defRPr lang="en-US" sz="1500" b="0" i="0" dirty="0" smtClean="0">
                <a:solidFill>
                  <a:schemeClr val="tx2"/>
                </a:solidFill>
                <a:latin typeface="Calibri" panose="020F0502020204030204" pitchFamily="34" charset="0"/>
                <a:cs typeface="Calibri" panose="020F0502020204030204" pitchFamily="34" charset="0"/>
              </a:defRPr>
            </a:lvl5pPr>
            <a:lvl6pPr marL="1166813" indent="-228600" algn="l" eaLnBrk="1" hangingPunct="1">
              <a:spcAft>
                <a:spcPts val="600"/>
              </a:spcAft>
              <a:buFont typeface="Univers for KPMG Light" panose="020B0403020202020204" pitchFamily="34" charset="0"/>
              <a:buChar char="-"/>
              <a:defRPr lang="en-US" sz="1500" b="0" i="0" baseline="0" dirty="0" smtClean="0">
                <a:solidFill>
                  <a:schemeClr val="tx2"/>
                </a:solidFill>
                <a:latin typeface="Univers for KPMG Light" panose="020B0403020202020204" pitchFamily="34" charset="0"/>
              </a:defRPr>
            </a:lvl6pPr>
            <a:lvl7pPr marL="1524000" indent="-283464" algn="l" eaLnBrk="1" hangingPunct="1">
              <a:spcAft>
                <a:spcPts val="600"/>
              </a:spcAft>
              <a:buFont typeface="Univers for KPMG Light" panose="020B0403020202020204" pitchFamily="34" charset="0"/>
              <a:buChar char="—"/>
              <a:defRPr lang="en-US" sz="1500" b="0" i="0" dirty="0" smtClean="0">
                <a:solidFill>
                  <a:schemeClr val="tx2"/>
                </a:solidFill>
                <a:latin typeface="Univers for KPMG Light" panose="020B0403020202020204" pitchFamily="34" charset="0"/>
              </a:defRPr>
            </a:lvl7pPr>
            <a:lvl8pPr marL="1793875" indent="-228600" algn="l" eaLnBrk="1" hangingPunct="1">
              <a:spcAft>
                <a:spcPts val="600"/>
              </a:spcAft>
              <a:buFont typeface="Univers for KPMG Light" panose="020B0403020202020204" pitchFamily="34" charset="0"/>
              <a:buChar char="-"/>
              <a:tabLst>
                <a:tab pos="1793875" algn="l"/>
              </a:tabLst>
              <a:defRPr lang="en-US" sz="1500" b="0" i="0" baseline="0" dirty="0" smtClean="0">
                <a:solidFill>
                  <a:schemeClr val="tx2"/>
                </a:solidFill>
                <a:latin typeface="Univers for KPMG Light" panose="020B0403020202020204" pitchFamily="34" charset="0"/>
              </a:defRPr>
            </a:lvl8pPr>
          </a:lstStyle>
          <a:p>
            <a:pPr marL="230400" lvl="1" indent="-231775">
              <a:spcBef>
                <a:spcPts val="0"/>
              </a:spcBef>
              <a:spcAft>
                <a:spcPts val="0"/>
              </a:spcAft>
              <a:buSzPct val="120000"/>
              <a:buFont typeface="Arial" panose="020B0604020202020204" pitchFamily="34" charset="0"/>
              <a:buChar char="•"/>
            </a:pPr>
            <a:r>
              <a:rPr lang="en-US" sz="1200" dirty="0" smtClean="0">
                <a:solidFill>
                  <a:schemeClr val="tx1"/>
                </a:solidFill>
                <a:latin typeface="Arial" panose="020B0604020202020204" pitchFamily="34" charset="0"/>
                <a:cs typeface="Arial" panose="020B0604020202020204" pitchFamily="34" charset="0"/>
              </a:rPr>
              <a:t>Extensive research and statistical analysis are required to accept/ reject OECD’s view that AMP expenses are determinative factor or trigger point for selling entities contributing to unique and valuable marketing intangibles.</a:t>
            </a:r>
          </a:p>
          <a:p>
            <a:pPr marL="230400" lvl="1" indent="-231775">
              <a:spcBef>
                <a:spcPts val="0"/>
              </a:spcBef>
              <a:spcAft>
                <a:spcPts val="0"/>
              </a:spcAft>
              <a:buSzPct val="120000"/>
              <a:buFont typeface="Arial" panose="020B0604020202020204" pitchFamily="34" charset="0"/>
              <a:buChar char="•"/>
            </a:pPr>
            <a:endParaRPr lang="en-US" sz="1200" dirty="0">
              <a:solidFill>
                <a:schemeClr val="tx1"/>
              </a:solidFill>
              <a:latin typeface="Arial" panose="020B0604020202020204" pitchFamily="34" charset="0"/>
              <a:cs typeface="Arial" panose="020B0604020202020204" pitchFamily="34" charset="0"/>
            </a:endParaRPr>
          </a:p>
          <a:p>
            <a:pPr marL="230400" lvl="1" indent="-231775">
              <a:spcBef>
                <a:spcPts val="0"/>
              </a:spcBef>
              <a:spcAft>
                <a:spcPts val="0"/>
              </a:spcAft>
              <a:buSzPct val="120000"/>
              <a:buFont typeface="Arial" panose="020B0604020202020204" pitchFamily="34" charset="0"/>
              <a:buChar char="•"/>
            </a:pPr>
            <a:r>
              <a:rPr lang="en-US" sz="1200" dirty="0" smtClean="0">
                <a:solidFill>
                  <a:schemeClr val="tx1"/>
                </a:solidFill>
                <a:latin typeface="Arial" panose="020B0604020202020204" pitchFamily="34" charset="0"/>
                <a:cs typeface="Arial" panose="020B0604020202020204" pitchFamily="34" charset="0"/>
              </a:rPr>
              <a:t>When marketing intangibles include customer lists, customer relationships, dealership network, etc., AMP expenses appear to be only a subset of overall marketing intangibles.</a:t>
            </a:r>
          </a:p>
          <a:p>
            <a:pPr marL="230400" lvl="1" indent="-231775">
              <a:spcBef>
                <a:spcPts val="0"/>
              </a:spcBef>
              <a:spcAft>
                <a:spcPts val="0"/>
              </a:spcAft>
              <a:buSzPct val="120000"/>
              <a:buFont typeface="Arial" panose="020B0604020202020204" pitchFamily="34" charset="0"/>
              <a:buChar char="•"/>
            </a:pPr>
            <a:endParaRPr lang="en-US" sz="1200" dirty="0">
              <a:solidFill>
                <a:schemeClr val="tx1"/>
              </a:solidFill>
              <a:latin typeface="Arial" panose="020B0604020202020204" pitchFamily="34" charset="0"/>
              <a:cs typeface="Arial" panose="020B0604020202020204" pitchFamily="34" charset="0"/>
            </a:endParaRPr>
          </a:p>
          <a:p>
            <a:pPr marL="230400" lvl="1" indent="-231775">
              <a:spcBef>
                <a:spcPts val="0"/>
              </a:spcBef>
              <a:spcAft>
                <a:spcPts val="0"/>
              </a:spcAft>
              <a:buSzPct val="120000"/>
              <a:buFont typeface="Arial" panose="020B0604020202020204" pitchFamily="34" charset="0"/>
              <a:buChar char="•"/>
            </a:pPr>
            <a:r>
              <a:rPr lang="en-US" sz="1200" dirty="0" smtClean="0">
                <a:solidFill>
                  <a:schemeClr val="tx1"/>
                </a:solidFill>
                <a:latin typeface="Arial" panose="020B0604020202020204" pitchFamily="34" charset="0"/>
                <a:cs typeface="Arial" panose="020B0604020202020204" pitchFamily="34" charset="0"/>
              </a:rPr>
              <a:t>Statistical analysis is required to understand whether SG&amp;A expenses/ Turnover has greater positive correlation and impact on GP margins of distributors than AMP expenses/ Turnover.</a:t>
            </a:r>
          </a:p>
          <a:p>
            <a:pPr marL="230400" lvl="1" indent="-231775">
              <a:spcBef>
                <a:spcPts val="0"/>
              </a:spcBef>
              <a:spcAft>
                <a:spcPts val="0"/>
              </a:spcAft>
              <a:buSzPct val="120000"/>
              <a:buFont typeface="Arial" panose="020B0604020202020204" pitchFamily="34" charset="0"/>
              <a:buChar char="•"/>
            </a:pPr>
            <a:endParaRPr lang="en-US" sz="1200" dirty="0">
              <a:solidFill>
                <a:schemeClr val="tx1"/>
              </a:solidFill>
              <a:latin typeface="Arial" panose="020B0604020202020204" pitchFamily="34" charset="0"/>
              <a:cs typeface="Arial" panose="020B0604020202020204" pitchFamily="34" charset="0"/>
            </a:endParaRPr>
          </a:p>
          <a:p>
            <a:pPr marL="230400" lvl="1" indent="-231775">
              <a:spcBef>
                <a:spcPts val="0"/>
              </a:spcBef>
              <a:spcAft>
                <a:spcPts val="0"/>
              </a:spcAft>
              <a:buSzPct val="120000"/>
              <a:buFont typeface="Arial" panose="020B0604020202020204" pitchFamily="34" charset="0"/>
              <a:buChar char="•"/>
            </a:pPr>
            <a:r>
              <a:rPr lang="en-US" sz="1200" dirty="0" smtClean="0">
                <a:solidFill>
                  <a:schemeClr val="tx1"/>
                </a:solidFill>
                <a:latin typeface="Arial" panose="020B0604020202020204" pitchFamily="34" charset="0"/>
                <a:cs typeface="Arial" panose="020B0604020202020204" pitchFamily="34" charset="0"/>
              </a:rPr>
              <a:t>Best identification of </a:t>
            </a:r>
            <a:r>
              <a:rPr lang="en-US" sz="1200" dirty="0">
                <a:solidFill>
                  <a:schemeClr val="tx1"/>
                </a:solidFill>
                <a:latin typeface="Arial" panose="020B0604020202020204" pitchFamily="34" charset="0"/>
                <a:cs typeface="Arial" panose="020B0604020202020204" pitchFamily="34" charset="0"/>
              </a:rPr>
              <a:t>whether selling </a:t>
            </a:r>
            <a:r>
              <a:rPr lang="en-US" sz="1200" dirty="0" smtClean="0">
                <a:solidFill>
                  <a:schemeClr val="tx1"/>
                </a:solidFill>
                <a:latin typeface="Arial" panose="020B0604020202020204" pitchFamily="34" charset="0"/>
                <a:cs typeface="Arial" panose="020B0604020202020204" pitchFamily="34" charset="0"/>
              </a:rPr>
              <a:t>functions </a:t>
            </a:r>
            <a:r>
              <a:rPr lang="en-US" sz="1200" dirty="0">
                <a:solidFill>
                  <a:schemeClr val="tx1"/>
                </a:solidFill>
                <a:latin typeface="Arial" panose="020B0604020202020204" pitchFamily="34" charset="0"/>
                <a:cs typeface="Arial" panose="020B0604020202020204" pitchFamily="34" charset="0"/>
              </a:rPr>
              <a:t>contribute to </a:t>
            </a:r>
            <a:r>
              <a:rPr lang="en-US" sz="1200" dirty="0" smtClean="0">
                <a:solidFill>
                  <a:schemeClr val="tx1"/>
                </a:solidFill>
                <a:latin typeface="Arial" panose="020B0604020202020204" pitchFamily="34" charset="0"/>
                <a:cs typeface="Arial" panose="020B0604020202020204" pitchFamily="34" charset="0"/>
              </a:rPr>
              <a:t>unique</a:t>
            </a:r>
            <a:r>
              <a:rPr lang="en-US" sz="1200" dirty="0">
                <a:solidFill>
                  <a:schemeClr val="tx1"/>
                </a:solidFill>
                <a:latin typeface="Arial" panose="020B0604020202020204" pitchFamily="34" charset="0"/>
                <a:cs typeface="Arial" panose="020B0604020202020204" pitchFamily="34" charset="0"/>
              </a:rPr>
              <a:t> </a:t>
            </a:r>
            <a:r>
              <a:rPr lang="en-US" sz="1200" dirty="0" smtClean="0">
                <a:solidFill>
                  <a:schemeClr val="tx1"/>
                </a:solidFill>
                <a:latin typeface="Arial" panose="020B0604020202020204" pitchFamily="34" charset="0"/>
                <a:cs typeface="Arial" panose="020B0604020202020204" pitchFamily="34" charset="0"/>
              </a:rPr>
              <a:t>and valuable </a:t>
            </a:r>
            <a:r>
              <a:rPr lang="en-US" sz="1200" dirty="0">
                <a:solidFill>
                  <a:schemeClr val="tx1"/>
                </a:solidFill>
                <a:latin typeface="Arial" panose="020B0604020202020204" pitchFamily="34" charset="0"/>
                <a:cs typeface="Arial" panose="020B0604020202020204" pitchFamily="34" charset="0"/>
              </a:rPr>
              <a:t>marketing </a:t>
            </a:r>
            <a:r>
              <a:rPr lang="en-US" sz="1200" dirty="0" smtClean="0">
                <a:solidFill>
                  <a:schemeClr val="tx1"/>
                </a:solidFill>
                <a:latin typeface="Arial" panose="020B0604020202020204" pitchFamily="34" charset="0"/>
                <a:cs typeface="Arial" panose="020B0604020202020204" pitchFamily="34" charset="0"/>
              </a:rPr>
              <a:t>intangibles :</a:t>
            </a:r>
          </a:p>
          <a:p>
            <a:pPr marL="230400" lvl="1" indent="-231775">
              <a:spcBef>
                <a:spcPts val="0"/>
              </a:spcBef>
              <a:spcAft>
                <a:spcPts val="0"/>
              </a:spcAft>
              <a:buSzPct val="120000"/>
              <a:buFont typeface="Arial" panose="020B0604020202020204" pitchFamily="34" charset="0"/>
              <a:buChar char="•"/>
            </a:pPr>
            <a:endParaRPr lang="en-US" sz="1200" dirty="0">
              <a:solidFill>
                <a:schemeClr val="tx1"/>
              </a:solidFill>
              <a:latin typeface="Arial" panose="020B0604020202020204" pitchFamily="34" charset="0"/>
              <a:cs typeface="Arial" panose="020B0604020202020204" pitchFamily="34" charset="0"/>
            </a:endParaRPr>
          </a:p>
          <a:p>
            <a:pPr marL="516150" lvl="2" indent="-231775">
              <a:spcBef>
                <a:spcPts val="0"/>
              </a:spcBef>
              <a:spcAft>
                <a:spcPts val="0"/>
              </a:spcAft>
              <a:buSzPct val="120000"/>
              <a:buFont typeface="Arial" panose="020B0604020202020204" pitchFamily="34" charset="0"/>
              <a:buChar char="•"/>
            </a:pPr>
            <a:r>
              <a:rPr lang="en-US" sz="1200" dirty="0" smtClean="0">
                <a:solidFill>
                  <a:schemeClr val="tx1"/>
                </a:solidFill>
                <a:latin typeface="Arial" panose="020B0604020202020204" pitchFamily="34" charset="0"/>
                <a:cs typeface="Arial" panose="020B0604020202020204" pitchFamily="34" charset="0"/>
              </a:rPr>
              <a:t>stand</a:t>
            </a:r>
            <a:r>
              <a:rPr lang="en-US" sz="1200" dirty="0">
                <a:solidFill>
                  <a:schemeClr val="tx1"/>
                </a:solidFill>
                <a:latin typeface="Arial" panose="020B0604020202020204" pitchFamily="34" charset="0"/>
                <a:cs typeface="Arial" panose="020B0604020202020204" pitchFamily="34" charset="0"/>
              </a:rPr>
              <a:t>-alone analysis of supply chain of taxpayer, having regard to uniqueness of </a:t>
            </a:r>
            <a:r>
              <a:rPr lang="en-US" sz="1200" dirty="0" smtClean="0">
                <a:solidFill>
                  <a:schemeClr val="tx1"/>
                </a:solidFill>
                <a:latin typeface="Arial" panose="020B0604020202020204" pitchFamily="34" charset="0"/>
                <a:cs typeface="Arial" panose="020B0604020202020204" pitchFamily="34" charset="0"/>
              </a:rPr>
              <a:t>industry; and</a:t>
            </a:r>
          </a:p>
          <a:p>
            <a:pPr marL="516150" lvl="2" indent="-231775">
              <a:spcBef>
                <a:spcPts val="0"/>
              </a:spcBef>
              <a:spcAft>
                <a:spcPts val="0"/>
              </a:spcAft>
              <a:buSzPct val="120000"/>
              <a:buFont typeface="Arial" panose="020B0604020202020204" pitchFamily="34" charset="0"/>
              <a:buChar char="•"/>
            </a:pPr>
            <a:endParaRPr lang="en-US" sz="1200" dirty="0">
              <a:solidFill>
                <a:schemeClr val="tx1"/>
              </a:solidFill>
              <a:latin typeface="Arial" panose="020B0604020202020204" pitchFamily="34" charset="0"/>
              <a:cs typeface="Arial" panose="020B0604020202020204" pitchFamily="34" charset="0"/>
            </a:endParaRPr>
          </a:p>
          <a:p>
            <a:pPr marL="516150" lvl="2" indent="-231775">
              <a:spcBef>
                <a:spcPts val="0"/>
              </a:spcBef>
              <a:spcAft>
                <a:spcPts val="0"/>
              </a:spcAft>
              <a:buSzPct val="120000"/>
              <a:buFont typeface="Arial" panose="020B0604020202020204" pitchFamily="34" charset="0"/>
              <a:buChar char="•"/>
            </a:pPr>
            <a:r>
              <a:rPr lang="en-US" sz="1200" dirty="0" smtClean="0">
                <a:solidFill>
                  <a:schemeClr val="tx1"/>
                </a:solidFill>
                <a:latin typeface="Arial" panose="020B0604020202020204" pitchFamily="34" charset="0"/>
                <a:cs typeface="Arial" panose="020B0604020202020204" pitchFamily="34" charset="0"/>
              </a:rPr>
              <a:t>qualitative analysis </a:t>
            </a:r>
            <a:r>
              <a:rPr lang="en-US" sz="1200" dirty="0">
                <a:solidFill>
                  <a:schemeClr val="tx1"/>
                </a:solidFill>
                <a:latin typeface="Arial" panose="020B0604020202020204" pitchFamily="34" charset="0"/>
                <a:cs typeface="Arial" panose="020B0604020202020204" pitchFamily="34" charset="0"/>
              </a:rPr>
              <a:t>of functions performed by taxpayer and </a:t>
            </a:r>
            <a:r>
              <a:rPr lang="en-US" sz="1200" dirty="0" smtClean="0">
                <a:solidFill>
                  <a:schemeClr val="tx1"/>
                </a:solidFill>
                <a:latin typeface="Arial" panose="020B0604020202020204" pitchFamily="34" charset="0"/>
                <a:cs typeface="Arial" panose="020B0604020202020204" pitchFamily="34" charset="0"/>
              </a:rPr>
              <a:t>comparables.</a:t>
            </a:r>
          </a:p>
          <a:p>
            <a:pPr marL="516150" lvl="2" indent="-231775">
              <a:spcBef>
                <a:spcPts val="0"/>
              </a:spcBef>
              <a:spcAft>
                <a:spcPts val="0"/>
              </a:spcAft>
              <a:buSzPct val="120000"/>
              <a:buFont typeface="Arial" panose="020B0604020202020204" pitchFamily="34" charset="0"/>
              <a:buChar char="•"/>
            </a:pPr>
            <a:endParaRPr lang="en-US" sz="1200" dirty="0">
              <a:solidFill>
                <a:schemeClr val="tx1"/>
              </a:solidFill>
              <a:latin typeface="Arial" panose="020B0604020202020204" pitchFamily="34" charset="0"/>
              <a:cs typeface="Arial" panose="020B0604020202020204" pitchFamily="34" charset="0"/>
            </a:endParaRPr>
          </a:p>
          <a:p>
            <a:pPr marL="230400" lvl="1" indent="-231775">
              <a:spcBef>
                <a:spcPts val="0"/>
              </a:spcBef>
              <a:spcAft>
                <a:spcPts val="0"/>
              </a:spcAft>
              <a:buSzPct val="120000"/>
              <a:buFont typeface="Arial" panose="020B0604020202020204" pitchFamily="34" charset="0"/>
              <a:buChar char="•"/>
            </a:pPr>
            <a:r>
              <a:rPr lang="en-US" sz="1200" dirty="0" smtClean="0">
                <a:solidFill>
                  <a:schemeClr val="tx1"/>
                </a:solidFill>
                <a:latin typeface="Arial" panose="020B0604020202020204" pitchFamily="34" charset="0"/>
                <a:cs typeface="Arial" panose="020B0604020202020204" pitchFamily="34" charset="0"/>
              </a:rPr>
              <a:t>However, sufficient qualitative data on functions performed by comparables are practically not available.</a:t>
            </a:r>
          </a:p>
          <a:p>
            <a:pPr marL="230400" lvl="1" indent="-231775">
              <a:spcBef>
                <a:spcPts val="0"/>
              </a:spcBef>
              <a:spcAft>
                <a:spcPts val="0"/>
              </a:spcAft>
              <a:buSzPct val="120000"/>
              <a:buFont typeface="Arial" panose="020B0604020202020204" pitchFamily="34" charset="0"/>
              <a:buChar char="•"/>
            </a:pPr>
            <a:endParaRPr lang="en-US" sz="1200" dirty="0">
              <a:solidFill>
                <a:schemeClr val="tx1"/>
              </a:solidFill>
              <a:latin typeface="Arial" panose="020B0604020202020204" pitchFamily="34" charset="0"/>
              <a:cs typeface="Arial" panose="020B0604020202020204" pitchFamily="34" charset="0"/>
            </a:endParaRPr>
          </a:p>
          <a:p>
            <a:pPr marL="230400" lvl="1" indent="-231775">
              <a:spcBef>
                <a:spcPts val="0"/>
              </a:spcBef>
              <a:spcAft>
                <a:spcPts val="0"/>
              </a:spcAft>
              <a:buSzPct val="120000"/>
              <a:buFont typeface="Arial" panose="020B0604020202020204" pitchFamily="34" charset="0"/>
              <a:buChar char="•"/>
            </a:pPr>
            <a:r>
              <a:rPr lang="en-US" sz="1200" dirty="0" smtClean="0">
                <a:solidFill>
                  <a:schemeClr val="tx1"/>
                </a:solidFill>
                <a:latin typeface="Arial" panose="020B0604020202020204" pitchFamily="34" charset="0"/>
                <a:cs typeface="Arial" panose="020B0604020202020204" pitchFamily="34" charset="0"/>
              </a:rPr>
              <a:t>In quantitative </a:t>
            </a:r>
            <a:r>
              <a:rPr lang="en-US" sz="1200" dirty="0">
                <a:solidFill>
                  <a:schemeClr val="tx1"/>
                </a:solidFill>
                <a:latin typeface="Arial" panose="020B0604020202020204" pitchFamily="34" charset="0"/>
                <a:cs typeface="Arial" panose="020B0604020202020204" pitchFamily="34" charset="0"/>
              </a:rPr>
              <a:t>analyses of functions performed by taxpayer and </a:t>
            </a:r>
            <a:r>
              <a:rPr lang="en-US" sz="1200" dirty="0" smtClean="0">
                <a:solidFill>
                  <a:schemeClr val="tx1"/>
                </a:solidFill>
                <a:latin typeface="Arial" panose="020B0604020202020204" pitchFamily="34" charset="0"/>
                <a:cs typeface="Arial" panose="020B0604020202020204" pitchFamily="34" charset="0"/>
              </a:rPr>
              <a:t>comparables, </a:t>
            </a:r>
            <a:r>
              <a:rPr lang="en-US" sz="1200" dirty="0" smtClean="0">
                <a:solidFill>
                  <a:schemeClr val="tx1"/>
                </a:solidFill>
                <a:latin typeface="Arial" panose="020B0604020202020204" pitchFamily="34" charset="0"/>
                <a:cs typeface="Arial" panose="020B0604020202020204" pitchFamily="34" charset="0"/>
                <a:sym typeface="Wingdings" panose="05000000000000000000" pitchFamily="2" charset="2"/>
              </a:rPr>
              <a:t>SG</a:t>
            </a:r>
            <a:r>
              <a:rPr lang="en-US" sz="1200" dirty="0">
                <a:solidFill>
                  <a:schemeClr val="tx1"/>
                </a:solidFill>
                <a:latin typeface="Arial" panose="020B0604020202020204" pitchFamily="34" charset="0"/>
                <a:cs typeface="Arial" panose="020B0604020202020204" pitchFamily="34" charset="0"/>
                <a:sym typeface="Wingdings" panose="05000000000000000000" pitchFamily="2" charset="2"/>
              </a:rPr>
              <a:t>&amp;A expenses </a:t>
            </a:r>
            <a:r>
              <a:rPr lang="en-US" sz="1200" dirty="0" smtClean="0">
                <a:solidFill>
                  <a:schemeClr val="tx1"/>
                </a:solidFill>
                <a:latin typeface="Arial" panose="020B0604020202020204" pitchFamily="34" charset="0"/>
                <a:cs typeface="Arial" panose="020B0604020202020204" pitchFamily="34" charset="0"/>
                <a:sym typeface="Wingdings" panose="05000000000000000000" pitchFamily="2" charset="2"/>
              </a:rPr>
              <a:t>appear to be providing more reliable and logical results.</a:t>
            </a:r>
          </a:p>
          <a:p>
            <a:pPr marL="230400" lvl="1" indent="-231775">
              <a:spcBef>
                <a:spcPts val="0"/>
              </a:spcBef>
              <a:spcAft>
                <a:spcPts val="0"/>
              </a:spcAft>
              <a:buSzPct val="120000"/>
              <a:buFont typeface="Arial" panose="020B0604020202020204" pitchFamily="34" charset="0"/>
              <a:buChar char="•"/>
            </a:pPr>
            <a:endParaRPr lang="en-US" sz="1200" dirty="0">
              <a:solidFill>
                <a:schemeClr val="tx1"/>
              </a:solidFill>
              <a:latin typeface="Arial" panose="020B0604020202020204" pitchFamily="34" charset="0"/>
              <a:cs typeface="Arial" panose="020B0604020202020204" pitchFamily="34" charset="0"/>
              <a:sym typeface="Wingdings" panose="05000000000000000000" pitchFamily="2" charset="2"/>
            </a:endParaRPr>
          </a:p>
          <a:p>
            <a:pPr marL="230400" lvl="1" indent="-231775">
              <a:spcBef>
                <a:spcPts val="0"/>
              </a:spcBef>
              <a:spcAft>
                <a:spcPts val="0"/>
              </a:spcAft>
              <a:buSzPct val="120000"/>
              <a:buFont typeface="Arial" panose="020B0604020202020204" pitchFamily="34" charset="0"/>
              <a:buChar char="•"/>
            </a:pPr>
            <a:r>
              <a:rPr lang="en-US" sz="1200" dirty="0" smtClean="0">
                <a:solidFill>
                  <a:schemeClr val="tx1"/>
                </a:solidFill>
                <a:latin typeface="Arial" panose="020B0604020202020204" pitchFamily="34" charset="0"/>
                <a:cs typeface="Arial" panose="020B0604020202020204" pitchFamily="34" charset="0"/>
                <a:sym typeface="Wingdings" panose="05000000000000000000" pitchFamily="2" charset="2"/>
              </a:rPr>
              <a:t>If </a:t>
            </a:r>
            <a:r>
              <a:rPr lang="en-US" sz="1200" dirty="0">
                <a:solidFill>
                  <a:schemeClr val="tx1"/>
                </a:solidFill>
                <a:latin typeface="Arial" panose="020B0604020202020204" pitchFamily="34" charset="0"/>
                <a:cs typeface="Arial" panose="020B0604020202020204" pitchFamily="34" charset="0"/>
                <a:sym typeface="Wingdings" panose="05000000000000000000" pitchFamily="2" charset="2"/>
              </a:rPr>
              <a:t>selling functions are found to contribute to </a:t>
            </a:r>
            <a:r>
              <a:rPr lang="en-US" sz="1200" dirty="0" smtClean="0">
                <a:solidFill>
                  <a:schemeClr val="tx1"/>
                </a:solidFill>
                <a:latin typeface="Arial" panose="020B0604020202020204" pitchFamily="34" charset="0"/>
                <a:cs typeface="Arial" panose="020B0604020202020204" pitchFamily="34" charset="0"/>
                <a:sym typeface="Wingdings" panose="05000000000000000000" pitchFamily="2" charset="2"/>
              </a:rPr>
              <a:t>unique</a:t>
            </a:r>
            <a:r>
              <a:rPr lang="en-US" sz="1200" dirty="0">
                <a:solidFill>
                  <a:schemeClr val="tx1"/>
                </a:solidFill>
                <a:latin typeface="Arial" panose="020B0604020202020204" pitchFamily="34" charset="0"/>
                <a:cs typeface="Arial" panose="020B0604020202020204" pitchFamily="34" charset="0"/>
                <a:sym typeface="Wingdings" panose="05000000000000000000" pitchFamily="2" charset="2"/>
              </a:rPr>
              <a:t> </a:t>
            </a:r>
            <a:r>
              <a:rPr lang="en-US" sz="1200" dirty="0" smtClean="0">
                <a:solidFill>
                  <a:schemeClr val="tx1"/>
                </a:solidFill>
                <a:latin typeface="Arial" panose="020B0604020202020204" pitchFamily="34" charset="0"/>
                <a:cs typeface="Arial" panose="020B0604020202020204" pitchFamily="34" charset="0"/>
                <a:sym typeface="Wingdings" panose="05000000000000000000" pitchFamily="2" charset="2"/>
              </a:rPr>
              <a:t>and valuable marketing intangibles :</a:t>
            </a:r>
          </a:p>
          <a:p>
            <a:pPr marL="230400" lvl="1" indent="-231775">
              <a:spcBef>
                <a:spcPts val="0"/>
              </a:spcBef>
              <a:spcAft>
                <a:spcPts val="0"/>
              </a:spcAft>
              <a:buSzPct val="120000"/>
              <a:buFont typeface="Arial" panose="020B0604020202020204" pitchFamily="34" charset="0"/>
              <a:buChar char="•"/>
            </a:pPr>
            <a:endParaRPr lang="en-US" sz="1200" dirty="0">
              <a:solidFill>
                <a:schemeClr val="tx1"/>
              </a:solidFill>
              <a:latin typeface="Arial" panose="020B0604020202020204" pitchFamily="34" charset="0"/>
              <a:cs typeface="Arial" panose="020B0604020202020204" pitchFamily="34" charset="0"/>
              <a:sym typeface="Wingdings" panose="05000000000000000000" pitchFamily="2" charset="2"/>
            </a:endParaRPr>
          </a:p>
          <a:p>
            <a:pPr marL="516150" lvl="2" indent="-231775">
              <a:spcBef>
                <a:spcPts val="0"/>
              </a:spcBef>
              <a:spcAft>
                <a:spcPts val="0"/>
              </a:spcAft>
              <a:buSzPct val="120000"/>
              <a:buFont typeface="Arial" panose="020B0604020202020204" pitchFamily="34" charset="0"/>
              <a:buChar char="•"/>
            </a:pPr>
            <a:r>
              <a:rPr lang="en-US" sz="1200" dirty="0" smtClean="0">
                <a:solidFill>
                  <a:schemeClr val="tx1"/>
                </a:solidFill>
                <a:latin typeface="Arial" panose="020B0604020202020204" pitchFamily="34" charset="0"/>
                <a:cs typeface="Arial" panose="020B0604020202020204" pitchFamily="34" charset="0"/>
                <a:sym typeface="Wingdings" panose="05000000000000000000" pitchFamily="2" charset="2"/>
              </a:rPr>
              <a:t>Can </a:t>
            </a:r>
            <a:r>
              <a:rPr lang="en-US" sz="1200" dirty="0">
                <a:solidFill>
                  <a:schemeClr val="tx1"/>
                </a:solidFill>
                <a:latin typeface="Arial" panose="020B0604020202020204" pitchFamily="34" charset="0"/>
                <a:cs typeface="Arial" panose="020B0604020202020204" pitchFamily="34" charset="0"/>
                <a:sym typeface="Wingdings" panose="05000000000000000000" pitchFamily="2" charset="2"/>
              </a:rPr>
              <a:t>a simple mathematical solution of higher “spend” on AMP/ SG&amp;A, along with mark-up, being subsumed within higher distribution rewards of taxpayer, be the answer </a:t>
            </a:r>
            <a:r>
              <a:rPr lang="en-US" sz="1200" dirty="0" smtClean="0">
                <a:solidFill>
                  <a:schemeClr val="tx1"/>
                </a:solidFill>
                <a:latin typeface="Arial" panose="020B0604020202020204" pitchFamily="34" charset="0"/>
                <a:cs typeface="Arial" panose="020B0604020202020204" pitchFamily="34" charset="0"/>
                <a:sym typeface="Wingdings" panose="05000000000000000000" pitchFamily="2" charset="2"/>
              </a:rPr>
              <a:t>?</a:t>
            </a:r>
          </a:p>
          <a:p>
            <a:pPr marL="516150" lvl="2" indent="-231775">
              <a:spcBef>
                <a:spcPts val="0"/>
              </a:spcBef>
              <a:spcAft>
                <a:spcPts val="0"/>
              </a:spcAft>
              <a:buSzPct val="120000"/>
              <a:buFont typeface="Arial" panose="020B0604020202020204" pitchFamily="34" charset="0"/>
              <a:buChar char="•"/>
            </a:pPr>
            <a:endParaRPr lang="en-US" sz="1200" dirty="0">
              <a:solidFill>
                <a:schemeClr val="tx1"/>
              </a:solidFill>
              <a:latin typeface="Arial" panose="020B0604020202020204" pitchFamily="34" charset="0"/>
              <a:cs typeface="Arial" panose="020B0604020202020204" pitchFamily="34" charset="0"/>
              <a:sym typeface="Wingdings" panose="05000000000000000000" pitchFamily="2" charset="2"/>
            </a:endParaRPr>
          </a:p>
          <a:p>
            <a:pPr marL="516150" lvl="2" indent="-231775">
              <a:spcBef>
                <a:spcPts val="0"/>
              </a:spcBef>
              <a:spcAft>
                <a:spcPts val="0"/>
              </a:spcAft>
              <a:buSzPct val="120000"/>
              <a:buFont typeface="Arial" panose="020B0604020202020204" pitchFamily="34" charset="0"/>
              <a:buChar char="•"/>
            </a:pPr>
            <a:r>
              <a:rPr lang="en-US" sz="1200" dirty="0" smtClean="0">
                <a:solidFill>
                  <a:schemeClr val="tx1"/>
                </a:solidFill>
                <a:latin typeface="Arial" panose="020B0604020202020204" pitchFamily="34" charset="0"/>
                <a:cs typeface="Arial" panose="020B0604020202020204" pitchFamily="34" charset="0"/>
                <a:sym typeface="Wingdings" panose="05000000000000000000" pitchFamily="2" charset="2"/>
              </a:rPr>
              <a:t>Is reimbursement of excessive AMP/ SG&amp;A spend, along with mark-up a valid solution ?</a:t>
            </a:r>
          </a:p>
          <a:p>
            <a:pPr marL="516150" lvl="2" indent="-231775">
              <a:spcBef>
                <a:spcPts val="0"/>
              </a:spcBef>
              <a:spcAft>
                <a:spcPts val="0"/>
              </a:spcAft>
              <a:buSzPct val="120000"/>
              <a:buFont typeface="Arial" panose="020B0604020202020204" pitchFamily="34" charset="0"/>
              <a:buChar char="•"/>
            </a:pPr>
            <a:endParaRPr lang="en-US" sz="1200" dirty="0">
              <a:solidFill>
                <a:schemeClr val="tx1"/>
              </a:solidFill>
              <a:latin typeface="Arial" panose="020B0604020202020204" pitchFamily="34" charset="0"/>
              <a:cs typeface="Arial" panose="020B0604020202020204" pitchFamily="34" charset="0"/>
              <a:sym typeface="Wingdings" panose="05000000000000000000" pitchFamily="2" charset="2"/>
            </a:endParaRPr>
          </a:p>
          <a:p>
            <a:pPr marL="516150" lvl="2" indent="-231775">
              <a:spcBef>
                <a:spcPts val="0"/>
              </a:spcBef>
              <a:spcAft>
                <a:spcPts val="0"/>
              </a:spcAft>
              <a:buSzPct val="120000"/>
              <a:buFont typeface="Arial" panose="020B0604020202020204" pitchFamily="34" charset="0"/>
              <a:buChar char="•"/>
            </a:pPr>
            <a:r>
              <a:rPr lang="en-US" sz="1200" dirty="0" smtClean="0">
                <a:solidFill>
                  <a:schemeClr val="tx1"/>
                </a:solidFill>
                <a:latin typeface="Arial" panose="020B0604020202020204" pitchFamily="34" charset="0"/>
                <a:cs typeface="Arial" panose="020B0604020202020204" pitchFamily="34" charset="0"/>
              </a:rPr>
              <a:t>Should sophisticated RPSM be the only solution ?</a:t>
            </a:r>
            <a:endParaRPr lang="en-US" sz="1200" dirty="0">
              <a:solidFill>
                <a:schemeClr val="tx1"/>
              </a:solidFill>
              <a:latin typeface="Arial" panose="020B0604020202020204" pitchFamily="34" charset="0"/>
              <a:cs typeface="Arial" panose="020B0604020202020204" pitchFamily="34" charset="0"/>
            </a:endParaRPr>
          </a:p>
          <a:p>
            <a:pPr marL="230400" lvl="1" indent="-231775">
              <a:spcBef>
                <a:spcPts val="0"/>
              </a:spcBef>
              <a:spcAft>
                <a:spcPts val="0"/>
              </a:spcAft>
              <a:buSzPct val="120000"/>
              <a:buFont typeface="Arial" panose="020B0604020202020204" pitchFamily="34" charset="0"/>
              <a:buChar char="•"/>
            </a:pPr>
            <a:endParaRPr lang="en-US" sz="1200" dirty="0">
              <a:solidFill>
                <a:schemeClr val="tx1"/>
              </a:solidFill>
              <a:latin typeface="Arial" panose="020B0604020202020204" pitchFamily="34" charset="0"/>
              <a:cs typeface="Arial" panose="020B0604020202020204" pitchFamily="34" charset="0"/>
            </a:endParaRPr>
          </a:p>
        </p:txBody>
      </p:sp>
      <p:sp>
        <p:nvSpPr>
          <p:cNvPr id="8" name="Title 1">
            <a:extLst>
              <a:ext uri="{FF2B5EF4-FFF2-40B4-BE49-F238E27FC236}">
                <a16:creationId xmlns="" xmlns:a16="http://schemas.microsoft.com/office/drawing/2014/main" id="{42B4A305-B7B9-4D79-8919-1A64E2423822}"/>
              </a:ext>
            </a:extLst>
          </p:cNvPr>
          <p:cNvSpPr>
            <a:spLocks noGrp="1"/>
          </p:cNvSpPr>
          <p:nvPr>
            <p:ph type="title"/>
          </p:nvPr>
        </p:nvSpPr>
        <p:spPr>
          <a:xfrm>
            <a:off x="771969" y="64784"/>
            <a:ext cx="7202873" cy="856675"/>
          </a:xfrm>
        </p:spPr>
        <p:txBody>
          <a:bodyPr>
            <a:noAutofit/>
          </a:bodyPr>
          <a:lstStyle/>
          <a:p>
            <a:r>
              <a:rPr lang="en-US" sz="2400" dirty="0" smtClean="0"/>
              <a:t>Economic Analysis for Distributors                     (4/</a:t>
            </a:r>
            <a:r>
              <a:rPr lang="en-US" sz="2400" dirty="0"/>
              <a:t>4</a:t>
            </a:r>
            <a:r>
              <a:rPr lang="en-US" sz="2400" dirty="0" smtClean="0"/>
              <a:t>)</a:t>
            </a:r>
            <a:endParaRPr lang="en-US" sz="2400" dirty="0"/>
          </a:p>
        </p:txBody>
      </p:sp>
    </p:spTree>
    <p:extLst>
      <p:ext uri="{BB962C8B-B14F-4D97-AF65-F5344CB8AC3E}">
        <p14:creationId xmlns:p14="http://schemas.microsoft.com/office/powerpoint/2010/main" val="280484813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1" name="Title 1">
            <a:extLst>
              <a:ext uri="{FF2B5EF4-FFF2-40B4-BE49-F238E27FC236}">
                <a16:creationId xmlns:a16="http://schemas.microsoft.com/office/drawing/2014/main" xmlns="" id="{42B4A305-B7B9-4D79-8919-1A64E2423822}"/>
              </a:ext>
            </a:extLst>
          </p:cNvPr>
          <p:cNvSpPr>
            <a:spLocks noGrp="1"/>
          </p:cNvSpPr>
          <p:nvPr>
            <p:ph type="title"/>
          </p:nvPr>
        </p:nvSpPr>
        <p:spPr>
          <a:xfrm>
            <a:off x="771969" y="64784"/>
            <a:ext cx="7202873" cy="856675"/>
          </a:xfrm>
        </p:spPr>
        <p:txBody>
          <a:bodyPr>
            <a:noAutofit/>
          </a:bodyPr>
          <a:lstStyle/>
          <a:p>
            <a:r>
              <a:rPr lang="en-US" sz="2400" dirty="0" smtClean="0"/>
              <a:t>Harmonisation of TP and Customs Duty            (1/3)  </a:t>
            </a:r>
            <a:endParaRPr lang="en-US" sz="2400" dirty="0"/>
          </a:p>
        </p:txBody>
      </p:sp>
      <p:sp>
        <p:nvSpPr>
          <p:cNvPr id="4" name="Slide Number Placeholder 3">
            <a:extLst>
              <a:ext uri="{FF2B5EF4-FFF2-40B4-BE49-F238E27FC236}">
                <a16:creationId xmlns:a16="http://schemas.microsoft.com/office/drawing/2014/main" xmlns="" id="{78B1FC00-6776-4E2B-BE19-CB5754906B3F}"/>
              </a:ext>
            </a:extLst>
          </p:cNvPr>
          <p:cNvSpPr>
            <a:spLocks noGrp="1"/>
          </p:cNvSpPr>
          <p:nvPr>
            <p:ph type="sldNum" sz="quarter" idx="12"/>
          </p:nvPr>
        </p:nvSpPr>
        <p:spPr/>
        <p:txBody>
          <a:bodyPr/>
          <a:lstStyle/>
          <a:p>
            <a:pPr>
              <a:defRPr/>
            </a:pPr>
            <a:fld id="{353CB433-A6EE-44F1-B9D3-A6E8EE95F9C9}" type="slidenum">
              <a:rPr lang="en-IN" smtClean="0">
                <a:solidFill>
                  <a:prstClr val="black">
                    <a:tint val="75000"/>
                    <a:alpha val="99000"/>
                  </a:prstClr>
                </a:solidFill>
                <a:latin typeface="Calibri"/>
              </a:rPr>
              <a:pPr>
                <a:defRPr/>
              </a:pPr>
              <a:t>13</a:t>
            </a:fld>
            <a:endParaRPr lang="en-IN" dirty="0">
              <a:solidFill>
                <a:prstClr val="black">
                  <a:tint val="75000"/>
                  <a:alpha val="99000"/>
                </a:prstClr>
              </a:solidFill>
              <a:latin typeface="Calibri"/>
            </a:endParaRPr>
          </a:p>
        </p:txBody>
      </p:sp>
      <p:sp>
        <p:nvSpPr>
          <p:cNvPr id="7" name="Content Placeholder 2">
            <a:extLst>
              <a:ext uri="{FF2B5EF4-FFF2-40B4-BE49-F238E27FC236}">
                <a16:creationId xmlns:a16="http://schemas.microsoft.com/office/drawing/2014/main" xmlns="" id="{95DAE8CA-EC51-4443-AF4D-6223BC968B4F}"/>
              </a:ext>
            </a:extLst>
          </p:cNvPr>
          <p:cNvSpPr txBox="1">
            <a:spLocks noGrp="1"/>
          </p:cNvSpPr>
          <p:nvPr>
            <p:ph idx="1"/>
            <p:custDataLst>
              <p:tags r:id="rId1"/>
            </p:custDataLst>
          </p:nvPr>
        </p:nvSpPr>
        <p:spPr>
          <a:xfrm>
            <a:off x="734084" y="1022606"/>
            <a:ext cx="8144336" cy="1137768"/>
          </a:xfrm>
        </p:spPr>
        <p:txBody>
          <a:bodyPr/>
          <a:lstStyle>
            <a:lvl1pPr eaLnBrk="1" hangingPunct="1">
              <a:spcAft>
                <a:spcPts val="600"/>
              </a:spcAft>
              <a:defRPr sz="1500" b="1" i="0">
                <a:solidFill>
                  <a:schemeClr val="tx2"/>
                </a:solidFill>
                <a:latin typeface="Calibri" panose="020F0502020204030204" pitchFamily="34" charset="0"/>
                <a:cs typeface="Calibri" panose="020F0502020204030204" pitchFamily="34" charset="0"/>
              </a:defRPr>
            </a:lvl1pPr>
            <a:lvl2pPr marL="0" indent="0" algn="l" eaLnBrk="1" hangingPunct="1">
              <a:spcAft>
                <a:spcPts val="600"/>
              </a:spcAft>
              <a:buFontTx/>
              <a:buNone/>
              <a:defRPr sz="1500" b="0" i="0">
                <a:solidFill>
                  <a:schemeClr val="tx2"/>
                </a:solidFill>
                <a:latin typeface="Calibri" panose="020F0502020204030204" pitchFamily="34" charset="0"/>
                <a:cs typeface="Calibri" panose="020F0502020204030204" pitchFamily="34" charset="0"/>
              </a:defRPr>
            </a:lvl2pPr>
            <a:lvl3pPr marL="285750" indent="-283464" algn="l" eaLnBrk="1" hangingPunct="1">
              <a:spcAft>
                <a:spcPts val="600"/>
              </a:spcAft>
              <a:buClrTx/>
              <a:buFont typeface="Univers for KPMG Light" panose="020B0403020202020204" pitchFamily="34" charset="0"/>
              <a:buChar char="—"/>
              <a:defRPr sz="1500" b="0" i="0">
                <a:solidFill>
                  <a:schemeClr val="tx2"/>
                </a:solidFill>
                <a:latin typeface="Calibri" panose="020F0502020204030204" pitchFamily="34" charset="0"/>
                <a:cs typeface="Calibri" panose="020F0502020204030204" pitchFamily="34" charset="0"/>
              </a:defRPr>
            </a:lvl3pPr>
            <a:lvl4pPr marL="571500" indent="-228600" algn="l" eaLnBrk="1" hangingPunct="1">
              <a:spcAft>
                <a:spcPts val="600"/>
              </a:spcAft>
              <a:buFont typeface="Univers for KPMG Light" panose="020B0403020202020204" pitchFamily="34" charset="0"/>
              <a:buChar char="-"/>
              <a:defRPr sz="1500" b="0" i="0" baseline="0">
                <a:solidFill>
                  <a:schemeClr val="tx2"/>
                </a:solidFill>
                <a:latin typeface="Calibri" panose="020F0502020204030204" pitchFamily="34" charset="0"/>
                <a:cs typeface="Calibri" panose="020F0502020204030204" pitchFamily="34" charset="0"/>
              </a:defRPr>
            </a:lvl4pPr>
            <a:lvl5pPr marL="896938" indent="-283464" algn="l" eaLnBrk="1" hangingPunct="1">
              <a:spcAft>
                <a:spcPts val="600"/>
              </a:spcAft>
              <a:buFont typeface="Univers for KPMG Light" panose="020B0403020202020204" pitchFamily="34" charset="0"/>
              <a:buChar char="—"/>
              <a:defRPr lang="en-US" sz="1500" b="0" i="0" dirty="0" smtClean="0">
                <a:solidFill>
                  <a:schemeClr val="tx2"/>
                </a:solidFill>
                <a:latin typeface="Calibri" panose="020F0502020204030204" pitchFamily="34" charset="0"/>
                <a:cs typeface="Calibri" panose="020F0502020204030204" pitchFamily="34" charset="0"/>
              </a:defRPr>
            </a:lvl5pPr>
            <a:lvl6pPr marL="1166813" indent="-228600" algn="l" eaLnBrk="1" hangingPunct="1">
              <a:spcAft>
                <a:spcPts val="600"/>
              </a:spcAft>
              <a:buFont typeface="Univers for KPMG Light" panose="020B0403020202020204" pitchFamily="34" charset="0"/>
              <a:buChar char="-"/>
              <a:defRPr lang="en-US" sz="1500" b="0" i="0" baseline="0" dirty="0" smtClean="0">
                <a:solidFill>
                  <a:schemeClr val="tx2"/>
                </a:solidFill>
                <a:latin typeface="Univers for KPMG Light" panose="020B0403020202020204" pitchFamily="34" charset="0"/>
              </a:defRPr>
            </a:lvl6pPr>
            <a:lvl7pPr marL="1524000" indent="-283464" algn="l" eaLnBrk="1" hangingPunct="1">
              <a:spcAft>
                <a:spcPts val="600"/>
              </a:spcAft>
              <a:buFont typeface="Univers for KPMG Light" panose="020B0403020202020204" pitchFamily="34" charset="0"/>
              <a:buChar char="—"/>
              <a:defRPr lang="en-US" sz="1500" b="0" i="0" dirty="0" smtClean="0">
                <a:solidFill>
                  <a:schemeClr val="tx2"/>
                </a:solidFill>
                <a:latin typeface="Univers for KPMG Light" panose="020B0403020202020204" pitchFamily="34" charset="0"/>
              </a:defRPr>
            </a:lvl7pPr>
            <a:lvl8pPr marL="1793875" indent="-228600" algn="l" eaLnBrk="1" hangingPunct="1">
              <a:spcAft>
                <a:spcPts val="600"/>
              </a:spcAft>
              <a:buFont typeface="Univers for KPMG Light" panose="020B0403020202020204" pitchFamily="34" charset="0"/>
              <a:buChar char="-"/>
              <a:tabLst>
                <a:tab pos="1793875" algn="l"/>
              </a:tabLst>
              <a:defRPr lang="en-US" sz="1500" b="0" i="0" baseline="0" dirty="0" smtClean="0">
                <a:solidFill>
                  <a:schemeClr val="tx2"/>
                </a:solidFill>
                <a:latin typeface="Univers for KPMG Light" panose="020B0403020202020204" pitchFamily="34" charset="0"/>
              </a:defRPr>
            </a:lvl8pPr>
          </a:lstStyle>
          <a:p>
            <a:pPr marL="230400" lvl="1" indent="-231775">
              <a:spcBef>
                <a:spcPts val="0"/>
              </a:spcBef>
              <a:spcAft>
                <a:spcPts val="0"/>
              </a:spcAft>
              <a:buSzPct val="120000"/>
              <a:buFont typeface="Arial" panose="020B0604020202020204" pitchFamily="34" charset="0"/>
              <a:buChar char="•"/>
            </a:pPr>
            <a:r>
              <a:rPr lang="en-US" sz="1200" dirty="0" smtClean="0">
                <a:solidFill>
                  <a:schemeClr val="tx1"/>
                </a:solidFill>
                <a:latin typeface="Arial" panose="020B0604020202020204" pitchFamily="34" charset="0"/>
                <a:cs typeface="Arial" panose="020B0604020202020204" pitchFamily="34" charset="0"/>
              </a:rPr>
              <a:t>Economic valuation methods under TP and Customs Duty regulations actually converge and do not diverge, being complimentary to each other.</a:t>
            </a:r>
          </a:p>
          <a:p>
            <a:pPr marL="230400" lvl="1" indent="-231775">
              <a:spcBef>
                <a:spcPts val="0"/>
              </a:spcBef>
              <a:spcAft>
                <a:spcPts val="0"/>
              </a:spcAft>
              <a:buSzPct val="120000"/>
              <a:buFont typeface="Arial" panose="020B0604020202020204" pitchFamily="34" charset="0"/>
              <a:buChar char="•"/>
            </a:pPr>
            <a:endParaRPr lang="en-US" sz="1200" dirty="0">
              <a:solidFill>
                <a:schemeClr val="tx1"/>
              </a:solidFill>
              <a:latin typeface="Arial" panose="020B0604020202020204" pitchFamily="34" charset="0"/>
              <a:cs typeface="Arial" panose="020B0604020202020204" pitchFamily="34" charset="0"/>
            </a:endParaRPr>
          </a:p>
          <a:p>
            <a:pPr marL="230400" lvl="1" indent="-231775">
              <a:spcBef>
                <a:spcPts val="0"/>
              </a:spcBef>
              <a:spcAft>
                <a:spcPts val="0"/>
              </a:spcAft>
              <a:buSzPct val="120000"/>
              <a:buFont typeface="Arial" panose="020B0604020202020204" pitchFamily="34" charset="0"/>
              <a:buChar char="•"/>
            </a:pPr>
            <a:r>
              <a:rPr lang="en-US" sz="1200" dirty="0" smtClean="0">
                <a:solidFill>
                  <a:schemeClr val="tx1"/>
                </a:solidFill>
                <a:latin typeface="Arial" panose="020B0604020202020204" pitchFamily="34" charset="0"/>
                <a:cs typeface="Arial" panose="020B0604020202020204" pitchFamily="34" charset="0"/>
              </a:rPr>
              <a:t>Taxpayers need to take the first initiative of preparing a single policy for economic valuation of imported products, both under TP and customs duty regulations </a:t>
            </a:r>
            <a:r>
              <a:rPr lang="en-US" sz="1200" dirty="0" smtClean="0">
                <a:solidFill>
                  <a:schemeClr val="tx1"/>
                </a:solidFill>
                <a:latin typeface="Arial" panose="020B0604020202020204" pitchFamily="34" charset="0"/>
                <a:cs typeface="Arial" panose="020B0604020202020204" pitchFamily="34" charset="0"/>
                <a:sym typeface="Wingdings"/>
              </a:rPr>
              <a:t> if logically explained, both the authorities would be convinced</a:t>
            </a:r>
            <a:r>
              <a:rPr lang="en-US" sz="1200" dirty="0">
                <a:solidFill>
                  <a:schemeClr val="tx1"/>
                </a:solidFill>
                <a:latin typeface="Arial" panose="020B0604020202020204" pitchFamily="34" charset="0"/>
                <a:cs typeface="Arial" panose="020B0604020202020204" pitchFamily="34" charset="0"/>
                <a:sym typeface="Wingdings"/>
              </a:rPr>
              <a:t>.</a:t>
            </a:r>
            <a:endParaRPr lang="en-US" sz="1200" dirty="0">
              <a:solidFill>
                <a:schemeClr val="tx1"/>
              </a:solidFill>
              <a:latin typeface="Arial" panose="020B0604020202020204" pitchFamily="34" charset="0"/>
              <a:cs typeface="Arial" panose="020B0604020202020204" pitchFamily="34" charset="0"/>
            </a:endParaRPr>
          </a:p>
        </p:txBody>
      </p:sp>
      <p:graphicFrame>
        <p:nvGraphicFramePr>
          <p:cNvPr id="2" name="Table 1"/>
          <p:cNvGraphicFramePr>
            <a:graphicFrameLocks noGrp="1"/>
          </p:cNvGraphicFramePr>
          <p:nvPr>
            <p:extLst>
              <p:ext uri="{D42A27DB-BD31-4B8C-83A1-F6EECF244321}">
                <p14:modId xmlns:p14="http://schemas.microsoft.com/office/powerpoint/2010/main" val="942180075"/>
              </p:ext>
            </p:extLst>
          </p:nvPr>
        </p:nvGraphicFramePr>
        <p:xfrm>
          <a:off x="859278" y="2405950"/>
          <a:ext cx="7912314" cy="3566160"/>
        </p:xfrm>
        <a:graphic>
          <a:graphicData uri="http://schemas.openxmlformats.org/drawingml/2006/table">
            <a:tbl>
              <a:tblPr firstRow="1" bandRow="1">
                <a:tableStyleId>{BDBED569-4797-4DF1-A0F4-6AAB3CD982D8}</a:tableStyleId>
              </a:tblPr>
              <a:tblGrid>
                <a:gridCol w="1348457"/>
                <a:gridCol w="1661736"/>
                <a:gridCol w="4902121"/>
              </a:tblGrid>
              <a:tr h="370840">
                <a:tc>
                  <a:txBody>
                    <a:bodyPr/>
                    <a:lstStyle/>
                    <a:p>
                      <a:pPr algn="ctr"/>
                      <a:r>
                        <a:rPr lang="en-US" sz="1200" b="0" dirty="0" smtClean="0">
                          <a:latin typeface="Arial"/>
                          <a:cs typeface="Arial"/>
                        </a:rPr>
                        <a:t>TP method</a:t>
                      </a:r>
                      <a:endParaRPr lang="en-US" sz="1200" b="0" dirty="0">
                        <a:latin typeface="Arial"/>
                        <a:cs typeface="Arial"/>
                      </a:endParaRPr>
                    </a:p>
                  </a:txBody>
                  <a:tcPr/>
                </a:tc>
                <a:tc>
                  <a:txBody>
                    <a:bodyPr/>
                    <a:lstStyle/>
                    <a:p>
                      <a:pPr algn="ctr"/>
                      <a:r>
                        <a:rPr lang="en-US" sz="1200" b="0" dirty="0" smtClean="0">
                          <a:latin typeface="Arial"/>
                          <a:cs typeface="Arial"/>
                        </a:rPr>
                        <a:t>Customs</a:t>
                      </a:r>
                      <a:r>
                        <a:rPr lang="en-US" sz="1200" b="0" baseline="0" dirty="0" smtClean="0">
                          <a:latin typeface="Arial"/>
                          <a:cs typeface="Arial"/>
                        </a:rPr>
                        <a:t> Duty</a:t>
                      </a:r>
                      <a:r>
                        <a:rPr lang="en-US" sz="1200" b="0" dirty="0" smtClean="0">
                          <a:latin typeface="Arial"/>
                          <a:cs typeface="Arial"/>
                        </a:rPr>
                        <a:t> method</a:t>
                      </a:r>
                    </a:p>
                    <a:p>
                      <a:pPr algn="ctr"/>
                      <a:endParaRPr lang="en-US" sz="1200" b="0" dirty="0">
                        <a:latin typeface="Arial"/>
                        <a:cs typeface="Arial"/>
                      </a:endParaRPr>
                    </a:p>
                  </a:txBody>
                  <a:tcPr/>
                </a:tc>
                <a:tc>
                  <a:txBody>
                    <a:bodyPr/>
                    <a:lstStyle/>
                    <a:p>
                      <a:pPr algn="ctr"/>
                      <a:r>
                        <a:rPr lang="en-US" sz="1200" b="0" dirty="0" smtClean="0">
                          <a:latin typeface="Arial"/>
                          <a:cs typeface="Arial"/>
                        </a:rPr>
                        <a:t>Remarks</a:t>
                      </a:r>
                      <a:endParaRPr lang="en-US" sz="1200" b="0" dirty="0">
                        <a:latin typeface="Arial"/>
                        <a:cs typeface="Arial"/>
                      </a:endParaRPr>
                    </a:p>
                  </a:txBody>
                  <a:tcPr/>
                </a:tc>
              </a:tr>
              <a:tr h="370840">
                <a:tc>
                  <a:txBody>
                    <a:bodyPr/>
                    <a:lstStyle/>
                    <a:p>
                      <a:r>
                        <a:rPr lang="en-US" sz="1200" b="0" dirty="0" smtClean="0">
                          <a:latin typeface="Arial"/>
                          <a:cs typeface="Arial"/>
                        </a:rPr>
                        <a:t>CUP</a:t>
                      </a:r>
                      <a:endParaRPr lang="en-US" sz="1200" b="0" dirty="0">
                        <a:latin typeface="Arial"/>
                        <a:cs typeface="Arial"/>
                      </a:endParaRPr>
                    </a:p>
                  </a:txBody>
                  <a:tcPr/>
                </a:tc>
                <a:tc>
                  <a:txBody>
                    <a:bodyPr/>
                    <a:lstStyle/>
                    <a:p>
                      <a:r>
                        <a:rPr lang="en-US" sz="1200" b="0" dirty="0" smtClean="0">
                          <a:latin typeface="Arial"/>
                          <a:cs typeface="Arial"/>
                        </a:rPr>
                        <a:t>Transactional value method of identical/ similar goods</a:t>
                      </a:r>
                    </a:p>
                    <a:p>
                      <a:endParaRPr lang="en-US" sz="1200" b="0" dirty="0">
                        <a:latin typeface="Arial"/>
                        <a:cs typeface="Arial"/>
                      </a:endParaRPr>
                    </a:p>
                  </a:txBody>
                  <a:tcPr/>
                </a:tc>
                <a:tc>
                  <a:txBody>
                    <a:bodyPr/>
                    <a:lstStyle/>
                    <a:p>
                      <a:r>
                        <a:rPr lang="en-US" sz="1200" b="0" dirty="0" smtClean="0">
                          <a:latin typeface="Arial"/>
                          <a:cs typeface="Arial"/>
                        </a:rPr>
                        <a:t>Cannot be practically applied in the context of import</a:t>
                      </a:r>
                      <a:r>
                        <a:rPr lang="en-US" sz="1200" b="0" baseline="0" dirty="0" smtClean="0">
                          <a:latin typeface="Arial"/>
                          <a:cs typeface="Arial"/>
                        </a:rPr>
                        <a:t> of proprietary and trademarked products for distribution within MNE group.</a:t>
                      </a:r>
                      <a:endParaRPr lang="en-US" sz="1200" b="0" dirty="0">
                        <a:latin typeface="Arial"/>
                        <a:cs typeface="Arial"/>
                      </a:endParaRPr>
                    </a:p>
                  </a:txBody>
                  <a:tcPr/>
                </a:tc>
              </a:tr>
              <a:tr h="370840">
                <a:tc>
                  <a:txBody>
                    <a:bodyPr/>
                    <a:lstStyle/>
                    <a:p>
                      <a:r>
                        <a:rPr lang="en-US" sz="1200" b="0" dirty="0" smtClean="0">
                          <a:latin typeface="Arial"/>
                          <a:cs typeface="Arial"/>
                        </a:rPr>
                        <a:t>CPM/</a:t>
                      </a:r>
                      <a:r>
                        <a:rPr lang="en-US" sz="1200" b="0" baseline="0" dirty="0" smtClean="0">
                          <a:latin typeface="Arial"/>
                          <a:cs typeface="Arial"/>
                        </a:rPr>
                        <a:t> TNMM at supplier’s end</a:t>
                      </a:r>
                      <a:endParaRPr lang="en-US" sz="1200" b="0" dirty="0">
                        <a:latin typeface="Arial"/>
                        <a:cs typeface="Arial"/>
                      </a:endParaRPr>
                    </a:p>
                  </a:txBody>
                  <a:tcPr/>
                </a:tc>
                <a:tc>
                  <a:txBody>
                    <a:bodyPr/>
                    <a:lstStyle/>
                    <a:p>
                      <a:r>
                        <a:rPr lang="en-US" sz="1200" b="0" dirty="0" smtClean="0">
                          <a:latin typeface="Arial"/>
                          <a:cs typeface="Arial"/>
                        </a:rPr>
                        <a:t>Computed value</a:t>
                      </a:r>
                      <a:r>
                        <a:rPr lang="en-US" sz="1200" b="0" baseline="0" dirty="0" smtClean="0">
                          <a:latin typeface="Arial"/>
                          <a:cs typeface="Arial"/>
                        </a:rPr>
                        <a:t> method</a:t>
                      </a:r>
                      <a:endParaRPr lang="en-US" sz="1200" b="0" dirty="0">
                        <a:latin typeface="Arial"/>
                        <a:cs typeface="Arial"/>
                      </a:endParaRPr>
                    </a:p>
                  </a:txBody>
                  <a:tcPr/>
                </a:tc>
                <a:tc>
                  <a:txBody>
                    <a:bodyPr/>
                    <a:lstStyle/>
                    <a:p>
                      <a:r>
                        <a:rPr lang="en-US" sz="1200" b="0" dirty="0" smtClean="0">
                          <a:latin typeface="Arial"/>
                          <a:cs typeface="Arial"/>
                        </a:rPr>
                        <a:t>Applies where the importer, i.e. selling entity, operates as entrepreneurial buy-sell</a:t>
                      </a:r>
                      <a:r>
                        <a:rPr lang="en-US" sz="1200" b="0" baseline="0" dirty="0" smtClean="0">
                          <a:latin typeface="Arial"/>
                          <a:cs typeface="Arial"/>
                        </a:rPr>
                        <a:t> company</a:t>
                      </a:r>
                      <a:r>
                        <a:rPr lang="en-US" sz="1200" b="0" dirty="0" smtClean="0">
                          <a:latin typeface="Arial"/>
                          <a:cs typeface="Arial"/>
                        </a:rPr>
                        <a:t>, ideally in case</a:t>
                      </a:r>
                      <a:r>
                        <a:rPr lang="en-US" sz="1200" b="0" baseline="0" dirty="0" smtClean="0">
                          <a:latin typeface="Arial"/>
                          <a:cs typeface="Arial"/>
                        </a:rPr>
                        <a:t> of products, which do not have strong trade intangibles, i.e. technology or patent.</a:t>
                      </a:r>
                    </a:p>
                    <a:p>
                      <a:endParaRPr lang="en-US" sz="1200" b="0" dirty="0">
                        <a:latin typeface="Arial"/>
                        <a:cs typeface="Arial"/>
                      </a:endParaRPr>
                    </a:p>
                  </a:txBody>
                  <a:tcPr/>
                </a:tc>
              </a:tr>
              <a:tr h="370840">
                <a:tc>
                  <a:txBody>
                    <a:bodyPr/>
                    <a:lstStyle/>
                    <a:p>
                      <a:r>
                        <a:rPr lang="en-US" sz="1200" b="0" dirty="0" smtClean="0">
                          <a:latin typeface="Arial"/>
                          <a:cs typeface="Arial"/>
                        </a:rPr>
                        <a:t>RPM/ TNMM at distributor’s end</a:t>
                      </a:r>
                      <a:endParaRPr lang="en-US" sz="1200" b="0" dirty="0">
                        <a:latin typeface="Arial"/>
                        <a:cs typeface="Arial"/>
                      </a:endParaRPr>
                    </a:p>
                  </a:txBody>
                  <a:tcPr/>
                </a:tc>
                <a:tc>
                  <a:txBody>
                    <a:bodyPr/>
                    <a:lstStyle/>
                    <a:p>
                      <a:r>
                        <a:rPr lang="en-US" sz="1200" b="0" dirty="0" smtClean="0">
                          <a:latin typeface="Arial"/>
                          <a:cs typeface="Arial"/>
                        </a:rPr>
                        <a:t>Deductive value method</a:t>
                      </a:r>
                      <a:endParaRPr lang="en-US" sz="1200" b="0" dirty="0">
                        <a:latin typeface="Arial"/>
                        <a:cs typeface="Arial"/>
                      </a:endParaRPr>
                    </a:p>
                  </a:txBody>
                  <a:tcPr/>
                </a:tc>
                <a:tc>
                  <a:txBody>
                    <a:bodyPr/>
                    <a:lstStyle/>
                    <a:p>
                      <a:r>
                        <a:rPr lang="en-US" sz="1200" b="0" dirty="0" smtClean="0">
                          <a:latin typeface="Arial"/>
                          <a:cs typeface="Arial"/>
                        </a:rPr>
                        <a:t>Should apply in majority of cases of normal</a:t>
                      </a:r>
                      <a:r>
                        <a:rPr lang="en-US" sz="1200" b="0" baseline="0" dirty="0" smtClean="0">
                          <a:latin typeface="Arial"/>
                          <a:cs typeface="Arial"/>
                        </a:rPr>
                        <a:t> marketing distributors, who do not contribute to unique and valuable marketing intangibles.</a:t>
                      </a:r>
                    </a:p>
                    <a:p>
                      <a:endParaRPr lang="en-US" sz="1200" b="0" dirty="0">
                        <a:latin typeface="Arial"/>
                        <a:cs typeface="Arial"/>
                      </a:endParaRPr>
                    </a:p>
                  </a:txBody>
                  <a:tcPr/>
                </a:tc>
              </a:tr>
              <a:tr h="370840">
                <a:tc>
                  <a:txBody>
                    <a:bodyPr/>
                    <a:lstStyle/>
                    <a:p>
                      <a:r>
                        <a:rPr lang="en-US" sz="1200" b="0" dirty="0" smtClean="0">
                          <a:latin typeface="Arial"/>
                          <a:cs typeface="Arial"/>
                        </a:rPr>
                        <a:t>RPSM</a:t>
                      </a:r>
                      <a:endParaRPr lang="en-US" sz="1200" b="0" dirty="0">
                        <a:latin typeface="Arial"/>
                        <a:cs typeface="Arial"/>
                      </a:endParaRPr>
                    </a:p>
                  </a:txBody>
                  <a:tcPr/>
                </a:tc>
                <a:tc>
                  <a:txBody>
                    <a:bodyPr/>
                    <a:lstStyle/>
                    <a:p>
                      <a:r>
                        <a:rPr lang="en-US" sz="1200" b="0" dirty="0" smtClean="0">
                          <a:latin typeface="Arial"/>
                          <a:cs typeface="Arial"/>
                        </a:rPr>
                        <a:t>Residual value method</a:t>
                      </a:r>
                      <a:endParaRPr lang="en-US" sz="1200" b="0" dirty="0">
                        <a:latin typeface="Arial"/>
                        <a:cs typeface="Arial"/>
                      </a:endParaRPr>
                    </a:p>
                  </a:txBody>
                  <a:tcPr/>
                </a:tc>
                <a:tc>
                  <a:txBody>
                    <a:bodyPr/>
                    <a:lstStyle/>
                    <a:p>
                      <a:r>
                        <a:rPr lang="en-US" sz="1200" b="0" dirty="0" smtClean="0">
                          <a:latin typeface="Arial"/>
                          <a:cs typeface="Arial"/>
                        </a:rPr>
                        <a:t>Applies where both the supplier,</a:t>
                      </a:r>
                      <a:r>
                        <a:rPr lang="en-US" sz="1200" b="0" baseline="0" dirty="0" smtClean="0">
                          <a:latin typeface="Arial"/>
                          <a:cs typeface="Arial"/>
                        </a:rPr>
                        <a:t> i.e. ideally the </a:t>
                      </a:r>
                      <a:r>
                        <a:rPr lang="en-US" sz="1200" b="0" dirty="0" smtClean="0">
                          <a:latin typeface="Arial"/>
                          <a:cs typeface="Arial"/>
                        </a:rPr>
                        <a:t>licensor; and the seller contribute to unique and valuable intangibles. </a:t>
                      </a:r>
                    </a:p>
                    <a:p>
                      <a:endParaRPr lang="en-US" sz="1200" b="0" dirty="0">
                        <a:latin typeface="Arial"/>
                        <a:cs typeface="Arial"/>
                      </a:endParaRPr>
                    </a:p>
                  </a:txBody>
                  <a:tcPr/>
                </a:tc>
              </a:tr>
            </a:tbl>
          </a:graphicData>
        </a:graphic>
      </p:graphicFrame>
    </p:spTree>
    <p:extLst>
      <p:ext uri="{BB962C8B-B14F-4D97-AF65-F5344CB8AC3E}">
        <p14:creationId xmlns:p14="http://schemas.microsoft.com/office/powerpoint/2010/main" val="225220859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1" name="Title 1">
            <a:extLst>
              <a:ext uri="{FF2B5EF4-FFF2-40B4-BE49-F238E27FC236}">
                <a16:creationId xmlns:a16="http://schemas.microsoft.com/office/drawing/2014/main" xmlns="" id="{42B4A305-B7B9-4D79-8919-1A64E2423822}"/>
              </a:ext>
            </a:extLst>
          </p:cNvPr>
          <p:cNvSpPr>
            <a:spLocks noGrp="1"/>
          </p:cNvSpPr>
          <p:nvPr>
            <p:ph type="title"/>
          </p:nvPr>
        </p:nvSpPr>
        <p:spPr>
          <a:xfrm>
            <a:off x="771969" y="64784"/>
            <a:ext cx="7202873" cy="856675"/>
          </a:xfrm>
        </p:spPr>
        <p:txBody>
          <a:bodyPr>
            <a:noAutofit/>
          </a:bodyPr>
          <a:lstStyle/>
          <a:p>
            <a:r>
              <a:rPr lang="en-US" sz="2400" dirty="0" smtClean="0"/>
              <a:t>Harmonisation of TP and Customs Duty            (2/3)  </a:t>
            </a:r>
            <a:endParaRPr lang="en-US" sz="2400" dirty="0"/>
          </a:p>
        </p:txBody>
      </p:sp>
      <p:sp>
        <p:nvSpPr>
          <p:cNvPr id="4" name="Slide Number Placeholder 3">
            <a:extLst>
              <a:ext uri="{FF2B5EF4-FFF2-40B4-BE49-F238E27FC236}">
                <a16:creationId xmlns:a16="http://schemas.microsoft.com/office/drawing/2014/main" xmlns="" id="{78B1FC00-6776-4E2B-BE19-CB5754906B3F}"/>
              </a:ext>
            </a:extLst>
          </p:cNvPr>
          <p:cNvSpPr>
            <a:spLocks noGrp="1"/>
          </p:cNvSpPr>
          <p:nvPr>
            <p:ph type="sldNum" sz="quarter" idx="12"/>
          </p:nvPr>
        </p:nvSpPr>
        <p:spPr/>
        <p:txBody>
          <a:bodyPr/>
          <a:lstStyle/>
          <a:p>
            <a:pPr>
              <a:defRPr/>
            </a:pPr>
            <a:fld id="{353CB433-A6EE-44F1-B9D3-A6E8EE95F9C9}" type="slidenum">
              <a:rPr lang="en-IN" smtClean="0">
                <a:solidFill>
                  <a:prstClr val="black">
                    <a:tint val="75000"/>
                    <a:alpha val="99000"/>
                  </a:prstClr>
                </a:solidFill>
                <a:latin typeface="Calibri"/>
              </a:rPr>
              <a:pPr>
                <a:defRPr/>
              </a:pPr>
              <a:t>14</a:t>
            </a:fld>
            <a:endParaRPr lang="en-IN" dirty="0">
              <a:solidFill>
                <a:prstClr val="black">
                  <a:tint val="75000"/>
                  <a:alpha val="99000"/>
                </a:prstClr>
              </a:solidFill>
              <a:latin typeface="Calibri"/>
            </a:endParaRPr>
          </a:p>
        </p:txBody>
      </p:sp>
      <p:sp>
        <p:nvSpPr>
          <p:cNvPr id="8" name="Text Box 17">
            <a:extLst>
              <a:ext uri="{FF2B5EF4-FFF2-40B4-BE49-F238E27FC236}">
                <a16:creationId xmlns:a16="http://schemas.microsoft.com/office/drawing/2014/main" xmlns="" id="{4671A5B6-C0CA-40B0-AE77-9F10E2C6680D}"/>
              </a:ext>
            </a:extLst>
          </p:cNvPr>
          <p:cNvSpPr txBox="1">
            <a:spLocks noChangeArrowheads="1"/>
          </p:cNvSpPr>
          <p:nvPr/>
        </p:nvSpPr>
        <p:spPr bwMode="auto">
          <a:xfrm>
            <a:off x="4563587" y="4607506"/>
            <a:ext cx="1543189" cy="831639"/>
          </a:xfrm>
          <a:prstGeom prst="rect">
            <a:avLst/>
          </a:prstGeom>
          <a:solidFill>
            <a:schemeClr val="bg1"/>
          </a:solidFill>
          <a:ln w="9525">
            <a:solidFill>
              <a:srgbClr val="C00000"/>
            </a:solidFill>
            <a:miter lim="800000"/>
            <a:headEnd/>
            <a:tailEnd/>
          </a:ln>
        </p:spPr>
        <p:txBody>
          <a:bodyPr lIns="92075" tIns="46038" rIns="92075" bIns="46038" anchor="ctr" anchorCtr="0">
            <a:noAutofit/>
          </a:bodyPr>
          <a:lstStyle>
            <a:defPPr>
              <a:defRPr lang="en-US"/>
            </a:defPPr>
            <a:lvl1pPr marR="0" lvl="0" indent="0" algn="ctr" eaLnBrk="0" fontAlgn="base" hangingPunct="0">
              <a:lnSpc>
                <a:spcPct val="100000"/>
              </a:lnSpc>
              <a:spcBef>
                <a:spcPct val="50000"/>
              </a:spcBef>
              <a:spcAft>
                <a:spcPct val="0"/>
              </a:spcAft>
              <a:buClrTx/>
              <a:buSzTx/>
              <a:buFontTx/>
              <a:buNone/>
              <a:tabLst/>
              <a:defRPr kumimoji="0" sz="1200" b="0" i="0" u="none" strike="noStrike" kern="0" cap="none" spc="0" normalizeH="0" baseline="0">
                <a:ln>
                  <a:noFill/>
                </a:ln>
                <a:effectLst/>
                <a:uLnTx/>
                <a:uFillTx/>
                <a:latin typeface="Arial" panose="020B0604020202020204" pitchFamily="34" charset="0"/>
                <a:cs typeface="Arial" panose="020B0604020202020204" pitchFamily="34" charset="0"/>
              </a:defRPr>
            </a:lvl1pPr>
          </a:lstStyle>
          <a:p>
            <a:pPr>
              <a:defRPr/>
            </a:pPr>
            <a:endParaRPr lang="en-US" sz="1000" dirty="0">
              <a:solidFill>
                <a:prstClr val="black"/>
              </a:solidFill>
            </a:endParaRPr>
          </a:p>
          <a:p>
            <a:pPr>
              <a:defRPr/>
            </a:pPr>
            <a:r>
              <a:rPr lang="en-US" sz="1000" dirty="0">
                <a:solidFill>
                  <a:prstClr val="black"/>
                </a:solidFill>
              </a:rPr>
              <a:t>Indian Customer</a:t>
            </a:r>
          </a:p>
          <a:p>
            <a:pPr>
              <a:defRPr/>
            </a:pPr>
            <a:endParaRPr lang="en-US" sz="1000" dirty="0">
              <a:solidFill>
                <a:prstClr val="black"/>
              </a:solidFill>
            </a:endParaRPr>
          </a:p>
        </p:txBody>
      </p:sp>
      <p:sp>
        <p:nvSpPr>
          <p:cNvPr id="9" name="Rectangle 3">
            <a:extLst>
              <a:ext uri="{FF2B5EF4-FFF2-40B4-BE49-F238E27FC236}">
                <a16:creationId xmlns:a16="http://schemas.microsoft.com/office/drawing/2014/main" xmlns="" id="{9022380B-E31E-4A93-9780-82CCA2DEAE23}"/>
              </a:ext>
            </a:extLst>
          </p:cNvPr>
          <p:cNvSpPr>
            <a:spLocks noChangeArrowheads="1"/>
          </p:cNvSpPr>
          <p:nvPr/>
        </p:nvSpPr>
        <p:spPr bwMode="blackWhite">
          <a:xfrm>
            <a:off x="8122159" y="3455389"/>
            <a:ext cx="824620" cy="402230"/>
          </a:xfrm>
          <a:prstGeom prst="rect">
            <a:avLst/>
          </a:prstGeom>
          <a:noFill/>
          <a:ln w="9525">
            <a:noFill/>
            <a:miter lim="800000"/>
            <a:headEnd/>
            <a:tailEnd/>
          </a:ln>
        </p:spPr>
        <p:txBody>
          <a:bodyPr wrap="none" lIns="63500" tIns="0" rIns="64800" bIns="0" anchor="ctr"/>
          <a:lstStyle/>
          <a:p>
            <a:pPr algn="r" fontAlgn="base">
              <a:spcBef>
                <a:spcPct val="0"/>
              </a:spcBef>
              <a:spcAft>
                <a:spcPct val="0"/>
              </a:spcAft>
              <a:defRPr/>
            </a:pPr>
            <a:r>
              <a:rPr lang="en-US" sz="1000" dirty="0">
                <a:solidFill>
                  <a:srgbClr val="000000"/>
                </a:solidFill>
                <a:latin typeface="Arial" panose="020B0604020202020204" pitchFamily="34" charset="0"/>
                <a:cs typeface="Arial" panose="020B0604020202020204" pitchFamily="34" charset="0"/>
              </a:rPr>
              <a:t>INDIA</a:t>
            </a:r>
          </a:p>
        </p:txBody>
      </p:sp>
      <p:sp>
        <p:nvSpPr>
          <p:cNvPr id="10" name="Line 5">
            <a:extLst>
              <a:ext uri="{FF2B5EF4-FFF2-40B4-BE49-F238E27FC236}">
                <a16:creationId xmlns:a16="http://schemas.microsoft.com/office/drawing/2014/main" xmlns="" id="{20F3F13C-F0CF-4043-AD86-5F854ABAB775}"/>
              </a:ext>
            </a:extLst>
          </p:cNvPr>
          <p:cNvSpPr>
            <a:spLocks noChangeShapeType="1"/>
          </p:cNvSpPr>
          <p:nvPr/>
        </p:nvSpPr>
        <p:spPr bwMode="blackWhite">
          <a:xfrm>
            <a:off x="1389343" y="2613018"/>
            <a:ext cx="0" cy="1816497"/>
          </a:xfrm>
          <a:prstGeom prst="line">
            <a:avLst/>
          </a:prstGeom>
          <a:noFill/>
          <a:ln w="9525">
            <a:solidFill>
              <a:srgbClr val="800000"/>
            </a:solidFill>
            <a:round/>
            <a:headEnd/>
            <a:tailEnd type="triangle" w="med" len="med"/>
          </a:ln>
        </p:spPr>
        <p:txBody>
          <a:bodyPr wrap="none" lIns="63500" tIns="0" rIns="64800" bIns="0"/>
          <a:lstStyle/>
          <a:p>
            <a:pPr fontAlgn="base">
              <a:spcBef>
                <a:spcPct val="0"/>
              </a:spcBef>
              <a:spcAft>
                <a:spcPct val="0"/>
              </a:spcAft>
              <a:defRPr/>
            </a:pPr>
            <a:endParaRPr lang="en-US" sz="1000" dirty="0">
              <a:solidFill>
                <a:srgbClr val="000000"/>
              </a:solidFill>
              <a:latin typeface="Arial" panose="020B0604020202020204" pitchFamily="34" charset="0"/>
              <a:cs typeface="Arial" panose="020B0604020202020204" pitchFamily="34" charset="0"/>
            </a:endParaRPr>
          </a:p>
        </p:txBody>
      </p:sp>
      <p:sp>
        <p:nvSpPr>
          <p:cNvPr id="12" name="Text Box 8">
            <a:extLst>
              <a:ext uri="{FF2B5EF4-FFF2-40B4-BE49-F238E27FC236}">
                <a16:creationId xmlns:a16="http://schemas.microsoft.com/office/drawing/2014/main" xmlns="" id="{9D313F1A-7E07-444E-BCE8-6B245B99A029}"/>
              </a:ext>
            </a:extLst>
          </p:cNvPr>
          <p:cNvSpPr txBox="1">
            <a:spLocks noChangeArrowheads="1"/>
          </p:cNvSpPr>
          <p:nvPr/>
        </p:nvSpPr>
        <p:spPr bwMode="blackWhite">
          <a:xfrm>
            <a:off x="2379216" y="5610424"/>
            <a:ext cx="2051389" cy="447173"/>
          </a:xfrm>
          <a:prstGeom prst="rect">
            <a:avLst/>
          </a:prstGeom>
          <a:noFill/>
          <a:ln w="9525">
            <a:solidFill>
              <a:schemeClr val="bg1">
                <a:lumMod val="75000"/>
              </a:schemeClr>
            </a:solidFill>
            <a:miter lim="800000"/>
            <a:headEnd/>
            <a:tailEnd/>
          </a:ln>
        </p:spPr>
        <p:txBody>
          <a:bodyPr wrap="none" tIns="91440" bIns="91440"/>
          <a:lstStyle/>
          <a:p>
            <a:pPr fontAlgn="base">
              <a:spcBef>
                <a:spcPct val="0"/>
              </a:spcBef>
              <a:spcAft>
                <a:spcPct val="0"/>
              </a:spcAft>
              <a:buFont typeface="Wingdings" pitchFamily="2" charset="2"/>
              <a:buNone/>
              <a:defRPr/>
            </a:pPr>
            <a:r>
              <a:rPr lang="en-US" sz="1000" dirty="0">
                <a:solidFill>
                  <a:srgbClr val="800000"/>
                </a:solidFill>
                <a:latin typeface="Arial" panose="020B0604020202020204" pitchFamily="34" charset="0"/>
                <a:cs typeface="Arial" panose="020B0604020202020204" pitchFamily="34" charset="0"/>
                <a:sym typeface="Wingdings" pitchFamily="2" charset="2"/>
              </a:rPr>
              <a:t> Flow of legal title of goods</a:t>
            </a:r>
          </a:p>
          <a:p>
            <a:pPr fontAlgn="base">
              <a:spcBef>
                <a:spcPct val="0"/>
              </a:spcBef>
              <a:spcAft>
                <a:spcPct val="0"/>
              </a:spcAft>
              <a:buFont typeface="Wingdings" pitchFamily="2" charset="2"/>
              <a:buNone/>
              <a:defRPr/>
            </a:pPr>
            <a:r>
              <a:rPr lang="en-US" sz="1000" dirty="0">
                <a:solidFill>
                  <a:srgbClr val="006600"/>
                </a:solidFill>
                <a:latin typeface="Arial" panose="020B0604020202020204" pitchFamily="34" charset="0"/>
                <a:cs typeface="Arial" panose="020B0604020202020204" pitchFamily="34" charset="0"/>
                <a:sym typeface="Wingdings" pitchFamily="2" charset="2"/>
              </a:rPr>
              <a:t> </a:t>
            </a:r>
            <a:r>
              <a:rPr lang="en-US" sz="1000" dirty="0">
                <a:solidFill>
                  <a:srgbClr val="006600"/>
                </a:solidFill>
                <a:latin typeface="Arial" panose="020B0604020202020204" pitchFamily="34" charset="0"/>
                <a:cs typeface="Arial" panose="020B0604020202020204" pitchFamily="34" charset="0"/>
              </a:rPr>
              <a:t>Physical movement of goods</a:t>
            </a:r>
          </a:p>
        </p:txBody>
      </p:sp>
      <p:sp>
        <p:nvSpPr>
          <p:cNvPr id="13" name="Line 10">
            <a:extLst>
              <a:ext uri="{FF2B5EF4-FFF2-40B4-BE49-F238E27FC236}">
                <a16:creationId xmlns:a16="http://schemas.microsoft.com/office/drawing/2014/main" xmlns="" id="{D8AFE7BB-B5DE-4E71-8DD9-F2BB94AF8463}"/>
              </a:ext>
            </a:extLst>
          </p:cNvPr>
          <p:cNvSpPr>
            <a:spLocks noChangeShapeType="1"/>
          </p:cNvSpPr>
          <p:nvPr/>
        </p:nvSpPr>
        <p:spPr bwMode="blackWhite">
          <a:xfrm>
            <a:off x="1741074" y="2613018"/>
            <a:ext cx="0" cy="1816497"/>
          </a:xfrm>
          <a:prstGeom prst="line">
            <a:avLst/>
          </a:prstGeom>
          <a:noFill/>
          <a:ln w="9525">
            <a:solidFill>
              <a:srgbClr val="006600"/>
            </a:solidFill>
            <a:round/>
            <a:headEnd/>
            <a:tailEnd type="triangle" w="med" len="med"/>
          </a:ln>
        </p:spPr>
        <p:txBody>
          <a:bodyPr wrap="none" lIns="63500" tIns="0" rIns="64800" bIns="0"/>
          <a:lstStyle/>
          <a:p>
            <a:pPr fontAlgn="base">
              <a:spcBef>
                <a:spcPct val="0"/>
              </a:spcBef>
              <a:spcAft>
                <a:spcPct val="0"/>
              </a:spcAft>
              <a:defRPr/>
            </a:pPr>
            <a:endParaRPr lang="en-US" sz="1000" dirty="0">
              <a:solidFill>
                <a:srgbClr val="000000"/>
              </a:solidFill>
              <a:latin typeface="Arial" panose="020B0604020202020204" pitchFamily="34" charset="0"/>
              <a:cs typeface="Arial" panose="020B0604020202020204" pitchFamily="34" charset="0"/>
            </a:endParaRPr>
          </a:p>
        </p:txBody>
      </p:sp>
      <p:sp>
        <p:nvSpPr>
          <p:cNvPr id="14" name="Line 21">
            <a:extLst>
              <a:ext uri="{FF2B5EF4-FFF2-40B4-BE49-F238E27FC236}">
                <a16:creationId xmlns:a16="http://schemas.microsoft.com/office/drawing/2014/main" xmlns="" id="{6415E771-0001-4251-8197-2AF515E735CA}"/>
              </a:ext>
            </a:extLst>
          </p:cNvPr>
          <p:cNvSpPr>
            <a:spLocks noChangeShapeType="1"/>
          </p:cNvSpPr>
          <p:nvPr/>
        </p:nvSpPr>
        <p:spPr bwMode="blackWhite">
          <a:xfrm>
            <a:off x="2570500" y="4855076"/>
            <a:ext cx="1890024" cy="0"/>
          </a:xfrm>
          <a:prstGeom prst="line">
            <a:avLst/>
          </a:prstGeom>
          <a:noFill/>
          <a:ln w="9525">
            <a:solidFill>
              <a:srgbClr val="800000"/>
            </a:solidFill>
            <a:round/>
            <a:headEnd/>
            <a:tailEnd type="triangle" w="med" len="med"/>
          </a:ln>
        </p:spPr>
        <p:txBody>
          <a:bodyPr lIns="63500" tIns="0" rIns="64800" bIns="0"/>
          <a:lstStyle/>
          <a:p>
            <a:pPr fontAlgn="base">
              <a:spcBef>
                <a:spcPct val="0"/>
              </a:spcBef>
              <a:spcAft>
                <a:spcPct val="0"/>
              </a:spcAft>
              <a:defRPr/>
            </a:pPr>
            <a:endParaRPr lang="en-US" sz="1000" dirty="0">
              <a:solidFill>
                <a:srgbClr val="000000"/>
              </a:solidFill>
              <a:latin typeface="Arial" panose="020B0604020202020204" pitchFamily="34" charset="0"/>
              <a:cs typeface="Arial" panose="020B0604020202020204" pitchFamily="34" charset="0"/>
            </a:endParaRPr>
          </a:p>
        </p:txBody>
      </p:sp>
      <p:sp>
        <p:nvSpPr>
          <p:cNvPr id="15" name="Line 22">
            <a:extLst>
              <a:ext uri="{FF2B5EF4-FFF2-40B4-BE49-F238E27FC236}">
                <a16:creationId xmlns:a16="http://schemas.microsoft.com/office/drawing/2014/main" xmlns="" id="{7C15121C-CE5C-4A44-BE68-524F58B2BF1C}"/>
              </a:ext>
            </a:extLst>
          </p:cNvPr>
          <p:cNvSpPr>
            <a:spLocks noChangeShapeType="1"/>
          </p:cNvSpPr>
          <p:nvPr/>
        </p:nvSpPr>
        <p:spPr bwMode="blackWhite">
          <a:xfrm>
            <a:off x="2570500" y="5141960"/>
            <a:ext cx="1890024" cy="0"/>
          </a:xfrm>
          <a:prstGeom prst="line">
            <a:avLst/>
          </a:prstGeom>
          <a:noFill/>
          <a:ln w="9525">
            <a:solidFill>
              <a:srgbClr val="006600"/>
            </a:solidFill>
            <a:round/>
            <a:headEnd/>
            <a:tailEnd type="triangle" w="med" len="med"/>
          </a:ln>
        </p:spPr>
        <p:txBody>
          <a:bodyPr lIns="63500" tIns="0" rIns="64800" bIns="0"/>
          <a:lstStyle/>
          <a:p>
            <a:pPr fontAlgn="base">
              <a:spcBef>
                <a:spcPct val="0"/>
              </a:spcBef>
              <a:spcAft>
                <a:spcPct val="0"/>
              </a:spcAft>
              <a:defRPr/>
            </a:pPr>
            <a:endParaRPr lang="en-US" sz="1000" dirty="0">
              <a:solidFill>
                <a:srgbClr val="000000"/>
              </a:solidFill>
              <a:latin typeface="Arial" panose="020B0604020202020204" pitchFamily="34" charset="0"/>
              <a:cs typeface="Arial" panose="020B0604020202020204" pitchFamily="34" charset="0"/>
            </a:endParaRPr>
          </a:p>
        </p:txBody>
      </p:sp>
      <p:sp>
        <p:nvSpPr>
          <p:cNvPr id="16" name="Line 18">
            <a:extLst>
              <a:ext uri="{FF2B5EF4-FFF2-40B4-BE49-F238E27FC236}">
                <a16:creationId xmlns:a16="http://schemas.microsoft.com/office/drawing/2014/main" xmlns="" id="{6FC49491-12EA-41BF-984A-AD777660DE4F}"/>
              </a:ext>
            </a:extLst>
          </p:cNvPr>
          <p:cNvSpPr>
            <a:spLocks noChangeShapeType="1"/>
          </p:cNvSpPr>
          <p:nvPr/>
        </p:nvSpPr>
        <p:spPr bwMode="blackWhite">
          <a:xfrm>
            <a:off x="292993" y="3527697"/>
            <a:ext cx="8563119" cy="0"/>
          </a:xfrm>
          <a:prstGeom prst="line">
            <a:avLst/>
          </a:prstGeom>
          <a:noFill/>
          <a:ln w="9525">
            <a:solidFill>
              <a:schemeClr val="bg1">
                <a:lumMod val="75000"/>
              </a:schemeClr>
            </a:solidFill>
            <a:prstDash val="dash"/>
            <a:round/>
            <a:headEnd/>
            <a:tailEnd/>
          </a:ln>
        </p:spPr>
        <p:txBody>
          <a:bodyPr wrap="none" lIns="63500" tIns="0" rIns="64800" bIns="0"/>
          <a:lstStyle/>
          <a:p>
            <a:pPr fontAlgn="base">
              <a:spcBef>
                <a:spcPct val="0"/>
              </a:spcBef>
              <a:spcAft>
                <a:spcPct val="0"/>
              </a:spcAft>
              <a:defRPr/>
            </a:pPr>
            <a:endParaRPr lang="en-US" sz="1000" dirty="0">
              <a:solidFill>
                <a:srgbClr val="000000"/>
              </a:solidFill>
              <a:latin typeface="Arial" panose="020B0604020202020204" pitchFamily="34" charset="0"/>
              <a:cs typeface="Arial" panose="020B0604020202020204" pitchFamily="34" charset="0"/>
            </a:endParaRPr>
          </a:p>
        </p:txBody>
      </p:sp>
      <p:sp>
        <p:nvSpPr>
          <p:cNvPr id="17" name="Text Box 16">
            <a:extLst>
              <a:ext uri="{FF2B5EF4-FFF2-40B4-BE49-F238E27FC236}">
                <a16:creationId xmlns:a16="http://schemas.microsoft.com/office/drawing/2014/main" xmlns="" id="{3AC518DD-DA6B-4C06-B31B-1ECC9A498047}"/>
              </a:ext>
            </a:extLst>
          </p:cNvPr>
          <p:cNvSpPr txBox="1">
            <a:spLocks noChangeArrowheads="1"/>
          </p:cNvSpPr>
          <p:nvPr/>
        </p:nvSpPr>
        <p:spPr bwMode="auto">
          <a:xfrm>
            <a:off x="859367" y="1622311"/>
            <a:ext cx="1501503" cy="708528"/>
          </a:xfrm>
          <a:prstGeom prst="rect">
            <a:avLst/>
          </a:prstGeom>
          <a:solidFill>
            <a:srgbClr val="124680"/>
          </a:solidFill>
          <a:ln w="9525">
            <a:noFill/>
            <a:miter lim="800000"/>
            <a:headEnd/>
            <a:tailEnd/>
          </a:ln>
        </p:spPr>
        <p:txBody>
          <a:bodyPr lIns="92075" tIns="46038" rIns="92075" bIns="46038">
            <a:spAutoFit/>
          </a:bodyPr>
          <a:lstStyle/>
          <a:p>
            <a:pPr algn="ctr" eaLnBrk="0" fontAlgn="base" hangingPunct="0">
              <a:spcBef>
                <a:spcPct val="50000"/>
              </a:spcBef>
              <a:spcAft>
                <a:spcPct val="0"/>
              </a:spcAft>
              <a:defRPr/>
            </a:pPr>
            <a:endParaRPr lang="en-US" sz="1000" kern="0" dirty="0">
              <a:solidFill>
                <a:prstClr val="white"/>
              </a:solidFill>
              <a:latin typeface="Arial" panose="020B0604020202020204" pitchFamily="34" charset="0"/>
              <a:cs typeface="Arial" panose="020B0604020202020204" pitchFamily="34" charset="0"/>
            </a:endParaRPr>
          </a:p>
          <a:p>
            <a:pPr algn="ctr" eaLnBrk="0" fontAlgn="base" hangingPunct="0">
              <a:spcBef>
                <a:spcPct val="50000"/>
              </a:spcBef>
              <a:spcAft>
                <a:spcPct val="0"/>
              </a:spcAft>
              <a:defRPr/>
            </a:pPr>
            <a:r>
              <a:rPr lang="en-US" sz="1000" kern="0" dirty="0">
                <a:solidFill>
                  <a:prstClr val="white"/>
                </a:solidFill>
                <a:latin typeface="Arial" panose="020B0604020202020204" pitchFamily="34" charset="0"/>
                <a:cs typeface="Arial" panose="020B0604020202020204" pitchFamily="34" charset="0"/>
              </a:rPr>
              <a:t>Principal Co </a:t>
            </a:r>
          </a:p>
          <a:p>
            <a:pPr algn="ctr" eaLnBrk="0" fontAlgn="base" hangingPunct="0">
              <a:spcBef>
                <a:spcPct val="50000"/>
              </a:spcBef>
              <a:spcAft>
                <a:spcPct val="0"/>
              </a:spcAft>
              <a:defRPr/>
            </a:pPr>
            <a:r>
              <a:rPr lang="en-US" sz="1000" kern="0" dirty="0">
                <a:solidFill>
                  <a:prstClr val="white"/>
                </a:solidFill>
                <a:latin typeface="Arial" panose="020B0604020202020204" pitchFamily="34" charset="0"/>
                <a:cs typeface="Arial" panose="020B0604020202020204" pitchFamily="34" charset="0"/>
              </a:rPr>
              <a:t>Headline tax rate 22%</a:t>
            </a:r>
          </a:p>
        </p:txBody>
      </p:sp>
      <p:sp>
        <p:nvSpPr>
          <p:cNvPr id="18" name="Text Box 17">
            <a:extLst>
              <a:ext uri="{FF2B5EF4-FFF2-40B4-BE49-F238E27FC236}">
                <a16:creationId xmlns:a16="http://schemas.microsoft.com/office/drawing/2014/main" xmlns="" id="{D25C6567-E863-42F0-AB6D-CA67A84BBE56}"/>
              </a:ext>
            </a:extLst>
          </p:cNvPr>
          <p:cNvSpPr txBox="1">
            <a:spLocks noChangeArrowheads="1"/>
          </p:cNvSpPr>
          <p:nvPr/>
        </p:nvSpPr>
        <p:spPr bwMode="auto">
          <a:xfrm>
            <a:off x="909791" y="4609778"/>
            <a:ext cx="1543189" cy="831639"/>
          </a:xfrm>
          <a:prstGeom prst="rect">
            <a:avLst/>
          </a:prstGeom>
          <a:solidFill>
            <a:schemeClr val="bg1"/>
          </a:solidFill>
          <a:ln w="9525">
            <a:solidFill>
              <a:srgbClr val="C00000"/>
            </a:solidFill>
            <a:miter lim="800000"/>
            <a:headEnd/>
            <a:tailEnd/>
          </a:ln>
        </p:spPr>
        <p:txBody>
          <a:bodyPr lIns="92075" tIns="46038" rIns="92075" bIns="46038" anchor="ctr" anchorCtr="0">
            <a:noAutofit/>
          </a:bodyPr>
          <a:lstStyle>
            <a:defPPr>
              <a:defRPr lang="en-US"/>
            </a:defPPr>
            <a:lvl1pPr marR="0" lvl="0" indent="0" algn="ctr" eaLnBrk="0" fontAlgn="base" hangingPunct="0">
              <a:lnSpc>
                <a:spcPct val="100000"/>
              </a:lnSpc>
              <a:spcBef>
                <a:spcPct val="50000"/>
              </a:spcBef>
              <a:spcAft>
                <a:spcPct val="0"/>
              </a:spcAft>
              <a:buClrTx/>
              <a:buSzTx/>
              <a:buFontTx/>
              <a:buNone/>
              <a:tabLst/>
              <a:defRPr kumimoji="0" sz="1200" b="0" i="0" u="none" strike="noStrike" kern="0" cap="none" spc="0" normalizeH="0" baseline="0">
                <a:ln>
                  <a:noFill/>
                </a:ln>
                <a:effectLst/>
                <a:uLnTx/>
                <a:uFillTx/>
                <a:latin typeface="Arial" panose="020B0604020202020204" pitchFamily="34" charset="0"/>
                <a:cs typeface="Arial" panose="020B0604020202020204" pitchFamily="34" charset="0"/>
              </a:defRPr>
            </a:lvl1pPr>
          </a:lstStyle>
          <a:p>
            <a:pPr>
              <a:defRPr/>
            </a:pPr>
            <a:r>
              <a:rPr lang="en-US" sz="1000" dirty="0">
                <a:solidFill>
                  <a:prstClr val="black"/>
                </a:solidFill>
              </a:rPr>
              <a:t>India Sub Co</a:t>
            </a:r>
          </a:p>
          <a:p>
            <a:pPr>
              <a:defRPr/>
            </a:pPr>
            <a:r>
              <a:rPr lang="en-US" sz="1000" dirty="0">
                <a:solidFill>
                  <a:prstClr val="black"/>
                </a:solidFill>
              </a:rPr>
              <a:t>Distributor/ Value Added Distributor</a:t>
            </a:r>
          </a:p>
          <a:p>
            <a:pPr>
              <a:defRPr/>
            </a:pPr>
            <a:r>
              <a:rPr lang="en-US" sz="1000" dirty="0">
                <a:solidFill>
                  <a:prstClr val="black"/>
                </a:solidFill>
              </a:rPr>
              <a:t>Say @ </a:t>
            </a:r>
            <a:r>
              <a:rPr lang="en-US" sz="1000" dirty="0" smtClean="0">
                <a:solidFill>
                  <a:prstClr val="black"/>
                </a:solidFill>
              </a:rPr>
              <a:t>32.65</a:t>
            </a:r>
            <a:r>
              <a:rPr lang="en-US" sz="1000" dirty="0">
                <a:solidFill>
                  <a:prstClr val="black"/>
                </a:solidFill>
              </a:rPr>
              <a:t>% ETR</a:t>
            </a:r>
          </a:p>
        </p:txBody>
      </p:sp>
      <p:graphicFrame>
        <p:nvGraphicFramePr>
          <p:cNvPr id="19" name="Table 18">
            <a:extLst>
              <a:ext uri="{FF2B5EF4-FFF2-40B4-BE49-F238E27FC236}">
                <a16:creationId xmlns:a16="http://schemas.microsoft.com/office/drawing/2014/main" xmlns="" id="{B3B5B73E-3566-47E7-A605-A0C96F84AC10}"/>
              </a:ext>
            </a:extLst>
          </p:cNvPr>
          <p:cNvGraphicFramePr>
            <a:graphicFrameLocks noGrp="1"/>
          </p:cNvGraphicFramePr>
          <p:nvPr>
            <p:extLst>
              <p:ext uri="{D42A27DB-BD31-4B8C-83A1-F6EECF244321}">
                <p14:modId xmlns:p14="http://schemas.microsoft.com/office/powerpoint/2010/main" val="3159856955"/>
              </p:ext>
            </p:extLst>
          </p:nvPr>
        </p:nvGraphicFramePr>
        <p:xfrm>
          <a:off x="2568406" y="1808389"/>
          <a:ext cx="5977665" cy="1159146"/>
        </p:xfrm>
        <a:graphic>
          <a:graphicData uri="http://schemas.openxmlformats.org/drawingml/2006/table">
            <a:tbl>
              <a:tblPr firstRow="1" firstCol="1" bandRow="1"/>
              <a:tblGrid>
                <a:gridCol w="1992129">
                  <a:extLst>
                    <a:ext uri="{9D8B030D-6E8A-4147-A177-3AD203B41FA5}">
                      <a16:colId xmlns:a16="http://schemas.microsoft.com/office/drawing/2014/main" xmlns="" val="20000"/>
                    </a:ext>
                  </a:extLst>
                </a:gridCol>
                <a:gridCol w="1992768">
                  <a:extLst>
                    <a:ext uri="{9D8B030D-6E8A-4147-A177-3AD203B41FA5}">
                      <a16:colId xmlns:a16="http://schemas.microsoft.com/office/drawing/2014/main" xmlns="" val="20001"/>
                    </a:ext>
                  </a:extLst>
                </a:gridCol>
                <a:gridCol w="1992768">
                  <a:extLst>
                    <a:ext uri="{9D8B030D-6E8A-4147-A177-3AD203B41FA5}">
                      <a16:colId xmlns:a16="http://schemas.microsoft.com/office/drawing/2014/main" xmlns="" val="20002"/>
                    </a:ext>
                  </a:extLst>
                </a:gridCol>
              </a:tblGrid>
              <a:tr h="386382">
                <a:tc>
                  <a:txBody>
                    <a:bodyPr/>
                    <a:lstStyle>
                      <a:lvl1pPr marL="0" algn="l" defTabSz="914400" rtl="0" eaLnBrk="1" latinLnBrk="0" hangingPunct="1">
                        <a:defRPr sz="1800" b="1" kern="1200">
                          <a:solidFill>
                            <a:schemeClr val="lt1"/>
                          </a:solidFill>
                          <a:latin typeface="Calibri"/>
                        </a:defRPr>
                      </a:lvl1pPr>
                      <a:lvl2pPr marL="457200" algn="l" defTabSz="914400" rtl="0" eaLnBrk="1" latinLnBrk="0" hangingPunct="1">
                        <a:defRPr sz="1800" b="1" kern="1200">
                          <a:solidFill>
                            <a:schemeClr val="lt1"/>
                          </a:solidFill>
                          <a:latin typeface="Calibri"/>
                        </a:defRPr>
                      </a:lvl2pPr>
                      <a:lvl3pPr marL="914400" algn="l" defTabSz="914400" rtl="0" eaLnBrk="1" latinLnBrk="0" hangingPunct="1">
                        <a:defRPr sz="1800" b="1" kern="1200">
                          <a:solidFill>
                            <a:schemeClr val="lt1"/>
                          </a:solidFill>
                          <a:latin typeface="Calibri"/>
                        </a:defRPr>
                      </a:lvl3pPr>
                      <a:lvl4pPr marL="1371600" algn="l" defTabSz="914400" rtl="0" eaLnBrk="1" latinLnBrk="0" hangingPunct="1">
                        <a:defRPr sz="1800" b="1" kern="1200">
                          <a:solidFill>
                            <a:schemeClr val="lt1"/>
                          </a:solidFill>
                          <a:latin typeface="Calibri"/>
                        </a:defRPr>
                      </a:lvl4pPr>
                      <a:lvl5pPr marL="1828800" algn="l" defTabSz="914400" rtl="0" eaLnBrk="1" latinLnBrk="0" hangingPunct="1">
                        <a:defRPr sz="1800" b="1" kern="1200">
                          <a:solidFill>
                            <a:schemeClr val="lt1"/>
                          </a:solidFill>
                          <a:latin typeface="Calibri"/>
                        </a:defRPr>
                      </a:lvl5pPr>
                      <a:lvl6pPr marL="2286000" algn="l" defTabSz="914400" rtl="0" eaLnBrk="1" latinLnBrk="0" hangingPunct="1">
                        <a:defRPr sz="1800" b="1" kern="1200">
                          <a:solidFill>
                            <a:schemeClr val="lt1"/>
                          </a:solidFill>
                          <a:latin typeface="Calibri"/>
                        </a:defRPr>
                      </a:lvl6pPr>
                      <a:lvl7pPr marL="2743200" algn="l" defTabSz="914400" rtl="0" eaLnBrk="1" latinLnBrk="0" hangingPunct="1">
                        <a:defRPr sz="1800" b="1" kern="1200">
                          <a:solidFill>
                            <a:schemeClr val="lt1"/>
                          </a:solidFill>
                          <a:latin typeface="Calibri"/>
                        </a:defRPr>
                      </a:lvl7pPr>
                      <a:lvl8pPr marL="3200400" algn="l" defTabSz="914400" rtl="0" eaLnBrk="1" latinLnBrk="0" hangingPunct="1">
                        <a:defRPr sz="1800" b="1" kern="1200">
                          <a:solidFill>
                            <a:schemeClr val="lt1"/>
                          </a:solidFill>
                          <a:latin typeface="Calibri"/>
                        </a:defRPr>
                      </a:lvl8pPr>
                      <a:lvl9pPr marL="3657600" algn="l" defTabSz="914400" rtl="0" eaLnBrk="1" latinLnBrk="0" hangingPunct="1">
                        <a:defRPr sz="1800" b="1" kern="1200">
                          <a:solidFill>
                            <a:schemeClr val="lt1"/>
                          </a:solidFill>
                          <a:latin typeface="Calibri"/>
                        </a:defRPr>
                      </a:lvl9pPr>
                    </a:lstStyle>
                    <a:p>
                      <a:pPr algn="ctr">
                        <a:spcAft>
                          <a:spcPts val="0"/>
                        </a:spcAft>
                      </a:pPr>
                      <a:r>
                        <a:rPr lang="en-IN" sz="1200" b="0" dirty="0">
                          <a:solidFill>
                            <a:schemeClr val="tx1"/>
                          </a:solidFill>
                          <a:effectLst/>
                          <a:latin typeface="Arial" panose="020B0604020202020204" pitchFamily="34" charset="0"/>
                          <a:cs typeface="Arial" panose="020B0604020202020204" pitchFamily="34" charset="0"/>
                        </a:rPr>
                        <a:t>Ratios</a:t>
                      </a:r>
                      <a:endParaRPr lang="en-IN" sz="1200" b="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ysClr val="window" lastClr="FFFFFF">
                        <a:lumMod val="85000"/>
                      </a:sysClr>
                    </a:solidFill>
                  </a:tcPr>
                </a:tc>
                <a:tc>
                  <a:txBody>
                    <a:bodyPr/>
                    <a:lstStyle>
                      <a:lvl1pPr marL="0" algn="l" defTabSz="914400" rtl="0" eaLnBrk="1" latinLnBrk="0" hangingPunct="1">
                        <a:defRPr sz="1800" b="1" kern="1200">
                          <a:solidFill>
                            <a:schemeClr val="lt1"/>
                          </a:solidFill>
                          <a:latin typeface="Calibri"/>
                        </a:defRPr>
                      </a:lvl1pPr>
                      <a:lvl2pPr marL="457200" algn="l" defTabSz="914400" rtl="0" eaLnBrk="1" latinLnBrk="0" hangingPunct="1">
                        <a:defRPr sz="1800" b="1" kern="1200">
                          <a:solidFill>
                            <a:schemeClr val="lt1"/>
                          </a:solidFill>
                          <a:latin typeface="Calibri"/>
                        </a:defRPr>
                      </a:lvl2pPr>
                      <a:lvl3pPr marL="914400" algn="l" defTabSz="914400" rtl="0" eaLnBrk="1" latinLnBrk="0" hangingPunct="1">
                        <a:defRPr sz="1800" b="1" kern="1200">
                          <a:solidFill>
                            <a:schemeClr val="lt1"/>
                          </a:solidFill>
                          <a:latin typeface="Calibri"/>
                        </a:defRPr>
                      </a:lvl3pPr>
                      <a:lvl4pPr marL="1371600" algn="l" defTabSz="914400" rtl="0" eaLnBrk="1" latinLnBrk="0" hangingPunct="1">
                        <a:defRPr sz="1800" b="1" kern="1200">
                          <a:solidFill>
                            <a:schemeClr val="lt1"/>
                          </a:solidFill>
                          <a:latin typeface="Calibri"/>
                        </a:defRPr>
                      </a:lvl4pPr>
                      <a:lvl5pPr marL="1828800" algn="l" defTabSz="914400" rtl="0" eaLnBrk="1" latinLnBrk="0" hangingPunct="1">
                        <a:defRPr sz="1800" b="1" kern="1200">
                          <a:solidFill>
                            <a:schemeClr val="lt1"/>
                          </a:solidFill>
                          <a:latin typeface="Calibri"/>
                        </a:defRPr>
                      </a:lvl5pPr>
                      <a:lvl6pPr marL="2286000" algn="l" defTabSz="914400" rtl="0" eaLnBrk="1" latinLnBrk="0" hangingPunct="1">
                        <a:defRPr sz="1800" b="1" kern="1200">
                          <a:solidFill>
                            <a:schemeClr val="lt1"/>
                          </a:solidFill>
                          <a:latin typeface="Calibri"/>
                        </a:defRPr>
                      </a:lvl6pPr>
                      <a:lvl7pPr marL="2743200" algn="l" defTabSz="914400" rtl="0" eaLnBrk="1" latinLnBrk="0" hangingPunct="1">
                        <a:defRPr sz="1800" b="1" kern="1200">
                          <a:solidFill>
                            <a:schemeClr val="lt1"/>
                          </a:solidFill>
                          <a:latin typeface="Calibri"/>
                        </a:defRPr>
                      </a:lvl7pPr>
                      <a:lvl8pPr marL="3200400" algn="l" defTabSz="914400" rtl="0" eaLnBrk="1" latinLnBrk="0" hangingPunct="1">
                        <a:defRPr sz="1800" b="1" kern="1200">
                          <a:solidFill>
                            <a:schemeClr val="lt1"/>
                          </a:solidFill>
                          <a:latin typeface="Calibri"/>
                        </a:defRPr>
                      </a:lvl8pPr>
                      <a:lvl9pPr marL="3657600" algn="l" defTabSz="914400" rtl="0" eaLnBrk="1" latinLnBrk="0" hangingPunct="1">
                        <a:defRPr sz="1800" b="1" kern="1200">
                          <a:solidFill>
                            <a:schemeClr val="lt1"/>
                          </a:solidFill>
                          <a:latin typeface="Calibri"/>
                        </a:defRPr>
                      </a:lvl9pPr>
                    </a:lstStyle>
                    <a:p>
                      <a:pPr algn="ctr">
                        <a:spcAft>
                          <a:spcPts val="0"/>
                        </a:spcAft>
                      </a:pPr>
                      <a:r>
                        <a:rPr lang="en-IN" sz="1200" b="0" dirty="0">
                          <a:solidFill>
                            <a:schemeClr val="tx1"/>
                          </a:solidFill>
                          <a:effectLst/>
                          <a:latin typeface="Arial" panose="020B0604020202020204" pitchFamily="34" charset="0"/>
                          <a:ea typeface="Calibri" panose="020F0502020204030204" pitchFamily="34" charset="0"/>
                          <a:cs typeface="Arial" panose="020B0604020202020204" pitchFamily="34" charset="0"/>
                        </a:rPr>
                        <a:t>India Sub Co</a:t>
                      </a:r>
                    </a:p>
                  </a:txBody>
                  <a:tcPr marL="68580" marR="68580" marT="0" marB="0">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ysClr val="window" lastClr="FFFFFF">
                        <a:lumMod val="85000"/>
                      </a:sysClr>
                    </a:solidFill>
                  </a:tcPr>
                </a:tc>
                <a:tc>
                  <a:txBody>
                    <a:bodyPr/>
                    <a:lstStyle>
                      <a:lvl1pPr marL="0" algn="l" defTabSz="914400" rtl="0" eaLnBrk="1" latinLnBrk="0" hangingPunct="1">
                        <a:defRPr sz="1800" b="1" kern="1200">
                          <a:solidFill>
                            <a:schemeClr val="lt1"/>
                          </a:solidFill>
                          <a:latin typeface="Calibri"/>
                        </a:defRPr>
                      </a:lvl1pPr>
                      <a:lvl2pPr marL="457200" algn="l" defTabSz="914400" rtl="0" eaLnBrk="1" latinLnBrk="0" hangingPunct="1">
                        <a:defRPr sz="1800" b="1" kern="1200">
                          <a:solidFill>
                            <a:schemeClr val="lt1"/>
                          </a:solidFill>
                          <a:latin typeface="Calibri"/>
                        </a:defRPr>
                      </a:lvl2pPr>
                      <a:lvl3pPr marL="914400" algn="l" defTabSz="914400" rtl="0" eaLnBrk="1" latinLnBrk="0" hangingPunct="1">
                        <a:defRPr sz="1800" b="1" kern="1200">
                          <a:solidFill>
                            <a:schemeClr val="lt1"/>
                          </a:solidFill>
                          <a:latin typeface="Calibri"/>
                        </a:defRPr>
                      </a:lvl3pPr>
                      <a:lvl4pPr marL="1371600" algn="l" defTabSz="914400" rtl="0" eaLnBrk="1" latinLnBrk="0" hangingPunct="1">
                        <a:defRPr sz="1800" b="1" kern="1200">
                          <a:solidFill>
                            <a:schemeClr val="lt1"/>
                          </a:solidFill>
                          <a:latin typeface="Calibri"/>
                        </a:defRPr>
                      </a:lvl4pPr>
                      <a:lvl5pPr marL="1828800" algn="l" defTabSz="914400" rtl="0" eaLnBrk="1" latinLnBrk="0" hangingPunct="1">
                        <a:defRPr sz="1800" b="1" kern="1200">
                          <a:solidFill>
                            <a:schemeClr val="lt1"/>
                          </a:solidFill>
                          <a:latin typeface="Calibri"/>
                        </a:defRPr>
                      </a:lvl5pPr>
                      <a:lvl6pPr marL="2286000" algn="l" defTabSz="914400" rtl="0" eaLnBrk="1" latinLnBrk="0" hangingPunct="1">
                        <a:defRPr sz="1800" b="1" kern="1200">
                          <a:solidFill>
                            <a:schemeClr val="lt1"/>
                          </a:solidFill>
                          <a:latin typeface="Calibri"/>
                        </a:defRPr>
                      </a:lvl6pPr>
                      <a:lvl7pPr marL="2743200" algn="l" defTabSz="914400" rtl="0" eaLnBrk="1" latinLnBrk="0" hangingPunct="1">
                        <a:defRPr sz="1800" b="1" kern="1200">
                          <a:solidFill>
                            <a:schemeClr val="lt1"/>
                          </a:solidFill>
                          <a:latin typeface="Calibri"/>
                        </a:defRPr>
                      </a:lvl7pPr>
                      <a:lvl8pPr marL="3200400" algn="l" defTabSz="914400" rtl="0" eaLnBrk="1" latinLnBrk="0" hangingPunct="1">
                        <a:defRPr sz="1800" b="1" kern="1200">
                          <a:solidFill>
                            <a:schemeClr val="lt1"/>
                          </a:solidFill>
                          <a:latin typeface="Calibri"/>
                        </a:defRPr>
                      </a:lvl8pPr>
                      <a:lvl9pPr marL="3657600" algn="l" defTabSz="914400" rtl="0" eaLnBrk="1" latinLnBrk="0" hangingPunct="1">
                        <a:defRPr sz="1800" b="1" kern="1200">
                          <a:solidFill>
                            <a:schemeClr val="lt1"/>
                          </a:solidFill>
                          <a:latin typeface="Calibri"/>
                        </a:defRPr>
                      </a:lvl9pPr>
                    </a:lstStyle>
                    <a:p>
                      <a:pPr algn="ctr">
                        <a:spcAft>
                          <a:spcPts val="0"/>
                        </a:spcAft>
                      </a:pPr>
                      <a:r>
                        <a:rPr lang="en-IN" sz="1200" b="0" dirty="0">
                          <a:solidFill>
                            <a:schemeClr val="tx1"/>
                          </a:solidFill>
                          <a:effectLst/>
                          <a:latin typeface="Arial" panose="020B0604020202020204" pitchFamily="34" charset="0"/>
                          <a:cs typeface="Arial" panose="020B0604020202020204" pitchFamily="34" charset="0"/>
                        </a:rPr>
                        <a:t>Average/ Median of </a:t>
                      </a:r>
                    </a:p>
                    <a:p>
                      <a:pPr algn="ctr">
                        <a:spcAft>
                          <a:spcPts val="0"/>
                        </a:spcAft>
                      </a:pPr>
                      <a:r>
                        <a:rPr lang="en-IN" sz="1200" b="0" dirty="0">
                          <a:solidFill>
                            <a:schemeClr val="tx1"/>
                          </a:solidFill>
                          <a:effectLst/>
                          <a:latin typeface="Arial" panose="020B0604020202020204" pitchFamily="34" charset="0"/>
                          <a:cs typeface="Arial" panose="020B0604020202020204" pitchFamily="34" charset="0"/>
                        </a:rPr>
                        <a:t>comparable companies</a:t>
                      </a:r>
                      <a:endParaRPr lang="en-IN" sz="1200" b="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ysClr val="window" lastClr="FFFFFF">
                        <a:lumMod val="85000"/>
                      </a:sysClr>
                    </a:solidFill>
                  </a:tcPr>
                </a:tc>
                <a:extLst>
                  <a:ext uri="{0D108BD9-81ED-4DB2-BD59-A6C34878D82A}">
                    <a16:rowId xmlns:a16="http://schemas.microsoft.com/office/drawing/2014/main" xmlns="" val="10000"/>
                  </a:ext>
                </a:extLst>
              </a:tr>
              <a:tr h="193191">
                <a:tc>
                  <a:txBody>
                    <a:bodyPr/>
                    <a:lstStyle>
                      <a:lvl1pPr marL="0" algn="l" defTabSz="914400" rtl="0" eaLnBrk="1" latinLnBrk="0" hangingPunct="1">
                        <a:defRPr sz="1800" b="1" kern="1200">
                          <a:solidFill>
                            <a:schemeClr val="lt1"/>
                          </a:solidFill>
                          <a:latin typeface="Calibri"/>
                        </a:defRPr>
                      </a:lvl1pPr>
                      <a:lvl2pPr marL="457200" algn="l" defTabSz="914400" rtl="0" eaLnBrk="1" latinLnBrk="0" hangingPunct="1">
                        <a:defRPr sz="1800" b="1" kern="1200">
                          <a:solidFill>
                            <a:schemeClr val="lt1"/>
                          </a:solidFill>
                          <a:latin typeface="Calibri"/>
                        </a:defRPr>
                      </a:lvl2pPr>
                      <a:lvl3pPr marL="914400" algn="l" defTabSz="914400" rtl="0" eaLnBrk="1" latinLnBrk="0" hangingPunct="1">
                        <a:defRPr sz="1800" b="1" kern="1200">
                          <a:solidFill>
                            <a:schemeClr val="lt1"/>
                          </a:solidFill>
                          <a:latin typeface="Calibri"/>
                        </a:defRPr>
                      </a:lvl3pPr>
                      <a:lvl4pPr marL="1371600" algn="l" defTabSz="914400" rtl="0" eaLnBrk="1" latinLnBrk="0" hangingPunct="1">
                        <a:defRPr sz="1800" b="1" kern="1200">
                          <a:solidFill>
                            <a:schemeClr val="lt1"/>
                          </a:solidFill>
                          <a:latin typeface="Calibri"/>
                        </a:defRPr>
                      </a:lvl4pPr>
                      <a:lvl5pPr marL="1828800" algn="l" defTabSz="914400" rtl="0" eaLnBrk="1" latinLnBrk="0" hangingPunct="1">
                        <a:defRPr sz="1800" b="1" kern="1200">
                          <a:solidFill>
                            <a:schemeClr val="lt1"/>
                          </a:solidFill>
                          <a:latin typeface="Calibri"/>
                        </a:defRPr>
                      </a:lvl5pPr>
                      <a:lvl6pPr marL="2286000" algn="l" defTabSz="914400" rtl="0" eaLnBrk="1" latinLnBrk="0" hangingPunct="1">
                        <a:defRPr sz="1800" b="1" kern="1200">
                          <a:solidFill>
                            <a:schemeClr val="lt1"/>
                          </a:solidFill>
                          <a:latin typeface="Calibri"/>
                        </a:defRPr>
                      </a:lvl6pPr>
                      <a:lvl7pPr marL="2743200" algn="l" defTabSz="914400" rtl="0" eaLnBrk="1" latinLnBrk="0" hangingPunct="1">
                        <a:defRPr sz="1800" b="1" kern="1200">
                          <a:solidFill>
                            <a:schemeClr val="lt1"/>
                          </a:solidFill>
                          <a:latin typeface="Calibri"/>
                        </a:defRPr>
                      </a:lvl7pPr>
                      <a:lvl8pPr marL="3200400" algn="l" defTabSz="914400" rtl="0" eaLnBrk="1" latinLnBrk="0" hangingPunct="1">
                        <a:defRPr sz="1800" b="1" kern="1200">
                          <a:solidFill>
                            <a:schemeClr val="lt1"/>
                          </a:solidFill>
                          <a:latin typeface="Calibri"/>
                        </a:defRPr>
                      </a:lvl8pPr>
                      <a:lvl9pPr marL="3657600" algn="l" defTabSz="914400" rtl="0" eaLnBrk="1" latinLnBrk="0" hangingPunct="1">
                        <a:defRPr sz="1800" b="1" kern="1200">
                          <a:solidFill>
                            <a:schemeClr val="lt1"/>
                          </a:solidFill>
                          <a:latin typeface="Calibri"/>
                        </a:defRPr>
                      </a:lvl9pPr>
                    </a:lstStyle>
                    <a:p>
                      <a:pPr algn="l">
                        <a:spcAft>
                          <a:spcPts val="0"/>
                        </a:spcAft>
                      </a:pPr>
                      <a:r>
                        <a:rPr lang="en-IN" sz="1200" b="0" dirty="0">
                          <a:solidFill>
                            <a:schemeClr val="tx1"/>
                          </a:solidFill>
                          <a:effectLst/>
                          <a:latin typeface="Arial" panose="020B0604020202020204" pitchFamily="34" charset="0"/>
                          <a:cs typeface="Arial" panose="020B0604020202020204" pitchFamily="34" charset="0"/>
                        </a:rPr>
                        <a:t>SG&amp;A/ Turnover</a:t>
                      </a:r>
                      <a:endParaRPr lang="en-IN" sz="1200" b="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ysClr val="window" lastClr="FFFFFF">
                        <a:lumMod val="85000"/>
                      </a:sys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spcAft>
                          <a:spcPts val="0"/>
                        </a:spcAft>
                      </a:pPr>
                      <a:r>
                        <a:rPr lang="en-IN" sz="1200" b="0" dirty="0">
                          <a:solidFill>
                            <a:schemeClr val="tx1"/>
                          </a:solidFill>
                          <a:effectLst/>
                          <a:latin typeface="Arial" panose="020B0604020202020204" pitchFamily="34" charset="0"/>
                          <a:cs typeface="Arial" panose="020B0604020202020204" pitchFamily="34" charset="0"/>
                        </a:rPr>
                        <a:t>40%</a:t>
                      </a:r>
                      <a:endParaRPr lang="en-IN" sz="1200" b="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ysClr val="window" lastClr="FFFFFF">
                        <a:lumMod val="85000"/>
                      </a:sys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spcAft>
                          <a:spcPts val="0"/>
                        </a:spcAft>
                      </a:pPr>
                      <a:r>
                        <a:rPr lang="en-IN" sz="1200" b="0" dirty="0">
                          <a:solidFill>
                            <a:schemeClr val="tx1"/>
                          </a:solidFill>
                          <a:effectLst/>
                          <a:latin typeface="Arial" panose="020B0604020202020204" pitchFamily="34" charset="0"/>
                          <a:cs typeface="Arial" panose="020B0604020202020204" pitchFamily="34" charset="0"/>
                        </a:rPr>
                        <a:t>14%</a:t>
                      </a:r>
                      <a:endParaRPr lang="en-IN" sz="1200" b="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ysClr val="window" lastClr="FFFFFF">
                        <a:lumMod val="85000"/>
                      </a:sysClr>
                    </a:solidFill>
                  </a:tcPr>
                </a:tc>
                <a:extLst>
                  <a:ext uri="{0D108BD9-81ED-4DB2-BD59-A6C34878D82A}">
                    <a16:rowId xmlns:a16="http://schemas.microsoft.com/office/drawing/2014/main" xmlns="" val="10001"/>
                  </a:ext>
                </a:extLst>
              </a:tr>
              <a:tr h="193191">
                <a:tc>
                  <a:txBody>
                    <a:bodyPr/>
                    <a:lstStyle>
                      <a:lvl1pPr marL="0" algn="l" defTabSz="914400" rtl="0" eaLnBrk="1" latinLnBrk="0" hangingPunct="1">
                        <a:defRPr sz="1800" b="1" kern="1200">
                          <a:solidFill>
                            <a:schemeClr val="lt1"/>
                          </a:solidFill>
                          <a:latin typeface="Calibri"/>
                        </a:defRPr>
                      </a:lvl1pPr>
                      <a:lvl2pPr marL="457200" algn="l" defTabSz="914400" rtl="0" eaLnBrk="1" latinLnBrk="0" hangingPunct="1">
                        <a:defRPr sz="1800" b="1" kern="1200">
                          <a:solidFill>
                            <a:schemeClr val="lt1"/>
                          </a:solidFill>
                          <a:latin typeface="Calibri"/>
                        </a:defRPr>
                      </a:lvl2pPr>
                      <a:lvl3pPr marL="914400" algn="l" defTabSz="914400" rtl="0" eaLnBrk="1" latinLnBrk="0" hangingPunct="1">
                        <a:defRPr sz="1800" b="1" kern="1200">
                          <a:solidFill>
                            <a:schemeClr val="lt1"/>
                          </a:solidFill>
                          <a:latin typeface="Calibri"/>
                        </a:defRPr>
                      </a:lvl3pPr>
                      <a:lvl4pPr marL="1371600" algn="l" defTabSz="914400" rtl="0" eaLnBrk="1" latinLnBrk="0" hangingPunct="1">
                        <a:defRPr sz="1800" b="1" kern="1200">
                          <a:solidFill>
                            <a:schemeClr val="lt1"/>
                          </a:solidFill>
                          <a:latin typeface="Calibri"/>
                        </a:defRPr>
                      </a:lvl4pPr>
                      <a:lvl5pPr marL="1828800" algn="l" defTabSz="914400" rtl="0" eaLnBrk="1" latinLnBrk="0" hangingPunct="1">
                        <a:defRPr sz="1800" b="1" kern="1200">
                          <a:solidFill>
                            <a:schemeClr val="lt1"/>
                          </a:solidFill>
                          <a:latin typeface="Calibri"/>
                        </a:defRPr>
                      </a:lvl5pPr>
                      <a:lvl6pPr marL="2286000" algn="l" defTabSz="914400" rtl="0" eaLnBrk="1" latinLnBrk="0" hangingPunct="1">
                        <a:defRPr sz="1800" b="1" kern="1200">
                          <a:solidFill>
                            <a:schemeClr val="lt1"/>
                          </a:solidFill>
                          <a:latin typeface="Calibri"/>
                        </a:defRPr>
                      </a:lvl6pPr>
                      <a:lvl7pPr marL="2743200" algn="l" defTabSz="914400" rtl="0" eaLnBrk="1" latinLnBrk="0" hangingPunct="1">
                        <a:defRPr sz="1800" b="1" kern="1200">
                          <a:solidFill>
                            <a:schemeClr val="lt1"/>
                          </a:solidFill>
                          <a:latin typeface="Calibri"/>
                        </a:defRPr>
                      </a:lvl7pPr>
                      <a:lvl8pPr marL="3200400" algn="l" defTabSz="914400" rtl="0" eaLnBrk="1" latinLnBrk="0" hangingPunct="1">
                        <a:defRPr sz="1800" b="1" kern="1200">
                          <a:solidFill>
                            <a:schemeClr val="lt1"/>
                          </a:solidFill>
                          <a:latin typeface="Calibri"/>
                        </a:defRPr>
                      </a:lvl8pPr>
                      <a:lvl9pPr marL="3657600" algn="l" defTabSz="914400" rtl="0" eaLnBrk="1" latinLnBrk="0" hangingPunct="1">
                        <a:defRPr sz="1800" b="1" kern="1200">
                          <a:solidFill>
                            <a:schemeClr val="lt1"/>
                          </a:solidFill>
                          <a:latin typeface="Calibri"/>
                        </a:defRPr>
                      </a:lvl9pPr>
                    </a:lstStyle>
                    <a:p>
                      <a:pPr algn="l">
                        <a:spcAft>
                          <a:spcPts val="0"/>
                        </a:spcAft>
                      </a:pPr>
                      <a:r>
                        <a:rPr lang="en-IN" sz="1200" b="0" dirty="0">
                          <a:solidFill>
                            <a:schemeClr val="tx1"/>
                          </a:solidFill>
                          <a:effectLst/>
                          <a:latin typeface="Arial" panose="020B0604020202020204" pitchFamily="34" charset="0"/>
                          <a:cs typeface="Arial" panose="020B0604020202020204" pitchFamily="34" charset="0"/>
                        </a:rPr>
                        <a:t>AMP/ Turnover</a:t>
                      </a:r>
                      <a:endParaRPr lang="en-IN" sz="1200" b="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ysClr val="window" lastClr="FFFFFF">
                        <a:lumMod val="85000"/>
                      </a:sys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spcAft>
                          <a:spcPts val="0"/>
                        </a:spcAft>
                      </a:pPr>
                      <a:r>
                        <a:rPr lang="en-IN" sz="1200" b="0" dirty="0">
                          <a:solidFill>
                            <a:schemeClr val="tx1"/>
                          </a:solidFill>
                          <a:effectLst/>
                          <a:latin typeface="Arial" panose="020B0604020202020204" pitchFamily="34" charset="0"/>
                          <a:cs typeface="Arial" panose="020B0604020202020204" pitchFamily="34" charset="0"/>
                        </a:rPr>
                        <a:t>10%</a:t>
                      </a:r>
                      <a:endParaRPr lang="en-IN" sz="1200" b="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ysClr val="window" lastClr="FFFFFF">
                        <a:lumMod val="85000"/>
                      </a:sys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spcAft>
                          <a:spcPts val="0"/>
                        </a:spcAft>
                      </a:pPr>
                      <a:r>
                        <a:rPr lang="en-IN" sz="1200" b="0" dirty="0">
                          <a:solidFill>
                            <a:schemeClr val="tx1"/>
                          </a:solidFill>
                          <a:effectLst/>
                          <a:latin typeface="Arial" panose="020B0604020202020204" pitchFamily="34" charset="0"/>
                          <a:cs typeface="Arial" panose="020B0604020202020204" pitchFamily="34" charset="0"/>
                        </a:rPr>
                        <a:t>2%</a:t>
                      </a:r>
                      <a:endParaRPr lang="en-IN" sz="1200" b="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ysClr val="window" lastClr="FFFFFF">
                        <a:lumMod val="85000"/>
                      </a:sysClr>
                    </a:solidFill>
                  </a:tcPr>
                </a:tc>
                <a:extLst>
                  <a:ext uri="{0D108BD9-81ED-4DB2-BD59-A6C34878D82A}">
                    <a16:rowId xmlns:a16="http://schemas.microsoft.com/office/drawing/2014/main" xmlns="" val="10002"/>
                  </a:ext>
                </a:extLst>
              </a:tr>
              <a:tr h="193191">
                <a:tc>
                  <a:txBody>
                    <a:bodyPr/>
                    <a:lstStyle>
                      <a:lvl1pPr marL="0" algn="l" defTabSz="914400" rtl="0" eaLnBrk="1" latinLnBrk="0" hangingPunct="1">
                        <a:defRPr sz="1800" b="1" kern="1200">
                          <a:solidFill>
                            <a:schemeClr val="lt1"/>
                          </a:solidFill>
                          <a:latin typeface="Calibri"/>
                        </a:defRPr>
                      </a:lvl1pPr>
                      <a:lvl2pPr marL="457200" algn="l" defTabSz="914400" rtl="0" eaLnBrk="1" latinLnBrk="0" hangingPunct="1">
                        <a:defRPr sz="1800" b="1" kern="1200">
                          <a:solidFill>
                            <a:schemeClr val="lt1"/>
                          </a:solidFill>
                          <a:latin typeface="Calibri"/>
                        </a:defRPr>
                      </a:lvl2pPr>
                      <a:lvl3pPr marL="914400" algn="l" defTabSz="914400" rtl="0" eaLnBrk="1" latinLnBrk="0" hangingPunct="1">
                        <a:defRPr sz="1800" b="1" kern="1200">
                          <a:solidFill>
                            <a:schemeClr val="lt1"/>
                          </a:solidFill>
                          <a:latin typeface="Calibri"/>
                        </a:defRPr>
                      </a:lvl3pPr>
                      <a:lvl4pPr marL="1371600" algn="l" defTabSz="914400" rtl="0" eaLnBrk="1" latinLnBrk="0" hangingPunct="1">
                        <a:defRPr sz="1800" b="1" kern="1200">
                          <a:solidFill>
                            <a:schemeClr val="lt1"/>
                          </a:solidFill>
                          <a:latin typeface="Calibri"/>
                        </a:defRPr>
                      </a:lvl4pPr>
                      <a:lvl5pPr marL="1828800" algn="l" defTabSz="914400" rtl="0" eaLnBrk="1" latinLnBrk="0" hangingPunct="1">
                        <a:defRPr sz="1800" b="1" kern="1200">
                          <a:solidFill>
                            <a:schemeClr val="lt1"/>
                          </a:solidFill>
                          <a:latin typeface="Calibri"/>
                        </a:defRPr>
                      </a:lvl5pPr>
                      <a:lvl6pPr marL="2286000" algn="l" defTabSz="914400" rtl="0" eaLnBrk="1" latinLnBrk="0" hangingPunct="1">
                        <a:defRPr sz="1800" b="1" kern="1200">
                          <a:solidFill>
                            <a:schemeClr val="lt1"/>
                          </a:solidFill>
                          <a:latin typeface="Calibri"/>
                        </a:defRPr>
                      </a:lvl6pPr>
                      <a:lvl7pPr marL="2743200" algn="l" defTabSz="914400" rtl="0" eaLnBrk="1" latinLnBrk="0" hangingPunct="1">
                        <a:defRPr sz="1800" b="1" kern="1200">
                          <a:solidFill>
                            <a:schemeClr val="lt1"/>
                          </a:solidFill>
                          <a:latin typeface="Calibri"/>
                        </a:defRPr>
                      </a:lvl7pPr>
                      <a:lvl8pPr marL="3200400" algn="l" defTabSz="914400" rtl="0" eaLnBrk="1" latinLnBrk="0" hangingPunct="1">
                        <a:defRPr sz="1800" b="1" kern="1200">
                          <a:solidFill>
                            <a:schemeClr val="lt1"/>
                          </a:solidFill>
                          <a:latin typeface="Calibri"/>
                        </a:defRPr>
                      </a:lvl8pPr>
                      <a:lvl9pPr marL="3657600" algn="l" defTabSz="914400" rtl="0" eaLnBrk="1" latinLnBrk="0" hangingPunct="1">
                        <a:defRPr sz="1800" b="1" kern="1200">
                          <a:solidFill>
                            <a:schemeClr val="lt1"/>
                          </a:solidFill>
                          <a:latin typeface="Calibri"/>
                        </a:defRPr>
                      </a:lvl9pPr>
                    </a:lstStyle>
                    <a:p>
                      <a:pPr algn="l">
                        <a:spcAft>
                          <a:spcPts val="0"/>
                        </a:spcAft>
                      </a:pPr>
                      <a:r>
                        <a:rPr lang="en-IN" sz="1200" b="0" dirty="0">
                          <a:solidFill>
                            <a:schemeClr val="tx1"/>
                          </a:solidFill>
                          <a:effectLst/>
                          <a:latin typeface="Arial" panose="020B0604020202020204" pitchFamily="34" charset="0"/>
                          <a:cs typeface="Arial" panose="020B0604020202020204" pitchFamily="34" charset="0"/>
                        </a:rPr>
                        <a:t>Gross Margin</a:t>
                      </a:r>
                      <a:endParaRPr lang="en-IN" sz="1200" b="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ysClr val="window" lastClr="FFFFFF">
                        <a:lumMod val="85000"/>
                      </a:sys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spcAft>
                          <a:spcPts val="0"/>
                        </a:spcAft>
                      </a:pPr>
                      <a:r>
                        <a:rPr lang="en-IN" sz="1200" b="0" dirty="0">
                          <a:solidFill>
                            <a:schemeClr val="tx1"/>
                          </a:solidFill>
                          <a:effectLst/>
                          <a:latin typeface="Arial" panose="020B0604020202020204" pitchFamily="34" charset="0"/>
                          <a:cs typeface="Arial" panose="020B0604020202020204" pitchFamily="34" charset="0"/>
                        </a:rPr>
                        <a:t>48%</a:t>
                      </a:r>
                      <a:endParaRPr lang="en-IN" sz="1200" b="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ysClr val="window" lastClr="FFFFFF">
                        <a:lumMod val="85000"/>
                      </a:sys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spcAft>
                          <a:spcPts val="0"/>
                        </a:spcAft>
                      </a:pPr>
                      <a:r>
                        <a:rPr lang="en-IN" sz="1200" b="0" dirty="0">
                          <a:solidFill>
                            <a:schemeClr val="tx1"/>
                          </a:solidFill>
                          <a:effectLst/>
                          <a:latin typeface="Arial" panose="020B0604020202020204" pitchFamily="34" charset="0"/>
                          <a:cs typeface="Arial" panose="020B0604020202020204" pitchFamily="34" charset="0"/>
                        </a:rPr>
                        <a:t>17%</a:t>
                      </a:r>
                      <a:endParaRPr lang="en-IN" sz="1200" b="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ysClr val="window" lastClr="FFFFFF">
                        <a:lumMod val="85000"/>
                      </a:sysClr>
                    </a:solidFill>
                  </a:tcPr>
                </a:tc>
                <a:extLst>
                  <a:ext uri="{0D108BD9-81ED-4DB2-BD59-A6C34878D82A}">
                    <a16:rowId xmlns:a16="http://schemas.microsoft.com/office/drawing/2014/main" xmlns="" val="10003"/>
                  </a:ext>
                </a:extLst>
              </a:tr>
              <a:tr h="193191">
                <a:tc>
                  <a:txBody>
                    <a:bodyPr/>
                    <a:lstStyle>
                      <a:lvl1pPr marL="0" algn="l" defTabSz="914400" rtl="0" eaLnBrk="1" latinLnBrk="0" hangingPunct="1">
                        <a:defRPr sz="1800" b="1" kern="1200">
                          <a:solidFill>
                            <a:schemeClr val="lt1"/>
                          </a:solidFill>
                          <a:latin typeface="Calibri"/>
                        </a:defRPr>
                      </a:lvl1pPr>
                      <a:lvl2pPr marL="457200" algn="l" defTabSz="914400" rtl="0" eaLnBrk="1" latinLnBrk="0" hangingPunct="1">
                        <a:defRPr sz="1800" b="1" kern="1200">
                          <a:solidFill>
                            <a:schemeClr val="lt1"/>
                          </a:solidFill>
                          <a:latin typeface="Calibri"/>
                        </a:defRPr>
                      </a:lvl2pPr>
                      <a:lvl3pPr marL="914400" algn="l" defTabSz="914400" rtl="0" eaLnBrk="1" latinLnBrk="0" hangingPunct="1">
                        <a:defRPr sz="1800" b="1" kern="1200">
                          <a:solidFill>
                            <a:schemeClr val="lt1"/>
                          </a:solidFill>
                          <a:latin typeface="Calibri"/>
                        </a:defRPr>
                      </a:lvl3pPr>
                      <a:lvl4pPr marL="1371600" algn="l" defTabSz="914400" rtl="0" eaLnBrk="1" latinLnBrk="0" hangingPunct="1">
                        <a:defRPr sz="1800" b="1" kern="1200">
                          <a:solidFill>
                            <a:schemeClr val="lt1"/>
                          </a:solidFill>
                          <a:latin typeface="Calibri"/>
                        </a:defRPr>
                      </a:lvl4pPr>
                      <a:lvl5pPr marL="1828800" algn="l" defTabSz="914400" rtl="0" eaLnBrk="1" latinLnBrk="0" hangingPunct="1">
                        <a:defRPr sz="1800" b="1" kern="1200">
                          <a:solidFill>
                            <a:schemeClr val="lt1"/>
                          </a:solidFill>
                          <a:latin typeface="Calibri"/>
                        </a:defRPr>
                      </a:lvl5pPr>
                      <a:lvl6pPr marL="2286000" algn="l" defTabSz="914400" rtl="0" eaLnBrk="1" latinLnBrk="0" hangingPunct="1">
                        <a:defRPr sz="1800" b="1" kern="1200">
                          <a:solidFill>
                            <a:schemeClr val="lt1"/>
                          </a:solidFill>
                          <a:latin typeface="Calibri"/>
                        </a:defRPr>
                      </a:lvl6pPr>
                      <a:lvl7pPr marL="2743200" algn="l" defTabSz="914400" rtl="0" eaLnBrk="1" latinLnBrk="0" hangingPunct="1">
                        <a:defRPr sz="1800" b="1" kern="1200">
                          <a:solidFill>
                            <a:schemeClr val="lt1"/>
                          </a:solidFill>
                          <a:latin typeface="Calibri"/>
                        </a:defRPr>
                      </a:lvl7pPr>
                      <a:lvl8pPr marL="3200400" algn="l" defTabSz="914400" rtl="0" eaLnBrk="1" latinLnBrk="0" hangingPunct="1">
                        <a:defRPr sz="1800" b="1" kern="1200">
                          <a:solidFill>
                            <a:schemeClr val="lt1"/>
                          </a:solidFill>
                          <a:latin typeface="Calibri"/>
                        </a:defRPr>
                      </a:lvl8pPr>
                      <a:lvl9pPr marL="3657600" algn="l" defTabSz="914400" rtl="0" eaLnBrk="1" latinLnBrk="0" hangingPunct="1">
                        <a:defRPr sz="1800" b="1" kern="1200">
                          <a:solidFill>
                            <a:schemeClr val="lt1"/>
                          </a:solidFill>
                          <a:latin typeface="Calibri"/>
                        </a:defRPr>
                      </a:lvl9pPr>
                    </a:lstStyle>
                    <a:p>
                      <a:pPr algn="l">
                        <a:spcAft>
                          <a:spcPts val="0"/>
                        </a:spcAft>
                      </a:pPr>
                      <a:r>
                        <a:rPr lang="en-IN" sz="1200" b="0" dirty="0">
                          <a:solidFill>
                            <a:schemeClr val="tx1"/>
                          </a:solidFill>
                          <a:effectLst/>
                          <a:latin typeface="Arial" panose="020B0604020202020204" pitchFamily="34" charset="0"/>
                          <a:cs typeface="Arial" panose="020B0604020202020204" pitchFamily="34" charset="0"/>
                        </a:rPr>
                        <a:t>Net Margin</a:t>
                      </a:r>
                      <a:endParaRPr lang="en-IN" sz="1200" b="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ysClr val="window" lastClr="FFFFFF">
                        <a:lumMod val="85000"/>
                      </a:sys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spcAft>
                          <a:spcPts val="0"/>
                        </a:spcAft>
                      </a:pPr>
                      <a:r>
                        <a:rPr lang="en-IN" sz="1200" b="0" dirty="0">
                          <a:solidFill>
                            <a:schemeClr val="tx1"/>
                          </a:solidFill>
                          <a:effectLst/>
                          <a:latin typeface="Arial" panose="020B0604020202020204" pitchFamily="34" charset="0"/>
                          <a:cs typeface="Arial" panose="020B0604020202020204" pitchFamily="34" charset="0"/>
                        </a:rPr>
                        <a:t>8%</a:t>
                      </a:r>
                      <a:endParaRPr lang="en-IN" sz="1200" b="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ysClr val="window" lastClr="FFFFFF">
                        <a:lumMod val="85000"/>
                      </a:sys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spcAft>
                          <a:spcPts val="0"/>
                        </a:spcAft>
                      </a:pPr>
                      <a:r>
                        <a:rPr lang="en-IN" sz="1200" b="0" dirty="0">
                          <a:solidFill>
                            <a:schemeClr val="tx1"/>
                          </a:solidFill>
                          <a:effectLst/>
                          <a:latin typeface="Arial" panose="020B0604020202020204" pitchFamily="34" charset="0"/>
                          <a:cs typeface="Arial" panose="020B0604020202020204" pitchFamily="34" charset="0"/>
                        </a:rPr>
                        <a:t>3%</a:t>
                      </a:r>
                      <a:endParaRPr lang="en-IN" sz="1200" b="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ysClr val="window" lastClr="FFFFFF">
                        <a:lumMod val="85000"/>
                      </a:sysClr>
                    </a:solidFill>
                  </a:tcPr>
                </a:tc>
                <a:extLst>
                  <a:ext uri="{0D108BD9-81ED-4DB2-BD59-A6C34878D82A}">
                    <a16:rowId xmlns:a16="http://schemas.microsoft.com/office/drawing/2014/main" xmlns="" val="10004"/>
                  </a:ext>
                </a:extLst>
              </a:tr>
            </a:tbl>
          </a:graphicData>
        </a:graphic>
      </p:graphicFrame>
      <p:sp>
        <p:nvSpPr>
          <p:cNvPr id="20" name="Text Box 20">
            <a:extLst>
              <a:ext uri="{FF2B5EF4-FFF2-40B4-BE49-F238E27FC236}">
                <a16:creationId xmlns:a16="http://schemas.microsoft.com/office/drawing/2014/main" xmlns="" id="{CE39AD5F-3799-4BD1-9760-44CD3AA14168}"/>
              </a:ext>
            </a:extLst>
          </p:cNvPr>
          <p:cNvSpPr txBox="1">
            <a:spLocks noChangeArrowheads="1"/>
          </p:cNvSpPr>
          <p:nvPr/>
        </p:nvSpPr>
        <p:spPr bwMode="auto">
          <a:xfrm>
            <a:off x="2022711" y="3604724"/>
            <a:ext cx="6072318" cy="892552"/>
          </a:xfrm>
          <a:prstGeom prst="rect">
            <a:avLst/>
          </a:prstGeom>
          <a:noFill/>
          <a:ln w="3175">
            <a:solidFill>
              <a:schemeClr val="bg1">
                <a:lumMod val="85000"/>
              </a:schemeClr>
            </a:solidFill>
            <a:miter lim="800000"/>
            <a:headEnd/>
            <a:tailEnd/>
          </a:ln>
        </p:spPr>
        <p:txBody>
          <a:bodyPr wrap="square" lIns="63500" tIns="91440" rIns="64800" bIns="91440">
            <a:spAutoFit/>
          </a:bodyPr>
          <a:lstStyle>
            <a:defPPr>
              <a:defRPr lang="en-US"/>
            </a:defPPr>
            <a:lvl1pPr marL="171450" marR="0" lvl="0" indent="-171450" fontAlgn="base">
              <a:lnSpc>
                <a:spcPct val="100000"/>
              </a:lnSpc>
              <a:spcBef>
                <a:spcPts val="600"/>
              </a:spcBef>
              <a:spcAft>
                <a:spcPct val="0"/>
              </a:spcAft>
              <a:buClrTx/>
              <a:buSzTx/>
              <a:buFont typeface="Arial" panose="020B0604020202020204" pitchFamily="34" charset="0"/>
              <a:buChar char="•"/>
              <a:tabLst/>
              <a:defRPr kumimoji="0" sz="1200" b="0" u="none" strike="noStrike" kern="0" cap="none" spc="0" normalizeH="0" baseline="0">
                <a:ln>
                  <a:noFill/>
                </a:ln>
                <a:solidFill>
                  <a:srgbClr val="000000"/>
                </a:solidFill>
                <a:effectLst/>
                <a:uLnTx/>
                <a:uFillTx/>
                <a:latin typeface="Arial" panose="020B0604020202020204" pitchFamily="34" charset="0"/>
                <a:cs typeface="Arial" panose="020B0604020202020204" pitchFamily="34" charset="0"/>
              </a:defRPr>
            </a:lvl1pPr>
          </a:lstStyle>
          <a:p>
            <a:pPr>
              <a:defRPr/>
            </a:pPr>
            <a:r>
              <a:rPr lang="en-US" dirty="0">
                <a:sym typeface="Wingdings" pitchFamily="2" charset="2"/>
              </a:rPr>
              <a:t>Would Customs Authorities accept the analysis, </a:t>
            </a:r>
            <a:r>
              <a:rPr lang="en-US" dirty="0" smtClean="0">
                <a:sym typeface="Wingdings" pitchFamily="2" charset="2"/>
              </a:rPr>
              <a:t>if </a:t>
            </a:r>
            <a:r>
              <a:rPr lang="en-US" dirty="0">
                <a:sym typeface="Wingdings" pitchFamily="2" charset="2"/>
              </a:rPr>
              <a:t>customs duty rate </a:t>
            </a:r>
            <a:r>
              <a:rPr lang="en-US" dirty="0" smtClean="0">
                <a:sym typeface="Wingdings" pitchFamily="2" charset="2"/>
              </a:rPr>
              <a:t>is very high </a:t>
            </a:r>
            <a:r>
              <a:rPr lang="en-US" dirty="0">
                <a:sym typeface="Wingdings" pitchFamily="2" charset="2"/>
              </a:rPr>
              <a:t>?</a:t>
            </a:r>
          </a:p>
          <a:p>
            <a:pPr>
              <a:defRPr/>
            </a:pPr>
            <a:r>
              <a:rPr lang="en-US" dirty="0">
                <a:sym typeface="Wingdings" pitchFamily="2" charset="2"/>
              </a:rPr>
              <a:t>Would Income Tax Officer give clean order in TP assessment ?</a:t>
            </a:r>
          </a:p>
          <a:p>
            <a:pPr>
              <a:defRPr/>
            </a:pPr>
            <a:r>
              <a:rPr lang="en-US" dirty="0" smtClean="0">
                <a:sym typeface="Wingdings" pitchFamily="2" charset="2"/>
              </a:rPr>
              <a:t>Transaction </a:t>
            </a:r>
            <a:r>
              <a:rPr lang="en-US" dirty="0">
                <a:sym typeface="Wingdings" pitchFamily="2" charset="2"/>
              </a:rPr>
              <a:t>may be arm’s length, however, not </a:t>
            </a:r>
            <a:r>
              <a:rPr lang="en-US" dirty="0" smtClean="0">
                <a:sym typeface="Wingdings" pitchFamily="2" charset="2"/>
              </a:rPr>
              <a:t>justified </a:t>
            </a:r>
            <a:r>
              <a:rPr lang="en-US" dirty="0">
                <a:sym typeface="Wingdings" pitchFamily="2" charset="2"/>
              </a:rPr>
              <a:t>by “one sided testing”.</a:t>
            </a:r>
          </a:p>
        </p:txBody>
      </p:sp>
      <p:sp>
        <p:nvSpPr>
          <p:cNvPr id="21" name="Rectangle 8">
            <a:extLst>
              <a:ext uri="{FF2B5EF4-FFF2-40B4-BE49-F238E27FC236}">
                <a16:creationId xmlns:a16="http://schemas.microsoft.com/office/drawing/2014/main" xmlns="" id="{B5709602-AADF-4A11-9059-10F17BD485E9}"/>
              </a:ext>
            </a:extLst>
          </p:cNvPr>
          <p:cNvSpPr>
            <a:spLocks noChangeArrowheads="1"/>
          </p:cNvSpPr>
          <p:nvPr/>
        </p:nvSpPr>
        <p:spPr bwMode="blackWhite">
          <a:xfrm>
            <a:off x="8178643" y="3179858"/>
            <a:ext cx="813881" cy="367374"/>
          </a:xfrm>
          <a:prstGeom prst="rect">
            <a:avLst/>
          </a:prstGeom>
          <a:noFill/>
          <a:ln w="9525">
            <a:noFill/>
            <a:miter lim="800000"/>
            <a:headEnd/>
            <a:tailEnd/>
          </a:ln>
        </p:spPr>
        <p:txBody>
          <a:bodyPr wrap="none" lIns="63500" tIns="0" rIns="64800" bIns="0" anchor="ctr"/>
          <a:lstStyle/>
          <a:p>
            <a:pPr algn="r" fontAlgn="base">
              <a:spcBef>
                <a:spcPct val="0"/>
              </a:spcBef>
              <a:spcAft>
                <a:spcPct val="0"/>
              </a:spcAft>
            </a:pPr>
            <a:r>
              <a:rPr lang="en-US" sz="1000" dirty="0" smtClean="0">
                <a:solidFill>
                  <a:srgbClr val="000000"/>
                </a:solidFill>
                <a:latin typeface="Arial" panose="020B0604020202020204" pitchFamily="34" charset="0"/>
                <a:cs typeface="Arial" panose="020B0604020202020204" pitchFamily="34" charset="0"/>
              </a:rPr>
              <a:t>OVERSEAS</a:t>
            </a:r>
            <a:endParaRPr lang="en-US" sz="1000" dirty="0">
              <a:solidFill>
                <a:srgbClr val="00000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54699098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1" name="Title 1">
            <a:extLst>
              <a:ext uri="{FF2B5EF4-FFF2-40B4-BE49-F238E27FC236}">
                <a16:creationId xmlns:a16="http://schemas.microsoft.com/office/drawing/2014/main" xmlns="" id="{42B4A305-B7B9-4D79-8919-1A64E2423822}"/>
              </a:ext>
            </a:extLst>
          </p:cNvPr>
          <p:cNvSpPr>
            <a:spLocks noGrp="1"/>
          </p:cNvSpPr>
          <p:nvPr>
            <p:ph type="title"/>
          </p:nvPr>
        </p:nvSpPr>
        <p:spPr>
          <a:xfrm>
            <a:off x="771969" y="64784"/>
            <a:ext cx="7202873" cy="856675"/>
          </a:xfrm>
        </p:spPr>
        <p:txBody>
          <a:bodyPr>
            <a:noAutofit/>
          </a:bodyPr>
          <a:lstStyle/>
          <a:p>
            <a:r>
              <a:rPr lang="en-US" sz="2400" dirty="0" smtClean="0"/>
              <a:t>Harmonisation of TP and Customs Duty            (3/3)  </a:t>
            </a:r>
            <a:endParaRPr lang="en-US" sz="2400" dirty="0"/>
          </a:p>
        </p:txBody>
      </p:sp>
      <p:sp>
        <p:nvSpPr>
          <p:cNvPr id="4" name="Slide Number Placeholder 3">
            <a:extLst>
              <a:ext uri="{FF2B5EF4-FFF2-40B4-BE49-F238E27FC236}">
                <a16:creationId xmlns:a16="http://schemas.microsoft.com/office/drawing/2014/main" xmlns="" id="{78B1FC00-6776-4E2B-BE19-CB5754906B3F}"/>
              </a:ext>
            </a:extLst>
          </p:cNvPr>
          <p:cNvSpPr>
            <a:spLocks noGrp="1"/>
          </p:cNvSpPr>
          <p:nvPr>
            <p:ph type="sldNum" sz="quarter" idx="12"/>
          </p:nvPr>
        </p:nvSpPr>
        <p:spPr/>
        <p:txBody>
          <a:bodyPr/>
          <a:lstStyle/>
          <a:p>
            <a:pPr>
              <a:defRPr/>
            </a:pPr>
            <a:fld id="{353CB433-A6EE-44F1-B9D3-A6E8EE95F9C9}" type="slidenum">
              <a:rPr lang="en-IN" smtClean="0">
                <a:solidFill>
                  <a:prstClr val="black">
                    <a:tint val="75000"/>
                    <a:alpha val="99000"/>
                  </a:prstClr>
                </a:solidFill>
                <a:latin typeface="Calibri"/>
              </a:rPr>
              <a:pPr>
                <a:defRPr/>
              </a:pPr>
              <a:t>15</a:t>
            </a:fld>
            <a:endParaRPr lang="en-IN" dirty="0">
              <a:solidFill>
                <a:prstClr val="black">
                  <a:tint val="75000"/>
                  <a:alpha val="99000"/>
                </a:prstClr>
              </a:solidFill>
              <a:latin typeface="Calibri"/>
            </a:endParaRPr>
          </a:p>
        </p:txBody>
      </p:sp>
      <p:sp>
        <p:nvSpPr>
          <p:cNvPr id="8" name="Text Box 17">
            <a:extLst>
              <a:ext uri="{FF2B5EF4-FFF2-40B4-BE49-F238E27FC236}">
                <a16:creationId xmlns:a16="http://schemas.microsoft.com/office/drawing/2014/main" xmlns="" id="{4671A5B6-C0CA-40B0-AE77-9F10E2C6680D}"/>
              </a:ext>
            </a:extLst>
          </p:cNvPr>
          <p:cNvSpPr txBox="1">
            <a:spLocks noChangeArrowheads="1"/>
          </p:cNvSpPr>
          <p:nvPr/>
        </p:nvSpPr>
        <p:spPr bwMode="auto">
          <a:xfrm>
            <a:off x="4005697" y="4476936"/>
            <a:ext cx="1543189" cy="831639"/>
          </a:xfrm>
          <a:prstGeom prst="rect">
            <a:avLst/>
          </a:prstGeom>
          <a:solidFill>
            <a:schemeClr val="bg1"/>
          </a:solidFill>
          <a:ln w="9525">
            <a:solidFill>
              <a:srgbClr val="C00000"/>
            </a:solidFill>
            <a:miter lim="800000"/>
            <a:headEnd/>
            <a:tailEnd/>
          </a:ln>
        </p:spPr>
        <p:txBody>
          <a:bodyPr lIns="92075" tIns="46038" rIns="92075" bIns="46038" anchor="ctr" anchorCtr="0">
            <a:noAutofit/>
          </a:bodyPr>
          <a:lstStyle>
            <a:defPPr>
              <a:defRPr lang="en-US"/>
            </a:defPPr>
            <a:lvl1pPr marR="0" lvl="0" indent="0" algn="ctr" eaLnBrk="0" fontAlgn="base" hangingPunct="0">
              <a:lnSpc>
                <a:spcPct val="100000"/>
              </a:lnSpc>
              <a:spcBef>
                <a:spcPct val="50000"/>
              </a:spcBef>
              <a:spcAft>
                <a:spcPct val="0"/>
              </a:spcAft>
              <a:buClrTx/>
              <a:buSzTx/>
              <a:buFontTx/>
              <a:buNone/>
              <a:tabLst/>
              <a:defRPr kumimoji="0" sz="1200" b="0" i="0" u="none" strike="noStrike" kern="0" cap="none" spc="0" normalizeH="0" baseline="0">
                <a:ln>
                  <a:noFill/>
                </a:ln>
                <a:effectLst/>
                <a:uLnTx/>
                <a:uFillTx/>
                <a:latin typeface="Arial" panose="020B0604020202020204" pitchFamily="34" charset="0"/>
                <a:cs typeface="Arial" panose="020B0604020202020204" pitchFamily="34" charset="0"/>
              </a:defRPr>
            </a:lvl1pPr>
          </a:lstStyle>
          <a:p>
            <a:pPr>
              <a:defRPr/>
            </a:pPr>
            <a:endParaRPr lang="en-US" sz="1000" dirty="0">
              <a:solidFill>
                <a:prstClr val="black"/>
              </a:solidFill>
            </a:endParaRPr>
          </a:p>
          <a:p>
            <a:pPr>
              <a:defRPr/>
            </a:pPr>
            <a:r>
              <a:rPr lang="en-US" sz="1000" dirty="0">
                <a:solidFill>
                  <a:prstClr val="black"/>
                </a:solidFill>
              </a:rPr>
              <a:t>Indian Customer</a:t>
            </a:r>
          </a:p>
          <a:p>
            <a:pPr>
              <a:defRPr/>
            </a:pPr>
            <a:endParaRPr lang="en-US" sz="1000" dirty="0">
              <a:solidFill>
                <a:prstClr val="black"/>
              </a:solidFill>
            </a:endParaRPr>
          </a:p>
        </p:txBody>
      </p:sp>
      <p:sp>
        <p:nvSpPr>
          <p:cNvPr id="9" name="Rectangle 3">
            <a:extLst>
              <a:ext uri="{FF2B5EF4-FFF2-40B4-BE49-F238E27FC236}">
                <a16:creationId xmlns:a16="http://schemas.microsoft.com/office/drawing/2014/main" xmlns="" id="{9022380B-E31E-4A93-9780-82CCA2DEAE23}"/>
              </a:ext>
            </a:extLst>
          </p:cNvPr>
          <p:cNvSpPr>
            <a:spLocks noChangeArrowheads="1"/>
          </p:cNvSpPr>
          <p:nvPr/>
        </p:nvSpPr>
        <p:spPr bwMode="blackWhite">
          <a:xfrm>
            <a:off x="8122159" y="3455389"/>
            <a:ext cx="824620" cy="402230"/>
          </a:xfrm>
          <a:prstGeom prst="rect">
            <a:avLst/>
          </a:prstGeom>
          <a:noFill/>
          <a:ln w="9525">
            <a:noFill/>
            <a:miter lim="800000"/>
            <a:headEnd/>
            <a:tailEnd/>
          </a:ln>
        </p:spPr>
        <p:txBody>
          <a:bodyPr wrap="none" lIns="63500" tIns="0" rIns="64800" bIns="0" anchor="ctr"/>
          <a:lstStyle/>
          <a:p>
            <a:pPr algn="r" fontAlgn="base">
              <a:spcBef>
                <a:spcPct val="0"/>
              </a:spcBef>
              <a:spcAft>
                <a:spcPct val="0"/>
              </a:spcAft>
              <a:defRPr/>
            </a:pPr>
            <a:r>
              <a:rPr lang="en-US" sz="1000" dirty="0">
                <a:solidFill>
                  <a:srgbClr val="000000"/>
                </a:solidFill>
                <a:latin typeface="Arial" panose="020B0604020202020204" pitchFamily="34" charset="0"/>
                <a:cs typeface="Arial" panose="020B0604020202020204" pitchFamily="34" charset="0"/>
              </a:rPr>
              <a:t>INDIA</a:t>
            </a:r>
          </a:p>
        </p:txBody>
      </p:sp>
      <p:sp>
        <p:nvSpPr>
          <p:cNvPr id="10" name="Line 5">
            <a:extLst>
              <a:ext uri="{FF2B5EF4-FFF2-40B4-BE49-F238E27FC236}">
                <a16:creationId xmlns:a16="http://schemas.microsoft.com/office/drawing/2014/main" xmlns="" id="{20F3F13C-F0CF-4043-AD86-5F854ABAB775}"/>
              </a:ext>
            </a:extLst>
          </p:cNvPr>
          <p:cNvSpPr>
            <a:spLocks noChangeShapeType="1"/>
          </p:cNvSpPr>
          <p:nvPr/>
        </p:nvSpPr>
        <p:spPr bwMode="blackWhite">
          <a:xfrm>
            <a:off x="831453" y="2482448"/>
            <a:ext cx="0" cy="1816497"/>
          </a:xfrm>
          <a:prstGeom prst="line">
            <a:avLst/>
          </a:prstGeom>
          <a:noFill/>
          <a:ln w="9525">
            <a:solidFill>
              <a:srgbClr val="800000"/>
            </a:solidFill>
            <a:round/>
            <a:headEnd/>
            <a:tailEnd type="triangle" w="med" len="med"/>
          </a:ln>
        </p:spPr>
        <p:txBody>
          <a:bodyPr wrap="none" lIns="63500" tIns="0" rIns="64800" bIns="0"/>
          <a:lstStyle/>
          <a:p>
            <a:pPr fontAlgn="base">
              <a:spcBef>
                <a:spcPct val="0"/>
              </a:spcBef>
              <a:spcAft>
                <a:spcPct val="0"/>
              </a:spcAft>
              <a:defRPr/>
            </a:pPr>
            <a:endParaRPr lang="en-US" sz="1000" dirty="0">
              <a:solidFill>
                <a:srgbClr val="000000"/>
              </a:solidFill>
              <a:latin typeface="Arial" panose="020B0604020202020204" pitchFamily="34" charset="0"/>
              <a:cs typeface="Arial" panose="020B0604020202020204" pitchFamily="34" charset="0"/>
            </a:endParaRPr>
          </a:p>
        </p:txBody>
      </p:sp>
      <p:sp>
        <p:nvSpPr>
          <p:cNvPr id="12" name="Text Box 8">
            <a:extLst>
              <a:ext uri="{FF2B5EF4-FFF2-40B4-BE49-F238E27FC236}">
                <a16:creationId xmlns:a16="http://schemas.microsoft.com/office/drawing/2014/main" xmlns="" id="{9D313F1A-7E07-444E-BCE8-6B245B99A029}"/>
              </a:ext>
            </a:extLst>
          </p:cNvPr>
          <p:cNvSpPr txBox="1">
            <a:spLocks noChangeArrowheads="1"/>
          </p:cNvSpPr>
          <p:nvPr/>
        </p:nvSpPr>
        <p:spPr bwMode="blackWhite">
          <a:xfrm>
            <a:off x="1821326" y="5479854"/>
            <a:ext cx="2051389" cy="447173"/>
          </a:xfrm>
          <a:prstGeom prst="rect">
            <a:avLst/>
          </a:prstGeom>
          <a:noFill/>
          <a:ln w="9525">
            <a:solidFill>
              <a:schemeClr val="bg1">
                <a:lumMod val="75000"/>
              </a:schemeClr>
            </a:solidFill>
            <a:miter lim="800000"/>
            <a:headEnd/>
            <a:tailEnd/>
          </a:ln>
        </p:spPr>
        <p:txBody>
          <a:bodyPr wrap="none" tIns="91440" bIns="91440"/>
          <a:lstStyle/>
          <a:p>
            <a:pPr fontAlgn="base">
              <a:spcBef>
                <a:spcPct val="0"/>
              </a:spcBef>
              <a:spcAft>
                <a:spcPct val="0"/>
              </a:spcAft>
              <a:buFont typeface="Wingdings" pitchFamily="2" charset="2"/>
              <a:buNone/>
              <a:defRPr/>
            </a:pPr>
            <a:r>
              <a:rPr lang="en-US" sz="1000" dirty="0">
                <a:solidFill>
                  <a:srgbClr val="800000"/>
                </a:solidFill>
                <a:latin typeface="Arial" panose="020B0604020202020204" pitchFamily="34" charset="0"/>
                <a:cs typeface="Arial" panose="020B0604020202020204" pitchFamily="34" charset="0"/>
                <a:sym typeface="Wingdings" pitchFamily="2" charset="2"/>
              </a:rPr>
              <a:t> Flow of legal title of goods</a:t>
            </a:r>
          </a:p>
          <a:p>
            <a:pPr fontAlgn="base">
              <a:spcBef>
                <a:spcPct val="0"/>
              </a:spcBef>
              <a:spcAft>
                <a:spcPct val="0"/>
              </a:spcAft>
              <a:buFont typeface="Wingdings" pitchFamily="2" charset="2"/>
              <a:buNone/>
              <a:defRPr/>
            </a:pPr>
            <a:r>
              <a:rPr lang="en-US" sz="1000" dirty="0">
                <a:solidFill>
                  <a:srgbClr val="006600"/>
                </a:solidFill>
                <a:latin typeface="Arial" panose="020B0604020202020204" pitchFamily="34" charset="0"/>
                <a:cs typeface="Arial" panose="020B0604020202020204" pitchFamily="34" charset="0"/>
                <a:sym typeface="Wingdings" pitchFamily="2" charset="2"/>
              </a:rPr>
              <a:t> </a:t>
            </a:r>
            <a:r>
              <a:rPr lang="en-US" sz="1000" dirty="0">
                <a:solidFill>
                  <a:srgbClr val="006600"/>
                </a:solidFill>
                <a:latin typeface="Arial" panose="020B0604020202020204" pitchFamily="34" charset="0"/>
                <a:cs typeface="Arial" panose="020B0604020202020204" pitchFamily="34" charset="0"/>
              </a:rPr>
              <a:t>Physical movement of goods</a:t>
            </a:r>
          </a:p>
        </p:txBody>
      </p:sp>
      <p:sp>
        <p:nvSpPr>
          <p:cNvPr id="13" name="Line 10">
            <a:extLst>
              <a:ext uri="{FF2B5EF4-FFF2-40B4-BE49-F238E27FC236}">
                <a16:creationId xmlns:a16="http://schemas.microsoft.com/office/drawing/2014/main" xmlns="" id="{D8AFE7BB-B5DE-4E71-8DD9-F2BB94AF8463}"/>
              </a:ext>
            </a:extLst>
          </p:cNvPr>
          <p:cNvSpPr>
            <a:spLocks noChangeShapeType="1"/>
          </p:cNvSpPr>
          <p:nvPr/>
        </p:nvSpPr>
        <p:spPr bwMode="blackWhite">
          <a:xfrm>
            <a:off x="1183184" y="2482448"/>
            <a:ext cx="0" cy="1816497"/>
          </a:xfrm>
          <a:prstGeom prst="line">
            <a:avLst/>
          </a:prstGeom>
          <a:noFill/>
          <a:ln w="9525">
            <a:solidFill>
              <a:srgbClr val="006600"/>
            </a:solidFill>
            <a:round/>
            <a:headEnd/>
            <a:tailEnd type="triangle" w="med" len="med"/>
          </a:ln>
        </p:spPr>
        <p:txBody>
          <a:bodyPr wrap="none" lIns="63500" tIns="0" rIns="64800" bIns="0"/>
          <a:lstStyle/>
          <a:p>
            <a:pPr fontAlgn="base">
              <a:spcBef>
                <a:spcPct val="0"/>
              </a:spcBef>
              <a:spcAft>
                <a:spcPct val="0"/>
              </a:spcAft>
              <a:defRPr/>
            </a:pPr>
            <a:endParaRPr lang="en-US" sz="1000" dirty="0">
              <a:solidFill>
                <a:srgbClr val="000000"/>
              </a:solidFill>
              <a:latin typeface="Arial" panose="020B0604020202020204" pitchFamily="34" charset="0"/>
              <a:cs typeface="Arial" panose="020B0604020202020204" pitchFamily="34" charset="0"/>
            </a:endParaRPr>
          </a:p>
        </p:txBody>
      </p:sp>
      <p:sp>
        <p:nvSpPr>
          <p:cNvPr id="14" name="Line 21">
            <a:extLst>
              <a:ext uri="{FF2B5EF4-FFF2-40B4-BE49-F238E27FC236}">
                <a16:creationId xmlns:a16="http://schemas.microsoft.com/office/drawing/2014/main" xmlns="" id="{6415E771-0001-4251-8197-2AF515E735CA}"/>
              </a:ext>
            </a:extLst>
          </p:cNvPr>
          <p:cNvSpPr>
            <a:spLocks noChangeShapeType="1"/>
          </p:cNvSpPr>
          <p:nvPr/>
        </p:nvSpPr>
        <p:spPr bwMode="blackWhite">
          <a:xfrm>
            <a:off x="2012610" y="4724506"/>
            <a:ext cx="1890024" cy="0"/>
          </a:xfrm>
          <a:prstGeom prst="line">
            <a:avLst/>
          </a:prstGeom>
          <a:noFill/>
          <a:ln w="9525">
            <a:solidFill>
              <a:srgbClr val="800000"/>
            </a:solidFill>
            <a:round/>
            <a:headEnd/>
            <a:tailEnd type="triangle" w="med" len="med"/>
          </a:ln>
        </p:spPr>
        <p:txBody>
          <a:bodyPr lIns="63500" tIns="0" rIns="64800" bIns="0"/>
          <a:lstStyle/>
          <a:p>
            <a:pPr fontAlgn="base">
              <a:spcBef>
                <a:spcPct val="0"/>
              </a:spcBef>
              <a:spcAft>
                <a:spcPct val="0"/>
              </a:spcAft>
              <a:defRPr/>
            </a:pPr>
            <a:endParaRPr lang="en-US" sz="1000" dirty="0">
              <a:solidFill>
                <a:srgbClr val="000000"/>
              </a:solidFill>
              <a:latin typeface="Arial" panose="020B0604020202020204" pitchFamily="34" charset="0"/>
              <a:cs typeface="Arial" panose="020B0604020202020204" pitchFamily="34" charset="0"/>
            </a:endParaRPr>
          </a:p>
        </p:txBody>
      </p:sp>
      <p:sp>
        <p:nvSpPr>
          <p:cNvPr id="15" name="Line 22">
            <a:extLst>
              <a:ext uri="{FF2B5EF4-FFF2-40B4-BE49-F238E27FC236}">
                <a16:creationId xmlns:a16="http://schemas.microsoft.com/office/drawing/2014/main" xmlns="" id="{7C15121C-CE5C-4A44-BE68-524F58B2BF1C}"/>
              </a:ext>
            </a:extLst>
          </p:cNvPr>
          <p:cNvSpPr>
            <a:spLocks noChangeShapeType="1"/>
          </p:cNvSpPr>
          <p:nvPr/>
        </p:nvSpPr>
        <p:spPr bwMode="blackWhite">
          <a:xfrm>
            <a:off x="2012610" y="5011390"/>
            <a:ext cx="1890024" cy="0"/>
          </a:xfrm>
          <a:prstGeom prst="line">
            <a:avLst/>
          </a:prstGeom>
          <a:noFill/>
          <a:ln w="9525">
            <a:solidFill>
              <a:srgbClr val="006600"/>
            </a:solidFill>
            <a:round/>
            <a:headEnd/>
            <a:tailEnd type="triangle" w="med" len="med"/>
          </a:ln>
        </p:spPr>
        <p:txBody>
          <a:bodyPr lIns="63500" tIns="0" rIns="64800" bIns="0"/>
          <a:lstStyle/>
          <a:p>
            <a:pPr fontAlgn="base">
              <a:spcBef>
                <a:spcPct val="0"/>
              </a:spcBef>
              <a:spcAft>
                <a:spcPct val="0"/>
              </a:spcAft>
              <a:defRPr/>
            </a:pPr>
            <a:endParaRPr lang="en-US" sz="1000" dirty="0">
              <a:solidFill>
                <a:srgbClr val="000000"/>
              </a:solidFill>
              <a:latin typeface="Arial" panose="020B0604020202020204" pitchFamily="34" charset="0"/>
              <a:cs typeface="Arial" panose="020B0604020202020204" pitchFamily="34" charset="0"/>
            </a:endParaRPr>
          </a:p>
        </p:txBody>
      </p:sp>
      <p:sp>
        <p:nvSpPr>
          <p:cNvPr id="16" name="Line 18">
            <a:extLst>
              <a:ext uri="{FF2B5EF4-FFF2-40B4-BE49-F238E27FC236}">
                <a16:creationId xmlns:a16="http://schemas.microsoft.com/office/drawing/2014/main" xmlns="" id="{6FC49491-12EA-41BF-984A-AD777660DE4F}"/>
              </a:ext>
            </a:extLst>
          </p:cNvPr>
          <p:cNvSpPr>
            <a:spLocks noChangeShapeType="1"/>
          </p:cNvSpPr>
          <p:nvPr/>
        </p:nvSpPr>
        <p:spPr bwMode="blackWhite">
          <a:xfrm>
            <a:off x="292993" y="3527697"/>
            <a:ext cx="8563119" cy="0"/>
          </a:xfrm>
          <a:prstGeom prst="line">
            <a:avLst/>
          </a:prstGeom>
          <a:noFill/>
          <a:ln w="9525">
            <a:solidFill>
              <a:schemeClr val="bg1">
                <a:lumMod val="75000"/>
              </a:schemeClr>
            </a:solidFill>
            <a:prstDash val="dash"/>
            <a:round/>
            <a:headEnd/>
            <a:tailEnd/>
          </a:ln>
        </p:spPr>
        <p:txBody>
          <a:bodyPr wrap="none" lIns="63500" tIns="0" rIns="64800" bIns="0"/>
          <a:lstStyle/>
          <a:p>
            <a:pPr fontAlgn="base">
              <a:spcBef>
                <a:spcPct val="0"/>
              </a:spcBef>
              <a:spcAft>
                <a:spcPct val="0"/>
              </a:spcAft>
              <a:defRPr/>
            </a:pPr>
            <a:endParaRPr lang="en-US" sz="1000" dirty="0">
              <a:solidFill>
                <a:srgbClr val="000000"/>
              </a:solidFill>
              <a:latin typeface="Arial" panose="020B0604020202020204" pitchFamily="34" charset="0"/>
              <a:cs typeface="Arial" panose="020B0604020202020204" pitchFamily="34" charset="0"/>
            </a:endParaRPr>
          </a:p>
        </p:txBody>
      </p:sp>
      <p:sp>
        <p:nvSpPr>
          <p:cNvPr id="17" name="Text Box 16">
            <a:extLst>
              <a:ext uri="{FF2B5EF4-FFF2-40B4-BE49-F238E27FC236}">
                <a16:creationId xmlns:a16="http://schemas.microsoft.com/office/drawing/2014/main" xmlns="" id="{3AC518DD-DA6B-4C06-B31B-1ECC9A498047}"/>
              </a:ext>
            </a:extLst>
          </p:cNvPr>
          <p:cNvSpPr txBox="1">
            <a:spLocks noChangeArrowheads="1"/>
          </p:cNvSpPr>
          <p:nvPr/>
        </p:nvSpPr>
        <p:spPr bwMode="auto">
          <a:xfrm>
            <a:off x="301477" y="1491741"/>
            <a:ext cx="1501503" cy="708528"/>
          </a:xfrm>
          <a:prstGeom prst="rect">
            <a:avLst/>
          </a:prstGeom>
          <a:solidFill>
            <a:srgbClr val="124680"/>
          </a:solidFill>
          <a:ln w="9525">
            <a:noFill/>
            <a:miter lim="800000"/>
            <a:headEnd/>
            <a:tailEnd/>
          </a:ln>
        </p:spPr>
        <p:txBody>
          <a:bodyPr lIns="92075" tIns="46038" rIns="92075" bIns="46038">
            <a:spAutoFit/>
          </a:bodyPr>
          <a:lstStyle/>
          <a:p>
            <a:pPr algn="ctr" eaLnBrk="0" fontAlgn="base" hangingPunct="0">
              <a:spcBef>
                <a:spcPct val="50000"/>
              </a:spcBef>
              <a:spcAft>
                <a:spcPct val="0"/>
              </a:spcAft>
              <a:defRPr/>
            </a:pPr>
            <a:endParaRPr lang="en-US" sz="1000" kern="0" dirty="0">
              <a:solidFill>
                <a:prstClr val="white"/>
              </a:solidFill>
              <a:latin typeface="Arial" panose="020B0604020202020204" pitchFamily="34" charset="0"/>
              <a:cs typeface="Arial" panose="020B0604020202020204" pitchFamily="34" charset="0"/>
            </a:endParaRPr>
          </a:p>
          <a:p>
            <a:pPr algn="ctr" eaLnBrk="0" fontAlgn="base" hangingPunct="0">
              <a:spcBef>
                <a:spcPct val="50000"/>
              </a:spcBef>
              <a:spcAft>
                <a:spcPct val="0"/>
              </a:spcAft>
              <a:defRPr/>
            </a:pPr>
            <a:r>
              <a:rPr lang="en-US" sz="1000" kern="0" dirty="0">
                <a:solidFill>
                  <a:prstClr val="white"/>
                </a:solidFill>
                <a:latin typeface="Arial" panose="020B0604020202020204" pitchFamily="34" charset="0"/>
                <a:cs typeface="Arial" panose="020B0604020202020204" pitchFamily="34" charset="0"/>
              </a:rPr>
              <a:t>Principal Co </a:t>
            </a:r>
          </a:p>
          <a:p>
            <a:pPr algn="ctr" eaLnBrk="0" fontAlgn="base" hangingPunct="0">
              <a:spcBef>
                <a:spcPct val="50000"/>
              </a:spcBef>
              <a:spcAft>
                <a:spcPct val="0"/>
              </a:spcAft>
              <a:defRPr/>
            </a:pPr>
            <a:r>
              <a:rPr lang="en-US" sz="1000" kern="0" dirty="0">
                <a:solidFill>
                  <a:prstClr val="white"/>
                </a:solidFill>
                <a:latin typeface="Arial" panose="020B0604020202020204" pitchFamily="34" charset="0"/>
                <a:cs typeface="Arial" panose="020B0604020202020204" pitchFamily="34" charset="0"/>
              </a:rPr>
              <a:t>H</a:t>
            </a:r>
            <a:r>
              <a:rPr lang="en-US" sz="1000" kern="0" dirty="0" smtClean="0">
                <a:solidFill>
                  <a:prstClr val="white"/>
                </a:solidFill>
                <a:latin typeface="Arial" panose="020B0604020202020204" pitchFamily="34" charset="0"/>
                <a:cs typeface="Arial" panose="020B0604020202020204" pitchFamily="34" charset="0"/>
              </a:rPr>
              <a:t>eadline </a:t>
            </a:r>
            <a:r>
              <a:rPr lang="en-US" sz="1000" kern="0" dirty="0">
                <a:solidFill>
                  <a:prstClr val="white"/>
                </a:solidFill>
                <a:latin typeface="Arial" panose="020B0604020202020204" pitchFamily="34" charset="0"/>
                <a:cs typeface="Arial" panose="020B0604020202020204" pitchFamily="34" charset="0"/>
              </a:rPr>
              <a:t>tax </a:t>
            </a:r>
            <a:r>
              <a:rPr lang="en-US" sz="1000" kern="0" dirty="0" smtClean="0">
                <a:solidFill>
                  <a:prstClr val="white"/>
                </a:solidFill>
                <a:latin typeface="Arial" panose="020B0604020202020204" pitchFamily="34" charset="0"/>
                <a:cs typeface="Arial" panose="020B0604020202020204" pitchFamily="34" charset="0"/>
              </a:rPr>
              <a:t>rate 22</a:t>
            </a:r>
            <a:r>
              <a:rPr lang="en-US" sz="1000" kern="0" dirty="0">
                <a:solidFill>
                  <a:prstClr val="white"/>
                </a:solidFill>
                <a:latin typeface="Arial" panose="020B0604020202020204" pitchFamily="34" charset="0"/>
                <a:cs typeface="Arial" panose="020B0604020202020204" pitchFamily="34" charset="0"/>
              </a:rPr>
              <a:t>%</a:t>
            </a:r>
          </a:p>
        </p:txBody>
      </p:sp>
      <p:sp>
        <p:nvSpPr>
          <p:cNvPr id="18" name="Text Box 17">
            <a:extLst>
              <a:ext uri="{FF2B5EF4-FFF2-40B4-BE49-F238E27FC236}">
                <a16:creationId xmlns:a16="http://schemas.microsoft.com/office/drawing/2014/main" xmlns="" id="{D25C6567-E863-42F0-AB6D-CA67A84BBE56}"/>
              </a:ext>
            </a:extLst>
          </p:cNvPr>
          <p:cNvSpPr txBox="1">
            <a:spLocks noChangeArrowheads="1"/>
          </p:cNvSpPr>
          <p:nvPr/>
        </p:nvSpPr>
        <p:spPr bwMode="auto">
          <a:xfrm>
            <a:off x="351901" y="4479208"/>
            <a:ext cx="1543189" cy="831639"/>
          </a:xfrm>
          <a:prstGeom prst="rect">
            <a:avLst/>
          </a:prstGeom>
          <a:solidFill>
            <a:schemeClr val="bg1"/>
          </a:solidFill>
          <a:ln w="9525">
            <a:solidFill>
              <a:srgbClr val="C00000"/>
            </a:solidFill>
            <a:miter lim="800000"/>
            <a:headEnd/>
            <a:tailEnd/>
          </a:ln>
        </p:spPr>
        <p:txBody>
          <a:bodyPr lIns="92075" tIns="46038" rIns="92075" bIns="46038" anchor="ctr" anchorCtr="0">
            <a:noAutofit/>
          </a:bodyPr>
          <a:lstStyle>
            <a:defPPr>
              <a:defRPr lang="en-US"/>
            </a:defPPr>
            <a:lvl1pPr marR="0" lvl="0" indent="0" algn="ctr" eaLnBrk="0" fontAlgn="base" hangingPunct="0">
              <a:lnSpc>
                <a:spcPct val="100000"/>
              </a:lnSpc>
              <a:spcBef>
                <a:spcPct val="50000"/>
              </a:spcBef>
              <a:spcAft>
                <a:spcPct val="0"/>
              </a:spcAft>
              <a:buClrTx/>
              <a:buSzTx/>
              <a:buFontTx/>
              <a:buNone/>
              <a:tabLst/>
              <a:defRPr kumimoji="0" sz="1200" b="0" i="0" u="none" strike="noStrike" kern="0" cap="none" spc="0" normalizeH="0" baseline="0">
                <a:ln>
                  <a:noFill/>
                </a:ln>
                <a:effectLst/>
                <a:uLnTx/>
                <a:uFillTx/>
                <a:latin typeface="Arial" panose="020B0604020202020204" pitchFamily="34" charset="0"/>
                <a:cs typeface="Arial" panose="020B0604020202020204" pitchFamily="34" charset="0"/>
              </a:defRPr>
            </a:lvl1pPr>
          </a:lstStyle>
          <a:p>
            <a:pPr>
              <a:defRPr/>
            </a:pPr>
            <a:r>
              <a:rPr lang="en-US" sz="1000" dirty="0">
                <a:solidFill>
                  <a:prstClr val="black"/>
                </a:solidFill>
              </a:rPr>
              <a:t>India Sub Co</a:t>
            </a:r>
          </a:p>
          <a:p>
            <a:pPr>
              <a:defRPr/>
            </a:pPr>
            <a:r>
              <a:rPr lang="en-US" sz="1000" dirty="0">
                <a:solidFill>
                  <a:prstClr val="black"/>
                </a:solidFill>
              </a:rPr>
              <a:t>Distributor/ Value Added Distributor</a:t>
            </a:r>
          </a:p>
          <a:p>
            <a:pPr>
              <a:defRPr/>
            </a:pPr>
            <a:r>
              <a:rPr lang="en-US" sz="1000" dirty="0" smtClean="0">
                <a:solidFill>
                  <a:prstClr val="black"/>
                </a:solidFill>
              </a:rPr>
              <a:t>ETR 32.65%</a:t>
            </a:r>
            <a:endParaRPr lang="en-US" sz="1000" dirty="0">
              <a:solidFill>
                <a:prstClr val="black"/>
              </a:solidFill>
            </a:endParaRPr>
          </a:p>
        </p:txBody>
      </p:sp>
      <p:sp>
        <p:nvSpPr>
          <p:cNvPr id="21" name="Rectangle 8">
            <a:extLst>
              <a:ext uri="{FF2B5EF4-FFF2-40B4-BE49-F238E27FC236}">
                <a16:creationId xmlns:a16="http://schemas.microsoft.com/office/drawing/2014/main" xmlns="" id="{B5709602-AADF-4A11-9059-10F17BD485E9}"/>
              </a:ext>
            </a:extLst>
          </p:cNvPr>
          <p:cNvSpPr>
            <a:spLocks noChangeArrowheads="1"/>
          </p:cNvSpPr>
          <p:nvPr/>
        </p:nvSpPr>
        <p:spPr bwMode="blackWhite">
          <a:xfrm>
            <a:off x="8178643" y="3179858"/>
            <a:ext cx="813881" cy="367374"/>
          </a:xfrm>
          <a:prstGeom prst="rect">
            <a:avLst/>
          </a:prstGeom>
          <a:noFill/>
          <a:ln w="9525">
            <a:noFill/>
            <a:miter lim="800000"/>
            <a:headEnd/>
            <a:tailEnd/>
          </a:ln>
        </p:spPr>
        <p:txBody>
          <a:bodyPr wrap="none" lIns="63500" tIns="0" rIns="64800" bIns="0" anchor="ctr"/>
          <a:lstStyle/>
          <a:p>
            <a:pPr algn="r" fontAlgn="base">
              <a:spcBef>
                <a:spcPct val="0"/>
              </a:spcBef>
              <a:spcAft>
                <a:spcPct val="0"/>
              </a:spcAft>
            </a:pPr>
            <a:r>
              <a:rPr lang="en-US" sz="1000" dirty="0" smtClean="0">
                <a:solidFill>
                  <a:srgbClr val="000000"/>
                </a:solidFill>
                <a:latin typeface="Arial" panose="020B0604020202020204" pitchFamily="34" charset="0"/>
                <a:cs typeface="Arial" panose="020B0604020202020204" pitchFamily="34" charset="0"/>
              </a:rPr>
              <a:t>OVERSEAS</a:t>
            </a:r>
            <a:endParaRPr lang="en-US" sz="1000" dirty="0">
              <a:solidFill>
                <a:srgbClr val="000000"/>
              </a:solidFill>
              <a:latin typeface="Arial" panose="020B0604020202020204" pitchFamily="34" charset="0"/>
              <a:cs typeface="Arial" panose="020B0604020202020204" pitchFamily="34" charset="0"/>
            </a:endParaRPr>
          </a:p>
        </p:txBody>
      </p:sp>
      <p:sp>
        <p:nvSpPr>
          <p:cNvPr id="22" name="Text Box 20">
            <a:extLst>
              <a:ext uri="{FF2B5EF4-FFF2-40B4-BE49-F238E27FC236}">
                <a16:creationId xmlns:a16="http://schemas.microsoft.com/office/drawing/2014/main" xmlns="" id="{AE5C8458-F9C8-49DD-A6CF-1A310C774A8A}"/>
              </a:ext>
            </a:extLst>
          </p:cNvPr>
          <p:cNvSpPr txBox="1">
            <a:spLocks noChangeArrowheads="1"/>
          </p:cNvSpPr>
          <p:nvPr/>
        </p:nvSpPr>
        <p:spPr bwMode="auto">
          <a:xfrm>
            <a:off x="1855826" y="2079404"/>
            <a:ext cx="7240694" cy="1107996"/>
          </a:xfrm>
          <a:prstGeom prst="rect">
            <a:avLst/>
          </a:prstGeom>
          <a:noFill/>
          <a:ln w="3175">
            <a:solidFill>
              <a:schemeClr val="bg1">
                <a:lumMod val="85000"/>
              </a:schemeClr>
            </a:solidFill>
            <a:miter lim="800000"/>
            <a:headEnd/>
            <a:tailEnd/>
          </a:ln>
        </p:spPr>
        <p:txBody>
          <a:bodyPr wrap="square" lIns="63500" tIns="91440" rIns="64800" bIns="91440">
            <a:spAutoFit/>
          </a:bodyPr>
          <a:lstStyle>
            <a:defPPr>
              <a:defRPr lang="en-US"/>
            </a:defPPr>
            <a:lvl1pPr marL="171450" marR="0" lvl="0" indent="-171450" fontAlgn="base">
              <a:lnSpc>
                <a:spcPct val="100000"/>
              </a:lnSpc>
              <a:spcBef>
                <a:spcPts val="600"/>
              </a:spcBef>
              <a:spcAft>
                <a:spcPct val="0"/>
              </a:spcAft>
              <a:buClrTx/>
              <a:buSzTx/>
              <a:buFont typeface="Arial" panose="020B0604020202020204" pitchFamily="34" charset="0"/>
              <a:buChar char="•"/>
              <a:tabLst/>
              <a:defRPr kumimoji="0" sz="1200" b="0" u="none" strike="noStrike" kern="0" cap="none" spc="0" normalizeH="0" baseline="0">
                <a:ln>
                  <a:noFill/>
                </a:ln>
                <a:solidFill>
                  <a:srgbClr val="000000"/>
                </a:solidFill>
                <a:effectLst/>
                <a:uLnTx/>
                <a:uFillTx/>
                <a:latin typeface="Arial" panose="020B0604020202020204" pitchFamily="34" charset="0"/>
                <a:cs typeface="Arial" panose="020B0604020202020204" pitchFamily="34" charset="0"/>
              </a:defRPr>
            </a:lvl1pPr>
          </a:lstStyle>
          <a:p>
            <a:pPr marL="230400" indent="-230400">
              <a:spcBef>
                <a:spcPts val="0"/>
              </a:spcBef>
              <a:defRPr/>
            </a:pPr>
            <a:r>
              <a:rPr lang="en-US" dirty="0">
                <a:sym typeface="Wingdings" pitchFamily="2" charset="2"/>
              </a:rPr>
              <a:t>Tax Arbitrage between India Sub Co (32% - rounded off) and Principal Co (22%)  10%.</a:t>
            </a:r>
          </a:p>
          <a:p>
            <a:pPr marL="230400" indent="-230400">
              <a:spcBef>
                <a:spcPts val="0"/>
              </a:spcBef>
              <a:defRPr/>
            </a:pPr>
            <a:endParaRPr lang="en-US" dirty="0">
              <a:sym typeface="Wingdings" pitchFamily="2" charset="2"/>
            </a:endParaRPr>
          </a:p>
          <a:p>
            <a:pPr marL="230400" indent="-230400">
              <a:spcBef>
                <a:spcPts val="0"/>
              </a:spcBef>
              <a:defRPr/>
            </a:pPr>
            <a:r>
              <a:rPr lang="en-US" dirty="0">
                <a:sym typeface="Wingdings" pitchFamily="2" charset="2"/>
              </a:rPr>
              <a:t>If post tax shield (68%) non-creditable customs duty &lt; 10%  optimal to have profits outside India.</a:t>
            </a:r>
          </a:p>
          <a:p>
            <a:pPr marL="230400" indent="-230400">
              <a:spcBef>
                <a:spcPts val="0"/>
              </a:spcBef>
              <a:defRPr/>
            </a:pPr>
            <a:endParaRPr lang="en-US" kern="1200" dirty="0">
              <a:solidFill>
                <a:prstClr val="black"/>
              </a:solidFill>
              <a:sym typeface="Wingdings" pitchFamily="2" charset="2"/>
            </a:endParaRPr>
          </a:p>
          <a:p>
            <a:pPr marL="230400" indent="-230400">
              <a:spcBef>
                <a:spcPts val="0"/>
              </a:spcBef>
              <a:defRPr/>
            </a:pPr>
            <a:r>
              <a:rPr lang="en-US" kern="1200" dirty="0">
                <a:solidFill>
                  <a:prstClr val="black"/>
                </a:solidFill>
                <a:sym typeface="Wingdings" pitchFamily="2" charset="2"/>
              </a:rPr>
              <a:t>If post tax shield (68%) non-creditable customs duty &gt; 10%  optimal to have profits in </a:t>
            </a:r>
            <a:r>
              <a:rPr lang="en-US" kern="1200" dirty="0" smtClean="0">
                <a:solidFill>
                  <a:prstClr val="black"/>
                </a:solidFill>
                <a:sym typeface="Wingdings" pitchFamily="2" charset="2"/>
              </a:rPr>
              <a:t>India.</a:t>
            </a:r>
            <a:endParaRPr lang="en-US" dirty="0">
              <a:sym typeface="Wingdings" pitchFamily="2" charset="2"/>
            </a:endParaRPr>
          </a:p>
        </p:txBody>
      </p:sp>
      <p:sp>
        <p:nvSpPr>
          <p:cNvPr id="23" name="Text Box 20">
            <a:extLst>
              <a:ext uri="{FF2B5EF4-FFF2-40B4-BE49-F238E27FC236}">
                <a16:creationId xmlns:a16="http://schemas.microsoft.com/office/drawing/2014/main" xmlns="" id="{C38BCDDC-E031-4727-96C2-5B3D181330BF}"/>
              </a:ext>
            </a:extLst>
          </p:cNvPr>
          <p:cNvSpPr txBox="1">
            <a:spLocks noChangeArrowheads="1"/>
          </p:cNvSpPr>
          <p:nvPr/>
        </p:nvSpPr>
        <p:spPr bwMode="auto">
          <a:xfrm>
            <a:off x="2488881" y="3675751"/>
            <a:ext cx="5143236" cy="630942"/>
          </a:xfrm>
          <a:prstGeom prst="rect">
            <a:avLst/>
          </a:prstGeom>
          <a:noFill/>
          <a:ln w="3175">
            <a:solidFill>
              <a:schemeClr val="bg1">
                <a:lumMod val="85000"/>
              </a:schemeClr>
            </a:solidFill>
            <a:miter lim="800000"/>
            <a:headEnd/>
            <a:tailEnd/>
          </a:ln>
        </p:spPr>
        <p:txBody>
          <a:bodyPr wrap="square" lIns="63500" tIns="91440" rIns="64800" bIns="91440">
            <a:spAutoFit/>
          </a:bodyPr>
          <a:lstStyle>
            <a:defPPr>
              <a:defRPr lang="en-US"/>
            </a:defPPr>
            <a:lvl1pPr marL="171450" marR="0" lvl="0" indent="-171450" fontAlgn="base">
              <a:lnSpc>
                <a:spcPct val="100000"/>
              </a:lnSpc>
              <a:spcBef>
                <a:spcPts val="600"/>
              </a:spcBef>
              <a:spcAft>
                <a:spcPct val="0"/>
              </a:spcAft>
              <a:buClrTx/>
              <a:buSzTx/>
              <a:buFont typeface="Arial" panose="020B0604020202020204" pitchFamily="34" charset="0"/>
              <a:buChar char="•"/>
              <a:tabLst/>
              <a:defRPr kumimoji="0" sz="1200" b="0" u="none" strike="noStrike" kern="0" cap="none" spc="0" normalizeH="0" baseline="0">
                <a:ln>
                  <a:noFill/>
                </a:ln>
                <a:solidFill>
                  <a:srgbClr val="000000"/>
                </a:solidFill>
                <a:effectLst/>
                <a:uLnTx/>
                <a:uFillTx/>
                <a:latin typeface="Arial" panose="020B0604020202020204" pitchFamily="34" charset="0"/>
                <a:cs typeface="Arial" panose="020B0604020202020204" pitchFamily="34" charset="0"/>
              </a:defRPr>
            </a:lvl1pPr>
          </a:lstStyle>
          <a:p>
            <a:pPr>
              <a:defRPr/>
            </a:pPr>
            <a:r>
              <a:rPr lang="en-US" dirty="0">
                <a:sym typeface="Wingdings" pitchFamily="2" charset="2"/>
              </a:rPr>
              <a:t>Profits/ Import Price of Goods cannot be increased/ reduced </a:t>
            </a:r>
            <a:r>
              <a:rPr lang="en-US" dirty="0" smtClean="0">
                <a:sym typeface="Wingdings" pitchFamily="2" charset="2"/>
              </a:rPr>
              <a:t>arbitrarily.</a:t>
            </a:r>
            <a:endParaRPr lang="en-US" dirty="0">
              <a:sym typeface="Wingdings" pitchFamily="2" charset="2"/>
            </a:endParaRPr>
          </a:p>
          <a:p>
            <a:pPr>
              <a:defRPr/>
            </a:pPr>
            <a:r>
              <a:rPr lang="en-US" dirty="0">
                <a:sym typeface="Wingdings" pitchFamily="2" charset="2"/>
              </a:rPr>
              <a:t>Proper/ Niche planning around TP and customs is </a:t>
            </a:r>
            <a:r>
              <a:rPr lang="en-US" dirty="0" smtClean="0">
                <a:sym typeface="Wingdings" pitchFamily="2" charset="2"/>
              </a:rPr>
              <a:t>required.</a:t>
            </a:r>
            <a:endParaRPr lang="en-US" dirty="0">
              <a:sym typeface="Wingdings" pitchFamily="2" charset="2"/>
            </a:endParaRPr>
          </a:p>
        </p:txBody>
      </p:sp>
    </p:spTree>
    <p:extLst>
      <p:ext uri="{BB962C8B-B14F-4D97-AF65-F5344CB8AC3E}">
        <p14:creationId xmlns:p14="http://schemas.microsoft.com/office/powerpoint/2010/main" val="143426591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Slide Number Placeholder 3">
            <a:extLst>
              <a:ext uri="{FF2B5EF4-FFF2-40B4-BE49-F238E27FC236}">
                <a16:creationId xmlns="" xmlns:a16="http://schemas.microsoft.com/office/drawing/2014/main" id="{45C47864-9AC2-483D-9CA9-20C8C5BE5B79}"/>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53CB433-A6EE-44F1-B9D3-A6E8EE95F9C9}" type="slidenum">
              <a:rPr kumimoji="0" lang="en-IN" sz="1200" b="0" i="0" u="none" strike="noStrike" kern="1200" cap="none" spc="0" normalizeH="0" baseline="0" noProof="0" smtClean="0">
                <a:ln>
                  <a:noFill/>
                </a:ln>
                <a:solidFill>
                  <a:prstClr val="black">
                    <a:tint val="75000"/>
                    <a:alpha val="99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16</a:t>
            </a:fld>
            <a:endParaRPr kumimoji="0" lang="en-IN" sz="1200" b="0" i="0" u="none" strike="noStrike" kern="1200" cap="none" spc="0" normalizeH="0" baseline="0" noProof="0" dirty="0">
              <a:ln>
                <a:noFill/>
              </a:ln>
              <a:solidFill>
                <a:prstClr val="black">
                  <a:tint val="75000"/>
                  <a:alpha val="99000"/>
                </a:prstClr>
              </a:solidFill>
              <a:effectLst/>
              <a:uLnTx/>
              <a:uFillTx/>
              <a:latin typeface="Calibri"/>
              <a:ea typeface="+mn-ea"/>
              <a:cs typeface="+mn-cs"/>
            </a:endParaRPr>
          </a:p>
        </p:txBody>
      </p:sp>
      <p:sp>
        <p:nvSpPr>
          <p:cNvPr id="2" name="Text Placeholder 1"/>
          <p:cNvSpPr>
            <a:spLocks noGrp="1"/>
          </p:cNvSpPr>
          <p:nvPr>
            <p:ph type="body" idx="1"/>
          </p:nvPr>
        </p:nvSpPr>
        <p:spPr>
          <a:xfrm>
            <a:off x="3155217" y="2759333"/>
            <a:ext cx="3171151" cy="1500187"/>
          </a:xfrm>
        </p:spPr>
        <p:txBody>
          <a:bodyPr>
            <a:normAutofit/>
          </a:bodyPr>
          <a:lstStyle/>
          <a:p>
            <a:pPr indent="-230400">
              <a:spcAft>
                <a:spcPts val="0"/>
              </a:spcAft>
            </a:pPr>
            <a:r>
              <a:rPr lang="en-US" sz="1600" dirty="0" smtClean="0">
                <a:solidFill>
                  <a:schemeClr val="tx1"/>
                </a:solidFill>
              </a:rPr>
              <a:t>Rahul K Mitra</a:t>
            </a:r>
          </a:p>
          <a:p>
            <a:pPr indent="-230400">
              <a:spcAft>
                <a:spcPts val="0"/>
              </a:spcAft>
            </a:pPr>
            <a:r>
              <a:rPr lang="en-US" sz="1600" dirty="0" smtClean="0">
                <a:solidFill>
                  <a:schemeClr val="tx1"/>
                </a:solidFill>
              </a:rPr>
              <a:t>Chartered Accountant</a:t>
            </a:r>
          </a:p>
          <a:p>
            <a:pPr indent="-230400">
              <a:spcAft>
                <a:spcPts val="0"/>
              </a:spcAft>
            </a:pPr>
            <a:r>
              <a:rPr lang="en-US" sz="1600" dirty="0" smtClean="0">
                <a:solidFill>
                  <a:schemeClr val="tx1"/>
                </a:solidFill>
              </a:rPr>
              <a:t>Email ID : </a:t>
            </a:r>
            <a:r>
              <a:rPr lang="en-US" sz="1600" dirty="0" smtClean="0">
                <a:solidFill>
                  <a:schemeClr val="tx1"/>
                </a:solidFill>
                <a:hlinkClick r:id="rId2"/>
              </a:rPr>
              <a:t>mitrarahul@ymail.com</a:t>
            </a:r>
            <a:endParaRPr lang="en-US" sz="1600" dirty="0" smtClean="0">
              <a:solidFill>
                <a:schemeClr val="tx1"/>
              </a:solidFill>
            </a:endParaRPr>
          </a:p>
          <a:p>
            <a:pPr indent="-230400">
              <a:spcAft>
                <a:spcPts val="0"/>
              </a:spcAft>
            </a:pPr>
            <a:r>
              <a:rPr lang="en-US" sz="1600" dirty="0" smtClean="0">
                <a:solidFill>
                  <a:schemeClr val="tx1"/>
                </a:solidFill>
              </a:rPr>
              <a:t>Mobile No : +91 98300 55281</a:t>
            </a:r>
            <a:endParaRPr lang="en-US" sz="1600" dirty="0">
              <a:solidFill>
                <a:schemeClr val="tx1"/>
              </a:solidFill>
            </a:endParaRPr>
          </a:p>
        </p:txBody>
      </p:sp>
    </p:spTree>
    <p:extLst>
      <p:ext uri="{BB962C8B-B14F-4D97-AF65-F5344CB8AC3E}">
        <p14:creationId xmlns:p14="http://schemas.microsoft.com/office/powerpoint/2010/main" val="99785730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B20EDD52-C0A3-47BF-9AF5-7DAD584B67F9}"/>
              </a:ext>
            </a:extLst>
          </p:cNvPr>
          <p:cNvSpPr>
            <a:spLocks noGrp="1"/>
          </p:cNvSpPr>
          <p:nvPr>
            <p:ph type="title"/>
          </p:nvPr>
        </p:nvSpPr>
        <p:spPr/>
        <p:txBody>
          <a:bodyPr>
            <a:noAutofit/>
          </a:bodyPr>
          <a:lstStyle/>
          <a:p>
            <a:r>
              <a:rPr lang="en-US" sz="2400" dirty="0" smtClean="0"/>
              <a:t>Agenda</a:t>
            </a:r>
            <a:endParaRPr lang="en-US" sz="2400" dirty="0"/>
          </a:p>
        </p:txBody>
      </p:sp>
      <p:sp>
        <p:nvSpPr>
          <p:cNvPr id="4" name="Slide Number Placeholder 3">
            <a:extLst>
              <a:ext uri="{FF2B5EF4-FFF2-40B4-BE49-F238E27FC236}">
                <a16:creationId xmlns="" xmlns:a16="http://schemas.microsoft.com/office/drawing/2014/main" id="{78B1FC00-6776-4E2B-BE19-CB5754906B3F}"/>
              </a:ext>
            </a:extLst>
          </p:cNvPr>
          <p:cNvSpPr>
            <a:spLocks noGrp="1"/>
          </p:cNvSpPr>
          <p:nvPr>
            <p:ph type="sldNum" sz="quarter" idx="12"/>
          </p:nvPr>
        </p:nvSpPr>
        <p:spPr/>
        <p:txBody>
          <a:bodyPr/>
          <a:lstStyle/>
          <a:p>
            <a:fld id="{353CB433-A6EE-44F1-B9D3-A6E8EE95F9C9}" type="slidenum">
              <a:rPr lang="en-IN" smtClean="0">
                <a:solidFill>
                  <a:prstClr val="black">
                    <a:tint val="75000"/>
                    <a:alpha val="99000"/>
                  </a:prstClr>
                </a:solidFill>
                <a:latin typeface="Calibri"/>
              </a:rPr>
              <a:pPr/>
              <a:t>2</a:t>
            </a:fld>
            <a:endParaRPr lang="en-IN" dirty="0">
              <a:solidFill>
                <a:prstClr val="black">
                  <a:tint val="75000"/>
                  <a:alpha val="99000"/>
                </a:prstClr>
              </a:solidFill>
              <a:latin typeface="Calibri"/>
            </a:endParaRPr>
          </a:p>
        </p:txBody>
      </p:sp>
      <p:graphicFrame>
        <p:nvGraphicFramePr>
          <p:cNvPr id="7" name="Table 6">
            <a:extLst>
              <a:ext uri="{FF2B5EF4-FFF2-40B4-BE49-F238E27FC236}">
                <a16:creationId xmlns="" xmlns:a16="http://schemas.microsoft.com/office/drawing/2014/main" id="{EC75F241-83F8-4D82-A981-0B929672C7DA}"/>
              </a:ext>
            </a:extLst>
          </p:cNvPr>
          <p:cNvGraphicFramePr>
            <a:graphicFrameLocks noGrp="1"/>
          </p:cNvGraphicFramePr>
          <p:nvPr>
            <p:extLst>
              <p:ext uri="{D42A27DB-BD31-4B8C-83A1-F6EECF244321}">
                <p14:modId xmlns:p14="http://schemas.microsoft.com/office/powerpoint/2010/main" val="2592572018"/>
              </p:ext>
            </p:extLst>
          </p:nvPr>
        </p:nvGraphicFramePr>
        <p:xfrm>
          <a:off x="771969" y="1574045"/>
          <a:ext cx="7918268" cy="1787854"/>
        </p:xfrm>
        <a:graphic>
          <a:graphicData uri="http://schemas.openxmlformats.org/drawingml/2006/table">
            <a:tbl>
              <a:tblPr firstRow="1" bandRow="1">
                <a:tableStyleId>{BDBED569-4797-4DF1-A0F4-6AAB3CD982D8}</a:tableStyleId>
              </a:tblPr>
              <a:tblGrid>
                <a:gridCol w="989783">
                  <a:extLst>
                    <a:ext uri="{9D8B030D-6E8A-4147-A177-3AD203B41FA5}">
                      <a16:colId xmlns="" xmlns:a16="http://schemas.microsoft.com/office/drawing/2014/main" val="20000"/>
                    </a:ext>
                  </a:extLst>
                </a:gridCol>
                <a:gridCol w="5047896">
                  <a:extLst>
                    <a:ext uri="{9D8B030D-6E8A-4147-A177-3AD203B41FA5}">
                      <a16:colId xmlns="" xmlns:a16="http://schemas.microsoft.com/office/drawing/2014/main" val="20001"/>
                    </a:ext>
                  </a:extLst>
                </a:gridCol>
                <a:gridCol w="1880589">
                  <a:extLst>
                    <a:ext uri="{9D8B030D-6E8A-4147-A177-3AD203B41FA5}">
                      <a16:colId xmlns="" xmlns:a16="http://schemas.microsoft.com/office/drawing/2014/main" val="20002"/>
                    </a:ext>
                  </a:extLst>
                </a:gridCol>
              </a:tblGrid>
              <a:tr h="291874">
                <a:tc>
                  <a:txBody>
                    <a:bodyPr/>
                    <a:lstStyle/>
                    <a:p>
                      <a:pPr algn="ctr"/>
                      <a:r>
                        <a:rPr lang="en-US" sz="1200" b="0" dirty="0">
                          <a:latin typeface="Arial"/>
                          <a:cs typeface="Arial"/>
                        </a:rPr>
                        <a:t>Serial No.</a:t>
                      </a:r>
                      <a:endParaRPr lang="en-IN" sz="1200" b="0" dirty="0">
                        <a:solidFill>
                          <a:schemeClr val="tx1"/>
                        </a:solidFill>
                        <a:latin typeface="Arial"/>
                        <a:cs typeface="Arial"/>
                      </a:endParaRPr>
                    </a:p>
                  </a:txBody>
                  <a:tcPr/>
                </a:tc>
                <a:tc>
                  <a:txBody>
                    <a:bodyPr/>
                    <a:lstStyle/>
                    <a:p>
                      <a:pPr algn="ctr"/>
                      <a:r>
                        <a:rPr lang="en-US" sz="1200" b="0" dirty="0" smtClean="0">
                          <a:latin typeface="Arial"/>
                          <a:cs typeface="Arial"/>
                        </a:rPr>
                        <a:t>Particulars</a:t>
                      </a:r>
                    </a:p>
                    <a:p>
                      <a:pPr algn="ctr"/>
                      <a:endParaRPr lang="en-IN" sz="1200" b="0" dirty="0">
                        <a:solidFill>
                          <a:schemeClr val="tx1"/>
                        </a:solidFill>
                        <a:latin typeface="Arial"/>
                        <a:cs typeface="Arial"/>
                      </a:endParaRPr>
                    </a:p>
                  </a:txBody>
                  <a:tcPr/>
                </a:tc>
                <a:tc>
                  <a:txBody>
                    <a:bodyPr/>
                    <a:lstStyle/>
                    <a:p>
                      <a:pPr algn="ctr"/>
                      <a:r>
                        <a:rPr lang="en-US" sz="1200" b="0" dirty="0">
                          <a:latin typeface="Arial"/>
                          <a:cs typeface="Arial"/>
                        </a:rPr>
                        <a:t>Slide Nos.</a:t>
                      </a:r>
                      <a:endParaRPr lang="en-IN" sz="1200" b="0" dirty="0">
                        <a:solidFill>
                          <a:schemeClr val="tx1"/>
                        </a:solidFill>
                        <a:latin typeface="Arial"/>
                        <a:cs typeface="Arial"/>
                      </a:endParaRPr>
                    </a:p>
                  </a:txBody>
                  <a:tcPr/>
                </a:tc>
                <a:extLst>
                  <a:ext uri="{0D108BD9-81ED-4DB2-BD59-A6C34878D82A}">
                    <a16:rowId xmlns="" xmlns:a16="http://schemas.microsoft.com/office/drawing/2014/main" val="10000"/>
                  </a:ext>
                </a:extLst>
              </a:tr>
              <a:tr h="416254">
                <a:tc>
                  <a:txBody>
                    <a:bodyPr/>
                    <a:lstStyle/>
                    <a:p>
                      <a:pPr algn="ctr"/>
                      <a:r>
                        <a:rPr lang="en-US" sz="1200" b="0" dirty="0">
                          <a:latin typeface="Arial"/>
                          <a:cs typeface="Arial"/>
                        </a:rPr>
                        <a:t>1</a:t>
                      </a:r>
                      <a:endParaRPr lang="en-IN" sz="1200" b="0" dirty="0">
                        <a:solidFill>
                          <a:schemeClr val="tx1"/>
                        </a:solidFill>
                        <a:latin typeface="Arial"/>
                        <a:cs typeface="Arial"/>
                      </a:endParaRPr>
                    </a:p>
                  </a:txBody>
                  <a:tcPr/>
                </a:tc>
                <a:tc>
                  <a:txBody>
                    <a:bodyPr/>
                    <a:lstStyle/>
                    <a:p>
                      <a:r>
                        <a:rPr lang="en-IN" sz="1200" b="0" dirty="0" smtClean="0">
                          <a:latin typeface="Arial"/>
                          <a:cs typeface="Arial"/>
                        </a:rPr>
                        <a:t>Overall concept of distribution and types of distributors</a:t>
                      </a:r>
                    </a:p>
                    <a:p>
                      <a:endParaRPr lang="en-IN" sz="1200" b="0" dirty="0">
                        <a:solidFill>
                          <a:schemeClr val="tx1"/>
                        </a:solidFill>
                        <a:latin typeface="Arial"/>
                        <a:cs typeface="Arial"/>
                      </a:endParaRPr>
                    </a:p>
                  </a:txBody>
                  <a:tcPr/>
                </a:tc>
                <a:tc>
                  <a:txBody>
                    <a:bodyPr/>
                    <a:lstStyle/>
                    <a:p>
                      <a:pPr algn="ctr"/>
                      <a:r>
                        <a:rPr lang="en-US" sz="1200" b="0" dirty="0" smtClean="0">
                          <a:latin typeface="Arial"/>
                          <a:cs typeface="Arial"/>
                        </a:rPr>
                        <a:t>03 </a:t>
                      </a:r>
                      <a:r>
                        <a:rPr lang="en-US" sz="1200" b="0" dirty="0">
                          <a:latin typeface="Arial"/>
                          <a:cs typeface="Arial"/>
                        </a:rPr>
                        <a:t>to </a:t>
                      </a:r>
                      <a:r>
                        <a:rPr lang="en-US" sz="1200" b="0" dirty="0" smtClean="0">
                          <a:latin typeface="Arial"/>
                          <a:cs typeface="Arial"/>
                        </a:rPr>
                        <a:t>08</a:t>
                      </a:r>
                      <a:endParaRPr lang="en-IN" sz="1200" b="0" dirty="0">
                        <a:solidFill>
                          <a:schemeClr val="tx1"/>
                        </a:solidFill>
                        <a:latin typeface="Arial"/>
                        <a:cs typeface="Arial"/>
                      </a:endParaRPr>
                    </a:p>
                  </a:txBody>
                  <a:tcPr/>
                </a:tc>
                <a:extLst>
                  <a:ext uri="{0D108BD9-81ED-4DB2-BD59-A6C34878D82A}">
                    <a16:rowId xmlns="" xmlns:a16="http://schemas.microsoft.com/office/drawing/2014/main" val="10001"/>
                  </a:ext>
                </a:extLst>
              </a:tr>
              <a:tr h="416254">
                <a:tc>
                  <a:txBody>
                    <a:bodyPr/>
                    <a:lstStyle/>
                    <a:p>
                      <a:pPr algn="ctr"/>
                      <a:r>
                        <a:rPr lang="en-IN" sz="1200" b="0" dirty="0" smtClean="0">
                          <a:solidFill>
                            <a:schemeClr val="tx1"/>
                          </a:solidFill>
                          <a:latin typeface="Arial"/>
                          <a:cs typeface="Arial"/>
                        </a:rPr>
                        <a:t>2</a:t>
                      </a:r>
                      <a:endParaRPr lang="en-IN" sz="1200" b="0" dirty="0">
                        <a:solidFill>
                          <a:schemeClr val="tx1"/>
                        </a:solidFill>
                        <a:latin typeface="Arial"/>
                        <a:cs typeface="Arial"/>
                      </a:endParaRPr>
                    </a:p>
                  </a:txBody>
                  <a:tcPr/>
                </a:tc>
                <a:tc>
                  <a:txBody>
                    <a:bodyPr/>
                    <a:lstStyle/>
                    <a:p>
                      <a:r>
                        <a:rPr lang="en-IN" sz="1200" b="0" dirty="0" smtClean="0">
                          <a:solidFill>
                            <a:schemeClr val="tx1"/>
                          </a:solidFill>
                          <a:latin typeface="Arial"/>
                          <a:cs typeface="Arial"/>
                        </a:rPr>
                        <a:t>Economic Analysis</a:t>
                      </a:r>
                      <a:r>
                        <a:rPr lang="en-IN" sz="1200" b="0" baseline="0" dirty="0" smtClean="0">
                          <a:solidFill>
                            <a:schemeClr val="tx1"/>
                          </a:solidFill>
                          <a:latin typeface="Arial"/>
                          <a:cs typeface="Arial"/>
                        </a:rPr>
                        <a:t> for distributors</a:t>
                      </a:r>
                      <a:endParaRPr lang="en-IN" sz="1200" b="0" dirty="0">
                        <a:solidFill>
                          <a:schemeClr val="tx1"/>
                        </a:solidFill>
                        <a:latin typeface="Arial"/>
                        <a:cs typeface="Arial"/>
                      </a:endParaRPr>
                    </a:p>
                  </a:txBody>
                  <a:tcPr/>
                </a:tc>
                <a:tc>
                  <a:txBody>
                    <a:bodyPr/>
                    <a:lstStyle/>
                    <a:p>
                      <a:pPr algn="ctr"/>
                      <a:r>
                        <a:rPr lang="en-IN" sz="1200" b="0" dirty="0" smtClean="0">
                          <a:solidFill>
                            <a:schemeClr val="tx1"/>
                          </a:solidFill>
                          <a:latin typeface="Arial"/>
                          <a:cs typeface="Arial"/>
                        </a:rPr>
                        <a:t>09</a:t>
                      </a:r>
                      <a:r>
                        <a:rPr lang="en-IN" sz="1200" b="0" baseline="0" dirty="0" smtClean="0">
                          <a:solidFill>
                            <a:schemeClr val="tx1"/>
                          </a:solidFill>
                          <a:latin typeface="Arial"/>
                          <a:cs typeface="Arial"/>
                        </a:rPr>
                        <a:t> to 12</a:t>
                      </a:r>
                      <a:endParaRPr lang="en-IN" sz="1200" b="0" dirty="0">
                        <a:solidFill>
                          <a:schemeClr val="tx1"/>
                        </a:solidFill>
                        <a:latin typeface="Arial"/>
                        <a:cs typeface="Arial"/>
                      </a:endParaRPr>
                    </a:p>
                  </a:txBody>
                  <a:tcPr/>
                </a:tc>
              </a:tr>
              <a:tr h="291874">
                <a:tc>
                  <a:txBody>
                    <a:bodyPr/>
                    <a:lstStyle/>
                    <a:p>
                      <a:pPr algn="ctr"/>
                      <a:r>
                        <a:rPr lang="en-US" sz="1200" b="0" dirty="0" smtClean="0">
                          <a:solidFill>
                            <a:schemeClr val="tx1"/>
                          </a:solidFill>
                          <a:latin typeface="Arial"/>
                          <a:cs typeface="Arial"/>
                        </a:rPr>
                        <a:t>3</a:t>
                      </a:r>
                      <a:endParaRPr lang="en-IN" sz="1200" b="0" dirty="0">
                        <a:solidFill>
                          <a:schemeClr val="tx1"/>
                        </a:solidFill>
                        <a:latin typeface="Arial"/>
                        <a:cs typeface="Arial"/>
                      </a:endParaRPr>
                    </a:p>
                  </a:txBody>
                  <a:tcPr/>
                </a:tc>
                <a:tc>
                  <a:txBody>
                    <a:bodyPr/>
                    <a:lstStyle/>
                    <a:p>
                      <a:r>
                        <a:rPr lang="en-US" sz="1200" b="0" dirty="0" smtClean="0">
                          <a:latin typeface="Arial"/>
                          <a:cs typeface="Arial"/>
                        </a:rPr>
                        <a:t>Harmonisation</a:t>
                      </a:r>
                      <a:r>
                        <a:rPr lang="en-US" sz="1200" b="0" baseline="0" dirty="0" smtClean="0">
                          <a:latin typeface="Arial"/>
                          <a:cs typeface="Arial"/>
                        </a:rPr>
                        <a:t> of Transfer Pricing and Customs Duty</a:t>
                      </a:r>
                      <a:endParaRPr lang="en-US" sz="1200" b="0" dirty="0" smtClean="0">
                        <a:latin typeface="Arial"/>
                        <a:cs typeface="Arial"/>
                      </a:endParaRPr>
                    </a:p>
                    <a:p>
                      <a:endParaRPr lang="en-IN" sz="1200" b="0" dirty="0">
                        <a:solidFill>
                          <a:schemeClr val="tx1"/>
                        </a:solidFill>
                        <a:latin typeface="Arial"/>
                        <a:cs typeface="Arial"/>
                      </a:endParaRPr>
                    </a:p>
                  </a:txBody>
                  <a:tcPr/>
                </a:tc>
                <a:tc>
                  <a:txBody>
                    <a:bodyPr/>
                    <a:lstStyle/>
                    <a:p>
                      <a:pPr algn="ctr"/>
                      <a:r>
                        <a:rPr lang="en-IN" sz="1200" b="0" dirty="0" smtClean="0">
                          <a:latin typeface="Arial"/>
                          <a:cs typeface="Arial"/>
                        </a:rPr>
                        <a:t>13 </a:t>
                      </a:r>
                      <a:r>
                        <a:rPr lang="en-IN" sz="1200" b="0" dirty="0">
                          <a:latin typeface="Arial"/>
                          <a:cs typeface="Arial"/>
                        </a:rPr>
                        <a:t>to </a:t>
                      </a:r>
                      <a:r>
                        <a:rPr lang="en-IN" sz="1200" b="0" dirty="0" smtClean="0">
                          <a:latin typeface="Arial"/>
                          <a:cs typeface="Arial"/>
                        </a:rPr>
                        <a:t>15</a:t>
                      </a:r>
                      <a:endParaRPr lang="en-IN" sz="1200" b="0" dirty="0">
                        <a:solidFill>
                          <a:schemeClr val="tx1"/>
                        </a:solidFill>
                        <a:latin typeface="Arial"/>
                        <a:cs typeface="Arial"/>
                      </a:endParaRPr>
                    </a:p>
                  </a:txBody>
                  <a:tcPr/>
                </a:tc>
                <a:extLst>
                  <a:ext uri="{0D108BD9-81ED-4DB2-BD59-A6C34878D82A}">
                    <a16:rowId xmlns="" xmlns:a16="http://schemas.microsoft.com/office/drawing/2014/main" val="10003"/>
                  </a:ext>
                </a:extLst>
              </a:tr>
            </a:tbl>
          </a:graphicData>
        </a:graphic>
      </p:graphicFrame>
    </p:spTree>
    <p:extLst>
      <p:ext uri="{BB962C8B-B14F-4D97-AF65-F5344CB8AC3E}">
        <p14:creationId xmlns:p14="http://schemas.microsoft.com/office/powerpoint/2010/main" val="378480106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1" name="Title 1">
            <a:extLst>
              <a:ext uri="{FF2B5EF4-FFF2-40B4-BE49-F238E27FC236}">
                <a16:creationId xmlns="" xmlns:a16="http://schemas.microsoft.com/office/drawing/2014/main" id="{42B4A305-B7B9-4D79-8919-1A64E2423822}"/>
              </a:ext>
            </a:extLst>
          </p:cNvPr>
          <p:cNvSpPr>
            <a:spLocks noGrp="1"/>
          </p:cNvSpPr>
          <p:nvPr>
            <p:ph type="title"/>
          </p:nvPr>
        </p:nvSpPr>
        <p:spPr>
          <a:xfrm>
            <a:off x="771969" y="64784"/>
            <a:ext cx="7202873" cy="856675"/>
          </a:xfrm>
        </p:spPr>
        <p:txBody>
          <a:bodyPr>
            <a:noAutofit/>
          </a:bodyPr>
          <a:lstStyle/>
          <a:p>
            <a:r>
              <a:rPr lang="en-US" sz="2400" dirty="0" smtClean="0"/>
              <a:t>Overall concept of Distribution</a:t>
            </a:r>
            <a:endParaRPr lang="en-US" sz="2400" dirty="0"/>
          </a:p>
        </p:txBody>
      </p:sp>
      <p:sp>
        <p:nvSpPr>
          <p:cNvPr id="4" name="Slide Number Placeholder 3">
            <a:extLst>
              <a:ext uri="{FF2B5EF4-FFF2-40B4-BE49-F238E27FC236}">
                <a16:creationId xmlns="" xmlns:a16="http://schemas.microsoft.com/office/drawing/2014/main" id="{78B1FC00-6776-4E2B-BE19-CB5754906B3F}"/>
              </a:ext>
            </a:extLst>
          </p:cNvPr>
          <p:cNvSpPr>
            <a:spLocks noGrp="1"/>
          </p:cNvSpPr>
          <p:nvPr>
            <p:ph type="sldNum" sz="quarter" idx="12"/>
          </p:nvPr>
        </p:nvSpPr>
        <p:spPr/>
        <p:txBody>
          <a:bodyPr/>
          <a:lstStyle/>
          <a:p>
            <a:pPr>
              <a:defRPr/>
            </a:pPr>
            <a:fld id="{353CB433-A6EE-44F1-B9D3-A6E8EE95F9C9}" type="slidenum">
              <a:rPr lang="en-IN" smtClean="0">
                <a:solidFill>
                  <a:prstClr val="black">
                    <a:tint val="75000"/>
                    <a:alpha val="99000"/>
                  </a:prstClr>
                </a:solidFill>
                <a:latin typeface="Calibri"/>
              </a:rPr>
              <a:pPr>
                <a:defRPr/>
              </a:pPr>
              <a:t>3</a:t>
            </a:fld>
            <a:endParaRPr lang="en-IN" dirty="0">
              <a:solidFill>
                <a:prstClr val="black">
                  <a:tint val="75000"/>
                  <a:alpha val="99000"/>
                </a:prstClr>
              </a:solidFill>
              <a:latin typeface="Calibri"/>
            </a:endParaRPr>
          </a:p>
        </p:txBody>
      </p:sp>
      <p:sp>
        <p:nvSpPr>
          <p:cNvPr id="7" name="Content Placeholder 2">
            <a:extLst>
              <a:ext uri="{FF2B5EF4-FFF2-40B4-BE49-F238E27FC236}">
                <a16:creationId xmlns="" xmlns:a16="http://schemas.microsoft.com/office/drawing/2014/main" id="{95DAE8CA-EC51-4443-AF4D-6223BC968B4F}"/>
              </a:ext>
            </a:extLst>
          </p:cNvPr>
          <p:cNvSpPr txBox="1">
            <a:spLocks noGrp="1"/>
          </p:cNvSpPr>
          <p:nvPr>
            <p:ph idx="1"/>
            <p:custDataLst>
              <p:tags r:id="rId1"/>
            </p:custDataLst>
          </p:nvPr>
        </p:nvSpPr>
        <p:spPr>
          <a:xfrm>
            <a:off x="734083" y="1165046"/>
            <a:ext cx="8073119" cy="5078671"/>
          </a:xfrm>
        </p:spPr>
        <p:txBody>
          <a:bodyPr/>
          <a:lstStyle>
            <a:lvl1pPr eaLnBrk="1" hangingPunct="1">
              <a:spcAft>
                <a:spcPts val="600"/>
              </a:spcAft>
              <a:defRPr sz="1500" b="1" i="0">
                <a:solidFill>
                  <a:schemeClr val="tx2"/>
                </a:solidFill>
                <a:latin typeface="Calibri" panose="020F0502020204030204" pitchFamily="34" charset="0"/>
                <a:cs typeface="Calibri" panose="020F0502020204030204" pitchFamily="34" charset="0"/>
              </a:defRPr>
            </a:lvl1pPr>
            <a:lvl2pPr marL="0" indent="0" algn="l" eaLnBrk="1" hangingPunct="1">
              <a:spcAft>
                <a:spcPts val="600"/>
              </a:spcAft>
              <a:buFontTx/>
              <a:buNone/>
              <a:defRPr sz="1500" b="0" i="0">
                <a:solidFill>
                  <a:schemeClr val="tx2"/>
                </a:solidFill>
                <a:latin typeface="Calibri" panose="020F0502020204030204" pitchFamily="34" charset="0"/>
                <a:cs typeface="Calibri" panose="020F0502020204030204" pitchFamily="34" charset="0"/>
              </a:defRPr>
            </a:lvl2pPr>
            <a:lvl3pPr marL="285750" indent="-283464" algn="l" eaLnBrk="1" hangingPunct="1">
              <a:spcAft>
                <a:spcPts val="600"/>
              </a:spcAft>
              <a:buClrTx/>
              <a:buFont typeface="Univers for KPMG Light" panose="020B0403020202020204" pitchFamily="34" charset="0"/>
              <a:buChar char="—"/>
              <a:defRPr sz="1500" b="0" i="0">
                <a:solidFill>
                  <a:schemeClr val="tx2"/>
                </a:solidFill>
                <a:latin typeface="Calibri" panose="020F0502020204030204" pitchFamily="34" charset="0"/>
                <a:cs typeface="Calibri" panose="020F0502020204030204" pitchFamily="34" charset="0"/>
              </a:defRPr>
            </a:lvl3pPr>
            <a:lvl4pPr marL="571500" indent="-228600" algn="l" eaLnBrk="1" hangingPunct="1">
              <a:spcAft>
                <a:spcPts val="600"/>
              </a:spcAft>
              <a:buFont typeface="Univers for KPMG Light" panose="020B0403020202020204" pitchFamily="34" charset="0"/>
              <a:buChar char="-"/>
              <a:defRPr sz="1500" b="0" i="0" baseline="0">
                <a:solidFill>
                  <a:schemeClr val="tx2"/>
                </a:solidFill>
                <a:latin typeface="Calibri" panose="020F0502020204030204" pitchFamily="34" charset="0"/>
                <a:cs typeface="Calibri" panose="020F0502020204030204" pitchFamily="34" charset="0"/>
              </a:defRPr>
            </a:lvl4pPr>
            <a:lvl5pPr marL="896938" indent="-283464" algn="l" eaLnBrk="1" hangingPunct="1">
              <a:spcAft>
                <a:spcPts val="600"/>
              </a:spcAft>
              <a:buFont typeface="Univers for KPMG Light" panose="020B0403020202020204" pitchFamily="34" charset="0"/>
              <a:buChar char="—"/>
              <a:defRPr lang="en-US" sz="1500" b="0" i="0" dirty="0" smtClean="0">
                <a:solidFill>
                  <a:schemeClr val="tx2"/>
                </a:solidFill>
                <a:latin typeface="Calibri" panose="020F0502020204030204" pitchFamily="34" charset="0"/>
                <a:cs typeface="Calibri" panose="020F0502020204030204" pitchFamily="34" charset="0"/>
              </a:defRPr>
            </a:lvl5pPr>
            <a:lvl6pPr marL="1166813" indent="-228600" algn="l" eaLnBrk="1" hangingPunct="1">
              <a:spcAft>
                <a:spcPts val="600"/>
              </a:spcAft>
              <a:buFont typeface="Univers for KPMG Light" panose="020B0403020202020204" pitchFamily="34" charset="0"/>
              <a:buChar char="-"/>
              <a:defRPr lang="en-US" sz="1500" b="0" i="0" baseline="0" dirty="0" smtClean="0">
                <a:solidFill>
                  <a:schemeClr val="tx2"/>
                </a:solidFill>
                <a:latin typeface="Univers for KPMG Light" panose="020B0403020202020204" pitchFamily="34" charset="0"/>
              </a:defRPr>
            </a:lvl6pPr>
            <a:lvl7pPr marL="1524000" indent="-283464" algn="l" eaLnBrk="1" hangingPunct="1">
              <a:spcAft>
                <a:spcPts val="600"/>
              </a:spcAft>
              <a:buFont typeface="Univers for KPMG Light" panose="020B0403020202020204" pitchFamily="34" charset="0"/>
              <a:buChar char="—"/>
              <a:defRPr lang="en-US" sz="1500" b="0" i="0" dirty="0" smtClean="0">
                <a:solidFill>
                  <a:schemeClr val="tx2"/>
                </a:solidFill>
                <a:latin typeface="Univers for KPMG Light" panose="020B0403020202020204" pitchFamily="34" charset="0"/>
              </a:defRPr>
            </a:lvl7pPr>
            <a:lvl8pPr marL="1793875" indent="-228600" algn="l" eaLnBrk="1" hangingPunct="1">
              <a:spcAft>
                <a:spcPts val="600"/>
              </a:spcAft>
              <a:buFont typeface="Univers for KPMG Light" panose="020B0403020202020204" pitchFamily="34" charset="0"/>
              <a:buChar char="-"/>
              <a:tabLst>
                <a:tab pos="1793875" algn="l"/>
              </a:tabLst>
              <a:defRPr lang="en-US" sz="1500" b="0" i="0" baseline="0" dirty="0" smtClean="0">
                <a:solidFill>
                  <a:schemeClr val="tx2"/>
                </a:solidFill>
                <a:latin typeface="Univers for KPMG Light" panose="020B0403020202020204" pitchFamily="34" charset="0"/>
              </a:defRPr>
            </a:lvl8pPr>
          </a:lstStyle>
          <a:p>
            <a:pPr marL="230400" lvl="1" indent="-231775">
              <a:spcBef>
                <a:spcPts val="0"/>
              </a:spcBef>
              <a:spcAft>
                <a:spcPts val="0"/>
              </a:spcAft>
              <a:buSzPct val="120000"/>
              <a:buFont typeface="Arial" panose="020B0604020202020204" pitchFamily="34" charset="0"/>
              <a:buChar char="•"/>
            </a:pPr>
            <a:r>
              <a:rPr lang="en-US" sz="1200" dirty="0" smtClean="0">
                <a:solidFill>
                  <a:schemeClr val="tx1"/>
                </a:solidFill>
                <a:latin typeface="Arial" panose="020B0604020202020204" pitchFamily="34" charset="0"/>
                <a:cs typeface="Arial" panose="020B0604020202020204" pitchFamily="34" charset="0"/>
              </a:rPr>
              <a:t>Distribution is a service of selling of products belonging to another person (Principal), owning intellectual property (IP) in the form of technology, patent, trademark, etc., to third party customers.</a:t>
            </a:r>
          </a:p>
          <a:p>
            <a:pPr marL="230400" lvl="1" indent="-231775">
              <a:spcBef>
                <a:spcPts val="0"/>
              </a:spcBef>
              <a:spcAft>
                <a:spcPts val="0"/>
              </a:spcAft>
              <a:buSzPct val="120000"/>
              <a:buFont typeface="Arial" panose="020B0604020202020204" pitchFamily="34" charset="0"/>
              <a:buChar char="•"/>
            </a:pPr>
            <a:endParaRPr lang="en-US" sz="1200" dirty="0">
              <a:solidFill>
                <a:schemeClr val="tx1"/>
              </a:solidFill>
              <a:latin typeface="Arial" panose="020B0604020202020204" pitchFamily="34" charset="0"/>
              <a:cs typeface="Arial" panose="020B0604020202020204" pitchFamily="34" charset="0"/>
            </a:endParaRPr>
          </a:p>
          <a:p>
            <a:pPr marL="230400" lvl="1" indent="-231775">
              <a:spcBef>
                <a:spcPts val="0"/>
              </a:spcBef>
              <a:spcAft>
                <a:spcPts val="0"/>
              </a:spcAft>
              <a:buSzPct val="120000"/>
              <a:buFont typeface="Arial" panose="020B0604020202020204" pitchFamily="34" charset="0"/>
              <a:buChar char="•"/>
            </a:pPr>
            <a:r>
              <a:rPr lang="en-US" sz="1200" dirty="0" smtClean="0">
                <a:solidFill>
                  <a:schemeClr val="tx1"/>
                </a:solidFill>
                <a:latin typeface="Arial" panose="020B0604020202020204" pitchFamily="34" charset="0"/>
                <a:cs typeface="Arial" panose="020B0604020202020204" pitchFamily="34" charset="0"/>
              </a:rPr>
              <a:t>There are significant differences between traders and distributors.</a:t>
            </a:r>
          </a:p>
          <a:p>
            <a:pPr marL="230400" lvl="1" indent="-231775">
              <a:spcBef>
                <a:spcPts val="0"/>
              </a:spcBef>
              <a:spcAft>
                <a:spcPts val="0"/>
              </a:spcAft>
              <a:buSzPct val="120000"/>
              <a:buFont typeface="Arial" panose="020B0604020202020204" pitchFamily="34" charset="0"/>
              <a:buChar char="•"/>
            </a:pPr>
            <a:endParaRPr lang="en-US" sz="1200" dirty="0">
              <a:solidFill>
                <a:schemeClr val="tx1"/>
              </a:solidFill>
              <a:latin typeface="Arial" panose="020B0604020202020204" pitchFamily="34" charset="0"/>
              <a:cs typeface="Arial" panose="020B0604020202020204" pitchFamily="34" charset="0"/>
            </a:endParaRPr>
          </a:p>
          <a:p>
            <a:pPr marL="230400" lvl="1" indent="-231775">
              <a:spcBef>
                <a:spcPts val="0"/>
              </a:spcBef>
              <a:spcAft>
                <a:spcPts val="0"/>
              </a:spcAft>
              <a:buSzPct val="120000"/>
              <a:buFont typeface="Arial" panose="020B0604020202020204" pitchFamily="34" charset="0"/>
              <a:buChar char="•"/>
            </a:pPr>
            <a:r>
              <a:rPr lang="en-US" sz="1200" dirty="0" smtClean="0">
                <a:solidFill>
                  <a:schemeClr val="tx1"/>
                </a:solidFill>
                <a:latin typeface="Arial" panose="020B0604020202020204" pitchFamily="34" charset="0"/>
                <a:cs typeface="Arial" panose="020B0604020202020204" pitchFamily="34" charset="0"/>
              </a:rPr>
              <a:t>Traders generally deal in commodities traded on exchanges at market driven prices; and expect to make profits on fluctuations in market prices, interest rates, etc., purely as entrepreneurs.</a:t>
            </a:r>
          </a:p>
          <a:p>
            <a:pPr marL="230400" lvl="1" indent="-231775">
              <a:spcBef>
                <a:spcPts val="0"/>
              </a:spcBef>
              <a:spcAft>
                <a:spcPts val="0"/>
              </a:spcAft>
              <a:buSzPct val="120000"/>
              <a:buFont typeface="Arial" panose="020B0604020202020204" pitchFamily="34" charset="0"/>
              <a:buChar char="•"/>
            </a:pPr>
            <a:endParaRPr lang="en-US" sz="1200" dirty="0">
              <a:solidFill>
                <a:schemeClr val="tx1"/>
              </a:solidFill>
              <a:latin typeface="Arial" panose="020B0604020202020204" pitchFamily="34" charset="0"/>
              <a:cs typeface="Arial" panose="020B0604020202020204" pitchFamily="34" charset="0"/>
            </a:endParaRPr>
          </a:p>
          <a:p>
            <a:pPr marL="230400" lvl="1" indent="-231775">
              <a:spcBef>
                <a:spcPts val="0"/>
              </a:spcBef>
              <a:spcAft>
                <a:spcPts val="0"/>
              </a:spcAft>
              <a:buSzPct val="120000"/>
              <a:buFont typeface="Arial" panose="020B0604020202020204" pitchFamily="34" charset="0"/>
              <a:buChar char="•"/>
            </a:pPr>
            <a:r>
              <a:rPr lang="en-US" sz="1200" dirty="0" smtClean="0">
                <a:solidFill>
                  <a:schemeClr val="tx1"/>
                </a:solidFill>
                <a:latin typeface="Arial" panose="020B0604020202020204" pitchFamily="34" charset="0"/>
                <a:cs typeface="Arial" panose="020B0604020202020204" pitchFamily="34" charset="0"/>
              </a:rPr>
              <a:t>Cross-border </a:t>
            </a:r>
            <a:r>
              <a:rPr lang="en-US" sz="1200" dirty="0">
                <a:solidFill>
                  <a:schemeClr val="tx1"/>
                </a:solidFill>
                <a:latin typeface="Arial" panose="020B0604020202020204" pitchFamily="34" charset="0"/>
                <a:cs typeface="Arial" panose="020B0604020202020204" pitchFamily="34" charset="0"/>
              </a:rPr>
              <a:t>t</a:t>
            </a:r>
            <a:r>
              <a:rPr lang="en-US" sz="1200" dirty="0" smtClean="0">
                <a:solidFill>
                  <a:schemeClr val="tx1"/>
                </a:solidFill>
                <a:latin typeface="Arial" panose="020B0604020202020204" pitchFamily="34" charset="0"/>
                <a:cs typeface="Arial" panose="020B0604020202020204" pitchFamily="34" charset="0"/>
              </a:rPr>
              <a:t>rading in commodities is seldom observed within global MNE groups; and are generally benchmarked in TP through application of Comparable Uncontrolled Price (CUP) method.</a:t>
            </a:r>
          </a:p>
          <a:p>
            <a:pPr marL="230400" lvl="1" indent="-231775">
              <a:spcBef>
                <a:spcPts val="0"/>
              </a:spcBef>
              <a:spcAft>
                <a:spcPts val="0"/>
              </a:spcAft>
              <a:buSzPct val="120000"/>
              <a:buFont typeface="Arial" panose="020B0604020202020204" pitchFamily="34" charset="0"/>
              <a:buChar char="•"/>
            </a:pPr>
            <a:endParaRPr lang="en-US" sz="1200" dirty="0">
              <a:solidFill>
                <a:schemeClr val="tx1"/>
              </a:solidFill>
              <a:latin typeface="Arial" panose="020B0604020202020204" pitchFamily="34" charset="0"/>
              <a:cs typeface="Arial" panose="020B0604020202020204" pitchFamily="34" charset="0"/>
            </a:endParaRPr>
          </a:p>
          <a:p>
            <a:pPr marL="230400" lvl="1" indent="-231775">
              <a:spcBef>
                <a:spcPts val="0"/>
              </a:spcBef>
              <a:spcAft>
                <a:spcPts val="0"/>
              </a:spcAft>
              <a:buSzPct val="120000"/>
              <a:buFont typeface="Arial" panose="020B0604020202020204" pitchFamily="34" charset="0"/>
              <a:buChar char="•"/>
            </a:pPr>
            <a:r>
              <a:rPr lang="en-US" sz="1200" dirty="0" smtClean="0">
                <a:solidFill>
                  <a:schemeClr val="tx1"/>
                </a:solidFill>
                <a:latin typeface="Arial" panose="020B0604020202020204" pitchFamily="34" charset="0"/>
                <a:cs typeface="Arial" panose="020B0604020202020204" pitchFamily="34" charset="0"/>
              </a:rPr>
              <a:t>Cross-border distribution within MNE groups is usually noticed in dealings in proprietary and branded products.</a:t>
            </a:r>
          </a:p>
          <a:p>
            <a:pPr marL="230400" lvl="1" indent="-231775">
              <a:spcBef>
                <a:spcPts val="0"/>
              </a:spcBef>
              <a:spcAft>
                <a:spcPts val="0"/>
              </a:spcAft>
              <a:buSzPct val="120000"/>
              <a:buFont typeface="Arial" panose="020B0604020202020204" pitchFamily="34" charset="0"/>
              <a:buChar char="•"/>
            </a:pPr>
            <a:endParaRPr lang="en-US" sz="1200" dirty="0">
              <a:solidFill>
                <a:schemeClr val="tx1"/>
              </a:solidFill>
              <a:latin typeface="Arial" panose="020B0604020202020204" pitchFamily="34" charset="0"/>
              <a:cs typeface="Arial" panose="020B0604020202020204" pitchFamily="34" charset="0"/>
            </a:endParaRPr>
          </a:p>
          <a:p>
            <a:pPr marL="230400" lvl="1" indent="-231775">
              <a:spcBef>
                <a:spcPts val="0"/>
              </a:spcBef>
              <a:spcAft>
                <a:spcPts val="0"/>
              </a:spcAft>
              <a:buSzPct val="120000"/>
              <a:buFont typeface="Arial" panose="020B0604020202020204" pitchFamily="34" charset="0"/>
              <a:buChar char="•"/>
            </a:pPr>
            <a:r>
              <a:rPr lang="en-US" sz="1200" dirty="0" smtClean="0">
                <a:solidFill>
                  <a:schemeClr val="tx1"/>
                </a:solidFill>
                <a:latin typeface="Arial" panose="020B0604020202020204" pitchFamily="34" charset="0"/>
                <a:cs typeface="Arial" panose="020B0604020202020204" pitchFamily="34" charset="0"/>
              </a:rPr>
              <a:t>Principal generally appoints distributors within the MNE Group to sell its products in various jurisdictions.</a:t>
            </a:r>
          </a:p>
          <a:p>
            <a:pPr marL="230400" lvl="1" indent="-231775">
              <a:spcBef>
                <a:spcPts val="0"/>
              </a:spcBef>
              <a:spcAft>
                <a:spcPts val="0"/>
              </a:spcAft>
              <a:buSzPct val="120000"/>
              <a:buFont typeface="Arial" panose="020B0604020202020204" pitchFamily="34" charset="0"/>
              <a:buChar char="•"/>
            </a:pPr>
            <a:endParaRPr lang="en-US" sz="1200" dirty="0">
              <a:solidFill>
                <a:schemeClr val="tx1"/>
              </a:solidFill>
              <a:latin typeface="Arial" panose="020B0604020202020204" pitchFamily="34" charset="0"/>
              <a:cs typeface="Arial" panose="020B0604020202020204" pitchFamily="34" charset="0"/>
            </a:endParaRPr>
          </a:p>
          <a:p>
            <a:pPr marL="230400" lvl="1" indent="-231775">
              <a:spcBef>
                <a:spcPts val="0"/>
              </a:spcBef>
              <a:spcAft>
                <a:spcPts val="0"/>
              </a:spcAft>
              <a:buSzPct val="120000"/>
              <a:buFont typeface="Arial" panose="020B0604020202020204" pitchFamily="34" charset="0"/>
              <a:buChar char="•"/>
            </a:pPr>
            <a:r>
              <a:rPr lang="en-US" sz="1200" dirty="0" smtClean="0">
                <a:solidFill>
                  <a:schemeClr val="tx1"/>
                </a:solidFill>
                <a:latin typeface="Arial" panose="020B0604020202020204" pitchFamily="34" charset="0"/>
                <a:cs typeface="Arial" panose="020B0604020202020204" pitchFamily="34" charset="0"/>
              </a:rPr>
              <a:t>There are several classes of distributors, based on their functional, asset and risk (FAR) profiles. </a:t>
            </a:r>
            <a:endParaRPr lang="en-GB" sz="1200" dirty="0">
              <a:solidFill>
                <a:schemeClr val="tx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84307579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1" name="Title 1">
            <a:extLst>
              <a:ext uri="{FF2B5EF4-FFF2-40B4-BE49-F238E27FC236}">
                <a16:creationId xmlns="" xmlns:a16="http://schemas.microsoft.com/office/drawing/2014/main" id="{42B4A305-B7B9-4D79-8919-1A64E2423822}"/>
              </a:ext>
            </a:extLst>
          </p:cNvPr>
          <p:cNvSpPr>
            <a:spLocks noGrp="1"/>
          </p:cNvSpPr>
          <p:nvPr>
            <p:ph type="title"/>
          </p:nvPr>
        </p:nvSpPr>
        <p:spPr>
          <a:xfrm>
            <a:off x="771969" y="64784"/>
            <a:ext cx="7202873" cy="856675"/>
          </a:xfrm>
        </p:spPr>
        <p:txBody>
          <a:bodyPr>
            <a:noAutofit/>
          </a:bodyPr>
          <a:lstStyle/>
          <a:p>
            <a:r>
              <a:rPr lang="en-US" sz="2400" dirty="0" smtClean="0"/>
              <a:t>Selling and Distribution Models and profitability</a:t>
            </a:r>
            <a:endParaRPr lang="en-US" sz="2400" dirty="0"/>
          </a:p>
        </p:txBody>
      </p:sp>
      <p:sp>
        <p:nvSpPr>
          <p:cNvPr id="4" name="Slide Number Placeholder 3">
            <a:extLst>
              <a:ext uri="{FF2B5EF4-FFF2-40B4-BE49-F238E27FC236}">
                <a16:creationId xmlns="" xmlns:a16="http://schemas.microsoft.com/office/drawing/2014/main" id="{78B1FC00-6776-4E2B-BE19-CB5754906B3F}"/>
              </a:ext>
            </a:extLst>
          </p:cNvPr>
          <p:cNvSpPr>
            <a:spLocks noGrp="1"/>
          </p:cNvSpPr>
          <p:nvPr>
            <p:ph type="sldNum" sz="quarter" idx="12"/>
          </p:nvPr>
        </p:nvSpPr>
        <p:spPr/>
        <p:txBody>
          <a:bodyPr/>
          <a:lstStyle/>
          <a:p>
            <a:pPr>
              <a:defRPr/>
            </a:pPr>
            <a:fld id="{353CB433-A6EE-44F1-B9D3-A6E8EE95F9C9}" type="slidenum">
              <a:rPr lang="en-IN" smtClean="0">
                <a:solidFill>
                  <a:prstClr val="black">
                    <a:tint val="75000"/>
                    <a:alpha val="99000"/>
                  </a:prstClr>
                </a:solidFill>
                <a:latin typeface="Calibri"/>
              </a:rPr>
              <a:pPr>
                <a:defRPr/>
              </a:pPr>
              <a:t>4</a:t>
            </a:fld>
            <a:endParaRPr lang="en-IN" dirty="0">
              <a:solidFill>
                <a:prstClr val="black">
                  <a:tint val="75000"/>
                  <a:alpha val="99000"/>
                </a:prstClr>
              </a:solidFill>
              <a:latin typeface="Calibri"/>
            </a:endParaRPr>
          </a:p>
        </p:txBody>
      </p:sp>
      <p:sp>
        <p:nvSpPr>
          <p:cNvPr id="8" name="Text Box 5"/>
          <p:cNvSpPr txBox="1">
            <a:spLocks noChangeArrowheads="1"/>
          </p:cNvSpPr>
          <p:nvPr/>
        </p:nvSpPr>
        <p:spPr bwMode="auto">
          <a:xfrm>
            <a:off x="1803046" y="3951287"/>
            <a:ext cx="0" cy="184666"/>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200" u="none" strike="noStrike" cap="none" normalizeH="0" baseline="0" dirty="0" smtClean="0">
              <a:ln>
                <a:noFill/>
              </a:ln>
              <a:effectLst/>
              <a:latin typeface="Arial"/>
              <a:cs typeface="Arial"/>
            </a:endParaRPr>
          </a:p>
        </p:txBody>
      </p:sp>
      <p:cxnSp>
        <p:nvCxnSpPr>
          <p:cNvPr id="9" name="Straight Arrow Connector 8"/>
          <p:cNvCxnSpPr/>
          <p:nvPr/>
        </p:nvCxnSpPr>
        <p:spPr>
          <a:xfrm>
            <a:off x="898785" y="3687762"/>
            <a:ext cx="457200" cy="1588"/>
          </a:xfrm>
          <a:prstGeom prst="straightConnector1">
            <a:avLst/>
          </a:prstGeom>
          <a:ln w="38100">
            <a:solidFill>
              <a:schemeClr val="bg1"/>
            </a:solidFill>
            <a:tailEnd type="arrow"/>
          </a:ln>
        </p:spPr>
        <p:style>
          <a:lnRef idx="1">
            <a:schemeClr val="accent1"/>
          </a:lnRef>
          <a:fillRef idx="0">
            <a:schemeClr val="accent1"/>
          </a:fillRef>
          <a:effectRef idx="0">
            <a:schemeClr val="accent1"/>
          </a:effectRef>
          <a:fontRef idx="minor">
            <a:schemeClr val="tx1"/>
          </a:fontRef>
        </p:style>
      </p:cxnSp>
      <p:cxnSp>
        <p:nvCxnSpPr>
          <p:cNvPr id="10" name="Straight Arrow Connector 9"/>
          <p:cNvCxnSpPr/>
          <p:nvPr/>
        </p:nvCxnSpPr>
        <p:spPr>
          <a:xfrm>
            <a:off x="4099185" y="3711575"/>
            <a:ext cx="457200" cy="1587"/>
          </a:xfrm>
          <a:prstGeom prst="straightConnector1">
            <a:avLst/>
          </a:prstGeom>
          <a:ln w="38100">
            <a:solidFill>
              <a:schemeClr val="bg1"/>
            </a:solidFill>
            <a:tailEnd type="arrow"/>
          </a:ln>
        </p:spPr>
        <p:style>
          <a:lnRef idx="1">
            <a:schemeClr val="accent1"/>
          </a:lnRef>
          <a:fillRef idx="0">
            <a:schemeClr val="accent1"/>
          </a:fillRef>
          <a:effectRef idx="0">
            <a:schemeClr val="accent1"/>
          </a:effectRef>
          <a:fontRef idx="minor">
            <a:schemeClr val="tx1"/>
          </a:fontRef>
        </p:style>
      </p:cxnSp>
      <p:sp>
        <p:nvSpPr>
          <p:cNvPr id="12" name="Line 20"/>
          <p:cNvSpPr>
            <a:spLocks noChangeShapeType="1"/>
          </p:cNvSpPr>
          <p:nvPr/>
        </p:nvSpPr>
        <p:spPr bwMode="auto">
          <a:xfrm>
            <a:off x="1044835" y="2009775"/>
            <a:ext cx="0" cy="2786062"/>
          </a:xfrm>
          <a:prstGeom prst="line">
            <a:avLst/>
          </a:prstGeom>
          <a:ln w="28575">
            <a:solidFill>
              <a:srgbClr val="800000"/>
            </a:solidFill>
            <a:headEnd type="triangle" w="med" len="med"/>
            <a:tailEnd/>
          </a:ln>
        </p:spPr>
        <p:style>
          <a:lnRef idx="3">
            <a:schemeClr val="accent1"/>
          </a:lnRef>
          <a:fillRef idx="0">
            <a:schemeClr val="accent1"/>
          </a:fillRef>
          <a:effectRef idx="2">
            <a:schemeClr val="accent1"/>
          </a:effectRef>
          <a:fontRef idx="minor">
            <a:schemeClr val="tx1"/>
          </a:fontRef>
        </p:style>
        <p:txBody>
          <a:bodyPr lIns="63500" tIns="0" rIns="0" bIns="0"/>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200" u="none" strike="noStrike" kern="1200" cap="none" spc="0" normalizeH="0" baseline="0" noProof="0" dirty="0">
              <a:ln>
                <a:noFill/>
              </a:ln>
              <a:effectLst/>
              <a:uLnTx/>
              <a:uFillTx/>
              <a:latin typeface="Arial"/>
              <a:ea typeface="+mn-ea"/>
              <a:cs typeface="Arial"/>
            </a:endParaRPr>
          </a:p>
        </p:txBody>
      </p:sp>
      <p:sp>
        <p:nvSpPr>
          <p:cNvPr id="13" name="Line 21"/>
          <p:cNvSpPr>
            <a:spLocks noChangeShapeType="1"/>
          </p:cNvSpPr>
          <p:nvPr/>
        </p:nvSpPr>
        <p:spPr bwMode="auto">
          <a:xfrm>
            <a:off x="1030548" y="4795837"/>
            <a:ext cx="3586162" cy="0"/>
          </a:xfrm>
          <a:prstGeom prst="line">
            <a:avLst/>
          </a:prstGeom>
          <a:ln w="28575">
            <a:solidFill>
              <a:srgbClr val="800000"/>
            </a:solidFill>
            <a:headEnd/>
            <a:tailEnd type="triangle" w="med" len="med"/>
          </a:ln>
        </p:spPr>
        <p:style>
          <a:lnRef idx="3">
            <a:schemeClr val="accent1"/>
          </a:lnRef>
          <a:fillRef idx="0">
            <a:schemeClr val="accent1"/>
          </a:fillRef>
          <a:effectRef idx="2">
            <a:schemeClr val="accent1"/>
          </a:effectRef>
          <a:fontRef idx="minor">
            <a:schemeClr val="tx1"/>
          </a:fontRef>
        </p:style>
        <p:txBody>
          <a:bodyPr lIns="63500" tIns="0" rIns="0" bIns="0"/>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200" u="none" strike="noStrike" kern="1200" cap="none" spc="0" normalizeH="0" baseline="0" noProof="0" dirty="0">
              <a:ln>
                <a:noFill/>
              </a:ln>
              <a:effectLst/>
              <a:uLnTx/>
              <a:uFillTx/>
              <a:latin typeface="Arial"/>
              <a:ea typeface="+mn-ea"/>
              <a:cs typeface="Arial"/>
            </a:endParaRPr>
          </a:p>
        </p:txBody>
      </p:sp>
      <p:sp>
        <p:nvSpPr>
          <p:cNvPr id="14" name="Line 22"/>
          <p:cNvSpPr>
            <a:spLocks noChangeShapeType="1"/>
          </p:cNvSpPr>
          <p:nvPr/>
        </p:nvSpPr>
        <p:spPr bwMode="auto">
          <a:xfrm flipV="1">
            <a:off x="1087698" y="2122487"/>
            <a:ext cx="3109912" cy="2616200"/>
          </a:xfrm>
          <a:prstGeom prst="line">
            <a:avLst/>
          </a:prstGeom>
          <a:noFill/>
          <a:ln w="28575">
            <a:solidFill>
              <a:srgbClr val="800000"/>
            </a:solidFill>
            <a:prstDash val="dash"/>
            <a:round/>
            <a:headEnd/>
            <a:tailEnd type="triangle" w="med" len="med"/>
          </a:ln>
          <a:effectLst/>
        </p:spPr>
        <p:txBody>
          <a:bodyPr lIns="63500" tIns="0" rIns="0" bIns="0"/>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200" u="none" strike="noStrike" kern="1200" cap="none" spc="0" normalizeH="0" baseline="0" noProof="0" dirty="0">
              <a:ln>
                <a:noFill/>
              </a:ln>
              <a:effectLst/>
              <a:uLnTx/>
              <a:uFillTx/>
              <a:latin typeface="Arial"/>
              <a:ea typeface="+mn-ea"/>
              <a:cs typeface="Arial"/>
            </a:endParaRPr>
          </a:p>
        </p:txBody>
      </p:sp>
      <p:sp>
        <p:nvSpPr>
          <p:cNvPr id="15" name="Text Box 23"/>
          <p:cNvSpPr txBox="1">
            <a:spLocks noChangeArrowheads="1"/>
          </p:cNvSpPr>
          <p:nvPr/>
        </p:nvSpPr>
        <p:spPr bwMode="auto">
          <a:xfrm>
            <a:off x="1636359" y="4316412"/>
            <a:ext cx="2462826" cy="184666"/>
          </a:xfrm>
          <a:prstGeom prst="rect">
            <a:avLst/>
          </a:prstGeom>
          <a:noFill/>
          <a:ln w="9525" cap="rnd" algn="ctr">
            <a:noFill/>
            <a:prstDash val="sysDot"/>
            <a:miter lim="800000"/>
            <a:headEnd/>
            <a:tailEnd/>
          </a:ln>
          <a:effectLst/>
        </p:spPr>
        <p:txBody>
          <a:bodyPr vert="horz" wrap="none" lIns="6350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u="none" strike="noStrike" cap="none" normalizeH="0" baseline="0" dirty="0" smtClean="0">
                <a:ln>
                  <a:noFill/>
                </a:ln>
                <a:effectLst/>
                <a:latin typeface="Arial"/>
                <a:cs typeface="Arial"/>
              </a:rPr>
              <a:t>Marketing support service provider</a:t>
            </a:r>
          </a:p>
        </p:txBody>
      </p:sp>
      <p:sp>
        <p:nvSpPr>
          <p:cNvPr id="16" name="Text Box 24"/>
          <p:cNvSpPr txBox="1">
            <a:spLocks noChangeArrowheads="1"/>
          </p:cNvSpPr>
          <p:nvPr/>
        </p:nvSpPr>
        <p:spPr bwMode="auto">
          <a:xfrm>
            <a:off x="2180871" y="3886200"/>
            <a:ext cx="1858393" cy="184666"/>
          </a:xfrm>
          <a:prstGeom prst="rect">
            <a:avLst/>
          </a:prstGeom>
          <a:noFill/>
          <a:ln w="9525" cap="rnd" algn="ctr">
            <a:noFill/>
            <a:prstDash val="sysDot"/>
            <a:miter lim="800000"/>
            <a:headEnd/>
            <a:tailEnd/>
          </a:ln>
          <a:effectLst/>
        </p:spPr>
        <p:txBody>
          <a:bodyPr vert="horz" wrap="none" lIns="6350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u="none" strike="noStrike" cap="none" normalizeH="0" baseline="0" dirty="0" smtClean="0">
                <a:ln>
                  <a:noFill/>
                </a:ln>
                <a:effectLst/>
                <a:latin typeface="Arial"/>
                <a:cs typeface="Arial"/>
              </a:rPr>
              <a:t>Sales/ Commission Agent</a:t>
            </a:r>
          </a:p>
        </p:txBody>
      </p:sp>
      <p:sp>
        <p:nvSpPr>
          <p:cNvPr id="17" name="Text Box 26"/>
          <p:cNvSpPr txBox="1">
            <a:spLocks noChangeArrowheads="1"/>
          </p:cNvSpPr>
          <p:nvPr/>
        </p:nvSpPr>
        <p:spPr bwMode="auto">
          <a:xfrm>
            <a:off x="3003810" y="3124200"/>
            <a:ext cx="1598782" cy="184666"/>
          </a:xfrm>
          <a:prstGeom prst="rect">
            <a:avLst/>
          </a:prstGeom>
          <a:noFill/>
          <a:ln w="9525" cap="rnd" algn="ctr">
            <a:noFill/>
            <a:prstDash val="sysDot"/>
            <a:miter lim="800000"/>
            <a:headEnd/>
            <a:tailEnd/>
          </a:ln>
          <a:effectLst/>
        </p:spPr>
        <p:txBody>
          <a:bodyPr vert="horz" wrap="none" lIns="6350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u="none" strike="noStrike" cap="none" normalizeH="0" baseline="0" dirty="0" smtClean="0">
                <a:ln>
                  <a:noFill/>
                </a:ln>
                <a:effectLst/>
                <a:latin typeface="Arial"/>
                <a:cs typeface="Arial"/>
              </a:rPr>
              <a:t>Limited risk distributor</a:t>
            </a:r>
          </a:p>
        </p:txBody>
      </p:sp>
      <p:sp>
        <p:nvSpPr>
          <p:cNvPr id="18" name="Text Box 30"/>
          <p:cNvSpPr txBox="1">
            <a:spLocks noChangeArrowheads="1"/>
          </p:cNvSpPr>
          <p:nvPr/>
        </p:nvSpPr>
        <p:spPr bwMode="auto">
          <a:xfrm>
            <a:off x="3375285" y="2754312"/>
            <a:ext cx="2034974" cy="184666"/>
          </a:xfrm>
          <a:prstGeom prst="rect">
            <a:avLst/>
          </a:prstGeom>
          <a:noFill/>
          <a:ln w="9525" cap="rnd" algn="ctr">
            <a:noFill/>
            <a:prstDash val="sysDot"/>
            <a:miter lim="800000"/>
            <a:headEnd/>
            <a:tailEnd/>
          </a:ln>
          <a:effectLst/>
        </p:spPr>
        <p:txBody>
          <a:bodyPr vert="horz" wrap="none" lIns="6350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u="none" strike="noStrike" cap="none" normalizeH="0" baseline="0" dirty="0" smtClean="0">
                <a:ln>
                  <a:noFill/>
                </a:ln>
                <a:effectLst/>
                <a:latin typeface="Arial"/>
                <a:cs typeface="Arial"/>
              </a:rPr>
              <a:t>Normal marketing distributor</a:t>
            </a:r>
          </a:p>
        </p:txBody>
      </p:sp>
      <p:sp>
        <p:nvSpPr>
          <p:cNvPr id="19" name="Text Box 30"/>
          <p:cNvSpPr txBox="1">
            <a:spLocks noChangeArrowheads="1"/>
          </p:cNvSpPr>
          <p:nvPr/>
        </p:nvSpPr>
        <p:spPr bwMode="auto">
          <a:xfrm>
            <a:off x="3824548" y="2395537"/>
            <a:ext cx="3502787" cy="184666"/>
          </a:xfrm>
          <a:prstGeom prst="rect">
            <a:avLst/>
          </a:prstGeom>
          <a:noFill/>
          <a:ln w="9525" cap="rnd" algn="ctr">
            <a:noFill/>
            <a:prstDash val="sysDot"/>
            <a:miter lim="800000"/>
            <a:headEnd/>
            <a:tailEnd/>
          </a:ln>
          <a:effectLst/>
        </p:spPr>
        <p:txBody>
          <a:bodyPr vert="horz" wrap="none" lIns="6350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u="none" strike="noStrike" cap="none" normalizeH="0" baseline="0" dirty="0" smtClean="0">
                <a:ln>
                  <a:noFill/>
                </a:ln>
                <a:effectLst/>
                <a:latin typeface="Arial"/>
                <a:cs typeface="Arial"/>
              </a:rPr>
              <a:t>Entrepreneurial buy-sell entity/ high-end distributor </a:t>
            </a:r>
          </a:p>
        </p:txBody>
      </p:sp>
      <p:sp>
        <p:nvSpPr>
          <p:cNvPr id="20" name="Right Brace 19"/>
          <p:cNvSpPr/>
          <p:nvPr/>
        </p:nvSpPr>
        <p:spPr>
          <a:xfrm>
            <a:off x="4632585" y="3810000"/>
            <a:ext cx="577850" cy="882650"/>
          </a:xfrm>
          <a:prstGeom prst="rightBrace">
            <a:avLst/>
          </a:prstGeom>
          <a:ln>
            <a:solidFill>
              <a:srgbClr val="000000"/>
            </a:solidFill>
          </a:ln>
        </p:spPr>
        <p:style>
          <a:lnRef idx="1">
            <a:schemeClr val="accent1"/>
          </a:lnRef>
          <a:fillRef idx="0">
            <a:schemeClr val="accent1"/>
          </a:fillRef>
          <a:effectRef idx="0">
            <a:schemeClr val="accent1"/>
          </a:effectRef>
          <a:fontRef idx="minor">
            <a:schemeClr val="tx1"/>
          </a:fontRef>
        </p:style>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200" u="none" strike="noStrike" cap="none" normalizeH="0" baseline="0" dirty="0" smtClean="0">
              <a:ln>
                <a:noFill/>
              </a:ln>
              <a:effectLst/>
              <a:latin typeface="Arial"/>
              <a:cs typeface="Arial"/>
            </a:endParaRPr>
          </a:p>
        </p:txBody>
      </p:sp>
      <p:sp>
        <p:nvSpPr>
          <p:cNvPr id="21" name="TextBox 20"/>
          <p:cNvSpPr txBox="1">
            <a:spLocks noChangeArrowheads="1"/>
          </p:cNvSpPr>
          <p:nvPr/>
        </p:nvSpPr>
        <p:spPr bwMode="auto">
          <a:xfrm>
            <a:off x="5242185" y="4066401"/>
            <a:ext cx="1528762" cy="461665"/>
          </a:xfrm>
          <a:prstGeom prst="rect">
            <a:avLst/>
          </a:prstGeom>
          <a:noFill/>
          <a:ln w="9525">
            <a:noFill/>
            <a:miter lim="800000"/>
            <a:headEnd/>
            <a:tailEnd/>
          </a:ln>
        </p:spPr>
        <p:txBody>
          <a:bodyPr vert="horz" wrap="square" lIns="91440" tIns="45720" rIns="91440" bIns="45720" numCol="1" anchor="t"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u="none" strike="noStrike" cap="none" normalizeH="0" baseline="0" dirty="0" smtClean="0">
                <a:ln>
                  <a:noFill/>
                </a:ln>
                <a:effectLst/>
                <a:latin typeface="Arial"/>
                <a:cs typeface="Arial"/>
              </a:rPr>
              <a:t>Does not take title of products</a:t>
            </a:r>
          </a:p>
        </p:txBody>
      </p:sp>
      <p:sp>
        <p:nvSpPr>
          <p:cNvPr id="22" name="Right Brace 21"/>
          <p:cNvSpPr/>
          <p:nvPr/>
        </p:nvSpPr>
        <p:spPr>
          <a:xfrm>
            <a:off x="7242176" y="2303462"/>
            <a:ext cx="642937" cy="1143000"/>
          </a:xfrm>
          <a:prstGeom prst="rightBrace">
            <a:avLst/>
          </a:prstGeom>
          <a:ln>
            <a:solidFill>
              <a:srgbClr val="000000"/>
            </a:solidFill>
          </a:ln>
        </p:spPr>
        <p:style>
          <a:lnRef idx="1">
            <a:schemeClr val="accent1"/>
          </a:lnRef>
          <a:fillRef idx="0">
            <a:schemeClr val="accent1"/>
          </a:fillRef>
          <a:effectRef idx="0">
            <a:schemeClr val="accent1"/>
          </a:effectRef>
          <a:fontRef idx="minor">
            <a:schemeClr val="tx1"/>
          </a:fontRef>
        </p:style>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200" u="none" strike="noStrike" cap="none" normalizeH="0" baseline="0" dirty="0" smtClean="0">
              <a:ln>
                <a:noFill/>
              </a:ln>
              <a:effectLst/>
              <a:latin typeface="Arial"/>
              <a:cs typeface="Arial"/>
            </a:endParaRPr>
          </a:p>
        </p:txBody>
      </p:sp>
      <p:sp>
        <p:nvSpPr>
          <p:cNvPr id="23" name="TextBox 22"/>
          <p:cNvSpPr txBox="1">
            <a:spLocks noChangeArrowheads="1"/>
          </p:cNvSpPr>
          <p:nvPr/>
        </p:nvSpPr>
        <p:spPr bwMode="auto">
          <a:xfrm>
            <a:off x="7885113" y="2590800"/>
            <a:ext cx="1030287" cy="461665"/>
          </a:xfrm>
          <a:prstGeom prst="rect">
            <a:avLst/>
          </a:prstGeom>
          <a:noFill/>
          <a:ln w="9525">
            <a:noFill/>
            <a:miter lim="800000"/>
            <a:headEnd/>
            <a:tailEnd/>
          </a:ln>
        </p:spPr>
        <p:txBody>
          <a:bodyPr vert="horz" wrap="square" lIns="91440" tIns="45720" rIns="91440" bIns="45720" numCol="1" anchor="t"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u="none" strike="noStrike" cap="none" normalizeH="0" baseline="0" dirty="0" smtClean="0">
                <a:ln>
                  <a:noFill/>
                </a:ln>
                <a:effectLst/>
                <a:latin typeface="Arial"/>
                <a:cs typeface="Arial"/>
              </a:rPr>
              <a:t>Takes title of</a:t>
            </a:r>
            <a:r>
              <a:rPr kumimoji="0" lang="en-US" sz="1200" u="none" strike="noStrike" cap="none" normalizeH="0" dirty="0" smtClean="0">
                <a:ln>
                  <a:noFill/>
                </a:ln>
                <a:effectLst/>
                <a:latin typeface="Arial"/>
                <a:cs typeface="Arial"/>
              </a:rPr>
              <a:t> products</a:t>
            </a:r>
            <a:endParaRPr kumimoji="0" lang="en-US" sz="1200" u="none" strike="noStrike" cap="none" normalizeH="0" baseline="0" dirty="0" smtClean="0">
              <a:ln>
                <a:noFill/>
              </a:ln>
              <a:effectLst/>
              <a:latin typeface="Arial"/>
              <a:cs typeface="Arial"/>
            </a:endParaRPr>
          </a:p>
        </p:txBody>
      </p:sp>
      <p:sp>
        <p:nvSpPr>
          <p:cNvPr id="24" name="Text Box 28"/>
          <p:cNvSpPr txBox="1">
            <a:spLocks noChangeArrowheads="1"/>
          </p:cNvSpPr>
          <p:nvPr/>
        </p:nvSpPr>
        <p:spPr bwMode="auto">
          <a:xfrm>
            <a:off x="1051185" y="4945062"/>
            <a:ext cx="3705225" cy="184666"/>
          </a:xfrm>
          <a:prstGeom prst="rect">
            <a:avLst/>
          </a:prstGeom>
          <a:noFill/>
          <a:ln w="9525" cap="rnd" algn="ctr">
            <a:noFill/>
            <a:prstDash val="sysDot"/>
            <a:miter lim="800000"/>
            <a:headEnd/>
            <a:tailEnd/>
          </a:ln>
          <a:effectLst/>
        </p:spPr>
        <p:txBody>
          <a:bodyPr vert="horz" wrap="square" lIns="63500" tIns="0" rIns="0" bIns="0" numCol="1" anchor="t"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u="none" strike="noStrike" cap="none" normalizeH="0" baseline="0" dirty="0" smtClean="0">
                <a:ln>
                  <a:noFill/>
                </a:ln>
                <a:effectLst/>
                <a:latin typeface="Arial"/>
                <a:cs typeface="Arial"/>
              </a:rPr>
              <a:t>FAR Profile</a:t>
            </a:r>
          </a:p>
        </p:txBody>
      </p:sp>
      <p:sp>
        <p:nvSpPr>
          <p:cNvPr id="25" name="Text Box 27"/>
          <p:cNvSpPr txBox="1">
            <a:spLocks noChangeArrowheads="1"/>
          </p:cNvSpPr>
          <p:nvPr/>
        </p:nvSpPr>
        <p:spPr bwMode="auto">
          <a:xfrm rot="16200000">
            <a:off x="321870" y="3354129"/>
            <a:ext cx="1064920" cy="184666"/>
          </a:xfrm>
          <a:prstGeom prst="rect">
            <a:avLst/>
          </a:prstGeom>
          <a:noFill/>
          <a:ln w="9525" cap="rnd" algn="ctr">
            <a:noFill/>
            <a:prstDash val="sysDot"/>
            <a:miter lim="800000"/>
            <a:headEnd/>
            <a:tailEnd/>
          </a:ln>
          <a:effectLst/>
        </p:spPr>
        <p:txBody>
          <a:bodyPr vert="horz" wrap="none" lIns="6350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u="none" strike="noStrike" cap="none" normalizeH="0" baseline="0" dirty="0" smtClean="0">
                <a:ln>
                  <a:noFill/>
                </a:ln>
                <a:effectLst/>
                <a:latin typeface="Arial"/>
                <a:cs typeface="Arial"/>
              </a:rPr>
              <a:t>Profit </a:t>
            </a:r>
            <a:r>
              <a:rPr lang="en-US" sz="1200" dirty="0">
                <a:latin typeface="Arial"/>
                <a:cs typeface="Arial"/>
              </a:rPr>
              <a:t>P</a:t>
            </a:r>
            <a:r>
              <a:rPr kumimoji="0" lang="en-US" sz="1200" u="none" strike="noStrike" cap="none" normalizeH="0" baseline="0" dirty="0" smtClean="0">
                <a:ln>
                  <a:noFill/>
                </a:ln>
                <a:effectLst/>
                <a:latin typeface="Arial"/>
                <a:cs typeface="Arial"/>
              </a:rPr>
              <a:t>otential </a:t>
            </a:r>
          </a:p>
        </p:txBody>
      </p:sp>
    </p:spTree>
    <p:extLst>
      <p:ext uri="{BB962C8B-B14F-4D97-AF65-F5344CB8AC3E}">
        <p14:creationId xmlns:p14="http://schemas.microsoft.com/office/powerpoint/2010/main" val="84460910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Slide Number Placeholder 3">
            <a:extLst>
              <a:ext uri="{FF2B5EF4-FFF2-40B4-BE49-F238E27FC236}">
                <a16:creationId xmlns="" xmlns:a16="http://schemas.microsoft.com/office/drawing/2014/main" id="{78B1FC00-6776-4E2B-BE19-CB5754906B3F}"/>
              </a:ext>
            </a:extLst>
          </p:cNvPr>
          <p:cNvSpPr>
            <a:spLocks noGrp="1"/>
          </p:cNvSpPr>
          <p:nvPr>
            <p:ph type="sldNum" sz="quarter" idx="12"/>
          </p:nvPr>
        </p:nvSpPr>
        <p:spPr/>
        <p:txBody>
          <a:bodyPr/>
          <a:lstStyle/>
          <a:p>
            <a:pPr>
              <a:defRPr/>
            </a:pPr>
            <a:fld id="{353CB433-A6EE-44F1-B9D3-A6E8EE95F9C9}" type="slidenum">
              <a:rPr lang="en-IN" smtClean="0">
                <a:solidFill>
                  <a:prstClr val="black">
                    <a:tint val="75000"/>
                    <a:alpha val="99000"/>
                  </a:prstClr>
                </a:solidFill>
                <a:latin typeface="Calibri"/>
              </a:rPr>
              <a:pPr>
                <a:defRPr/>
              </a:pPr>
              <a:t>5</a:t>
            </a:fld>
            <a:endParaRPr lang="en-IN" dirty="0">
              <a:solidFill>
                <a:prstClr val="black">
                  <a:tint val="75000"/>
                  <a:alpha val="99000"/>
                </a:prstClr>
              </a:solidFill>
              <a:latin typeface="Calibri"/>
            </a:endParaRPr>
          </a:p>
        </p:txBody>
      </p:sp>
      <p:sp>
        <p:nvSpPr>
          <p:cNvPr id="6" name="Title 1">
            <a:extLst>
              <a:ext uri="{FF2B5EF4-FFF2-40B4-BE49-F238E27FC236}">
                <a16:creationId xmlns="" xmlns:a16="http://schemas.microsoft.com/office/drawing/2014/main" id="{5522125B-EC51-48DB-826F-4A8B0AA3A583}"/>
              </a:ext>
            </a:extLst>
          </p:cNvPr>
          <p:cNvSpPr>
            <a:spLocks noGrp="1"/>
          </p:cNvSpPr>
          <p:nvPr>
            <p:ph type="title"/>
          </p:nvPr>
        </p:nvSpPr>
        <p:spPr>
          <a:xfrm>
            <a:off x="671888" y="64784"/>
            <a:ext cx="7730584" cy="856675"/>
          </a:xfrm>
        </p:spPr>
        <p:txBody>
          <a:bodyPr>
            <a:noAutofit/>
          </a:bodyPr>
          <a:lstStyle/>
          <a:p>
            <a:r>
              <a:rPr lang="en-US" sz="2400" dirty="0" smtClean="0"/>
              <a:t>Limited Risk Distributor</a:t>
            </a:r>
            <a:endParaRPr lang="en-US" sz="2400" dirty="0"/>
          </a:p>
        </p:txBody>
      </p:sp>
      <p:sp>
        <p:nvSpPr>
          <p:cNvPr id="10" name="Text Box 8">
            <a:extLst>
              <a:ext uri="{FF2B5EF4-FFF2-40B4-BE49-F238E27FC236}">
                <a16:creationId xmlns="" xmlns:a16="http://schemas.microsoft.com/office/drawing/2014/main" id="{9D313F1A-7E07-444E-BCE8-6B245B99A029}"/>
              </a:ext>
            </a:extLst>
          </p:cNvPr>
          <p:cNvSpPr txBox="1">
            <a:spLocks noChangeArrowheads="1"/>
          </p:cNvSpPr>
          <p:nvPr/>
        </p:nvSpPr>
        <p:spPr bwMode="blackWhite">
          <a:xfrm>
            <a:off x="6272576" y="5622294"/>
            <a:ext cx="2051389" cy="447173"/>
          </a:xfrm>
          <a:prstGeom prst="rect">
            <a:avLst/>
          </a:prstGeom>
          <a:noFill/>
          <a:ln w="9525">
            <a:solidFill>
              <a:schemeClr val="bg1">
                <a:lumMod val="75000"/>
              </a:schemeClr>
            </a:solidFill>
            <a:miter lim="800000"/>
            <a:headEnd/>
            <a:tailEnd/>
          </a:ln>
        </p:spPr>
        <p:txBody>
          <a:bodyPr wrap="none" tIns="91440" bIns="91440"/>
          <a:lstStyle/>
          <a:p>
            <a:pPr fontAlgn="base">
              <a:spcBef>
                <a:spcPct val="0"/>
              </a:spcBef>
              <a:spcAft>
                <a:spcPct val="0"/>
              </a:spcAft>
              <a:buFont typeface="Wingdings" pitchFamily="2" charset="2"/>
              <a:buNone/>
              <a:defRPr/>
            </a:pPr>
            <a:r>
              <a:rPr lang="en-US" sz="1000" dirty="0">
                <a:solidFill>
                  <a:srgbClr val="800000"/>
                </a:solidFill>
                <a:latin typeface="Arial" panose="020B0604020202020204" pitchFamily="34" charset="0"/>
                <a:cs typeface="Arial" panose="020B0604020202020204" pitchFamily="34" charset="0"/>
                <a:sym typeface="Wingdings" pitchFamily="2" charset="2"/>
              </a:rPr>
              <a:t> Flow of legal title of goods</a:t>
            </a:r>
          </a:p>
          <a:p>
            <a:pPr fontAlgn="base">
              <a:spcBef>
                <a:spcPct val="0"/>
              </a:spcBef>
              <a:spcAft>
                <a:spcPct val="0"/>
              </a:spcAft>
              <a:buFont typeface="Wingdings" pitchFamily="2" charset="2"/>
              <a:buNone/>
              <a:defRPr/>
            </a:pPr>
            <a:r>
              <a:rPr lang="en-US" sz="1000" dirty="0">
                <a:solidFill>
                  <a:srgbClr val="008000"/>
                </a:solidFill>
                <a:latin typeface="Arial" panose="020B0604020202020204" pitchFamily="34" charset="0"/>
                <a:cs typeface="Arial" panose="020B0604020202020204" pitchFamily="34" charset="0"/>
                <a:sym typeface="Wingdings" pitchFamily="2" charset="2"/>
              </a:rPr>
              <a:t></a:t>
            </a:r>
            <a:r>
              <a:rPr lang="en-US" sz="1000" dirty="0">
                <a:solidFill>
                  <a:srgbClr val="006600"/>
                </a:solidFill>
                <a:latin typeface="Arial" panose="020B0604020202020204" pitchFamily="34" charset="0"/>
                <a:cs typeface="Arial" panose="020B0604020202020204" pitchFamily="34" charset="0"/>
                <a:sym typeface="Wingdings" pitchFamily="2" charset="2"/>
              </a:rPr>
              <a:t> </a:t>
            </a:r>
            <a:r>
              <a:rPr lang="en-US" sz="1000" dirty="0">
                <a:solidFill>
                  <a:srgbClr val="008000"/>
                </a:solidFill>
                <a:latin typeface="Arial" panose="020B0604020202020204" pitchFamily="34" charset="0"/>
                <a:cs typeface="Arial" panose="020B0604020202020204" pitchFamily="34" charset="0"/>
              </a:rPr>
              <a:t>Physical movement of goods</a:t>
            </a:r>
          </a:p>
        </p:txBody>
      </p:sp>
      <p:sp>
        <p:nvSpPr>
          <p:cNvPr id="35" name="Content Placeholder 9"/>
          <p:cNvSpPr txBox="1">
            <a:spLocks/>
          </p:cNvSpPr>
          <p:nvPr/>
        </p:nvSpPr>
        <p:spPr>
          <a:xfrm>
            <a:off x="299435" y="1219200"/>
            <a:ext cx="4258469" cy="2514600"/>
          </a:xfrm>
          <a:prstGeom prst="rect">
            <a:avLst/>
          </a:prstGeom>
        </p:spPr>
        <p:txBody>
          <a:bodyPr vert="horz" lIns="91440" tIns="45720" rIns="91440" bIns="45720" rtlCol="0">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spcBef>
                <a:spcPts val="0"/>
              </a:spcBef>
              <a:buNone/>
              <a:defRPr/>
            </a:pPr>
            <a:r>
              <a:rPr lang="en-US" sz="1200" dirty="0" smtClean="0">
                <a:solidFill>
                  <a:srgbClr val="000000"/>
                </a:solidFill>
                <a:latin typeface="Arial"/>
                <a:cs typeface="Arial"/>
              </a:rPr>
              <a:t>Principal</a:t>
            </a:r>
            <a:r>
              <a:rPr lang="en-AU" sz="1200" dirty="0" smtClean="0">
                <a:solidFill>
                  <a:srgbClr val="000000"/>
                </a:solidFill>
                <a:latin typeface="Arial"/>
                <a:cs typeface="Arial"/>
              </a:rPr>
              <a:t> – Residual Profits </a:t>
            </a:r>
          </a:p>
          <a:p>
            <a:pPr marL="182880" indent="-182880">
              <a:spcBef>
                <a:spcPts val="0"/>
              </a:spcBef>
              <a:defRPr/>
            </a:pPr>
            <a:endParaRPr lang="en-AU" sz="1200" dirty="0" smtClean="0">
              <a:solidFill>
                <a:srgbClr val="000000"/>
              </a:solidFill>
              <a:latin typeface="Arial"/>
              <a:cs typeface="Arial"/>
            </a:endParaRPr>
          </a:p>
          <a:p>
            <a:pPr marL="182880" indent="-182880">
              <a:spcBef>
                <a:spcPts val="0"/>
              </a:spcBef>
              <a:buFont typeface="Arial" pitchFamily="34" charset="0"/>
              <a:buChar char="•"/>
              <a:defRPr/>
            </a:pPr>
            <a:r>
              <a:rPr lang="en-AU" sz="1200" kern="0" dirty="0" smtClean="0">
                <a:solidFill>
                  <a:srgbClr val="000000"/>
                </a:solidFill>
                <a:latin typeface="Arial"/>
                <a:cs typeface="Arial"/>
                <a:sym typeface="Wingdings" pitchFamily="2" charset="2"/>
              </a:rPr>
              <a:t>Retains all distribution strategies.</a:t>
            </a:r>
          </a:p>
          <a:p>
            <a:pPr marL="182880" indent="-182880">
              <a:spcBef>
                <a:spcPts val="0"/>
              </a:spcBef>
              <a:buFont typeface="Arial" pitchFamily="34" charset="0"/>
              <a:buChar char="•"/>
              <a:defRPr/>
            </a:pPr>
            <a:r>
              <a:rPr lang="en-AU" sz="1200" kern="0" dirty="0" smtClean="0">
                <a:solidFill>
                  <a:srgbClr val="000000"/>
                </a:solidFill>
                <a:latin typeface="Arial"/>
                <a:cs typeface="Arial"/>
                <a:sym typeface="Wingdings" pitchFamily="2" charset="2"/>
              </a:rPr>
              <a:t>Requires distributor to implement marketing/ sales promotion strategies; and reimburses costs with mark-up.</a:t>
            </a:r>
          </a:p>
          <a:p>
            <a:pPr marL="182880" indent="-182880">
              <a:spcBef>
                <a:spcPts val="0"/>
              </a:spcBef>
              <a:buFont typeface="Arial" pitchFamily="34" charset="0"/>
              <a:buChar char="•"/>
              <a:defRPr/>
            </a:pPr>
            <a:r>
              <a:rPr lang="en-AU" sz="1200" kern="0" dirty="0" smtClean="0">
                <a:solidFill>
                  <a:srgbClr val="000000"/>
                </a:solidFill>
                <a:latin typeface="Arial"/>
                <a:cs typeface="Arial"/>
                <a:sym typeface="Wingdings" pitchFamily="2" charset="2"/>
              </a:rPr>
              <a:t>Performs debtors/ inventory functions; and bears associated risks.</a:t>
            </a:r>
          </a:p>
          <a:p>
            <a:pPr marL="182880" indent="-182880">
              <a:spcBef>
                <a:spcPts val="0"/>
              </a:spcBef>
              <a:buFont typeface="Arial" pitchFamily="34" charset="0"/>
              <a:buChar char="•"/>
              <a:defRPr/>
            </a:pPr>
            <a:r>
              <a:rPr lang="en-AU" sz="1200" kern="0" dirty="0" smtClean="0">
                <a:solidFill>
                  <a:srgbClr val="000000"/>
                </a:solidFill>
                <a:latin typeface="Arial"/>
                <a:cs typeface="Arial"/>
                <a:sym typeface="Wingdings" pitchFamily="2" charset="2"/>
              </a:rPr>
              <a:t>Creates and owns marketing intangibles.</a:t>
            </a:r>
          </a:p>
          <a:p>
            <a:pPr marL="182880" indent="-182880">
              <a:spcBef>
                <a:spcPts val="0"/>
              </a:spcBef>
              <a:buFont typeface="Arial" pitchFamily="34" charset="0"/>
              <a:buChar char="•"/>
              <a:defRPr/>
            </a:pPr>
            <a:r>
              <a:rPr lang="en-AU" sz="1200" kern="0" dirty="0" smtClean="0">
                <a:solidFill>
                  <a:srgbClr val="000000"/>
                </a:solidFill>
                <a:latin typeface="Arial"/>
                <a:cs typeface="Arial"/>
                <a:sym typeface="Wingdings" pitchFamily="2" charset="2"/>
              </a:rPr>
              <a:t>Bears start up losses in distribution.</a:t>
            </a:r>
          </a:p>
          <a:p>
            <a:pPr marL="182880" indent="-182880">
              <a:spcBef>
                <a:spcPts val="0"/>
              </a:spcBef>
              <a:buFont typeface="Arial" pitchFamily="34" charset="0"/>
              <a:buChar char="•"/>
              <a:defRPr/>
            </a:pPr>
            <a:r>
              <a:rPr lang="en-AU" sz="1200" kern="0" dirty="0" smtClean="0">
                <a:solidFill>
                  <a:srgbClr val="000000"/>
                </a:solidFill>
                <a:latin typeface="Arial"/>
                <a:cs typeface="Arial"/>
                <a:sym typeface="Wingdings" pitchFamily="2" charset="2"/>
              </a:rPr>
              <a:t>Enjoys future super selling profits.</a:t>
            </a:r>
            <a:endParaRPr lang="en-US" sz="1200" kern="0" dirty="0">
              <a:solidFill>
                <a:srgbClr val="000000"/>
              </a:solidFill>
              <a:latin typeface="Arial"/>
              <a:cs typeface="Arial"/>
              <a:sym typeface="Wingdings" pitchFamily="2" charset="2"/>
            </a:endParaRPr>
          </a:p>
        </p:txBody>
      </p:sp>
      <p:sp>
        <p:nvSpPr>
          <p:cNvPr id="36" name="Content Placeholder 10"/>
          <p:cNvSpPr txBox="1">
            <a:spLocks/>
          </p:cNvSpPr>
          <p:nvPr/>
        </p:nvSpPr>
        <p:spPr>
          <a:xfrm>
            <a:off x="299436" y="3733800"/>
            <a:ext cx="4724400" cy="1981200"/>
          </a:xfrm>
          <a:prstGeom prst="rect">
            <a:avLst/>
          </a:prstGeom>
        </p:spPr>
        <p:txBody>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spcBef>
                <a:spcPts val="0"/>
              </a:spcBef>
              <a:buNone/>
            </a:pPr>
            <a:r>
              <a:rPr lang="en-US" sz="1200" dirty="0" smtClean="0">
                <a:solidFill>
                  <a:srgbClr val="000000"/>
                </a:solidFill>
                <a:latin typeface="Arial"/>
                <a:cs typeface="Arial"/>
              </a:rPr>
              <a:t>S Co</a:t>
            </a:r>
            <a:r>
              <a:rPr lang="en-AU" sz="1200" dirty="0" smtClean="0">
                <a:solidFill>
                  <a:srgbClr val="000000"/>
                </a:solidFill>
                <a:latin typeface="Arial"/>
                <a:cs typeface="Arial"/>
              </a:rPr>
              <a:t> – Low Return on Sales (ROS) </a:t>
            </a:r>
          </a:p>
          <a:p>
            <a:pPr marL="182880" indent="-182880">
              <a:spcBef>
                <a:spcPts val="0"/>
              </a:spcBef>
            </a:pPr>
            <a:endParaRPr lang="en-US" sz="1200" dirty="0" smtClean="0">
              <a:solidFill>
                <a:srgbClr val="000000"/>
              </a:solidFill>
              <a:latin typeface="Arial"/>
              <a:cs typeface="Arial"/>
            </a:endParaRPr>
          </a:p>
          <a:p>
            <a:pPr marL="182880" indent="-182880">
              <a:spcBef>
                <a:spcPts val="0"/>
              </a:spcBef>
              <a:buFont typeface="Arial" pitchFamily="34" charset="0"/>
              <a:buChar char="•"/>
              <a:defRPr/>
            </a:pPr>
            <a:r>
              <a:rPr lang="en-AU" sz="1200" kern="0" dirty="0" smtClean="0">
                <a:solidFill>
                  <a:srgbClr val="000000"/>
                </a:solidFill>
                <a:latin typeface="Arial"/>
                <a:cs typeface="Arial"/>
                <a:sym typeface="Wingdings" pitchFamily="2" charset="2"/>
              </a:rPr>
              <a:t>Takes flash title of goods.</a:t>
            </a:r>
          </a:p>
          <a:p>
            <a:pPr marL="182880" indent="-182880">
              <a:spcBef>
                <a:spcPts val="0"/>
              </a:spcBef>
              <a:buFont typeface="Arial" pitchFamily="34" charset="0"/>
              <a:buChar char="•"/>
              <a:defRPr/>
            </a:pPr>
            <a:r>
              <a:rPr lang="en-AU" sz="1200" kern="0" dirty="0" smtClean="0">
                <a:solidFill>
                  <a:srgbClr val="000000"/>
                </a:solidFill>
                <a:latin typeface="Arial"/>
                <a:cs typeface="Arial"/>
                <a:sym typeface="Wingdings" pitchFamily="2" charset="2"/>
              </a:rPr>
              <a:t>Performs marketing functions, if any, on behalf of Principal against reimbursement of costs.</a:t>
            </a:r>
          </a:p>
          <a:p>
            <a:pPr marL="182880" indent="-182880">
              <a:spcBef>
                <a:spcPts val="0"/>
              </a:spcBef>
              <a:buFont typeface="Arial" pitchFamily="34" charset="0"/>
              <a:buChar char="•"/>
              <a:defRPr/>
            </a:pPr>
            <a:r>
              <a:rPr lang="en-AU" sz="1200" kern="0" dirty="0" smtClean="0">
                <a:solidFill>
                  <a:srgbClr val="000000"/>
                </a:solidFill>
                <a:latin typeface="Arial"/>
                <a:cs typeface="Arial"/>
                <a:sym typeface="Wingdings" pitchFamily="2" charset="2"/>
              </a:rPr>
              <a:t>Debtors/ inventory pass through books.</a:t>
            </a:r>
          </a:p>
          <a:p>
            <a:pPr marL="182880" indent="-182880">
              <a:spcBef>
                <a:spcPts val="0"/>
              </a:spcBef>
              <a:buFont typeface="Arial" pitchFamily="34" charset="0"/>
              <a:buChar char="•"/>
              <a:defRPr/>
            </a:pPr>
            <a:r>
              <a:rPr lang="en-AU" sz="1200" kern="0" dirty="0" smtClean="0">
                <a:solidFill>
                  <a:srgbClr val="000000"/>
                </a:solidFill>
                <a:latin typeface="Arial"/>
                <a:cs typeface="Arial"/>
                <a:sym typeface="Wingdings" pitchFamily="2" charset="2"/>
              </a:rPr>
              <a:t>Entitled to routine/ steady ROS. </a:t>
            </a:r>
          </a:p>
          <a:p>
            <a:pPr marL="182880" indent="-182880">
              <a:spcBef>
                <a:spcPts val="0"/>
              </a:spcBef>
              <a:buFont typeface="Arial" pitchFamily="34" charset="0"/>
              <a:buChar char="•"/>
              <a:defRPr/>
            </a:pPr>
            <a:r>
              <a:rPr lang="en-AU" sz="1200" kern="0" dirty="0" smtClean="0">
                <a:solidFill>
                  <a:srgbClr val="000000"/>
                </a:solidFill>
                <a:latin typeface="Arial"/>
                <a:cs typeface="Arial"/>
                <a:sym typeface="Wingdings" pitchFamily="2" charset="2"/>
              </a:rPr>
              <a:t>Remuneration policy  guaranteed low ROS.</a:t>
            </a:r>
            <a:endParaRPr lang="en-AU" sz="1200" kern="0" dirty="0">
              <a:solidFill>
                <a:srgbClr val="000000"/>
              </a:solidFill>
              <a:latin typeface="Arial"/>
              <a:cs typeface="Arial"/>
              <a:sym typeface="Wingdings" pitchFamily="2" charset="2"/>
            </a:endParaRPr>
          </a:p>
        </p:txBody>
      </p:sp>
      <p:sp>
        <p:nvSpPr>
          <p:cNvPr id="37" name="Text Box 41"/>
          <p:cNvSpPr txBox="1">
            <a:spLocks noChangeArrowheads="1"/>
          </p:cNvSpPr>
          <p:nvPr/>
        </p:nvSpPr>
        <p:spPr bwMode="auto">
          <a:xfrm>
            <a:off x="5267676" y="1371600"/>
            <a:ext cx="1280160" cy="548640"/>
          </a:xfrm>
          <a:prstGeom prst="rect">
            <a:avLst/>
          </a:prstGeom>
          <a:noFill/>
          <a:ln w="9525" algn="ctr">
            <a:solidFill>
              <a:sysClr val="windowText" lastClr="000000"/>
            </a:solidFill>
            <a:miter lim="800000"/>
            <a:headEnd/>
            <a:tailEnd/>
          </a:ln>
        </p:spPr>
        <p:txBody>
          <a:bodyPr wrap="square" anchor="ctr"/>
          <a:lstStyle/>
          <a:p>
            <a:pPr marL="0" marR="0" lvl="0" indent="0" algn="ctr" defTabSz="914400" eaLnBrk="0" fontAlgn="auto" latinLnBrk="0" hangingPunct="0">
              <a:lnSpc>
                <a:spcPct val="100000"/>
              </a:lnSpc>
              <a:spcBef>
                <a:spcPct val="50000"/>
              </a:spcBef>
              <a:spcAft>
                <a:spcPts val="0"/>
              </a:spcAft>
              <a:buClrTx/>
              <a:buSzTx/>
              <a:buFontTx/>
              <a:buNone/>
              <a:tabLst/>
              <a:defRPr/>
            </a:pPr>
            <a:r>
              <a:rPr lang="en-US" sz="1200" kern="0" dirty="0" smtClean="0">
                <a:solidFill>
                  <a:sysClr val="windowText" lastClr="000000"/>
                </a:solidFill>
                <a:latin typeface="Arial"/>
                <a:cs typeface="Arial"/>
              </a:rPr>
              <a:t>Principal</a:t>
            </a:r>
            <a:endParaRPr kumimoji="0" lang="en-US" sz="1200" b="0" i="0" u="none" strike="noStrike" kern="0" cap="none" spc="0" normalizeH="0" baseline="0" noProof="0" dirty="0">
              <a:ln>
                <a:noFill/>
              </a:ln>
              <a:solidFill>
                <a:sysClr val="windowText" lastClr="000000"/>
              </a:solidFill>
              <a:effectLst/>
              <a:uLnTx/>
              <a:uFillTx/>
              <a:latin typeface="Arial"/>
              <a:cs typeface="Arial"/>
            </a:endParaRPr>
          </a:p>
        </p:txBody>
      </p:sp>
      <p:sp>
        <p:nvSpPr>
          <p:cNvPr id="38" name="Text Box 43"/>
          <p:cNvSpPr txBox="1">
            <a:spLocks noChangeArrowheads="1"/>
          </p:cNvSpPr>
          <p:nvPr/>
        </p:nvSpPr>
        <p:spPr bwMode="auto">
          <a:xfrm>
            <a:off x="5252436" y="4587240"/>
            <a:ext cx="1280160" cy="548640"/>
          </a:xfrm>
          <a:prstGeom prst="rect">
            <a:avLst/>
          </a:prstGeom>
          <a:solidFill>
            <a:srgbClr val="FFFFFF"/>
          </a:solidFill>
          <a:ln w="9525" algn="ctr">
            <a:solidFill>
              <a:sysClr val="windowText" lastClr="000000"/>
            </a:solidFill>
            <a:miter lim="800000"/>
            <a:headEnd/>
            <a:tailEnd/>
          </a:ln>
        </p:spPr>
        <p:txBody>
          <a:bodyPr wrap="square" anchor="ctr"/>
          <a:lstStyle/>
          <a:p>
            <a:pPr marL="0" marR="0" lvl="0" indent="0" algn="ctr" defTabSz="914400" eaLnBrk="0" fontAlgn="auto" latinLnBrk="0" hangingPunct="0">
              <a:lnSpc>
                <a:spcPct val="100000"/>
              </a:lnSpc>
              <a:spcBef>
                <a:spcPct val="50000"/>
              </a:spcBef>
              <a:spcAft>
                <a:spcPts val="0"/>
              </a:spcAft>
              <a:buClrTx/>
              <a:buSzTx/>
              <a:buFontTx/>
              <a:buNone/>
              <a:tabLst/>
              <a:defRPr/>
            </a:pPr>
            <a:r>
              <a:rPr kumimoji="0" lang="en-US" sz="1200" b="0" i="0" u="none" strike="noStrike" kern="0" cap="none" spc="0" normalizeH="0" baseline="0" noProof="0" dirty="0">
                <a:ln>
                  <a:noFill/>
                </a:ln>
                <a:solidFill>
                  <a:sysClr val="windowText" lastClr="000000"/>
                </a:solidFill>
                <a:effectLst/>
                <a:uLnTx/>
                <a:uFillTx/>
                <a:latin typeface="Arial"/>
                <a:cs typeface="Arial"/>
              </a:rPr>
              <a:t>S</a:t>
            </a:r>
            <a:r>
              <a:rPr kumimoji="0" lang="en-US" sz="1200" b="0" i="0" u="none" strike="noStrike" kern="0" cap="none" spc="0" normalizeH="0" baseline="0" noProof="0" dirty="0" smtClean="0">
                <a:ln>
                  <a:noFill/>
                </a:ln>
                <a:solidFill>
                  <a:sysClr val="windowText" lastClr="000000"/>
                </a:solidFill>
                <a:effectLst/>
                <a:uLnTx/>
                <a:uFillTx/>
                <a:latin typeface="Arial"/>
                <a:cs typeface="Arial"/>
              </a:rPr>
              <a:t> Co</a:t>
            </a:r>
          </a:p>
        </p:txBody>
      </p:sp>
      <p:sp>
        <p:nvSpPr>
          <p:cNvPr id="39" name="Text Box 43"/>
          <p:cNvSpPr txBox="1">
            <a:spLocks noChangeArrowheads="1"/>
          </p:cNvSpPr>
          <p:nvPr/>
        </p:nvSpPr>
        <p:spPr bwMode="auto">
          <a:xfrm>
            <a:off x="7706076" y="4587240"/>
            <a:ext cx="1280160" cy="548640"/>
          </a:xfrm>
          <a:prstGeom prst="rect">
            <a:avLst/>
          </a:prstGeom>
          <a:solidFill>
            <a:srgbClr val="FFFFFF"/>
          </a:solidFill>
          <a:ln w="9525" algn="ctr">
            <a:solidFill>
              <a:sysClr val="windowText" lastClr="000000"/>
            </a:solidFill>
            <a:miter lim="800000"/>
            <a:headEnd/>
            <a:tailEnd/>
          </a:ln>
        </p:spPr>
        <p:txBody>
          <a:bodyPr wrap="square" anchor="ctr"/>
          <a:lstStyle/>
          <a:p>
            <a:pPr marL="0" marR="0" lvl="0" indent="0" algn="ctr" defTabSz="914400" eaLnBrk="0" fontAlgn="auto" latinLnBrk="0" hangingPunct="0">
              <a:lnSpc>
                <a:spcPct val="100000"/>
              </a:lnSpc>
              <a:spcBef>
                <a:spcPct val="50000"/>
              </a:spcBef>
              <a:spcAft>
                <a:spcPts val="0"/>
              </a:spcAft>
              <a:buClrTx/>
              <a:buSzTx/>
              <a:buFontTx/>
              <a:buNone/>
              <a:tabLst/>
              <a:defRPr/>
            </a:pPr>
            <a:r>
              <a:rPr kumimoji="0" lang="en-US" sz="1200" b="0" i="0" u="none" strike="noStrike" kern="0" cap="none" spc="0" normalizeH="0" baseline="0" noProof="0" dirty="0" smtClean="0">
                <a:ln>
                  <a:noFill/>
                </a:ln>
                <a:solidFill>
                  <a:sysClr val="windowText" lastClr="000000"/>
                </a:solidFill>
                <a:effectLst/>
                <a:uLnTx/>
                <a:uFillTx/>
                <a:latin typeface="Arial"/>
                <a:cs typeface="Arial"/>
              </a:rPr>
              <a:t>Customer</a:t>
            </a:r>
            <a:endParaRPr kumimoji="0" lang="en-US" sz="1200" b="0" i="0" u="none" strike="noStrike" kern="0" cap="none" spc="0" normalizeH="0" baseline="0" noProof="0" dirty="0">
              <a:ln>
                <a:noFill/>
              </a:ln>
              <a:solidFill>
                <a:sysClr val="windowText" lastClr="000000"/>
              </a:solidFill>
              <a:effectLst/>
              <a:uLnTx/>
              <a:uFillTx/>
              <a:latin typeface="Arial"/>
              <a:cs typeface="Arial"/>
            </a:endParaRPr>
          </a:p>
        </p:txBody>
      </p:sp>
      <p:sp>
        <p:nvSpPr>
          <p:cNvPr id="40" name="Line 47"/>
          <p:cNvSpPr>
            <a:spLocks noChangeShapeType="1"/>
          </p:cNvSpPr>
          <p:nvPr/>
        </p:nvSpPr>
        <p:spPr bwMode="auto">
          <a:xfrm>
            <a:off x="6243036" y="2164080"/>
            <a:ext cx="2209800" cy="2286000"/>
          </a:xfrm>
          <a:prstGeom prst="line">
            <a:avLst/>
          </a:prstGeom>
          <a:noFill/>
          <a:ln w="19050">
            <a:solidFill>
              <a:srgbClr val="008000"/>
            </a:solidFill>
            <a:prstDash val="solid"/>
            <a:round/>
            <a:headEnd/>
            <a:tailEnd type="triangle" w="med" len="med"/>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200" b="0" i="0" u="none" strike="noStrike" kern="0" cap="none" spc="0" normalizeH="0" baseline="0" noProof="0" dirty="0">
              <a:ln>
                <a:noFill/>
              </a:ln>
              <a:solidFill>
                <a:sysClr val="windowText" lastClr="000000"/>
              </a:solidFill>
              <a:effectLst/>
              <a:uLnTx/>
              <a:uFillTx/>
              <a:latin typeface="Arial"/>
              <a:cs typeface="Arial"/>
            </a:endParaRPr>
          </a:p>
        </p:txBody>
      </p:sp>
      <p:cxnSp>
        <p:nvCxnSpPr>
          <p:cNvPr id="41" name="Straight Connector 40"/>
          <p:cNvCxnSpPr/>
          <p:nvPr/>
        </p:nvCxnSpPr>
        <p:spPr>
          <a:xfrm>
            <a:off x="4871436" y="3383280"/>
            <a:ext cx="3810000" cy="0"/>
          </a:xfrm>
          <a:prstGeom prst="line">
            <a:avLst/>
          </a:prstGeom>
          <a:noFill/>
          <a:ln w="9525" cap="flat" cmpd="sng" algn="ctr">
            <a:solidFill>
              <a:sysClr val="windowText" lastClr="000000"/>
            </a:solidFill>
            <a:prstDash val="dash"/>
          </a:ln>
          <a:effectLst/>
        </p:spPr>
      </p:cxnSp>
      <p:sp>
        <p:nvSpPr>
          <p:cNvPr id="42" name="Line 47"/>
          <p:cNvSpPr>
            <a:spLocks noChangeShapeType="1"/>
          </p:cNvSpPr>
          <p:nvPr/>
        </p:nvSpPr>
        <p:spPr bwMode="auto">
          <a:xfrm flipH="1">
            <a:off x="5785836" y="2164080"/>
            <a:ext cx="0" cy="2286000"/>
          </a:xfrm>
          <a:prstGeom prst="line">
            <a:avLst/>
          </a:prstGeom>
          <a:noFill/>
          <a:ln w="19050">
            <a:solidFill>
              <a:srgbClr val="800000"/>
            </a:solidFill>
            <a:round/>
            <a:headEnd/>
            <a:tailEnd type="triangle" w="med" len="med"/>
          </a:ln>
        </p:spPr>
        <p:txBody>
          <a:bodyPr wrap="none" anchor="ctr"/>
          <a:lstStyle/>
          <a:p>
            <a:endParaRPr lang="en-GB" sz="1200" dirty="0">
              <a:latin typeface="Arial"/>
              <a:cs typeface="Arial"/>
            </a:endParaRPr>
          </a:p>
        </p:txBody>
      </p:sp>
      <p:cxnSp>
        <p:nvCxnSpPr>
          <p:cNvPr id="43" name="Straight Arrow Connector 31"/>
          <p:cNvCxnSpPr>
            <a:cxnSpLocks noChangeShapeType="1"/>
          </p:cNvCxnSpPr>
          <p:nvPr/>
        </p:nvCxnSpPr>
        <p:spPr bwMode="auto">
          <a:xfrm>
            <a:off x="6700236" y="4981893"/>
            <a:ext cx="914400" cy="1587"/>
          </a:xfrm>
          <a:prstGeom prst="straightConnector1">
            <a:avLst/>
          </a:prstGeom>
          <a:noFill/>
          <a:ln w="19050" algn="ctr">
            <a:solidFill>
              <a:srgbClr val="800000"/>
            </a:solidFill>
            <a:round/>
            <a:headEnd/>
            <a:tailEnd type="arrow" w="med" len="med"/>
          </a:ln>
        </p:spPr>
      </p:cxnSp>
      <p:sp>
        <p:nvSpPr>
          <p:cNvPr id="44" name="Rectangle 37"/>
          <p:cNvSpPr>
            <a:spLocks noChangeArrowheads="1"/>
          </p:cNvSpPr>
          <p:nvPr/>
        </p:nvSpPr>
        <p:spPr bwMode="auto">
          <a:xfrm>
            <a:off x="6624036" y="1524000"/>
            <a:ext cx="1828800" cy="381000"/>
          </a:xfrm>
          <a:prstGeom prst="rect">
            <a:avLst/>
          </a:prstGeom>
          <a:noFill/>
          <a:ln w="9525">
            <a:noFill/>
            <a:miter lim="800000"/>
            <a:headEnd/>
            <a:tailEnd/>
          </a:ln>
        </p:spPr>
        <p:txBody>
          <a:bodyPr wrap="none" anchor="ctr"/>
          <a:lstStyle/>
          <a:p>
            <a:pPr algn="ctr"/>
            <a:r>
              <a:rPr lang="en-US" sz="1200" dirty="0" smtClean="0">
                <a:latin typeface="Arial"/>
                <a:cs typeface="Arial"/>
              </a:rPr>
              <a:t>Trade and Marketing </a:t>
            </a:r>
          </a:p>
          <a:p>
            <a:pPr algn="ctr"/>
            <a:r>
              <a:rPr lang="en-US" sz="1200" dirty="0" smtClean="0">
                <a:latin typeface="Arial"/>
                <a:cs typeface="Arial"/>
              </a:rPr>
              <a:t>Intangibles</a:t>
            </a:r>
            <a:endParaRPr lang="en-US" sz="1200" dirty="0">
              <a:latin typeface="Arial"/>
              <a:cs typeface="Arial"/>
            </a:endParaRPr>
          </a:p>
        </p:txBody>
      </p:sp>
      <p:sp>
        <p:nvSpPr>
          <p:cNvPr id="45" name="Rectangle 37"/>
          <p:cNvSpPr>
            <a:spLocks noChangeArrowheads="1"/>
          </p:cNvSpPr>
          <p:nvPr/>
        </p:nvSpPr>
        <p:spPr bwMode="auto">
          <a:xfrm>
            <a:off x="5023836" y="5181600"/>
            <a:ext cx="2057400" cy="381000"/>
          </a:xfrm>
          <a:prstGeom prst="rect">
            <a:avLst/>
          </a:prstGeom>
          <a:noFill/>
          <a:ln w="9525">
            <a:noFill/>
            <a:miter lim="800000"/>
            <a:headEnd/>
            <a:tailEnd/>
          </a:ln>
        </p:spPr>
        <p:txBody>
          <a:bodyPr wrap="none" anchor="ctr"/>
          <a:lstStyle/>
          <a:p>
            <a:pPr algn="ctr"/>
            <a:r>
              <a:rPr lang="en-US" sz="1200" dirty="0" smtClean="0">
                <a:solidFill>
                  <a:srgbClr val="000000"/>
                </a:solidFill>
                <a:latin typeface="Arial"/>
                <a:cs typeface="Arial"/>
              </a:rPr>
              <a:t>No Intangibles</a:t>
            </a:r>
            <a:endParaRPr lang="en-US" sz="1200" dirty="0">
              <a:solidFill>
                <a:srgbClr val="000000"/>
              </a:solidFill>
              <a:latin typeface="Arial"/>
              <a:cs typeface="Arial"/>
            </a:endParaRPr>
          </a:p>
        </p:txBody>
      </p:sp>
    </p:spTree>
    <p:extLst>
      <p:ext uri="{BB962C8B-B14F-4D97-AF65-F5344CB8AC3E}">
        <p14:creationId xmlns:p14="http://schemas.microsoft.com/office/powerpoint/2010/main" val="38850951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Slide Number Placeholder 3">
            <a:extLst>
              <a:ext uri="{FF2B5EF4-FFF2-40B4-BE49-F238E27FC236}">
                <a16:creationId xmlns="" xmlns:a16="http://schemas.microsoft.com/office/drawing/2014/main" id="{78B1FC00-6776-4E2B-BE19-CB5754906B3F}"/>
              </a:ext>
            </a:extLst>
          </p:cNvPr>
          <p:cNvSpPr>
            <a:spLocks noGrp="1"/>
          </p:cNvSpPr>
          <p:nvPr>
            <p:ph type="sldNum" sz="quarter" idx="12"/>
          </p:nvPr>
        </p:nvSpPr>
        <p:spPr/>
        <p:txBody>
          <a:bodyPr/>
          <a:lstStyle/>
          <a:p>
            <a:pPr>
              <a:defRPr/>
            </a:pPr>
            <a:fld id="{353CB433-A6EE-44F1-B9D3-A6E8EE95F9C9}" type="slidenum">
              <a:rPr lang="en-IN" smtClean="0">
                <a:solidFill>
                  <a:prstClr val="black">
                    <a:tint val="75000"/>
                    <a:alpha val="99000"/>
                  </a:prstClr>
                </a:solidFill>
                <a:latin typeface="Calibri"/>
              </a:rPr>
              <a:pPr>
                <a:defRPr/>
              </a:pPr>
              <a:t>6</a:t>
            </a:fld>
            <a:endParaRPr lang="en-IN" dirty="0">
              <a:solidFill>
                <a:prstClr val="black">
                  <a:tint val="75000"/>
                  <a:alpha val="99000"/>
                </a:prstClr>
              </a:solidFill>
              <a:latin typeface="Calibri"/>
            </a:endParaRPr>
          </a:p>
        </p:txBody>
      </p:sp>
      <p:sp>
        <p:nvSpPr>
          <p:cNvPr id="6" name="Title 1">
            <a:extLst>
              <a:ext uri="{FF2B5EF4-FFF2-40B4-BE49-F238E27FC236}">
                <a16:creationId xmlns="" xmlns:a16="http://schemas.microsoft.com/office/drawing/2014/main" id="{5522125B-EC51-48DB-826F-4A8B0AA3A583}"/>
              </a:ext>
            </a:extLst>
          </p:cNvPr>
          <p:cNvSpPr>
            <a:spLocks noGrp="1"/>
          </p:cNvSpPr>
          <p:nvPr>
            <p:ph type="title"/>
          </p:nvPr>
        </p:nvSpPr>
        <p:spPr>
          <a:xfrm>
            <a:off x="671888" y="64784"/>
            <a:ext cx="7730584" cy="856675"/>
          </a:xfrm>
        </p:spPr>
        <p:txBody>
          <a:bodyPr>
            <a:noAutofit/>
          </a:bodyPr>
          <a:lstStyle/>
          <a:p>
            <a:r>
              <a:rPr lang="en-US" sz="2400" dirty="0" smtClean="0"/>
              <a:t>Normal Marketing Distributor</a:t>
            </a:r>
            <a:endParaRPr lang="en-US" sz="2400" dirty="0"/>
          </a:p>
        </p:txBody>
      </p:sp>
      <p:sp>
        <p:nvSpPr>
          <p:cNvPr id="10" name="Text Box 8">
            <a:extLst>
              <a:ext uri="{FF2B5EF4-FFF2-40B4-BE49-F238E27FC236}">
                <a16:creationId xmlns="" xmlns:a16="http://schemas.microsoft.com/office/drawing/2014/main" id="{9D313F1A-7E07-444E-BCE8-6B245B99A029}"/>
              </a:ext>
            </a:extLst>
          </p:cNvPr>
          <p:cNvSpPr txBox="1">
            <a:spLocks noChangeArrowheads="1"/>
          </p:cNvSpPr>
          <p:nvPr/>
        </p:nvSpPr>
        <p:spPr bwMode="blackWhite">
          <a:xfrm>
            <a:off x="6272576" y="5622294"/>
            <a:ext cx="2051389" cy="447173"/>
          </a:xfrm>
          <a:prstGeom prst="rect">
            <a:avLst/>
          </a:prstGeom>
          <a:noFill/>
          <a:ln w="9525">
            <a:solidFill>
              <a:schemeClr val="bg1">
                <a:lumMod val="75000"/>
              </a:schemeClr>
            </a:solidFill>
            <a:miter lim="800000"/>
            <a:headEnd/>
            <a:tailEnd/>
          </a:ln>
        </p:spPr>
        <p:txBody>
          <a:bodyPr wrap="none" tIns="91440" bIns="91440"/>
          <a:lstStyle/>
          <a:p>
            <a:pPr fontAlgn="base">
              <a:spcBef>
                <a:spcPct val="0"/>
              </a:spcBef>
              <a:spcAft>
                <a:spcPct val="0"/>
              </a:spcAft>
              <a:buFont typeface="Wingdings" pitchFamily="2" charset="2"/>
              <a:buNone/>
              <a:defRPr/>
            </a:pPr>
            <a:r>
              <a:rPr lang="en-US" sz="1000" dirty="0">
                <a:solidFill>
                  <a:srgbClr val="800000"/>
                </a:solidFill>
                <a:latin typeface="Arial" panose="020B0604020202020204" pitchFamily="34" charset="0"/>
                <a:cs typeface="Arial" panose="020B0604020202020204" pitchFamily="34" charset="0"/>
                <a:sym typeface="Wingdings" pitchFamily="2" charset="2"/>
              </a:rPr>
              <a:t> Flow of legal title of goods</a:t>
            </a:r>
          </a:p>
          <a:p>
            <a:pPr fontAlgn="base">
              <a:spcBef>
                <a:spcPct val="0"/>
              </a:spcBef>
              <a:spcAft>
                <a:spcPct val="0"/>
              </a:spcAft>
              <a:buFont typeface="Wingdings" pitchFamily="2" charset="2"/>
              <a:buNone/>
              <a:defRPr/>
            </a:pPr>
            <a:r>
              <a:rPr lang="en-US" sz="1000" dirty="0">
                <a:solidFill>
                  <a:srgbClr val="008000"/>
                </a:solidFill>
                <a:latin typeface="Arial" panose="020B0604020202020204" pitchFamily="34" charset="0"/>
                <a:cs typeface="Arial" panose="020B0604020202020204" pitchFamily="34" charset="0"/>
                <a:sym typeface="Wingdings" pitchFamily="2" charset="2"/>
              </a:rPr>
              <a:t></a:t>
            </a:r>
            <a:r>
              <a:rPr lang="en-US" sz="1000" dirty="0">
                <a:solidFill>
                  <a:srgbClr val="006600"/>
                </a:solidFill>
                <a:latin typeface="Arial" panose="020B0604020202020204" pitchFamily="34" charset="0"/>
                <a:cs typeface="Arial" panose="020B0604020202020204" pitchFamily="34" charset="0"/>
                <a:sym typeface="Wingdings" pitchFamily="2" charset="2"/>
              </a:rPr>
              <a:t> </a:t>
            </a:r>
            <a:r>
              <a:rPr lang="en-US" sz="1000" dirty="0">
                <a:solidFill>
                  <a:srgbClr val="008000"/>
                </a:solidFill>
                <a:latin typeface="Arial" panose="020B0604020202020204" pitchFamily="34" charset="0"/>
                <a:cs typeface="Arial" panose="020B0604020202020204" pitchFamily="34" charset="0"/>
              </a:rPr>
              <a:t>Physical movement of goods</a:t>
            </a:r>
          </a:p>
        </p:txBody>
      </p:sp>
      <p:sp>
        <p:nvSpPr>
          <p:cNvPr id="37" name="Text Box 41"/>
          <p:cNvSpPr txBox="1">
            <a:spLocks noChangeArrowheads="1"/>
          </p:cNvSpPr>
          <p:nvPr/>
        </p:nvSpPr>
        <p:spPr bwMode="auto">
          <a:xfrm>
            <a:off x="5267676" y="1371600"/>
            <a:ext cx="1280160" cy="548640"/>
          </a:xfrm>
          <a:prstGeom prst="rect">
            <a:avLst/>
          </a:prstGeom>
          <a:noFill/>
          <a:ln w="9525" algn="ctr">
            <a:solidFill>
              <a:sysClr val="windowText" lastClr="000000"/>
            </a:solidFill>
            <a:miter lim="800000"/>
            <a:headEnd/>
            <a:tailEnd/>
          </a:ln>
        </p:spPr>
        <p:txBody>
          <a:bodyPr wrap="square" anchor="ctr"/>
          <a:lstStyle/>
          <a:p>
            <a:pPr algn="ctr" eaLnBrk="0" hangingPunct="0">
              <a:spcBef>
                <a:spcPct val="50000"/>
              </a:spcBef>
              <a:defRPr/>
            </a:pPr>
            <a:r>
              <a:rPr lang="en-US" sz="1200" kern="0" dirty="0" smtClean="0">
                <a:solidFill>
                  <a:sysClr val="windowText" lastClr="000000"/>
                </a:solidFill>
                <a:latin typeface="Arial"/>
                <a:cs typeface="Arial"/>
              </a:rPr>
              <a:t>Principal</a:t>
            </a:r>
            <a:endParaRPr lang="en-US" sz="1200" kern="0" dirty="0">
              <a:solidFill>
                <a:sysClr val="windowText" lastClr="000000"/>
              </a:solidFill>
              <a:latin typeface="Arial"/>
              <a:cs typeface="Arial"/>
            </a:endParaRPr>
          </a:p>
        </p:txBody>
      </p:sp>
      <p:sp>
        <p:nvSpPr>
          <p:cNvPr id="38" name="Text Box 43"/>
          <p:cNvSpPr txBox="1">
            <a:spLocks noChangeArrowheads="1"/>
          </p:cNvSpPr>
          <p:nvPr/>
        </p:nvSpPr>
        <p:spPr bwMode="auto">
          <a:xfrm>
            <a:off x="5252436" y="4587240"/>
            <a:ext cx="1280160" cy="548640"/>
          </a:xfrm>
          <a:prstGeom prst="rect">
            <a:avLst/>
          </a:prstGeom>
          <a:solidFill>
            <a:srgbClr val="FFFFFF"/>
          </a:solidFill>
          <a:ln w="9525" algn="ctr">
            <a:solidFill>
              <a:sysClr val="windowText" lastClr="000000"/>
            </a:solidFill>
            <a:miter lim="800000"/>
            <a:headEnd/>
            <a:tailEnd/>
          </a:ln>
        </p:spPr>
        <p:txBody>
          <a:bodyPr wrap="square" anchor="ctr"/>
          <a:lstStyle/>
          <a:p>
            <a:pPr algn="ctr" eaLnBrk="0" hangingPunct="0">
              <a:spcBef>
                <a:spcPct val="50000"/>
              </a:spcBef>
              <a:defRPr/>
            </a:pPr>
            <a:r>
              <a:rPr lang="en-US" sz="1200" kern="0" dirty="0">
                <a:solidFill>
                  <a:sysClr val="windowText" lastClr="000000"/>
                </a:solidFill>
                <a:latin typeface="Arial"/>
                <a:cs typeface="Arial"/>
              </a:rPr>
              <a:t>S</a:t>
            </a:r>
            <a:r>
              <a:rPr lang="en-US" sz="1200" kern="0" dirty="0" smtClean="0">
                <a:solidFill>
                  <a:sysClr val="windowText" lastClr="000000"/>
                </a:solidFill>
                <a:latin typeface="Arial"/>
                <a:cs typeface="Arial"/>
              </a:rPr>
              <a:t> Co</a:t>
            </a:r>
          </a:p>
        </p:txBody>
      </p:sp>
      <p:sp>
        <p:nvSpPr>
          <p:cNvPr id="39" name="Text Box 43"/>
          <p:cNvSpPr txBox="1">
            <a:spLocks noChangeArrowheads="1"/>
          </p:cNvSpPr>
          <p:nvPr/>
        </p:nvSpPr>
        <p:spPr bwMode="auto">
          <a:xfrm>
            <a:off x="7706076" y="4587240"/>
            <a:ext cx="1280160" cy="548640"/>
          </a:xfrm>
          <a:prstGeom prst="rect">
            <a:avLst/>
          </a:prstGeom>
          <a:solidFill>
            <a:srgbClr val="FFFFFF"/>
          </a:solidFill>
          <a:ln w="9525" algn="ctr">
            <a:solidFill>
              <a:sysClr val="windowText" lastClr="000000"/>
            </a:solidFill>
            <a:miter lim="800000"/>
            <a:headEnd/>
            <a:tailEnd/>
          </a:ln>
        </p:spPr>
        <p:txBody>
          <a:bodyPr wrap="square" anchor="ctr"/>
          <a:lstStyle/>
          <a:p>
            <a:pPr algn="ctr" eaLnBrk="0" hangingPunct="0">
              <a:spcBef>
                <a:spcPct val="50000"/>
              </a:spcBef>
              <a:defRPr/>
            </a:pPr>
            <a:r>
              <a:rPr lang="en-US" sz="1200" kern="0" dirty="0" smtClean="0">
                <a:solidFill>
                  <a:sysClr val="windowText" lastClr="000000"/>
                </a:solidFill>
                <a:latin typeface="Arial"/>
                <a:cs typeface="Arial"/>
              </a:rPr>
              <a:t>Customer</a:t>
            </a:r>
            <a:endParaRPr lang="en-US" sz="1200" kern="0" dirty="0">
              <a:solidFill>
                <a:sysClr val="windowText" lastClr="000000"/>
              </a:solidFill>
              <a:latin typeface="Arial"/>
              <a:cs typeface="Arial"/>
            </a:endParaRPr>
          </a:p>
        </p:txBody>
      </p:sp>
      <p:cxnSp>
        <p:nvCxnSpPr>
          <p:cNvPr id="41" name="Straight Connector 40"/>
          <p:cNvCxnSpPr/>
          <p:nvPr/>
        </p:nvCxnSpPr>
        <p:spPr>
          <a:xfrm>
            <a:off x="4871436" y="3383280"/>
            <a:ext cx="3810000" cy="0"/>
          </a:xfrm>
          <a:prstGeom prst="line">
            <a:avLst/>
          </a:prstGeom>
          <a:noFill/>
          <a:ln w="9525" cap="flat" cmpd="sng" algn="ctr">
            <a:solidFill>
              <a:sysClr val="windowText" lastClr="000000"/>
            </a:solidFill>
            <a:prstDash val="dash"/>
          </a:ln>
          <a:effectLst/>
        </p:spPr>
      </p:cxnSp>
      <p:sp>
        <p:nvSpPr>
          <p:cNvPr id="42" name="Line 47"/>
          <p:cNvSpPr>
            <a:spLocks noChangeShapeType="1"/>
          </p:cNvSpPr>
          <p:nvPr/>
        </p:nvSpPr>
        <p:spPr bwMode="auto">
          <a:xfrm flipH="1">
            <a:off x="5785836" y="2164080"/>
            <a:ext cx="0" cy="2286000"/>
          </a:xfrm>
          <a:prstGeom prst="line">
            <a:avLst/>
          </a:prstGeom>
          <a:noFill/>
          <a:ln w="19050">
            <a:solidFill>
              <a:srgbClr val="800000"/>
            </a:solidFill>
            <a:round/>
            <a:headEnd/>
            <a:tailEnd type="triangle" w="med" len="med"/>
          </a:ln>
        </p:spPr>
        <p:txBody>
          <a:bodyPr wrap="none" anchor="ctr"/>
          <a:lstStyle/>
          <a:p>
            <a:endParaRPr lang="en-GB" sz="1200" dirty="0">
              <a:solidFill>
                <a:prstClr val="black"/>
              </a:solidFill>
              <a:latin typeface="Arial"/>
              <a:cs typeface="Arial"/>
            </a:endParaRPr>
          </a:p>
        </p:txBody>
      </p:sp>
      <p:cxnSp>
        <p:nvCxnSpPr>
          <p:cNvPr id="43" name="Straight Arrow Connector 31"/>
          <p:cNvCxnSpPr>
            <a:cxnSpLocks noChangeShapeType="1"/>
          </p:cNvCxnSpPr>
          <p:nvPr/>
        </p:nvCxnSpPr>
        <p:spPr bwMode="auto">
          <a:xfrm>
            <a:off x="6700236" y="4981893"/>
            <a:ext cx="914400" cy="1587"/>
          </a:xfrm>
          <a:prstGeom prst="straightConnector1">
            <a:avLst/>
          </a:prstGeom>
          <a:noFill/>
          <a:ln w="19050" algn="ctr">
            <a:solidFill>
              <a:srgbClr val="800000"/>
            </a:solidFill>
            <a:round/>
            <a:headEnd/>
            <a:tailEnd type="arrow" w="med" len="med"/>
          </a:ln>
        </p:spPr>
      </p:cxnSp>
      <p:sp>
        <p:nvSpPr>
          <p:cNvPr id="44" name="Rectangle 37"/>
          <p:cNvSpPr>
            <a:spLocks noChangeArrowheads="1"/>
          </p:cNvSpPr>
          <p:nvPr/>
        </p:nvSpPr>
        <p:spPr bwMode="auto">
          <a:xfrm>
            <a:off x="6624036" y="1524000"/>
            <a:ext cx="1411645" cy="292138"/>
          </a:xfrm>
          <a:prstGeom prst="rect">
            <a:avLst/>
          </a:prstGeom>
          <a:noFill/>
          <a:ln w="9525">
            <a:noFill/>
            <a:miter lim="800000"/>
            <a:headEnd/>
            <a:tailEnd/>
          </a:ln>
        </p:spPr>
        <p:txBody>
          <a:bodyPr wrap="none" anchor="ctr"/>
          <a:lstStyle/>
          <a:p>
            <a:pPr algn="ctr"/>
            <a:r>
              <a:rPr lang="en-US" sz="1200" dirty="0" smtClean="0">
                <a:solidFill>
                  <a:prstClr val="black"/>
                </a:solidFill>
                <a:latin typeface="Arial"/>
                <a:cs typeface="Arial"/>
              </a:rPr>
              <a:t>Trade Intangibles</a:t>
            </a:r>
            <a:endParaRPr lang="en-US" sz="1200" dirty="0">
              <a:solidFill>
                <a:prstClr val="black"/>
              </a:solidFill>
              <a:latin typeface="Arial"/>
              <a:cs typeface="Arial"/>
            </a:endParaRPr>
          </a:p>
        </p:txBody>
      </p:sp>
      <p:sp>
        <p:nvSpPr>
          <p:cNvPr id="45" name="Rectangle 37"/>
          <p:cNvSpPr>
            <a:spLocks noChangeArrowheads="1"/>
          </p:cNvSpPr>
          <p:nvPr/>
        </p:nvSpPr>
        <p:spPr bwMode="auto">
          <a:xfrm>
            <a:off x="5023836" y="5181600"/>
            <a:ext cx="2057400" cy="381000"/>
          </a:xfrm>
          <a:prstGeom prst="rect">
            <a:avLst/>
          </a:prstGeom>
          <a:noFill/>
          <a:ln w="9525">
            <a:noFill/>
            <a:miter lim="800000"/>
            <a:headEnd/>
            <a:tailEnd/>
          </a:ln>
        </p:spPr>
        <p:txBody>
          <a:bodyPr wrap="none" anchor="ctr"/>
          <a:lstStyle/>
          <a:p>
            <a:pPr algn="ctr"/>
            <a:r>
              <a:rPr lang="en-US" sz="1200" dirty="0" smtClean="0">
                <a:solidFill>
                  <a:srgbClr val="000000"/>
                </a:solidFill>
                <a:latin typeface="Arial"/>
                <a:cs typeface="Arial"/>
              </a:rPr>
              <a:t>Routine Marketing Intangibles</a:t>
            </a:r>
            <a:endParaRPr lang="en-US" sz="1200" dirty="0">
              <a:solidFill>
                <a:srgbClr val="000000"/>
              </a:solidFill>
              <a:latin typeface="Arial"/>
              <a:cs typeface="Arial"/>
            </a:endParaRPr>
          </a:p>
        </p:txBody>
      </p:sp>
      <p:sp>
        <p:nvSpPr>
          <p:cNvPr id="16" name="Line 47"/>
          <p:cNvSpPr>
            <a:spLocks noChangeShapeType="1"/>
          </p:cNvSpPr>
          <p:nvPr/>
        </p:nvSpPr>
        <p:spPr bwMode="auto">
          <a:xfrm flipH="1">
            <a:off x="6009456" y="2162170"/>
            <a:ext cx="0" cy="2286000"/>
          </a:xfrm>
          <a:prstGeom prst="line">
            <a:avLst/>
          </a:prstGeom>
          <a:noFill/>
          <a:ln w="19050">
            <a:solidFill>
              <a:srgbClr val="008000"/>
            </a:solidFill>
            <a:round/>
            <a:headEnd/>
            <a:tailEnd type="triangle" w="med" len="med"/>
          </a:ln>
        </p:spPr>
        <p:txBody>
          <a:bodyPr wrap="none" anchor="ctr"/>
          <a:lstStyle/>
          <a:p>
            <a:endParaRPr lang="en-GB" sz="1200" dirty="0">
              <a:solidFill>
                <a:prstClr val="black"/>
              </a:solidFill>
              <a:latin typeface="Arial"/>
              <a:cs typeface="Arial"/>
            </a:endParaRPr>
          </a:p>
        </p:txBody>
      </p:sp>
      <p:cxnSp>
        <p:nvCxnSpPr>
          <p:cNvPr id="17" name="Straight Arrow Connector 31"/>
          <p:cNvCxnSpPr>
            <a:cxnSpLocks noChangeShapeType="1"/>
          </p:cNvCxnSpPr>
          <p:nvPr/>
        </p:nvCxnSpPr>
        <p:spPr bwMode="auto">
          <a:xfrm>
            <a:off x="6710196" y="4790063"/>
            <a:ext cx="914400" cy="1587"/>
          </a:xfrm>
          <a:prstGeom prst="straightConnector1">
            <a:avLst/>
          </a:prstGeom>
          <a:noFill/>
          <a:ln w="19050" algn="ctr">
            <a:solidFill>
              <a:srgbClr val="008000"/>
            </a:solidFill>
            <a:round/>
            <a:headEnd/>
            <a:tailEnd type="arrow" w="med" len="med"/>
          </a:ln>
        </p:spPr>
      </p:cxnSp>
      <p:sp>
        <p:nvSpPr>
          <p:cNvPr id="18" name="Content Placeholder 9"/>
          <p:cNvSpPr txBox="1">
            <a:spLocks/>
          </p:cNvSpPr>
          <p:nvPr/>
        </p:nvSpPr>
        <p:spPr>
          <a:xfrm>
            <a:off x="387288" y="1143000"/>
            <a:ext cx="4343400" cy="2133600"/>
          </a:xfrm>
          <a:prstGeom prst="rect">
            <a:avLst/>
          </a:prstGeom>
        </p:spPr>
        <p:txBody>
          <a:bodyPr vert="horz" lIns="91440" tIns="45720" rIns="91440" bIns="45720" rtlCol="0">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spcBef>
                <a:spcPts val="0"/>
              </a:spcBef>
              <a:buNone/>
              <a:defRPr/>
            </a:pPr>
            <a:r>
              <a:rPr lang="en-US" sz="1200" dirty="0" smtClean="0">
                <a:solidFill>
                  <a:srgbClr val="000000"/>
                </a:solidFill>
                <a:latin typeface="Arial"/>
                <a:cs typeface="Arial"/>
              </a:rPr>
              <a:t>Principal</a:t>
            </a:r>
            <a:r>
              <a:rPr lang="en-AU" sz="1200" dirty="0" smtClean="0">
                <a:solidFill>
                  <a:srgbClr val="000000"/>
                </a:solidFill>
                <a:latin typeface="Arial"/>
                <a:cs typeface="Arial"/>
              </a:rPr>
              <a:t> – Residual Profits </a:t>
            </a:r>
          </a:p>
          <a:p>
            <a:pPr marL="182880" indent="-182880">
              <a:spcBef>
                <a:spcPts val="0"/>
              </a:spcBef>
              <a:defRPr/>
            </a:pPr>
            <a:endParaRPr lang="en-AU" sz="1200" dirty="0" smtClean="0">
              <a:solidFill>
                <a:srgbClr val="000000"/>
              </a:solidFill>
              <a:latin typeface="Arial"/>
              <a:cs typeface="Arial"/>
            </a:endParaRPr>
          </a:p>
          <a:p>
            <a:pPr marL="182880" indent="-182880">
              <a:spcBef>
                <a:spcPts val="0"/>
              </a:spcBef>
              <a:buFont typeface="Arial" pitchFamily="34" charset="0"/>
              <a:buChar char="•"/>
              <a:defRPr/>
            </a:pPr>
            <a:r>
              <a:rPr lang="en-US" sz="1200" kern="0" dirty="0" smtClean="0">
                <a:solidFill>
                  <a:srgbClr val="000000"/>
                </a:solidFill>
                <a:latin typeface="Arial"/>
                <a:cs typeface="Arial"/>
                <a:sym typeface="Wingdings" pitchFamily="2" charset="2"/>
              </a:rPr>
              <a:t>Retains limited/ nil control on selling activities.</a:t>
            </a:r>
          </a:p>
          <a:p>
            <a:pPr marL="182880" indent="-182880">
              <a:spcBef>
                <a:spcPts val="0"/>
              </a:spcBef>
              <a:buFont typeface="Arial" pitchFamily="34" charset="0"/>
              <a:buChar char="•"/>
              <a:defRPr/>
            </a:pPr>
            <a:r>
              <a:rPr lang="en-US" sz="1200" kern="0" dirty="0" smtClean="0">
                <a:solidFill>
                  <a:srgbClr val="000000"/>
                </a:solidFill>
                <a:latin typeface="Arial"/>
                <a:cs typeface="Arial"/>
                <a:sym typeface="Wingdings" pitchFamily="2" charset="2"/>
              </a:rPr>
              <a:t>Does not perform debtors/ inventory functions; and does not bear associated risks.</a:t>
            </a:r>
          </a:p>
          <a:p>
            <a:pPr marL="182880" indent="-182880">
              <a:spcBef>
                <a:spcPts val="0"/>
              </a:spcBef>
              <a:buFont typeface="Arial" pitchFamily="34" charset="0"/>
              <a:buChar char="•"/>
              <a:defRPr/>
            </a:pPr>
            <a:r>
              <a:rPr lang="en-US" sz="1200" kern="0" dirty="0" smtClean="0">
                <a:solidFill>
                  <a:srgbClr val="000000"/>
                </a:solidFill>
                <a:latin typeface="Arial"/>
                <a:cs typeface="Arial"/>
                <a:sym typeface="Wingdings" pitchFamily="2" charset="2"/>
              </a:rPr>
              <a:t>Does not own marketing intangibles.</a:t>
            </a:r>
          </a:p>
          <a:p>
            <a:pPr marL="182880" indent="-182880">
              <a:spcBef>
                <a:spcPts val="0"/>
              </a:spcBef>
              <a:buFont typeface="Arial" pitchFamily="34" charset="0"/>
              <a:buChar char="•"/>
              <a:defRPr/>
            </a:pPr>
            <a:r>
              <a:rPr lang="en-US" sz="1200" kern="0" dirty="0" smtClean="0">
                <a:solidFill>
                  <a:srgbClr val="000000"/>
                </a:solidFill>
                <a:latin typeface="Arial"/>
                <a:cs typeface="Arial"/>
                <a:sym typeface="Wingdings" pitchFamily="2" charset="2"/>
              </a:rPr>
              <a:t>Enjoys profits related to trade intangibles (e.g. technology, patent, etc.).</a:t>
            </a:r>
          </a:p>
          <a:p>
            <a:pPr marL="182880" indent="-182880">
              <a:spcBef>
                <a:spcPts val="0"/>
              </a:spcBef>
              <a:buFont typeface="Arial" pitchFamily="34" charset="0"/>
              <a:buChar char="•"/>
              <a:defRPr/>
            </a:pPr>
            <a:r>
              <a:rPr lang="en-US" sz="1200" kern="0" dirty="0" smtClean="0">
                <a:solidFill>
                  <a:srgbClr val="000000"/>
                </a:solidFill>
                <a:latin typeface="Arial"/>
                <a:cs typeface="Arial"/>
                <a:sym typeface="Wingdings" pitchFamily="2" charset="2"/>
              </a:rPr>
              <a:t>Does not enjoy selling profits.</a:t>
            </a:r>
            <a:endParaRPr lang="en-US" sz="1200" kern="0" dirty="0">
              <a:solidFill>
                <a:srgbClr val="000000"/>
              </a:solidFill>
              <a:latin typeface="Arial"/>
              <a:cs typeface="Arial"/>
              <a:sym typeface="Wingdings" pitchFamily="2" charset="2"/>
            </a:endParaRPr>
          </a:p>
        </p:txBody>
      </p:sp>
      <p:sp>
        <p:nvSpPr>
          <p:cNvPr id="19" name="Content Placeholder 10"/>
          <p:cNvSpPr txBox="1">
            <a:spLocks/>
          </p:cNvSpPr>
          <p:nvPr/>
        </p:nvSpPr>
        <p:spPr>
          <a:xfrm>
            <a:off x="387288" y="3352800"/>
            <a:ext cx="4419600" cy="2514600"/>
          </a:xfrm>
          <a:prstGeom prst="rect">
            <a:avLst/>
          </a:prstGeom>
        </p:spPr>
        <p:txBody>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spcBef>
                <a:spcPts val="0"/>
              </a:spcBef>
              <a:buNone/>
            </a:pPr>
            <a:r>
              <a:rPr lang="en-US" sz="1200" dirty="0" smtClean="0">
                <a:solidFill>
                  <a:srgbClr val="000000"/>
                </a:solidFill>
                <a:latin typeface="Arial"/>
                <a:cs typeface="Arial"/>
              </a:rPr>
              <a:t>S Co</a:t>
            </a:r>
            <a:r>
              <a:rPr lang="en-AU" sz="1200" dirty="0" smtClean="0">
                <a:solidFill>
                  <a:srgbClr val="000000"/>
                </a:solidFill>
                <a:latin typeface="Arial"/>
                <a:cs typeface="Arial"/>
              </a:rPr>
              <a:t> – Higher ROS </a:t>
            </a:r>
          </a:p>
          <a:p>
            <a:pPr marL="182880" indent="-182880">
              <a:spcBef>
                <a:spcPts val="0"/>
              </a:spcBef>
            </a:pPr>
            <a:endParaRPr lang="en-US" sz="1200" dirty="0" smtClean="0">
              <a:solidFill>
                <a:srgbClr val="000000"/>
              </a:solidFill>
              <a:latin typeface="Arial"/>
              <a:cs typeface="Arial"/>
            </a:endParaRPr>
          </a:p>
          <a:p>
            <a:pPr marL="182880" indent="-182880">
              <a:spcBef>
                <a:spcPts val="0"/>
              </a:spcBef>
              <a:buFont typeface="Arial" pitchFamily="34" charset="0"/>
              <a:buChar char="•"/>
              <a:defRPr/>
            </a:pPr>
            <a:r>
              <a:rPr lang="en-US" sz="1200" kern="0" dirty="0" smtClean="0">
                <a:solidFill>
                  <a:srgbClr val="000000"/>
                </a:solidFill>
                <a:latin typeface="Arial"/>
                <a:cs typeface="Arial"/>
                <a:sym typeface="Wingdings" pitchFamily="2" charset="2"/>
              </a:rPr>
              <a:t>Performs marketing/ sales promotion functions on own account.</a:t>
            </a:r>
          </a:p>
          <a:p>
            <a:pPr marL="182880" indent="-182880">
              <a:spcBef>
                <a:spcPts val="0"/>
              </a:spcBef>
              <a:buFont typeface="Arial" pitchFamily="34" charset="0"/>
              <a:buChar char="•"/>
              <a:defRPr/>
            </a:pPr>
            <a:r>
              <a:rPr lang="en-US" sz="1200" kern="0" dirty="0" smtClean="0">
                <a:solidFill>
                  <a:srgbClr val="000000"/>
                </a:solidFill>
                <a:latin typeface="Arial"/>
                <a:cs typeface="Arial"/>
                <a:sym typeface="Wingdings" pitchFamily="2" charset="2"/>
              </a:rPr>
              <a:t>Spend on marketing and distribution within industry standards/ limits.</a:t>
            </a:r>
          </a:p>
          <a:p>
            <a:pPr marL="182880" indent="-182880">
              <a:spcBef>
                <a:spcPts val="0"/>
              </a:spcBef>
              <a:buFont typeface="Arial" pitchFamily="34" charset="0"/>
              <a:buChar char="•"/>
              <a:defRPr/>
            </a:pPr>
            <a:r>
              <a:rPr lang="en-US" sz="1200" kern="0" dirty="0" smtClean="0">
                <a:solidFill>
                  <a:srgbClr val="000000"/>
                </a:solidFill>
                <a:latin typeface="Arial"/>
                <a:cs typeface="Arial"/>
                <a:sym typeface="Wingdings" pitchFamily="2" charset="2"/>
              </a:rPr>
              <a:t>Performs debtors/ inventory functions; and bears associated risks for the same.</a:t>
            </a:r>
          </a:p>
          <a:p>
            <a:pPr marL="182880" indent="-182880">
              <a:spcBef>
                <a:spcPts val="0"/>
              </a:spcBef>
              <a:buFont typeface="Arial" pitchFamily="34" charset="0"/>
              <a:buChar char="•"/>
              <a:defRPr/>
            </a:pPr>
            <a:r>
              <a:rPr lang="en-US" sz="1200" kern="0" dirty="0" smtClean="0">
                <a:solidFill>
                  <a:srgbClr val="000000"/>
                </a:solidFill>
                <a:latin typeface="Arial"/>
                <a:cs typeface="Arial"/>
                <a:sym typeface="Wingdings" pitchFamily="2" charset="2"/>
              </a:rPr>
              <a:t>Stocks inventory.</a:t>
            </a:r>
          </a:p>
          <a:p>
            <a:pPr marL="182880" indent="-182880">
              <a:spcBef>
                <a:spcPts val="0"/>
              </a:spcBef>
              <a:buFont typeface="Arial" pitchFamily="34" charset="0"/>
              <a:buChar char="•"/>
              <a:defRPr/>
            </a:pPr>
            <a:r>
              <a:rPr lang="en-US" sz="1200" kern="0" dirty="0" smtClean="0">
                <a:solidFill>
                  <a:srgbClr val="000000"/>
                </a:solidFill>
                <a:latin typeface="Arial"/>
                <a:cs typeface="Arial"/>
                <a:sym typeface="Wingdings" pitchFamily="2" charset="2"/>
              </a:rPr>
              <a:t>Develops routine marketing intangibles in form of customer list/ dealer network, brand promotion, etc.</a:t>
            </a:r>
          </a:p>
          <a:p>
            <a:pPr marL="182880" indent="-182880">
              <a:spcBef>
                <a:spcPts val="0"/>
              </a:spcBef>
              <a:buFont typeface="Arial" pitchFamily="34" charset="0"/>
              <a:buChar char="•"/>
              <a:defRPr/>
            </a:pPr>
            <a:r>
              <a:rPr lang="en-US" sz="1200" kern="0" dirty="0" smtClean="0">
                <a:solidFill>
                  <a:srgbClr val="000000"/>
                </a:solidFill>
                <a:latin typeface="Arial"/>
                <a:cs typeface="Arial"/>
                <a:sym typeface="Wingdings" pitchFamily="2" charset="2"/>
              </a:rPr>
              <a:t>Can suffer start up losses; enjoys future higher profits.</a:t>
            </a:r>
          </a:p>
          <a:p>
            <a:pPr marL="182880" indent="-182880">
              <a:spcBef>
                <a:spcPts val="0"/>
              </a:spcBef>
              <a:buFont typeface="Arial" pitchFamily="34" charset="0"/>
              <a:buChar char="•"/>
              <a:defRPr/>
            </a:pPr>
            <a:r>
              <a:rPr lang="en-US" sz="1200" kern="0" dirty="0" smtClean="0">
                <a:solidFill>
                  <a:srgbClr val="000000"/>
                </a:solidFill>
                <a:latin typeface="Arial"/>
                <a:cs typeface="Arial"/>
                <a:sym typeface="Wingdings" pitchFamily="2" charset="2"/>
              </a:rPr>
              <a:t>Remuneration Policy  Gross Profit (GP) Margin.</a:t>
            </a:r>
            <a:endParaRPr lang="en-US" sz="1200" kern="0" dirty="0">
              <a:solidFill>
                <a:srgbClr val="000000"/>
              </a:solidFill>
              <a:latin typeface="Arial"/>
              <a:cs typeface="Arial"/>
              <a:sym typeface="Wingdings" pitchFamily="2" charset="2"/>
            </a:endParaRPr>
          </a:p>
        </p:txBody>
      </p:sp>
    </p:spTree>
    <p:extLst>
      <p:ext uri="{BB962C8B-B14F-4D97-AF65-F5344CB8AC3E}">
        <p14:creationId xmlns:p14="http://schemas.microsoft.com/office/powerpoint/2010/main" val="251671199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Slide Number Placeholder 3">
            <a:extLst>
              <a:ext uri="{FF2B5EF4-FFF2-40B4-BE49-F238E27FC236}">
                <a16:creationId xmlns="" xmlns:a16="http://schemas.microsoft.com/office/drawing/2014/main" id="{78B1FC00-6776-4E2B-BE19-CB5754906B3F}"/>
              </a:ext>
            </a:extLst>
          </p:cNvPr>
          <p:cNvSpPr>
            <a:spLocks noGrp="1"/>
          </p:cNvSpPr>
          <p:nvPr>
            <p:ph type="sldNum" sz="quarter" idx="12"/>
          </p:nvPr>
        </p:nvSpPr>
        <p:spPr/>
        <p:txBody>
          <a:bodyPr/>
          <a:lstStyle/>
          <a:p>
            <a:pPr>
              <a:defRPr/>
            </a:pPr>
            <a:fld id="{353CB433-A6EE-44F1-B9D3-A6E8EE95F9C9}" type="slidenum">
              <a:rPr lang="en-IN" smtClean="0">
                <a:solidFill>
                  <a:prstClr val="black">
                    <a:tint val="75000"/>
                    <a:alpha val="99000"/>
                  </a:prstClr>
                </a:solidFill>
                <a:latin typeface="Calibri"/>
              </a:rPr>
              <a:pPr>
                <a:defRPr/>
              </a:pPr>
              <a:t>7</a:t>
            </a:fld>
            <a:endParaRPr lang="en-IN" dirty="0">
              <a:solidFill>
                <a:prstClr val="black">
                  <a:tint val="75000"/>
                  <a:alpha val="99000"/>
                </a:prstClr>
              </a:solidFill>
              <a:latin typeface="Calibri"/>
            </a:endParaRPr>
          </a:p>
        </p:txBody>
      </p:sp>
      <p:sp>
        <p:nvSpPr>
          <p:cNvPr id="6" name="Title 1">
            <a:extLst>
              <a:ext uri="{FF2B5EF4-FFF2-40B4-BE49-F238E27FC236}">
                <a16:creationId xmlns="" xmlns:a16="http://schemas.microsoft.com/office/drawing/2014/main" id="{5522125B-EC51-48DB-826F-4A8B0AA3A583}"/>
              </a:ext>
            </a:extLst>
          </p:cNvPr>
          <p:cNvSpPr>
            <a:spLocks noGrp="1"/>
          </p:cNvSpPr>
          <p:nvPr>
            <p:ph type="title"/>
          </p:nvPr>
        </p:nvSpPr>
        <p:spPr>
          <a:xfrm>
            <a:off x="671887" y="64784"/>
            <a:ext cx="7933531" cy="856675"/>
          </a:xfrm>
        </p:spPr>
        <p:txBody>
          <a:bodyPr>
            <a:noAutofit/>
          </a:bodyPr>
          <a:lstStyle/>
          <a:p>
            <a:r>
              <a:rPr lang="en-US" sz="2400" dirty="0" smtClean="0"/>
              <a:t>Entrepreneurial Buy-Sell Company/ High-end Distributor</a:t>
            </a:r>
            <a:endParaRPr lang="en-US" sz="2400" dirty="0"/>
          </a:p>
        </p:txBody>
      </p:sp>
      <p:sp>
        <p:nvSpPr>
          <p:cNvPr id="10" name="Text Box 8">
            <a:extLst>
              <a:ext uri="{FF2B5EF4-FFF2-40B4-BE49-F238E27FC236}">
                <a16:creationId xmlns="" xmlns:a16="http://schemas.microsoft.com/office/drawing/2014/main" id="{9D313F1A-7E07-444E-BCE8-6B245B99A029}"/>
              </a:ext>
            </a:extLst>
          </p:cNvPr>
          <p:cNvSpPr txBox="1">
            <a:spLocks noChangeArrowheads="1"/>
          </p:cNvSpPr>
          <p:nvPr/>
        </p:nvSpPr>
        <p:spPr bwMode="blackWhite">
          <a:xfrm>
            <a:off x="6272576" y="5622294"/>
            <a:ext cx="2051389" cy="447173"/>
          </a:xfrm>
          <a:prstGeom prst="rect">
            <a:avLst/>
          </a:prstGeom>
          <a:noFill/>
          <a:ln w="9525">
            <a:solidFill>
              <a:schemeClr val="bg1">
                <a:lumMod val="75000"/>
              </a:schemeClr>
            </a:solidFill>
            <a:miter lim="800000"/>
            <a:headEnd/>
            <a:tailEnd/>
          </a:ln>
        </p:spPr>
        <p:txBody>
          <a:bodyPr wrap="none" tIns="91440" bIns="91440"/>
          <a:lstStyle/>
          <a:p>
            <a:pPr fontAlgn="base">
              <a:spcBef>
                <a:spcPct val="0"/>
              </a:spcBef>
              <a:spcAft>
                <a:spcPct val="0"/>
              </a:spcAft>
              <a:buFont typeface="Wingdings" pitchFamily="2" charset="2"/>
              <a:buNone/>
              <a:defRPr/>
            </a:pPr>
            <a:r>
              <a:rPr lang="en-US" sz="1000" dirty="0">
                <a:solidFill>
                  <a:srgbClr val="800000"/>
                </a:solidFill>
                <a:latin typeface="Arial" panose="020B0604020202020204" pitchFamily="34" charset="0"/>
                <a:cs typeface="Arial" panose="020B0604020202020204" pitchFamily="34" charset="0"/>
                <a:sym typeface="Wingdings" pitchFamily="2" charset="2"/>
              </a:rPr>
              <a:t> Flow of legal title of goods</a:t>
            </a:r>
          </a:p>
          <a:p>
            <a:pPr fontAlgn="base">
              <a:spcBef>
                <a:spcPct val="0"/>
              </a:spcBef>
              <a:spcAft>
                <a:spcPct val="0"/>
              </a:spcAft>
              <a:buFont typeface="Wingdings" pitchFamily="2" charset="2"/>
              <a:buNone/>
              <a:defRPr/>
            </a:pPr>
            <a:r>
              <a:rPr lang="en-US" sz="1000" dirty="0">
                <a:solidFill>
                  <a:srgbClr val="008000"/>
                </a:solidFill>
                <a:latin typeface="Arial" panose="020B0604020202020204" pitchFamily="34" charset="0"/>
                <a:cs typeface="Arial" panose="020B0604020202020204" pitchFamily="34" charset="0"/>
                <a:sym typeface="Wingdings" pitchFamily="2" charset="2"/>
              </a:rPr>
              <a:t></a:t>
            </a:r>
            <a:r>
              <a:rPr lang="en-US" sz="1000" dirty="0">
                <a:solidFill>
                  <a:srgbClr val="006600"/>
                </a:solidFill>
                <a:latin typeface="Arial" panose="020B0604020202020204" pitchFamily="34" charset="0"/>
                <a:cs typeface="Arial" panose="020B0604020202020204" pitchFamily="34" charset="0"/>
                <a:sym typeface="Wingdings" pitchFamily="2" charset="2"/>
              </a:rPr>
              <a:t> </a:t>
            </a:r>
            <a:r>
              <a:rPr lang="en-US" sz="1000" dirty="0">
                <a:solidFill>
                  <a:srgbClr val="008000"/>
                </a:solidFill>
                <a:latin typeface="Arial" panose="020B0604020202020204" pitchFamily="34" charset="0"/>
                <a:cs typeface="Arial" panose="020B0604020202020204" pitchFamily="34" charset="0"/>
              </a:rPr>
              <a:t>Physical movement of goods</a:t>
            </a:r>
          </a:p>
        </p:txBody>
      </p:sp>
      <p:sp>
        <p:nvSpPr>
          <p:cNvPr id="37" name="Text Box 41"/>
          <p:cNvSpPr txBox="1">
            <a:spLocks noChangeArrowheads="1"/>
          </p:cNvSpPr>
          <p:nvPr/>
        </p:nvSpPr>
        <p:spPr bwMode="auto">
          <a:xfrm>
            <a:off x="5267676" y="1371600"/>
            <a:ext cx="1280160" cy="548640"/>
          </a:xfrm>
          <a:prstGeom prst="rect">
            <a:avLst/>
          </a:prstGeom>
          <a:noFill/>
          <a:ln w="9525" algn="ctr">
            <a:solidFill>
              <a:sysClr val="windowText" lastClr="000000"/>
            </a:solidFill>
            <a:miter lim="800000"/>
            <a:headEnd/>
            <a:tailEnd/>
          </a:ln>
        </p:spPr>
        <p:txBody>
          <a:bodyPr wrap="square" anchor="ctr"/>
          <a:lstStyle/>
          <a:p>
            <a:pPr algn="ctr" eaLnBrk="0" hangingPunct="0">
              <a:spcBef>
                <a:spcPct val="50000"/>
              </a:spcBef>
              <a:defRPr/>
            </a:pPr>
            <a:r>
              <a:rPr lang="en-US" sz="1200" kern="0" dirty="0" smtClean="0">
                <a:solidFill>
                  <a:sysClr val="windowText" lastClr="000000"/>
                </a:solidFill>
                <a:latin typeface="Arial"/>
                <a:cs typeface="Arial"/>
              </a:rPr>
              <a:t>Principal</a:t>
            </a:r>
            <a:endParaRPr lang="en-US" sz="1200" kern="0" dirty="0">
              <a:solidFill>
                <a:sysClr val="windowText" lastClr="000000"/>
              </a:solidFill>
              <a:latin typeface="Arial"/>
              <a:cs typeface="Arial"/>
            </a:endParaRPr>
          </a:p>
        </p:txBody>
      </p:sp>
      <p:sp>
        <p:nvSpPr>
          <p:cNvPr id="38" name="Text Box 43"/>
          <p:cNvSpPr txBox="1">
            <a:spLocks noChangeArrowheads="1"/>
          </p:cNvSpPr>
          <p:nvPr/>
        </p:nvSpPr>
        <p:spPr bwMode="auto">
          <a:xfrm>
            <a:off x="5252436" y="4587240"/>
            <a:ext cx="1280160" cy="548640"/>
          </a:xfrm>
          <a:prstGeom prst="rect">
            <a:avLst/>
          </a:prstGeom>
          <a:solidFill>
            <a:srgbClr val="FFFFFF"/>
          </a:solidFill>
          <a:ln w="9525" algn="ctr">
            <a:solidFill>
              <a:sysClr val="windowText" lastClr="000000"/>
            </a:solidFill>
            <a:miter lim="800000"/>
            <a:headEnd/>
            <a:tailEnd/>
          </a:ln>
        </p:spPr>
        <p:txBody>
          <a:bodyPr wrap="square" anchor="ctr"/>
          <a:lstStyle/>
          <a:p>
            <a:pPr algn="ctr" eaLnBrk="0" hangingPunct="0">
              <a:spcBef>
                <a:spcPct val="50000"/>
              </a:spcBef>
              <a:defRPr/>
            </a:pPr>
            <a:r>
              <a:rPr lang="en-US" sz="1200" kern="0" dirty="0">
                <a:solidFill>
                  <a:sysClr val="windowText" lastClr="000000"/>
                </a:solidFill>
                <a:latin typeface="Arial"/>
                <a:cs typeface="Arial"/>
              </a:rPr>
              <a:t>S</a:t>
            </a:r>
            <a:r>
              <a:rPr lang="en-US" sz="1200" kern="0" dirty="0" smtClean="0">
                <a:solidFill>
                  <a:sysClr val="windowText" lastClr="000000"/>
                </a:solidFill>
                <a:latin typeface="Arial"/>
                <a:cs typeface="Arial"/>
              </a:rPr>
              <a:t> Co</a:t>
            </a:r>
          </a:p>
        </p:txBody>
      </p:sp>
      <p:sp>
        <p:nvSpPr>
          <p:cNvPr id="39" name="Text Box 43"/>
          <p:cNvSpPr txBox="1">
            <a:spLocks noChangeArrowheads="1"/>
          </p:cNvSpPr>
          <p:nvPr/>
        </p:nvSpPr>
        <p:spPr bwMode="auto">
          <a:xfrm>
            <a:off x="7706076" y="4587240"/>
            <a:ext cx="1280160" cy="548640"/>
          </a:xfrm>
          <a:prstGeom prst="rect">
            <a:avLst/>
          </a:prstGeom>
          <a:solidFill>
            <a:srgbClr val="FFFFFF"/>
          </a:solidFill>
          <a:ln w="9525" algn="ctr">
            <a:solidFill>
              <a:sysClr val="windowText" lastClr="000000"/>
            </a:solidFill>
            <a:miter lim="800000"/>
            <a:headEnd/>
            <a:tailEnd/>
          </a:ln>
        </p:spPr>
        <p:txBody>
          <a:bodyPr wrap="square" anchor="ctr"/>
          <a:lstStyle/>
          <a:p>
            <a:pPr algn="ctr" eaLnBrk="0" hangingPunct="0">
              <a:spcBef>
                <a:spcPct val="50000"/>
              </a:spcBef>
              <a:defRPr/>
            </a:pPr>
            <a:r>
              <a:rPr lang="en-US" sz="1200" kern="0" dirty="0" smtClean="0">
                <a:solidFill>
                  <a:sysClr val="windowText" lastClr="000000"/>
                </a:solidFill>
                <a:latin typeface="Arial"/>
                <a:cs typeface="Arial"/>
              </a:rPr>
              <a:t>Customer</a:t>
            </a:r>
            <a:endParaRPr lang="en-US" sz="1200" kern="0" dirty="0">
              <a:solidFill>
                <a:sysClr val="windowText" lastClr="000000"/>
              </a:solidFill>
              <a:latin typeface="Arial"/>
              <a:cs typeface="Arial"/>
            </a:endParaRPr>
          </a:p>
        </p:txBody>
      </p:sp>
      <p:cxnSp>
        <p:nvCxnSpPr>
          <p:cNvPr id="41" name="Straight Connector 40"/>
          <p:cNvCxnSpPr/>
          <p:nvPr/>
        </p:nvCxnSpPr>
        <p:spPr>
          <a:xfrm>
            <a:off x="5120706" y="3383280"/>
            <a:ext cx="3810000" cy="0"/>
          </a:xfrm>
          <a:prstGeom prst="line">
            <a:avLst/>
          </a:prstGeom>
          <a:noFill/>
          <a:ln w="9525" cap="flat" cmpd="sng" algn="ctr">
            <a:solidFill>
              <a:sysClr val="windowText" lastClr="000000"/>
            </a:solidFill>
            <a:prstDash val="dash"/>
          </a:ln>
          <a:effectLst/>
        </p:spPr>
      </p:cxnSp>
      <p:sp>
        <p:nvSpPr>
          <p:cNvPr id="42" name="Line 47"/>
          <p:cNvSpPr>
            <a:spLocks noChangeShapeType="1"/>
          </p:cNvSpPr>
          <p:nvPr/>
        </p:nvSpPr>
        <p:spPr bwMode="auto">
          <a:xfrm flipH="1">
            <a:off x="5785836" y="2164080"/>
            <a:ext cx="0" cy="2286000"/>
          </a:xfrm>
          <a:prstGeom prst="line">
            <a:avLst/>
          </a:prstGeom>
          <a:noFill/>
          <a:ln w="19050">
            <a:solidFill>
              <a:srgbClr val="800000"/>
            </a:solidFill>
            <a:round/>
            <a:headEnd/>
            <a:tailEnd type="triangle" w="med" len="med"/>
          </a:ln>
        </p:spPr>
        <p:txBody>
          <a:bodyPr wrap="none" anchor="ctr"/>
          <a:lstStyle/>
          <a:p>
            <a:endParaRPr lang="en-GB" sz="1200" dirty="0">
              <a:solidFill>
                <a:prstClr val="black"/>
              </a:solidFill>
              <a:latin typeface="Arial"/>
              <a:cs typeface="Arial"/>
            </a:endParaRPr>
          </a:p>
        </p:txBody>
      </p:sp>
      <p:cxnSp>
        <p:nvCxnSpPr>
          <p:cNvPr id="43" name="Straight Arrow Connector 31"/>
          <p:cNvCxnSpPr>
            <a:cxnSpLocks noChangeShapeType="1"/>
          </p:cNvCxnSpPr>
          <p:nvPr/>
        </p:nvCxnSpPr>
        <p:spPr bwMode="auto">
          <a:xfrm>
            <a:off x="6700236" y="4981893"/>
            <a:ext cx="914400" cy="1587"/>
          </a:xfrm>
          <a:prstGeom prst="straightConnector1">
            <a:avLst/>
          </a:prstGeom>
          <a:noFill/>
          <a:ln w="19050" algn="ctr">
            <a:solidFill>
              <a:srgbClr val="800000"/>
            </a:solidFill>
            <a:round/>
            <a:headEnd/>
            <a:tailEnd type="arrow" w="med" len="med"/>
          </a:ln>
        </p:spPr>
      </p:cxnSp>
      <p:sp>
        <p:nvSpPr>
          <p:cNvPr id="16" name="Line 47"/>
          <p:cNvSpPr>
            <a:spLocks noChangeShapeType="1"/>
          </p:cNvSpPr>
          <p:nvPr/>
        </p:nvSpPr>
        <p:spPr bwMode="auto">
          <a:xfrm flipH="1">
            <a:off x="6009456" y="2162170"/>
            <a:ext cx="0" cy="2286000"/>
          </a:xfrm>
          <a:prstGeom prst="line">
            <a:avLst/>
          </a:prstGeom>
          <a:noFill/>
          <a:ln w="19050">
            <a:solidFill>
              <a:srgbClr val="008000"/>
            </a:solidFill>
            <a:round/>
            <a:headEnd/>
            <a:tailEnd type="triangle" w="med" len="med"/>
          </a:ln>
        </p:spPr>
        <p:txBody>
          <a:bodyPr wrap="none" anchor="ctr"/>
          <a:lstStyle/>
          <a:p>
            <a:endParaRPr lang="en-GB" sz="1200" dirty="0">
              <a:solidFill>
                <a:prstClr val="black"/>
              </a:solidFill>
              <a:latin typeface="Arial"/>
              <a:cs typeface="Arial"/>
            </a:endParaRPr>
          </a:p>
        </p:txBody>
      </p:sp>
      <p:cxnSp>
        <p:nvCxnSpPr>
          <p:cNvPr id="17" name="Straight Arrow Connector 31"/>
          <p:cNvCxnSpPr>
            <a:cxnSpLocks noChangeShapeType="1"/>
          </p:cNvCxnSpPr>
          <p:nvPr/>
        </p:nvCxnSpPr>
        <p:spPr bwMode="auto">
          <a:xfrm>
            <a:off x="6710196" y="4790063"/>
            <a:ext cx="914400" cy="1587"/>
          </a:xfrm>
          <a:prstGeom prst="straightConnector1">
            <a:avLst/>
          </a:prstGeom>
          <a:noFill/>
          <a:ln w="19050" algn="ctr">
            <a:solidFill>
              <a:srgbClr val="008000"/>
            </a:solidFill>
            <a:round/>
            <a:headEnd/>
            <a:tailEnd type="arrow" w="med" len="med"/>
          </a:ln>
        </p:spPr>
      </p:cxnSp>
      <p:sp>
        <p:nvSpPr>
          <p:cNvPr id="20" name="Content Placeholder 9"/>
          <p:cNvSpPr txBox="1">
            <a:spLocks/>
          </p:cNvSpPr>
          <p:nvPr/>
        </p:nvSpPr>
        <p:spPr>
          <a:xfrm>
            <a:off x="311088" y="1219200"/>
            <a:ext cx="4495800" cy="1524000"/>
          </a:xfrm>
          <a:prstGeom prst="rect">
            <a:avLst/>
          </a:prstGeom>
        </p:spPr>
        <p:txBody>
          <a:bodyPr vert="horz" lIns="91440" tIns="45720" rIns="91440" bIns="45720" rtlCol="0">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spcBef>
                <a:spcPts val="0"/>
              </a:spcBef>
              <a:buNone/>
              <a:defRPr/>
            </a:pPr>
            <a:r>
              <a:rPr lang="en-US" sz="1200" dirty="0" smtClean="0">
                <a:solidFill>
                  <a:srgbClr val="000000"/>
                </a:solidFill>
                <a:latin typeface="Arial"/>
                <a:cs typeface="Arial"/>
              </a:rPr>
              <a:t>Principal</a:t>
            </a:r>
            <a:r>
              <a:rPr lang="en-AU" sz="1200" dirty="0" smtClean="0">
                <a:solidFill>
                  <a:srgbClr val="000000"/>
                </a:solidFill>
                <a:latin typeface="Arial"/>
                <a:cs typeface="Arial"/>
              </a:rPr>
              <a:t> – </a:t>
            </a:r>
            <a:r>
              <a:rPr lang="en-US" sz="1200" dirty="0" smtClean="0">
                <a:solidFill>
                  <a:srgbClr val="000000"/>
                </a:solidFill>
                <a:latin typeface="Arial"/>
                <a:cs typeface="Arial"/>
              </a:rPr>
              <a:t>Cost Plus/ Split of Profits</a:t>
            </a:r>
          </a:p>
          <a:p>
            <a:pPr marL="182880" indent="-182880">
              <a:spcBef>
                <a:spcPts val="0"/>
              </a:spcBef>
              <a:defRPr/>
            </a:pPr>
            <a:endParaRPr lang="en-US" sz="1200" dirty="0" smtClean="0">
              <a:solidFill>
                <a:srgbClr val="000000"/>
              </a:solidFill>
              <a:latin typeface="Arial"/>
              <a:cs typeface="Arial"/>
            </a:endParaRPr>
          </a:p>
          <a:p>
            <a:pPr marL="182880" indent="-182880">
              <a:spcBef>
                <a:spcPts val="0"/>
              </a:spcBef>
              <a:buFont typeface="Arial" pitchFamily="34" charset="0"/>
              <a:buChar char="•"/>
              <a:defRPr/>
            </a:pPr>
            <a:r>
              <a:rPr lang="en-US" sz="1200" kern="0" dirty="0" smtClean="0">
                <a:solidFill>
                  <a:srgbClr val="000000"/>
                </a:solidFill>
                <a:latin typeface="Arial"/>
                <a:cs typeface="Arial"/>
                <a:sym typeface="Wingdings" pitchFamily="2" charset="2"/>
              </a:rPr>
              <a:t>Technology/ patent routine in nature. </a:t>
            </a:r>
          </a:p>
          <a:p>
            <a:pPr marL="182880" indent="-182880">
              <a:spcBef>
                <a:spcPts val="0"/>
              </a:spcBef>
              <a:buFont typeface="Arial" pitchFamily="34" charset="0"/>
              <a:buChar char="•"/>
              <a:defRPr/>
            </a:pPr>
            <a:r>
              <a:rPr lang="en-US" sz="1200" kern="0" dirty="0" smtClean="0">
                <a:solidFill>
                  <a:srgbClr val="000000"/>
                </a:solidFill>
                <a:latin typeface="Arial"/>
                <a:cs typeface="Arial"/>
                <a:sym typeface="Wingdings" pitchFamily="2" charset="2"/>
              </a:rPr>
              <a:t>Entitled to routine rewards, i.e. cost plus or return on capital employed.</a:t>
            </a:r>
          </a:p>
          <a:p>
            <a:pPr marL="182880" indent="-182880">
              <a:spcBef>
                <a:spcPts val="0"/>
              </a:spcBef>
              <a:buFont typeface="Arial" pitchFamily="34" charset="0"/>
              <a:buChar char="•"/>
              <a:defRPr/>
            </a:pPr>
            <a:r>
              <a:rPr lang="en-US" sz="1200" kern="0" dirty="0" smtClean="0">
                <a:solidFill>
                  <a:srgbClr val="000000"/>
                </a:solidFill>
                <a:latin typeface="Arial"/>
                <a:cs typeface="Arial"/>
                <a:sym typeface="Wingdings" pitchFamily="2" charset="2"/>
              </a:rPr>
              <a:t>Technology/ patent may have sufficient value, but lower or almost same as marketing intangibles.</a:t>
            </a:r>
            <a:endParaRPr lang="en-US" sz="1200" kern="0" dirty="0">
              <a:solidFill>
                <a:srgbClr val="000000"/>
              </a:solidFill>
              <a:latin typeface="Arial"/>
              <a:cs typeface="Arial"/>
              <a:sym typeface="Wingdings" pitchFamily="2" charset="2"/>
            </a:endParaRPr>
          </a:p>
        </p:txBody>
      </p:sp>
      <p:sp>
        <p:nvSpPr>
          <p:cNvPr id="21" name="Content Placeholder 10"/>
          <p:cNvSpPr txBox="1">
            <a:spLocks/>
          </p:cNvSpPr>
          <p:nvPr/>
        </p:nvSpPr>
        <p:spPr>
          <a:xfrm>
            <a:off x="311088" y="3032760"/>
            <a:ext cx="4724400" cy="2682240"/>
          </a:xfrm>
          <a:prstGeom prst="rect">
            <a:avLst/>
          </a:prstGeom>
        </p:spPr>
        <p:txBody>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spcBef>
                <a:spcPts val="0"/>
              </a:spcBef>
              <a:buNone/>
            </a:pPr>
            <a:r>
              <a:rPr lang="en-US" sz="1200" dirty="0" smtClean="0">
                <a:solidFill>
                  <a:srgbClr val="000000"/>
                </a:solidFill>
                <a:latin typeface="Arial"/>
                <a:cs typeface="Arial"/>
              </a:rPr>
              <a:t>S Co</a:t>
            </a:r>
            <a:r>
              <a:rPr lang="en-AU" sz="1200" dirty="0" smtClean="0">
                <a:solidFill>
                  <a:srgbClr val="000000"/>
                </a:solidFill>
                <a:latin typeface="Arial"/>
                <a:cs typeface="Arial"/>
              </a:rPr>
              <a:t> – </a:t>
            </a:r>
            <a:r>
              <a:rPr lang="en-US" sz="1200" dirty="0" smtClean="0">
                <a:solidFill>
                  <a:srgbClr val="000000"/>
                </a:solidFill>
                <a:latin typeface="Arial"/>
                <a:cs typeface="Arial"/>
              </a:rPr>
              <a:t>Residual Profits/ Split of Profits</a:t>
            </a:r>
          </a:p>
          <a:p>
            <a:pPr marL="182880" indent="-182880">
              <a:spcBef>
                <a:spcPts val="0"/>
              </a:spcBef>
            </a:pPr>
            <a:endParaRPr lang="en-US" sz="1200" dirty="0" smtClean="0">
              <a:solidFill>
                <a:srgbClr val="000000"/>
              </a:solidFill>
              <a:latin typeface="Arial"/>
              <a:cs typeface="Arial"/>
            </a:endParaRPr>
          </a:p>
          <a:p>
            <a:pPr marL="182880" indent="-182880">
              <a:spcBef>
                <a:spcPts val="0"/>
              </a:spcBef>
              <a:buFont typeface="Arial" pitchFamily="34" charset="0"/>
              <a:buChar char="•"/>
              <a:defRPr/>
            </a:pPr>
            <a:r>
              <a:rPr lang="en-US" sz="1200" kern="0" dirty="0" smtClean="0">
                <a:solidFill>
                  <a:srgbClr val="000000"/>
                </a:solidFill>
                <a:latin typeface="Arial"/>
                <a:cs typeface="Arial"/>
                <a:sym typeface="Wingdings" pitchFamily="2" charset="2"/>
              </a:rPr>
              <a:t>Performs marketing/ sales promotion functions on own account.</a:t>
            </a:r>
          </a:p>
          <a:p>
            <a:pPr marL="182880" indent="-182880">
              <a:spcBef>
                <a:spcPts val="0"/>
              </a:spcBef>
              <a:buFont typeface="Arial" pitchFamily="34" charset="0"/>
              <a:buChar char="•"/>
              <a:defRPr/>
            </a:pPr>
            <a:r>
              <a:rPr lang="en-US" sz="1200" kern="0" dirty="0" smtClean="0">
                <a:solidFill>
                  <a:srgbClr val="000000"/>
                </a:solidFill>
                <a:latin typeface="Arial"/>
                <a:cs typeface="Arial"/>
                <a:sym typeface="Wingdings" pitchFamily="2" charset="2"/>
              </a:rPr>
              <a:t>Spend on marketing and distribution much higher than industry standards.</a:t>
            </a:r>
          </a:p>
          <a:p>
            <a:pPr marL="182880" indent="-182880">
              <a:spcBef>
                <a:spcPts val="0"/>
              </a:spcBef>
              <a:buFont typeface="Arial" pitchFamily="34" charset="0"/>
              <a:buChar char="•"/>
              <a:defRPr/>
            </a:pPr>
            <a:r>
              <a:rPr lang="en-US" sz="1200" kern="0" dirty="0" smtClean="0">
                <a:solidFill>
                  <a:srgbClr val="000000"/>
                </a:solidFill>
                <a:latin typeface="Arial"/>
                <a:cs typeface="Arial"/>
                <a:sym typeface="Wingdings" pitchFamily="2" charset="2"/>
              </a:rPr>
              <a:t>Main driver of sales (selling functions more important than technology/ patent).</a:t>
            </a:r>
          </a:p>
          <a:p>
            <a:pPr marL="182880" indent="-182880">
              <a:spcBef>
                <a:spcPts val="0"/>
              </a:spcBef>
              <a:buFont typeface="Arial" pitchFamily="34" charset="0"/>
              <a:buChar char="•"/>
              <a:defRPr/>
            </a:pPr>
            <a:r>
              <a:rPr lang="en-US" sz="1200" kern="0" dirty="0" smtClean="0">
                <a:solidFill>
                  <a:srgbClr val="000000"/>
                </a:solidFill>
                <a:latin typeface="Arial"/>
                <a:cs typeface="Arial"/>
                <a:sym typeface="Wingdings" pitchFamily="2" charset="2"/>
              </a:rPr>
              <a:t>Likely to pay royalty to licensor of brand.</a:t>
            </a:r>
          </a:p>
          <a:p>
            <a:pPr marL="182880" indent="-182880">
              <a:spcBef>
                <a:spcPts val="0"/>
              </a:spcBef>
              <a:buFont typeface="Arial" pitchFamily="34" charset="0"/>
              <a:buChar char="•"/>
              <a:defRPr/>
            </a:pPr>
            <a:r>
              <a:rPr lang="en-US" sz="1200" kern="0" dirty="0" smtClean="0">
                <a:solidFill>
                  <a:srgbClr val="000000"/>
                </a:solidFill>
                <a:latin typeface="Arial"/>
                <a:cs typeface="Arial"/>
                <a:sym typeface="Wingdings" pitchFamily="2" charset="2"/>
              </a:rPr>
              <a:t>Performs debtors and inventory functions; and bears associated risks for the same.</a:t>
            </a:r>
          </a:p>
          <a:p>
            <a:pPr marL="182880" indent="-182880">
              <a:spcBef>
                <a:spcPts val="0"/>
              </a:spcBef>
              <a:buFont typeface="Arial" pitchFamily="34" charset="0"/>
              <a:buChar char="•"/>
              <a:defRPr/>
            </a:pPr>
            <a:r>
              <a:rPr lang="en-US" sz="1200" kern="0" dirty="0" smtClean="0">
                <a:solidFill>
                  <a:srgbClr val="000000"/>
                </a:solidFill>
                <a:latin typeface="Arial"/>
                <a:cs typeface="Arial"/>
                <a:sym typeface="Wingdings" pitchFamily="2" charset="2"/>
              </a:rPr>
              <a:t>Develops and economically owns marketing intangibles.</a:t>
            </a:r>
          </a:p>
          <a:p>
            <a:pPr marL="182880" indent="-182880">
              <a:spcBef>
                <a:spcPts val="0"/>
              </a:spcBef>
              <a:buFont typeface="Arial" pitchFamily="34" charset="0"/>
              <a:buChar char="•"/>
              <a:defRPr/>
            </a:pPr>
            <a:r>
              <a:rPr lang="en-US" sz="1200" kern="0" dirty="0" smtClean="0">
                <a:solidFill>
                  <a:srgbClr val="000000"/>
                </a:solidFill>
                <a:latin typeface="Arial"/>
                <a:cs typeface="Arial"/>
                <a:sym typeface="Wingdings" pitchFamily="2" charset="2"/>
              </a:rPr>
              <a:t>Can suffer start up losses; enjoys future super profits.</a:t>
            </a:r>
          </a:p>
          <a:p>
            <a:pPr marL="182880" indent="-182880">
              <a:spcBef>
                <a:spcPts val="0"/>
              </a:spcBef>
              <a:buFont typeface="Arial" pitchFamily="34" charset="0"/>
              <a:buChar char="•"/>
              <a:defRPr/>
            </a:pPr>
            <a:r>
              <a:rPr lang="en-US" sz="1200" kern="0" dirty="0" smtClean="0">
                <a:solidFill>
                  <a:srgbClr val="000000"/>
                </a:solidFill>
                <a:latin typeface="Arial"/>
                <a:cs typeface="Arial"/>
                <a:sym typeface="Wingdings" pitchFamily="2" charset="2"/>
              </a:rPr>
              <a:t>Remuneration policy  Cost plus (on F Co side); or residual split of profits.</a:t>
            </a:r>
            <a:endParaRPr lang="en-US" sz="1200" kern="0" dirty="0">
              <a:solidFill>
                <a:srgbClr val="000000"/>
              </a:solidFill>
              <a:latin typeface="Arial"/>
              <a:cs typeface="Arial"/>
              <a:sym typeface="Wingdings" pitchFamily="2" charset="2"/>
            </a:endParaRPr>
          </a:p>
        </p:txBody>
      </p:sp>
      <p:sp>
        <p:nvSpPr>
          <p:cNvPr id="22" name="Rectangle 37"/>
          <p:cNvSpPr>
            <a:spLocks noChangeArrowheads="1"/>
          </p:cNvSpPr>
          <p:nvPr/>
        </p:nvSpPr>
        <p:spPr bwMode="auto">
          <a:xfrm>
            <a:off x="4991078" y="5181600"/>
            <a:ext cx="2057400" cy="381000"/>
          </a:xfrm>
          <a:prstGeom prst="rect">
            <a:avLst/>
          </a:prstGeom>
          <a:noFill/>
          <a:ln w="9525">
            <a:noFill/>
            <a:miter lim="800000"/>
            <a:headEnd/>
            <a:tailEnd/>
          </a:ln>
        </p:spPr>
        <p:txBody>
          <a:bodyPr wrap="none" anchor="ctr"/>
          <a:lstStyle/>
          <a:p>
            <a:pPr algn="ctr"/>
            <a:r>
              <a:rPr lang="en-US" sz="1200" dirty="0" smtClean="0">
                <a:solidFill>
                  <a:srgbClr val="000000"/>
                </a:solidFill>
                <a:latin typeface="Arial"/>
                <a:cs typeface="Arial"/>
              </a:rPr>
              <a:t>Unique/ valuable </a:t>
            </a:r>
          </a:p>
          <a:p>
            <a:pPr algn="ctr"/>
            <a:r>
              <a:rPr lang="en-US" sz="1200" dirty="0" smtClean="0">
                <a:solidFill>
                  <a:srgbClr val="000000"/>
                </a:solidFill>
                <a:latin typeface="Arial"/>
                <a:cs typeface="Arial"/>
              </a:rPr>
              <a:t>Marketing Intangibles</a:t>
            </a:r>
            <a:endParaRPr lang="en-US" sz="1200" dirty="0">
              <a:solidFill>
                <a:srgbClr val="000000"/>
              </a:solidFill>
              <a:latin typeface="Arial"/>
              <a:cs typeface="Arial"/>
            </a:endParaRPr>
          </a:p>
        </p:txBody>
      </p:sp>
      <p:sp>
        <p:nvSpPr>
          <p:cNvPr id="23" name="Rectangle 37"/>
          <p:cNvSpPr>
            <a:spLocks noChangeArrowheads="1"/>
          </p:cNvSpPr>
          <p:nvPr/>
        </p:nvSpPr>
        <p:spPr bwMode="auto">
          <a:xfrm>
            <a:off x="6635688" y="1447800"/>
            <a:ext cx="1828800" cy="381000"/>
          </a:xfrm>
          <a:prstGeom prst="rect">
            <a:avLst/>
          </a:prstGeom>
          <a:noFill/>
          <a:ln w="9525">
            <a:noFill/>
            <a:miter lim="800000"/>
            <a:headEnd/>
            <a:tailEnd/>
          </a:ln>
        </p:spPr>
        <p:txBody>
          <a:bodyPr wrap="none" anchor="ctr"/>
          <a:lstStyle/>
          <a:p>
            <a:r>
              <a:rPr lang="en-US" sz="1200" dirty="0" smtClean="0">
                <a:solidFill>
                  <a:srgbClr val="000000"/>
                </a:solidFill>
                <a:latin typeface="Arial"/>
                <a:cs typeface="Arial"/>
              </a:rPr>
              <a:t>Routine/ moderate</a:t>
            </a:r>
          </a:p>
          <a:p>
            <a:r>
              <a:rPr lang="en-US" sz="1200" dirty="0" smtClean="0">
                <a:solidFill>
                  <a:srgbClr val="000000"/>
                </a:solidFill>
                <a:latin typeface="Arial"/>
                <a:cs typeface="Arial"/>
              </a:rPr>
              <a:t>Trade Intangibles</a:t>
            </a:r>
            <a:endParaRPr lang="en-US" sz="1200" dirty="0">
              <a:solidFill>
                <a:srgbClr val="000000"/>
              </a:solidFill>
              <a:latin typeface="Arial"/>
              <a:cs typeface="Arial"/>
            </a:endParaRPr>
          </a:p>
        </p:txBody>
      </p:sp>
    </p:spTree>
    <p:extLst>
      <p:ext uri="{BB962C8B-B14F-4D97-AF65-F5344CB8AC3E}">
        <p14:creationId xmlns:p14="http://schemas.microsoft.com/office/powerpoint/2010/main" val="190439672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8" name="Text Box 17">
            <a:extLst>
              <a:ext uri="{FF2B5EF4-FFF2-40B4-BE49-F238E27FC236}">
                <a16:creationId xmlns:a16="http://schemas.microsoft.com/office/drawing/2014/main" xmlns="" id="{4671A5B6-C0CA-40B0-AE77-9F10E2C6680D}"/>
              </a:ext>
            </a:extLst>
          </p:cNvPr>
          <p:cNvSpPr txBox="1">
            <a:spLocks noChangeArrowheads="1"/>
          </p:cNvSpPr>
          <p:nvPr/>
        </p:nvSpPr>
        <p:spPr bwMode="auto">
          <a:xfrm>
            <a:off x="7182353" y="4476936"/>
            <a:ext cx="1543189" cy="831639"/>
          </a:xfrm>
          <a:prstGeom prst="rect">
            <a:avLst/>
          </a:prstGeom>
          <a:solidFill>
            <a:schemeClr val="bg1"/>
          </a:solidFill>
          <a:ln w="9525">
            <a:solidFill>
              <a:srgbClr val="C00000"/>
            </a:solidFill>
            <a:miter lim="800000"/>
            <a:headEnd/>
            <a:tailEnd/>
          </a:ln>
        </p:spPr>
        <p:txBody>
          <a:bodyPr lIns="92075" tIns="46038" rIns="92075" bIns="46038" anchor="ctr" anchorCtr="0">
            <a:noAutofit/>
          </a:bodyPr>
          <a:lstStyle>
            <a:defPPr>
              <a:defRPr lang="en-US"/>
            </a:defPPr>
            <a:lvl1pPr marR="0" lvl="0" indent="0" algn="ctr" eaLnBrk="0" fontAlgn="base" hangingPunct="0">
              <a:lnSpc>
                <a:spcPct val="100000"/>
              </a:lnSpc>
              <a:spcBef>
                <a:spcPct val="50000"/>
              </a:spcBef>
              <a:spcAft>
                <a:spcPct val="0"/>
              </a:spcAft>
              <a:buClrTx/>
              <a:buSzTx/>
              <a:buFontTx/>
              <a:buNone/>
              <a:tabLst/>
              <a:defRPr kumimoji="0" sz="1200" b="0" i="0" u="none" strike="noStrike" kern="0" cap="none" spc="0" normalizeH="0" baseline="0">
                <a:ln>
                  <a:noFill/>
                </a:ln>
                <a:effectLst/>
                <a:uLnTx/>
                <a:uFillTx/>
                <a:latin typeface="Arial" panose="020B0604020202020204" pitchFamily="34" charset="0"/>
                <a:cs typeface="Arial" panose="020B0604020202020204" pitchFamily="34" charset="0"/>
              </a:defRPr>
            </a:lvl1pPr>
          </a:lstStyle>
          <a:p>
            <a:endParaRPr lang="en-US" sz="1000" dirty="0">
              <a:solidFill>
                <a:prstClr val="black"/>
              </a:solidFill>
            </a:endParaRPr>
          </a:p>
          <a:p>
            <a:r>
              <a:rPr lang="en-US" sz="1000" dirty="0" smtClean="0">
                <a:solidFill>
                  <a:prstClr val="black"/>
                </a:solidFill>
              </a:rPr>
              <a:t>Customer</a:t>
            </a:r>
            <a:endParaRPr lang="en-US" sz="1000" dirty="0">
              <a:solidFill>
                <a:prstClr val="black"/>
              </a:solidFill>
            </a:endParaRPr>
          </a:p>
          <a:p>
            <a:endParaRPr lang="en-US" sz="1000" dirty="0">
              <a:solidFill>
                <a:prstClr val="black"/>
              </a:solidFill>
            </a:endParaRPr>
          </a:p>
        </p:txBody>
      </p:sp>
      <p:sp>
        <p:nvSpPr>
          <p:cNvPr id="4" name="Slide Number Placeholder 3">
            <a:extLst>
              <a:ext uri="{FF2B5EF4-FFF2-40B4-BE49-F238E27FC236}">
                <a16:creationId xmlns:a16="http://schemas.microsoft.com/office/drawing/2014/main" xmlns="" id="{78B1FC00-6776-4E2B-BE19-CB5754906B3F}"/>
              </a:ext>
            </a:extLst>
          </p:cNvPr>
          <p:cNvSpPr>
            <a:spLocks noGrp="1"/>
          </p:cNvSpPr>
          <p:nvPr>
            <p:ph type="sldNum" sz="quarter" idx="12"/>
          </p:nvPr>
        </p:nvSpPr>
        <p:spPr/>
        <p:txBody>
          <a:bodyPr/>
          <a:lstStyle/>
          <a:p>
            <a:fld id="{353CB433-A6EE-44F1-B9D3-A6E8EE95F9C9}" type="slidenum">
              <a:rPr lang="en-IN" smtClean="0">
                <a:solidFill>
                  <a:prstClr val="black">
                    <a:tint val="75000"/>
                    <a:alpha val="99000"/>
                  </a:prstClr>
                </a:solidFill>
                <a:latin typeface="Calibri"/>
              </a:rPr>
              <a:pPr/>
              <a:t>8</a:t>
            </a:fld>
            <a:endParaRPr lang="en-IN" dirty="0">
              <a:solidFill>
                <a:prstClr val="black">
                  <a:tint val="75000"/>
                  <a:alpha val="99000"/>
                </a:prstClr>
              </a:solidFill>
              <a:latin typeface="Calibri"/>
            </a:endParaRPr>
          </a:p>
        </p:txBody>
      </p:sp>
      <p:sp>
        <p:nvSpPr>
          <p:cNvPr id="6" name="Title 1">
            <a:extLst>
              <a:ext uri="{FF2B5EF4-FFF2-40B4-BE49-F238E27FC236}">
                <a16:creationId xmlns:a16="http://schemas.microsoft.com/office/drawing/2014/main" xmlns="" id="{5522125B-EC51-48DB-826F-4A8B0AA3A583}"/>
              </a:ext>
            </a:extLst>
          </p:cNvPr>
          <p:cNvSpPr>
            <a:spLocks noGrp="1"/>
          </p:cNvSpPr>
          <p:nvPr>
            <p:ph type="title"/>
          </p:nvPr>
        </p:nvSpPr>
        <p:spPr>
          <a:xfrm>
            <a:off x="771969" y="69333"/>
            <a:ext cx="7918096" cy="856675"/>
          </a:xfrm>
        </p:spPr>
        <p:txBody>
          <a:bodyPr>
            <a:normAutofit/>
          </a:bodyPr>
          <a:lstStyle/>
          <a:p>
            <a:r>
              <a:rPr lang="en-US" sz="2400" dirty="0"/>
              <a:t>Value added distributor (low level of localisation)</a:t>
            </a:r>
          </a:p>
        </p:txBody>
      </p:sp>
      <p:sp>
        <p:nvSpPr>
          <p:cNvPr id="8" name="Line 5">
            <a:extLst>
              <a:ext uri="{FF2B5EF4-FFF2-40B4-BE49-F238E27FC236}">
                <a16:creationId xmlns:a16="http://schemas.microsoft.com/office/drawing/2014/main" xmlns="" id="{20F3F13C-F0CF-4043-AD86-5F854ABAB775}"/>
              </a:ext>
            </a:extLst>
          </p:cNvPr>
          <p:cNvSpPr>
            <a:spLocks noChangeShapeType="1"/>
          </p:cNvSpPr>
          <p:nvPr/>
        </p:nvSpPr>
        <p:spPr bwMode="blackWhite">
          <a:xfrm>
            <a:off x="3183126" y="2300479"/>
            <a:ext cx="0" cy="1816497"/>
          </a:xfrm>
          <a:prstGeom prst="line">
            <a:avLst/>
          </a:prstGeom>
          <a:noFill/>
          <a:ln w="9525">
            <a:solidFill>
              <a:srgbClr val="800000"/>
            </a:solidFill>
            <a:round/>
            <a:headEnd/>
            <a:tailEnd type="triangle" w="med" len="med"/>
          </a:ln>
        </p:spPr>
        <p:txBody>
          <a:bodyPr wrap="none" lIns="63500" tIns="0" rIns="64800" bIns="0"/>
          <a:lstStyle/>
          <a:p>
            <a:pPr fontAlgn="base">
              <a:spcBef>
                <a:spcPct val="0"/>
              </a:spcBef>
              <a:spcAft>
                <a:spcPct val="0"/>
              </a:spcAft>
            </a:pPr>
            <a:endParaRPr lang="en-US" sz="1000" dirty="0">
              <a:solidFill>
                <a:srgbClr val="000000"/>
              </a:solidFill>
              <a:latin typeface="Arial" panose="020B0604020202020204" pitchFamily="34" charset="0"/>
              <a:cs typeface="Arial" panose="020B0604020202020204" pitchFamily="34" charset="0"/>
            </a:endParaRPr>
          </a:p>
        </p:txBody>
      </p:sp>
      <p:sp>
        <p:nvSpPr>
          <p:cNvPr id="10" name="Text Box 8">
            <a:extLst>
              <a:ext uri="{FF2B5EF4-FFF2-40B4-BE49-F238E27FC236}">
                <a16:creationId xmlns:a16="http://schemas.microsoft.com/office/drawing/2014/main" xmlns="" id="{9D313F1A-7E07-444E-BCE8-6B245B99A029}"/>
              </a:ext>
            </a:extLst>
          </p:cNvPr>
          <p:cNvSpPr txBox="1">
            <a:spLocks noChangeArrowheads="1"/>
          </p:cNvSpPr>
          <p:nvPr/>
        </p:nvSpPr>
        <p:spPr bwMode="blackWhite">
          <a:xfrm>
            <a:off x="5476401" y="5622294"/>
            <a:ext cx="2051389" cy="447173"/>
          </a:xfrm>
          <a:prstGeom prst="rect">
            <a:avLst/>
          </a:prstGeom>
          <a:noFill/>
          <a:ln w="9525">
            <a:solidFill>
              <a:schemeClr val="bg1">
                <a:lumMod val="75000"/>
              </a:schemeClr>
            </a:solidFill>
            <a:miter lim="800000"/>
            <a:headEnd/>
            <a:tailEnd/>
          </a:ln>
        </p:spPr>
        <p:txBody>
          <a:bodyPr wrap="none" tIns="91440" bIns="91440"/>
          <a:lstStyle/>
          <a:p>
            <a:pPr fontAlgn="base">
              <a:spcBef>
                <a:spcPct val="0"/>
              </a:spcBef>
              <a:spcAft>
                <a:spcPct val="0"/>
              </a:spcAft>
              <a:buFont typeface="Wingdings" pitchFamily="2" charset="2"/>
              <a:buNone/>
            </a:pPr>
            <a:r>
              <a:rPr lang="en-US" sz="1000" dirty="0">
                <a:solidFill>
                  <a:srgbClr val="800000"/>
                </a:solidFill>
                <a:latin typeface="Arial" panose="020B0604020202020204" pitchFamily="34" charset="0"/>
                <a:cs typeface="Arial" panose="020B0604020202020204" pitchFamily="34" charset="0"/>
                <a:sym typeface="Wingdings" pitchFamily="2" charset="2"/>
              </a:rPr>
              <a:t> Flow of legal title of goods</a:t>
            </a:r>
          </a:p>
          <a:p>
            <a:pPr fontAlgn="base">
              <a:spcBef>
                <a:spcPct val="0"/>
              </a:spcBef>
              <a:spcAft>
                <a:spcPct val="0"/>
              </a:spcAft>
              <a:buFont typeface="Wingdings" pitchFamily="2" charset="2"/>
              <a:buNone/>
            </a:pPr>
            <a:r>
              <a:rPr lang="en-US" sz="1000" dirty="0">
                <a:solidFill>
                  <a:srgbClr val="006600"/>
                </a:solidFill>
                <a:latin typeface="Arial" panose="020B0604020202020204" pitchFamily="34" charset="0"/>
                <a:cs typeface="Arial" panose="020B0604020202020204" pitchFamily="34" charset="0"/>
                <a:sym typeface="Wingdings" pitchFamily="2" charset="2"/>
              </a:rPr>
              <a:t> </a:t>
            </a:r>
            <a:r>
              <a:rPr lang="en-US" sz="1000" dirty="0">
                <a:solidFill>
                  <a:srgbClr val="006600"/>
                </a:solidFill>
                <a:latin typeface="Arial" panose="020B0604020202020204" pitchFamily="34" charset="0"/>
                <a:cs typeface="Arial" panose="020B0604020202020204" pitchFamily="34" charset="0"/>
              </a:rPr>
              <a:t>Physical movement of goods</a:t>
            </a:r>
          </a:p>
        </p:txBody>
      </p:sp>
      <p:sp>
        <p:nvSpPr>
          <p:cNvPr id="12" name="Text Box 9">
            <a:extLst>
              <a:ext uri="{FF2B5EF4-FFF2-40B4-BE49-F238E27FC236}">
                <a16:creationId xmlns:a16="http://schemas.microsoft.com/office/drawing/2014/main" xmlns="" id="{4C9E2B24-A56A-4980-9B0A-114B34271588}"/>
              </a:ext>
            </a:extLst>
          </p:cNvPr>
          <p:cNvSpPr txBox="1">
            <a:spLocks noChangeArrowheads="1"/>
          </p:cNvSpPr>
          <p:nvPr/>
        </p:nvSpPr>
        <p:spPr bwMode="blackWhite">
          <a:xfrm>
            <a:off x="3316870" y="2863192"/>
            <a:ext cx="757930" cy="369332"/>
          </a:xfrm>
          <a:prstGeom prst="rect">
            <a:avLst/>
          </a:prstGeom>
          <a:noFill/>
          <a:ln w="9525" algn="ctr">
            <a:solidFill>
              <a:srgbClr val="FFFFFF"/>
            </a:solidFill>
            <a:miter lim="800000"/>
            <a:headEnd/>
            <a:tailEnd/>
          </a:ln>
        </p:spPr>
        <p:txBody>
          <a:bodyPr wrap="none" lIns="63500" tIns="0" rIns="64800" bIns="0">
            <a:spAutoFit/>
          </a:bodyPr>
          <a:lstStyle/>
          <a:p>
            <a:pPr fontAlgn="base">
              <a:spcBef>
                <a:spcPct val="0"/>
              </a:spcBef>
              <a:spcAft>
                <a:spcPct val="0"/>
              </a:spcAft>
              <a:defRPr/>
            </a:pPr>
            <a:r>
              <a:rPr lang="en-US" sz="1200" kern="0" dirty="0">
                <a:solidFill>
                  <a:srgbClr val="800000"/>
                </a:solidFill>
                <a:latin typeface="Arial" panose="020B0604020202020204" pitchFamily="34" charset="0"/>
                <a:cs typeface="Arial" panose="020B0604020202020204" pitchFamily="34" charset="0"/>
              </a:rPr>
              <a:t>Import of</a:t>
            </a:r>
          </a:p>
          <a:p>
            <a:pPr fontAlgn="base">
              <a:spcBef>
                <a:spcPct val="0"/>
              </a:spcBef>
              <a:spcAft>
                <a:spcPct val="0"/>
              </a:spcAft>
              <a:defRPr/>
            </a:pPr>
            <a:r>
              <a:rPr lang="en-US" sz="1200" kern="0" dirty="0">
                <a:solidFill>
                  <a:srgbClr val="800000"/>
                </a:solidFill>
                <a:latin typeface="Arial" panose="020B0604020202020204" pitchFamily="34" charset="0"/>
                <a:cs typeface="Arial" panose="020B0604020202020204" pitchFamily="34" charset="0"/>
              </a:rPr>
              <a:t>materials</a:t>
            </a:r>
          </a:p>
        </p:txBody>
      </p:sp>
      <p:sp>
        <p:nvSpPr>
          <p:cNvPr id="13" name="Line 10">
            <a:extLst>
              <a:ext uri="{FF2B5EF4-FFF2-40B4-BE49-F238E27FC236}">
                <a16:creationId xmlns:a16="http://schemas.microsoft.com/office/drawing/2014/main" xmlns="" id="{D8AFE7BB-B5DE-4E71-8DD9-F2BB94AF8463}"/>
              </a:ext>
            </a:extLst>
          </p:cNvPr>
          <p:cNvSpPr>
            <a:spLocks noChangeShapeType="1"/>
          </p:cNvSpPr>
          <p:nvPr/>
        </p:nvSpPr>
        <p:spPr bwMode="blackWhite">
          <a:xfrm>
            <a:off x="4162657" y="2300479"/>
            <a:ext cx="0" cy="1816497"/>
          </a:xfrm>
          <a:prstGeom prst="line">
            <a:avLst/>
          </a:prstGeom>
          <a:noFill/>
          <a:ln w="9525">
            <a:solidFill>
              <a:srgbClr val="006600"/>
            </a:solidFill>
            <a:round/>
            <a:headEnd/>
            <a:tailEnd type="triangle" w="med" len="med"/>
          </a:ln>
        </p:spPr>
        <p:txBody>
          <a:bodyPr wrap="none" lIns="63500" tIns="0" rIns="64800" bIns="0"/>
          <a:lstStyle/>
          <a:p>
            <a:pPr fontAlgn="base">
              <a:spcBef>
                <a:spcPct val="0"/>
              </a:spcBef>
              <a:spcAft>
                <a:spcPct val="0"/>
              </a:spcAft>
            </a:pPr>
            <a:endParaRPr lang="en-US" sz="1000" dirty="0">
              <a:solidFill>
                <a:srgbClr val="000000"/>
              </a:solidFill>
              <a:latin typeface="Arial" panose="020B0604020202020204" pitchFamily="34" charset="0"/>
              <a:cs typeface="Arial" panose="020B0604020202020204" pitchFamily="34" charset="0"/>
            </a:endParaRPr>
          </a:p>
        </p:txBody>
      </p:sp>
      <p:sp>
        <p:nvSpPr>
          <p:cNvPr id="14" name="Line 13">
            <a:extLst>
              <a:ext uri="{FF2B5EF4-FFF2-40B4-BE49-F238E27FC236}">
                <a16:creationId xmlns:a16="http://schemas.microsoft.com/office/drawing/2014/main" xmlns="" id="{18945DFA-5C44-4C38-8097-C8E1EE7817BA}"/>
              </a:ext>
            </a:extLst>
          </p:cNvPr>
          <p:cNvSpPr>
            <a:spLocks noChangeShapeType="1"/>
          </p:cNvSpPr>
          <p:nvPr/>
        </p:nvSpPr>
        <p:spPr bwMode="blackWhite">
          <a:xfrm flipH="1">
            <a:off x="1601168" y="1948822"/>
            <a:ext cx="1096886" cy="0"/>
          </a:xfrm>
          <a:prstGeom prst="line">
            <a:avLst/>
          </a:prstGeom>
          <a:noFill/>
          <a:ln w="9525">
            <a:solidFill>
              <a:srgbClr val="000000"/>
            </a:solidFill>
            <a:prstDash val="dash"/>
            <a:round/>
            <a:headEnd type="triangle" w="med" len="med"/>
            <a:tailEnd type="none" w="med" len="med"/>
          </a:ln>
        </p:spPr>
        <p:txBody>
          <a:bodyPr lIns="63500" tIns="0" rIns="64800" bIns="0"/>
          <a:lstStyle/>
          <a:p>
            <a:pPr fontAlgn="base">
              <a:spcBef>
                <a:spcPct val="0"/>
              </a:spcBef>
              <a:spcAft>
                <a:spcPct val="0"/>
              </a:spcAft>
              <a:defRPr/>
            </a:pPr>
            <a:endParaRPr lang="en-US" sz="1000" kern="0" dirty="0">
              <a:solidFill>
                <a:srgbClr val="000000"/>
              </a:solidFill>
              <a:latin typeface="Arial" panose="020B0604020202020204" pitchFamily="34" charset="0"/>
              <a:cs typeface="Arial" panose="020B0604020202020204" pitchFamily="34" charset="0"/>
            </a:endParaRPr>
          </a:p>
        </p:txBody>
      </p:sp>
      <p:sp>
        <p:nvSpPr>
          <p:cNvPr id="15" name="Text Box 14">
            <a:extLst>
              <a:ext uri="{FF2B5EF4-FFF2-40B4-BE49-F238E27FC236}">
                <a16:creationId xmlns:a16="http://schemas.microsoft.com/office/drawing/2014/main" xmlns="" id="{53EBF74F-8573-4EC1-8120-2C78699EFC85}"/>
              </a:ext>
            </a:extLst>
          </p:cNvPr>
          <p:cNvSpPr txBox="1">
            <a:spLocks noChangeArrowheads="1"/>
          </p:cNvSpPr>
          <p:nvPr/>
        </p:nvSpPr>
        <p:spPr bwMode="blackWhite">
          <a:xfrm>
            <a:off x="191902" y="2649767"/>
            <a:ext cx="1318655" cy="553998"/>
          </a:xfrm>
          <a:prstGeom prst="rect">
            <a:avLst/>
          </a:prstGeom>
          <a:noFill/>
          <a:ln w="9525" algn="ctr">
            <a:solidFill>
              <a:schemeClr val="bg1"/>
            </a:solidFill>
            <a:miter lim="800000"/>
            <a:headEnd/>
            <a:tailEnd/>
          </a:ln>
        </p:spPr>
        <p:txBody>
          <a:bodyPr wrap="none" lIns="63500" tIns="0" rIns="64800" bIns="0">
            <a:spAutoFit/>
          </a:bodyPr>
          <a:lstStyle/>
          <a:p>
            <a:pPr algn="ctr" fontAlgn="base">
              <a:spcBef>
                <a:spcPct val="0"/>
              </a:spcBef>
              <a:spcAft>
                <a:spcPct val="0"/>
              </a:spcAft>
            </a:pPr>
            <a:r>
              <a:rPr lang="en-US" sz="1200" dirty="0">
                <a:solidFill>
                  <a:srgbClr val="000000"/>
                </a:solidFill>
                <a:latin typeface="Arial" panose="020B0604020202020204" pitchFamily="34" charset="0"/>
                <a:cs typeface="Arial" panose="020B0604020202020204" pitchFamily="34" charset="0"/>
              </a:rPr>
              <a:t>Entrepreneurial</a:t>
            </a:r>
          </a:p>
          <a:p>
            <a:pPr algn="ctr" fontAlgn="base">
              <a:spcBef>
                <a:spcPct val="0"/>
              </a:spcBef>
              <a:spcAft>
                <a:spcPct val="0"/>
              </a:spcAft>
            </a:pPr>
            <a:r>
              <a:rPr lang="en-US" sz="1200" dirty="0">
                <a:solidFill>
                  <a:srgbClr val="000000"/>
                </a:solidFill>
                <a:latin typeface="Arial" panose="020B0604020202020204" pitchFamily="34" charset="0"/>
                <a:cs typeface="Arial" panose="020B0604020202020204" pitchFamily="34" charset="0"/>
              </a:rPr>
              <a:t>profits embedded</a:t>
            </a:r>
          </a:p>
          <a:p>
            <a:pPr algn="ctr" fontAlgn="base">
              <a:spcBef>
                <a:spcPct val="0"/>
              </a:spcBef>
              <a:spcAft>
                <a:spcPct val="0"/>
              </a:spcAft>
            </a:pPr>
            <a:r>
              <a:rPr lang="en-US" sz="1200" dirty="0">
                <a:solidFill>
                  <a:srgbClr val="000000"/>
                </a:solidFill>
                <a:latin typeface="Arial" panose="020B0604020202020204" pitchFamily="34" charset="0"/>
                <a:cs typeface="Arial" panose="020B0604020202020204" pitchFamily="34" charset="0"/>
              </a:rPr>
              <a:t>in import price</a:t>
            </a:r>
          </a:p>
        </p:txBody>
      </p:sp>
      <p:sp>
        <p:nvSpPr>
          <p:cNvPr id="16" name="Rectangle 15">
            <a:extLst>
              <a:ext uri="{FF2B5EF4-FFF2-40B4-BE49-F238E27FC236}">
                <a16:creationId xmlns:a16="http://schemas.microsoft.com/office/drawing/2014/main" xmlns="" id="{15881A91-81EC-4A36-B5AA-DB5117745F5F}"/>
              </a:ext>
            </a:extLst>
          </p:cNvPr>
          <p:cNvSpPr>
            <a:spLocks noChangeArrowheads="1"/>
          </p:cNvSpPr>
          <p:nvPr/>
        </p:nvSpPr>
        <p:spPr bwMode="auto">
          <a:xfrm>
            <a:off x="2389801" y="4226155"/>
            <a:ext cx="2902602" cy="1139254"/>
          </a:xfrm>
          <a:prstGeom prst="rect">
            <a:avLst/>
          </a:prstGeom>
          <a:solidFill>
            <a:srgbClr val="B22F16"/>
          </a:solidFill>
          <a:ln w="9525" algn="ctr">
            <a:solidFill>
              <a:srgbClr val="A32020"/>
            </a:solidFill>
            <a:miter lim="800000"/>
            <a:headEnd/>
            <a:tailEnd/>
          </a:ln>
        </p:spPr>
        <p:txBody>
          <a:bodyPr wrap="none" anchor="ctr"/>
          <a:lstStyle/>
          <a:p>
            <a:pPr algn="ctr" fontAlgn="base">
              <a:spcBef>
                <a:spcPct val="0"/>
              </a:spcBef>
              <a:spcAft>
                <a:spcPct val="0"/>
              </a:spcAft>
            </a:pPr>
            <a:r>
              <a:rPr lang="en-US" sz="1000" kern="0" dirty="0" smtClean="0">
                <a:solidFill>
                  <a:prstClr val="white"/>
                </a:solidFill>
                <a:latin typeface="Arial" panose="020B0604020202020204" pitchFamily="34" charset="0"/>
                <a:cs typeface="Arial" panose="020B0604020202020204" pitchFamily="34" charset="0"/>
              </a:rPr>
              <a:t>Sub </a:t>
            </a:r>
            <a:r>
              <a:rPr lang="en-US" sz="1000" kern="0" dirty="0">
                <a:solidFill>
                  <a:prstClr val="white"/>
                </a:solidFill>
                <a:latin typeface="Arial" panose="020B0604020202020204" pitchFamily="34" charset="0"/>
                <a:cs typeface="Arial" panose="020B0604020202020204" pitchFamily="34" charset="0"/>
              </a:rPr>
              <a:t>Co (Value Added Distributor)</a:t>
            </a:r>
          </a:p>
          <a:p>
            <a:pPr algn="ctr" fontAlgn="base">
              <a:spcBef>
                <a:spcPct val="0"/>
              </a:spcBef>
              <a:spcAft>
                <a:spcPct val="0"/>
              </a:spcAft>
            </a:pPr>
            <a:endParaRPr lang="en-US" sz="1000" kern="0" dirty="0">
              <a:solidFill>
                <a:prstClr val="white"/>
              </a:solidFill>
              <a:latin typeface="Arial" panose="020B0604020202020204" pitchFamily="34" charset="0"/>
              <a:cs typeface="Arial" panose="020B0604020202020204" pitchFamily="34" charset="0"/>
            </a:endParaRPr>
          </a:p>
          <a:p>
            <a:pPr algn="ctr" fontAlgn="base">
              <a:spcBef>
                <a:spcPct val="0"/>
              </a:spcBef>
              <a:spcAft>
                <a:spcPct val="0"/>
              </a:spcAft>
            </a:pPr>
            <a:endParaRPr lang="en-US" sz="1000" kern="0" dirty="0">
              <a:solidFill>
                <a:prstClr val="white"/>
              </a:solidFill>
              <a:latin typeface="Arial" panose="020B0604020202020204" pitchFamily="34" charset="0"/>
              <a:cs typeface="Arial" panose="020B0604020202020204" pitchFamily="34" charset="0"/>
            </a:endParaRPr>
          </a:p>
          <a:p>
            <a:pPr algn="ctr" fontAlgn="base">
              <a:spcBef>
                <a:spcPct val="0"/>
              </a:spcBef>
              <a:spcAft>
                <a:spcPct val="0"/>
              </a:spcAft>
            </a:pPr>
            <a:endParaRPr lang="en-US" sz="1000" kern="0" dirty="0">
              <a:solidFill>
                <a:prstClr val="white"/>
              </a:solidFill>
              <a:latin typeface="Arial" panose="020B0604020202020204" pitchFamily="34" charset="0"/>
              <a:cs typeface="Arial" panose="020B0604020202020204" pitchFamily="34" charset="0"/>
            </a:endParaRPr>
          </a:p>
          <a:p>
            <a:pPr algn="ctr" fontAlgn="base">
              <a:spcBef>
                <a:spcPct val="0"/>
              </a:spcBef>
              <a:spcAft>
                <a:spcPct val="0"/>
              </a:spcAft>
            </a:pPr>
            <a:endParaRPr lang="en-US" sz="1000" kern="0" dirty="0">
              <a:solidFill>
                <a:prstClr val="white"/>
              </a:solidFill>
              <a:latin typeface="Arial" panose="020B0604020202020204" pitchFamily="34" charset="0"/>
              <a:cs typeface="Arial" panose="020B0604020202020204" pitchFamily="34" charset="0"/>
            </a:endParaRPr>
          </a:p>
          <a:p>
            <a:pPr algn="ctr" fontAlgn="base">
              <a:spcBef>
                <a:spcPct val="0"/>
              </a:spcBef>
              <a:spcAft>
                <a:spcPct val="0"/>
              </a:spcAft>
            </a:pPr>
            <a:endParaRPr lang="en-US" sz="1000" kern="0" dirty="0">
              <a:solidFill>
                <a:prstClr val="white"/>
              </a:solidFill>
              <a:latin typeface="Arial" panose="020B0604020202020204" pitchFamily="34" charset="0"/>
              <a:cs typeface="Arial" panose="020B0604020202020204" pitchFamily="34" charset="0"/>
            </a:endParaRPr>
          </a:p>
        </p:txBody>
      </p:sp>
      <p:sp>
        <p:nvSpPr>
          <p:cNvPr id="17" name="Rectangle 16">
            <a:extLst>
              <a:ext uri="{FF2B5EF4-FFF2-40B4-BE49-F238E27FC236}">
                <a16:creationId xmlns:a16="http://schemas.microsoft.com/office/drawing/2014/main" xmlns="" id="{4F530A5B-67F8-49B3-81C0-979C0CAECD3D}"/>
              </a:ext>
            </a:extLst>
          </p:cNvPr>
          <p:cNvSpPr>
            <a:spLocks noChangeArrowheads="1"/>
          </p:cNvSpPr>
          <p:nvPr/>
        </p:nvSpPr>
        <p:spPr bwMode="auto">
          <a:xfrm>
            <a:off x="2389801" y="4755680"/>
            <a:ext cx="1444259" cy="999660"/>
          </a:xfrm>
          <a:prstGeom prst="rect">
            <a:avLst/>
          </a:prstGeom>
          <a:solidFill>
            <a:srgbClr val="FFFFFF"/>
          </a:solidFill>
          <a:ln w="9525" algn="ctr">
            <a:solidFill>
              <a:srgbClr val="A32020"/>
            </a:solidFill>
            <a:miter lim="800000"/>
            <a:headEnd/>
            <a:tailEnd/>
          </a:ln>
        </p:spPr>
        <p:txBody>
          <a:bodyPr wrap="none" anchor="ctr"/>
          <a:lstStyle/>
          <a:p>
            <a:pPr algn="ctr" fontAlgn="base">
              <a:spcBef>
                <a:spcPct val="0"/>
              </a:spcBef>
              <a:spcAft>
                <a:spcPct val="0"/>
              </a:spcAft>
              <a:defRPr/>
            </a:pPr>
            <a:r>
              <a:rPr lang="en-US" sz="1000" kern="0" dirty="0">
                <a:solidFill>
                  <a:srgbClr val="000000"/>
                </a:solidFill>
                <a:latin typeface="Arial" panose="020B0604020202020204" pitchFamily="34" charset="0"/>
                <a:cs typeface="Arial" panose="020B0604020202020204" pitchFamily="34" charset="0"/>
              </a:rPr>
              <a:t>Assembly division</a:t>
            </a:r>
          </a:p>
          <a:p>
            <a:pPr algn="ctr" fontAlgn="base">
              <a:spcBef>
                <a:spcPct val="0"/>
              </a:spcBef>
              <a:spcAft>
                <a:spcPct val="0"/>
              </a:spcAft>
              <a:defRPr/>
            </a:pPr>
            <a:r>
              <a:rPr lang="en-US" sz="1000" kern="0" dirty="0">
                <a:solidFill>
                  <a:srgbClr val="000000"/>
                </a:solidFill>
                <a:latin typeface="Arial" panose="020B0604020202020204" pitchFamily="34" charset="0"/>
                <a:cs typeface="Arial" panose="020B0604020202020204" pitchFamily="34" charset="0"/>
              </a:rPr>
              <a:t>Say 15% of VAE</a:t>
            </a:r>
          </a:p>
          <a:p>
            <a:pPr algn="ctr" fontAlgn="base">
              <a:spcBef>
                <a:spcPct val="0"/>
              </a:spcBef>
              <a:spcAft>
                <a:spcPct val="0"/>
              </a:spcAft>
              <a:defRPr/>
            </a:pPr>
            <a:r>
              <a:rPr lang="en-US" sz="1000" i="1" kern="0" dirty="0">
                <a:solidFill>
                  <a:srgbClr val="000000"/>
                </a:solidFill>
                <a:latin typeface="Arial" panose="020B0604020202020204" pitchFamily="34" charset="0"/>
                <a:cs typeface="Arial" panose="020B0604020202020204" pitchFamily="34" charset="0"/>
              </a:rPr>
              <a:t>[or 6% ROCE]</a:t>
            </a:r>
          </a:p>
        </p:txBody>
      </p:sp>
      <p:sp>
        <p:nvSpPr>
          <p:cNvPr id="18" name="Rectangle 17">
            <a:extLst>
              <a:ext uri="{FF2B5EF4-FFF2-40B4-BE49-F238E27FC236}">
                <a16:creationId xmlns:a16="http://schemas.microsoft.com/office/drawing/2014/main" xmlns="" id="{8CD7CA6E-9E0F-429E-90DA-9CE02680146C}"/>
              </a:ext>
            </a:extLst>
          </p:cNvPr>
          <p:cNvSpPr>
            <a:spLocks noChangeArrowheads="1"/>
          </p:cNvSpPr>
          <p:nvPr/>
        </p:nvSpPr>
        <p:spPr bwMode="auto">
          <a:xfrm>
            <a:off x="3834060" y="4756619"/>
            <a:ext cx="1458269" cy="998721"/>
          </a:xfrm>
          <a:prstGeom prst="rect">
            <a:avLst/>
          </a:prstGeom>
          <a:solidFill>
            <a:srgbClr val="FFFFFF"/>
          </a:solidFill>
          <a:ln w="9525" algn="ctr">
            <a:solidFill>
              <a:srgbClr val="A32020"/>
            </a:solidFill>
            <a:miter lim="800000"/>
            <a:headEnd/>
            <a:tailEnd/>
          </a:ln>
        </p:spPr>
        <p:txBody>
          <a:bodyPr wrap="none" anchor="ctr"/>
          <a:lstStyle/>
          <a:p>
            <a:pPr algn="ctr" fontAlgn="base">
              <a:spcBef>
                <a:spcPct val="0"/>
              </a:spcBef>
              <a:spcAft>
                <a:spcPct val="0"/>
              </a:spcAft>
              <a:defRPr/>
            </a:pPr>
            <a:r>
              <a:rPr lang="en-US" sz="1000" kern="0" dirty="0">
                <a:solidFill>
                  <a:srgbClr val="000000"/>
                </a:solidFill>
                <a:latin typeface="Arial" panose="020B0604020202020204" pitchFamily="34" charset="0"/>
                <a:cs typeface="Arial" panose="020B0604020202020204" pitchFamily="34" charset="0"/>
              </a:rPr>
              <a:t>Sales division</a:t>
            </a:r>
          </a:p>
          <a:p>
            <a:pPr algn="ctr" fontAlgn="base">
              <a:spcBef>
                <a:spcPct val="0"/>
              </a:spcBef>
              <a:spcAft>
                <a:spcPct val="0"/>
              </a:spcAft>
              <a:defRPr/>
            </a:pPr>
            <a:r>
              <a:rPr lang="en-US" sz="1000" kern="0" dirty="0">
                <a:solidFill>
                  <a:srgbClr val="000000"/>
                </a:solidFill>
                <a:latin typeface="Arial" panose="020B0604020202020204" pitchFamily="34" charset="0"/>
                <a:cs typeface="Arial" panose="020B0604020202020204" pitchFamily="34" charset="0"/>
              </a:rPr>
              <a:t>Say ROS 2 to 3%</a:t>
            </a:r>
          </a:p>
        </p:txBody>
      </p:sp>
      <p:sp>
        <p:nvSpPr>
          <p:cNvPr id="19" name="Line 19">
            <a:extLst>
              <a:ext uri="{FF2B5EF4-FFF2-40B4-BE49-F238E27FC236}">
                <a16:creationId xmlns:a16="http://schemas.microsoft.com/office/drawing/2014/main" xmlns="" id="{D1ECB741-AC41-4532-9971-90F57A3B31AD}"/>
              </a:ext>
            </a:extLst>
          </p:cNvPr>
          <p:cNvSpPr>
            <a:spLocks noChangeShapeType="1"/>
          </p:cNvSpPr>
          <p:nvPr/>
        </p:nvSpPr>
        <p:spPr bwMode="blackWhite">
          <a:xfrm>
            <a:off x="1615252" y="1948822"/>
            <a:ext cx="0" cy="2935393"/>
          </a:xfrm>
          <a:prstGeom prst="line">
            <a:avLst/>
          </a:prstGeom>
          <a:noFill/>
          <a:ln w="9525">
            <a:solidFill>
              <a:srgbClr val="000000"/>
            </a:solidFill>
            <a:prstDash val="dash"/>
            <a:round/>
            <a:headEnd/>
            <a:tailEnd/>
          </a:ln>
        </p:spPr>
        <p:txBody>
          <a:bodyPr lIns="63500" tIns="0" rIns="64800" bIns="0"/>
          <a:lstStyle/>
          <a:p>
            <a:pPr fontAlgn="base">
              <a:spcBef>
                <a:spcPct val="0"/>
              </a:spcBef>
              <a:spcAft>
                <a:spcPct val="0"/>
              </a:spcAft>
              <a:defRPr/>
            </a:pPr>
            <a:endParaRPr lang="en-US" sz="1000" kern="0" dirty="0">
              <a:solidFill>
                <a:srgbClr val="000000"/>
              </a:solidFill>
              <a:latin typeface="Arial" panose="020B0604020202020204" pitchFamily="34" charset="0"/>
              <a:cs typeface="Arial" panose="020B0604020202020204" pitchFamily="34" charset="0"/>
            </a:endParaRPr>
          </a:p>
        </p:txBody>
      </p:sp>
      <p:sp>
        <p:nvSpPr>
          <p:cNvPr id="20" name="Line 20">
            <a:extLst>
              <a:ext uri="{FF2B5EF4-FFF2-40B4-BE49-F238E27FC236}">
                <a16:creationId xmlns:a16="http://schemas.microsoft.com/office/drawing/2014/main" xmlns="" id="{1F0C7765-C9B7-45D0-8FC0-5193F54B9EDD}"/>
              </a:ext>
            </a:extLst>
          </p:cNvPr>
          <p:cNvSpPr>
            <a:spLocks noChangeShapeType="1"/>
          </p:cNvSpPr>
          <p:nvPr/>
        </p:nvSpPr>
        <p:spPr bwMode="blackWhite">
          <a:xfrm>
            <a:off x="1629335" y="4884215"/>
            <a:ext cx="760466" cy="0"/>
          </a:xfrm>
          <a:prstGeom prst="line">
            <a:avLst/>
          </a:prstGeom>
          <a:noFill/>
          <a:ln w="9525">
            <a:solidFill>
              <a:srgbClr val="000000"/>
            </a:solidFill>
            <a:prstDash val="dash"/>
            <a:round/>
            <a:headEnd/>
            <a:tailEnd/>
          </a:ln>
        </p:spPr>
        <p:txBody>
          <a:bodyPr lIns="63500" tIns="0" rIns="64800" bIns="0"/>
          <a:lstStyle/>
          <a:p>
            <a:pPr fontAlgn="base">
              <a:spcBef>
                <a:spcPct val="0"/>
              </a:spcBef>
              <a:spcAft>
                <a:spcPct val="0"/>
              </a:spcAft>
              <a:defRPr/>
            </a:pPr>
            <a:endParaRPr lang="en-US" sz="1000" kern="0" dirty="0">
              <a:solidFill>
                <a:srgbClr val="000000"/>
              </a:solidFill>
              <a:latin typeface="Arial" panose="020B0604020202020204" pitchFamily="34" charset="0"/>
              <a:cs typeface="Arial" panose="020B0604020202020204" pitchFamily="34" charset="0"/>
            </a:endParaRPr>
          </a:p>
        </p:txBody>
      </p:sp>
      <p:sp>
        <p:nvSpPr>
          <p:cNvPr id="21" name="Line 21">
            <a:extLst>
              <a:ext uri="{FF2B5EF4-FFF2-40B4-BE49-F238E27FC236}">
                <a16:creationId xmlns:a16="http://schemas.microsoft.com/office/drawing/2014/main" xmlns="" id="{6415E771-0001-4251-8197-2AF515E735CA}"/>
              </a:ext>
            </a:extLst>
          </p:cNvPr>
          <p:cNvSpPr>
            <a:spLocks noChangeShapeType="1"/>
          </p:cNvSpPr>
          <p:nvPr/>
        </p:nvSpPr>
        <p:spPr bwMode="blackWhite">
          <a:xfrm>
            <a:off x="5292329" y="4724506"/>
            <a:ext cx="1890024" cy="0"/>
          </a:xfrm>
          <a:prstGeom prst="line">
            <a:avLst/>
          </a:prstGeom>
          <a:noFill/>
          <a:ln w="9525">
            <a:solidFill>
              <a:srgbClr val="800000"/>
            </a:solidFill>
            <a:round/>
            <a:headEnd/>
            <a:tailEnd type="triangle" w="med" len="med"/>
          </a:ln>
        </p:spPr>
        <p:txBody>
          <a:bodyPr lIns="63500" tIns="0" rIns="64800" bIns="0"/>
          <a:lstStyle/>
          <a:p>
            <a:pPr fontAlgn="base">
              <a:spcBef>
                <a:spcPct val="0"/>
              </a:spcBef>
              <a:spcAft>
                <a:spcPct val="0"/>
              </a:spcAft>
            </a:pPr>
            <a:endParaRPr lang="en-US" sz="1000" dirty="0">
              <a:solidFill>
                <a:srgbClr val="000000"/>
              </a:solidFill>
              <a:latin typeface="Arial" panose="020B0604020202020204" pitchFamily="34" charset="0"/>
              <a:cs typeface="Arial" panose="020B0604020202020204" pitchFamily="34" charset="0"/>
            </a:endParaRPr>
          </a:p>
        </p:txBody>
      </p:sp>
      <p:sp>
        <p:nvSpPr>
          <p:cNvPr id="22" name="Line 22">
            <a:extLst>
              <a:ext uri="{FF2B5EF4-FFF2-40B4-BE49-F238E27FC236}">
                <a16:creationId xmlns:a16="http://schemas.microsoft.com/office/drawing/2014/main" xmlns="" id="{7C15121C-CE5C-4A44-BE68-524F58B2BF1C}"/>
              </a:ext>
            </a:extLst>
          </p:cNvPr>
          <p:cNvSpPr>
            <a:spLocks noChangeShapeType="1"/>
          </p:cNvSpPr>
          <p:nvPr/>
        </p:nvSpPr>
        <p:spPr bwMode="blackWhite">
          <a:xfrm>
            <a:off x="5292329" y="5011390"/>
            <a:ext cx="1890024" cy="0"/>
          </a:xfrm>
          <a:prstGeom prst="line">
            <a:avLst/>
          </a:prstGeom>
          <a:noFill/>
          <a:ln w="9525">
            <a:solidFill>
              <a:srgbClr val="006600"/>
            </a:solidFill>
            <a:round/>
            <a:headEnd/>
            <a:tailEnd type="triangle" w="med" len="med"/>
          </a:ln>
        </p:spPr>
        <p:txBody>
          <a:bodyPr lIns="63500" tIns="0" rIns="64800" bIns="0"/>
          <a:lstStyle/>
          <a:p>
            <a:pPr fontAlgn="base">
              <a:spcBef>
                <a:spcPct val="0"/>
              </a:spcBef>
              <a:spcAft>
                <a:spcPct val="0"/>
              </a:spcAft>
            </a:pPr>
            <a:endParaRPr lang="en-US" sz="1000" dirty="0">
              <a:solidFill>
                <a:srgbClr val="000000"/>
              </a:solidFill>
              <a:latin typeface="Arial" panose="020B0604020202020204" pitchFamily="34" charset="0"/>
              <a:cs typeface="Arial" panose="020B0604020202020204" pitchFamily="34" charset="0"/>
            </a:endParaRPr>
          </a:p>
        </p:txBody>
      </p:sp>
      <p:sp>
        <p:nvSpPr>
          <p:cNvPr id="23" name="Freeform 63">
            <a:extLst>
              <a:ext uri="{FF2B5EF4-FFF2-40B4-BE49-F238E27FC236}">
                <a16:creationId xmlns:a16="http://schemas.microsoft.com/office/drawing/2014/main" xmlns="" id="{2DA8C4CA-C054-4B77-ACD6-EA0FC4F54EC4}"/>
              </a:ext>
            </a:extLst>
          </p:cNvPr>
          <p:cNvSpPr>
            <a:spLocks/>
          </p:cNvSpPr>
          <p:nvPr/>
        </p:nvSpPr>
        <p:spPr bwMode="blackWhite">
          <a:xfrm>
            <a:off x="3225375" y="5817432"/>
            <a:ext cx="1301868" cy="233648"/>
          </a:xfrm>
          <a:custGeom>
            <a:avLst/>
            <a:gdLst>
              <a:gd name="T0" fmla="*/ 0 w 832"/>
              <a:gd name="T1" fmla="*/ 2147483647 h 158"/>
              <a:gd name="T2" fmla="*/ 2147483647 w 832"/>
              <a:gd name="T3" fmla="*/ 2147483647 h 158"/>
              <a:gd name="T4" fmla="*/ 2147483647 w 832"/>
              <a:gd name="T5" fmla="*/ 0 h 158"/>
              <a:gd name="T6" fmla="*/ 0 60000 65536"/>
              <a:gd name="T7" fmla="*/ 0 60000 65536"/>
              <a:gd name="T8" fmla="*/ 0 60000 65536"/>
              <a:gd name="T9" fmla="*/ 0 w 832"/>
              <a:gd name="T10" fmla="*/ 0 h 158"/>
              <a:gd name="T11" fmla="*/ 832 w 832"/>
              <a:gd name="T12" fmla="*/ 158 h 158"/>
            </a:gdLst>
            <a:ahLst/>
            <a:cxnLst>
              <a:cxn ang="T6">
                <a:pos x="T0" y="T1"/>
              </a:cxn>
              <a:cxn ang="T7">
                <a:pos x="T2" y="T3"/>
              </a:cxn>
              <a:cxn ang="T8">
                <a:pos x="T4" y="T5"/>
              </a:cxn>
            </a:cxnLst>
            <a:rect l="T9" t="T10" r="T11" b="T12"/>
            <a:pathLst>
              <a:path w="832" h="158">
                <a:moveTo>
                  <a:pt x="0" y="10"/>
                </a:moveTo>
                <a:cubicBezTo>
                  <a:pt x="127" y="84"/>
                  <a:pt x="254" y="158"/>
                  <a:pt x="393" y="156"/>
                </a:cubicBezTo>
                <a:cubicBezTo>
                  <a:pt x="532" y="154"/>
                  <a:pt x="759" y="26"/>
                  <a:pt x="832" y="0"/>
                </a:cubicBezTo>
              </a:path>
            </a:pathLst>
          </a:custGeom>
          <a:noFill/>
          <a:ln w="9525">
            <a:solidFill>
              <a:srgbClr val="000000"/>
            </a:solidFill>
            <a:prstDash val="dash"/>
            <a:round/>
            <a:headEnd/>
            <a:tailEnd type="triangle" w="med" len="med"/>
          </a:ln>
        </p:spPr>
        <p:txBody>
          <a:bodyPr lIns="63500" tIns="0" rIns="64800" bIns="0"/>
          <a:lstStyle/>
          <a:p>
            <a:pPr fontAlgn="base">
              <a:spcBef>
                <a:spcPct val="0"/>
              </a:spcBef>
              <a:spcAft>
                <a:spcPct val="0"/>
              </a:spcAft>
              <a:defRPr/>
            </a:pPr>
            <a:endParaRPr lang="en-US" sz="1000" kern="0" dirty="0">
              <a:solidFill>
                <a:srgbClr val="000000"/>
              </a:solidFill>
              <a:latin typeface="Arial" panose="020B0604020202020204" pitchFamily="34" charset="0"/>
              <a:cs typeface="Arial" panose="020B0604020202020204" pitchFamily="34" charset="0"/>
            </a:endParaRPr>
          </a:p>
        </p:txBody>
      </p:sp>
      <p:sp>
        <p:nvSpPr>
          <p:cNvPr id="24" name="Text Box 26">
            <a:extLst>
              <a:ext uri="{FF2B5EF4-FFF2-40B4-BE49-F238E27FC236}">
                <a16:creationId xmlns:a16="http://schemas.microsoft.com/office/drawing/2014/main" xmlns="" id="{444BF618-F6E3-4FEE-96CD-45F35E04B641}"/>
              </a:ext>
            </a:extLst>
          </p:cNvPr>
          <p:cNvSpPr txBox="1">
            <a:spLocks noChangeArrowheads="1"/>
          </p:cNvSpPr>
          <p:nvPr/>
        </p:nvSpPr>
        <p:spPr bwMode="blackWhite">
          <a:xfrm>
            <a:off x="4525299" y="3575933"/>
            <a:ext cx="2157477" cy="461665"/>
          </a:xfrm>
          <a:prstGeom prst="rect">
            <a:avLst/>
          </a:prstGeom>
          <a:noFill/>
          <a:ln w="9525" algn="ctr">
            <a:solidFill>
              <a:srgbClr val="A32020"/>
            </a:solidFill>
            <a:miter lim="800000"/>
            <a:headEnd/>
            <a:tailEnd/>
          </a:ln>
        </p:spPr>
        <p:txBody>
          <a:bodyPr wrap="none" lIns="63500" tIns="0" rIns="64800" bIns="0">
            <a:spAutoFit/>
          </a:bodyPr>
          <a:lstStyle/>
          <a:p>
            <a:pPr fontAlgn="base">
              <a:spcBef>
                <a:spcPct val="0"/>
              </a:spcBef>
              <a:spcAft>
                <a:spcPct val="0"/>
              </a:spcAft>
              <a:defRPr/>
            </a:pPr>
            <a:r>
              <a:rPr lang="en-US" sz="1000" kern="0" dirty="0">
                <a:solidFill>
                  <a:srgbClr val="000000"/>
                </a:solidFill>
                <a:latin typeface="Arial" panose="020B0604020202020204" pitchFamily="34" charset="0"/>
                <a:cs typeface="Arial" panose="020B0604020202020204" pitchFamily="34" charset="0"/>
              </a:rPr>
              <a:t>VAE    = value added expenses</a:t>
            </a:r>
          </a:p>
          <a:p>
            <a:pPr fontAlgn="base">
              <a:spcBef>
                <a:spcPct val="0"/>
              </a:spcBef>
              <a:spcAft>
                <a:spcPct val="0"/>
              </a:spcAft>
              <a:defRPr/>
            </a:pPr>
            <a:r>
              <a:rPr lang="en-US" sz="1000" kern="0" dirty="0">
                <a:solidFill>
                  <a:srgbClr val="000000"/>
                </a:solidFill>
                <a:latin typeface="Arial" panose="020B0604020202020204" pitchFamily="34" charset="0"/>
                <a:cs typeface="Arial" panose="020B0604020202020204" pitchFamily="34" charset="0"/>
              </a:rPr>
              <a:t>ROCE = return on capital employed</a:t>
            </a:r>
          </a:p>
          <a:p>
            <a:pPr fontAlgn="base">
              <a:spcBef>
                <a:spcPct val="0"/>
              </a:spcBef>
              <a:spcAft>
                <a:spcPct val="0"/>
              </a:spcAft>
              <a:defRPr/>
            </a:pPr>
            <a:r>
              <a:rPr lang="en-US" sz="1000" kern="0" dirty="0">
                <a:solidFill>
                  <a:srgbClr val="000000"/>
                </a:solidFill>
                <a:latin typeface="Arial" panose="020B0604020202020204" pitchFamily="34" charset="0"/>
                <a:cs typeface="Arial" panose="020B0604020202020204" pitchFamily="34" charset="0"/>
              </a:rPr>
              <a:t>ROS    = return on sales</a:t>
            </a:r>
          </a:p>
        </p:txBody>
      </p:sp>
      <p:sp>
        <p:nvSpPr>
          <p:cNvPr id="25" name="Line 18">
            <a:extLst>
              <a:ext uri="{FF2B5EF4-FFF2-40B4-BE49-F238E27FC236}">
                <a16:creationId xmlns:a16="http://schemas.microsoft.com/office/drawing/2014/main" xmlns="" id="{6FC49491-12EA-41BF-984A-AD777660DE4F}"/>
              </a:ext>
            </a:extLst>
          </p:cNvPr>
          <p:cNvSpPr>
            <a:spLocks noChangeShapeType="1"/>
          </p:cNvSpPr>
          <p:nvPr/>
        </p:nvSpPr>
        <p:spPr bwMode="blackWhite">
          <a:xfrm>
            <a:off x="162423" y="3444607"/>
            <a:ext cx="8563119" cy="0"/>
          </a:xfrm>
          <a:prstGeom prst="line">
            <a:avLst/>
          </a:prstGeom>
          <a:noFill/>
          <a:ln w="9525">
            <a:solidFill>
              <a:schemeClr val="bg1">
                <a:lumMod val="75000"/>
              </a:schemeClr>
            </a:solidFill>
            <a:prstDash val="dash"/>
            <a:round/>
            <a:headEnd/>
            <a:tailEnd/>
          </a:ln>
        </p:spPr>
        <p:txBody>
          <a:bodyPr wrap="none" lIns="63500" tIns="0" rIns="64800" bIns="0"/>
          <a:lstStyle/>
          <a:p>
            <a:pPr fontAlgn="base">
              <a:spcBef>
                <a:spcPct val="0"/>
              </a:spcBef>
              <a:spcAft>
                <a:spcPct val="0"/>
              </a:spcAft>
            </a:pPr>
            <a:endParaRPr lang="en-US" sz="1000" dirty="0">
              <a:solidFill>
                <a:srgbClr val="000000"/>
              </a:solidFill>
              <a:latin typeface="Arial" panose="020B0604020202020204" pitchFamily="34" charset="0"/>
              <a:cs typeface="Arial" panose="020B0604020202020204" pitchFamily="34" charset="0"/>
            </a:endParaRPr>
          </a:p>
        </p:txBody>
      </p:sp>
      <p:sp>
        <p:nvSpPr>
          <p:cNvPr id="27" name="Text Box 16">
            <a:extLst>
              <a:ext uri="{FF2B5EF4-FFF2-40B4-BE49-F238E27FC236}">
                <a16:creationId xmlns:a16="http://schemas.microsoft.com/office/drawing/2014/main" xmlns="" id="{3AC518DD-DA6B-4C06-B31B-1ECC9A498047}"/>
              </a:ext>
            </a:extLst>
          </p:cNvPr>
          <p:cNvSpPr txBox="1">
            <a:spLocks noChangeArrowheads="1"/>
          </p:cNvSpPr>
          <p:nvPr/>
        </p:nvSpPr>
        <p:spPr bwMode="auto">
          <a:xfrm>
            <a:off x="2939752" y="1491741"/>
            <a:ext cx="1501503" cy="708528"/>
          </a:xfrm>
          <a:prstGeom prst="rect">
            <a:avLst/>
          </a:prstGeom>
          <a:solidFill>
            <a:srgbClr val="124680"/>
          </a:solidFill>
          <a:ln w="9525">
            <a:noFill/>
            <a:miter lim="800000"/>
            <a:headEnd/>
            <a:tailEnd/>
          </a:ln>
        </p:spPr>
        <p:txBody>
          <a:bodyPr lIns="92075" tIns="46038" rIns="92075" bIns="46038">
            <a:spAutoFit/>
          </a:bodyPr>
          <a:lstStyle/>
          <a:p>
            <a:pPr algn="ctr" eaLnBrk="0" fontAlgn="base" hangingPunct="0">
              <a:spcBef>
                <a:spcPct val="50000"/>
              </a:spcBef>
              <a:spcAft>
                <a:spcPct val="0"/>
              </a:spcAft>
              <a:defRPr/>
            </a:pPr>
            <a:endParaRPr lang="en-US" sz="1000" kern="0" dirty="0">
              <a:solidFill>
                <a:prstClr val="white"/>
              </a:solidFill>
              <a:latin typeface="Arial" panose="020B0604020202020204" pitchFamily="34" charset="0"/>
              <a:cs typeface="Arial" panose="020B0604020202020204" pitchFamily="34" charset="0"/>
            </a:endParaRPr>
          </a:p>
          <a:p>
            <a:pPr algn="ctr" eaLnBrk="0" fontAlgn="base" hangingPunct="0">
              <a:spcBef>
                <a:spcPct val="50000"/>
              </a:spcBef>
              <a:spcAft>
                <a:spcPct val="0"/>
              </a:spcAft>
              <a:defRPr/>
            </a:pPr>
            <a:r>
              <a:rPr lang="en-US" sz="1000" kern="0" dirty="0" smtClean="0">
                <a:solidFill>
                  <a:prstClr val="white"/>
                </a:solidFill>
                <a:latin typeface="Arial" panose="020B0604020202020204" pitchFamily="34" charset="0"/>
                <a:cs typeface="Arial" panose="020B0604020202020204" pitchFamily="34" charset="0"/>
              </a:rPr>
              <a:t>Principal </a:t>
            </a:r>
            <a:endParaRPr lang="en-US" sz="1000" kern="0" dirty="0">
              <a:solidFill>
                <a:prstClr val="white"/>
              </a:solidFill>
              <a:latin typeface="Arial" panose="020B0604020202020204" pitchFamily="34" charset="0"/>
              <a:cs typeface="Arial" panose="020B0604020202020204" pitchFamily="34" charset="0"/>
            </a:endParaRPr>
          </a:p>
          <a:p>
            <a:pPr algn="ctr" eaLnBrk="0" fontAlgn="base" hangingPunct="0">
              <a:spcBef>
                <a:spcPct val="50000"/>
              </a:spcBef>
              <a:spcAft>
                <a:spcPct val="0"/>
              </a:spcAft>
              <a:defRPr/>
            </a:pPr>
            <a:endParaRPr lang="en-US" sz="1000" kern="0" dirty="0">
              <a:solidFill>
                <a:prstClr val="white"/>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15758642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1" name="Title 1">
            <a:extLst>
              <a:ext uri="{FF2B5EF4-FFF2-40B4-BE49-F238E27FC236}">
                <a16:creationId xmlns="" xmlns:a16="http://schemas.microsoft.com/office/drawing/2014/main" id="{42B4A305-B7B9-4D79-8919-1A64E2423822}"/>
              </a:ext>
            </a:extLst>
          </p:cNvPr>
          <p:cNvSpPr>
            <a:spLocks noGrp="1"/>
          </p:cNvSpPr>
          <p:nvPr>
            <p:ph type="title"/>
          </p:nvPr>
        </p:nvSpPr>
        <p:spPr>
          <a:xfrm>
            <a:off x="771969" y="64784"/>
            <a:ext cx="7202873" cy="856675"/>
          </a:xfrm>
        </p:spPr>
        <p:txBody>
          <a:bodyPr>
            <a:noAutofit/>
          </a:bodyPr>
          <a:lstStyle/>
          <a:p>
            <a:r>
              <a:rPr lang="en-US" sz="2400" dirty="0" smtClean="0"/>
              <a:t>Economic Analysis for Distributors                     (1/4)</a:t>
            </a:r>
            <a:endParaRPr lang="en-US" sz="2400" dirty="0"/>
          </a:p>
        </p:txBody>
      </p:sp>
      <p:sp>
        <p:nvSpPr>
          <p:cNvPr id="4" name="Slide Number Placeholder 3">
            <a:extLst>
              <a:ext uri="{FF2B5EF4-FFF2-40B4-BE49-F238E27FC236}">
                <a16:creationId xmlns="" xmlns:a16="http://schemas.microsoft.com/office/drawing/2014/main" id="{78B1FC00-6776-4E2B-BE19-CB5754906B3F}"/>
              </a:ext>
            </a:extLst>
          </p:cNvPr>
          <p:cNvSpPr>
            <a:spLocks noGrp="1"/>
          </p:cNvSpPr>
          <p:nvPr>
            <p:ph type="sldNum" sz="quarter" idx="12"/>
          </p:nvPr>
        </p:nvSpPr>
        <p:spPr/>
        <p:txBody>
          <a:bodyPr/>
          <a:lstStyle/>
          <a:p>
            <a:pPr>
              <a:defRPr/>
            </a:pPr>
            <a:fld id="{353CB433-A6EE-44F1-B9D3-A6E8EE95F9C9}" type="slidenum">
              <a:rPr lang="en-IN" smtClean="0">
                <a:solidFill>
                  <a:prstClr val="black">
                    <a:tint val="75000"/>
                    <a:alpha val="99000"/>
                  </a:prstClr>
                </a:solidFill>
                <a:latin typeface="Calibri"/>
              </a:rPr>
              <a:pPr>
                <a:defRPr/>
              </a:pPr>
              <a:t>9</a:t>
            </a:fld>
            <a:endParaRPr lang="en-IN" dirty="0">
              <a:solidFill>
                <a:prstClr val="black">
                  <a:tint val="75000"/>
                  <a:alpha val="99000"/>
                </a:prstClr>
              </a:solidFill>
              <a:latin typeface="Calibri"/>
            </a:endParaRPr>
          </a:p>
        </p:txBody>
      </p:sp>
      <p:sp>
        <p:nvSpPr>
          <p:cNvPr id="7" name="Content Placeholder 2">
            <a:extLst>
              <a:ext uri="{FF2B5EF4-FFF2-40B4-BE49-F238E27FC236}">
                <a16:creationId xmlns="" xmlns:a16="http://schemas.microsoft.com/office/drawing/2014/main" id="{95DAE8CA-EC51-4443-AF4D-6223BC968B4F}"/>
              </a:ext>
            </a:extLst>
          </p:cNvPr>
          <p:cNvSpPr txBox="1">
            <a:spLocks noGrp="1"/>
          </p:cNvSpPr>
          <p:nvPr>
            <p:ph idx="1"/>
            <p:custDataLst>
              <p:tags r:id="rId1"/>
            </p:custDataLst>
          </p:nvPr>
        </p:nvSpPr>
        <p:spPr>
          <a:xfrm>
            <a:off x="734083" y="1165046"/>
            <a:ext cx="8156205" cy="5078671"/>
          </a:xfrm>
        </p:spPr>
        <p:txBody>
          <a:bodyPr/>
          <a:lstStyle>
            <a:lvl1pPr eaLnBrk="1" hangingPunct="1">
              <a:spcAft>
                <a:spcPts val="600"/>
              </a:spcAft>
              <a:defRPr sz="1500" b="1" i="0">
                <a:solidFill>
                  <a:schemeClr val="tx2"/>
                </a:solidFill>
                <a:latin typeface="Calibri" panose="020F0502020204030204" pitchFamily="34" charset="0"/>
                <a:cs typeface="Calibri" panose="020F0502020204030204" pitchFamily="34" charset="0"/>
              </a:defRPr>
            </a:lvl1pPr>
            <a:lvl2pPr marL="0" indent="0" algn="l" eaLnBrk="1" hangingPunct="1">
              <a:spcAft>
                <a:spcPts val="600"/>
              </a:spcAft>
              <a:buFontTx/>
              <a:buNone/>
              <a:defRPr sz="1500" b="0" i="0">
                <a:solidFill>
                  <a:schemeClr val="tx2"/>
                </a:solidFill>
                <a:latin typeface="Calibri" panose="020F0502020204030204" pitchFamily="34" charset="0"/>
                <a:cs typeface="Calibri" panose="020F0502020204030204" pitchFamily="34" charset="0"/>
              </a:defRPr>
            </a:lvl2pPr>
            <a:lvl3pPr marL="285750" indent="-283464" algn="l" eaLnBrk="1" hangingPunct="1">
              <a:spcAft>
                <a:spcPts val="600"/>
              </a:spcAft>
              <a:buClrTx/>
              <a:buFont typeface="Univers for KPMG Light" panose="020B0403020202020204" pitchFamily="34" charset="0"/>
              <a:buChar char="—"/>
              <a:defRPr sz="1500" b="0" i="0">
                <a:solidFill>
                  <a:schemeClr val="tx2"/>
                </a:solidFill>
                <a:latin typeface="Calibri" panose="020F0502020204030204" pitchFamily="34" charset="0"/>
                <a:cs typeface="Calibri" panose="020F0502020204030204" pitchFamily="34" charset="0"/>
              </a:defRPr>
            </a:lvl3pPr>
            <a:lvl4pPr marL="571500" indent="-228600" algn="l" eaLnBrk="1" hangingPunct="1">
              <a:spcAft>
                <a:spcPts val="600"/>
              </a:spcAft>
              <a:buFont typeface="Univers for KPMG Light" panose="020B0403020202020204" pitchFamily="34" charset="0"/>
              <a:buChar char="-"/>
              <a:defRPr sz="1500" b="0" i="0" baseline="0">
                <a:solidFill>
                  <a:schemeClr val="tx2"/>
                </a:solidFill>
                <a:latin typeface="Calibri" panose="020F0502020204030204" pitchFamily="34" charset="0"/>
                <a:cs typeface="Calibri" panose="020F0502020204030204" pitchFamily="34" charset="0"/>
              </a:defRPr>
            </a:lvl4pPr>
            <a:lvl5pPr marL="896938" indent="-283464" algn="l" eaLnBrk="1" hangingPunct="1">
              <a:spcAft>
                <a:spcPts val="600"/>
              </a:spcAft>
              <a:buFont typeface="Univers for KPMG Light" panose="020B0403020202020204" pitchFamily="34" charset="0"/>
              <a:buChar char="—"/>
              <a:defRPr lang="en-US" sz="1500" b="0" i="0" dirty="0" smtClean="0">
                <a:solidFill>
                  <a:schemeClr val="tx2"/>
                </a:solidFill>
                <a:latin typeface="Calibri" panose="020F0502020204030204" pitchFamily="34" charset="0"/>
                <a:cs typeface="Calibri" panose="020F0502020204030204" pitchFamily="34" charset="0"/>
              </a:defRPr>
            </a:lvl5pPr>
            <a:lvl6pPr marL="1166813" indent="-228600" algn="l" eaLnBrk="1" hangingPunct="1">
              <a:spcAft>
                <a:spcPts val="600"/>
              </a:spcAft>
              <a:buFont typeface="Univers for KPMG Light" panose="020B0403020202020204" pitchFamily="34" charset="0"/>
              <a:buChar char="-"/>
              <a:defRPr lang="en-US" sz="1500" b="0" i="0" baseline="0" dirty="0" smtClean="0">
                <a:solidFill>
                  <a:schemeClr val="tx2"/>
                </a:solidFill>
                <a:latin typeface="Univers for KPMG Light" panose="020B0403020202020204" pitchFamily="34" charset="0"/>
              </a:defRPr>
            </a:lvl6pPr>
            <a:lvl7pPr marL="1524000" indent="-283464" algn="l" eaLnBrk="1" hangingPunct="1">
              <a:spcAft>
                <a:spcPts val="600"/>
              </a:spcAft>
              <a:buFont typeface="Univers for KPMG Light" panose="020B0403020202020204" pitchFamily="34" charset="0"/>
              <a:buChar char="—"/>
              <a:defRPr lang="en-US" sz="1500" b="0" i="0" dirty="0" smtClean="0">
                <a:solidFill>
                  <a:schemeClr val="tx2"/>
                </a:solidFill>
                <a:latin typeface="Univers for KPMG Light" panose="020B0403020202020204" pitchFamily="34" charset="0"/>
              </a:defRPr>
            </a:lvl7pPr>
            <a:lvl8pPr marL="1793875" indent="-228600" algn="l" eaLnBrk="1" hangingPunct="1">
              <a:spcAft>
                <a:spcPts val="600"/>
              </a:spcAft>
              <a:buFont typeface="Univers for KPMG Light" panose="020B0403020202020204" pitchFamily="34" charset="0"/>
              <a:buChar char="-"/>
              <a:tabLst>
                <a:tab pos="1793875" algn="l"/>
              </a:tabLst>
              <a:defRPr lang="en-US" sz="1500" b="0" i="0" baseline="0" dirty="0" smtClean="0">
                <a:solidFill>
                  <a:schemeClr val="tx2"/>
                </a:solidFill>
                <a:latin typeface="Univers for KPMG Light" panose="020B0403020202020204" pitchFamily="34" charset="0"/>
              </a:defRPr>
            </a:lvl8pPr>
          </a:lstStyle>
          <a:p>
            <a:pPr marL="230400" lvl="1" indent="-231775">
              <a:spcBef>
                <a:spcPts val="0"/>
              </a:spcBef>
              <a:spcAft>
                <a:spcPts val="0"/>
              </a:spcAft>
              <a:buSzPct val="120000"/>
              <a:buFont typeface="Arial" panose="020B0604020202020204" pitchFamily="34" charset="0"/>
              <a:buChar char="•"/>
            </a:pPr>
            <a:r>
              <a:rPr lang="en-US" sz="1200" dirty="0" smtClean="0">
                <a:solidFill>
                  <a:schemeClr val="tx1"/>
                </a:solidFill>
                <a:latin typeface="Arial" panose="020B0604020202020204" pitchFamily="34" charset="0"/>
                <a:cs typeface="Arial" panose="020B0604020202020204" pitchFamily="34" charset="0"/>
              </a:rPr>
              <a:t>Choice of TP Method </a:t>
            </a:r>
            <a:r>
              <a:rPr lang="en-US" sz="1200" dirty="0" smtClean="0">
                <a:solidFill>
                  <a:schemeClr val="tx1"/>
                </a:solidFill>
                <a:latin typeface="Arial" panose="020B0604020202020204" pitchFamily="34" charset="0"/>
                <a:cs typeface="Arial" panose="020B0604020202020204" pitchFamily="34" charset="0"/>
                <a:sym typeface="Wingdings"/>
              </a:rPr>
              <a:t> Resale Price Method (RPM) vs. Transactional Net Margin Method (TNMM).</a:t>
            </a:r>
          </a:p>
          <a:p>
            <a:pPr marL="230400" lvl="1" indent="-231775">
              <a:spcBef>
                <a:spcPts val="0"/>
              </a:spcBef>
              <a:spcAft>
                <a:spcPts val="0"/>
              </a:spcAft>
              <a:buSzPct val="120000"/>
              <a:buFont typeface="Arial" panose="020B0604020202020204" pitchFamily="34" charset="0"/>
              <a:buChar char="•"/>
            </a:pPr>
            <a:endParaRPr lang="en-US" sz="1200" dirty="0">
              <a:solidFill>
                <a:schemeClr val="tx1"/>
              </a:solidFill>
              <a:latin typeface="Arial" panose="020B0604020202020204" pitchFamily="34" charset="0"/>
              <a:cs typeface="Arial" panose="020B0604020202020204" pitchFamily="34" charset="0"/>
              <a:sym typeface="Wingdings"/>
            </a:endParaRPr>
          </a:p>
          <a:p>
            <a:pPr marL="230400" lvl="1" indent="-231775">
              <a:spcBef>
                <a:spcPts val="0"/>
              </a:spcBef>
              <a:spcAft>
                <a:spcPts val="0"/>
              </a:spcAft>
              <a:buSzPct val="120000"/>
              <a:buFont typeface="Arial" panose="020B0604020202020204" pitchFamily="34" charset="0"/>
              <a:buChar char="•"/>
            </a:pPr>
            <a:r>
              <a:rPr lang="en-US" sz="1200" dirty="0" smtClean="0">
                <a:solidFill>
                  <a:schemeClr val="tx1"/>
                </a:solidFill>
                <a:latin typeface="Arial" panose="020B0604020202020204" pitchFamily="34" charset="0"/>
                <a:cs typeface="Arial" panose="020B0604020202020204" pitchFamily="34" charset="0"/>
              </a:rPr>
              <a:t>RPM sets and tests pricing at gross profit (GP) margin level, whereas TNMM at net profit (NP) margin level.</a:t>
            </a:r>
          </a:p>
          <a:p>
            <a:pPr marL="230400" lvl="1" indent="-231775">
              <a:spcBef>
                <a:spcPts val="0"/>
              </a:spcBef>
              <a:spcAft>
                <a:spcPts val="0"/>
              </a:spcAft>
              <a:buSzPct val="120000"/>
              <a:buFont typeface="Arial" panose="020B0604020202020204" pitchFamily="34" charset="0"/>
              <a:buChar char="•"/>
            </a:pPr>
            <a:endParaRPr lang="en-US" sz="1200" dirty="0">
              <a:solidFill>
                <a:schemeClr val="tx1"/>
              </a:solidFill>
              <a:latin typeface="Arial" panose="020B0604020202020204" pitchFamily="34" charset="0"/>
              <a:cs typeface="Arial" panose="020B0604020202020204" pitchFamily="34" charset="0"/>
            </a:endParaRPr>
          </a:p>
          <a:p>
            <a:pPr marL="230400" lvl="1" indent="-231775">
              <a:spcBef>
                <a:spcPts val="0"/>
              </a:spcBef>
              <a:spcAft>
                <a:spcPts val="0"/>
              </a:spcAft>
              <a:buSzPct val="120000"/>
              <a:buFont typeface="Arial" panose="020B0604020202020204" pitchFamily="34" charset="0"/>
              <a:buChar char="•"/>
            </a:pPr>
            <a:r>
              <a:rPr lang="en-US" sz="1200" dirty="0" smtClean="0">
                <a:solidFill>
                  <a:schemeClr val="tx1"/>
                </a:solidFill>
                <a:latin typeface="Arial" panose="020B0604020202020204" pitchFamily="34" charset="0"/>
                <a:cs typeface="Arial" panose="020B0604020202020204" pitchFamily="34" charset="0"/>
              </a:rPr>
              <a:t>Selection of RPM or TNMM cannot be at whim or fancy of taxpayer or Revenue to suit each other’s convenience.</a:t>
            </a:r>
          </a:p>
          <a:p>
            <a:pPr marL="230400" lvl="1" indent="-231775">
              <a:spcBef>
                <a:spcPts val="0"/>
              </a:spcBef>
              <a:spcAft>
                <a:spcPts val="0"/>
              </a:spcAft>
              <a:buSzPct val="120000"/>
              <a:buFont typeface="Arial" panose="020B0604020202020204" pitchFamily="34" charset="0"/>
              <a:buChar char="•"/>
            </a:pPr>
            <a:endParaRPr lang="en-US" sz="1200" dirty="0">
              <a:solidFill>
                <a:schemeClr val="tx1"/>
              </a:solidFill>
              <a:latin typeface="Arial" panose="020B0604020202020204" pitchFamily="34" charset="0"/>
              <a:cs typeface="Arial" panose="020B0604020202020204" pitchFamily="34" charset="0"/>
            </a:endParaRPr>
          </a:p>
          <a:p>
            <a:pPr marL="230400" lvl="1" indent="-231775">
              <a:spcBef>
                <a:spcPts val="0"/>
              </a:spcBef>
              <a:spcAft>
                <a:spcPts val="0"/>
              </a:spcAft>
              <a:buSzPct val="120000"/>
              <a:buFont typeface="Arial" panose="020B0604020202020204" pitchFamily="34" charset="0"/>
              <a:buChar char="•"/>
            </a:pPr>
            <a:r>
              <a:rPr lang="en-US" sz="1200" dirty="0" smtClean="0">
                <a:solidFill>
                  <a:schemeClr val="tx1"/>
                </a:solidFill>
                <a:latin typeface="Arial" panose="020B0604020202020204" pitchFamily="34" charset="0"/>
                <a:cs typeface="Arial" panose="020B0604020202020204" pitchFamily="34" charset="0"/>
              </a:rPr>
              <a:t>Functional comparability is more critical than product comparability in applying RPM and TNMM.</a:t>
            </a:r>
          </a:p>
          <a:p>
            <a:pPr marL="230400" lvl="1" indent="-231775">
              <a:spcBef>
                <a:spcPts val="0"/>
              </a:spcBef>
              <a:spcAft>
                <a:spcPts val="0"/>
              </a:spcAft>
              <a:buSzPct val="120000"/>
              <a:buFont typeface="Arial" panose="020B0604020202020204" pitchFamily="34" charset="0"/>
              <a:buChar char="•"/>
            </a:pPr>
            <a:endParaRPr lang="en-US" sz="1200" dirty="0">
              <a:solidFill>
                <a:schemeClr val="tx1"/>
              </a:solidFill>
              <a:latin typeface="Arial" panose="020B0604020202020204" pitchFamily="34" charset="0"/>
              <a:cs typeface="Arial" panose="020B0604020202020204" pitchFamily="34" charset="0"/>
            </a:endParaRPr>
          </a:p>
          <a:p>
            <a:pPr marL="230400" lvl="1" indent="-231775">
              <a:spcBef>
                <a:spcPts val="0"/>
              </a:spcBef>
              <a:spcAft>
                <a:spcPts val="0"/>
              </a:spcAft>
              <a:buSzPct val="120000"/>
              <a:buFont typeface="Arial" panose="020B0604020202020204" pitchFamily="34" charset="0"/>
              <a:buChar char="•"/>
            </a:pPr>
            <a:r>
              <a:rPr lang="en-US" sz="1200" dirty="0" smtClean="0">
                <a:solidFill>
                  <a:schemeClr val="tx1"/>
                </a:solidFill>
                <a:latin typeface="Arial" panose="020B0604020202020204" pitchFamily="34" charset="0"/>
                <a:cs typeface="Arial" panose="020B0604020202020204" pitchFamily="34" charset="0"/>
              </a:rPr>
              <a:t>OECD and UN :</a:t>
            </a:r>
          </a:p>
          <a:p>
            <a:pPr marL="230400" lvl="1" indent="-231775">
              <a:spcBef>
                <a:spcPts val="0"/>
              </a:spcBef>
              <a:spcAft>
                <a:spcPts val="0"/>
              </a:spcAft>
              <a:buSzPct val="120000"/>
              <a:buFont typeface="Arial" panose="020B0604020202020204" pitchFamily="34" charset="0"/>
              <a:buChar char="•"/>
            </a:pPr>
            <a:endParaRPr lang="en-US" sz="1200" dirty="0">
              <a:solidFill>
                <a:schemeClr val="tx1"/>
              </a:solidFill>
              <a:latin typeface="Arial" panose="020B0604020202020204" pitchFamily="34" charset="0"/>
              <a:cs typeface="Arial" panose="020B0604020202020204" pitchFamily="34" charset="0"/>
              <a:sym typeface="Wingdings"/>
            </a:endParaRPr>
          </a:p>
          <a:p>
            <a:pPr marL="516150" lvl="2" indent="-231775">
              <a:spcBef>
                <a:spcPts val="0"/>
              </a:spcBef>
              <a:spcAft>
                <a:spcPts val="0"/>
              </a:spcAft>
              <a:buSzPct val="120000"/>
              <a:buFont typeface="Arial" panose="020B0604020202020204" pitchFamily="34" charset="0"/>
              <a:buChar char="•"/>
            </a:pPr>
            <a:r>
              <a:rPr lang="en-US" sz="1200" dirty="0" smtClean="0">
                <a:solidFill>
                  <a:schemeClr val="tx1"/>
                </a:solidFill>
                <a:latin typeface="Arial" panose="020B0604020202020204" pitchFamily="34" charset="0"/>
                <a:cs typeface="Arial" panose="020B0604020202020204" pitchFamily="34" charset="0"/>
                <a:sym typeface="Wingdings"/>
              </a:rPr>
              <a:t>while differences in products may be acceptable, yet products should be broadly similar in controlled and uncontrolled transactions.</a:t>
            </a:r>
          </a:p>
          <a:p>
            <a:pPr marL="516150" lvl="2" indent="-231775">
              <a:spcBef>
                <a:spcPts val="0"/>
              </a:spcBef>
              <a:spcAft>
                <a:spcPts val="0"/>
              </a:spcAft>
              <a:buSzPct val="120000"/>
              <a:buFont typeface="Arial" panose="020B0604020202020204" pitchFamily="34" charset="0"/>
              <a:buChar char="•"/>
            </a:pPr>
            <a:endParaRPr lang="en-US" sz="1200" dirty="0">
              <a:solidFill>
                <a:schemeClr val="tx1"/>
              </a:solidFill>
              <a:latin typeface="Arial" panose="020B0604020202020204" pitchFamily="34" charset="0"/>
              <a:cs typeface="Arial" panose="020B0604020202020204" pitchFamily="34" charset="0"/>
              <a:sym typeface="Wingdings"/>
            </a:endParaRPr>
          </a:p>
          <a:p>
            <a:pPr marL="516150" lvl="2" indent="-231775">
              <a:spcBef>
                <a:spcPts val="0"/>
              </a:spcBef>
              <a:spcAft>
                <a:spcPts val="0"/>
              </a:spcAft>
              <a:buSzPct val="120000"/>
              <a:buFont typeface="Arial" panose="020B0604020202020204" pitchFamily="34" charset="0"/>
              <a:buChar char="•"/>
            </a:pPr>
            <a:r>
              <a:rPr lang="en-US" sz="1200" dirty="0" smtClean="0">
                <a:solidFill>
                  <a:schemeClr val="tx1"/>
                </a:solidFill>
                <a:latin typeface="Arial" panose="020B0604020202020204" pitchFamily="34" charset="0"/>
                <a:cs typeface="Arial" panose="020B0604020202020204" pitchFamily="34" charset="0"/>
                <a:sym typeface="Wingdings"/>
              </a:rPr>
              <a:t>in case of material differences affecting margins in controlled and uncontrolled transactions, reasonable adjustments may be made to profit margins of uncontrolled transactions for evening out the same.</a:t>
            </a:r>
          </a:p>
          <a:p>
            <a:pPr marL="230400" lvl="1" indent="-231775">
              <a:spcBef>
                <a:spcPts val="0"/>
              </a:spcBef>
              <a:spcAft>
                <a:spcPts val="0"/>
              </a:spcAft>
              <a:buSzPct val="120000"/>
              <a:buFont typeface="Arial" panose="020B0604020202020204" pitchFamily="34" charset="0"/>
              <a:buChar char="•"/>
            </a:pPr>
            <a:endParaRPr lang="en-US" sz="1200" dirty="0">
              <a:solidFill>
                <a:schemeClr val="tx1"/>
              </a:solidFill>
              <a:latin typeface="Arial" panose="020B0604020202020204" pitchFamily="34" charset="0"/>
              <a:cs typeface="Arial" panose="020B0604020202020204" pitchFamily="34" charset="0"/>
              <a:sym typeface="Wingdings"/>
            </a:endParaRPr>
          </a:p>
          <a:p>
            <a:pPr marL="230400" lvl="1" indent="-231775">
              <a:spcBef>
                <a:spcPts val="0"/>
              </a:spcBef>
              <a:spcAft>
                <a:spcPts val="0"/>
              </a:spcAft>
              <a:buSzPct val="120000"/>
              <a:buFont typeface="Arial" panose="020B0604020202020204" pitchFamily="34" charset="0"/>
              <a:buChar char="•"/>
            </a:pPr>
            <a:r>
              <a:rPr lang="en-US" sz="1200" dirty="0" smtClean="0">
                <a:solidFill>
                  <a:schemeClr val="tx1"/>
                </a:solidFill>
                <a:latin typeface="Arial" panose="020B0604020202020204" pitchFamily="34" charset="0"/>
                <a:cs typeface="Arial" panose="020B0604020202020204" pitchFamily="34" charset="0"/>
                <a:sym typeface="Wingdings"/>
              </a:rPr>
              <a:t>Important points to consider :</a:t>
            </a:r>
          </a:p>
          <a:p>
            <a:pPr marL="230400" lvl="1" indent="-231775">
              <a:spcBef>
                <a:spcPts val="0"/>
              </a:spcBef>
              <a:spcAft>
                <a:spcPts val="0"/>
              </a:spcAft>
              <a:buSzPct val="120000"/>
              <a:buFont typeface="Arial" panose="020B0604020202020204" pitchFamily="34" charset="0"/>
              <a:buChar char="•"/>
            </a:pPr>
            <a:endParaRPr lang="en-US" sz="1200" dirty="0">
              <a:solidFill>
                <a:schemeClr val="tx1"/>
              </a:solidFill>
              <a:latin typeface="Arial" panose="020B0604020202020204" pitchFamily="34" charset="0"/>
              <a:cs typeface="Arial" panose="020B0604020202020204" pitchFamily="34" charset="0"/>
              <a:sym typeface="Wingdings"/>
            </a:endParaRPr>
          </a:p>
          <a:p>
            <a:pPr marL="516150" lvl="2" indent="-231775">
              <a:spcBef>
                <a:spcPts val="0"/>
              </a:spcBef>
              <a:spcAft>
                <a:spcPts val="0"/>
              </a:spcAft>
              <a:buSzPct val="120000"/>
              <a:buFont typeface="Arial" panose="020B0604020202020204" pitchFamily="34" charset="0"/>
              <a:buChar char="•"/>
            </a:pPr>
            <a:r>
              <a:rPr lang="en-US" sz="1200" dirty="0" smtClean="0">
                <a:solidFill>
                  <a:schemeClr val="tx1"/>
                </a:solidFill>
                <a:latin typeface="Arial" panose="020B0604020202020204" pitchFamily="34" charset="0"/>
                <a:cs typeface="Arial" panose="020B0604020202020204" pitchFamily="34" charset="0"/>
                <a:sym typeface="Wingdings"/>
              </a:rPr>
              <a:t>What if FAR profiles of controlled and uncontrolled distributors dealing in similar products are different ?</a:t>
            </a:r>
          </a:p>
          <a:p>
            <a:pPr marL="516150" lvl="2" indent="-231775">
              <a:spcBef>
                <a:spcPts val="0"/>
              </a:spcBef>
              <a:spcAft>
                <a:spcPts val="0"/>
              </a:spcAft>
              <a:buSzPct val="120000"/>
              <a:buFont typeface="Arial" panose="020B0604020202020204" pitchFamily="34" charset="0"/>
              <a:buChar char="•"/>
            </a:pPr>
            <a:endParaRPr lang="en-US" sz="1200" dirty="0">
              <a:solidFill>
                <a:schemeClr val="tx1"/>
              </a:solidFill>
              <a:latin typeface="Arial" panose="020B0604020202020204" pitchFamily="34" charset="0"/>
              <a:cs typeface="Arial" panose="020B0604020202020204" pitchFamily="34" charset="0"/>
              <a:sym typeface="Wingdings"/>
            </a:endParaRPr>
          </a:p>
          <a:p>
            <a:pPr marL="516150" lvl="2" indent="-231775">
              <a:spcBef>
                <a:spcPts val="0"/>
              </a:spcBef>
              <a:spcAft>
                <a:spcPts val="0"/>
              </a:spcAft>
              <a:buSzPct val="120000"/>
              <a:buFont typeface="Arial" panose="020B0604020202020204" pitchFamily="34" charset="0"/>
              <a:buChar char="•"/>
            </a:pPr>
            <a:r>
              <a:rPr lang="en-US" sz="1200" dirty="0" smtClean="0">
                <a:solidFill>
                  <a:schemeClr val="tx1"/>
                </a:solidFill>
                <a:latin typeface="Arial" panose="020B0604020202020204" pitchFamily="34" charset="0"/>
                <a:cs typeface="Arial" panose="020B0604020202020204" pitchFamily="34" charset="0"/>
                <a:sym typeface="Wingdings"/>
              </a:rPr>
              <a:t>If FAR profile of controlled distributor, i.e. taxpayer, is greater than that of uncontrolled distributors, should one apply residual profits spilt method (RPSM), even if facts do not support adopting RPSM ?</a:t>
            </a:r>
          </a:p>
          <a:p>
            <a:pPr marL="516150" lvl="2" indent="-231775">
              <a:spcBef>
                <a:spcPts val="0"/>
              </a:spcBef>
              <a:spcAft>
                <a:spcPts val="0"/>
              </a:spcAft>
              <a:buSzPct val="120000"/>
              <a:buFont typeface="Arial" panose="020B0604020202020204" pitchFamily="34" charset="0"/>
              <a:buChar char="•"/>
            </a:pPr>
            <a:endParaRPr lang="en-US" sz="1200" dirty="0">
              <a:solidFill>
                <a:schemeClr val="tx1"/>
              </a:solidFill>
              <a:latin typeface="Arial" panose="020B0604020202020204" pitchFamily="34" charset="0"/>
              <a:cs typeface="Arial" panose="020B0604020202020204" pitchFamily="34" charset="0"/>
              <a:sym typeface="Wingdings"/>
            </a:endParaRPr>
          </a:p>
          <a:p>
            <a:pPr marL="516150" lvl="2" indent="-231775">
              <a:spcBef>
                <a:spcPts val="0"/>
              </a:spcBef>
              <a:spcAft>
                <a:spcPts val="0"/>
              </a:spcAft>
              <a:buSzPct val="120000"/>
              <a:buFont typeface="Arial" panose="020B0604020202020204" pitchFamily="34" charset="0"/>
              <a:buChar char="•"/>
            </a:pPr>
            <a:r>
              <a:rPr lang="en-US" sz="1200" dirty="0" smtClean="0">
                <a:solidFill>
                  <a:schemeClr val="tx1"/>
                </a:solidFill>
                <a:latin typeface="Arial" panose="020B0604020202020204" pitchFamily="34" charset="0"/>
                <a:cs typeface="Arial" panose="020B0604020202020204" pitchFamily="34" charset="0"/>
                <a:sym typeface="Wingdings"/>
              </a:rPr>
              <a:t>Would intensity of functions (IOF), i.e. selling and general administrative expenses (SG&amp;A)/ Turnover, be the better all pervasive indicator for selecting uncontrolled distributors, i.e. comparables ?</a:t>
            </a:r>
          </a:p>
          <a:p>
            <a:pPr marL="516150" lvl="2" indent="-231775">
              <a:spcBef>
                <a:spcPts val="0"/>
              </a:spcBef>
              <a:spcAft>
                <a:spcPts val="0"/>
              </a:spcAft>
              <a:buSzPct val="120000"/>
              <a:buFont typeface="Arial" panose="020B0604020202020204" pitchFamily="34" charset="0"/>
              <a:buChar char="•"/>
            </a:pPr>
            <a:endParaRPr lang="en-US" sz="1200" dirty="0">
              <a:solidFill>
                <a:schemeClr val="tx1"/>
              </a:solidFill>
              <a:latin typeface="Arial" panose="020B0604020202020204" pitchFamily="34" charset="0"/>
              <a:cs typeface="Arial" panose="020B0604020202020204" pitchFamily="34" charset="0"/>
              <a:sym typeface="Wingdings"/>
            </a:endParaRPr>
          </a:p>
          <a:p>
            <a:pPr marL="516150" lvl="2" indent="-231775">
              <a:spcBef>
                <a:spcPts val="0"/>
              </a:spcBef>
              <a:spcAft>
                <a:spcPts val="0"/>
              </a:spcAft>
              <a:buSzPct val="120000"/>
              <a:buFont typeface="Arial" panose="020B0604020202020204" pitchFamily="34" charset="0"/>
              <a:buChar char="•"/>
            </a:pPr>
            <a:r>
              <a:rPr lang="en-US" sz="1200" dirty="0" smtClean="0">
                <a:solidFill>
                  <a:schemeClr val="tx1"/>
                </a:solidFill>
                <a:latin typeface="Arial" panose="020B0604020202020204" pitchFamily="34" charset="0"/>
                <a:cs typeface="Arial" panose="020B0604020202020204" pitchFamily="34" charset="0"/>
                <a:sym typeface="Wingdings"/>
              </a:rPr>
              <a:t>While GP margin is strongly impacted by IOF, are there reliable quantitative filters for NP margin ? </a:t>
            </a:r>
          </a:p>
          <a:p>
            <a:pPr marL="230400" lvl="1" indent="-231775">
              <a:spcBef>
                <a:spcPts val="0"/>
              </a:spcBef>
              <a:spcAft>
                <a:spcPts val="0"/>
              </a:spcAft>
              <a:buSzPct val="120000"/>
              <a:buFont typeface="Arial" panose="020B0604020202020204" pitchFamily="34" charset="0"/>
              <a:buChar char="•"/>
            </a:pPr>
            <a:endParaRPr lang="en-US" sz="1200" dirty="0">
              <a:solidFill>
                <a:schemeClr val="tx1"/>
              </a:solidFill>
              <a:latin typeface="Arial" panose="020B0604020202020204" pitchFamily="34" charset="0"/>
              <a:cs typeface="Arial" panose="020B0604020202020204" pitchFamily="34" charset="0"/>
              <a:sym typeface="Wingdings"/>
            </a:endParaRPr>
          </a:p>
          <a:p>
            <a:pPr marL="516150" lvl="2" indent="-231775">
              <a:spcBef>
                <a:spcPts val="0"/>
              </a:spcBef>
              <a:spcAft>
                <a:spcPts val="0"/>
              </a:spcAft>
              <a:buSzPct val="120000"/>
              <a:buFont typeface="Arial"/>
              <a:buChar char="•"/>
            </a:pPr>
            <a:endParaRPr lang="en-US" sz="1200" dirty="0" smtClean="0">
              <a:solidFill>
                <a:schemeClr val="tx1"/>
              </a:solidFill>
              <a:latin typeface="Arial" panose="020B0604020202020204" pitchFamily="34" charset="0"/>
              <a:cs typeface="Arial" panose="020B0604020202020204" pitchFamily="34" charset="0"/>
              <a:sym typeface="Wingdings"/>
            </a:endParaRPr>
          </a:p>
          <a:p>
            <a:pPr marL="230400" lvl="1" indent="-231775">
              <a:spcBef>
                <a:spcPts val="0"/>
              </a:spcBef>
              <a:spcAft>
                <a:spcPts val="0"/>
              </a:spcAft>
              <a:buSzPct val="120000"/>
              <a:buFont typeface="Arial" panose="020B0604020202020204" pitchFamily="34" charset="0"/>
              <a:buChar char="•"/>
            </a:pPr>
            <a:endParaRPr lang="en-US" sz="1200" dirty="0">
              <a:solidFill>
                <a:schemeClr val="tx1"/>
              </a:solidFill>
              <a:latin typeface="Arial" panose="020B0604020202020204" pitchFamily="34" charset="0"/>
              <a:cs typeface="Arial" panose="020B0604020202020204" pitchFamily="34" charset="0"/>
              <a:sym typeface="Wingdings"/>
            </a:endParaRPr>
          </a:p>
        </p:txBody>
      </p:sp>
    </p:spTree>
    <p:extLst>
      <p:ext uri="{BB962C8B-B14F-4D97-AF65-F5344CB8AC3E}">
        <p14:creationId xmlns:p14="http://schemas.microsoft.com/office/powerpoint/2010/main" val="2977855595"/>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FULLLENGTH" val="True"/>
</p:tagLst>
</file>

<file path=ppt/tags/tag2.xml><?xml version="1.0" encoding="utf-8"?>
<p:tagLst xmlns:a="http://schemas.openxmlformats.org/drawingml/2006/main" xmlns:r="http://schemas.openxmlformats.org/officeDocument/2006/relationships" xmlns:p="http://schemas.openxmlformats.org/presentationml/2006/main">
  <p:tag name="FULLLENGTH" val="True"/>
</p:tagLst>
</file>

<file path=ppt/tags/tag3.xml><?xml version="1.0" encoding="utf-8"?>
<p:tagLst xmlns:a="http://schemas.openxmlformats.org/drawingml/2006/main" xmlns:r="http://schemas.openxmlformats.org/officeDocument/2006/relationships" xmlns:p="http://schemas.openxmlformats.org/presentationml/2006/main">
  <p:tag name="FULLLENGTH" val="True"/>
</p:tagLst>
</file>

<file path=ppt/tags/tag4.xml><?xml version="1.0" encoding="utf-8"?>
<p:tagLst xmlns:a="http://schemas.openxmlformats.org/drawingml/2006/main" xmlns:r="http://schemas.openxmlformats.org/officeDocument/2006/relationships" xmlns:p="http://schemas.openxmlformats.org/presentationml/2006/main">
  <p:tag name="FULLLENGTH" val="True"/>
</p:tagLst>
</file>

<file path=ppt/tags/tag5.xml><?xml version="1.0" encoding="utf-8"?>
<p:tagLst xmlns:a="http://schemas.openxmlformats.org/drawingml/2006/main" xmlns:r="http://schemas.openxmlformats.org/officeDocument/2006/relationships" xmlns:p="http://schemas.openxmlformats.org/presentationml/2006/main">
  <p:tag name="FULLLENGTH" val="True"/>
</p:tagLst>
</file>

<file path=ppt/tags/tag6.xml><?xml version="1.0" encoding="utf-8"?>
<p:tagLst xmlns:a="http://schemas.openxmlformats.org/drawingml/2006/main" xmlns:r="http://schemas.openxmlformats.org/officeDocument/2006/relationships" xmlns:p="http://schemas.openxmlformats.org/presentationml/2006/main">
  <p:tag name="FULLLENGTH" val="True"/>
</p:tagLst>
</file>

<file path=ppt/theme/theme1.xml><?xml version="1.0" encoding="utf-8"?>
<a:theme xmlns:a="http://schemas.openxmlformats.org/drawingml/2006/main" name="Office Theme">
  <a:themeElements>
    <a:clrScheme name="Dhruva">
      <a:dk1>
        <a:sysClr val="windowText" lastClr="000000"/>
      </a:dk1>
      <a:lt1>
        <a:sysClr val="window" lastClr="FFFFFF"/>
      </a:lt1>
      <a:dk2>
        <a:srgbClr val="44546A"/>
      </a:dk2>
      <a:lt2>
        <a:srgbClr val="E7E6E6"/>
      </a:lt2>
      <a:accent1>
        <a:srgbClr val="597DA6"/>
      </a:accent1>
      <a:accent2>
        <a:srgbClr val="CC7F71"/>
      </a:accent2>
      <a:accent3>
        <a:srgbClr val="BBC9B7"/>
      </a:accent3>
      <a:accent4>
        <a:srgbClr val="F8A468"/>
      </a:accent4>
      <a:accent5>
        <a:srgbClr val="949494"/>
      </a:accent5>
      <a:accent6>
        <a:srgbClr val="F8B898"/>
      </a:accent6>
      <a:hlink>
        <a:srgbClr val="0563C1"/>
      </a:hlink>
      <a:folHlink>
        <a:srgbClr val="954F72"/>
      </a:folHlink>
    </a:clrScheme>
    <a:fontScheme name="Office Them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10.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Theme">
  <a:themeElements>
    <a:clrScheme name="Dhruva">
      <a:dk1>
        <a:sysClr val="windowText" lastClr="000000"/>
      </a:dk1>
      <a:lt1>
        <a:sysClr val="window" lastClr="FFFFFF"/>
      </a:lt1>
      <a:dk2>
        <a:srgbClr val="44546A"/>
      </a:dk2>
      <a:lt2>
        <a:srgbClr val="E7E6E6"/>
      </a:lt2>
      <a:accent1>
        <a:srgbClr val="597DA6"/>
      </a:accent1>
      <a:accent2>
        <a:srgbClr val="CC7F71"/>
      </a:accent2>
      <a:accent3>
        <a:srgbClr val="BBC9B7"/>
      </a:accent3>
      <a:accent4>
        <a:srgbClr val="F8A468"/>
      </a:accent4>
      <a:accent5>
        <a:srgbClr val="949494"/>
      </a:accent5>
      <a:accent6>
        <a:srgbClr val="F8B898"/>
      </a:accent6>
      <a:hlink>
        <a:srgbClr val="0563C1"/>
      </a:hlink>
      <a:folHlink>
        <a:srgbClr val="954F72"/>
      </a:folHlink>
    </a:clrScheme>
    <a:fontScheme name="Office Them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2_Office Theme">
  <a:themeElements>
    <a:clrScheme name="Dhruva">
      <a:dk1>
        <a:sysClr val="windowText" lastClr="000000"/>
      </a:dk1>
      <a:lt1>
        <a:sysClr val="window" lastClr="FFFFFF"/>
      </a:lt1>
      <a:dk2>
        <a:srgbClr val="44546A"/>
      </a:dk2>
      <a:lt2>
        <a:srgbClr val="E7E6E6"/>
      </a:lt2>
      <a:accent1>
        <a:srgbClr val="597DA6"/>
      </a:accent1>
      <a:accent2>
        <a:srgbClr val="CC7F71"/>
      </a:accent2>
      <a:accent3>
        <a:srgbClr val="BBC9B7"/>
      </a:accent3>
      <a:accent4>
        <a:srgbClr val="F8A468"/>
      </a:accent4>
      <a:accent5>
        <a:srgbClr val="949494"/>
      </a:accent5>
      <a:accent6>
        <a:srgbClr val="F8B898"/>
      </a:accent6>
      <a:hlink>
        <a:srgbClr val="0563C1"/>
      </a:hlink>
      <a:folHlink>
        <a:srgbClr val="954F72"/>
      </a:folHlink>
    </a:clrScheme>
    <a:fontScheme name="Office Them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3_Office Theme">
  <a:themeElements>
    <a:clrScheme name="Dhruva">
      <a:dk1>
        <a:sysClr val="windowText" lastClr="000000"/>
      </a:dk1>
      <a:lt1>
        <a:sysClr val="window" lastClr="FFFFFF"/>
      </a:lt1>
      <a:dk2>
        <a:srgbClr val="44546A"/>
      </a:dk2>
      <a:lt2>
        <a:srgbClr val="E7E6E6"/>
      </a:lt2>
      <a:accent1>
        <a:srgbClr val="597DA6"/>
      </a:accent1>
      <a:accent2>
        <a:srgbClr val="CC7F71"/>
      </a:accent2>
      <a:accent3>
        <a:srgbClr val="BBC9B7"/>
      </a:accent3>
      <a:accent4>
        <a:srgbClr val="F8A468"/>
      </a:accent4>
      <a:accent5>
        <a:srgbClr val="949494"/>
      </a:accent5>
      <a:accent6>
        <a:srgbClr val="F8B898"/>
      </a:accent6>
      <a:hlink>
        <a:srgbClr val="0563C1"/>
      </a:hlink>
      <a:folHlink>
        <a:srgbClr val="954F72"/>
      </a:folHlink>
    </a:clrScheme>
    <a:fontScheme name="Office Them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5_Office Theme">
  <a:themeElements>
    <a:clrScheme name="Dhruva">
      <a:dk1>
        <a:sysClr val="windowText" lastClr="000000"/>
      </a:dk1>
      <a:lt1>
        <a:sysClr val="window" lastClr="FFFFFF"/>
      </a:lt1>
      <a:dk2>
        <a:srgbClr val="44546A"/>
      </a:dk2>
      <a:lt2>
        <a:srgbClr val="E7E6E6"/>
      </a:lt2>
      <a:accent1>
        <a:srgbClr val="597DA6"/>
      </a:accent1>
      <a:accent2>
        <a:srgbClr val="CC7F71"/>
      </a:accent2>
      <a:accent3>
        <a:srgbClr val="BBC9B7"/>
      </a:accent3>
      <a:accent4>
        <a:srgbClr val="F8A468"/>
      </a:accent4>
      <a:accent5>
        <a:srgbClr val="949494"/>
      </a:accent5>
      <a:accent6>
        <a:srgbClr val="F8B898"/>
      </a:accent6>
      <a:hlink>
        <a:srgbClr val="0563C1"/>
      </a:hlink>
      <a:folHlink>
        <a:srgbClr val="954F72"/>
      </a:folHlink>
    </a:clrScheme>
    <a:fontScheme name="Office Them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6_Office Theme">
  <a:themeElements>
    <a:clrScheme name="Dhruva">
      <a:dk1>
        <a:sysClr val="windowText" lastClr="000000"/>
      </a:dk1>
      <a:lt1>
        <a:sysClr val="window" lastClr="FFFFFF"/>
      </a:lt1>
      <a:dk2>
        <a:srgbClr val="44546A"/>
      </a:dk2>
      <a:lt2>
        <a:srgbClr val="E7E6E6"/>
      </a:lt2>
      <a:accent1>
        <a:srgbClr val="597DA6"/>
      </a:accent1>
      <a:accent2>
        <a:srgbClr val="CC7F71"/>
      </a:accent2>
      <a:accent3>
        <a:srgbClr val="BBC9B7"/>
      </a:accent3>
      <a:accent4>
        <a:srgbClr val="F8A468"/>
      </a:accent4>
      <a:accent5>
        <a:srgbClr val="949494"/>
      </a:accent5>
      <a:accent6>
        <a:srgbClr val="F8B898"/>
      </a:accent6>
      <a:hlink>
        <a:srgbClr val="0563C1"/>
      </a:hlink>
      <a:folHlink>
        <a:srgbClr val="954F72"/>
      </a:folHlink>
    </a:clrScheme>
    <a:fontScheme name="Office Them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7.xml><?xml version="1.0" encoding="utf-8"?>
<a:theme xmlns:a="http://schemas.openxmlformats.org/drawingml/2006/main" name="4_Office Theme">
  <a:themeElements>
    <a:clrScheme name="Dhruva">
      <a:dk1>
        <a:sysClr val="windowText" lastClr="000000"/>
      </a:dk1>
      <a:lt1>
        <a:sysClr val="window" lastClr="FFFFFF"/>
      </a:lt1>
      <a:dk2>
        <a:srgbClr val="44546A"/>
      </a:dk2>
      <a:lt2>
        <a:srgbClr val="E7E6E6"/>
      </a:lt2>
      <a:accent1>
        <a:srgbClr val="597DA6"/>
      </a:accent1>
      <a:accent2>
        <a:srgbClr val="CC7F71"/>
      </a:accent2>
      <a:accent3>
        <a:srgbClr val="BBC9B7"/>
      </a:accent3>
      <a:accent4>
        <a:srgbClr val="F8A468"/>
      </a:accent4>
      <a:accent5>
        <a:srgbClr val="949494"/>
      </a:accent5>
      <a:accent6>
        <a:srgbClr val="F8B898"/>
      </a:accent6>
      <a:hlink>
        <a:srgbClr val="0563C1"/>
      </a:hlink>
      <a:folHlink>
        <a:srgbClr val="954F72"/>
      </a:folHlink>
    </a:clrScheme>
    <a:fontScheme name="Office Them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8.xml><?xml version="1.0" encoding="utf-8"?>
<a:theme xmlns:a="http://schemas.openxmlformats.org/drawingml/2006/main" name="7_Office Theme">
  <a:themeElements>
    <a:clrScheme name="Dhruva">
      <a:dk1>
        <a:sysClr val="windowText" lastClr="000000"/>
      </a:dk1>
      <a:lt1>
        <a:sysClr val="window" lastClr="FFFFFF"/>
      </a:lt1>
      <a:dk2>
        <a:srgbClr val="44546A"/>
      </a:dk2>
      <a:lt2>
        <a:srgbClr val="E7E6E6"/>
      </a:lt2>
      <a:accent1>
        <a:srgbClr val="597DA6"/>
      </a:accent1>
      <a:accent2>
        <a:srgbClr val="CC7F71"/>
      </a:accent2>
      <a:accent3>
        <a:srgbClr val="BBC9B7"/>
      </a:accent3>
      <a:accent4>
        <a:srgbClr val="F8A468"/>
      </a:accent4>
      <a:accent5>
        <a:srgbClr val="949494"/>
      </a:accent5>
      <a:accent6>
        <a:srgbClr val="F8B898"/>
      </a:accent6>
      <a:hlink>
        <a:srgbClr val="0563C1"/>
      </a:hlink>
      <a:folHlink>
        <a:srgbClr val="954F72"/>
      </a:folHlink>
    </a:clrScheme>
    <a:fontScheme name="Office Them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9.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11424</TotalTime>
  <Words>2472</Words>
  <Application>Microsoft Macintosh PowerPoint</Application>
  <PresentationFormat>On-screen Show (4:3)</PresentationFormat>
  <Paragraphs>333</Paragraphs>
  <Slides>16</Slides>
  <Notes>14</Notes>
  <HiddenSlides>0</HiddenSlides>
  <MMClips>0</MMClips>
  <ScaleCrop>false</ScaleCrop>
  <HeadingPairs>
    <vt:vector size="4" baseType="variant">
      <vt:variant>
        <vt:lpstr>Theme</vt:lpstr>
      </vt:variant>
      <vt:variant>
        <vt:i4>8</vt:i4>
      </vt:variant>
      <vt:variant>
        <vt:lpstr>Slide Titles</vt:lpstr>
      </vt:variant>
      <vt:variant>
        <vt:i4>16</vt:i4>
      </vt:variant>
    </vt:vector>
  </HeadingPairs>
  <TitlesOfParts>
    <vt:vector size="24" baseType="lpstr">
      <vt:lpstr>Office Theme</vt:lpstr>
      <vt:lpstr>1_Office Theme</vt:lpstr>
      <vt:lpstr>2_Office Theme</vt:lpstr>
      <vt:lpstr>3_Office Theme</vt:lpstr>
      <vt:lpstr>5_Office Theme</vt:lpstr>
      <vt:lpstr>6_Office Theme</vt:lpstr>
      <vt:lpstr>4_Office Theme</vt:lpstr>
      <vt:lpstr>7_Office Theme</vt:lpstr>
      <vt:lpstr>Harmonisation of Transfer Pricing (TP) and Customs Duty</vt:lpstr>
      <vt:lpstr>Agenda</vt:lpstr>
      <vt:lpstr>Overall concept of Distribution</vt:lpstr>
      <vt:lpstr>Selling and Distribution Models and profitability</vt:lpstr>
      <vt:lpstr>Limited Risk Distributor</vt:lpstr>
      <vt:lpstr>Normal Marketing Distributor</vt:lpstr>
      <vt:lpstr>Entrepreneurial Buy-Sell Company/ High-end Distributor</vt:lpstr>
      <vt:lpstr>Value added distributor (low level of localisation)</vt:lpstr>
      <vt:lpstr>Economic Analysis for Distributors                     (1/4)</vt:lpstr>
      <vt:lpstr>Economic Analysis for Distributors                     (2/4)</vt:lpstr>
      <vt:lpstr>Economic Analysis for Distributors                     (3/4)</vt:lpstr>
      <vt:lpstr>Economic Analysis for Distributors                     (4/4)</vt:lpstr>
      <vt:lpstr>Harmonisation of TP and Customs Duty            (1/3)  </vt:lpstr>
      <vt:lpstr>Harmonisation of TP and Customs Duty            (2/3)  </vt:lpstr>
      <vt:lpstr>Harmonisation of TP and Customs Duty            (3/3)  </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Kunal Bhende</dc:creator>
  <cp:lastModifiedBy>Rahul Krishna Mitra</cp:lastModifiedBy>
  <cp:revision>1464</cp:revision>
  <cp:lastPrinted>2020-10-25T09:16:52Z</cp:lastPrinted>
  <dcterms:created xsi:type="dcterms:W3CDTF">2015-05-26T06:25:23Z</dcterms:created>
  <dcterms:modified xsi:type="dcterms:W3CDTF">2022-12-28T03:38:20Z</dcterms:modified>
</cp:coreProperties>
</file>