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 id="2147483803" r:id="rId2"/>
  </p:sldMasterIdLst>
  <p:notesMasterIdLst>
    <p:notesMasterId r:id="rId57"/>
  </p:notesMasterIdLst>
  <p:handoutMasterIdLst>
    <p:handoutMasterId r:id="rId58"/>
  </p:handoutMasterIdLst>
  <p:sldIdLst>
    <p:sldId id="434" r:id="rId3"/>
    <p:sldId id="519" r:id="rId4"/>
    <p:sldId id="402" r:id="rId5"/>
    <p:sldId id="495" r:id="rId6"/>
    <p:sldId id="520" r:id="rId7"/>
    <p:sldId id="529" r:id="rId8"/>
    <p:sldId id="521" r:id="rId9"/>
    <p:sldId id="522" r:id="rId10"/>
    <p:sldId id="523" r:id="rId11"/>
    <p:sldId id="524" r:id="rId12"/>
    <p:sldId id="525" r:id="rId13"/>
    <p:sldId id="492" r:id="rId14"/>
    <p:sldId id="503" r:id="rId15"/>
    <p:sldId id="498" r:id="rId16"/>
    <p:sldId id="499" r:id="rId17"/>
    <p:sldId id="501" r:id="rId18"/>
    <p:sldId id="530" r:id="rId19"/>
    <p:sldId id="485" r:id="rId20"/>
    <p:sldId id="504" r:id="rId21"/>
    <p:sldId id="452" r:id="rId22"/>
    <p:sldId id="475" r:id="rId23"/>
    <p:sldId id="482" r:id="rId24"/>
    <p:sldId id="483" r:id="rId25"/>
    <p:sldId id="526" r:id="rId26"/>
    <p:sldId id="511" r:id="rId27"/>
    <p:sldId id="514" r:id="rId28"/>
    <p:sldId id="515" r:id="rId29"/>
    <p:sldId id="531" r:id="rId30"/>
    <p:sldId id="533" r:id="rId31"/>
    <p:sldId id="512" r:id="rId32"/>
    <p:sldId id="449" r:id="rId33"/>
    <p:sldId id="473" r:id="rId34"/>
    <p:sldId id="450" r:id="rId35"/>
    <p:sldId id="451" r:id="rId36"/>
    <p:sldId id="468" r:id="rId37"/>
    <p:sldId id="456" r:id="rId38"/>
    <p:sldId id="457" r:id="rId39"/>
    <p:sldId id="488" r:id="rId40"/>
    <p:sldId id="489" r:id="rId41"/>
    <p:sldId id="458" r:id="rId42"/>
    <p:sldId id="459" r:id="rId43"/>
    <p:sldId id="532" r:id="rId44"/>
    <p:sldId id="474" r:id="rId45"/>
    <p:sldId id="490" r:id="rId46"/>
    <p:sldId id="491" r:id="rId47"/>
    <p:sldId id="509" r:id="rId48"/>
    <p:sldId id="460" r:id="rId49"/>
    <p:sldId id="461" r:id="rId50"/>
    <p:sldId id="447" r:id="rId51"/>
    <p:sldId id="448" r:id="rId52"/>
    <p:sldId id="527" r:id="rId53"/>
    <p:sldId id="528" r:id="rId54"/>
    <p:sldId id="505" r:id="rId55"/>
    <p:sldId id="301" r:id="rId56"/>
  </p:sldIdLst>
  <p:sldSz cx="9144000" cy="6858000" type="screen4x3"/>
  <p:notesSz cx="7315200" cy="9601200"/>
  <p:custDataLst>
    <p:tags r:id="rId59"/>
  </p:custDataLst>
  <p:defaultTextStyle>
    <a:defPPr>
      <a:defRPr lang="en-US"/>
    </a:defPPr>
    <a:lvl1pPr algn="l" rtl="0" fontAlgn="base">
      <a:spcBef>
        <a:spcPct val="0"/>
      </a:spcBef>
      <a:spcAft>
        <a:spcPct val="0"/>
      </a:spcAft>
      <a:defRPr sz="1400" b="1" kern="1200">
        <a:solidFill>
          <a:schemeClr val="tx1"/>
        </a:solidFill>
        <a:latin typeface="Verdana" pitchFamily="34" charset="0"/>
        <a:ea typeface="+mn-ea"/>
        <a:cs typeface="+mn-cs"/>
      </a:defRPr>
    </a:lvl1pPr>
    <a:lvl2pPr marL="457200" algn="l" rtl="0" fontAlgn="base">
      <a:spcBef>
        <a:spcPct val="0"/>
      </a:spcBef>
      <a:spcAft>
        <a:spcPct val="0"/>
      </a:spcAft>
      <a:defRPr sz="1400" b="1" kern="1200">
        <a:solidFill>
          <a:schemeClr val="tx1"/>
        </a:solidFill>
        <a:latin typeface="Verdana" pitchFamily="34" charset="0"/>
        <a:ea typeface="+mn-ea"/>
        <a:cs typeface="+mn-cs"/>
      </a:defRPr>
    </a:lvl2pPr>
    <a:lvl3pPr marL="914400" algn="l" rtl="0" fontAlgn="base">
      <a:spcBef>
        <a:spcPct val="0"/>
      </a:spcBef>
      <a:spcAft>
        <a:spcPct val="0"/>
      </a:spcAft>
      <a:defRPr sz="1400" b="1" kern="1200">
        <a:solidFill>
          <a:schemeClr val="tx1"/>
        </a:solidFill>
        <a:latin typeface="Verdana" pitchFamily="34" charset="0"/>
        <a:ea typeface="+mn-ea"/>
        <a:cs typeface="+mn-cs"/>
      </a:defRPr>
    </a:lvl3pPr>
    <a:lvl4pPr marL="1371600" algn="l" rtl="0" fontAlgn="base">
      <a:spcBef>
        <a:spcPct val="0"/>
      </a:spcBef>
      <a:spcAft>
        <a:spcPct val="0"/>
      </a:spcAft>
      <a:defRPr sz="1400" b="1" kern="1200">
        <a:solidFill>
          <a:schemeClr val="tx1"/>
        </a:solidFill>
        <a:latin typeface="Verdana" pitchFamily="34" charset="0"/>
        <a:ea typeface="+mn-ea"/>
        <a:cs typeface="+mn-cs"/>
      </a:defRPr>
    </a:lvl4pPr>
    <a:lvl5pPr marL="1828800" algn="l" rtl="0" fontAlgn="base">
      <a:spcBef>
        <a:spcPct val="0"/>
      </a:spcBef>
      <a:spcAft>
        <a:spcPct val="0"/>
      </a:spcAft>
      <a:defRPr sz="1400" b="1" kern="1200">
        <a:solidFill>
          <a:schemeClr val="tx1"/>
        </a:solidFill>
        <a:latin typeface="Verdana" pitchFamily="34" charset="0"/>
        <a:ea typeface="+mn-ea"/>
        <a:cs typeface="+mn-cs"/>
      </a:defRPr>
    </a:lvl5pPr>
    <a:lvl6pPr marL="2286000" algn="l" defTabSz="914400" rtl="0" eaLnBrk="1" latinLnBrk="0" hangingPunct="1">
      <a:defRPr sz="1400" b="1" kern="1200">
        <a:solidFill>
          <a:schemeClr val="tx1"/>
        </a:solidFill>
        <a:latin typeface="Verdana" pitchFamily="34" charset="0"/>
        <a:ea typeface="+mn-ea"/>
        <a:cs typeface="+mn-cs"/>
      </a:defRPr>
    </a:lvl6pPr>
    <a:lvl7pPr marL="2743200" algn="l" defTabSz="914400" rtl="0" eaLnBrk="1" latinLnBrk="0" hangingPunct="1">
      <a:defRPr sz="1400" b="1" kern="1200">
        <a:solidFill>
          <a:schemeClr val="tx1"/>
        </a:solidFill>
        <a:latin typeface="Verdana" pitchFamily="34" charset="0"/>
        <a:ea typeface="+mn-ea"/>
        <a:cs typeface="+mn-cs"/>
      </a:defRPr>
    </a:lvl7pPr>
    <a:lvl8pPr marL="3200400" algn="l" defTabSz="914400" rtl="0" eaLnBrk="1" latinLnBrk="0" hangingPunct="1">
      <a:defRPr sz="1400" b="1" kern="1200">
        <a:solidFill>
          <a:schemeClr val="tx1"/>
        </a:solidFill>
        <a:latin typeface="Verdana" pitchFamily="34" charset="0"/>
        <a:ea typeface="+mn-ea"/>
        <a:cs typeface="+mn-cs"/>
      </a:defRPr>
    </a:lvl8pPr>
    <a:lvl9pPr marL="3657600" algn="l" defTabSz="914400" rtl="0" eaLnBrk="1" latinLnBrk="0" hangingPunct="1">
      <a:defRPr sz="14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IVA"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0000"/>
    <a:srgbClr val="111111"/>
    <a:srgbClr val="FF0000"/>
    <a:srgbClr val="FF3399"/>
    <a:srgbClr val="0000CC"/>
    <a:srgbClr val="000099"/>
    <a:srgbClr val="33CCFF"/>
    <a:srgbClr val="CC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737" autoAdjust="0"/>
  </p:normalViewPr>
  <p:slideViewPr>
    <p:cSldViewPr>
      <p:cViewPr varScale="1">
        <p:scale>
          <a:sx n="81" d="100"/>
          <a:sy n="81" d="100"/>
        </p:scale>
        <p:origin x="1690" y="53"/>
      </p:cViewPr>
      <p:guideLst>
        <p:guide orient="horz" pos="2160"/>
        <p:guide pos="2880"/>
      </p:guideLst>
    </p:cSldViewPr>
  </p:slideViewPr>
  <p:outlineViewPr>
    <p:cViewPr>
      <p:scale>
        <a:sx n="33" d="100"/>
        <a:sy n="33" d="100"/>
      </p:scale>
      <p:origin x="0" y="22086"/>
    </p:cViewPr>
  </p:outlineViewPr>
  <p:notesTextViewPr>
    <p:cViewPr>
      <p:scale>
        <a:sx n="100" d="100"/>
        <a:sy n="100" d="100"/>
      </p:scale>
      <p:origin x="0" y="0"/>
    </p:cViewPr>
  </p:notesTextViewPr>
  <p:sorterViewPr>
    <p:cViewPr>
      <p:scale>
        <a:sx n="150" d="100"/>
        <a:sy n="150" d="100"/>
      </p:scale>
      <p:origin x="0" y="-197"/>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colorful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colorful1#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colorful1#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ECE900-D641-4D4F-BE88-A6EC7A232FFA}"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2CC5B68-0ACD-4122-8683-6AA4B9145824}">
      <dgm:prSet/>
      <dgm:spPr/>
      <dgm:t>
        <a:bodyPr/>
        <a:lstStyle/>
        <a:p>
          <a:pPr rtl="0"/>
          <a:r>
            <a:rPr lang="en-US" dirty="0"/>
            <a:t>LPG in India</a:t>
          </a:r>
        </a:p>
      </dgm:t>
    </dgm:pt>
    <dgm:pt modelId="{6A78C1AE-8485-487C-A920-12BD3AA06719}" type="parTrans" cxnId="{90B9D48D-6EBE-4AF4-98D9-7BD236023479}">
      <dgm:prSet/>
      <dgm:spPr/>
      <dgm:t>
        <a:bodyPr/>
        <a:lstStyle/>
        <a:p>
          <a:endParaRPr lang="en-US"/>
        </a:p>
      </dgm:t>
    </dgm:pt>
    <dgm:pt modelId="{888BB8F6-677B-412A-9DB4-E873A03A03E8}" type="sibTrans" cxnId="{90B9D48D-6EBE-4AF4-98D9-7BD236023479}">
      <dgm:prSet/>
      <dgm:spPr/>
      <dgm:t>
        <a:bodyPr/>
        <a:lstStyle/>
        <a:p>
          <a:endParaRPr lang="en-US"/>
        </a:p>
      </dgm:t>
    </dgm:pt>
    <dgm:pt modelId="{AC385631-206A-4E88-99D6-672B571FDA1D}">
      <dgm:prSet/>
      <dgm:spPr/>
      <dgm:t>
        <a:bodyPr/>
        <a:lstStyle/>
        <a:p>
          <a:pPr rtl="0"/>
          <a:r>
            <a:rPr lang="en-US" dirty="0"/>
            <a:t>Reluctance in venturing in this field</a:t>
          </a:r>
        </a:p>
      </dgm:t>
    </dgm:pt>
    <dgm:pt modelId="{9C34D93E-4D87-4646-9F86-FC09DE1F0BE1}" type="parTrans" cxnId="{DDA87B52-EAF6-4240-9739-BF53531EF4EB}">
      <dgm:prSet/>
      <dgm:spPr/>
      <dgm:t>
        <a:bodyPr/>
        <a:lstStyle/>
        <a:p>
          <a:endParaRPr lang="en-US"/>
        </a:p>
      </dgm:t>
    </dgm:pt>
    <dgm:pt modelId="{A2D6E7A0-CEAB-4136-AD23-3E6103889738}" type="sibTrans" cxnId="{DDA87B52-EAF6-4240-9739-BF53531EF4EB}">
      <dgm:prSet/>
      <dgm:spPr/>
      <dgm:t>
        <a:bodyPr/>
        <a:lstStyle/>
        <a:p>
          <a:endParaRPr lang="en-US"/>
        </a:p>
      </dgm:t>
    </dgm:pt>
    <dgm:pt modelId="{ED474977-68A6-4D30-AC4B-9BC4867A8412}">
      <dgm:prSet/>
      <dgm:spPr/>
      <dgm:t>
        <a:bodyPr/>
        <a:lstStyle/>
        <a:p>
          <a:pPr rtl="0"/>
          <a:r>
            <a:rPr lang="en-US" dirty="0"/>
            <a:t>Abundant scope available</a:t>
          </a:r>
        </a:p>
      </dgm:t>
    </dgm:pt>
    <dgm:pt modelId="{A82CD0D8-7CE7-4EA2-814B-8AEB2240EB8D}" type="parTrans" cxnId="{8DBC5DEE-DBFF-4A32-A57D-E6EE385D6914}">
      <dgm:prSet/>
      <dgm:spPr/>
      <dgm:t>
        <a:bodyPr/>
        <a:lstStyle/>
        <a:p>
          <a:endParaRPr lang="en-US"/>
        </a:p>
      </dgm:t>
    </dgm:pt>
    <dgm:pt modelId="{BACEDE15-D304-4565-B5A2-7703C2ABFE00}" type="sibTrans" cxnId="{8DBC5DEE-DBFF-4A32-A57D-E6EE385D6914}">
      <dgm:prSet/>
      <dgm:spPr/>
      <dgm:t>
        <a:bodyPr/>
        <a:lstStyle/>
        <a:p>
          <a:endParaRPr lang="en-US"/>
        </a:p>
      </dgm:t>
    </dgm:pt>
    <dgm:pt modelId="{7BBECF26-3E31-44C5-B447-DECE9498DF73}">
      <dgm:prSet/>
      <dgm:spPr/>
      <dgm:t>
        <a:bodyPr/>
        <a:lstStyle/>
        <a:p>
          <a:pPr rtl="0"/>
          <a:r>
            <a:rPr lang="en-US" dirty="0"/>
            <a:t>Do not certify unless sure</a:t>
          </a:r>
        </a:p>
      </dgm:t>
    </dgm:pt>
    <dgm:pt modelId="{27AA6BF2-ED3B-4C8E-88BF-01FC8DC26355}" type="parTrans" cxnId="{9C42E065-C5E0-4D20-973B-45A1C210D6BC}">
      <dgm:prSet/>
      <dgm:spPr/>
      <dgm:t>
        <a:bodyPr/>
        <a:lstStyle/>
        <a:p>
          <a:endParaRPr lang="en-US"/>
        </a:p>
      </dgm:t>
    </dgm:pt>
    <dgm:pt modelId="{CD7896E9-ECF9-4FED-A54A-6A966A14D43D}" type="sibTrans" cxnId="{9C42E065-C5E0-4D20-973B-45A1C210D6BC}">
      <dgm:prSet/>
      <dgm:spPr/>
      <dgm:t>
        <a:bodyPr/>
        <a:lstStyle/>
        <a:p>
          <a:endParaRPr lang="en-US"/>
        </a:p>
      </dgm:t>
    </dgm:pt>
    <dgm:pt modelId="{41C04629-3E72-47A4-91A4-0B7E63F0A86F}">
      <dgm:prSet/>
      <dgm:spPr/>
      <dgm:t>
        <a:bodyPr/>
        <a:lstStyle/>
        <a:p>
          <a:pPr rtl="0"/>
          <a:r>
            <a:rPr lang="en-US" dirty="0"/>
            <a:t>Section 271J</a:t>
          </a:r>
        </a:p>
      </dgm:t>
    </dgm:pt>
    <dgm:pt modelId="{47BE24DC-EE38-4B52-A62C-14BBC4EF521D}" type="parTrans" cxnId="{8F1EEC6B-39B0-4910-ADFF-7E757E75FA29}">
      <dgm:prSet/>
      <dgm:spPr/>
      <dgm:t>
        <a:bodyPr/>
        <a:lstStyle/>
        <a:p>
          <a:endParaRPr lang="en-US"/>
        </a:p>
      </dgm:t>
    </dgm:pt>
    <dgm:pt modelId="{FCB9C7EC-ABA2-4067-A897-AC0ACEA63978}" type="sibTrans" cxnId="{8F1EEC6B-39B0-4910-ADFF-7E757E75FA29}">
      <dgm:prSet/>
      <dgm:spPr/>
      <dgm:t>
        <a:bodyPr/>
        <a:lstStyle/>
        <a:p>
          <a:endParaRPr lang="en-US"/>
        </a:p>
      </dgm:t>
    </dgm:pt>
    <dgm:pt modelId="{C7D1E5DF-8593-4224-869A-F09B3876D0A0}" type="pres">
      <dgm:prSet presAssocID="{FCECE900-D641-4D4F-BE88-A6EC7A232FFA}" presName="linear" presStyleCnt="0">
        <dgm:presLayoutVars>
          <dgm:animLvl val="lvl"/>
          <dgm:resizeHandles val="exact"/>
        </dgm:presLayoutVars>
      </dgm:prSet>
      <dgm:spPr/>
    </dgm:pt>
    <dgm:pt modelId="{A28D13D4-E010-42AF-A7F7-D54823CDE754}" type="pres">
      <dgm:prSet presAssocID="{72CC5B68-0ACD-4122-8683-6AA4B9145824}" presName="parentText" presStyleLbl="node1" presStyleIdx="0" presStyleCnt="4">
        <dgm:presLayoutVars>
          <dgm:chMax val="0"/>
          <dgm:bulletEnabled val="1"/>
        </dgm:presLayoutVars>
      </dgm:prSet>
      <dgm:spPr/>
    </dgm:pt>
    <dgm:pt modelId="{4FE73F02-32E5-4691-A7AC-A25FEA277685}" type="pres">
      <dgm:prSet presAssocID="{888BB8F6-677B-412A-9DB4-E873A03A03E8}" presName="spacer" presStyleCnt="0"/>
      <dgm:spPr/>
    </dgm:pt>
    <dgm:pt modelId="{2E6B5963-7A91-42B7-B0EC-9CCFE0387CCE}" type="pres">
      <dgm:prSet presAssocID="{AC385631-206A-4E88-99D6-672B571FDA1D}" presName="parentText" presStyleLbl="node1" presStyleIdx="1" presStyleCnt="4">
        <dgm:presLayoutVars>
          <dgm:chMax val="0"/>
          <dgm:bulletEnabled val="1"/>
        </dgm:presLayoutVars>
      </dgm:prSet>
      <dgm:spPr/>
    </dgm:pt>
    <dgm:pt modelId="{2559D35F-F6A0-4EAE-8A95-575F23457B48}" type="pres">
      <dgm:prSet presAssocID="{A2D6E7A0-CEAB-4136-AD23-3E6103889738}" presName="spacer" presStyleCnt="0"/>
      <dgm:spPr/>
    </dgm:pt>
    <dgm:pt modelId="{30238F3C-74CE-4A34-9BE2-696F0FBFB5FC}" type="pres">
      <dgm:prSet presAssocID="{ED474977-68A6-4D30-AC4B-9BC4867A8412}" presName="parentText" presStyleLbl="node1" presStyleIdx="2" presStyleCnt="4">
        <dgm:presLayoutVars>
          <dgm:chMax val="0"/>
          <dgm:bulletEnabled val="1"/>
        </dgm:presLayoutVars>
      </dgm:prSet>
      <dgm:spPr/>
    </dgm:pt>
    <dgm:pt modelId="{70AC32D2-9826-4C7E-BA71-88042E507890}" type="pres">
      <dgm:prSet presAssocID="{BACEDE15-D304-4565-B5A2-7703C2ABFE00}" presName="spacer" presStyleCnt="0"/>
      <dgm:spPr/>
    </dgm:pt>
    <dgm:pt modelId="{8AC83D98-3745-4DCA-8028-F989C37BD177}" type="pres">
      <dgm:prSet presAssocID="{7BBECF26-3E31-44C5-B447-DECE9498DF73}" presName="parentText" presStyleLbl="node1" presStyleIdx="3" presStyleCnt="4">
        <dgm:presLayoutVars>
          <dgm:chMax val="0"/>
          <dgm:bulletEnabled val="1"/>
        </dgm:presLayoutVars>
      </dgm:prSet>
      <dgm:spPr/>
    </dgm:pt>
    <dgm:pt modelId="{460B7944-8C12-4B94-B20C-25A6BF3A5B34}" type="pres">
      <dgm:prSet presAssocID="{7BBECF26-3E31-44C5-B447-DECE9498DF73}" presName="childText" presStyleLbl="revTx" presStyleIdx="0" presStyleCnt="1">
        <dgm:presLayoutVars>
          <dgm:bulletEnabled val="1"/>
        </dgm:presLayoutVars>
      </dgm:prSet>
      <dgm:spPr/>
    </dgm:pt>
  </dgm:ptLst>
  <dgm:cxnLst>
    <dgm:cxn modelId="{9C42E065-C5E0-4D20-973B-45A1C210D6BC}" srcId="{FCECE900-D641-4D4F-BE88-A6EC7A232FFA}" destId="{7BBECF26-3E31-44C5-B447-DECE9498DF73}" srcOrd="3" destOrd="0" parTransId="{27AA6BF2-ED3B-4C8E-88BF-01FC8DC26355}" sibTransId="{CD7896E9-ECF9-4FED-A54A-6A966A14D43D}"/>
    <dgm:cxn modelId="{8F1EEC6B-39B0-4910-ADFF-7E757E75FA29}" srcId="{7BBECF26-3E31-44C5-B447-DECE9498DF73}" destId="{41C04629-3E72-47A4-91A4-0B7E63F0A86F}" srcOrd="0" destOrd="0" parTransId="{47BE24DC-EE38-4B52-A62C-14BBC4EF521D}" sibTransId="{FCB9C7EC-ABA2-4067-A897-AC0ACEA63978}"/>
    <dgm:cxn modelId="{DDA87B52-EAF6-4240-9739-BF53531EF4EB}" srcId="{FCECE900-D641-4D4F-BE88-A6EC7A232FFA}" destId="{AC385631-206A-4E88-99D6-672B571FDA1D}" srcOrd="1" destOrd="0" parTransId="{9C34D93E-4D87-4646-9F86-FC09DE1F0BE1}" sibTransId="{A2D6E7A0-CEAB-4136-AD23-3E6103889738}"/>
    <dgm:cxn modelId="{90B9D48D-6EBE-4AF4-98D9-7BD236023479}" srcId="{FCECE900-D641-4D4F-BE88-A6EC7A232FFA}" destId="{72CC5B68-0ACD-4122-8683-6AA4B9145824}" srcOrd="0" destOrd="0" parTransId="{6A78C1AE-8485-487C-A920-12BD3AA06719}" sibTransId="{888BB8F6-677B-412A-9DB4-E873A03A03E8}"/>
    <dgm:cxn modelId="{49F0BAAC-FF4D-43CE-97DB-06FE066B7338}" type="presOf" srcId="{ED474977-68A6-4D30-AC4B-9BC4867A8412}" destId="{30238F3C-74CE-4A34-9BE2-696F0FBFB5FC}" srcOrd="0" destOrd="0" presId="urn:microsoft.com/office/officeart/2005/8/layout/vList2"/>
    <dgm:cxn modelId="{1F9D3FB0-D3AF-4A29-A348-0DCFF0547752}" type="presOf" srcId="{72CC5B68-0ACD-4122-8683-6AA4B9145824}" destId="{A28D13D4-E010-42AF-A7F7-D54823CDE754}" srcOrd="0" destOrd="0" presId="urn:microsoft.com/office/officeart/2005/8/layout/vList2"/>
    <dgm:cxn modelId="{C8A499C7-1D26-436E-BEDA-8232C70B689B}" type="presOf" srcId="{FCECE900-D641-4D4F-BE88-A6EC7A232FFA}" destId="{C7D1E5DF-8593-4224-869A-F09B3876D0A0}" srcOrd="0" destOrd="0" presId="urn:microsoft.com/office/officeart/2005/8/layout/vList2"/>
    <dgm:cxn modelId="{49AA1BD6-229F-4413-9528-E1EF6E7AF0FF}" type="presOf" srcId="{7BBECF26-3E31-44C5-B447-DECE9498DF73}" destId="{8AC83D98-3745-4DCA-8028-F989C37BD177}" srcOrd="0" destOrd="0" presId="urn:microsoft.com/office/officeart/2005/8/layout/vList2"/>
    <dgm:cxn modelId="{1355AAEA-7835-45F8-8CA1-15B549AB85FE}" type="presOf" srcId="{41C04629-3E72-47A4-91A4-0B7E63F0A86F}" destId="{460B7944-8C12-4B94-B20C-25A6BF3A5B34}" srcOrd="0" destOrd="0" presId="urn:microsoft.com/office/officeart/2005/8/layout/vList2"/>
    <dgm:cxn modelId="{8DBC5DEE-DBFF-4A32-A57D-E6EE385D6914}" srcId="{FCECE900-D641-4D4F-BE88-A6EC7A232FFA}" destId="{ED474977-68A6-4D30-AC4B-9BC4867A8412}" srcOrd="2" destOrd="0" parTransId="{A82CD0D8-7CE7-4EA2-814B-8AEB2240EB8D}" sibTransId="{BACEDE15-D304-4565-B5A2-7703C2ABFE00}"/>
    <dgm:cxn modelId="{870F2EEF-FBB7-4C09-9C1B-CC9FFCC597C3}" type="presOf" srcId="{AC385631-206A-4E88-99D6-672B571FDA1D}" destId="{2E6B5963-7A91-42B7-B0EC-9CCFE0387CCE}" srcOrd="0" destOrd="0" presId="urn:microsoft.com/office/officeart/2005/8/layout/vList2"/>
    <dgm:cxn modelId="{26E021D7-45F2-4287-9AE3-1A5A9134D929}" type="presParOf" srcId="{C7D1E5DF-8593-4224-869A-F09B3876D0A0}" destId="{A28D13D4-E010-42AF-A7F7-D54823CDE754}" srcOrd="0" destOrd="0" presId="urn:microsoft.com/office/officeart/2005/8/layout/vList2"/>
    <dgm:cxn modelId="{8736B167-54B1-4AFF-A790-4C61D47E1BC0}" type="presParOf" srcId="{C7D1E5DF-8593-4224-869A-F09B3876D0A0}" destId="{4FE73F02-32E5-4691-A7AC-A25FEA277685}" srcOrd="1" destOrd="0" presId="urn:microsoft.com/office/officeart/2005/8/layout/vList2"/>
    <dgm:cxn modelId="{4A340AF3-503E-4858-8304-AA541A7B9EB8}" type="presParOf" srcId="{C7D1E5DF-8593-4224-869A-F09B3876D0A0}" destId="{2E6B5963-7A91-42B7-B0EC-9CCFE0387CCE}" srcOrd="2" destOrd="0" presId="urn:microsoft.com/office/officeart/2005/8/layout/vList2"/>
    <dgm:cxn modelId="{A9179CC2-96C3-4C06-8B20-F9608CDE2FE4}" type="presParOf" srcId="{C7D1E5DF-8593-4224-869A-F09B3876D0A0}" destId="{2559D35F-F6A0-4EAE-8A95-575F23457B48}" srcOrd="3" destOrd="0" presId="urn:microsoft.com/office/officeart/2005/8/layout/vList2"/>
    <dgm:cxn modelId="{AF50B0AB-589F-4BB8-B67E-8C08AC6310D9}" type="presParOf" srcId="{C7D1E5DF-8593-4224-869A-F09B3876D0A0}" destId="{30238F3C-74CE-4A34-9BE2-696F0FBFB5FC}" srcOrd="4" destOrd="0" presId="urn:microsoft.com/office/officeart/2005/8/layout/vList2"/>
    <dgm:cxn modelId="{347EAC24-43B9-41A7-B33B-DE505C0301C7}" type="presParOf" srcId="{C7D1E5DF-8593-4224-869A-F09B3876D0A0}" destId="{70AC32D2-9826-4C7E-BA71-88042E507890}" srcOrd="5" destOrd="0" presId="urn:microsoft.com/office/officeart/2005/8/layout/vList2"/>
    <dgm:cxn modelId="{0A4F6816-2011-464C-B117-25541E7F620E}" type="presParOf" srcId="{C7D1E5DF-8593-4224-869A-F09B3876D0A0}" destId="{8AC83D98-3745-4DCA-8028-F989C37BD177}" srcOrd="6" destOrd="0" presId="urn:microsoft.com/office/officeart/2005/8/layout/vList2"/>
    <dgm:cxn modelId="{B7DFC8B1-BEA1-41BB-B79D-4DD0E65FB261}" type="presParOf" srcId="{C7D1E5DF-8593-4224-869A-F09B3876D0A0}" destId="{460B7944-8C12-4B94-B20C-25A6BF3A5B34}"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D296B4A-A277-4B50-B71E-3BDA63E20D97}"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n-US"/>
        </a:p>
      </dgm:t>
    </dgm:pt>
    <dgm:pt modelId="{30629E3B-036E-4669-BFC8-73F3B0A52A7B}">
      <dgm:prSet/>
      <dgm:spPr/>
      <dgm:t>
        <a:bodyPr/>
        <a:lstStyle/>
        <a:p>
          <a:pPr rtl="0"/>
          <a:r>
            <a:rPr lang="en-US"/>
            <a:t>Person responsible to deduct tax </a:t>
          </a:r>
        </a:p>
      </dgm:t>
    </dgm:pt>
    <dgm:pt modelId="{443FB700-7C4F-4B45-986B-E9E9FED6D217}" type="parTrans" cxnId="{E9B671DF-50D6-4C13-9AF7-FAEF5F381B4D}">
      <dgm:prSet/>
      <dgm:spPr/>
      <dgm:t>
        <a:bodyPr/>
        <a:lstStyle/>
        <a:p>
          <a:endParaRPr lang="en-US"/>
        </a:p>
      </dgm:t>
    </dgm:pt>
    <dgm:pt modelId="{A3F6F6D9-D221-492E-AC77-38E75E00E96A}" type="sibTrans" cxnId="{E9B671DF-50D6-4C13-9AF7-FAEF5F381B4D}">
      <dgm:prSet/>
      <dgm:spPr/>
      <dgm:t>
        <a:bodyPr/>
        <a:lstStyle/>
        <a:p>
          <a:endParaRPr lang="en-US"/>
        </a:p>
      </dgm:t>
    </dgm:pt>
    <dgm:pt modelId="{9790321B-1E6F-4D66-A11C-76336E1F0590}">
      <dgm:prSet/>
      <dgm:spPr/>
      <dgm:t>
        <a:bodyPr/>
        <a:lstStyle/>
        <a:p>
          <a:pPr rtl="0"/>
          <a:r>
            <a:rPr lang="en-US"/>
            <a:t>Person as defined in section 2(31) </a:t>
          </a:r>
        </a:p>
      </dgm:t>
    </dgm:pt>
    <dgm:pt modelId="{122860A5-142B-4390-8EDF-5B3B5EC6B7EA}" type="parTrans" cxnId="{AC57B03D-549A-48FF-A43A-C8FDF5D5A815}">
      <dgm:prSet/>
      <dgm:spPr/>
      <dgm:t>
        <a:bodyPr/>
        <a:lstStyle/>
        <a:p>
          <a:endParaRPr lang="en-US"/>
        </a:p>
      </dgm:t>
    </dgm:pt>
    <dgm:pt modelId="{765AF85A-2427-497C-8CB9-5ED53F88A8B0}" type="sibTrans" cxnId="{AC57B03D-549A-48FF-A43A-C8FDF5D5A815}">
      <dgm:prSet/>
      <dgm:spPr/>
      <dgm:t>
        <a:bodyPr/>
        <a:lstStyle/>
        <a:p>
          <a:endParaRPr lang="en-US"/>
        </a:p>
      </dgm:t>
    </dgm:pt>
    <dgm:pt modelId="{39EF757E-9825-4548-87FD-F6E7B3ECE25E}">
      <dgm:prSet/>
      <dgm:spPr/>
      <dgm:t>
        <a:bodyPr/>
        <a:lstStyle/>
        <a:p>
          <a:pPr rtl="0"/>
          <a:r>
            <a:rPr lang="en-US"/>
            <a:t>Includes non-residents and foreign companies</a:t>
          </a:r>
        </a:p>
      </dgm:t>
    </dgm:pt>
    <dgm:pt modelId="{2169EA4D-AE81-4B3A-8C3B-6C11A262E6A8}" type="parTrans" cxnId="{820348E6-E03E-4B01-84B4-4A0C4AB1E004}">
      <dgm:prSet/>
      <dgm:spPr/>
      <dgm:t>
        <a:bodyPr/>
        <a:lstStyle/>
        <a:p>
          <a:endParaRPr lang="en-US"/>
        </a:p>
      </dgm:t>
    </dgm:pt>
    <dgm:pt modelId="{3E397910-047B-437E-97E2-2172DBA7F869}" type="sibTrans" cxnId="{820348E6-E03E-4B01-84B4-4A0C4AB1E004}">
      <dgm:prSet/>
      <dgm:spPr/>
      <dgm:t>
        <a:bodyPr/>
        <a:lstStyle/>
        <a:p>
          <a:endParaRPr lang="en-US"/>
        </a:p>
      </dgm:t>
    </dgm:pt>
    <dgm:pt modelId="{CEFC2DA5-36AC-4F9E-80BF-A8B93365278A}">
      <dgm:prSet/>
      <dgm:spPr/>
      <dgm:t>
        <a:bodyPr/>
        <a:lstStyle/>
        <a:p>
          <a:pPr rtl="0"/>
          <a:r>
            <a:rPr lang="en-US"/>
            <a:t>Satellite Television Asia Region Ltd (99 ITD 92)(Mum)</a:t>
          </a:r>
        </a:p>
      </dgm:t>
    </dgm:pt>
    <dgm:pt modelId="{9601D379-011E-46FD-AEF2-1E1F419C465E}" type="parTrans" cxnId="{17548F57-ABA7-40C8-8481-046C98800532}">
      <dgm:prSet/>
      <dgm:spPr/>
      <dgm:t>
        <a:bodyPr/>
        <a:lstStyle/>
        <a:p>
          <a:endParaRPr lang="en-US"/>
        </a:p>
      </dgm:t>
    </dgm:pt>
    <dgm:pt modelId="{0941CDAB-2FB7-407D-93A1-FC954063CDA3}" type="sibTrans" cxnId="{17548F57-ABA7-40C8-8481-046C98800532}">
      <dgm:prSet/>
      <dgm:spPr/>
      <dgm:t>
        <a:bodyPr/>
        <a:lstStyle/>
        <a:p>
          <a:endParaRPr lang="en-US"/>
        </a:p>
      </dgm:t>
    </dgm:pt>
    <dgm:pt modelId="{3D888005-31D0-4612-9F05-ABBBA60ABE45}">
      <dgm:prSet/>
      <dgm:spPr/>
      <dgm:t>
        <a:bodyPr/>
        <a:lstStyle/>
        <a:p>
          <a:pPr rtl="0"/>
          <a:r>
            <a:rPr lang="en-US"/>
            <a:t>Vodafone B.V. (SC)</a:t>
          </a:r>
        </a:p>
      </dgm:t>
    </dgm:pt>
    <dgm:pt modelId="{C68EE1ED-EF06-422D-8C4F-E06ADA90B70B}" type="parTrans" cxnId="{0AECBB2D-8EC6-437F-AD90-B522E166B874}">
      <dgm:prSet/>
      <dgm:spPr/>
      <dgm:t>
        <a:bodyPr/>
        <a:lstStyle/>
        <a:p>
          <a:endParaRPr lang="en-US"/>
        </a:p>
      </dgm:t>
    </dgm:pt>
    <dgm:pt modelId="{E7ED0BAB-CE4D-4A35-9B25-69FCEF030D72}" type="sibTrans" cxnId="{0AECBB2D-8EC6-437F-AD90-B522E166B874}">
      <dgm:prSet/>
      <dgm:spPr/>
      <dgm:t>
        <a:bodyPr/>
        <a:lstStyle/>
        <a:p>
          <a:endParaRPr lang="en-US"/>
        </a:p>
      </dgm:t>
    </dgm:pt>
    <dgm:pt modelId="{BEC1CC29-DF1F-4C80-B4CA-06C4CC01A676}">
      <dgm:prSet/>
      <dgm:spPr/>
      <dgm:t>
        <a:bodyPr/>
        <a:lstStyle/>
        <a:p>
          <a:pPr rtl="0"/>
          <a:r>
            <a:rPr lang="en-US"/>
            <a:t>E-trade Mauritius Ltd (Mum HC)</a:t>
          </a:r>
        </a:p>
      </dgm:t>
    </dgm:pt>
    <dgm:pt modelId="{AE9C91C1-790A-4EEA-80C2-D0D7FA8BB90E}" type="parTrans" cxnId="{0D9153D4-FFA5-4EA3-AAC9-D783DA33A6EB}">
      <dgm:prSet/>
      <dgm:spPr/>
      <dgm:t>
        <a:bodyPr/>
        <a:lstStyle/>
        <a:p>
          <a:endParaRPr lang="en-US"/>
        </a:p>
      </dgm:t>
    </dgm:pt>
    <dgm:pt modelId="{C0FC834A-8303-4B5F-8484-19DF4A9B7335}" type="sibTrans" cxnId="{0D9153D4-FFA5-4EA3-AAC9-D783DA33A6EB}">
      <dgm:prSet/>
      <dgm:spPr/>
      <dgm:t>
        <a:bodyPr/>
        <a:lstStyle/>
        <a:p>
          <a:endParaRPr lang="en-US"/>
        </a:p>
      </dgm:t>
    </dgm:pt>
    <dgm:pt modelId="{96376A3F-668B-4C34-8465-54304355D3B6}">
      <dgm:prSet/>
      <dgm:spPr/>
      <dgm:t>
        <a:bodyPr/>
        <a:lstStyle/>
        <a:p>
          <a:pPr rtl="0"/>
          <a:r>
            <a:rPr lang="en-US"/>
            <a:t>On Payments made to non residents</a:t>
          </a:r>
        </a:p>
      </dgm:t>
    </dgm:pt>
    <dgm:pt modelId="{69F05A4A-9173-48E7-A0A7-B3CE97C6687D}" type="parTrans" cxnId="{34EF7505-6DD6-44F2-94D6-0B8FAD138D51}">
      <dgm:prSet/>
      <dgm:spPr/>
      <dgm:t>
        <a:bodyPr/>
        <a:lstStyle/>
        <a:p>
          <a:endParaRPr lang="en-US"/>
        </a:p>
      </dgm:t>
    </dgm:pt>
    <dgm:pt modelId="{36FAACC5-2649-4AAD-A6A8-477F01822262}" type="sibTrans" cxnId="{34EF7505-6DD6-44F2-94D6-0B8FAD138D51}">
      <dgm:prSet/>
      <dgm:spPr/>
      <dgm:t>
        <a:bodyPr/>
        <a:lstStyle/>
        <a:p>
          <a:endParaRPr lang="en-US"/>
        </a:p>
      </dgm:t>
    </dgm:pt>
    <dgm:pt modelId="{F96AF22A-6244-4B0D-911F-28148906272A}">
      <dgm:prSet/>
      <dgm:spPr/>
      <dgm:t>
        <a:bodyPr/>
        <a:lstStyle/>
        <a:p>
          <a:pPr rtl="0"/>
          <a:r>
            <a:rPr lang="en-US"/>
            <a:t>Includes all non residents having presence in India or not</a:t>
          </a:r>
        </a:p>
      </dgm:t>
    </dgm:pt>
    <dgm:pt modelId="{D4993AA4-6D4F-4252-AA37-39B04F51B463}" type="parTrans" cxnId="{7438380E-EDF8-438D-8B33-A9253A8F2EF3}">
      <dgm:prSet/>
      <dgm:spPr/>
      <dgm:t>
        <a:bodyPr/>
        <a:lstStyle/>
        <a:p>
          <a:endParaRPr lang="en-US"/>
        </a:p>
      </dgm:t>
    </dgm:pt>
    <dgm:pt modelId="{D134BA1F-0E5A-4ACE-88A0-8E430342340A}" type="sibTrans" cxnId="{7438380E-EDF8-438D-8B33-A9253A8F2EF3}">
      <dgm:prSet/>
      <dgm:spPr/>
      <dgm:t>
        <a:bodyPr/>
        <a:lstStyle/>
        <a:p>
          <a:endParaRPr lang="en-US"/>
        </a:p>
      </dgm:t>
    </dgm:pt>
    <dgm:pt modelId="{AC75418C-6144-475F-9E61-FFB9E7311694}">
      <dgm:prSet/>
      <dgm:spPr/>
      <dgm:t>
        <a:bodyPr/>
        <a:lstStyle/>
        <a:p>
          <a:pPr rtl="0"/>
          <a:r>
            <a:rPr lang="en-US"/>
            <a:t>It does not include RNOR</a:t>
          </a:r>
        </a:p>
      </dgm:t>
    </dgm:pt>
    <dgm:pt modelId="{A23A3718-2532-458A-8E93-7BBEB6F4BECA}" type="parTrans" cxnId="{55FA7CB6-8EBC-497E-BEA5-6C76C640CBE6}">
      <dgm:prSet/>
      <dgm:spPr/>
      <dgm:t>
        <a:bodyPr/>
        <a:lstStyle/>
        <a:p>
          <a:endParaRPr lang="en-US"/>
        </a:p>
      </dgm:t>
    </dgm:pt>
    <dgm:pt modelId="{64DD1577-89D1-4403-A11D-C1CDF883A199}" type="sibTrans" cxnId="{55FA7CB6-8EBC-497E-BEA5-6C76C640CBE6}">
      <dgm:prSet/>
      <dgm:spPr/>
      <dgm:t>
        <a:bodyPr/>
        <a:lstStyle/>
        <a:p>
          <a:endParaRPr lang="en-US"/>
        </a:p>
      </dgm:t>
    </dgm:pt>
    <dgm:pt modelId="{687FE270-7608-43DB-8537-87618288CC4C}" type="pres">
      <dgm:prSet presAssocID="{CD296B4A-A277-4B50-B71E-3BDA63E20D97}" presName="diagram" presStyleCnt="0">
        <dgm:presLayoutVars>
          <dgm:chPref val="1"/>
          <dgm:dir/>
          <dgm:animOne val="branch"/>
          <dgm:animLvl val="lvl"/>
          <dgm:resizeHandles/>
        </dgm:presLayoutVars>
      </dgm:prSet>
      <dgm:spPr/>
    </dgm:pt>
    <dgm:pt modelId="{9CD21366-AF9E-42CE-8DCC-641606E9BDAD}" type="pres">
      <dgm:prSet presAssocID="{30629E3B-036E-4669-BFC8-73F3B0A52A7B}" presName="root" presStyleCnt="0"/>
      <dgm:spPr/>
    </dgm:pt>
    <dgm:pt modelId="{192CBAC8-31C6-4C54-9415-54E9206E7057}" type="pres">
      <dgm:prSet presAssocID="{30629E3B-036E-4669-BFC8-73F3B0A52A7B}" presName="rootComposite" presStyleCnt="0"/>
      <dgm:spPr/>
    </dgm:pt>
    <dgm:pt modelId="{73947A88-09A1-4B0B-8438-9CD553E8603C}" type="pres">
      <dgm:prSet presAssocID="{30629E3B-036E-4669-BFC8-73F3B0A52A7B}" presName="rootText" presStyleLbl="node1" presStyleIdx="0" presStyleCnt="2"/>
      <dgm:spPr/>
    </dgm:pt>
    <dgm:pt modelId="{4D4C53BD-9667-47DE-85AE-C3474C7D4341}" type="pres">
      <dgm:prSet presAssocID="{30629E3B-036E-4669-BFC8-73F3B0A52A7B}" presName="rootConnector" presStyleLbl="node1" presStyleIdx="0" presStyleCnt="2"/>
      <dgm:spPr/>
    </dgm:pt>
    <dgm:pt modelId="{6B0967E2-D151-488C-A844-174E68C8D031}" type="pres">
      <dgm:prSet presAssocID="{30629E3B-036E-4669-BFC8-73F3B0A52A7B}" presName="childShape" presStyleCnt="0"/>
      <dgm:spPr/>
    </dgm:pt>
    <dgm:pt modelId="{8EBC41FA-4CD8-4E8A-95B3-CCE3D07158D9}" type="pres">
      <dgm:prSet presAssocID="{122860A5-142B-4390-8EDF-5B3B5EC6B7EA}" presName="Name13" presStyleLbl="parChTrans1D2" presStyleIdx="0" presStyleCnt="4"/>
      <dgm:spPr/>
    </dgm:pt>
    <dgm:pt modelId="{2EA426BB-8620-4D12-AAC3-9A3FB303F699}" type="pres">
      <dgm:prSet presAssocID="{9790321B-1E6F-4D66-A11C-76336E1F0590}" presName="childText" presStyleLbl="bgAcc1" presStyleIdx="0" presStyleCnt="4">
        <dgm:presLayoutVars>
          <dgm:bulletEnabled val="1"/>
        </dgm:presLayoutVars>
      </dgm:prSet>
      <dgm:spPr/>
    </dgm:pt>
    <dgm:pt modelId="{AE3D313D-CD4D-42D1-A5BB-FCFA867CFB83}" type="pres">
      <dgm:prSet presAssocID="{2169EA4D-AE81-4B3A-8C3B-6C11A262E6A8}" presName="Name13" presStyleLbl="parChTrans1D2" presStyleIdx="1" presStyleCnt="4"/>
      <dgm:spPr/>
    </dgm:pt>
    <dgm:pt modelId="{FA423542-F140-418B-B219-B849D722906F}" type="pres">
      <dgm:prSet presAssocID="{39EF757E-9825-4548-87FD-F6E7B3ECE25E}" presName="childText" presStyleLbl="bgAcc1" presStyleIdx="1" presStyleCnt="4">
        <dgm:presLayoutVars>
          <dgm:bulletEnabled val="1"/>
        </dgm:presLayoutVars>
      </dgm:prSet>
      <dgm:spPr/>
    </dgm:pt>
    <dgm:pt modelId="{37E4D616-CDD0-4BDC-864B-2314439FD90B}" type="pres">
      <dgm:prSet presAssocID="{96376A3F-668B-4C34-8465-54304355D3B6}" presName="root" presStyleCnt="0"/>
      <dgm:spPr/>
    </dgm:pt>
    <dgm:pt modelId="{854DCB1B-DB67-44B1-8966-3587A4060D31}" type="pres">
      <dgm:prSet presAssocID="{96376A3F-668B-4C34-8465-54304355D3B6}" presName="rootComposite" presStyleCnt="0"/>
      <dgm:spPr/>
    </dgm:pt>
    <dgm:pt modelId="{C4CE4169-8547-4952-A5A0-136720CDF506}" type="pres">
      <dgm:prSet presAssocID="{96376A3F-668B-4C34-8465-54304355D3B6}" presName="rootText" presStyleLbl="node1" presStyleIdx="1" presStyleCnt="2"/>
      <dgm:spPr/>
    </dgm:pt>
    <dgm:pt modelId="{FE243713-5F1E-41E2-B5D2-ABAF161DEF14}" type="pres">
      <dgm:prSet presAssocID="{96376A3F-668B-4C34-8465-54304355D3B6}" presName="rootConnector" presStyleLbl="node1" presStyleIdx="1" presStyleCnt="2"/>
      <dgm:spPr/>
    </dgm:pt>
    <dgm:pt modelId="{23A50E00-54C0-4542-B929-BCDA28580B59}" type="pres">
      <dgm:prSet presAssocID="{96376A3F-668B-4C34-8465-54304355D3B6}" presName="childShape" presStyleCnt="0"/>
      <dgm:spPr/>
    </dgm:pt>
    <dgm:pt modelId="{58AFD337-4D70-4991-AD94-83D0F6991F5F}" type="pres">
      <dgm:prSet presAssocID="{D4993AA4-6D4F-4252-AA37-39B04F51B463}" presName="Name13" presStyleLbl="parChTrans1D2" presStyleIdx="2" presStyleCnt="4"/>
      <dgm:spPr/>
    </dgm:pt>
    <dgm:pt modelId="{384C8AB0-C2CF-4452-8EA0-6489CB05B69E}" type="pres">
      <dgm:prSet presAssocID="{F96AF22A-6244-4B0D-911F-28148906272A}" presName="childText" presStyleLbl="bgAcc1" presStyleIdx="2" presStyleCnt="4">
        <dgm:presLayoutVars>
          <dgm:bulletEnabled val="1"/>
        </dgm:presLayoutVars>
      </dgm:prSet>
      <dgm:spPr/>
    </dgm:pt>
    <dgm:pt modelId="{78748875-12C8-4003-A9A2-92EF513492E4}" type="pres">
      <dgm:prSet presAssocID="{A23A3718-2532-458A-8E93-7BBEB6F4BECA}" presName="Name13" presStyleLbl="parChTrans1D2" presStyleIdx="3" presStyleCnt="4"/>
      <dgm:spPr/>
    </dgm:pt>
    <dgm:pt modelId="{CB6BF973-23E7-407E-AEA3-06C481E1F4B4}" type="pres">
      <dgm:prSet presAssocID="{AC75418C-6144-475F-9E61-FFB9E7311694}" presName="childText" presStyleLbl="bgAcc1" presStyleIdx="3" presStyleCnt="4">
        <dgm:presLayoutVars>
          <dgm:bulletEnabled val="1"/>
        </dgm:presLayoutVars>
      </dgm:prSet>
      <dgm:spPr/>
    </dgm:pt>
  </dgm:ptLst>
  <dgm:cxnLst>
    <dgm:cxn modelId="{59CCF301-0C4C-4EDB-9E30-BF0D01CE01AA}" type="presOf" srcId="{39EF757E-9825-4548-87FD-F6E7B3ECE25E}" destId="{FA423542-F140-418B-B219-B849D722906F}" srcOrd="0" destOrd="0" presId="urn:microsoft.com/office/officeart/2005/8/layout/hierarchy3"/>
    <dgm:cxn modelId="{34EF7505-6DD6-44F2-94D6-0B8FAD138D51}" srcId="{CD296B4A-A277-4B50-B71E-3BDA63E20D97}" destId="{96376A3F-668B-4C34-8465-54304355D3B6}" srcOrd="1" destOrd="0" parTransId="{69F05A4A-9173-48E7-A0A7-B3CE97C6687D}" sibTransId="{36FAACC5-2649-4AAD-A6A8-477F01822262}"/>
    <dgm:cxn modelId="{7438380E-EDF8-438D-8B33-A9253A8F2EF3}" srcId="{96376A3F-668B-4C34-8465-54304355D3B6}" destId="{F96AF22A-6244-4B0D-911F-28148906272A}" srcOrd="0" destOrd="0" parTransId="{D4993AA4-6D4F-4252-AA37-39B04F51B463}" sibTransId="{D134BA1F-0E5A-4ACE-88A0-8E430342340A}"/>
    <dgm:cxn modelId="{0AECBB2D-8EC6-437F-AD90-B522E166B874}" srcId="{39EF757E-9825-4548-87FD-F6E7B3ECE25E}" destId="{3D888005-31D0-4612-9F05-ABBBA60ABE45}" srcOrd="1" destOrd="0" parTransId="{C68EE1ED-EF06-422D-8C4F-E06ADA90B70B}" sibTransId="{E7ED0BAB-CE4D-4A35-9B25-69FCEF030D72}"/>
    <dgm:cxn modelId="{01AAE230-B603-47E7-939B-26E0E463401B}" type="presOf" srcId="{AC75418C-6144-475F-9E61-FFB9E7311694}" destId="{CB6BF973-23E7-407E-AEA3-06C481E1F4B4}" srcOrd="0" destOrd="0" presId="urn:microsoft.com/office/officeart/2005/8/layout/hierarchy3"/>
    <dgm:cxn modelId="{AC57B03D-549A-48FF-A43A-C8FDF5D5A815}" srcId="{30629E3B-036E-4669-BFC8-73F3B0A52A7B}" destId="{9790321B-1E6F-4D66-A11C-76336E1F0590}" srcOrd="0" destOrd="0" parTransId="{122860A5-142B-4390-8EDF-5B3B5EC6B7EA}" sibTransId="{765AF85A-2427-497C-8CB9-5ED53F88A8B0}"/>
    <dgm:cxn modelId="{460D4F44-7F82-4DC9-B1D7-56312D597DF5}" type="presOf" srcId="{A23A3718-2532-458A-8E93-7BBEB6F4BECA}" destId="{78748875-12C8-4003-A9A2-92EF513492E4}" srcOrd="0" destOrd="0" presId="urn:microsoft.com/office/officeart/2005/8/layout/hierarchy3"/>
    <dgm:cxn modelId="{83360E51-88C2-43B9-BFF9-F0CB7068F6DD}" type="presOf" srcId="{BEC1CC29-DF1F-4C80-B4CA-06C4CC01A676}" destId="{FA423542-F140-418B-B219-B849D722906F}" srcOrd="0" destOrd="3" presId="urn:microsoft.com/office/officeart/2005/8/layout/hierarchy3"/>
    <dgm:cxn modelId="{729BF372-E936-47E9-A2AF-203A6F5C5865}" type="presOf" srcId="{30629E3B-036E-4669-BFC8-73F3B0A52A7B}" destId="{4D4C53BD-9667-47DE-85AE-C3474C7D4341}" srcOrd="1" destOrd="0" presId="urn:microsoft.com/office/officeart/2005/8/layout/hierarchy3"/>
    <dgm:cxn modelId="{8C9FA876-9915-478B-A154-ED965C3D16D3}" type="presOf" srcId="{96376A3F-668B-4C34-8465-54304355D3B6}" destId="{FE243713-5F1E-41E2-B5D2-ABAF161DEF14}" srcOrd="1" destOrd="0" presId="urn:microsoft.com/office/officeart/2005/8/layout/hierarchy3"/>
    <dgm:cxn modelId="{17548F57-ABA7-40C8-8481-046C98800532}" srcId="{39EF757E-9825-4548-87FD-F6E7B3ECE25E}" destId="{CEFC2DA5-36AC-4F9E-80BF-A8B93365278A}" srcOrd="0" destOrd="0" parTransId="{9601D379-011E-46FD-AEF2-1E1F419C465E}" sibTransId="{0941CDAB-2FB7-407D-93A1-FC954063CDA3}"/>
    <dgm:cxn modelId="{65166B7D-464E-4D70-913A-03C99355C80E}" type="presOf" srcId="{CD296B4A-A277-4B50-B71E-3BDA63E20D97}" destId="{687FE270-7608-43DB-8537-87618288CC4C}" srcOrd="0" destOrd="0" presId="urn:microsoft.com/office/officeart/2005/8/layout/hierarchy3"/>
    <dgm:cxn modelId="{CCD5ED98-D471-4A5E-8058-2270D0A3777B}" type="presOf" srcId="{F96AF22A-6244-4B0D-911F-28148906272A}" destId="{384C8AB0-C2CF-4452-8EA0-6489CB05B69E}" srcOrd="0" destOrd="0" presId="urn:microsoft.com/office/officeart/2005/8/layout/hierarchy3"/>
    <dgm:cxn modelId="{E1C34E9C-EED4-4BCA-8499-2DB7BEA2BAB2}" type="presOf" srcId="{3D888005-31D0-4612-9F05-ABBBA60ABE45}" destId="{FA423542-F140-418B-B219-B849D722906F}" srcOrd="0" destOrd="2" presId="urn:microsoft.com/office/officeart/2005/8/layout/hierarchy3"/>
    <dgm:cxn modelId="{55FA7CB6-8EBC-497E-BEA5-6C76C640CBE6}" srcId="{96376A3F-668B-4C34-8465-54304355D3B6}" destId="{AC75418C-6144-475F-9E61-FFB9E7311694}" srcOrd="1" destOrd="0" parTransId="{A23A3718-2532-458A-8E93-7BBEB6F4BECA}" sibTransId="{64DD1577-89D1-4403-A11D-C1CDF883A199}"/>
    <dgm:cxn modelId="{E3190ABB-EC91-4F25-A83A-501F81149056}" type="presOf" srcId="{122860A5-142B-4390-8EDF-5B3B5EC6B7EA}" destId="{8EBC41FA-4CD8-4E8A-95B3-CCE3D07158D9}" srcOrd="0" destOrd="0" presId="urn:microsoft.com/office/officeart/2005/8/layout/hierarchy3"/>
    <dgm:cxn modelId="{B40CDABD-2090-4FA8-ACFB-F09BF340F6ED}" type="presOf" srcId="{30629E3B-036E-4669-BFC8-73F3B0A52A7B}" destId="{73947A88-09A1-4B0B-8438-9CD553E8603C}" srcOrd="0" destOrd="0" presId="urn:microsoft.com/office/officeart/2005/8/layout/hierarchy3"/>
    <dgm:cxn modelId="{8CEB71C1-2D9A-4732-B4E9-CA6ECC213B36}" type="presOf" srcId="{D4993AA4-6D4F-4252-AA37-39B04F51B463}" destId="{58AFD337-4D70-4991-AD94-83D0F6991F5F}" srcOrd="0" destOrd="0" presId="urn:microsoft.com/office/officeart/2005/8/layout/hierarchy3"/>
    <dgm:cxn modelId="{C365CECF-C8C8-4508-9914-A26A2A6C7EEE}" type="presOf" srcId="{96376A3F-668B-4C34-8465-54304355D3B6}" destId="{C4CE4169-8547-4952-A5A0-136720CDF506}" srcOrd="0" destOrd="0" presId="urn:microsoft.com/office/officeart/2005/8/layout/hierarchy3"/>
    <dgm:cxn modelId="{0D9153D4-FFA5-4EA3-AAC9-D783DA33A6EB}" srcId="{39EF757E-9825-4548-87FD-F6E7B3ECE25E}" destId="{BEC1CC29-DF1F-4C80-B4CA-06C4CC01A676}" srcOrd="2" destOrd="0" parTransId="{AE9C91C1-790A-4EEA-80C2-D0D7FA8BB90E}" sibTransId="{C0FC834A-8303-4B5F-8484-19DF4A9B7335}"/>
    <dgm:cxn modelId="{E9B671DF-50D6-4C13-9AF7-FAEF5F381B4D}" srcId="{CD296B4A-A277-4B50-B71E-3BDA63E20D97}" destId="{30629E3B-036E-4669-BFC8-73F3B0A52A7B}" srcOrd="0" destOrd="0" parTransId="{443FB700-7C4F-4B45-986B-E9E9FED6D217}" sibTransId="{A3F6F6D9-D221-492E-AC77-38E75E00E96A}"/>
    <dgm:cxn modelId="{87D28AE4-ED95-4894-B654-635A06DA1394}" type="presOf" srcId="{CEFC2DA5-36AC-4F9E-80BF-A8B93365278A}" destId="{FA423542-F140-418B-B219-B849D722906F}" srcOrd="0" destOrd="1" presId="urn:microsoft.com/office/officeart/2005/8/layout/hierarchy3"/>
    <dgm:cxn modelId="{820348E6-E03E-4B01-84B4-4A0C4AB1E004}" srcId="{30629E3B-036E-4669-BFC8-73F3B0A52A7B}" destId="{39EF757E-9825-4548-87FD-F6E7B3ECE25E}" srcOrd="1" destOrd="0" parTransId="{2169EA4D-AE81-4B3A-8C3B-6C11A262E6A8}" sibTransId="{3E397910-047B-437E-97E2-2172DBA7F869}"/>
    <dgm:cxn modelId="{EB1026EE-711F-4850-A47B-6873772A8B4E}" type="presOf" srcId="{2169EA4D-AE81-4B3A-8C3B-6C11A262E6A8}" destId="{AE3D313D-CD4D-42D1-A5BB-FCFA867CFB83}" srcOrd="0" destOrd="0" presId="urn:microsoft.com/office/officeart/2005/8/layout/hierarchy3"/>
    <dgm:cxn modelId="{E206DFF0-A9D6-4C7B-8387-80141512F084}" type="presOf" srcId="{9790321B-1E6F-4D66-A11C-76336E1F0590}" destId="{2EA426BB-8620-4D12-AAC3-9A3FB303F699}" srcOrd="0" destOrd="0" presId="urn:microsoft.com/office/officeart/2005/8/layout/hierarchy3"/>
    <dgm:cxn modelId="{48BA6EAC-ACF5-420A-AFA9-D9921E7EED0D}" type="presParOf" srcId="{687FE270-7608-43DB-8537-87618288CC4C}" destId="{9CD21366-AF9E-42CE-8DCC-641606E9BDAD}" srcOrd="0" destOrd="0" presId="urn:microsoft.com/office/officeart/2005/8/layout/hierarchy3"/>
    <dgm:cxn modelId="{EE251508-1CE8-4CE6-A9C9-04038916A509}" type="presParOf" srcId="{9CD21366-AF9E-42CE-8DCC-641606E9BDAD}" destId="{192CBAC8-31C6-4C54-9415-54E9206E7057}" srcOrd="0" destOrd="0" presId="urn:microsoft.com/office/officeart/2005/8/layout/hierarchy3"/>
    <dgm:cxn modelId="{671340BC-2995-4F1D-8B6D-7B7CE97BA702}" type="presParOf" srcId="{192CBAC8-31C6-4C54-9415-54E9206E7057}" destId="{73947A88-09A1-4B0B-8438-9CD553E8603C}" srcOrd="0" destOrd="0" presId="urn:microsoft.com/office/officeart/2005/8/layout/hierarchy3"/>
    <dgm:cxn modelId="{A53246AA-D722-4BF9-AE11-5CDCCCA64B5C}" type="presParOf" srcId="{192CBAC8-31C6-4C54-9415-54E9206E7057}" destId="{4D4C53BD-9667-47DE-85AE-C3474C7D4341}" srcOrd="1" destOrd="0" presId="urn:microsoft.com/office/officeart/2005/8/layout/hierarchy3"/>
    <dgm:cxn modelId="{99FBC324-0919-4303-A262-7483FEA00F23}" type="presParOf" srcId="{9CD21366-AF9E-42CE-8DCC-641606E9BDAD}" destId="{6B0967E2-D151-488C-A844-174E68C8D031}" srcOrd="1" destOrd="0" presId="urn:microsoft.com/office/officeart/2005/8/layout/hierarchy3"/>
    <dgm:cxn modelId="{29C236CD-A9D1-4332-BBD8-43A4AF314E90}" type="presParOf" srcId="{6B0967E2-D151-488C-A844-174E68C8D031}" destId="{8EBC41FA-4CD8-4E8A-95B3-CCE3D07158D9}" srcOrd="0" destOrd="0" presId="urn:microsoft.com/office/officeart/2005/8/layout/hierarchy3"/>
    <dgm:cxn modelId="{C3BAD358-0D38-4246-AAC1-C52A9F1A421D}" type="presParOf" srcId="{6B0967E2-D151-488C-A844-174E68C8D031}" destId="{2EA426BB-8620-4D12-AAC3-9A3FB303F699}" srcOrd="1" destOrd="0" presId="urn:microsoft.com/office/officeart/2005/8/layout/hierarchy3"/>
    <dgm:cxn modelId="{9EF5B1ED-A57A-476C-BFCE-95A1C61A59EC}" type="presParOf" srcId="{6B0967E2-D151-488C-A844-174E68C8D031}" destId="{AE3D313D-CD4D-42D1-A5BB-FCFA867CFB83}" srcOrd="2" destOrd="0" presId="urn:microsoft.com/office/officeart/2005/8/layout/hierarchy3"/>
    <dgm:cxn modelId="{F470028B-1FF9-4778-9484-EC3EF0731C8F}" type="presParOf" srcId="{6B0967E2-D151-488C-A844-174E68C8D031}" destId="{FA423542-F140-418B-B219-B849D722906F}" srcOrd="3" destOrd="0" presId="urn:microsoft.com/office/officeart/2005/8/layout/hierarchy3"/>
    <dgm:cxn modelId="{B4AB17E6-9C62-43D1-AE69-42D23B7B58E1}" type="presParOf" srcId="{687FE270-7608-43DB-8537-87618288CC4C}" destId="{37E4D616-CDD0-4BDC-864B-2314439FD90B}" srcOrd="1" destOrd="0" presId="urn:microsoft.com/office/officeart/2005/8/layout/hierarchy3"/>
    <dgm:cxn modelId="{834A115D-0D9A-4062-AF9D-688813AF2C69}" type="presParOf" srcId="{37E4D616-CDD0-4BDC-864B-2314439FD90B}" destId="{854DCB1B-DB67-44B1-8966-3587A4060D31}" srcOrd="0" destOrd="0" presId="urn:microsoft.com/office/officeart/2005/8/layout/hierarchy3"/>
    <dgm:cxn modelId="{1A416A04-A8DC-4234-9F6A-8BF03A4D5F59}" type="presParOf" srcId="{854DCB1B-DB67-44B1-8966-3587A4060D31}" destId="{C4CE4169-8547-4952-A5A0-136720CDF506}" srcOrd="0" destOrd="0" presId="urn:microsoft.com/office/officeart/2005/8/layout/hierarchy3"/>
    <dgm:cxn modelId="{24E7D3EE-B82E-4137-81E6-41D4DB46E01B}" type="presParOf" srcId="{854DCB1B-DB67-44B1-8966-3587A4060D31}" destId="{FE243713-5F1E-41E2-B5D2-ABAF161DEF14}" srcOrd="1" destOrd="0" presId="urn:microsoft.com/office/officeart/2005/8/layout/hierarchy3"/>
    <dgm:cxn modelId="{EBE3CE24-A6D4-41B3-986C-15C59F98DFDC}" type="presParOf" srcId="{37E4D616-CDD0-4BDC-864B-2314439FD90B}" destId="{23A50E00-54C0-4542-B929-BCDA28580B59}" srcOrd="1" destOrd="0" presId="urn:microsoft.com/office/officeart/2005/8/layout/hierarchy3"/>
    <dgm:cxn modelId="{A5708A6A-EDCA-40FA-A4FB-BF113D50A463}" type="presParOf" srcId="{23A50E00-54C0-4542-B929-BCDA28580B59}" destId="{58AFD337-4D70-4991-AD94-83D0F6991F5F}" srcOrd="0" destOrd="0" presId="urn:microsoft.com/office/officeart/2005/8/layout/hierarchy3"/>
    <dgm:cxn modelId="{27AB091F-8FDB-4558-BA49-78FA4092EC7A}" type="presParOf" srcId="{23A50E00-54C0-4542-B929-BCDA28580B59}" destId="{384C8AB0-C2CF-4452-8EA0-6489CB05B69E}" srcOrd="1" destOrd="0" presId="urn:microsoft.com/office/officeart/2005/8/layout/hierarchy3"/>
    <dgm:cxn modelId="{AFFAE647-47E6-4247-8DD6-AAB25D852EC3}" type="presParOf" srcId="{23A50E00-54C0-4542-B929-BCDA28580B59}" destId="{78748875-12C8-4003-A9A2-92EF513492E4}" srcOrd="2" destOrd="0" presId="urn:microsoft.com/office/officeart/2005/8/layout/hierarchy3"/>
    <dgm:cxn modelId="{74C38742-C960-4A63-A5D9-D479AAB07EBC}" type="presParOf" srcId="{23A50E00-54C0-4542-B929-BCDA28580B59}" destId="{CB6BF973-23E7-407E-AEA3-06C481E1F4B4}"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657C552-0598-44A4-B896-AFE2B420ADFD}"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BB71096-DC80-46F3-8CD6-13BED19F8763}">
      <dgm:prSet/>
      <dgm:spPr/>
      <dgm:t>
        <a:bodyPr/>
        <a:lstStyle/>
        <a:p>
          <a:pPr rtl="0"/>
          <a:r>
            <a:rPr lang="en-US" b="1"/>
            <a:t>What are the payments covered?</a:t>
          </a:r>
          <a:endParaRPr lang="en-US"/>
        </a:p>
      </dgm:t>
    </dgm:pt>
    <dgm:pt modelId="{75695130-0C13-433C-80C2-85013FCC61BA}" type="parTrans" cxnId="{385451B5-7E72-46E7-A4D3-D4443176D7BF}">
      <dgm:prSet/>
      <dgm:spPr/>
      <dgm:t>
        <a:bodyPr/>
        <a:lstStyle/>
        <a:p>
          <a:endParaRPr lang="en-US"/>
        </a:p>
      </dgm:t>
    </dgm:pt>
    <dgm:pt modelId="{5F8741B5-53D6-44D2-ADB2-DE70CC6F69C0}" type="sibTrans" cxnId="{385451B5-7E72-46E7-A4D3-D4443176D7BF}">
      <dgm:prSet/>
      <dgm:spPr/>
      <dgm:t>
        <a:bodyPr/>
        <a:lstStyle/>
        <a:p>
          <a:endParaRPr lang="en-US"/>
        </a:p>
      </dgm:t>
    </dgm:pt>
    <dgm:pt modelId="{39A3DB9E-7F95-406E-89B6-4C5F6ED5852B}">
      <dgm:prSet/>
      <dgm:spPr/>
      <dgm:t>
        <a:bodyPr/>
        <a:lstStyle/>
        <a:p>
          <a:pPr rtl="0"/>
          <a:r>
            <a:rPr lang="en-US" dirty="0"/>
            <a:t>Any sum chargeable under the Act</a:t>
          </a:r>
        </a:p>
      </dgm:t>
    </dgm:pt>
    <dgm:pt modelId="{863A0EFE-8C94-42C3-948E-A826887B246B}" type="parTrans" cxnId="{55A154FE-0F62-4B21-B3C3-55587233B7DC}">
      <dgm:prSet/>
      <dgm:spPr/>
      <dgm:t>
        <a:bodyPr/>
        <a:lstStyle/>
        <a:p>
          <a:endParaRPr lang="en-US"/>
        </a:p>
      </dgm:t>
    </dgm:pt>
    <dgm:pt modelId="{6AD31A9D-1B2B-4DE5-ADC8-200F52ABA614}" type="sibTrans" cxnId="{55A154FE-0F62-4B21-B3C3-55587233B7DC}">
      <dgm:prSet/>
      <dgm:spPr/>
      <dgm:t>
        <a:bodyPr/>
        <a:lstStyle/>
        <a:p>
          <a:endParaRPr lang="en-US"/>
        </a:p>
      </dgm:t>
    </dgm:pt>
    <dgm:pt modelId="{6CED7C51-AD68-42BF-8F69-2BC297C89345}">
      <dgm:prSet/>
      <dgm:spPr/>
      <dgm:t>
        <a:bodyPr/>
        <a:lstStyle/>
        <a:p>
          <a:pPr rtl="0"/>
          <a:r>
            <a:rPr lang="en-US" dirty="0"/>
            <a:t>Except Salary</a:t>
          </a:r>
        </a:p>
      </dgm:t>
    </dgm:pt>
    <dgm:pt modelId="{3EF04646-2D7F-4495-B01D-7F5F9C356E26}" type="parTrans" cxnId="{18A9CF6E-5F64-4A21-B5D1-3FAFBC63B5E6}">
      <dgm:prSet/>
      <dgm:spPr/>
      <dgm:t>
        <a:bodyPr/>
        <a:lstStyle/>
        <a:p>
          <a:endParaRPr lang="en-US"/>
        </a:p>
      </dgm:t>
    </dgm:pt>
    <dgm:pt modelId="{E2EA79B3-23D5-4765-A8E1-2C8C23024F19}" type="sibTrans" cxnId="{18A9CF6E-5F64-4A21-B5D1-3FAFBC63B5E6}">
      <dgm:prSet/>
      <dgm:spPr/>
      <dgm:t>
        <a:bodyPr/>
        <a:lstStyle/>
        <a:p>
          <a:endParaRPr lang="en-US"/>
        </a:p>
      </dgm:t>
    </dgm:pt>
    <dgm:pt modelId="{53A487C2-E7B7-46C8-ABAC-26EFD5C3CFAA}">
      <dgm:prSet/>
      <dgm:spPr/>
      <dgm:t>
        <a:bodyPr/>
        <a:lstStyle/>
        <a:p>
          <a:pPr rtl="0"/>
          <a:r>
            <a:rPr lang="en-US" b="1"/>
            <a:t>When to deduct tax?</a:t>
          </a:r>
          <a:endParaRPr lang="en-US"/>
        </a:p>
      </dgm:t>
    </dgm:pt>
    <dgm:pt modelId="{D2DDB422-CD50-490D-B277-471BBBA466CB}" type="parTrans" cxnId="{CD945FD5-1DEC-4E2A-BAAC-36017027806B}">
      <dgm:prSet/>
      <dgm:spPr/>
      <dgm:t>
        <a:bodyPr/>
        <a:lstStyle/>
        <a:p>
          <a:endParaRPr lang="en-US"/>
        </a:p>
      </dgm:t>
    </dgm:pt>
    <dgm:pt modelId="{4D6B5738-BAB9-47AD-B5EC-D0FFEFD19FEB}" type="sibTrans" cxnId="{CD945FD5-1DEC-4E2A-BAAC-36017027806B}">
      <dgm:prSet/>
      <dgm:spPr/>
      <dgm:t>
        <a:bodyPr/>
        <a:lstStyle/>
        <a:p>
          <a:endParaRPr lang="en-US"/>
        </a:p>
      </dgm:t>
    </dgm:pt>
    <dgm:pt modelId="{184FEC4C-59AD-4856-A73B-FDC16FDDE3CF}">
      <dgm:prSet/>
      <dgm:spPr/>
      <dgm:t>
        <a:bodyPr/>
        <a:lstStyle/>
        <a:p>
          <a:pPr rtl="0"/>
          <a:r>
            <a:rPr lang="en-US" dirty="0"/>
            <a:t>At the time of payment or credit whichever is earlier</a:t>
          </a:r>
        </a:p>
      </dgm:t>
    </dgm:pt>
    <dgm:pt modelId="{43346128-282B-4FB0-8876-8F95519FB75B}" type="parTrans" cxnId="{4F447C0F-DB91-4FFB-A0D2-A7143150AC92}">
      <dgm:prSet/>
      <dgm:spPr/>
      <dgm:t>
        <a:bodyPr/>
        <a:lstStyle/>
        <a:p>
          <a:endParaRPr lang="en-US"/>
        </a:p>
      </dgm:t>
    </dgm:pt>
    <dgm:pt modelId="{1F9816E4-A84A-494E-B4F4-DC1AE95D35E5}" type="sibTrans" cxnId="{4F447C0F-DB91-4FFB-A0D2-A7143150AC92}">
      <dgm:prSet/>
      <dgm:spPr/>
      <dgm:t>
        <a:bodyPr/>
        <a:lstStyle/>
        <a:p>
          <a:endParaRPr lang="en-US"/>
        </a:p>
      </dgm:t>
    </dgm:pt>
    <dgm:pt modelId="{E6C1532B-BE70-4303-88F5-9C9E823C273F}">
      <dgm:prSet/>
      <dgm:spPr/>
      <dgm:t>
        <a:bodyPr/>
        <a:lstStyle/>
        <a:p>
          <a:pPr rtl="0"/>
          <a:r>
            <a:rPr lang="en-US" b="1"/>
            <a:t>What rate to apply?</a:t>
          </a:r>
          <a:endParaRPr lang="en-US"/>
        </a:p>
      </dgm:t>
    </dgm:pt>
    <dgm:pt modelId="{9151EEB8-6D09-4231-ACEA-EDDB2B52DED7}" type="parTrans" cxnId="{E3BFCE04-5FF3-4554-A354-78E0B16D7ABA}">
      <dgm:prSet/>
      <dgm:spPr/>
      <dgm:t>
        <a:bodyPr/>
        <a:lstStyle/>
        <a:p>
          <a:endParaRPr lang="en-US"/>
        </a:p>
      </dgm:t>
    </dgm:pt>
    <dgm:pt modelId="{DC312E6B-F7CF-4B98-B441-DD8E96FBC298}" type="sibTrans" cxnId="{E3BFCE04-5FF3-4554-A354-78E0B16D7ABA}">
      <dgm:prSet/>
      <dgm:spPr/>
      <dgm:t>
        <a:bodyPr/>
        <a:lstStyle/>
        <a:p>
          <a:endParaRPr lang="en-US"/>
        </a:p>
      </dgm:t>
    </dgm:pt>
    <dgm:pt modelId="{85E20655-06E6-4C41-AF0B-FDBCD1950B0E}">
      <dgm:prSet/>
      <dgm:spPr/>
      <dgm:t>
        <a:bodyPr/>
        <a:lstStyle/>
        <a:p>
          <a:pPr rtl="0"/>
          <a:r>
            <a:rPr lang="en-US"/>
            <a:t>Lower of the two rates:</a:t>
          </a:r>
        </a:p>
      </dgm:t>
    </dgm:pt>
    <dgm:pt modelId="{FA987189-4654-4218-A75A-18DC5260DCED}" type="parTrans" cxnId="{52BB700B-6CD7-429E-9048-786C473E6757}">
      <dgm:prSet/>
      <dgm:spPr/>
      <dgm:t>
        <a:bodyPr/>
        <a:lstStyle/>
        <a:p>
          <a:endParaRPr lang="en-US"/>
        </a:p>
      </dgm:t>
    </dgm:pt>
    <dgm:pt modelId="{590C7A43-E789-427B-8704-C01D19E9D80A}" type="sibTrans" cxnId="{52BB700B-6CD7-429E-9048-786C473E6757}">
      <dgm:prSet/>
      <dgm:spPr/>
      <dgm:t>
        <a:bodyPr/>
        <a:lstStyle/>
        <a:p>
          <a:endParaRPr lang="en-US"/>
        </a:p>
      </dgm:t>
    </dgm:pt>
    <dgm:pt modelId="{DF3807D4-5816-48C1-8564-ABE47E5F75DA}">
      <dgm:prSet/>
      <dgm:spPr/>
      <dgm:t>
        <a:bodyPr/>
        <a:lstStyle/>
        <a:p>
          <a:pPr rtl="0"/>
          <a:r>
            <a:rPr lang="en-US"/>
            <a:t>Relevant rates in force; or</a:t>
          </a:r>
        </a:p>
      </dgm:t>
    </dgm:pt>
    <dgm:pt modelId="{D1F52FA9-B4FA-465B-B22D-1E5A6BA68788}" type="parTrans" cxnId="{FA7D6211-A231-42A8-BE98-BB65D87759E5}">
      <dgm:prSet/>
      <dgm:spPr/>
      <dgm:t>
        <a:bodyPr/>
        <a:lstStyle/>
        <a:p>
          <a:endParaRPr lang="en-US"/>
        </a:p>
      </dgm:t>
    </dgm:pt>
    <dgm:pt modelId="{23852A46-5E01-4D32-984F-17EDEEEA7385}" type="sibTrans" cxnId="{FA7D6211-A231-42A8-BE98-BB65D87759E5}">
      <dgm:prSet/>
      <dgm:spPr/>
      <dgm:t>
        <a:bodyPr/>
        <a:lstStyle/>
        <a:p>
          <a:endParaRPr lang="en-US"/>
        </a:p>
      </dgm:t>
    </dgm:pt>
    <dgm:pt modelId="{E820047F-06DF-4CEC-BD36-4AF5C475B1A6}">
      <dgm:prSet/>
      <dgm:spPr/>
      <dgm:t>
        <a:bodyPr/>
        <a:lstStyle/>
        <a:p>
          <a:pPr rtl="0"/>
          <a:r>
            <a:rPr lang="en-US"/>
            <a:t>Rates under the Tax Treaty – sec 2(37A)(iii) – Circular No. 728 dt. 30-10-1995</a:t>
          </a:r>
        </a:p>
      </dgm:t>
    </dgm:pt>
    <dgm:pt modelId="{D7D4002E-BA00-4A0A-BFE9-B3F76BC0152E}" type="parTrans" cxnId="{86D63351-7855-433E-BF90-81AA8E0E8899}">
      <dgm:prSet/>
      <dgm:spPr/>
      <dgm:t>
        <a:bodyPr/>
        <a:lstStyle/>
        <a:p>
          <a:endParaRPr lang="en-US"/>
        </a:p>
      </dgm:t>
    </dgm:pt>
    <dgm:pt modelId="{6FAD0C01-3382-4F50-8149-284324BAC7F3}" type="sibTrans" cxnId="{86D63351-7855-433E-BF90-81AA8E0E8899}">
      <dgm:prSet/>
      <dgm:spPr/>
      <dgm:t>
        <a:bodyPr/>
        <a:lstStyle/>
        <a:p>
          <a:endParaRPr lang="en-US"/>
        </a:p>
      </dgm:t>
    </dgm:pt>
    <dgm:pt modelId="{F634C0C0-3DDD-43A6-B1B9-6C3EED344661}" type="pres">
      <dgm:prSet presAssocID="{B657C552-0598-44A4-B896-AFE2B420ADFD}" presName="Name0" presStyleCnt="0">
        <dgm:presLayoutVars>
          <dgm:dir/>
          <dgm:animLvl val="lvl"/>
          <dgm:resizeHandles val="exact"/>
        </dgm:presLayoutVars>
      </dgm:prSet>
      <dgm:spPr/>
    </dgm:pt>
    <dgm:pt modelId="{F339D7FB-12A3-4C6B-B704-32B0B70F3284}" type="pres">
      <dgm:prSet presAssocID="{1BB71096-DC80-46F3-8CD6-13BED19F8763}" presName="linNode" presStyleCnt="0"/>
      <dgm:spPr/>
    </dgm:pt>
    <dgm:pt modelId="{6AA888D8-626D-42EB-9C0B-CF13E6916EDC}" type="pres">
      <dgm:prSet presAssocID="{1BB71096-DC80-46F3-8CD6-13BED19F8763}" presName="parentText" presStyleLbl="node1" presStyleIdx="0" presStyleCnt="3">
        <dgm:presLayoutVars>
          <dgm:chMax val="1"/>
          <dgm:bulletEnabled val="1"/>
        </dgm:presLayoutVars>
      </dgm:prSet>
      <dgm:spPr/>
    </dgm:pt>
    <dgm:pt modelId="{990100EE-521F-41F3-962D-19EC802D9F5F}" type="pres">
      <dgm:prSet presAssocID="{1BB71096-DC80-46F3-8CD6-13BED19F8763}" presName="descendantText" presStyleLbl="alignAccFollowNode1" presStyleIdx="0" presStyleCnt="3">
        <dgm:presLayoutVars>
          <dgm:bulletEnabled val="1"/>
        </dgm:presLayoutVars>
      </dgm:prSet>
      <dgm:spPr/>
    </dgm:pt>
    <dgm:pt modelId="{7B2CFABC-A9A0-441A-9447-D313A68DF00C}" type="pres">
      <dgm:prSet presAssocID="{5F8741B5-53D6-44D2-ADB2-DE70CC6F69C0}" presName="sp" presStyleCnt="0"/>
      <dgm:spPr/>
    </dgm:pt>
    <dgm:pt modelId="{6A1A9C89-A836-4DEA-83E2-E001C36E8CAC}" type="pres">
      <dgm:prSet presAssocID="{53A487C2-E7B7-46C8-ABAC-26EFD5C3CFAA}" presName="linNode" presStyleCnt="0"/>
      <dgm:spPr/>
    </dgm:pt>
    <dgm:pt modelId="{1DA00717-6430-4E58-8F1E-904BEBB1E8BE}" type="pres">
      <dgm:prSet presAssocID="{53A487C2-E7B7-46C8-ABAC-26EFD5C3CFAA}" presName="parentText" presStyleLbl="node1" presStyleIdx="1" presStyleCnt="3">
        <dgm:presLayoutVars>
          <dgm:chMax val="1"/>
          <dgm:bulletEnabled val="1"/>
        </dgm:presLayoutVars>
      </dgm:prSet>
      <dgm:spPr/>
    </dgm:pt>
    <dgm:pt modelId="{7F996FEA-D086-4829-B699-68DD1654E221}" type="pres">
      <dgm:prSet presAssocID="{53A487C2-E7B7-46C8-ABAC-26EFD5C3CFAA}" presName="descendantText" presStyleLbl="alignAccFollowNode1" presStyleIdx="1" presStyleCnt="3">
        <dgm:presLayoutVars>
          <dgm:bulletEnabled val="1"/>
        </dgm:presLayoutVars>
      </dgm:prSet>
      <dgm:spPr/>
    </dgm:pt>
    <dgm:pt modelId="{B9571D9D-1A89-4AE4-A2B3-D933BDC2CBE3}" type="pres">
      <dgm:prSet presAssocID="{4D6B5738-BAB9-47AD-B5EC-D0FFEFD19FEB}" presName="sp" presStyleCnt="0"/>
      <dgm:spPr/>
    </dgm:pt>
    <dgm:pt modelId="{DA696308-2D52-4740-BE72-AE0674CC264E}" type="pres">
      <dgm:prSet presAssocID="{E6C1532B-BE70-4303-88F5-9C9E823C273F}" presName="linNode" presStyleCnt="0"/>
      <dgm:spPr/>
    </dgm:pt>
    <dgm:pt modelId="{F111DBB9-EE14-4EC9-A4F3-BCCB0AD67850}" type="pres">
      <dgm:prSet presAssocID="{E6C1532B-BE70-4303-88F5-9C9E823C273F}" presName="parentText" presStyleLbl="node1" presStyleIdx="2" presStyleCnt="3">
        <dgm:presLayoutVars>
          <dgm:chMax val="1"/>
          <dgm:bulletEnabled val="1"/>
        </dgm:presLayoutVars>
      </dgm:prSet>
      <dgm:spPr/>
    </dgm:pt>
    <dgm:pt modelId="{B278D24E-2B3D-4008-9884-8E0DA9F1266A}" type="pres">
      <dgm:prSet presAssocID="{E6C1532B-BE70-4303-88F5-9C9E823C273F}" presName="descendantText" presStyleLbl="alignAccFollowNode1" presStyleIdx="2" presStyleCnt="3">
        <dgm:presLayoutVars>
          <dgm:bulletEnabled val="1"/>
        </dgm:presLayoutVars>
      </dgm:prSet>
      <dgm:spPr/>
    </dgm:pt>
  </dgm:ptLst>
  <dgm:cxnLst>
    <dgm:cxn modelId="{F7871102-F1A9-4A55-A793-D1165C85E3A8}" type="presOf" srcId="{184FEC4C-59AD-4856-A73B-FDC16FDDE3CF}" destId="{7F996FEA-D086-4829-B699-68DD1654E221}" srcOrd="0" destOrd="0" presId="urn:microsoft.com/office/officeart/2005/8/layout/vList5"/>
    <dgm:cxn modelId="{E3BFCE04-5FF3-4554-A354-78E0B16D7ABA}" srcId="{B657C552-0598-44A4-B896-AFE2B420ADFD}" destId="{E6C1532B-BE70-4303-88F5-9C9E823C273F}" srcOrd="2" destOrd="0" parTransId="{9151EEB8-6D09-4231-ACEA-EDDB2B52DED7}" sibTransId="{DC312E6B-F7CF-4B98-B441-DD8E96FBC298}"/>
    <dgm:cxn modelId="{52BB700B-6CD7-429E-9048-786C473E6757}" srcId="{E6C1532B-BE70-4303-88F5-9C9E823C273F}" destId="{85E20655-06E6-4C41-AF0B-FDBCD1950B0E}" srcOrd="0" destOrd="0" parTransId="{FA987189-4654-4218-A75A-18DC5260DCED}" sibTransId="{590C7A43-E789-427B-8704-C01D19E9D80A}"/>
    <dgm:cxn modelId="{4F447C0F-DB91-4FFB-A0D2-A7143150AC92}" srcId="{53A487C2-E7B7-46C8-ABAC-26EFD5C3CFAA}" destId="{184FEC4C-59AD-4856-A73B-FDC16FDDE3CF}" srcOrd="0" destOrd="0" parTransId="{43346128-282B-4FB0-8876-8F95519FB75B}" sibTransId="{1F9816E4-A84A-494E-B4F4-DC1AE95D35E5}"/>
    <dgm:cxn modelId="{FA7D6211-A231-42A8-BE98-BB65D87759E5}" srcId="{85E20655-06E6-4C41-AF0B-FDBCD1950B0E}" destId="{DF3807D4-5816-48C1-8564-ABE47E5F75DA}" srcOrd="0" destOrd="0" parTransId="{D1F52FA9-B4FA-465B-B22D-1E5A6BA68788}" sibTransId="{23852A46-5E01-4D32-984F-17EDEEEA7385}"/>
    <dgm:cxn modelId="{3B055321-D978-4BDB-8339-771CD36C0D8C}" type="presOf" srcId="{85E20655-06E6-4C41-AF0B-FDBCD1950B0E}" destId="{B278D24E-2B3D-4008-9884-8E0DA9F1266A}" srcOrd="0" destOrd="0" presId="urn:microsoft.com/office/officeart/2005/8/layout/vList5"/>
    <dgm:cxn modelId="{578FC13B-62F6-4C12-AEDC-E81FE377C513}" type="presOf" srcId="{B657C552-0598-44A4-B896-AFE2B420ADFD}" destId="{F634C0C0-3DDD-43A6-B1B9-6C3EED344661}" srcOrd="0" destOrd="0" presId="urn:microsoft.com/office/officeart/2005/8/layout/vList5"/>
    <dgm:cxn modelId="{5F6FEF3B-3F23-4E45-BCB9-E72719231603}" type="presOf" srcId="{DF3807D4-5816-48C1-8564-ABE47E5F75DA}" destId="{B278D24E-2B3D-4008-9884-8E0DA9F1266A}" srcOrd="0" destOrd="1" presId="urn:microsoft.com/office/officeart/2005/8/layout/vList5"/>
    <dgm:cxn modelId="{18A9CF6E-5F64-4A21-B5D1-3FAFBC63B5E6}" srcId="{1BB71096-DC80-46F3-8CD6-13BED19F8763}" destId="{6CED7C51-AD68-42BF-8F69-2BC297C89345}" srcOrd="1" destOrd="0" parTransId="{3EF04646-2D7F-4495-B01D-7F5F9C356E26}" sibTransId="{E2EA79B3-23D5-4765-A8E1-2C8C23024F19}"/>
    <dgm:cxn modelId="{86D63351-7855-433E-BF90-81AA8E0E8899}" srcId="{85E20655-06E6-4C41-AF0B-FDBCD1950B0E}" destId="{E820047F-06DF-4CEC-BD36-4AF5C475B1A6}" srcOrd="1" destOrd="0" parTransId="{D7D4002E-BA00-4A0A-BFE9-B3F76BC0152E}" sibTransId="{6FAD0C01-3382-4F50-8149-284324BAC7F3}"/>
    <dgm:cxn modelId="{1ED3567F-95DE-4167-B4EA-CCE41F9BD842}" type="presOf" srcId="{1BB71096-DC80-46F3-8CD6-13BED19F8763}" destId="{6AA888D8-626D-42EB-9C0B-CF13E6916EDC}" srcOrd="0" destOrd="0" presId="urn:microsoft.com/office/officeart/2005/8/layout/vList5"/>
    <dgm:cxn modelId="{0EECD08C-6237-4F5C-88E9-97F08B9B2386}" type="presOf" srcId="{E820047F-06DF-4CEC-BD36-4AF5C475B1A6}" destId="{B278D24E-2B3D-4008-9884-8E0DA9F1266A}" srcOrd="0" destOrd="2" presId="urn:microsoft.com/office/officeart/2005/8/layout/vList5"/>
    <dgm:cxn modelId="{B36BDF94-7661-4FB2-8435-6BE8FEB70A5F}" type="presOf" srcId="{53A487C2-E7B7-46C8-ABAC-26EFD5C3CFAA}" destId="{1DA00717-6430-4E58-8F1E-904BEBB1E8BE}" srcOrd="0" destOrd="0" presId="urn:microsoft.com/office/officeart/2005/8/layout/vList5"/>
    <dgm:cxn modelId="{4E2BD498-B56E-4AC0-9D41-C6F94360582C}" type="presOf" srcId="{6CED7C51-AD68-42BF-8F69-2BC297C89345}" destId="{990100EE-521F-41F3-962D-19EC802D9F5F}" srcOrd="0" destOrd="1" presId="urn:microsoft.com/office/officeart/2005/8/layout/vList5"/>
    <dgm:cxn modelId="{6E9D02AC-7CE9-4FB2-A782-E132BBE475D6}" type="presOf" srcId="{E6C1532B-BE70-4303-88F5-9C9E823C273F}" destId="{F111DBB9-EE14-4EC9-A4F3-BCCB0AD67850}" srcOrd="0" destOrd="0" presId="urn:microsoft.com/office/officeart/2005/8/layout/vList5"/>
    <dgm:cxn modelId="{385451B5-7E72-46E7-A4D3-D4443176D7BF}" srcId="{B657C552-0598-44A4-B896-AFE2B420ADFD}" destId="{1BB71096-DC80-46F3-8CD6-13BED19F8763}" srcOrd="0" destOrd="0" parTransId="{75695130-0C13-433C-80C2-85013FCC61BA}" sibTransId="{5F8741B5-53D6-44D2-ADB2-DE70CC6F69C0}"/>
    <dgm:cxn modelId="{EEA58FC2-6F80-47B9-9916-9CDD54C71AD5}" type="presOf" srcId="{39A3DB9E-7F95-406E-89B6-4C5F6ED5852B}" destId="{990100EE-521F-41F3-962D-19EC802D9F5F}" srcOrd="0" destOrd="0" presId="urn:microsoft.com/office/officeart/2005/8/layout/vList5"/>
    <dgm:cxn modelId="{CD945FD5-1DEC-4E2A-BAAC-36017027806B}" srcId="{B657C552-0598-44A4-B896-AFE2B420ADFD}" destId="{53A487C2-E7B7-46C8-ABAC-26EFD5C3CFAA}" srcOrd="1" destOrd="0" parTransId="{D2DDB422-CD50-490D-B277-471BBBA466CB}" sibTransId="{4D6B5738-BAB9-47AD-B5EC-D0FFEFD19FEB}"/>
    <dgm:cxn modelId="{55A154FE-0F62-4B21-B3C3-55587233B7DC}" srcId="{1BB71096-DC80-46F3-8CD6-13BED19F8763}" destId="{39A3DB9E-7F95-406E-89B6-4C5F6ED5852B}" srcOrd="0" destOrd="0" parTransId="{863A0EFE-8C94-42C3-948E-A826887B246B}" sibTransId="{6AD31A9D-1B2B-4DE5-ADC8-200F52ABA614}"/>
    <dgm:cxn modelId="{CB26BC5B-ACBC-444D-8D39-E62B28E864E2}" type="presParOf" srcId="{F634C0C0-3DDD-43A6-B1B9-6C3EED344661}" destId="{F339D7FB-12A3-4C6B-B704-32B0B70F3284}" srcOrd="0" destOrd="0" presId="urn:microsoft.com/office/officeart/2005/8/layout/vList5"/>
    <dgm:cxn modelId="{ABC06A93-1F3C-438D-82E6-D2E0403F6FF3}" type="presParOf" srcId="{F339D7FB-12A3-4C6B-B704-32B0B70F3284}" destId="{6AA888D8-626D-42EB-9C0B-CF13E6916EDC}" srcOrd="0" destOrd="0" presId="urn:microsoft.com/office/officeart/2005/8/layout/vList5"/>
    <dgm:cxn modelId="{B3E1583A-D6F1-4843-9E37-97D971271978}" type="presParOf" srcId="{F339D7FB-12A3-4C6B-B704-32B0B70F3284}" destId="{990100EE-521F-41F3-962D-19EC802D9F5F}" srcOrd="1" destOrd="0" presId="urn:microsoft.com/office/officeart/2005/8/layout/vList5"/>
    <dgm:cxn modelId="{5DAA0E47-33D5-4666-A082-1585DFEFFD13}" type="presParOf" srcId="{F634C0C0-3DDD-43A6-B1B9-6C3EED344661}" destId="{7B2CFABC-A9A0-441A-9447-D313A68DF00C}" srcOrd="1" destOrd="0" presId="urn:microsoft.com/office/officeart/2005/8/layout/vList5"/>
    <dgm:cxn modelId="{35BCB2A4-2EF6-4B30-97E1-A1805B24FF49}" type="presParOf" srcId="{F634C0C0-3DDD-43A6-B1B9-6C3EED344661}" destId="{6A1A9C89-A836-4DEA-83E2-E001C36E8CAC}" srcOrd="2" destOrd="0" presId="urn:microsoft.com/office/officeart/2005/8/layout/vList5"/>
    <dgm:cxn modelId="{4FD2612F-755A-4082-8E8D-226175C68BE5}" type="presParOf" srcId="{6A1A9C89-A836-4DEA-83E2-E001C36E8CAC}" destId="{1DA00717-6430-4E58-8F1E-904BEBB1E8BE}" srcOrd="0" destOrd="0" presId="urn:microsoft.com/office/officeart/2005/8/layout/vList5"/>
    <dgm:cxn modelId="{54E11866-F608-49CF-B087-4025DA8B61AD}" type="presParOf" srcId="{6A1A9C89-A836-4DEA-83E2-E001C36E8CAC}" destId="{7F996FEA-D086-4829-B699-68DD1654E221}" srcOrd="1" destOrd="0" presId="urn:microsoft.com/office/officeart/2005/8/layout/vList5"/>
    <dgm:cxn modelId="{AC28BD42-E9DD-48B7-AA44-6B0F40DB39C6}" type="presParOf" srcId="{F634C0C0-3DDD-43A6-B1B9-6C3EED344661}" destId="{B9571D9D-1A89-4AE4-A2B3-D933BDC2CBE3}" srcOrd="3" destOrd="0" presId="urn:microsoft.com/office/officeart/2005/8/layout/vList5"/>
    <dgm:cxn modelId="{F979110A-FEF0-48D8-B049-244623AE1531}" type="presParOf" srcId="{F634C0C0-3DDD-43A6-B1B9-6C3EED344661}" destId="{DA696308-2D52-4740-BE72-AE0674CC264E}" srcOrd="4" destOrd="0" presId="urn:microsoft.com/office/officeart/2005/8/layout/vList5"/>
    <dgm:cxn modelId="{C7B8F270-837E-4471-B604-545CB24DA9B7}" type="presParOf" srcId="{DA696308-2D52-4740-BE72-AE0674CC264E}" destId="{F111DBB9-EE14-4EC9-A4F3-BCCB0AD67850}" srcOrd="0" destOrd="0" presId="urn:microsoft.com/office/officeart/2005/8/layout/vList5"/>
    <dgm:cxn modelId="{4D355AF5-CE3E-4091-AC38-5E676F4D47CC}" type="presParOf" srcId="{DA696308-2D52-4740-BE72-AE0674CC264E}" destId="{B278D24E-2B3D-4008-9884-8E0DA9F1266A}"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1BD53BC-EEB2-499B-9158-D97B729F6348}"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0DA81BA3-1D8A-4C4C-B065-C5E17F2AE5EF}">
      <dgm:prSet/>
      <dgm:spPr/>
      <dgm:t>
        <a:bodyPr/>
        <a:lstStyle/>
        <a:p>
          <a:pPr rtl="0"/>
          <a:r>
            <a:rPr lang="en-US"/>
            <a:t>Section 4(2) – “chargeable” </a:t>
          </a:r>
        </a:p>
      </dgm:t>
    </dgm:pt>
    <dgm:pt modelId="{1EE97508-949A-43C1-8CB6-C5B4ED6B1D7F}" type="parTrans" cxnId="{0CA0AF1F-8FD0-4A48-8CB2-8564CF5272CB}">
      <dgm:prSet/>
      <dgm:spPr/>
      <dgm:t>
        <a:bodyPr/>
        <a:lstStyle/>
        <a:p>
          <a:endParaRPr lang="en-US"/>
        </a:p>
      </dgm:t>
    </dgm:pt>
    <dgm:pt modelId="{03ADA49F-9865-4729-AD01-DE49CE736DFF}" type="sibTrans" cxnId="{0CA0AF1F-8FD0-4A48-8CB2-8564CF5272CB}">
      <dgm:prSet/>
      <dgm:spPr/>
      <dgm:t>
        <a:bodyPr/>
        <a:lstStyle/>
        <a:p>
          <a:endParaRPr lang="en-US"/>
        </a:p>
      </dgm:t>
    </dgm:pt>
    <dgm:pt modelId="{4AE99BBC-FFC0-4BAE-A713-130E78EDA6F5}">
      <dgm:prSet/>
      <dgm:spPr/>
      <dgm:t>
        <a:bodyPr/>
        <a:lstStyle/>
        <a:p>
          <a:pPr rtl="0"/>
          <a:r>
            <a:rPr lang="en-US"/>
            <a:t>Section 195 </a:t>
          </a:r>
          <a:r>
            <a:rPr lang="en-US" u="sng"/>
            <a:t>not</a:t>
          </a:r>
          <a:r>
            <a:rPr lang="en-US"/>
            <a:t> a charging but a machinery provision to give effect to Section 4(2). Eli Lily’s case (312 ITR 225)(SC)</a:t>
          </a:r>
        </a:p>
      </dgm:t>
    </dgm:pt>
    <dgm:pt modelId="{56EAEAF6-7B4D-48CD-9871-CAF1C96EED29}" type="parTrans" cxnId="{16FA92CE-2C25-4470-8A3A-4BA8B9D7933E}">
      <dgm:prSet/>
      <dgm:spPr/>
      <dgm:t>
        <a:bodyPr/>
        <a:lstStyle/>
        <a:p>
          <a:endParaRPr lang="en-US"/>
        </a:p>
      </dgm:t>
    </dgm:pt>
    <dgm:pt modelId="{2A9092BF-B421-4433-8695-7DCE223E9F6D}" type="sibTrans" cxnId="{16FA92CE-2C25-4470-8A3A-4BA8B9D7933E}">
      <dgm:prSet/>
      <dgm:spPr/>
      <dgm:t>
        <a:bodyPr/>
        <a:lstStyle/>
        <a:p>
          <a:endParaRPr lang="en-US"/>
        </a:p>
      </dgm:t>
    </dgm:pt>
    <dgm:pt modelId="{AD849D1B-87DF-4ABD-92C9-6389622F2593}">
      <dgm:prSet/>
      <dgm:spPr/>
      <dgm:t>
        <a:bodyPr/>
        <a:lstStyle/>
        <a:p>
          <a:pPr rtl="0"/>
          <a:r>
            <a:rPr lang="en-US"/>
            <a:t>Withholding tax is an offshoot of chargeability - not independent of it. </a:t>
          </a:r>
        </a:p>
      </dgm:t>
    </dgm:pt>
    <dgm:pt modelId="{A485B3E1-A1A6-4A9C-884B-6D8F78BB02E0}" type="parTrans" cxnId="{D38D1350-B8C2-4DD3-90D5-14EEB84B94D6}">
      <dgm:prSet/>
      <dgm:spPr/>
      <dgm:t>
        <a:bodyPr/>
        <a:lstStyle/>
        <a:p>
          <a:endParaRPr lang="en-US"/>
        </a:p>
      </dgm:t>
    </dgm:pt>
    <dgm:pt modelId="{6B2D354D-A5D6-483B-A6C2-2A7FE12DCEDF}" type="sibTrans" cxnId="{D38D1350-B8C2-4DD3-90D5-14EEB84B94D6}">
      <dgm:prSet/>
      <dgm:spPr/>
      <dgm:t>
        <a:bodyPr/>
        <a:lstStyle/>
        <a:p>
          <a:endParaRPr lang="en-US"/>
        </a:p>
      </dgm:t>
    </dgm:pt>
    <dgm:pt modelId="{1938AECF-7F3E-43DC-BA59-498875ABBFD5}">
      <dgm:prSet/>
      <dgm:spPr/>
      <dgm:t>
        <a:bodyPr/>
        <a:lstStyle/>
        <a:p>
          <a:pPr rtl="0"/>
          <a:r>
            <a:rPr lang="en-US"/>
            <a:t>Whether payer is under obligation to withhold tax , even if the receipt is not taxable in the hands of the payee?</a:t>
          </a:r>
        </a:p>
      </dgm:t>
    </dgm:pt>
    <dgm:pt modelId="{49F9634C-AD2F-4AB0-A3AA-4C918F555205}" type="parTrans" cxnId="{42ABD08D-2523-4736-A59D-172D3EE9B915}">
      <dgm:prSet/>
      <dgm:spPr/>
      <dgm:t>
        <a:bodyPr/>
        <a:lstStyle/>
        <a:p>
          <a:endParaRPr lang="en-US"/>
        </a:p>
      </dgm:t>
    </dgm:pt>
    <dgm:pt modelId="{CE0B57BC-BFB0-444C-BE89-99DDBF26936C}" type="sibTrans" cxnId="{42ABD08D-2523-4736-A59D-172D3EE9B915}">
      <dgm:prSet/>
      <dgm:spPr/>
      <dgm:t>
        <a:bodyPr/>
        <a:lstStyle/>
        <a:p>
          <a:endParaRPr lang="en-US"/>
        </a:p>
      </dgm:t>
    </dgm:pt>
    <dgm:pt modelId="{DE4C236F-765C-4A63-90E9-77BAD084028A}">
      <dgm:prSet/>
      <dgm:spPr/>
      <dgm:t>
        <a:bodyPr/>
        <a:lstStyle/>
        <a:p>
          <a:pPr rtl="0"/>
          <a:r>
            <a:rPr lang="en-GB"/>
            <a:t>G. E. India Technologies v. CIT  (327 ITR 456)(SC)</a:t>
          </a:r>
          <a:endParaRPr lang="en-US"/>
        </a:p>
      </dgm:t>
    </dgm:pt>
    <dgm:pt modelId="{717037FB-EBCF-4E9E-8754-F268A2088E06}" type="parTrans" cxnId="{E1D744CA-F9E3-4D4E-A3A4-BB9CA8A94651}">
      <dgm:prSet/>
      <dgm:spPr/>
      <dgm:t>
        <a:bodyPr/>
        <a:lstStyle/>
        <a:p>
          <a:endParaRPr lang="en-US"/>
        </a:p>
      </dgm:t>
    </dgm:pt>
    <dgm:pt modelId="{9E8A88B8-D27E-48D3-931F-4083835DEC13}" type="sibTrans" cxnId="{E1D744CA-F9E3-4D4E-A3A4-BB9CA8A94651}">
      <dgm:prSet/>
      <dgm:spPr/>
      <dgm:t>
        <a:bodyPr/>
        <a:lstStyle/>
        <a:p>
          <a:endParaRPr lang="en-US"/>
        </a:p>
      </dgm:t>
    </dgm:pt>
    <dgm:pt modelId="{2DF946C5-1733-4BF0-864E-897838A5E6FF}">
      <dgm:prSet/>
      <dgm:spPr/>
      <dgm:t>
        <a:bodyPr/>
        <a:lstStyle/>
        <a:p>
          <a:pPr rtl="0"/>
          <a:r>
            <a:rPr lang="en-GB"/>
            <a:t>Cooper Engineering v CIT (68 ITR 457)</a:t>
          </a:r>
          <a:r>
            <a:rPr lang="en-US"/>
            <a:t> (Bom)</a:t>
          </a:r>
        </a:p>
      </dgm:t>
    </dgm:pt>
    <dgm:pt modelId="{54C541F1-AF32-47C2-9911-6D6B28E7D86A}" type="parTrans" cxnId="{1E28E19F-3127-4C6A-A506-BEBC0F58DE02}">
      <dgm:prSet/>
      <dgm:spPr/>
      <dgm:t>
        <a:bodyPr/>
        <a:lstStyle/>
        <a:p>
          <a:endParaRPr lang="en-US"/>
        </a:p>
      </dgm:t>
    </dgm:pt>
    <dgm:pt modelId="{C9A7B5FA-9095-4698-A17F-B3615B4983D3}" type="sibTrans" cxnId="{1E28E19F-3127-4C6A-A506-BEBC0F58DE02}">
      <dgm:prSet/>
      <dgm:spPr/>
      <dgm:t>
        <a:bodyPr/>
        <a:lstStyle/>
        <a:p>
          <a:endParaRPr lang="en-US"/>
        </a:p>
      </dgm:t>
    </dgm:pt>
    <dgm:pt modelId="{C821F855-D9D6-44D4-9041-7D88B99E46EC}">
      <dgm:prSet/>
      <dgm:spPr/>
      <dgm:t>
        <a:bodyPr/>
        <a:lstStyle/>
        <a:p>
          <a:pPr rtl="0"/>
          <a:r>
            <a:rPr lang="en-US"/>
            <a:t>Transmission Corporation’s case (239 ITR 587) (SC).</a:t>
          </a:r>
        </a:p>
      </dgm:t>
    </dgm:pt>
    <dgm:pt modelId="{0AA806FD-13AD-4627-8BAD-52A6535A7E14}" type="parTrans" cxnId="{2D2BC78B-90C8-4A00-9F9F-59C934D4611B}">
      <dgm:prSet/>
      <dgm:spPr/>
      <dgm:t>
        <a:bodyPr/>
        <a:lstStyle/>
        <a:p>
          <a:endParaRPr lang="en-US"/>
        </a:p>
      </dgm:t>
    </dgm:pt>
    <dgm:pt modelId="{0A2735B3-D8E3-4B1C-934B-C2CFC74FB280}" type="sibTrans" cxnId="{2D2BC78B-90C8-4A00-9F9F-59C934D4611B}">
      <dgm:prSet/>
      <dgm:spPr/>
      <dgm:t>
        <a:bodyPr/>
        <a:lstStyle/>
        <a:p>
          <a:endParaRPr lang="en-US"/>
        </a:p>
      </dgm:t>
    </dgm:pt>
    <dgm:pt modelId="{0B5295A5-87DB-4E45-8A14-22482E013885}">
      <dgm:prSet/>
      <dgm:spPr/>
      <dgm:t>
        <a:bodyPr/>
        <a:lstStyle/>
        <a:p>
          <a:pPr rtl="0"/>
          <a:r>
            <a:rPr lang="en-GB"/>
            <a:t>Vijay Ship Breaking Corporation v. CIT (314 ITR 309)</a:t>
          </a:r>
          <a:r>
            <a:rPr lang="en-US"/>
            <a:t> </a:t>
          </a:r>
        </a:p>
      </dgm:t>
    </dgm:pt>
    <dgm:pt modelId="{B63536CE-CFAB-49DB-A7DC-F7C88273AA8C}" type="parTrans" cxnId="{35832578-0147-4E7B-AA8D-62256D0FDB05}">
      <dgm:prSet/>
      <dgm:spPr/>
      <dgm:t>
        <a:bodyPr/>
        <a:lstStyle/>
        <a:p>
          <a:endParaRPr lang="en-US"/>
        </a:p>
      </dgm:t>
    </dgm:pt>
    <dgm:pt modelId="{97958177-B19E-418E-A83A-04A794642C89}" type="sibTrans" cxnId="{35832578-0147-4E7B-AA8D-62256D0FDB05}">
      <dgm:prSet/>
      <dgm:spPr/>
      <dgm:t>
        <a:bodyPr/>
        <a:lstStyle/>
        <a:p>
          <a:endParaRPr lang="en-US"/>
        </a:p>
      </dgm:t>
    </dgm:pt>
    <dgm:pt modelId="{CECA35ED-A525-445C-A973-2223435D239C}">
      <dgm:prSet/>
      <dgm:spPr/>
      <dgm:t>
        <a:bodyPr/>
        <a:lstStyle/>
        <a:p>
          <a:pPr rtl="0"/>
          <a:r>
            <a:rPr lang="en-US"/>
            <a:t>Maharashtra State  Electricity Board v. DCIT (90 ITD 793)</a:t>
          </a:r>
        </a:p>
      </dgm:t>
    </dgm:pt>
    <dgm:pt modelId="{D4519815-4B3E-4702-B54E-59CA4884F610}" type="parTrans" cxnId="{B72ECDB1-532D-4956-A419-7ED149DDF5F8}">
      <dgm:prSet/>
      <dgm:spPr/>
      <dgm:t>
        <a:bodyPr/>
        <a:lstStyle/>
        <a:p>
          <a:endParaRPr lang="en-US"/>
        </a:p>
      </dgm:t>
    </dgm:pt>
    <dgm:pt modelId="{21242A38-E774-4A81-A965-D4884E194AA5}" type="sibTrans" cxnId="{B72ECDB1-532D-4956-A419-7ED149DDF5F8}">
      <dgm:prSet/>
      <dgm:spPr/>
      <dgm:t>
        <a:bodyPr/>
        <a:lstStyle/>
        <a:p>
          <a:endParaRPr lang="en-US"/>
        </a:p>
      </dgm:t>
    </dgm:pt>
    <dgm:pt modelId="{8F50893E-5A3E-4481-8F2A-B418BCF9ADA6}" type="pres">
      <dgm:prSet presAssocID="{B1BD53BC-EEB2-499B-9158-D97B729F6348}" presName="linear" presStyleCnt="0">
        <dgm:presLayoutVars>
          <dgm:animLvl val="lvl"/>
          <dgm:resizeHandles val="exact"/>
        </dgm:presLayoutVars>
      </dgm:prSet>
      <dgm:spPr/>
    </dgm:pt>
    <dgm:pt modelId="{D721EFA1-B3B8-489C-8D07-559479602797}" type="pres">
      <dgm:prSet presAssocID="{0DA81BA3-1D8A-4C4C-B065-C5E17F2AE5EF}" presName="parentText" presStyleLbl="node1" presStyleIdx="0" presStyleCnt="4">
        <dgm:presLayoutVars>
          <dgm:chMax val="0"/>
          <dgm:bulletEnabled val="1"/>
        </dgm:presLayoutVars>
      </dgm:prSet>
      <dgm:spPr/>
    </dgm:pt>
    <dgm:pt modelId="{C8571778-CA90-44D6-ACBA-D0078BD3C09B}" type="pres">
      <dgm:prSet presAssocID="{03ADA49F-9865-4729-AD01-DE49CE736DFF}" presName="spacer" presStyleCnt="0"/>
      <dgm:spPr/>
    </dgm:pt>
    <dgm:pt modelId="{CFF280E6-AD1B-4AFD-A7B3-8FB2718A5008}" type="pres">
      <dgm:prSet presAssocID="{4AE99BBC-FFC0-4BAE-A713-130E78EDA6F5}" presName="parentText" presStyleLbl="node1" presStyleIdx="1" presStyleCnt="4">
        <dgm:presLayoutVars>
          <dgm:chMax val="0"/>
          <dgm:bulletEnabled val="1"/>
        </dgm:presLayoutVars>
      </dgm:prSet>
      <dgm:spPr/>
    </dgm:pt>
    <dgm:pt modelId="{92055840-A188-48B1-B4BD-CED803120454}" type="pres">
      <dgm:prSet presAssocID="{2A9092BF-B421-4433-8695-7DCE223E9F6D}" presName="spacer" presStyleCnt="0"/>
      <dgm:spPr/>
    </dgm:pt>
    <dgm:pt modelId="{BAE9421A-2A43-4275-92C3-ED7D49D741CD}" type="pres">
      <dgm:prSet presAssocID="{AD849D1B-87DF-4ABD-92C9-6389622F2593}" presName="parentText" presStyleLbl="node1" presStyleIdx="2" presStyleCnt="4">
        <dgm:presLayoutVars>
          <dgm:chMax val="0"/>
          <dgm:bulletEnabled val="1"/>
        </dgm:presLayoutVars>
      </dgm:prSet>
      <dgm:spPr/>
    </dgm:pt>
    <dgm:pt modelId="{7B076567-17BC-421E-9DAB-F87FF815BBB0}" type="pres">
      <dgm:prSet presAssocID="{6B2D354D-A5D6-483B-A6C2-2A7FE12DCEDF}" presName="spacer" presStyleCnt="0"/>
      <dgm:spPr/>
    </dgm:pt>
    <dgm:pt modelId="{04F6A7B2-1BC7-449A-B94F-844B9150B819}" type="pres">
      <dgm:prSet presAssocID="{1938AECF-7F3E-43DC-BA59-498875ABBFD5}" presName="parentText" presStyleLbl="node1" presStyleIdx="3" presStyleCnt="4">
        <dgm:presLayoutVars>
          <dgm:chMax val="0"/>
          <dgm:bulletEnabled val="1"/>
        </dgm:presLayoutVars>
      </dgm:prSet>
      <dgm:spPr/>
    </dgm:pt>
    <dgm:pt modelId="{FE820212-95C8-4D5E-8CF4-D74D8E2C49F8}" type="pres">
      <dgm:prSet presAssocID="{1938AECF-7F3E-43DC-BA59-498875ABBFD5}" presName="childText" presStyleLbl="revTx" presStyleIdx="0" presStyleCnt="1">
        <dgm:presLayoutVars>
          <dgm:bulletEnabled val="1"/>
        </dgm:presLayoutVars>
      </dgm:prSet>
      <dgm:spPr/>
    </dgm:pt>
  </dgm:ptLst>
  <dgm:cxnLst>
    <dgm:cxn modelId="{801D950A-24FD-4318-99D5-5A66AD6B0385}" type="presOf" srcId="{2DF946C5-1733-4BF0-864E-897838A5E6FF}" destId="{FE820212-95C8-4D5E-8CF4-D74D8E2C49F8}" srcOrd="0" destOrd="1" presId="urn:microsoft.com/office/officeart/2005/8/layout/vList2"/>
    <dgm:cxn modelId="{B3854D1B-C281-4196-82DC-BB508457F88D}" type="presOf" srcId="{AD849D1B-87DF-4ABD-92C9-6389622F2593}" destId="{BAE9421A-2A43-4275-92C3-ED7D49D741CD}" srcOrd="0" destOrd="0" presId="urn:microsoft.com/office/officeart/2005/8/layout/vList2"/>
    <dgm:cxn modelId="{0CA0AF1F-8FD0-4A48-8CB2-8564CF5272CB}" srcId="{B1BD53BC-EEB2-499B-9158-D97B729F6348}" destId="{0DA81BA3-1D8A-4C4C-B065-C5E17F2AE5EF}" srcOrd="0" destOrd="0" parTransId="{1EE97508-949A-43C1-8CB6-C5B4ED6B1D7F}" sibTransId="{03ADA49F-9865-4729-AD01-DE49CE736DFF}"/>
    <dgm:cxn modelId="{0604C33E-73E2-463F-8DA0-7D341C73E378}" type="presOf" srcId="{0DA81BA3-1D8A-4C4C-B065-C5E17F2AE5EF}" destId="{D721EFA1-B3B8-489C-8D07-559479602797}" srcOrd="0" destOrd="0" presId="urn:microsoft.com/office/officeart/2005/8/layout/vList2"/>
    <dgm:cxn modelId="{64E4E35C-96C7-4564-A934-2453F7E990C6}" type="presOf" srcId="{DE4C236F-765C-4A63-90E9-77BAD084028A}" destId="{FE820212-95C8-4D5E-8CF4-D74D8E2C49F8}" srcOrd="0" destOrd="0" presId="urn:microsoft.com/office/officeart/2005/8/layout/vList2"/>
    <dgm:cxn modelId="{D51A7442-ED3F-4630-A2E3-A1CEC7184599}" type="presOf" srcId="{C821F855-D9D6-44D4-9041-7D88B99E46EC}" destId="{FE820212-95C8-4D5E-8CF4-D74D8E2C49F8}" srcOrd="0" destOrd="2" presId="urn:microsoft.com/office/officeart/2005/8/layout/vList2"/>
    <dgm:cxn modelId="{8A3C9C6A-12D6-4E5A-AEA1-DF5A74123BCA}" type="presOf" srcId="{0B5295A5-87DB-4E45-8A14-22482E013885}" destId="{FE820212-95C8-4D5E-8CF4-D74D8E2C49F8}" srcOrd="0" destOrd="3" presId="urn:microsoft.com/office/officeart/2005/8/layout/vList2"/>
    <dgm:cxn modelId="{D38D1350-B8C2-4DD3-90D5-14EEB84B94D6}" srcId="{B1BD53BC-EEB2-499B-9158-D97B729F6348}" destId="{AD849D1B-87DF-4ABD-92C9-6389622F2593}" srcOrd="2" destOrd="0" parTransId="{A485B3E1-A1A6-4A9C-884B-6D8F78BB02E0}" sibTransId="{6B2D354D-A5D6-483B-A6C2-2A7FE12DCEDF}"/>
    <dgm:cxn modelId="{35832578-0147-4E7B-AA8D-62256D0FDB05}" srcId="{1938AECF-7F3E-43DC-BA59-498875ABBFD5}" destId="{0B5295A5-87DB-4E45-8A14-22482E013885}" srcOrd="3" destOrd="0" parTransId="{B63536CE-CFAB-49DB-A7DC-F7C88273AA8C}" sibTransId="{97958177-B19E-418E-A83A-04A794642C89}"/>
    <dgm:cxn modelId="{56FF9378-88E6-4805-8BD5-497212780CCF}" type="presOf" srcId="{B1BD53BC-EEB2-499B-9158-D97B729F6348}" destId="{8F50893E-5A3E-4481-8F2A-B418BCF9ADA6}" srcOrd="0" destOrd="0" presId="urn:microsoft.com/office/officeart/2005/8/layout/vList2"/>
    <dgm:cxn modelId="{553B067A-C026-4B09-9BBA-4DCC19BAEBFD}" type="presOf" srcId="{CECA35ED-A525-445C-A973-2223435D239C}" destId="{FE820212-95C8-4D5E-8CF4-D74D8E2C49F8}" srcOrd="0" destOrd="4" presId="urn:microsoft.com/office/officeart/2005/8/layout/vList2"/>
    <dgm:cxn modelId="{2D2BC78B-90C8-4A00-9F9F-59C934D4611B}" srcId="{1938AECF-7F3E-43DC-BA59-498875ABBFD5}" destId="{C821F855-D9D6-44D4-9041-7D88B99E46EC}" srcOrd="2" destOrd="0" parTransId="{0AA806FD-13AD-4627-8BAD-52A6535A7E14}" sibTransId="{0A2735B3-D8E3-4B1C-934B-C2CFC74FB280}"/>
    <dgm:cxn modelId="{42ABD08D-2523-4736-A59D-172D3EE9B915}" srcId="{B1BD53BC-EEB2-499B-9158-D97B729F6348}" destId="{1938AECF-7F3E-43DC-BA59-498875ABBFD5}" srcOrd="3" destOrd="0" parTransId="{49F9634C-AD2F-4AB0-A3AA-4C918F555205}" sibTransId="{CE0B57BC-BFB0-444C-BE89-99DDBF26936C}"/>
    <dgm:cxn modelId="{48DEFD9A-A9DE-4187-AAAB-51C2581A4F41}" type="presOf" srcId="{1938AECF-7F3E-43DC-BA59-498875ABBFD5}" destId="{04F6A7B2-1BC7-449A-B94F-844B9150B819}" srcOrd="0" destOrd="0" presId="urn:microsoft.com/office/officeart/2005/8/layout/vList2"/>
    <dgm:cxn modelId="{1E28E19F-3127-4C6A-A506-BEBC0F58DE02}" srcId="{1938AECF-7F3E-43DC-BA59-498875ABBFD5}" destId="{2DF946C5-1733-4BF0-864E-897838A5E6FF}" srcOrd="1" destOrd="0" parTransId="{54C541F1-AF32-47C2-9911-6D6B28E7D86A}" sibTransId="{C9A7B5FA-9095-4698-A17F-B3615B4983D3}"/>
    <dgm:cxn modelId="{B72ECDB1-532D-4956-A419-7ED149DDF5F8}" srcId="{1938AECF-7F3E-43DC-BA59-498875ABBFD5}" destId="{CECA35ED-A525-445C-A973-2223435D239C}" srcOrd="4" destOrd="0" parTransId="{D4519815-4B3E-4702-B54E-59CA4884F610}" sibTransId="{21242A38-E774-4A81-A965-D4884E194AA5}"/>
    <dgm:cxn modelId="{E1D744CA-F9E3-4D4E-A3A4-BB9CA8A94651}" srcId="{1938AECF-7F3E-43DC-BA59-498875ABBFD5}" destId="{DE4C236F-765C-4A63-90E9-77BAD084028A}" srcOrd="0" destOrd="0" parTransId="{717037FB-EBCF-4E9E-8754-F268A2088E06}" sibTransId="{9E8A88B8-D27E-48D3-931F-4083835DEC13}"/>
    <dgm:cxn modelId="{16FA92CE-2C25-4470-8A3A-4BA8B9D7933E}" srcId="{B1BD53BC-EEB2-499B-9158-D97B729F6348}" destId="{4AE99BBC-FFC0-4BAE-A713-130E78EDA6F5}" srcOrd="1" destOrd="0" parTransId="{56EAEAF6-7B4D-48CD-9871-CAF1C96EED29}" sibTransId="{2A9092BF-B421-4433-8695-7DCE223E9F6D}"/>
    <dgm:cxn modelId="{7F88CFFB-70D2-42D1-A63F-FF1EB877BA27}" type="presOf" srcId="{4AE99BBC-FFC0-4BAE-A713-130E78EDA6F5}" destId="{CFF280E6-AD1B-4AFD-A7B3-8FB2718A5008}" srcOrd="0" destOrd="0" presId="urn:microsoft.com/office/officeart/2005/8/layout/vList2"/>
    <dgm:cxn modelId="{9D12CF71-F89A-47BD-8D7E-D0E587F9B1DA}" type="presParOf" srcId="{8F50893E-5A3E-4481-8F2A-B418BCF9ADA6}" destId="{D721EFA1-B3B8-489C-8D07-559479602797}" srcOrd="0" destOrd="0" presId="urn:microsoft.com/office/officeart/2005/8/layout/vList2"/>
    <dgm:cxn modelId="{3DD16BCA-E52B-4F7D-8872-AC75286010F4}" type="presParOf" srcId="{8F50893E-5A3E-4481-8F2A-B418BCF9ADA6}" destId="{C8571778-CA90-44D6-ACBA-D0078BD3C09B}" srcOrd="1" destOrd="0" presId="urn:microsoft.com/office/officeart/2005/8/layout/vList2"/>
    <dgm:cxn modelId="{B4EC37B5-0B7D-4D29-A973-70E3EFF8C997}" type="presParOf" srcId="{8F50893E-5A3E-4481-8F2A-B418BCF9ADA6}" destId="{CFF280E6-AD1B-4AFD-A7B3-8FB2718A5008}" srcOrd="2" destOrd="0" presId="urn:microsoft.com/office/officeart/2005/8/layout/vList2"/>
    <dgm:cxn modelId="{3A1B2AD2-8463-4237-BC0E-A4AA1A85BA87}" type="presParOf" srcId="{8F50893E-5A3E-4481-8F2A-B418BCF9ADA6}" destId="{92055840-A188-48B1-B4BD-CED803120454}" srcOrd="3" destOrd="0" presId="urn:microsoft.com/office/officeart/2005/8/layout/vList2"/>
    <dgm:cxn modelId="{6DF7B8DC-D8C9-4025-95EE-3314F8342E64}" type="presParOf" srcId="{8F50893E-5A3E-4481-8F2A-B418BCF9ADA6}" destId="{BAE9421A-2A43-4275-92C3-ED7D49D741CD}" srcOrd="4" destOrd="0" presId="urn:microsoft.com/office/officeart/2005/8/layout/vList2"/>
    <dgm:cxn modelId="{622A99CD-5461-4C68-B579-1CDB92E7DE48}" type="presParOf" srcId="{8F50893E-5A3E-4481-8F2A-B418BCF9ADA6}" destId="{7B076567-17BC-421E-9DAB-F87FF815BBB0}" srcOrd="5" destOrd="0" presId="urn:microsoft.com/office/officeart/2005/8/layout/vList2"/>
    <dgm:cxn modelId="{376DCAEB-D5F9-4EE0-809C-0F77FEFB5B49}" type="presParOf" srcId="{8F50893E-5A3E-4481-8F2A-B418BCF9ADA6}" destId="{04F6A7B2-1BC7-449A-B94F-844B9150B819}" srcOrd="6" destOrd="0" presId="urn:microsoft.com/office/officeart/2005/8/layout/vList2"/>
    <dgm:cxn modelId="{E764B051-E16C-44A1-801E-A0A1163585A6}" type="presParOf" srcId="{8F50893E-5A3E-4481-8F2A-B418BCF9ADA6}" destId="{FE820212-95C8-4D5E-8CF4-D74D8E2C49F8}"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6C071F1-7798-4DDD-B6CC-83A4579DDCA7}"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en-US"/>
        </a:p>
      </dgm:t>
    </dgm:pt>
    <dgm:pt modelId="{7CB387FD-BF90-47D5-A8D0-6ADB2A1017F6}">
      <dgm:prSet/>
      <dgm:spPr/>
      <dgm:t>
        <a:bodyPr/>
        <a:lstStyle/>
        <a:p>
          <a:r>
            <a:rPr lang="en-US"/>
            <a:t>GE India Technology Centre 327 ITR 456 SC</a:t>
          </a:r>
        </a:p>
      </dgm:t>
    </dgm:pt>
    <dgm:pt modelId="{000F34D9-EA7C-4A66-9543-74716DEBDFC6}" type="parTrans" cxnId="{1500053D-31C0-4A3A-B470-8E6839C9AFC0}">
      <dgm:prSet/>
      <dgm:spPr/>
      <dgm:t>
        <a:bodyPr/>
        <a:lstStyle/>
        <a:p>
          <a:endParaRPr lang="en-US"/>
        </a:p>
      </dgm:t>
    </dgm:pt>
    <dgm:pt modelId="{97CAED96-2430-4D55-A8A4-ED28D0CC1118}" type="sibTrans" cxnId="{1500053D-31C0-4A3A-B470-8E6839C9AFC0}">
      <dgm:prSet/>
      <dgm:spPr/>
      <dgm:t>
        <a:bodyPr/>
        <a:lstStyle/>
        <a:p>
          <a:endParaRPr lang="en-US"/>
        </a:p>
      </dgm:t>
    </dgm:pt>
    <dgm:pt modelId="{BBB294CC-2361-4359-91A6-86B8FE1C77F7}">
      <dgm:prSet/>
      <dgm:spPr/>
      <dgm:t>
        <a:bodyPr/>
        <a:lstStyle/>
        <a:p>
          <a:r>
            <a:rPr lang="en-US"/>
            <a:t>Where payment was not chargeable to tax, no tax is deductible even though no application was made to AO</a:t>
          </a:r>
        </a:p>
      </dgm:t>
    </dgm:pt>
    <dgm:pt modelId="{270E695E-EBAB-4382-BF53-8966649B436A}" type="parTrans" cxnId="{6F1E8F41-93C7-4812-BB9F-1CC4A05880F0}">
      <dgm:prSet/>
      <dgm:spPr/>
      <dgm:t>
        <a:bodyPr/>
        <a:lstStyle/>
        <a:p>
          <a:endParaRPr lang="en-US"/>
        </a:p>
      </dgm:t>
    </dgm:pt>
    <dgm:pt modelId="{BD715C92-9FFD-4E11-9758-63CBCFA4CDC0}" type="sibTrans" cxnId="{6F1E8F41-93C7-4812-BB9F-1CC4A05880F0}">
      <dgm:prSet/>
      <dgm:spPr/>
      <dgm:t>
        <a:bodyPr/>
        <a:lstStyle/>
        <a:p>
          <a:endParaRPr lang="en-US"/>
        </a:p>
      </dgm:t>
    </dgm:pt>
    <dgm:pt modelId="{9A21A2E0-B978-4664-A737-D2D57917891B}">
      <dgm:prSet/>
      <dgm:spPr/>
      <dgm:t>
        <a:bodyPr/>
        <a:lstStyle/>
        <a:p>
          <a:r>
            <a:rPr lang="en-US"/>
            <a:t>CBDT Instruction 2/2014</a:t>
          </a:r>
        </a:p>
      </dgm:t>
    </dgm:pt>
    <dgm:pt modelId="{7752CE8C-2C26-4E28-9792-74D5548882AF}" type="parTrans" cxnId="{6653586E-1EC3-4504-ADE6-95955BC44537}">
      <dgm:prSet/>
      <dgm:spPr/>
      <dgm:t>
        <a:bodyPr/>
        <a:lstStyle/>
        <a:p>
          <a:endParaRPr lang="en-US"/>
        </a:p>
      </dgm:t>
    </dgm:pt>
    <dgm:pt modelId="{27825BD1-0632-43C1-97EC-9EE1EF7290E5}" type="sibTrans" cxnId="{6653586E-1EC3-4504-ADE6-95955BC44537}">
      <dgm:prSet/>
      <dgm:spPr/>
      <dgm:t>
        <a:bodyPr/>
        <a:lstStyle/>
        <a:p>
          <a:endParaRPr lang="en-US"/>
        </a:p>
      </dgm:t>
    </dgm:pt>
    <dgm:pt modelId="{0B06AB57-71DE-47E0-9DEA-CE9140E327E2}">
      <dgm:prSet/>
      <dgm:spPr/>
      <dgm:t>
        <a:bodyPr/>
        <a:lstStyle/>
        <a:p>
          <a:r>
            <a:rPr lang="en-US"/>
            <a:t>Only income component to be determined and taxed</a:t>
          </a:r>
        </a:p>
      </dgm:t>
    </dgm:pt>
    <dgm:pt modelId="{274D901E-9815-4115-9EC8-5DCFA17B1CE7}" type="parTrans" cxnId="{84CBCCDE-2EF8-4CF8-80AF-704F8EE18D13}">
      <dgm:prSet/>
      <dgm:spPr/>
      <dgm:t>
        <a:bodyPr/>
        <a:lstStyle/>
        <a:p>
          <a:endParaRPr lang="en-US"/>
        </a:p>
      </dgm:t>
    </dgm:pt>
    <dgm:pt modelId="{F9F57016-7327-496B-81E2-4844548F73EF}" type="sibTrans" cxnId="{84CBCCDE-2EF8-4CF8-80AF-704F8EE18D13}">
      <dgm:prSet/>
      <dgm:spPr/>
      <dgm:t>
        <a:bodyPr/>
        <a:lstStyle/>
        <a:p>
          <a:endParaRPr lang="en-US"/>
        </a:p>
      </dgm:t>
    </dgm:pt>
    <dgm:pt modelId="{DC2D7FB1-1E4C-4ACF-BE4B-20F8E840B382}" type="pres">
      <dgm:prSet presAssocID="{F6C071F1-7798-4DDD-B6CC-83A4579DDCA7}" presName="Name0" presStyleCnt="0">
        <dgm:presLayoutVars>
          <dgm:dir/>
          <dgm:animLvl val="lvl"/>
          <dgm:resizeHandles val="exact"/>
        </dgm:presLayoutVars>
      </dgm:prSet>
      <dgm:spPr/>
    </dgm:pt>
    <dgm:pt modelId="{F922F388-0414-4A41-BFFA-A3321A87AC64}" type="pres">
      <dgm:prSet presAssocID="{7CB387FD-BF90-47D5-A8D0-6ADB2A1017F6}" presName="linNode" presStyleCnt="0"/>
      <dgm:spPr/>
    </dgm:pt>
    <dgm:pt modelId="{AF75ABD7-65A4-4DC1-8E47-06C403BE3922}" type="pres">
      <dgm:prSet presAssocID="{7CB387FD-BF90-47D5-A8D0-6ADB2A1017F6}" presName="parentText" presStyleLbl="node1" presStyleIdx="0" presStyleCnt="2">
        <dgm:presLayoutVars>
          <dgm:chMax val="1"/>
          <dgm:bulletEnabled val="1"/>
        </dgm:presLayoutVars>
      </dgm:prSet>
      <dgm:spPr/>
    </dgm:pt>
    <dgm:pt modelId="{3C86F9F1-57FC-4380-BB25-7B11DD279B1B}" type="pres">
      <dgm:prSet presAssocID="{7CB387FD-BF90-47D5-A8D0-6ADB2A1017F6}" presName="descendantText" presStyleLbl="alignAccFollowNode1" presStyleIdx="0" presStyleCnt="2">
        <dgm:presLayoutVars>
          <dgm:bulletEnabled val="1"/>
        </dgm:presLayoutVars>
      </dgm:prSet>
      <dgm:spPr/>
    </dgm:pt>
    <dgm:pt modelId="{E17600EF-6911-4983-9749-C0F8DEABF5BD}" type="pres">
      <dgm:prSet presAssocID="{97CAED96-2430-4D55-A8A4-ED28D0CC1118}" presName="sp" presStyleCnt="0"/>
      <dgm:spPr/>
    </dgm:pt>
    <dgm:pt modelId="{2A0E16E3-11D8-49B6-BE14-E3DB5351F9A5}" type="pres">
      <dgm:prSet presAssocID="{9A21A2E0-B978-4664-A737-D2D57917891B}" presName="linNode" presStyleCnt="0"/>
      <dgm:spPr/>
    </dgm:pt>
    <dgm:pt modelId="{ED038FBA-7E59-4F79-837A-D142BD055B5A}" type="pres">
      <dgm:prSet presAssocID="{9A21A2E0-B978-4664-A737-D2D57917891B}" presName="parentText" presStyleLbl="node1" presStyleIdx="1" presStyleCnt="2">
        <dgm:presLayoutVars>
          <dgm:chMax val="1"/>
          <dgm:bulletEnabled val="1"/>
        </dgm:presLayoutVars>
      </dgm:prSet>
      <dgm:spPr/>
    </dgm:pt>
    <dgm:pt modelId="{DA779C6C-7CCB-43DD-81AE-6424EF786D03}" type="pres">
      <dgm:prSet presAssocID="{9A21A2E0-B978-4664-A737-D2D57917891B}" presName="descendantText" presStyleLbl="alignAccFollowNode1" presStyleIdx="1" presStyleCnt="2">
        <dgm:presLayoutVars>
          <dgm:bulletEnabled val="1"/>
        </dgm:presLayoutVars>
      </dgm:prSet>
      <dgm:spPr/>
    </dgm:pt>
  </dgm:ptLst>
  <dgm:cxnLst>
    <dgm:cxn modelId="{8EAF7225-B446-4CCC-A74C-4C5C53A9753C}" type="presOf" srcId="{F6C071F1-7798-4DDD-B6CC-83A4579DDCA7}" destId="{DC2D7FB1-1E4C-4ACF-BE4B-20F8E840B382}" srcOrd="0" destOrd="0" presId="urn:microsoft.com/office/officeart/2005/8/layout/vList5"/>
    <dgm:cxn modelId="{1500053D-31C0-4A3A-B470-8E6839C9AFC0}" srcId="{F6C071F1-7798-4DDD-B6CC-83A4579DDCA7}" destId="{7CB387FD-BF90-47D5-A8D0-6ADB2A1017F6}" srcOrd="0" destOrd="0" parTransId="{000F34D9-EA7C-4A66-9543-74716DEBDFC6}" sibTransId="{97CAED96-2430-4D55-A8A4-ED28D0CC1118}"/>
    <dgm:cxn modelId="{6F1E8F41-93C7-4812-BB9F-1CC4A05880F0}" srcId="{7CB387FD-BF90-47D5-A8D0-6ADB2A1017F6}" destId="{BBB294CC-2361-4359-91A6-86B8FE1C77F7}" srcOrd="0" destOrd="0" parTransId="{270E695E-EBAB-4382-BF53-8966649B436A}" sibTransId="{BD715C92-9FFD-4E11-9758-63CBCFA4CDC0}"/>
    <dgm:cxn modelId="{EBE42E48-9B33-48D5-8EEF-30EC76FBE276}" type="presOf" srcId="{9A21A2E0-B978-4664-A737-D2D57917891B}" destId="{ED038FBA-7E59-4F79-837A-D142BD055B5A}" srcOrd="0" destOrd="0" presId="urn:microsoft.com/office/officeart/2005/8/layout/vList5"/>
    <dgm:cxn modelId="{6E1BA468-58D0-4162-A907-8D9F51C4C1B9}" type="presOf" srcId="{BBB294CC-2361-4359-91A6-86B8FE1C77F7}" destId="{3C86F9F1-57FC-4380-BB25-7B11DD279B1B}" srcOrd="0" destOrd="0" presId="urn:microsoft.com/office/officeart/2005/8/layout/vList5"/>
    <dgm:cxn modelId="{6653586E-1EC3-4504-ADE6-95955BC44537}" srcId="{F6C071F1-7798-4DDD-B6CC-83A4579DDCA7}" destId="{9A21A2E0-B978-4664-A737-D2D57917891B}" srcOrd="1" destOrd="0" parTransId="{7752CE8C-2C26-4E28-9792-74D5548882AF}" sibTransId="{27825BD1-0632-43C1-97EC-9EE1EF7290E5}"/>
    <dgm:cxn modelId="{49C76F58-6314-4510-9DB6-F5422DECB122}" type="presOf" srcId="{7CB387FD-BF90-47D5-A8D0-6ADB2A1017F6}" destId="{AF75ABD7-65A4-4DC1-8E47-06C403BE3922}" srcOrd="0" destOrd="0" presId="urn:microsoft.com/office/officeart/2005/8/layout/vList5"/>
    <dgm:cxn modelId="{7F4F7CC1-E3D8-4376-A437-3DD73B0A31EF}" type="presOf" srcId="{0B06AB57-71DE-47E0-9DEA-CE9140E327E2}" destId="{DA779C6C-7CCB-43DD-81AE-6424EF786D03}" srcOrd="0" destOrd="0" presId="urn:microsoft.com/office/officeart/2005/8/layout/vList5"/>
    <dgm:cxn modelId="{84CBCCDE-2EF8-4CF8-80AF-704F8EE18D13}" srcId="{9A21A2E0-B978-4664-A737-D2D57917891B}" destId="{0B06AB57-71DE-47E0-9DEA-CE9140E327E2}" srcOrd="0" destOrd="0" parTransId="{274D901E-9815-4115-9EC8-5DCFA17B1CE7}" sibTransId="{F9F57016-7327-496B-81E2-4844548F73EF}"/>
    <dgm:cxn modelId="{F06AAC94-DDBE-49EE-AA1A-416B5711BDA2}" type="presParOf" srcId="{DC2D7FB1-1E4C-4ACF-BE4B-20F8E840B382}" destId="{F922F388-0414-4A41-BFFA-A3321A87AC64}" srcOrd="0" destOrd="0" presId="urn:microsoft.com/office/officeart/2005/8/layout/vList5"/>
    <dgm:cxn modelId="{FD503781-A637-48F0-8F8E-9C61201BBB81}" type="presParOf" srcId="{F922F388-0414-4A41-BFFA-A3321A87AC64}" destId="{AF75ABD7-65A4-4DC1-8E47-06C403BE3922}" srcOrd="0" destOrd="0" presId="urn:microsoft.com/office/officeart/2005/8/layout/vList5"/>
    <dgm:cxn modelId="{47CD892B-10C6-4C95-B4D6-05CE1D51D5A0}" type="presParOf" srcId="{F922F388-0414-4A41-BFFA-A3321A87AC64}" destId="{3C86F9F1-57FC-4380-BB25-7B11DD279B1B}" srcOrd="1" destOrd="0" presId="urn:microsoft.com/office/officeart/2005/8/layout/vList5"/>
    <dgm:cxn modelId="{1CD9D9B2-CEA6-404A-B347-21447B2F971E}" type="presParOf" srcId="{DC2D7FB1-1E4C-4ACF-BE4B-20F8E840B382}" destId="{E17600EF-6911-4983-9749-C0F8DEABF5BD}" srcOrd="1" destOrd="0" presId="urn:microsoft.com/office/officeart/2005/8/layout/vList5"/>
    <dgm:cxn modelId="{1EB06F1D-C409-43ED-9BC7-A1C1DD8019DE}" type="presParOf" srcId="{DC2D7FB1-1E4C-4ACF-BE4B-20F8E840B382}" destId="{2A0E16E3-11D8-49B6-BE14-E3DB5351F9A5}" srcOrd="2" destOrd="0" presId="urn:microsoft.com/office/officeart/2005/8/layout/vList5"/>
    <dgm:cxn modelId="{7BE87570-CE30-4D05-8668-12D35E37A02C}" type="presParOf" srcId="{2A0E16E3-11D8-49B6-BE14-E3DB5351F9A5}" destId="{ED038FBA-7E59-4F79-837A-D142BD055B5A}" srcOrd="0" destOrd="0" presId="urn:microsoft.com/office/officeart/2005/8/layout/vList5"/>
    <dgm:cxn modelId="{D9E926C4-3DAC-4CCE-A130-7F82E3AF578C}" type="presParOf" srcId="{2A0E16E3-11D8-49B6-BE14-E3DB5351F9A5}" destId="{DA779C6C-7CCB-43DD-81AE-6424EF786D03}"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D8CEBD32-5412-4D12-BBCB-BFFE70D9E615}" type="doc">
      <dgm:prSet loTypeId="urn:microsoft.com/office/officeart/2009/3/layout/HorizontalOrganizationChart" loCatId="hierarchy" qsTypeId="urn:microsoft.com/office/officeart/2005/8/quickstyle/simple1" qsCatId="simple" csTypeId="urn:microsoft.com/office/officeart/2005/8/colors/colorful1#3" csCatId="colorful" phldr="1"/>
      <dgm:spPr/>
      <dgm:t>
        <a:bodyPr/>
        <a:lstStyle/>
        <a:p>
          <a:endParaRPr lang="en-US"/>
        </a:p>
      </dgm:t>
    </dgm:pt>
    <dgm:pt modelId="{087FB7BF-3864-4D8F-ACC3-13F1E39A4088}">
      <dgm:prSet/>
      <dgm:spPr/>
      <dgm:t>
        <a:bodyPr/>
        <a:lstStyle/>
        <a:p>
          <a:pPr rtl="0"/>
          <a:r>
            <a:rPr lang="en-US" dirty="0"/>
            <a:t>B</a:t>
          </a:r>
          <a:r>
            <a:rPr lang="en-US" b="1" dirty="0"/>
            <a:t>eneficial of </a:t>
          </a:r>
          <a:endParaRPr lang="en-US" dirty="0"/>
        </a:p>
      </dgm:t>
    </dgm:pt>
    <dgm:pt modelId="{09022D1B-796B-4B69-9296-6E2D6466B5B5}" type="parTrans" cxnId="{C07AEE2C-EC44-4C5C-8BF7-48DEF4BBEC0D}">
      <dgm:prSet/>
      <dgm:spPr/>
      <dgm:t>
        <a:bodyPr/>
        <a:lstStyle/>
        <a:p>
          <a:endParaRPr lang="en-US"/>
        </a:p>
      </dgm:t>
    </dgm:pt>
    <dgm:pt modelId="{F39FC92A-624E-48F4-AF56-A8ECC0F5C9CE}" type="sibTrans" cxnId="{C07AEE2C-EC44-4C5C-8BF7-48DEF4BBEC0D}">
      <dgm:prSet/>
      <dgm:spPr/>
      <dgm:t>
        <a:bodyPr/>
        <a:lstStyle/>
        <a:p>
          <a:endParaRPr lang="en-US"/>
        </a:p>
      </dgm:t>
    </dgm:pt>
    <dgm:pt modelId="{E8732F91-AEFD-4758-A64E-F96BE91F722E}">
      <dgm:prSet/>
      <dgm:spPr/>
      <dgm:t>
        <a:bodyPr/>
        <a:lstStyle/>
        <a:p>
          <a:pPr rtl="0"/>
          <a:r>
            <a:rPr lang="en-US" b="1"/>
            <a:t>Income tax Act or</a:t>
          </a:r>
          <a:endParaRPr lang="en-US"/>
        </a:p>
      </dgm:t>
    </dgm:pt>
    <dgm:pt modelId="{C1FFF0C2-E3F8-4CA5-B40D-285946D24BBB}" type="parTrans" cxnId="{2B104259-374E-49A2-9B8A-AEBC040A9782}">
      <dgm:prSet/>
      <dgm:spPr/>
      <dgm:t>
        <a:bodyPr/>
        <a:lstStyle/>
        <a:p>
          <a:endParaRPr lang="en-US"/>
        </a:p>
      </dgm:t>
    </dgm:pt>
    <dgm:pt modelId="{73C10D45-2FED-4DF6-A985-174704BAA373}" type="sibTrans" cxnId="{2B104259-374E-49A2-9B8A-AEBC040A9782}">
      <dgm:prSet/>
      <dgm:spPr/>
      <dgm:t>
        <a:bodyPr/>
        <a:lstStyle/>
        <a:p>
          <a:endParaRPr lang="en-US"/>
        </a:p>
      </dgm:t>
    </dgm:pt>
    <dgm:pt modelId="{5E1091FE-DC17-430F-96CA-6A4749E7E234}">
      <dgm:prSet/>
      <dgm:spPr/>
      <dgm:t>
        <a:bodyPr/>
        <a:lstStyle/>
        <a:p>
          <a:pPr rtl="0"/>
          <a:r>
            <a:rPr lang="en-US" b="1"/>
            <a:t>DTAA </a:t>
          </a:r>
          <a:endParaRPr lang="en-US"/>
        </a:p>
      </dgm:t>
    </dgm:pt>
    <dgm:pt modelId="{DEBE6E64-AA4D-4142-AC12-A0B2D0F41D83}" type="parTrans" cxnId="{AE73702C-3C8B-43DA-9D7A-39DA8CEADB4E}">
      <dgm:prSet/>
      <dgm:spPr/>
      <dgm:t>
        <a:bodyPr/>
        <a:lstStyle/>
        <a:p>
          <a:endParaRPr lang="en-US"/>
        </a:p>
      </dgm:t>
    </dgm:pt>
    <dgm:pt modelId="{234C1124-9084-401E-974E-86D574CBAA19}" type="sibTrans" cxnId="{AE73702C-3C8B-43DA-9D7A-39DA8CEADB4E}">
      <dgm:prSet/>
      <dgm:spPr/>
      <dgm:t>
        <a:bodyPr/>
        <a:lstStyle/>
        <a:p>
          <a:endParaRPr lang="en-US"/>
        </a:p>
      </dgm:t>
    </dgm:pt>
    <dgm:pt modelId="{9BBA0415-0758-4E6F-8BC8-FD7D480750B8}">
      <dgm:prSet/>
      <dgm:spPr/>
      <dgm:t>
        <a:bodyPr/>
        <a:lstStyle/>
        <a:p>
          <a:pPr rtl="0"/>
          <a:r>
            <a:rPr lang="en-US" dirty="0"/>
            <a:t>However for availing benefit of DTAA it is compulsory to </a:t>
          </a:r>
          <a:r>
            <a:rPr lang="en-US" b="1" u="sng" dirty="0"/>
            <a:t>obtain TRC </a:t>
          </a:r>
          <a:r>
            <a:rPr lang="en-US" dirty="0"/>
            <a:t>of the Payee Non Resident</a:t>
          </a:r>
        </a:p>
      </dgm:t>
    </dgm:pt>
    <dgm:pt modelId="{35A7A3CA-D7AA-4D3F-ABF9-A747E36ADECD}" type="parTrans" cxnId="{518F7885-29F5-42DD-989B-1556C25D3BC0}">
      <dgm:prSet/>
      <dgm:spPr/>
      <dgm:t>
        <a:bodyPr/>
        <a:lstStyle/>
        <a:p>
          <a:endParaRPr lang="en-US"/>
        </a:p>
      </dgm:t>
    </dgm:pt>
    <dgm:pt modelId="{C71FEF2C-3CBF-40A7-B111-72B50AFD94A0}" type="sibTrans" cxnId="{518F7885-29F5-42DD-989B-1556C25D3BC0}">
      <dgm:prSet/>
      <dgm:spPr/>
      <dgm:t>
        <a:bodyPr/>
        <a:lstStyle/>
        <a:p>
          <a:endParaRPr lang="en-US"/>
        </a:p>
      </dgm:t>
    </dgm:pt>
    <dgm:pt modelId="{BDB5F78F-BA54-4023-8D92-776FFCAB0E50}" type="pres">
      <dgm:prSet presAssocID="{D8CEBD32-5412-4D12-BBCB-BFFE70D9E615}" presName="hierChild1" presStyleCnt="0">
        <dgm:presLayoutVars>
          <dgm:orgChart val="1"/>
          <dgm:chPref val="1"/>
          <dgm:dir/>
          <dgm:animOne val="branch"/>
          <dgm:animLvl val="lvl"/>
          <dgm:resizeHandles/>
        </dgm:presLayoutVars>
      </dgm:prSet>
      <dgm:spPr/>
    </dgm:pt>
    <dgm:pt modelId="{D40038AD-571F-4C8B-B8EE-57DB92EBDB7E}" type="pres">
      <dgm:prSet presAssocID="{087FB7BF-3864-4D8F-ACC3-13F1E39A4088}" presName="hierRoot1" presStyleCnt="0">
        <dgm:presLayoutVars>
          <dgm:hierBranch val="init"/>
        </dgm:presLayoutVars>
      </dgm:prSet>
      <dgm:spPr/>
    </dgm:pt>
    <dgm:pt modelId="{25881FE1-5041-484B-9DA3-8F2025C11EEA}" type="pres">
      <dgm:prSet presAssocID="{087FB7BF-3864-4D8F-ACC3-13F1E39A4088}" presName="rootComposite1" presStyleCnt="0"/>
      <dgm:spPr/>
    </dgm:pt>
    <dgm:pt modelId="{D85CD75E-E53F-45B8-882B-5B26749B9273}" type="pres">
      <dgm:prSet presAssocID="{087FB7BF-3864-4D8F-ACC3-13F1E39A4088}" presName="rootText1" presStyleLbl="node0" presStyleIdx="0" presStyleCnt="2">
        <dgm:presLayoutVars>
          <dgm:chPref val="3"/>
        </dgm:presLayoutVars>
      </dgm:prSet>
      <dgm:spPr/>
    </dgm:pt>
    <dgm:pt modelId="{43F7F9EB-D33D-44A6-B295-F6ADAD5852FA}" type="pres">
      <dgm:prSet presAssocID="{087FB7BF-3864-4D8F-ACC3-13F1E39A4088}" presName="rootConnector1" presStyleLbl="node1" presStyleIdx="0" presStyleCnt="0"/>
      <dgm:spPr/>
    </dgm:pt>
    <dgm:pt modelId="{D50285FD-EBE9-42AC-B78C-A02ED907DB20}" type="pres">
      <dgm:prSet presAssocID="{087FB7BF-3864-4D8F-ACC3-13F1E39A4088}" presName="hierChild2" presStyleCnt="0"/>
      <dgm:spPr/>
    </dgm:pt>
    <dgm:pt modelId="{C6862D63-66F4-455E-9374-B368C1010462}" type="pres">
      <dgm:prSet presAssocID="{C1FFF0C2-E3F8-4CA5-B40D-285946D24BBB}" presName="Name64" presStyleLbl="parChTrans1D2" presStyleIdx="0" presStyleCnt="2"/>
      <dgm:spPr/>
    </dgm:pt>
    <dgm:pt modelId="{E4CE96E6-8A14-4AB6-882B-E3395DD0F3F6}" type="pres">
      <dgm:prSet presAssocID="{E8732F91-AEFD-4758-A64E-F96BE91F722E}" presName="hierRoot2" presStyleCnt="0">
        <dgm:presLayoutVars>
          <dgm:hierBranch val="init"/>
        </dgm:presLayoutVars>
      </dgm:prSet>
      <dgm:spPr/>
    </dgm:pt>
    <dgm:pt modelId="{CA8E3A1A-2864-4C27-BB3E-3E59573B435A}" type="pres">
      <dgm:prSet presAssocID="{E8732F91-AEFD-4758-A64E-F96BE91F722E}" presName="rootComposite" presStyleCnt="0"/>
      <dgm:spPr/>
    </dgm:pt>
    <dgm:pt modelId="{0BFB8640-6C68-48EA-9A41-9749BC2D7C0E}" type="pres">
      <dgm:prSet presAssocID="{E8732F91-AEFD-4758-A64E-F96BE91F722E}" presName="rootText" presStyleLbl="node2" presStyleIdx="0" presStyleCnt="2">
        <dgm:presLayoutVars>
          <dgm:chPref val="3"/>
        </dgm:presLayoutVars>
      </dgm:prSet>
      <dgm:spPr/>
    </dgm:pt>
    <dgm:pt modelId="{2F93783B-70F7-4F1D-BD54-153BA48F87FD}" type="pres">
      <dgm:prSet presAssocID="{E8732F91-AEFD-4758-A64E-F96BE91F722E}" presName="rootConnector" presStyleLbl="node2" presStyleIdx="0" presStyleCnt="2"/>
      <dgm:spPr/>
    </dgm:pt>
    <dgm:pt modelId="{A67BADFF-1275-4A6C-811B-41B05CEC4660}" type="pres">
      <dgm:prSet presAssocID="{E8732F91-AEFD-4758-A64E-F96BE91F722E}" presName="hierChild4" presStyleCnt="0"/>
      <dgm:spPr/>
    </dgm:pt>
    <dgm:pt modelId="{E6002EFC-6FA3-4433-9771-E81C1C907700}" type="pres">
      <dgm:prSet presAssocID="{E8732F91-AEFD-4758-A64E-F96BE91F722E}" presName="hierChild5" presStyleCnt="0"/>
      <dgm:spPr/>
    </dgm:pt>
    <dgm:pt modelId="{2D573008-22A3-4993-B387-5E81D739C004}" type="pres">
      <dgm:prSet presAssocID="{DEBE6E64-AA4D-4142-AC12-A0B2D0F41D83}" presName="Name64" presStyleLbl="parChTrans1D2" presStyleIdx="1" presStyleCnt="2"/>
      <dgm:spPr/>
    </dgm:pt>
    <dgm:pt modelId="{9745716E-6C04-4F06-9F6C-807B999F4F6C}" type="pres">
      <dgm:prSet presAssocID="{5E1091FE-DC17-430F-96CA-6A4749E7E234}" presName="hierRoot2" presStyleCnt="0">
        <dgm:presLayoutVars>
          <dgm:hierBranch val="init"/>
        </dgm:presLayoutVars>
      </dgm:prSet>
      <dgm:spPr/>
    </dgm:pt>
    <dgm:pt modelId="{BB381D0B-CD6E-412E-8CC5-293FE78B7FB6}" type="pres">
      <dgm:prSet presAssocID="{5E1091FE-DC17-430F-96CA-6A4749E7E234}" presName="rootComposite" presStyleCnt="0"/>
      <dgm:spPr/>
    </dgm:pt>
    <dgm:pt modelId="{2775FDF2-AB12-41F0-9A66-74BBFDB64C27}" type="pres">
      <dgm:prSet presAssocID="{5E1091FE-DC17-430F-96CA-6A4749E7E234}" presName="rootText" presStyleLbl="node2" presStyleIdx="1" presStyleCnt="2">
        <dgm:presLayoutVars>
          <dgm:chPref val="3"/>
        </dgm:presLayoutVars>
      </dgm:prSet>
      <dgm:spPr/>
    </dgm:pt>
    <dgm:pt modelId="{630F2599-03C8-4A5C-B9D7-96C6B2D3F5C8}" type="pres">
      <dgm:prSet presAssocID="{5E1091FE-DC17-430F-96CA-6A4749E7E234}" presName="rootConnector" presStyleLbl="node2" presStyleIdx="1" presStyleCnt="2"/>
      <dgm:spPr/>
    </dgm:pt>
    <dgm:pt modelId="{29186C27-42CE-4AB6-848F-1D7C54740453}" type="pres">
      <dgm:prSet presAssocID="{5E1091FE-DC17-430F-96CA-6A4749E7E234}" presName="hierChild4" presStyleCnt="0"/>
      <dgm:spPr/>
    </dgm:pt>
    <dgm:pt modelId="{82EA91E2-D962-4B3B-94B0-5AEA65BDF0BD}" type="pres">
      <dgm:prSet presAssocID="{5E1091FE-DC17-430F-96CA-6A4749E7E234}" presName="hierChild5" presStyleCnt="0"/>
      <dgm:spPr/>
    </dgm:pt>
    <dgm:pt modelId="{33F31AE8-4B8A-4887-8006-D5924ED8406B}" type="pres">
      <dgm:prSet presAssocID="{087FB7BF-3864-4D8F-ACC3-13F1E39A4088}" presName="hierChild3" presStyleCnt="0"/>
      <dgm:spPr/>
    </dgm:pt>
    <dgm:pt modelId="{60657E0B-B45B-4C7B-9393-DA98FBE426D6}" type="pres">
      <dgm:prSet presAssocID="{9BBA0415-0758-4E6F-8BC8-FD7D480750B8}" presName="hierRoot1" presStyleCnt="0">
        <dgm:presLayoutVars>
          <dgm:hierBranch val="init"/>
        </dgm:presLayoutVars>
      </dgm:prSet>
      <dgm:spPr/>
    </dgm:pt>
    <dgm:pt modelId="{5FDFF2AC-BFC7-4922-97B3-9249C6CDA8A2}" type="pres">
      <dgm:prSet presAssocID="{9BBA0415-0758-4E6F-8BC8-FD7D480750B8}" presName="rootComposite1" presStyleCnt="0"/>
      <dgm:spPr/>
    </dgm:pt>
    <dgm:pt modelId="{F301BAB8-EA71-43CA-9343-548199B81194}" type="pres">
      <dgm:prSet presAssocID="{9BBA0415-0758-4E6F-8BC8-FD7D480750B8}" presName="rootText1" presStyleLbl="node0" presStyleIdx="1" presStyleCnt="2">
        <dgm:presLayoutVars>
          <dgm:chPref val="3"/>
        </dgm:presLayoutVars>
      </dgm:prSet>
      <dgm:spPr/>
    </dgm:pt>
    <dgm:pt modelId="{147CF7A7-4091-4E66-8DB6-C247638672EF}" type="pres">
      <dgm:prSet presAssocID="{9BBA0415-0758-4E6F-8BC8-FD7D480750B8}" presName="rootConnector1" presStyleLbl="node1" presStyleIdx="0" presStyleCnt="0"/>
      <dgm:spPr/>
    </dgm:pt>
    <dgm:pt modelId="{95E98154-E5C1-4489-AAA3-60964AB7E993}" type="pres">
      <dgm:prSet presAssocID="{9BBA0415-0758-4E6F-8BC8-FD7D480750B8}" presName="hierChild2" presStyleCnt="0"/>
      <dgm:spPr/>
    </dgm:pt>
    <dgm:pt modelId="{904F71A2-6082-4FF7-BCF4-F4331F184A5F}" type="pres">
      <dgm:prSet presAssocID="{9BBA0415-0758-4E6F-8BC8-FD7D480750B8}" presName="hierChild3" presStyleCnt="0"/>
      <dgm:spPr/>
    </dgm:pt>
  </dgm:ptLst>
  <dgm:cxnLst>
    <dgm:cxn modelId="{2DFDEF07-4D39-4385-9BF3-9FED498859D7}" type="presOf" srcId="{5E1091FE-DC17-430F-96CA-6A4749E7E234}" destId="{2775FDF2-AB12-41F0-9A66-74BBFDB64C27}" srcOrd="0" destOrd="0" presId="urn:microsoft.com/office/officeart/2009/3/layout/HorizontalOrganizationChart"/>
    <dgm:cxn modelId="{B7888D16-C472-4E63-B2B4-82D4E580529E}" type="presOf" srcId="{DEBE6E64-AA4D-4142-AC12-A0B2D0F41D83}" destId="{2D573008-22A3-4993-B387-5E81D739C004}" srcOrd="0" destOrd="0" presId="urn:microsoft.com/office/officeart/2009/3/layout/HorizontalOrganizationChart"/>
    <dgm:cxn modelId="{AE73702C-3C8B-43DA-9D7A-39DA8CEADB4E}" srcId="{087FB7BF-3864-4D8F-ACC3-13F1E39A4088}" destId="{5E1091FE-DC17-430F-96CA-6A4749E7E234}" srcOrd="1" destOrd="0" parTransId="{DEBE6E64-AA4D-4142-AC12-A0B2D0F41D83}" sibTransId="{234C1124-9084-401E-974E-86D574CBAA19}"/>
    <dgm:cxn modelId="{C07AEE2C-EC44-4C5C-8BF7-48DEF4BBEC0D}" srcId="{D8CEBD32-5412-4D12-BBCB-BFFE70D9E615}" destId="{087FB7BF-3864-4D8F-ACC3-13F1E39A4088}" srcOrd="0" destOrd="0" parTransId="{09022D1B-796B-4B69-9296-6E2D6466B5B5}" sibTransId="{F39FC92A-624E-48F4-AF56-A8ECC0F5C9CE}"/>
    <dgm:cxn modelId="{4B62345D-9DB3-44EB-A80B-600C5481D117}" type="presOf" srcId="{9BBA0415-0758-4E6F-8BC8-FD7D480750B8}" destId="{F301BAB8-EA71-43CA-9343-548199B81194}" srcOrd="0" destOrd="0" presId="urn:microsoft.com/office/officeart/2009/3/layout/HorizontalOrganizationChart"/>
    <dgm:cxn modelId="{C036BC42-3284-4232-B2E4-4DA01D6D507B}" type="presOf" srcId="{9BBA0415-0758-4E6F-8BC8-FD7D480750B8}" destId="{147CF7A7-4091-4E66-8DB6-C247638672EF}" srcOrd="1" destOrd="0" presId="urn:microsoft.com/office/officeart/2009/3/layout/HorizontalOrganizationChart"/>
    <dgm:cxn modelId="{191A4854-8537-4B3B-BDAD-8B6DFB8A8C5D}" type="presOf" srcId="{087FB7BF-3864-4D8F-ACC3-13F1E39A4088}" destId="{D85CD75E-E53F-45B8-882B-5B26749B9273}" srcOrd="0" destOrd="0" presId="urn:microsoft.com/office/officeart/2009/3/layout/HorizontalOrganizationChart"/>
    <dgm:cxn modelId="{2B104259-374E-49A2-9B8A-AEBC040A9782}" srcId="{087FB7BF-3864-4D8F-ACC3-13F1E39A4088}" destId="{E8732F91-AEFD-4758-A64E-F96BE91F722E}" srcOrd="0" destOrd="0" parTransId="{C1FFF0C2-E3F8-4CA5-B40D-285946D24BBB}" sibTransId="{73C10D45-2FED-4DF6-A985-174704BAA373}"/>
    <dgm:cxn modelId="{F025417D-FD9E-42A9-A7D4-93E9CC25284E}" type="presOf" srcId="{E8732F91-AEFD-4758-A64E-F96BE91F722E}" destId="{0BFB8640-6C68-48EA-9A41-9749BC2D7C0E}" srcOrd="0" destOrd="0" presId="urn:microsoft.com/office/officeart/2009/3/layout/HorizontalOrganizationChart"/>
    <dgm:cxn modelId="{518F7885-29F5-42DD-989B-1556C25D3BC0}" srcId="{D8CEBD32-5412-4D12-BBCB-BFFE70D9E615}" destId="{9BBA0415-0758-4E6F-8BC8-FD7D480750B8}" srcOrd="1" destOrd="0" parTransId="{35A7A3CA-D7AA-4D3F-ABF9-A747E36ADECD}" sibTransId="{C71FEF2C-3CBF-40A7-B111-72B50AFD94A0}"/>
    <dgm:cxn modelId="{74313B99-40D9-425A-BCA8-40CAC0C956D2}" type="presOf" srcId="{D8CEBD32-5412-4D12-BBCB-BFFE70D9E615}" destId="{BDB5F78F-BA54-4023-8D92-776FFCAB0E50}" srcOrd="0" destOrd="0" presId="urn:microsoft.com/office/officeart/2009/3/layout/HorizontalOrganizationChart"/>
    <dgm:cxn modelId="{9A2D8AA3-39D3-4F9C-A7EA-8C240701B05E}" type="presOf" srcId="{5E1091FE-DC17-430F-96CA-6A4749E7E234}" destId="{630F2599-03C8-4A5C-B9D7-96C6B2D3F5C8}" srcOrd="1" destOrd="0" presId="urn:microsoft.com/office/officeart/2009/3/layout/HorizontalOrganizationChart"/>
    <dgm:cxn modelId="{EC0DDBAF-B385-45E3-9D6D-552E74EC517D}" type="presOf" srcId="{E8732F91-AEFD-4758-A64E-F96BE91F722E}" destId="{2F93783B-70F7-4F1D-BD54-153BA48F87FD}" srcOrd="1" destOrd="0" presId="urn:microsoft.com/office/officeart/2009/3/layout/HorizontalOrganizationChart"/>
    <dgm:cxn modelId="{144B81BE-2426-44FF-A0CF-98A71381C8B5}" type="presOf" srcId="{C1FFF0C2-E3F8-4CA5-B40D-285946D24BBB}" destId="{C6862D63-66F4-455E-9374-B368C1010462}" srcOrd="0" destOrd="0" presId="urn:microsoft.com/office/officeart/2009/3/layout/HorizontalOrganizationChart"/>
    <dgm:cxn modelId="{9942E4D3-B0C1-44A3-8606-798FCD8CE993}" type="presOf" srcId="{087FB7BF-3864-4D8F-ACC3-13F1E39A4088}" destId="{43F7F9EB-D33D-44A6-B295-F6ADAD5852FA}" srcOrd="1" destOrd="0" presId="urn:microsoft.com/office/officeart/2009/3/layout/HorizontalOrganizationChart"/>
    <dgm:cxn modelId="{66B9BF38-56A5-4078-99AA-19A8219C57E9}" type="presParOf" srcId="{BDB5F78F-BA54-4023-8D92-776FFCAB0E50}" destId="{D40038AD-571F-4C8B-B8EE-57DB92EBDB7E}" srcOrd="0" destOrd="0" presId="urn:microsoft.com/office/officeart/2009/3/layout/HorizontalOrganizationChart"/>
    <dgm:cxn modelId="{0B2FB3A0-C63D-4938-B5E0-BF36A329BAD6}" type="presParOf" srcId="{D40038AD-571F-4C8B-B8EE-57DB92EBDB7E}" destId="{25881FE1-5041-484B-9DA3-8F2025C11EEA}" srcOrd="0" destOrd="0" presId="urn:microsoft.com/office/officeart/2009/3/layout/HorizontalOrganizationChart"/>
    <dgm:cxn modelId="{1F591F60-57BD-4B9A-9A76-E192460EF02E}" type="presParOf" srcId="{25881FE1-5041-484B-9DA3-8F2025C11EEA}" destId="{D85CD75E-E53F-45B8-882B-5B26749B9273}" srcOrd="0" destOrd="0" presId="urn:microsoft.com/office/officeart/2009/3/layout/HorizontalOrganizationChart"/>
    <dgm:cxn modelId="{06DFBD8B-F37F-49B7-A166-CE41E832E37A}" type="presParOf" srcId="{25881FE1-5041-484B-9DA3-8F2025C11EEA}" destId="{43F7F9EB-D33D-44A6-B295-F6ADAD5852FA}" srcOrd="1" destOrd="0" presId="urn:microsoft.com/office/officeart/2009/3/layout/HorizontalOrganizationChart"/>
    <dgm:cxn modelId="{AA26BD4B-A186-4A3E-97D7-A979C9206DFA}" type="presParOf" srcId="{D40038AD-571F-4C8B-B8EE-57DB92EBDB7E}" destId="{D50285FD-EBE9-42AC-B78C-A02ED907DB20}" srcOrd="1" destOrd="0" presId="urn:microsoft.com/office/officeart/2009/3/layout/HorizontalOrganizationChart"/>
    <dgm:cxn modelId="{5DB6BF9E-02D4-44BA-9C34-24973B323F2B}" type="presParOf" srcId="{D50285FD-EBE9-42AC-B78C-A02ED907DB20}" destId="{C6862D63-66F4-455E-9374-B368C1010462}" srcOrd="0" destOrd="0" presId="urn:microsoft.com/office/officeart/2009/3/layout/HorizontalOrganizationChart"/>
    <dgm:cxn modelId="{7D800D69-BB5F-445B-9B1B-EAFB4BDC66C0}" type="presParOf" srcId="{D50285FD-EBE9-42AC-B78C-A02ED907DB20}" destId="{E4CE96E6-8A14-4AB6-882B-E3395DD0F3F6}" srcOrd="1" destOrd="0" presId="urn:microsoft.com/office/officeart/2009/3/layout/HorizontalOrganizationChart"/>
    <dgm:cxn modelId="{E94EBA47-8BE7-4EE4-AF8F-0E76E56FA3A9}" type="presParOf" srcId="{E4CE96E6-8A14-4AB6-882B-E3395DD0F3F6}" destId="{CA8E3A1A-2864-4C27-BB3E-3E59573B435A}" srcOrd="0" destOrd="0" presId="urn:microsoft.com/office/officeart/2009/3/layout/HorizontalOrganizationChart"/>
    <dgm:cxn modelId="{44453D3A-21C9-4BB6-9226-CE0F2D6BF9B6}" type="presParOf" srcId="{CA8E3A1A-2864-4C27-BB3E-3E59573B435A}" destId="{0BFB8640-6C68-48EA-9A41-9749BC2D7C0E}" srcOrd="0" destOrd="0" presId="urn:microsoft.com/office/officeart/2009/3/layout/HorizontalOrganizationChart"/>
    <dgm:cxn modelId="{D1D906A1-4656-4571-A6C6-61D129EA3753}" type="presParOf" srcId="{CA8E3A1A-2864-4C27-BB3E-3E59573B435A}" destId="{2F93783B-70F7-4F1D-BD54-153BA48F87FD}" srcOrd="1" destOrd="0" presId="urn:microsoft.com/office/officeart/2009/3/layout/HorizontalOrganizationChart"/>
    <dgm:cxn modelId="{6B6CE940-7592-43C7-A0C9-4894AFC3361D}" type="presParOf" srcId="{E4CE96E6-8A14-4AB6-882B-E3395DD0F3F6}" destId="{A67BADFF-1275-4A6C-811B-41B05CEC4660}" srcOrd="1" destOrd="0" presId="urn:microsoft.com/office/officeart/2009/3/layout/HorizontalOrganizationChart"/>
    <dgm:cxn modelId="{9ED56D27-EC3B-4D4A-81C1-4256DA7E81D2}" type="presParOf" srcId="{E4CE96E6-8A14-4AB6-882B-E3395DD0F3F6}" destId="{E6002EFC-6FA3-4433-9771-E81C1C907700}" srcOrd="2" destOrd="0" presId="urn:microsoft.com/office/officeart/2009/3/layout/HorizontalOrganizationChart"/>
    <dgm:cxn modelId="{63B014D0-D1B3-45F5-BB60-45151175B0E7}" type="presParOf" srcId="{D50285FD-EBE9-42AC-B78C-A02ED907DB20}" destId="{2D573008-22A3-4993-B387-5E81D739C004}" srcOrd="2" destOrd="0" presId="urn:microsoft.com/office/officeart/2009/3/layout/HorizontalOrganizationChart"/>
    <dgm:cxn modelId="{2FFDE93C-E6FF-4A59-879B-CCEF17438BED}" type="presParOf" srcId="{D50285FD-EBE9-42AC-B78C-A02ED907DB20}" destId="{9745716E-6C04-4F06-9F6C-807B999F4F6C}" srcOrd="3" destOrd="0" presId="urn:microsoft.com/office/officeart/2009/3/layout/HorizontalOrganizationChart"/>
    <dgm:cxn modelId="{35360016-7C27-4E72-ACA8-592DCA3AA231}" type="presParOf" srcId="{9745716E-6C04-4F06-9F6C-807B999F4F6C}" destId="{BB381D0B-CD6E-412E-8CC5-293FE78B7FB6}" srcOrd="0" destOrd="0" presId="urn:microsoft.com/office/officeart/2009/3/layout/HorizontalOrganizationChart"/>
    <dgm:cxn modelId="{8CE75A3D-7A6E-4E4C-BC75-96074605F79C}" type="presParOf" srcId="{BB381D0B-CD6E-412E-8CC5-293FE78B7FB6}" destId="{2775FDF2-AB12-41F0-9A66-74BBFDB64C27}" srcOrd="0" destOrd="0" presId="urn:microsoft.com/office/officeart/2009/3/layout/HorizontalOrganizationChart"/>
    <dgm:cxn modelId="{4F79958B-CF4F-4F08-8099-4C29152E2E06}" type="presParOf" srcId="{BB381D0B-CD6E-412E-8CC5-293FE78B7FB6}" destId="{630F2599-03C8-4A5C-B9D7-96C6B2D3F5C8}" srcOrd="1" destOrd="0" presId="urn:microsoft.com/office/officeart/2009/3/layout/HorizontalOrganizationChart"/>
    <dgm:cxn modelId="{F90DC716-630E-4640-90DB-2487F7C9E3FA}" type="presParOf" srcId="{9745716E-6C04-4F06-9F6C-807B999F4F6C}" destId="{29186C27-42CE-4AB6-848F-1D7C54740453}" srcOrd="1" destOrd="0" presId="urn:microsoft.com/office/officeart/2009/3/layout/HorizontalOrganizationChart"/>
    <dgm:cxn modelId="{AB32A9AA-67A6-4D93-8F0F-DBB9A4A6D853}" type="presParOf" srcId="{9745716E-6C04-4F06-9F6C-807B999F4F6C}" destId="{82EA91E2-D962-4B3B-94B0-5AEA65BDF0BD}" srcOrd="2" destOrd="0" presId="urn:microsoft.com/office/officeart/2009/3/layout/HorizontalOrganizationChart"/>
    <dgm:cxn modelId="{C684F531-5A40-4A8A-A6DD-66212A8D929B}" type="presParOf" srcId="{D40038AD-571F-4C8B-B8EE-57DB92EBDB7E}" destId="{33F31AE8-4B8A-4887-8006-D5924ED8406B}" srcOrd="2" destOrd="0" presId="urn:microsoft.com/office/officeart/2009/3/layout/HorizontalOrganizationChart"/>
    <dgm:cxn modelId="{54B941D7-8D60-496C-842C-8A3A03D2FC68}" type="presParOf" srcId="{BDB5F78F-BA54-4023-8D92-776FFCAB0E50}" destId="{60657E0B-B45B-4C7B-9393-DA98FBE426D6}" srcOrd="1" destOrd="0" presId="urn:microsoft.com/office/officeart/2009/3/layout/HorizontalOrganizationChart"/>
    <dgm:cxn modelId="{9AF7D6BD-C916-421B-9F93-F9122B3C1B6A}" type="presParOf" srcId="{60657E0B-B45B-4C7B-9393-DA98FBE426D6}" destId="{5FDFF2AC-BFC7-4922-97B3-9249C6CDA8A2}" srcOrd="0" destOrd="0" presId="urn:microsoft.com/office/officeart/2009/3/layout/HorizontalOrganizationChart"/>
    <dgm:cxn modelId="{FC578521-80C3-463A-8F13-0DE210113342}" type="presParOf" srcId="{5FDFF2AC-BFC7-4922-97B3-9249C6CDA8A2}" destId="{F301BAB8-EA71-43CA-9343-548199B81194}" srcOrd="0" destOrd="0" presId="urn:microsoft.com/office/officeart/2009/3/layout/HorizontalOrganizationChart"/>
    <dgm:cxn modelId="{FE89DB61-19FB-4A2F-8693-A069C418AF27}" type="presParOf" srcId="{5FDFF2AC-BFC7-4922-97B3-9249C6CDA8A2}" destId="{147CF7A7-4091-4E66-8DB6-C247638672EF}" srcOrd="1" destOrd="0" presId="urn:microsoft.com/office/officeart/2009/3/layout/HorizontalOrganizationChart"/>
    <dgm:cxn modelId="{BEB5A489-6782-4640-8E44-B09E3A228427}" type="presParOf" srcId="{60657E0B-B45B-4C7B-9393-DA98FBE426D6}" destId="{95E98154-E5C1-4489-AAA3-60964AB7E993}" srcOrd="1" destOrd="0" presId="urn:microsoft.com/office/officeart/2009/3/layout/HorizontalOrganizationChart"/>
    <dgm:cxn modelId="{1A91D2E3-DBD1-4F5F-AE4D-0B5AFA1C8F73}" type="presParOf" srcId="{60657E0B-B45B-4C7B-9393-DA98FBE426D6}" destId="{904F71A2-6082-4FF7-BCF4-F4331F184A5F}" srcOrd="2" destOrd="0" presId="urn:microsoft.com/office/officeart/2009/3/layout/Horizontal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5D27905-40D8-4EEB-AA52-C9C41F5479B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44EC926-E364-49CF-8B21-CD91469775C2}">
      <dgm:prSet/>
      <dgm:spPr/>
      <dgm:t>
        <a:bodyPr/>
        <a:lstStyle/>
        <a:p>
          <a:pPr rtl="0"/>
          <a:r>
            <a:rPr lang="en-US" dirty="0"/>
            <a:t>Tax Residency Certificate / Form 10F</a:t>
          </a:r>
        </a:p>
      </dgm:t>
    </dgm:pt>
    <dgm:pt modelId="{F7A4D043-1CA1-498A-A5DC-CC1B17D6EC85}" type="parTrans" cxnId="{EF39CA59-0781-4EE5-891E-5F98501EEF31}">
      <dgm:prSet/>
      <dgm:spPr/>
      <dgm:t>
        <a:bodyPr/>
        <a:lstStyle/>
        <a:p>
          <a:endParaRPr lang="en-US"/>
        </a:p>
      </dgm:t>
    </dgm:pt>
    <dgm:pt modelId="{8B6A88E0-68E2-4474-8097-02FE4E7C34C8}" type="sibTrans" cxnId="{EF39CA59-0781-4EE5-891E-5F98501EEF31}">
      <dgm:prSet/>
      <dgm:spPr/>
      <dgm:t>
        <a:bodyPr/>
        <a:lstStyle/>
        <a:p>
          <a:endParaRPr lang="en-US"/>
        </a:p>
      </dgm:t>
    </dgm:pt>
    <dgm:pt modelId="{02E705D1-66CE-4E93-9414-CC45AA695741}">
      <dgm:prSet/>
      <dgm:spPr/>
      <dgm:t>
        <a:bodyPr/>
        <a:lstStyle/>
        <a:p>
          <a:pPr rtl="0"/>
          <a:r>
            <a:rPr lang="en-US" dirty="0"/>
            <a:t>TRC mandatory for claiming Treaty Benefits S.90(4)</a:t>
          </a:r>
        </a:p>
      </dgm:t>
    </dgm:pt>
    <dgm:pt modelId="{F9E6EA25-8CA5-4648-9738-643561F7883F}" type="parTrans" cxnId="{44D41CE3-A692-4370-9770-3EDF35E7759F}">
      <dgm:prSet/>
      <dgm:spPr/>
      <dgm:t>
        <a:bodyPr/>
        <a:lstStyle/>
        <a:p>
          <a:endParaRPr lang="en-US"/>
        </a:p>
      </dgm:t>
    </dgm:pt>
    <dgm:pt modelId="{AD58BF6C-AD09-4AB6-A9F8-9C27206F68CA}" type="sibTrans" cxnId="{44D41CE3-A692-4370-9770-3EDF35E7759F}">
      <dgm:prSet/>
      <dgm:spPr/>
      <dgm:t>
        <a:bodyPr/>
        <a:lstStyle/>
        <a:p>
          <a:endParaRPr lang="en-US"/>
        </a:p>
      </dgm:t>
    </dgm:pt>
    <dgm:pt modelId="{5C36FAC0-82D3-4D78-9F76-3D296CDB4DA0}">
      <dgm:prSet/>
      <dgm:spPr/>
      <dgm:t>
        <a:bodyPr/>
        <a:lstStyle/>
        <a:p>
          <a:pPr rtl="0"/>
          <a:r>
            <a:rPr lang="en-US" dirty="0"/>
            <a:t>Rule 21AB</a:t>
          </a:r>
        </a:p>
      </dgm:t>
    </dgm:pt>
    <dgm:pt modelId="{F03467AF-31D0-4D73-9111-2F34EFB99325}" type="parTrans" cxnId="{74F862C3-B4B7-49D9-95E1-11096B0BB484}">
      <dgm:prSet/>
      <dgm:spPr/>
      <dgm:t>
        <a:bodyPr/>
        <a:lstStyle/>
        <a:p>
          <a:endParaRPr lang="en-US"/>
        </a:p>
      </dgm:t>
    </dgm:pt>
    <dgm:pt modelId="{0EF0EAA0-CB19-45AC-A4ED-076D20BBD5C9}" type="sibTrans" cxnId="{74F862C3-B4B7-49D9-95E1-11096B0BB484}">
      <dgm:prSet/>
      <dgm:spPr/>
      <dgm:t>
        <a:bodyPr/>
        <a:lstStyle/>
        <a:p>
          <a:endParaRPr lang="en-US"/>
        </a:p>
      </dgm:t>
    </dgm:pt>
    <dgm:pt modelId="{2C9E451E-88B9-4CEB-90A8-C4E10CE376B1}">
      <dgm:prSet/>
      <dgm:spPr/>
      <dgm:t>
        <a:bodyPr/>
        <a:lstStyle/>
        <a:p>
          <a:pPr rtl="0"/>
          <a:r>
            <a:rPr lang="en-US" dirty="0"/>
            <a:t>Prescribed format – Difficult to obtain</a:t>
          </a:r>
        </a:p>
      </dgm:t>
    </dgm:pt>
    <dgm:pt modelId="{060DCC56-23C2-4CD7-AD34-13FFBDBF7B77}" type="parTrans" cxnId="{B71BC763-C1E4-4D7E-8C25-BF3D3B74BF2C}">
      <dgm:prSet/>
      <dgm:spPr/>
      <dgm:t>
        <a:bodyPr/>
        <a:lstStyle/>
        <a:p>
          <a:endParaRPr lang="en-US"/>
        </a:p>
      </dgm:t>
    </dgm:pt>
    <dgm:pt modelId="{C1EA5D5F-EAEE-4C4F-8898-477C1264B97B}" type="sibTrans" cxnId="{B71BC763-C1E4-4D7E-8C25-BF3D3B74BF2C}">
      <dgm:prSet/>
      <dgm:spPr/>
      <dgm:t>
        <a:bodyPr/>
        <a:lstStyle/>
        <a:p>
          <a:endParaRPr lang="en-US"/>
        </a:p>
      </dgm:t>
    </dgm:pt>
    <dgm:pt modelId="{C0F9B18B-AF36-4CD4-87E5-8BCAC88B313A}">
      <dgm:prSet/>
      <dgm:spPr/>
      <dgm:t>
        <a:bodyPr/>
        <a:lstStyle/>
        <a:p>
          <a:pPr rtl="0"/>
          <a:r>
            <a:rPr lang="en-US" dirty="0"/>
            <a:t>Amended to have prescribed details in TRC</a:t>
          </a:r>
        </a:p>
      </dgm:t>
    </dgm:pt>
    <dgm:pt modelId="{24616C7A-7C42-468A-9668-D8B4A1581493}" type="parTrans" cxnId="{EB5D498D-AEBD-4F65-9783-E972352CB589}">
      <dgm:prSet/>
      <dgm:spPr/>
      <dgm:t>
        <a:bodyPr/>
        <a:lstStyle/>
        <a:p>
          <a:endParaRPr lang="en-US"/>
        </a:p>
      </dgm:t>
    </dgm:pt>
    <dgm:pt modelId="{5DE66125-7F7E-4DA4-B55B-5F03A06B27F2}" type="sibTrans" cxnId="{EB5D498D-AEBD-4F65-9783-E972352CB589}">
      <dgm:prSet/>
      <dgm:spPr/>
      <dgm:t>
        <a:bodyPr/>
        <a:lstStyle/>
        <a:p>
          <a:endParaRPr lang="en-US"/>
        </a:p>
      </dgm:t>
    </dgm:pt>
    <dgm:pt modelId="{CC30A416-6F75-416E-8F51-7846AE3CACF1}">
      <dgm:prSet/>
      <dgm:spPr/>
      <dgm:t>
        <a:bodyPr/>
        <a:lstStyle/>
        <a:p>
          <a:pPr rtl="0"/>
          <a:r>
            <a:rPr lang="en-US" dirty="0"/>
            <a:t>Form 10F</a:t>
          </a:r>
        </a:p>
      </dgm:t>
    </dgm:pt>
    <dgm:pt modelId="{ACB59767-5FB3-4430-BDB5-7DDA088535CD}" type="parTrans" cxnId="{1B91E122-BDCB-4BBC-9C97-E2128881749B}">
      <dgm:prSet/>
      <dgm:spPr/>
      <dgm:t>
        <a:bodyPr/>
        <a:lstStyle/>
        <a:p>
          <a:endParaRPr lang="en-US"/>
        </a:p>
      </dgm:t>
    </dgm:pt>
    <dgm:pt modelId="{4EB3BDCA-90D3-463B-9D01-6D934A281C8D}" type="sibTrans" cxnId="{1B91E122-BDCB-4BBC-9C97-E2128881749B}">
      <dgm:prSet/>
      <dgm:spPr/>
      <dgm:t>
        <a:bodyPr/>
        <a:lstStyle/>
        <a:p>
          <a:endParaRPr lang="en-US"/>
        </a:p>
      </dgm:t>
    </dgm:pt>
    <dgm:pt modelId="{10837AFD-FE1A-47CB-9A01-6DE010C4108B}">
      <dgm:prSet/>
      <dgm:spPr/>
      <dgm:t>
        <a:bodyPr/>
        <a:lstStyle/>
        <a:p>
          <a:pPr rtl="0"/>
          <a:r>
            <a:rPr lang="en-US" dirty="0"/>
            <a:t>• Self Declaration by NR</a:t>
          </a:r>
        </a:p>
      </dgm:t>
    </dgm:pt>
    <dgm:pt modelId="{2FAC05AB-EAF9-4100-90F8-E1ECF163F918}" type="parTrans" cxnId="{90D2A81B-DA6E-4990-9EFE-CFAA0E80887C}">
      <dgm:prSet/>
      <dgm:spPr/>
      <dgm:t>
        <a:bodyPr/>
        <a:lstStyle/>
        <a:p>
          <a:endParaRPr lang="en-US"/>
        </a:p>
      </dgm:t>
    </dgm:pt>
    <dgm:pt modelId="{4C358979-5E30-4ED5-84D4-616696314F1A}" type="sibTrans" cxnId="{90D2A81B-DA6E-4990-9EFE-CFAA0E80887C}">
      <dgm:prSet/>
      <dgm:spPr/>
      <dgm:t>
        <a:bodyPr/>
        <a:lstStyle/>
        <a:p>
          <a:endParaRPr lang="en-US"/>
        </a:p>
      </dgm:t>
    </dgm:pt>
    <dgm:pt modelId="{6D542A48-DC8B-42D7-9D0D-3ECBABF2FF8E}">
      <dgm:prSet/>
      <dgm:spPr/>
      <dgm:t>
        <a:bodyPr/>
        <a:lstStyle/>
        <a:p>
          <a:pPr rtl="0"/>
          <a:r>
            <a:rPr lang="en-US" dirty="0"/>
            <a:t>• Information to be provided</a:t>
          </a:r>
        </a:p>
      </dgm:t>
    </dgm:pt>
    <dgm:pt modelId="{8F9FF9EC-B90C-4D18-B3E0-F9E6AA13294F}" type="parTrans" cxnId="{3E4D08D9-4EE5-49BA-9355-DC998348D4BA}">
      <dgm:prSet/>
      <dgm:spPr/>
      <dgm:t>
        <a:bodyPr/>
        <a:lstStyle/>
        <a:p>
          <a:endParaRPr lang="en-US"/>
        </a:p>
      </dgm:t>
    </dgm:pt>
    <dgm:pt modelId="{E21C568F-FDA7-4240-881E-7B1E5786B08C}" type="sibTrans" cxnId="{3E4D08D9-4EE5-49BA-9355-DC998348D4BA}">
      <dgm:prSet/>
      <dgm:spPr/>
      <dgm:t>
        <a:bodyPr/>
        <a:lstStyle/>
        <a:p>
          <a:endParaRPr lang="en-US"/>
        </a:p>
      </dgm:t>
    </dgm:pt>
    <dgm:pt modelId="{85BB0C99-45B2-4680-8549-E3DA9C719067}">
      <dgm:prSet/>
      <dgm:spPr/>
      <dgm:t>
        <a:bodyPr/>
        <a:lstStyle/>
        <a:p>
          <a:pPr rtl="0"/>
          <a:r>
            <a:rPr lang="en-US" dirty="0"/>
            <a:t>• Status of taxpayer (Individual/Company/firm)</a:t>
          </a:r>
        </a:p>
      </dgm:t>
    </dgm:pt>
    <dgm:pt modelId="{404A38E1-4028-4FA4-AD01-BD4482ECD81E}" type="parTrans" cxnId="{3E2B3EAC-4ECD-41A0-8AA0-FA2A82E6F590}">
      <dgm:prSet/>
      <dgm:spPr/>
      <dgm:t>
        <a:bodyPr/>
        <a:lstStyle/>
        <a:p>
          <a:endParaRPr lang="en-US"/>
        </a:p>
      </dgm:t>
    </dgm:pt>
    <dgm:pt modelId="{19C08632-46C5-4DE4-80B8-25C108B1565D}" type="sibTrans" cxnId="{3E2B3EAC-4ECD-41A0-8AA0-FA2A82E6F590}">
      <dgm:prSet/>
      <dgm:spPr/>
      <dgm:t>
        <a:bodyPr/>
        <a:lstStyle/>
        <a:p>
          <a:endParaRPr lang="en-US"/>
        </a:p>
      </dgm:t>
    </dgm:pt>
    <dgm:pt modelId="{BCB702DA-6038-4481-9CF5-D64047658413}">
      <dgm:prSet/>
      <dgm:spPr/>
      <dgm:t>
        <a:bodyPr/>
        <a:lstStyle/>
        <a:p>
          <a:pPr rtl="0"/>
          <a:r>
            <a:rPr lang="en-US" dirty="0"/>
            <a:t>• Nationality or Country</a:t>
          </a:r>
        </a:p>
      </dgm:t>
    </dgm:pt>
    <dgm:pt modelId="{1FB3A356-C05B-4FB2-8275-843E2485918F}" type="parTrans" cxnId="{D23E5745-5C1A-4661-B8DC-E2A63B219C9E}">
      <dgm:prSet/>
      <dgm:spPr/>
      <dgm:t>
        <a:bodyPr/>
        <a:lstStyle/>
        <a:p>
          <a:endParaRPr lang="en-US"/>
        </a:p>
      </dgm:t>
    </dgm:pt>
    <dgm:pt modelId="{7CB4580D-0E10-4FBB-81DD-3F1BDF11EAA2}" type="sibTrans" cxnId="{D23E5745-5C1A-4661-B8DC-E2A63B219C9E}">
      <dgm:prSet/>
      <dgm:spPr/>
      <dgm:t>
        <a:bodyPr/>
        <a:lstStyle/>
        <a:p>
          <a:endParaRPr lang="en-US"/>
        </a:p>
      </dgm:t>
    </dgm:pt>
    <dgm:pt modelId="{C1E10E72-E504-45D0-9B7A-EE465AEE2312}">
      <dgm:prSet/>
      <dgm:spPr/>
      <dgm:t>
        <a:bodyPr/>
        <a:lstStyle/>
        <a:p>
          <a:pPr rtl="0"/>
          <a:r>
            <a:rPr lang="en-US" dirty="0"/>
            <a:t>• Taxpayers tax identification no.</a:t>
          </a:r>
        </a:p>
      </dgm:t>
    </dgm:pt>
    <dgm:pt modelId="{6C2336E0-C998-4AE0-8884-3190B9902086}" type="parTrans" cxnId="{7A1AF843-EDA3-4D5A-9669-4258EED53E1A}">
      <dgm:prSet/>
      <dgm:spPr/>
      <dgm:t>
        <a:bodyPr/>
        <a:lstStyle/>
        <a:p>
          <a:endParaRPr lang="en-US"/>
        </a:p>
      </dgm:t>
    </dgm:pt>
    <dgm:pt modelId="{7F504B91-4B9C-475B-BFF8-EBE8CC06E1F6}" type="sibTrans" cxnId="{7A1AF843-EDA3-4D5A-9669-4258EED53E1A}">
      <dgm:prSet/>
      <dgm:spPr/>
      <dgm:t>
        <a:bodyPr/>
        <a:lstStyle/>
        <a:p>
          <a:endParaRPr lang="en-US"/>
        </a:p>
      </dgm:t>
    </dgm:pt>
    <dgm:pt modelId="{12AD0FF6-DBA7-47AC-867C-EF41268174F8}">
      <dgm:prSet/>
      <dgm:spPr/>
      <dgm:t>
        <a:bodyPr/>
        <a:lstStyle/>
        <a:p>
          <a:pPr rtl="0"/>
          <a:r>
            <a:rPr lang="en-US" dirty="0"/>
            <a:t>• If no such no. then a unique number used to identified by Govt.</a:t>
          </a:r>
        </a:p>
      </dgm:t>
    </dgm:pt>
    <dgm:pt modelId="{481BDD11-3EC7-4029-8AD2-AD98312C354C}" type="parTrans" cxnId="{8AF7243E-05FC-4C6F-AD3D-36A03EE6F67D}">
      <dgm:prSet/>
      <dgm:spPr/>
      <dgm:t>
        <a:bodyPr/>
        <a:lstStyle/>
        <a:p>
          <a:endParaRPr lang="en-US"/>
        </a:p>
      </dgm:t>
    </dgm:pt>
    <dgm:pt modelId="{F6632CD4-C74E-4E16-B9B9-E9CEC24B67DA}" type="sibTrans" cxnId="{8AF7243E-05FC-4C6F-AD3D-36A03EE6F67D}">
      <dgm:prSet/>
      <dgm:spPr/>
      <dgm:t>
        <a:bodyPr/>
        <a:lstStyle/>
        <a:p>
          <a:endParaRPr lang="en-US"/>
        </a:p>
      </dgm:t>
    </dgm:pt>
    <dgm:pt modelId="{BE032E73-1534-41F0-8D7F-B95F9E4DC05F}">
      <dgm:prSet/>
      <dgm:spPr/>
      <dgm:t>
        <a:bodyPr/>
        <a:lstStyle/>
        <a:p>
          <a:pPr rtl="0"/>
          <a:r>
            <a:rPr lang="en-US" dirty="0"/>
            <a:t>• Period of residential status</a:t>
          </a:r>
        </a:p>
      </dgm:t>
    </dgm:pt>
    <dgm:pt modelId="{410143F5-59DA-4A5C-90BE-C6977C1064A9}" type="parTrans" cxnId="{1241D429-0FB9-4A17-8B1B-38C6CFA1B19B}">
      <dgm:prSet/>
      <dgm:spPr/>
      <dgm:t>
        <a:bodyPr/>
        <a:lstStyle/>
        <a:p>
          <a:endParaRPr lang="en-US"/>
        </a:p>
      </dgm:t>
    </dgm:pt>
    <dgm:pt modelId="{809812AD-5D43-4A3E-894B-A87FEDAF3E66}" type="sibTrans" cxnId="{1241D429-0FB9-4A17-8B1B-38C6CFA1B19B}">
      <dgm:prSet/>
      <dgm:spPr/>
      <dgm:t>
        <a:bodyPr/>
        <a:lstStyle/>
        <a:p>
          <a:endParaRPr lang="en-US"/>
        </a:p>
      </dgm:t>
    </dgm:pt>
    <dgm:pt modelId="{9843A9D3-153B-4DBE-9933-E6EF24D0B46E}">
      <dgm:prSet/>
      <dgm:spPr/>
      <dgm:t>
        <a:bodyPr/>
        <a:lstStyle/>
        <a:p>
          <a:pPr rtl="0"/>
          <a:r>
            <a:rPr lang="en-US" dirty="0"/>
            <a:t>• Address</a:t>
          </a:r>
        </a:p>
      </dgm:t>
    </dgm:pt>
    <dgm:pt modelId="{92FD20E0-CFE2-4F32-A972-04C09A46D4D8}" type="parTrans" cxnId="{ED11E7D4-9E3C-4A18-A198-32640097F00C}">
      <dgm:prSet/>
      <dgm:spPr/>
      <dgm:t>
        <a:bodyPr/>
        <a:lstStyle/>
        <a:p>
          <a:endParaRPr lang="en-US"/>
        </a:p>
      </dgm:t>
    </dgm:pt>
    <dgm:pt modelId="{1A6E54E4-DEBD-4E28-8EA8-BC31313AE77E}" type="sibTrans" cxnId="{ED11E7D4-9E3C-4A18-A198-32640097F00C}">
      <dgm:prSet/>
      <dgm:spPr/>
      <dgm:t>
        <a:bodyPr/>
        <a:lstStyle/>
        <a:p>
          <a:endParaRPr lang="en-US"/>
        </a:p>
      </dgm:t>
    </dgm:pt>
    <dgm:pt modelId="{E2894777-DA4F-49D2-8A26-D4870357F296}">
      <dgm:prSet/>
      <dgm:spPr/>
      <dgm:t>
        <a:bodyPr/>
        <a:lstStyle/>
        <a:p>
          <a:pPr rtl="0"/>
          <a:r>
            <a:rPr lang="en-US" dirty="0"/>
            <a:t>Form 10FA – TRC from Indian Government</a:t>
          </a:r>
        </a:p>
      </dgm:t>
    </dgm:pt>
    <dgm:pt modelId="{3B6C6E8F-460A-49E0-96B0-952131F51555}" type="parTrans" cxnId="{756CD564-BE7B-4882-ACEF-F241194340BF}">
      <dgm:prSet/>
      <dgm:spPr/>
      <dgm:t>
        <a:bodyPr/>
        <a:lstStyle/>
        <a:p>
          <a:endParaRPr lang="en-US"/>
        </a:p>
      </dgm:t>
    </dgm:pt>
    <dgm:pt modelId="{B3E21FE9-17CC-4D04-B29C-406E7A996B5C}" type="sibTrans" cxnId="{756CD564-BE7B-4882-ACEF-F241194340BF}">
      <dgm:prSet/>
      <dgm:spPr/>
      <dgm:t>
        <a:bodyPr/>
        <a:lstStyle/>
        <a:p>
          <a:endParaRPr lang="en-US"/>
        </a:p>
      </dgm:t>
    </dgm:pt>
    <dgm:pt modelId="{2FC02267-3F92-417E-8FBF-871753E666EF}" type="pres">
      <dgm:prSet presAssocID="{95D27905-40D8-4EEB-AA52-C9C41F5479B7}" presName="linear" presStyleCnt="0">
        <dgm:presLayoutVars>
          <dgm:animLvl val="lvl"/>
          <dgm:resizeHandles val="exact"/>
        </dgm:presLayoutVars>
      </dgm:prSet>
      <dgm:spPr/>
    </dgm:pt>
    <dgm:pt modelId="{E40FF457-C330-490E-88E6-7F359167BC48}" type="pres">
      <dgm:prSet presAssocID="{B44EC926-E364-49CF-8B21-CD91469775C2}" presName="parentText" presStyleLbl="node1" presStyleIdx="0" presStyleCnt="5">
        <dgm:presLayoutVars>
          <dgm:chMax val="0"/>
          <dgm:bulletEnabled val="1"/>
        </dgm:presLayoutVars>
      </dgm:prSet>
      <dgm:spPr/>
    </dgm:pt>
    <dgm:pt modelId="{9438B970-6FA4-4872-A0AD-0EFD837698F2}" type="pres">
      <dgm:prSet presAssocID="{8B6A88E0-68E2-4474-8097-02FE4E7C34C8}" presName="spacer" presStyleCnt="0"/>
      <dgm:spPr/>
    </dgm:pt>
    <dgm:pt modelId="{34C50FA1-85EF-46A6-958E-16CF16FDFAFB}" type="pres">
      <dgm:prSet presAssocID="{02E705D1-66CE-4E93-9414-CC45AA695741}" presName="parentText" presStyleLbl="node1" presStyleIdx="1" presStyleCnt="5">
        <dgm:presLayoutVars>
          <dgm:chMax val="0"/>
          <dgm:bulletEnabled val="1"/>
        </dgm:presLayoutVars>
      </dgm:prSet>
      <dgm:spPr/>
    </dgm:pt>
    <dgm:pt modelId="{E7FB3548-B691-4718-B04C-678960FB506E}" type="pres">
      <dgm:prSet presAssocID="{AD58BF6C-AD09-4AB6-A9F8-9C27206F68CA}" presName="spacer" presStyleCnt="0"/>
      <dgm:spPr/>
    </dgm:pt>
    <dgm:pt modelId="{306A74F7-9F16-4115-BE9A-8170911B4A8C}" type="pres">
      <dgm:prSet presAssocID="{5C36FAC0-82D3-4D78-9F76-3D296CDB4DA0}" presName="parentText" presStyleLbl="node1" presStyleIdx="2" presStyleCnt="5">
        <dgm:presLayoutVars>
          <dgm:chMax val="0"/>
          <dgm:bulletEnabled val="1"/>
        </dgm:presLayoutVars>
      </dgm:prSet>
      <dgm:spPr/>
    </dgm:pt>
    <dgm:pt modelId="{4D768565-2BAD-4377-9332-9CAE235C5AC7}" type="pres">
      <dgm:prSet presAssocID="{5C36FAC0-82D3-4D78-9F76-3D296CDB4DA0}" presName="childText" presStyleLbl="revTx" presStyleIdx="0" presStyleCnt="2">
        <dgm:presLayoutVars>
          <dgm:bulletEnabled val="1"/>
        </dgm:presLayoutVars>
      </dgm:prSet>
      <dgm:spPr/>
    </dgm:pt>
    <dgm:pt modelId="{87010F5A-2294-4A69-80B3-5F13CF612FBC}" type="pres">
      <dgm:prSet presAssocID="{CC30A416-6F75-416E-8F51-7846AE3CACF1}" presName="parentText" presStyleLbl="node1" presStyleIdx="3" presStyleCnt="5">
        <dgm:presLayoutVars>
          <dgm:chMax val="0"/>
          <dgm:bulletEnabled val="1"/>
        </dgm:presLayoutVars>
      </dgm:prSet>
      <dgm:spPr/>
    </dgm:pt>
    <dgm:pt modelId="{C2BED9D3-EF89-4774-8001-8403C6688616}" type="pres">
      <dgm:prSet presAssocID="{CC30A416-6F75-416E-8F51-7846AE3CACF1}" presName="childText" presStyleLbl="revTx" presStyleIdx="1" presStyleCnt="2">
        <dgm:presLayoutVars>
          <dgm:bulletEnabled val="1"/>
        </dgm:presLayoutVars>
      </dgm:prSet>
      <dgm:spPr/>
    </dgm:pt>
    <dgm:pt modelId="{0EA18426-6947-4988-8110-958AB2EA6F75}" type="pres">
      <dgm:prSet presAssocID="{E2894777-DA4F-49D2-8A26-D4870357F296}" presName="parentText" presStyleLbl="node1" presStyleIdx="4" presStyleCnt="5">
        <dgm:presLayoutVars>
          <dgm:chMax val="0"/>
          <dgm:bulletEnabled val="1"/>
        </dgm:presLayoutVars>
      </dgm:prSet>
      <dgm:spPr/>
    </dgm:pt>
  </dgm:ptLst>
  <dgm:cxnLst>
    <dgm:cxn modelId="{A2A58A04-13DD-4872-83D9-21638B8645AC}" type="presOf" srcId="{12AD0FF6-DBA7-47AC-867C-EF41268174F8}" destId="{C2BED9D3-EF89-4774-8001-8403C6688616}" srcOrd="0" destOrd="5" presId="urn:microsoft.com/office/officeart/2005/8/layout/vList2"/>
    <dgm:cxn modelId="{19918108-D905-4812-A9D2-1A58CDE37E62}" type="presOf" srcId="{85BB0C99-45B2-4680-8549-E3DA9C719067}" destId="{C2BED9D3-EF89-4774-8001-8403C6688616}" srcOrd="0" destOrd="2" presId="urn:microsoft.com/office/officeart/2005/8/layout/vList2"/>
    <dgm:cxn modelId="{93946118-DCD4-4DF2-846D-E7CFFA0B181B}" type="presOf" srcId="{BCB702DA-6038-4481-9CF5-D64047658413}" destId="{C2BED9D3-EF89-4774-8001-8403C6688616}" srcOrd="0" destOrd="3" presId="urn:microsoft.com/office/officeart/2005/8/layout/vList2"/>
    <dgm:cxn modelId="{90D2A81B-DA6E-4990-9EFE-CFAA0E80887C}" srcId="{CC30A416-6F75-416E-8F51-7846AE3CACF1}" destId="{10837AFD-FE1A-47CB-9A01-6DE010C4108B}" srcOrd="0" destOrd="0" parTransId="{2FAC05AB-EAF9-4100-90F8-E1ECF163F918}" sibTransId="{4C358979-5E30-4ED5-84D4-616696314F1A}"/>
    <dgm:cxn modelId="{1B91E122-BDCB-4BBC-9C97-E2128881749B}" srcId="{95D27905-40D8-4EEB-AA52-C9C41F5479B7}" destId="{CC30A416-6F75-416E-8F51-7846AE3CACF1}" srcOrd="3" destOrd="0" parTransId="{ACB59767-5FB3-4430-BDB5-7DDA088535CD}" sibTransId="{4EB3BDCA-90D3-463B-9D01-6D934A281C8D}"/>
    <dgm:cxn modelId="{C2E87025-B275-417F-835B-28D7A7038DD6}" type="presOf" srcId="{B44EC926-E364-49CF-8B21-CD91469775C2}" destId="{E40FF457-C330-490E-88E6-7F359167BC48}" srcOrd="0" destOrd="0" presId="urn:microsoft.com/office/officeart/2005/8/layout/vList2"/>
    <dgm:cxn modelId="{1241D429-0FB9-4A17-8B1B-38C6CFA1B19B}" srcId="{CC30A416-6F75-416E-8F51-7846AE3CACF1}" destId="{BE032E73-1534-41F0-8D7F-B95F9E4DC05F}" srcOrd="6" destOrd="0" parTransId="{410143F5-59DA-4A5C-90BE-C6977C1064A9}" sibTransId="{809812AD-5D43-4A3E-894B-A87FEDAF3E66}"/>
    <dgm:cxn modelId="{85877B30-082B-43CE-8CF8-08AE9BC173FD}" type="presOf" srcId="{02E705D1-66CE-4E93-9414-CC45AA695741}" destId="{34C50FA1-85EF-46A6-958E-16CF16FDFAFB}" srcOrd="0" destOrd="0" presId="urn:microsoft.com/office/officeart/2005/8/layout/vList2"/>
    <dgm:cxn modelId="{6830A63B-9E7C-40C3-9F2A-2C995EC95E38}" type="presOf" srcId="{6D542A48-DC8B-42D7-9D0D-3ECBABF2FF8E}" destId="{C2BED9D3-EF89-4774-8001-8403C6688616}" srcOrd="0" destOrd="1" presId="urn:microsoft.com/office/officeart/2005/8/layout/vList2"/>
    <dgm:cxn modelId="{8AF7243E-05FC-4C6F-AD3D-36A03EE6F67D}" srcId="{CC30A416-6F75-416E-8F51-7846AE3CACF1}" destId="{12AD0FF6-DBA7-47AC-867C-EF41268174F8}" srcOrd="5" destOrd="0" parTransId="{481BDD11-3EC7-4029-8AD2-AD98312C354C}" sibTransId="{F6632CD4-C74E-4E16-B9B9-E9CEC24B67DA}"/>
    <dgm:cxn modelId="{B71BC763-C1E4-4D7E-8C25-BF3D3B74BF2C}" srcId="{5C36FAC0-82D3-4D78-9F76-3D296CDB4DA0}" destId="{2C9E451E-88B9-4CEB-90A8-C4E10CE376B1}" srcOrd="0" destOrd="0" parTransId="{060DCC56-23C2-4CD7-AD34-13FFBDBF7B77}" sibTransId="{C1EA5D5F-EAEE-4C4F-8898-477C1264B97B}"/>
    <dgm:cxn modelId="{7A1AF843-EDA3-4D5A-9669-4258EED53E1A}" srcId="{CC30A416-6F75-416E-8F51-7846AE3CACF1}" destId="{C1E10E72-E504-45D0-9B7A-EE465AEE2312}" srcOrd="4" destOrd="0" parTransId="{6C2336E0-C998-4AE0-8884-3190B9902086}" sibTransId="{7F504B91-4B9C-475B-BFF8-EBE8CC06E1F6}"/>
    <dgm:cxn modelId="{756CD564-BE7B-4882-ACEF-F241194340BF}" srcId="{95D27905-40D8-4EEB-AA52-C9C41F5479B7}" destId="{E2894777-DA4F-49D2-8A26-D4870357F296}" srcOrd="4" destOrd="0" parTransId="{3B6C6E8F-460A-49E0-96B0-952131F51555}" sibTransId="{B3E21FE9-17CC-4D04-B29C-406E7A996B5C}"/>
    <dgm:cxn modelId="{D23E5745-5C1A-4661-B8DC-E2A63B219C9E}" srcId="{CC30A416-6F75-416E-8F51-7846AE3CACF1}" destId="{BCB702DA-6038-4481-9CF5-D64047658413}" srcOrd="3" destOrd="0" parTransId="{1FB3A356-C05B-4FB2-8275-843E2485918F}" sibTransId="{7CB4580D-0E10-4FBB-81DD-3F1BDF11EAA2}"/>
    <dgm:cxn modelId="{C8A84749-929B-442F-B637-A4CEF08E1313}" type="presOf" srcId="{E2894777-DA4F-49D2-8A26-D4870357F296}" destId="{0EA18426-6947-4988-8110-958AB2EA6F75}" srcOrd="0" destOrd="0" presId="urn:microsoft.com/office/officeart/2005/8/layout/vList2"/>
    <dgm:cxn modelId="{01F0C94C-AAA5-421A-88A4-65912F568EF9}" type="presOf" srcId="{BE032E73-1534-41F0-8D7F-B95F9E4DC05F}" destId="{C2BED9D3-EF89-4774-8001-8403C6688616}" srcOrd="0" destOrd="6" presId="urn:microsoft.com/office/officeart/2005/8/layout/vList2"/>
    <dgm:cxn modelId="{A4DA5359-E89E-4456-AF1D-7CF27B257D04}" type="presOf" srcId="{5C36FAC0-82D3-4D78-9F76-3D296CDB4DA0}" destId="{306A74F7-9F16-4115-BE9A-8170911B4A8C}" srcOrd="0" destOrd="0" presId="urn:microsoft.com/office/officeart/2005/8/layout/vList2"/>
    <dgm:cxn modelId="{EF39CA59-0781-4EE5-891E-5F98501EEF31}" srcId="{95D27905-40D8-4EEB-AA52-C9C41F5479B7}" destId="{B44EC926-E364-49CF-8B21-CD91469775C2}" srcOrd="0" destOrd="0" parTransId="{F7A4D043-1CA1-498A-A5DC-CC1B17D6EC85}" sibTransId="{8B6A88E0-68E2-4474-8097-02FE4E7C34C8}"/>
    <dgm:cxn modelId="{F831E988-1725-471D-AB14-AD87923C84BD}" type="presOf" srcId="{10837AFD-FE1A-47CB-9A01-6DE010C4108B}" destId="{C2BED9D3-EF89-4774-8001-8403C6688616}" srcOrd="0" destOrd="0" presId="urn:microsoft.com/office/officeart/2005/8/layout/vList2"/>
    <dgm:cxn modelId="{EB5D498D-AEBD-4F65-9783-E972352CB589}" srcId="{5C36FAC0-82D3-4D78-9F76-3D296CDB4DA0}" destId="{C0F9B18B-AF36-4CD4-87E5-8BCAC88B313A}" srcOrd="1" destOrd="0" parTransId="{24616C7A-7C42-468A-9668-D8B4A1581493}" sibTransId="{5DE66125-7F7E-4DA4-B55B-5F03A06B27F2}"/>
    <dgm:cxn modelId="{06A02590-1C5D-4C70-A726-71FF6603F3C4}" type="presOf" srcId="{C0F9B18B-AF36-4CD4-87E5-8BCAC88B313A}" destId="{4D768565-2BAD-4377-9332-9CAE235C5AC7}" srcOrd="0" destOrd="1" presId="urn:microsoft.com/office/officeart/2005/8/layout/vList2"/>
    <dgm:cxn modelId="{3162CF9A-4AE7-4233-B2A7-A626C67240C5}" type="presOf" srcId="{CC30A416-6F75-416E-8F51-7846AE3CACF1}" destId="{87010F5A-2294-4A69-80B3-5F13CF612FBC}" srcOrd="0" destOrd="0" presId="urn:microsoft.com/office/officeart/2005/8/layout/vList2"/>
    <dgm:cxn modelId="{3E2B3EAC-4ECD-41A0-8AA0-FA2A82E6F590}" srcId="{CC30A416-6F75-416E-8F51-7846AE3CACF1}" destId="{85BB0C99-45B2-4680-8549-E3DA9C719067}" srcOrd="2" destOrd="0" parTransId="{404A38E1-4028-4FA4-AD01-BD4482ECD81E}" sibTransId="{19C08632-46C5-4DE4-80B8-25C108B1565D}"/>
    <dgm:cxn modelId="{0C72A8AD-559A-4169-940A-5E41AD51F0BA}" type="presOf" srcId="{9843A9D3-153B-4DBE-9933-E6EF24D0B46E}" destId="{C2BED9D3-EF89-4774-8001-8403C6688616}" srcOrd="0" destOrd="7" presId="urn:microsoft.com/office/officeart/2005/8/layout/vList2"/>
    <dgm:cxn modelId="{74F862C3-B4B7-49D9-95E1-11096B0BB484}" srcId="{95D27905-40D8-4EEB-AA52-C9C41F5479B7}" destId="{5C36FAC0-82D3-4D78-9F76-3D296CDB4DA0}" srcOrd="2" destOrd="0" parTransId="{F03467AF-31D0-4D73-9111-2F34EFB99325}" sibTransId="{0EF0EAA0-CB19-45AC-A4ED-076D20BBD5C9}"/>
    <dgm:cxn modelId="{86FEC3CE-80C5-4E05-A088-179C60B91F55}" type="presOf" srcId="{95D27905-40D8-4EEB-AA52-C9C41F5479B7}" destId="{2FC02267-3F92-417E-8FBF-871753E666EF}" srcOrd="0" destOrd="0" presId="urn:microsoft.com/office/officeart/2005/8/layout/vList2"/>
    <dgm:cxn modelId="{ED11E7D4-9E3C-4A18-A198-32640097F00C}" srcId="{CC30A416-6F75-416E-8F51-7846AE3CACF1}" destId="{9843A9D3-153B-4DBE-9933-E6EF24D0B46E}" srcOrd="7" destOrd="0" parTransId="{92FD20E0-CFE2-4F32-A972-04C09A46D4D8}" sibTransId="{1A6E54E4-DEBD-4E28-8EA8-BC31313AE77E}"/>
    <dgm:cxn modelId="{3B8B4ED8-8D8D-4275-80C5-4930F707492B}" type="presOf" srcId="{C1E10E72-E504-45D0-9B7A-EE465AEE2312}" destId="{C2BED9D3-EF89-4774-8001-8403C6688616}" srcOrd="0" destOrd="4" presId="urn:microsoft.com/office/officeart/2005/8/layout/vList2"/>
    <dgm:cxn modelId="{3E4D08D9-4EE5-49BA-9355-DC998348D4BA}" srcId="{CC30A416-6F75-416E-8F51-7846AE3CACF1}" destId="{6D542A48-DC8B-42D7-9D0D-3ECBABF2FF8E}" srcOrd="1" destOrd="0" parTransId="{8F9FF9EC-B90C-4D18-B3E0-F9E6AA13294F}" sibTransId="{E21C568F-FDA7-4240-881E-7B1E5786B08C}"/>
    <dgm:cxn modelId="{51524CDB-AF1C-43E0-8D5C-C2B62161A576}" type="presOf" srcId="{2C9E451E-88B9-4CEB-90A8-C4E10CE376B1}" destId="{4D768565-2BAD-4377-9332-9CAE235C5AC7}" srcOrd="0" destOrd="0" presId="urn:microsoft.com/office/officeart/2005/8/layout/vList2"/>
    <dgm:cxn modelId="{44D41CE3-A692-4370-9770-3EDF35E7759F}" srcId="{95D27905-40D8-4EEB-AA52-C9C41F5479B7}" destId="{02E705D1-66CE-4E93-9414-CC45AA695741}" srcOrd="1" destOrd="0" parTransId="{F9E6EA25-8CA5-4648-9738-643561F7883F}" sibTransId="{AD58BF6C-AD09-4AB6-A9F8-9C27206F68CA}"/>
    <dgm:cxn modelId="{91500EC7-63B5-4C56-8A01-A95B44D60E56}" type="presParOf" srcId="{2FC02267-3F92-417E-8FBF-871753E666EF}" destId="{E40FF457-C330-490E-88E6-7F359167BC48}" srcOrd="0" destOrd="0" presId="urn:microsoft.com/office/officeart/2005/8/layout/vList2"/>
    <dgm:cxn modelId="{AB928A6A-ADE0-4FC6-A556-420E866CE499}" type="presParOf" srcId="{2FC02267-3F92-417E-8FBF-871753E666EF}" destId="{9438B970-6FA4-4872-A0AD-0EFD837698F2}" srcOrd="1" destOrd="0" presId="urn:microsoft.com/office/officeart/2005/8/layout/vList2"/>
    <dgm:cxn modelId="{5093F776-24A3-4582-82DC-D1D9AFCFCA96}" type="presParOf" srcId="{2FC02267-3F92-417E-8FBF-871753E666EF}" destId="{34C50FA1-85EF-46A6-958E-16CF16FDFAFB}" srcOrd="2" destOrd="0" presId="urn:microsoft.com/office/officeart/2005/8/layout/vList2"/>
    <dgm:cxn modelId="{7FF450CD-BF6C-4EF1-B262-45175A84EDD6}" type="presParOf" srcId="{2FC02267-3F92-417E-8FBF-871753E666EF}" destId="{E7FB3548-B691-4718-B04C-678960FB506E}" srcOrd="3" destOrd="0" presId="urn:microsoft.com/office/officeart/2005/8/layout/vList2"/>
    <dgm:cxn modelId="{39DE0CCB-4CE7-4CBE-810E-80C7FABCB4DF}" type="presParOf" srcId="{2FC02267-3F92-417E-8FBF-871753E666EF}" destId="{306A74F7-9F16-4115-BE9A-8170911B4A8C}" srcOrd="4" destOrd="0" presId="urn:microsoft.com/office/officeart/2005/8/layout/vList2"/>
    <dgm:cxn modelId="{E21AA463-E34D-4EA5-A8D3-B03CDB91C084}" type="presParOf" srcId="{2FC02267-3F92-417E-8FBF-871753E666EF}" destId="{4D768565-2BAD-4377-9332-9CAE235C5AC7}" srcOrd="5" destOrd="0" presId="urn:microsoft.com/office/officeart/2005/8/layout/vList2"/>
    <dgm:cxn modelId="{F6FFA86E-1F63-4446-BD7C-AC60160AF256}" type="presParOf" srcId="{2FC02267-3F92-417E-8FBF-871753E666EF}" destId="{87010F5A-2294-4A69-80B3-5F13CF612FBC}" srcOrd="6" destOrd="0" presId="urn:microsoft.com/office/officeart/2005/8/layout/vList2"/>
    <dgm:cxn modelId="{52C4D76E-32EA-4DF2-8169-510F9DDB656E}" type="presParOf" srcId="{2FC02267-3F92-417E-8FBF-871753E666EF}" destId="{C2BED9D3-EF89-4774-8001-8403C6688616}" srcOrd="7" destOrd="0" presId="urn:microsoft.com/office/officeart/2005/8/layout/vList2"/>
    <dgm:cxn modelId="{3D2BA359-EC9B-4510-8400-06B5CC7FC7B4}" type="presParOf" srcId="{2FC02267-3F92-417E-8FBF-871753E666EF}" destId="{0EA18426-6947-4988-8110-958AB2EA6F7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0F11262-6D11-4E97-A724-AD4FBC22F775}"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IN"/>
        </a:p>
      </dgm:t>
    </dgm:pt>
    <dgm:pt modelId="{AAB3E003-6784-483A-AFF0-FF12FD1E9022}">
      <dgm:prSet/>
      <dgm:spPr/>
      <dgm:t>
        <a:bodyPr/>
        <a:lstStyle/>
        <a:p>
          <a:pPr algn="just"/>
          <a:r>
            <a:rPr lang="en-US" dirty="0"/>
            <a:t>Whether treaty benefit should be denied if TRC is not furnished?</a:t>
          </a:r>
          <a:endParaRPr lang="en-IN" dirty="0"/>
        </a:p>
      </dgm:t>
    </dgm:pt>
    <dgm:pt modelId="{11501FB6-81EC-459E-B4C4-324861710048}" type="parTrans" cxnId="{465E47F0-38E4-40CF-A567-4D11CA85624A}">
      <dgm:prSet/>
      <dgm:spPr/>
      <dgm:t>
        <a:bodyPr/>
        <a:lstStyle/>
        <a:p>
          <a:endParaRPr lang="en-IN"/>
        </a:p>
      </dgm:t>
    </dgm:pt>
    <dgm:pt modelId="{C1E97A49-0338-4881-918C-A45DDD3192C2}" type="sibTrans" cxnId="{465E47F0-38E4-40CF-A567-4D11CA85624A}">
      <dgm:prSet/>
      <dgm:spPr/>
      <dgm:t>
        <a:bodyPr/>
        <a:lstStyle/>
        <a:p>
          <a:endParaRPr lang="en-IN"/>
        </a:p>
      </dgm:t>
    </dgm:pt>
    <dgm:pt modelId="{64BF1543-3378-4247-89A7-6D3947592D4A}">
      <dgm:prSet custT="1"/>
      <dgm:spPr/>
      <dgm:t>
        <a:bodyPr/>
        <a:lstStyle/>
        <a:p>
          <a:pPr algn="just"/>
          <a:r>
            <a:rPr lang="en-US" sz="3200" dirty="0"/>
            <a:t>Ahmedabad Tribunal Decision - </a:t>
          </a:r>
          <a:r>
            <a:rPr lang="en-US" sz="3200" dirty="0" err="1"/>
            <a:t>Skaps</a:t>
          </a:r>
          <a:r>
            <a:rPr lang="en-US" sz="3200" dirty="0"/>
            <a:t> Industries India (P.) Ltd. [2018] 94 taxmann.com 448 – </a:t>
          </a:r>
          <a:endParaRPr lang="en-IN" sz="3200" dirty="0"/>
        </a:p>
      </dgm:t>
    </dgm:pt>
    <dgm:pt modelId="{644520FE-A5B1-4F02-9452-B588C2D4AAD2}" type="parTrans" cxnId="{B78BBD35-83FD-4A30-83A9-1A1470CB65BF}">
      <dgm:prSet/>
      <dgm:spPr/>
      <dgm:t>
        <a:bodyPr/>
        <a:lstStyle/>
        <a:p>
          <a:endParaRPr lang="en-US"/>
        </a:p>
      </dgm:t>
    </dgm:pt>
    <dgm:pt modelId="{40DB5AEC-FB80-4501-931A-9F05B3840D1C}" type="sibTrans" cxnId="{B78BBD35-83FD-4A30-83A9-1A1470CB65BF}">
      <dgm:prSet/>
      <dgm:spPr/>
      <dgm:t>
        <a:bodyPr/>
        <a:lstStyle/>
        <a:p>
          <a:endParaRPr lang="en-US"/>
        </a:p>
      </dgm:t>
    </dgm:pt>
    <dgm:pt modelId="{9CE415E2-90EC-41C7-8209-DE27B28F8373}" type="pres">
      <dgm:prSet presAssocID="{10F11262-6D11-4E97-A724-AD4FBC22F775}" presName="Name0" presStyleCnt="0">
        <dgm:presLayoutVars>
          <dgm:dir/>
          <dgm:animLvl val="lvl"/>
          <dgm:resizeHandles val="exact"/>
        </dgm:presLayoutVars>
      </dgm:prSet>
      <dgm:spPr/>
    </dgm:pt>
    <dgm:pt modelId="{26151C53-884F-45FA-BD0B-10B8836B1B57}" type="pres">
      <dgm:prSet presAssocID="{AAB3E003-6784-483A-AFF0-FF12FD1E9022}" presName="composite" presStyleCnt="0"/>
      <dgm:spPr/>
    </dgm:pt>
    <dgm:pt modelId="{E745222C-CC5B-46E8-ACAF-766233241ED5}" type="pres">
      <dgm:prSet presAssocID="{AAB3E003-6784-483A-AFF0-FF12FD1E9022}" presName="parTx" presStyleLbl="alignNode1" presStyleIdx="0" presStyleCnt="1">
        <dgm:presLayoutVars>
          <dgm:chMax val="0"/>
          <dgm:chPref val="0"/>
          <dgm:bulletEnabled val="1"/>
        </dgm:presLayoutVars>
      </dgm:prSet>
      <dgm:spPr/>
    </dgm:pt>
    <dgm:pt modelId="{515DD8F4-CED2-412B-BD22-4D2B975814EB}" type="pres">
      <dgm:prSet presAssocID="{AAB3E003-6784-483A-AFF0-FF12FD1E9022}" presName="desTx" presStyleLbl="alignAccFollowNode1" presStyleIdx="0" presStyleCnt="1">
        <dgm:presLayoutVars>
          <dgm:bulletEnabled val="1"/>
        </dgm:presLayoutVars>
      </dgm:prSet>
      <dgm:spPr/>
    </dgm:pt>
  </dgm:ptLst>
  <dgm:cxnLst>
    <dgm:cxn modelId="{3BC93021-08DA-44A1-893D-64A34D9CA361}" type="presOf" srcId="{10F11262-6D11-4E97-A724-AD4FBC22F775}" destId="{9CE415E2-90EC-41C7-8209-DE27B28F8373}" srcOrd="0" destOrd="0" presId="urn:microsoft.com/office/officeart/2005/8/layout/hList1"/>
    <dgm:cxn modelId="{B78BBD35-83FD-4A30-83A9-1A1470CB65BF}" srcId="{AAB3E003-6784-483A-AFF0-FF12FD1E9022}" destId="{64BF1543-3378-4247-89A7-6D3947592D4A}" srcOrd="0" destOrd="0" parTransId="{644520FE-A5B1-4F02-9452-B588C2D4AAD2}" sibTransId="{40DB5AEC-FB80-4501-931A-9F05B3840D1C}"/>
    <dgm:cxn modelId="{79F4E64F-C6FB-4C5E-A184-FC6264D1E233}" type="presOf" srcId="{AAB3E003-6784-483A-AFF0-FF12FD1E9022}" destId="{E745222C-CC5B-46E8-ACAF-766233241ED5}" srcOrd="0" destOrd="0" presId="urn:microsoft.com/office/officeart/2005/8/layout/hList1"/>
    <dgm:cxn modelId="{E4E30FC1-DC0D-4C71-8D77-FEE14DCF5A82}" type="presOf" srcId="{64BF1543-3378-4247-89A7-6D3947592D4A}" destId="{515DD8F4-CED2-412B-BD22-4D2B975814EB}" srcOrd="0" destOrd="0" presId="urn:microsoft.com/office/officeart/2005/8/layout/hList1"/>
    <dgm:cxn modelId="{465E47F0-38E4-40CF-A567-4D11CA85624A}" srcId="{10F11262-6D11-4E97-A724-AD4FBC22F775}" destId="{AAB3E003-6784-483A-AFF0-FF12FD1E9022}" srcOrd="0" destOrd="0" parTransId="{11501FB6-81EC-459E-B4C4-324861710048}" sibTransId="{C1E97A49-0338-4881-918C-A45DDD3192C2}"/>
    <dgm:cxn modelId="{8A48B6F6-B2FD-4677-8BC7-E1F132A0901E}" type="presParOf" srcId="{9CE415E2-90EC-41C7-8209-DE27B28F8373}" destId="{26151C53-884F-45FA-BD0B-10B8836B1B57}" srcOrd="0" destOrd="0" presId="urn:microsoft.com/office/officeart/2005/8/layout/hList1"/>
    <dgm:cxn modelId="{09839452-B955-4BC0-BA2D-8E0DDF952EB8}" type="presParOf" srcId="{26151C53-884F-45FA-BD0B-10B8836B1B57}" destId="{E745222C-CC5B-46E8-ACAF-766233241ED5}" srcOrd="0" destOrd="0" presId="urn:microsoft.com/office/officeart/2005/8/layout/hList1"/>
    <dgm:cxn modelId="{3892A2ED-AA51-4F66-9348-546E70DF9A66}" type="presParOf" srcId="{26151C53-884F-45FA-BD0B-10B8836B1B57}" destId="{515DD8F4-CED2-412B-BD22-4D2B975814EB}"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2434A37-789E-49A8-9D80-C4BD2C39EA28}" type="doc">
      <dgm:prSet loTypeId="urn:microsoft.com/office/officeart/2005/8/layout/hList1" loCatId="list" qsTypeId="urn:microsoft.com/office/officeart/2005/8/quickstyle/simple1" qsCatId="simple" csTypeId="urn:microsoft.com/office/officeart/2005/8/colors/colorful1#4" csCatId="colorful"/>
      <dgm:spPr/>
      <dgm:t>
        <a:bodyPr/>
        <a:lstStyle/>
        <a:p>
          <a:endParaRPr lang="en-US"/>
        </a:p>
      </dgm:t>
    </dgm:pt>
    <dgm:pt modelId="{C45B5E0F-43E3-49AD-BD3E-362BA30900E3}">
      <dgm:prSet/>
      <dgm:spPr/>
      <dgm:t>
        <a:bodyPr/>
        <a:lstStyle/>
        <a:p>
          <a:pPr rtl="0"/>
          <a:r>
            <a:rPr lang="en-US" dirty="0"/>
            <a:t>In India</a:t>
          </a:r>
        </a:p>
      </dgm:t>
    </dgm:pt>
    <dgm:pt modelId="{1339479E-C20A-4836-8053-F5B2D6BAA79D}" type="parTrans" cxnId="{7ECF7AD6-C21B-4CEF-84E6-777CD6C00BFC}">
      <dgm:prSet/>
      <dgm:spPr/>
      <dgm:t>
        <a:bodyPr/>
        <a:lstStyle/>
        <a:p>
          <a:endParaRPr lang="en-US"/>
        </a:p>
      </dgm:t>
    </dgm:pt>
    <dgm:pt modelId="{71CA276C-B35B-4DAB-BE45-CDF8643FC0C0}" type="sibTrans" cxnId="{7ECF7AD6-C21B-4CEF-84E6-777CD6C00BFC}">
      <dgm:prSet/>
      <dgm:spPr/>
      <dgm:t>
        <a:bodyPr/>
        <a:lstStyle/>
        <a:p>
          <a:endParaRPr lang="en-US"/>
        </a:p>
      </dgm:t>
    </dgm:pt>
    <dgm:pt modelId="{B482AC1D-1052-4C5B-9170-255702F87B5E}">
      <dgm:prSet/>
      <dgm:spPr/>
      <dgm:t>
        <a:bodyPr/>
        <a:lstStyle/>
        <a:p>
          <a:pPr rtl="0"/>
          <a:r>
            <a:rPr lang="en-US" dirty="0"/>
            <a:t>Through </a:t>
          </a:r>
          <a:r>
            <a:rPr lang="en-US" b="1" i="1" dirty="0"/>
            <a:t>business connection</a:t>
          </a:r>
        </a:p>
      </dgm:t>
    </dgm:pt>
    <dgm:pt modelId="{64FE0CF4-858C-4197-9650-43390D8857F8}" type="parTrans" cxnId="{2D0188F4-0B91-4FF5-9BAE-9D65DAAF2CDB}">
      <dgm:prSet/>
      <dgm:spPr/>
      <dgm:t>
        <a:bodyPr/>
        <a:lstStyle/>
        <a:p>
          <a:endParaRPr lang="en-US"/>
        </a:p>
      </dgm:t>
    </dgm:pt>
    <dgm:pt modelId="{CE09B9AE-F6A5-4A57-A17A-C6A833B65641}" type="sibTrans" cxnId="{2D0188F4-0B91-4FF5-9BAE-9D65DAAF2CDB}">
      <dgm:prSet/>
      <dgm:spPr/>
      <dgm:t>
        <a:bodyPr/>
        <a:lstStyle/>
        <a:p>
          <a:endParaRPr lang="en-US"/>
        </a:p>
      </dgm:t>
    </dgm:pt>
    <dgm:pt modelId="{BF1BB658-B4A2-455D-A498-934E05463997}">
      <dgm:prSet/>
      <dgm:spPr/>
      <dgm:t>
        <a:bodyPr/>
        <a:lstStyle/>
        <a:p>
          <a:pPr rtl="0"/>
          <a:r>
            <a:rPr lang="en-US" dirty="0"/>
            <a:t>Through or </a:t>
          </a:r>
          <a:r>
            <a:rPr lang="en-US" b="1" i="1" dirty="0"/>
            <a:t>from any property</a:t>
          </a:r>
        </a:p>
      </dgm:t>
    </dgm:pt>
    <dgm:pt modelId="{0B12F37F-D118-4F7B-9838-B0CCD19DBDE7}" type="parTrans" cxnId="{838D4C8C-79ED-4A43-85E1-CFBC41882D9B}">
      <dgm:prSet/>
      <dgm:spPr/>
      <dgm:t>
        <a:bodyPr/>
        <a:lstStyle/>
        <a:p>
          <a:endParaRPr lang="en-US"/>
        </a:p>
      </dgm:t>
    </dgm:pt>
    <dgm:pt modelId="{AE54B2AB-1ADE-49BC-B5AD-43A8F251A492}" type="sibTrans" cxnId="{838D4C8C-79ED-4A43-85E1-CFBC41882D9B}">
      <dgm:prSet/>
      <dgm:spPr/>
      <dgm:t>
        <a:bodyPr/>
        <a:lstStyle/>
        <a:p>
          <a:endParaRPr lang="en-US"/>
        </a:p>
      </dgm:t>
    </dgm:pt>
    <dgm:pt modelId="{EF729D9C-25B4-4B0B-8F8E-33589D66EAB2}">
      <dgm:prSet/>
      <dgm:spPr/>
      <dgm:t>
        <a:bodyPr/>
        <a:lstStyle/>
        <a:p>
          <a:pPr rtl="0"/>
          <a:r>
            <a:rPr lang="en-US" dirty="0"/>
            <a:t>Through or from any </a:t>
          </a:r>
          <a:r>
            <a:rPr lang="en-US" b="1" i="1" dirty="0"/>
            <a:t>asset or source </a:t>
          </a:r>
        </a:p>
      </dgm:t>
    </dgm:pt>
    <dgm:pt modelId="{5F478400-621E-41E2-A2EB-D9516A91BC5E}" type="parTrans" cxnId="{836F4591-C306-49AE-A03C-CE94BF896931}">
      <dgm:prSet/>
      <dgm:spPr/>
      <dgm:t>
        <a:bodyPr/>
        <a:lstStyle/>
        <a:p>
          <a:endParaRPr lang="en-US"/>
        </a:p>
      </dgm:t>
    </dgm:pt>
    <dgm:pt modelId="{3AAAAB01-8311-4F58-9DBF-07AF5A6B3585}" type="sibTrans" cxnId="{836F4591-C306-49AE-A03C-CE94BF896931}">
      <dgm:prSet/>
      <dgm:spPr/>
      <dgm:t>
        <a:bodyPr/>
        <a:lstStyle/>
        <a:p>
          <a:endParaRPr lang="en-US"/>
        </a:p>
      </dgm:t>
    </dgm:pt>
    <dgm:pt modelId="{DE670EEC-5C3B-4349-88CA-9F4901A753E7}">
      <dgm:prSet/>
      <dgm:spPr/>
      <dgm:t>
        <a:bodyPr/>
        <a:lstStyle/>
        <a:p>
          <a:pPr rtl="0"/>
          <a:r>
            <a:rPr lang="en-US" dirty="0"/>
            <a:t>Through </a:t>
          </a:r>
          <a:r>
            <a:rPr lang="en-US" b="1" u="sng" dirty="0"/>
            <a:t>transfer</a:t>
          </a:r>
          <a:r>
            <a:rPr lang="en-US" dirty="0"/>
            <a:t> of </a:t>
          </a:r>
          <a:r>
            <a:rPr lang="en-US" b="1" i="1" u="sng" dirty="0"/>
            <a:t>capital asset </a:t>
          </a:r>
          <a:r>
            <a:rPr lang="en-US" dirty="0"/>
            <a:t>situated</a:t>
          </a:r>
        </a:p>
      </dgm:t>
    </dgm:pt>
    <dgm:pt modelId="{A035697B-97C0-448B-B742-55C98F2C9C69}" type="parTrans" cxnId="{29641078-CB89-4B7F-A393-BCFED4C6A300}">
      <dgm:prSet/>
      <dgm:spPr/>
      <dgm:t>
        <a:bodyPr/>
        <a:lstStyle/>
        <a:p>
          <a:endParaRPr lang="en-US"/>
        </a:p>
      </dgm:t>
    </dgm:pt>
    <dgm:pt modelId="{760CA028-106F-43B0-BD8A-B5D31AF4F655}" type="sibTrans" cxnId="{29641078-CB89-4B7F-A393-BCFED4C6A300}">
      <dgm:prSet/>
      <dgm:spPr/>
      <dgm:t>
        <a:bodyPr/>
        <a:lstStyle/>
        <a:p>
          <a:endParaRPr lang="en-US"/>
        </a:p>
      </dgm:t>
    </dgm:pt>
    <dgm:pt modelId="{18B3390B-EDE3-4855-8BC7-329B89E7C356}">
      <dgm:prSet/>
      <dgm:spPr/>
      <dgm:t>
        <a:bodyPr/>
        <a:lstStyle/>
        <a:p>
          <a:pPr rtl="0"/>
          <a:r>
            <a:rPr lang="en-US" dirty="0"/>
            <a:t>Salary income</a:t>
          </a:r>
        </a:p>
      </dgm:t>
    </dgm:pt>
    <dgm:pt modelId="{79E416C0-E461-4EC4-BB44-8243BF71A4E5}" type="parTrans" cxnId="{2B957CA6-C1A8-43E3-BA45-BA0486A59199}">
      <dgm:prSet/>
      <dgm:spPr/>
      <dgm:t>
        <a:bodyPr/>
        <a:lstStyle/>
        <a:p>
          <a:endParaRPr lang="en-US"/>
        </a:p>
      </dgm:t>
    </dgm:pt>
    <dgm:pt modelId="{A6B9D4F2-6EAD-4D8E-956B-70328EBC5EDC}" type="sibTrans" cxnId="{2B957CA6-C1A8-43E3-BA45-BA0486A59199}">
      <dgm:prSet/>
      <dgm:spPr/>
      <dgm:t>
        <a:bodyPr/>
        <a:lstStyle/>
        <a:p>
          <a:endParaRPr lang="en-US"/>
        </a:p>
      </dgm:t>
    </dgm:pt>
    <dgm:pt modelId="{528F884C-B1B0-4040-84D9-A46A55EC727D}">
      <dgm:prSet/>
      <dgm:spPr/>
      <dgm:t>
        <a:bodyPr/>
        <a:lstStyle/>
        <a:p>
          <a:pPr rtl="0"/>
          <a:r>
            <a:rPr lang="en-US" dirty="0"/>
            <a:t>Govt. to Indian citizen for services outside India</a:t>
          </a:r>
        </a:p>
      </dgm:t>
    </dgm:pt>
    <dgm:pt modelId="{265BD2A3-1CEE-4535-A612-29087F56A1AD}" type="parTrans" cxnId="{EE7308BA-F045-4171-8BAD-B6629E89C39C}">
      <dgm:prSet/>
      <dgm:spPr/>
      <dgm:t>
        <a:bodyPr/>
        <a:lstStyle/>
        <a:p>
          <a:endParaRPr lang="en-US"/>
        </a:p>
      </dgm:t>
    </dgm:pt>
    <dgm:pt modelId="{AB1A346D-3403-4B08-9C81-B95422DD4122}" type="sibTrans" cxnId="{EE7308BA-F045-4171-8BAD-B6629E89C39C}">
      <dgm:prSet/>
      <dgm:spPr/>
      <dgm:t>
        <a:bodyPr/>
        <a:lstStyle/>
        <a:p>
          <a:endParaRPr lang="en-US"/>
        </a:p>
      </dgm:t>
    </dgm:pt>
    <dgm:pt modelId="{01700BA8-9F74-46CF-9C93-AFCEC4577236}">
      <dgm:prSet/>
      <dgm:spPr/>
      <dgm:t>
        <a:bodyPr/>
        <a:lstStyle/>
        <a:p>
          <a:pPr rtl="0"/>
          <a:r>
            <a:rPr lang="en-US" dirty="0"/>
            <a:t>Paid by Indian company</a:t>
          </a:r>
        </a:p>
      </dgm:t>
    </dgm:pt>
    <dgm:pt modelId="{77615EAE-FE8F-41BA-91FC-FFC766F09EBD}" type="parTrans" cxnId="{13F1682D-BADC-4086-ADCB-5D8EBC8255C1}">
      <dgm:prSet/>
      <dgm:spPr/>
      <dgm:t>
        <a:bodyPr/>
        <a:lstStyle/>
        <a:p>
          <a:endParaRPr lang="en-US"/>
        </a:p>
      </dgm:t>
    </dgm:pt>
    <dgm:pt modelId="{DD3BC7A1-C030-43DE-B0CA-669333861190}" type="sibTrans" cxnId="{13F1682D-BADC-4086-ADCB-5D8EBC8255C1}">
      <dgm:prSet/>
      <dgm:spPr/>
      <dgm:t>
        <a:bodyPr/>
        <a:lstStyle/>
        <a:p>
          <a:endParaRPr lang="en-US"/>
        </a:p>
      </dgm:t>
    </dgm:pt>
    <dgm:pt modelId="{3CD5EE1B-6214-4809-8C98-8CEE886FD0FB}">
      <dgm:prSet/>
      <dgm:spPr/>
      <dgm:t>
        <a:bodyPr/>
        <a:lstStyle/>
        <a:p>
          <a:pPr rtl="0"/>
          <a:r>
            <a:rPr lang="en-US" dirty="0"/>
            <a:t>Dividend</a:t>
          </a:r>
        </a:p>
      </dgm:t>
    </dgm:pt>
    <dgm:pt modelId="{DC2613C7-816B-41D6-8F95-22180D1CCAA6}" type="parTrans" cxnId="{C104DFD8-63CD-4146-A0B6-2E12BB5B6DF1}">
      <dgm:prSet/>
      <dgm:spPr/>
      <dgm:t>
        <a:bodyPr/>
        <a:lstStyle/>
        <a:p>
          <a:endParaRPr lang="en-US"/>
        </a:p>
      </dgm:t>
    </dgm:pt>
    <dgm:pt modelId="{00D1D0BF-A166-448E-82F1-3C9B6F19899F}" type="sibTrans" cxnId="{C104DFD8-63CD-4146-A0B6-2E12BB5B6DF1}">
      <dgm:prSet/>
      <dgm:spPr/>
      <dgm:t>
        <a:bodyPr/>
        <a:lstStyle/>
        <a:p>
          <a:endParaRPr lang="en-US"/>
        </a:p>
      </dgm:t>
    </dgm:pt>
    <dgm:pt modelId="{67D8D5B1-9BA9-4081-8926-5A8ACD2B2684}">
      <dgm:prSet/>
      <dgm:spPr/>
      <dgm:t>
        <a:bodyPr/>
        <a:lstStyle/>
        <a:p>
          <a:pPr rtl="0"/>
          <a:r>
            <a:rPr lang="en-US" dirty="0"/>
            <a:t>By way of </a:t>
          </a:r>
        </a:p>
      </dgm:t>
    </dgm:pt>
    <dgm:pt modelId="{4D30B644-7797-4236-A5EC-BB847C663343}" type="parTrans" cxnId="{C775CE9A-8C1A-47F2-94FD-2F07D1D7DFA4}">
      <dgm:prSet/>
      <dgm:spPr/>
      <dgm:t>
        <a:bodyPr/>
        <a:lstStyle/>
        <a:p>
          <a:endParaRPr lang="en-US"/>
        </a:p>
      </dgm:t>
    </dgm:pt>
    <dgm:pt modelId="{CF09D85D-8A80-4B05-A444-532F8B56DDBF}" type="sibTrans" cxnId="{C775CE9A-8C1A-47F2-94FD-2F07D1D7DFA4}">
      <dgm:prSet/>
      <dgm:spPr/>
      <dgm:t>
        <a:bodyPr/>
        <a:lstStyle/>
        <a:p>
          <a:endParaRPr lang="en-US"/>
        </a:p>
      </dgm:t>
    </dgm:pt>
    <dgm:pt modelId="{96E451DD-041B-4055-96E0-04E354F52605}">
      <dgm:prSet/>
      <dgm:spPr/>
      <dgm:t>
        <a:bodyPr/>
        <a:lstStyle/>
        <a:p>
          <a:pPr rtl="0"/>
          <a:r>
            <a:rPr lang="en-US" dirty="0"/>
            <a:t>Interest</a:t>
          </a:r>
        </a:p>
      </dgm:t>
    </dgm:pt>
    <dgm:pt modelId="{95611F47-F749-4357-BFDB-7059BEDA3013}" type="parTrans" cxnId="{FE624431-4F45-450C-BC5E-04FC1C11F0AE}">
      <dgm:prSet/>
      <dgm:spPr/>
      <dgm:t>
        <a:bodyPr/>
        <a:lstStyle/>
        <a:p>
          <a:endParaRPr lang="en-US"/>
        </a:p>
      </dgm:t>
    </dgm:pt>
    <dgm:pt modelId="{A3A129D8-70BF-4ED9-83C4-13BF4AAE7F18}" type="sibTrans" cxnId="{FE624431-4F45-450C-BC5E-04FC1C11F0AE}">
      <dgm:prSet/>
      <dgm:spPr/>
      <dgm:t>
        <a:bodyPr/>
        <a:lstStyle/>
        <a:p>
          <a:endParaRPr lang="en-US"/>
        </a:p>
      </dgm:t>
    </dgm:pt>
    <dgm:pt modelId="{E0CBED1D-E5A9-41BD-85B5-0CFB7FF99694}">
      <dgm:prSet/>
      <dgm:spPr/>
      <dgm:t>
        <a:bodyPr/>
        <a:lstStyle/>
        <a:p>
          <a:pPr rtl="0"/>
          <a:r>
            <a:rPr lang="en-US" dirty="0"/>
            <a:t>Royalty</a:t>
          </a:r>
        </a:p>
      </dgm:t>
    </dgm:pt>
    <dgm:pt modelId="{EE4DA586-EBB2-475D-9C34-698EB5014A0B}" type="parTrans" cxnId="{0BBA9DC3-610F-4011-B7C1-5C2882541D38}">
      <dgm:prSet/>
      <dgm:spPr/>
      <dgm:t>
        <a:bodyPr/>
        <a:lstStyle/>
        <a:p>
          <a:endParaRPr lang="en-US"/>
        </a:p>
      </dgm:t>
    </dgm:pt>
    <dgm:pt modelId="{86C91461-300F-40AD-8A84-8F3F95EACC19}" type="sibTrans" cxnId="{0BBA9DC3-610F-4011-B7C1-5C2882541D38}">
      <dgm:prSet/>
      <dgm:spPr/>
      <dgm:t>
        <a:bodyPr/>
        <a:lstStyle/>
        <a:p>
          <a:endParaRPr lang="en-US"/>
        </a:p>
      </dgm:t>
    </dgm:pt>
    <dgm:pt modelId="{9AFB9168-1F1B-4B04-9E23-FDC7E29740C8}">
      <dgm:prSet/>
      <dgm:spPr/>
      <dgm:t>
        <a:bodyPr/>
        <a:lstStyle/>
        <a:p>
          <a:pPr rtl="0"/>
          <a:r>
            <a:rPr lang="en-US" dirty="0"/>
            <a:t>Fee for technical services</a:t>
          </a:r>
        </a:p>
      </dgm:t>
    </dgm:pt>
    <dgm:pt modelId="{7AE737D1-2759-40A9-B087-F4E90B38C7B0}" type="parTrans" cxnId="{A92454B7-B6F4-4387-832B-D1DB9284CD45}">
      <dgm:prSet/>
      <dgm:spPr/>
      <dgm:t>
        <a:bodyPr/>
        <a:lstStyle/>
        <a:p>
          <a:endParaRPr lang="en-US"/>
        </a:p>
      </dgm:t>
    </dgm:pt>
    <dgm:pt modelId="{AFE71BDD-8A1D-44F7-AFB5-659D64DCE1E0}" type="sibTrans" cxnId="{A92454B7-B6F4-4387-832B-D1DB9284CD45}">
      <dgm:prSet/>
      <dgm:spPr/>
      <dgm:t>
        <a:bodyPr/>
        <a:lstStyle/>
        <a:p>
          <a:endParaRPr lang="en-US"/>
        </a:p>
      </dgm:t>
    </dgm:pt>
    <dgm:pt modelId="{98721D3D-0A40-4D1A-85B2-F8A95479B1DF}" type="pres">
      <dgm:prSet presAssocID="{E2434A37-789E-49A8-9D80-C4BD2C39EA28}" presName="Name0" presStyleCnt="0">
        <dgm:presLayoutVars>
          <dgm:dir/>
          <dgm:animLvl val="lvl"/>
          <dgm:resizeHandles val="exact"/>
        </dgm:presLayoutVars>
      </dgm:prSet>
      <dgm:spPr/>
    </dgm:pt>
    <dgm:pt modelId="{95D1CC63-5128-4565-B6B9-D165D506C225}" type="pres">
      <dgm:prSet presAssocID="{C45B5E0F-43E3-49AD-BD3E-362BA30900E3}" presName="composite" presStyleCnt="0"/>
      <dgm:spPr/>
    </dgm:pt>
    <dgm:pt modelId="{E5A8311F-695D-493A-A587-69CEE2216817}" type="pres">
      <dgm:prSet presAssocID="{C45B5E0F-43E3-49AD-BD3E-362BA30900E3}" presName="parTx" presStyleLbl="alignNode1" presStyleIdx="0" presStyleCnt="4">
        <dgm:presLayoutVars>
          <dgm:chMax val="0"/>
          <dgm:chPref val="0"/>
          <dgm:bulletEnabled val="1"/>
        </dgm:presLayoutVars>
      </dgm:prSet>
      <dgm:spPr/>
    </dgm:pt>
    <dgm:pt modelId="{80582395-BF4D-4198-8C17-D538706F21AB}" type="pres">
      <dgm:prSet presAssocID="{C45B5E0F-43E3-49AD-BD3E-362BA30900E3}" presName="desTx" presStyleLbl="alignAccFollowNode1" presStyleIdx="0" presStyleCnt="4">
        <dgm:presLayoutVars>
          <dgm:bulletEnabled val="1"/>
        </dgm:presLayoutVars>
      </dgm:prSet>
      <dgm:spPr/>
    </dgm:pt>
    <dgm:pt modelId="{E3472B71-52FB-4838-8BA9-FB0D5A17D3F5}" type="pres">
      <dgm:prSet presAssocID="{71CA276C-B35B-4DAB-BE45-CDF8643FC0C0}" presName="space" presStyleCnt="0"/>
      <dgm:spPr/>
    </dgm:pt>
    <dgm:pt modelId="{5411A71D-AAEF-4DAA-B215-42DC82EE5696}" type="pres">
      <dgm:prSet presAssocID="{18B3390B-EDE3-4855-8BC7-329B89E7C356}" presName="composite" presStyleCnt="0"/>
      <dgm:spPr/>
    </dgm:pt>
    <dgm:pt modelId="{4FFEACF7-4757-41A7-87A2-D545EEE2CF82}" type="pres">
      <dgm:prSet presAssocID="{18B3390B-EDE3-4855-8BC7-329B89E7C356}" presName="parTx" presStyleLbl="alignNode1" presStyleIdx="1" presStyleCnt="4">
        <dgm:presLayoutVars>
          <dgm:chMax val="0"/>
          <dgm:chPref val="0"/>
          <dgm:bulletEnabled val="1"/>
        </dgm:presLayoutVars>
      </dgm:prSet>
      <dgm:spPr/>
    </dgm:pt>
    <dgm:pt modelId="{C956067C-5080-48B2-8426-5A49147DBB73}" type="pres">
      <dgm:prSet presAssocID="{18B3390B-EDE3-4855-8BC7-329B89E7C356}" presName="desTx" presStyleLbl="alignAccFollowNode1" presStyleIdx="1" presStyleCnt="4">
        <dgm:presLayoutVars>
          <dgm:bulletEnabled val="1"/>
        </dgm:presLayoutVars>
      </dgm:prSet>
      <dgm:spPr/>
    </dgm:pt>
    <dgm:pt modelId="{67CA7D55-7550-4A42-BABF-A2C51AC2BAC2}" type="pres">
      <dgm:prSet presAssocID="{A6B9D4F2-6EAD-4D8E-956B-70328EBC5EDC}" presName="space" presStyleCnt="0"/>
      <dgm:spPr/>
    </dgm:pt>
    <dgm:pt modelId="{C84422E3-C68F-4A2B-8B88-32AE10A7B750}" type="pres">
      <dgm:prSet presAssocID="{01700BA8-9F74-46CF-9C93-AFCEC4577236}" presName="composite" presStyleCnt="0"/>
      <dgm:spPr/>
    </dgm:pt>
    <dgm:pt modelId="{0B3A3340-A933-4673-9E58-1B789B8DFE4B}" type="pres">
      <dgm:prSet presAssocID="{01700BA8-9F74-46CF-9C93-AFCEC4577236}" presName="parTx" presStyleLbl="alignNode1" presStyleIdx="2" presStyleCnt="4">
        <dgm:presLayoutVars>
          <dgm:chMax val="0"/>
          <dgm:chPref val="0"/>
          <dgm:bulletEnabled val="1"/>
        </dgm:presLayoutVars>
      </dgm:prSet>
      <dgm:spPr/>
    </dgm:pt>
    <dgm:pt modelId="{66771297-BFE0-4B03-827E-3A41C6791888}" type="pres">
      <dgm:prSet presAssocID="{01700BA8-9F74-46CF-9C93-AFCEC4577236}" presName="desTx" presStyleLbl="alignAccFollowNode1" presStyleIdx="2" presStyleCnt="4">
        <dgm:presLayoutVars>
          <dgm:bulletEnabled val="1"/>
        </dgm:presLayoutVars>
      </dgm:prSet>
      <dgm:spPr/>
    </dgm:pt>
    <dgm:pt modelId="{4E63528C-B820-4AE9-90C0-C19CB2223E0D}" type="pres">
      <dgm:prSet presAssocID="{DD3BC7A1-C030-43DE-B0CA-669333861190}" presName="space" presStyleCnt="0"/>
      <dgm:spPr/>
    </dgm:pt>
    <dgm:pt modelId="{E5AD465B-E836-4804-855C-9F3D44139339}" type="pres">
      <dgm:prSet presAssocID="{67D8D5B1-9BA9-4081-8926-5A8ACD2B2684}" presName="composite" presStyleCnt="0"/>
      <dgm:spPr/>
    </dgm:pt>
    <dgm:pt modelId="{55C49479-07C5-4A90-B32D-790206A6497D}" type="pres">
      <dgm:prSet presAssocID="{67D8D5B1-9BA9-4081-8926-5A8ACD2B2684}" presName="parTx" presStyleLbl="alignNode1" presStyleIdx="3" presStyleCnt="4">
        <dgm:presLayoutVars>
          <dgm:chMax val="0"/>
          <dgm:chPref val="0"/>
          <dgm:bulletEnabled val="1"/>
        </dgm:presLayoutVars>
      </dgm:prSet>
      <dgm:spPr/>
    </dgm:pt>
    <dgm:pt modelId="{2AB42651-67E0-478E-8E79-2D88B98BD79E}" type="pres">
      <dgm:prSet presAssocID="{67D8D5B1-9BA9-4081-8926-5A8ACD2B2684}" presName="desTx" presStyleLbl="alignAccFollowNode1" presStyleIdx="3" presStyleCnt="4">
        <dgm:presLayoutVars>
          <dgm:bulletEnabled val="1"/>
        </dgm:presLayoutVars>
      </dgm:prSet>
      <dgm:spPr/>
    </dgm:pt>
  </dgm:ptLst>
  <dgm:cxnLst>
    <dgm:cxn modelId="{D14B6405-376D-4603-AB78-1364D1CCD072}" type="presOf" srcId="{C45B5E0F-43E3-49AD-BD3E-362BA30900E3}" destId="{E5A8311F-695D-493A-A587-69CEE2216817}" srcOrd="0" destOrd="0" presId="urn:microsoft.com/office/officeart/2005/8/layout/hList1"/>
    <dgm:cxn modelId="{11DE7717-3921-4290-B660-9BAA92ABDE03}" type="presOf" srcId="{9AFB9168-1F1B-4B04-9E23-FDC7E29740C8}" destId="{2AB42651-67E0-478E-8E79-2D88B98BD79E}" srcOrd="0" destOrd="2" presId="urn:microsoft.com/office/officeart/2005/8/layout/hList1"/>
    <dgm:cxn modelId="{13F1682D-BADC-4086-ADCB-5D8EBC8255C1}" srcId="{E2434A37-789E-49A8-9D80-C4BD2C39EA28}" destId="{01700BA8-9F74-46CF-9C93-AFCEC4577236}" srcOrd="2" destOrd="0" parTransId="{77615EAE-FE8F-41BA-91FC-FFC766F09EBD}" sibTransId="{DD3BC7A1-C030-43DE-B0CA-669333861190}"/>
    <dgm:cxn modelId="{95011A30-1306-4A26-9A00-A62E8F52556C}" type="presOf" srcId="{E2434A37-789E-49A8-9D80-C4BD2C39EA28}" destId="{98721D3D-0A40-4D1A-85B2-F8A95479B1DF}" srcOrd="0" destOrd="0" presId="urn:microsoft.com/office/officeart/2005/8/layout/hList1"/>
    <dgm:cxn modelId="{FE624431-4F45-450C-BC5E-04FC1C11F0AE}" srcId="{67D8D5B1-9BA9-4081-8926-5A8ACD2B2684}" destId="{96E451DD-041B-4055-96E0-04E354F52605}" srcOrd="0" destOrd="0" parTransId="{95611F47-F749-4357-BFDB-7059BEDA3013}" sibTransId="{A3A129D8-70BF-4ED9-83C4-13BF4AAE7F18}"/>
    <dgm:cxn modelId="{B0281867-C21F-4F98-8D33-DB2E8736010C}" type="presOf" srcId="{528F884C-B1B0-4040-84D9-A46A55EC727D}" destId="{C956067C-5080-48B2-8426-5A49147DBB73}" srcOrd="0" destOrd="0" presId="urn:microsoft.com/office/officeart/2005/8/layout/hList1"/>
    <dgm:cxn modelId="{94456873-6E48-4CE1-8A04-2CFA7C8741BF}" type="presOf" srcId="{96E451DD-041B-4055-96E0-04E354F52605}" destId="{2AB42651-67E0-478E-8E79-2D88B98BD79E}" srcOrd="0" destOrd="0" presId="urn:microsoft.com/office/officeart/2005/8/layout/hList1"/>
    <dgm:cxn modelId="{29641078-CB89-4B7F-A393-BCFED4C6A300}" srcId="{C45B5E0F-43E3-49AD-BD3E-362BA30900E3}" destId="{DE670EEC-5C3B-4349-88CA-9F4901A753E7}" srcOrd="3" destOrd="0" parTransId="{A035697B-97C0-448B-B742-55C98F2C9C69}" sibTransId="{760CA028-106F-43B0-BD8A-B5D31AF4F655}"/>
    <dgm:cxn modelId="{52641179-4B22-4C52-93A6-21C52D9C769F}" type="presOf" srcId="{B482AC1D-1052-4C5B-9170-255702F87B5E}" destId="{80582395-BF4D-4198-8C17-D538706F21AB}" srcOrd="0" destOrd="0" presId="urn:microsoft.com/office/officeart/2005/8/layout/hList1"/>
    <dgm:cxn modelId="{EA54F183-23F3-450D-8A1D-D887B5EE7B86}" type="presOf" srcId="{18B3390B-EDE3-4855-8BC7-329B89E7C356}" destId="{4FFEACF7-4757-41A7-87A2-D545EEE2CF82}" srcOrd="0" destOrd="0" presId="urn:microsoft.com/office/officeart/2005/8/layout/hList1"/>
    <dgm:cxn modelId="{87E89888-7807-4940-888F-0AF238E0E261}" type="presOf" srcId="{3CD5EE1B-6214-4809-8C98-8CEE886FD0FB}" destId="{66771297-BFE0-4B03-827E-3A41C6791888}" srcOrd="0" destOrd="0" presId="urn:microsoft.com/office/officeart/2005/8/layout/hList1"/>
    <dgm:cxn modelId="{838D4C8C-79ED-4A43-85E1-CFBC41882D9B}" srcId="{C45B5E0F-43E3-49AD-BD3E-362BA30900E3}" destId="{BF1BB658-B4A2-455D-A498-934E05463997}" srcOrd="1" destOrd="0" parTransId="{0B12F37F-D118-4F7B-9838-B0CCD19DBDE7}" sibTransId="{AE54B2AB-1ADE-49BC-B5AD-43A8F251A492}"/>
    <dgm:cxn modelId="{836F4591-C306-49AE-A03C-CE94BF896931}" srcId="{C45B5E0F-43E3-49AD-BD3E-362BA30900E3}" destId="{EF729D9C-25B4-4B0B-8F8E-33589D66EAB2}" srcOrd="2" destOrd="0" parTransId="{5F478400-621E-41E2-A2EB-D9516A91BC5E}" sibTransId="{3AAAAB01-8311-4F58-9DBF-07AF5A6B3585}"/>
    <dgm:cxn modelId="{ABE6F191-BABD-4FC0-9B2F-F9AC15845C01}" type="presOf" srcId="{01700BA8-9F74-46CF-9C93-AFCEC4577236}" destId="{0B3A3340-A933-4673-9E58-1B789B8DFE4B}" srcOrd="0" destOrd="0" presId="urn:microsoft.com/office/officeart/2005/8/layout/hList1"/>
    <dgm:cxn modelId="{F5435E94-49AB-4372-99F6-F9CCE1241733}" type="presOf" srcId="{BF1BB658-B4A2-455D-A498-934E05463997}" destId="{80582395-BF4D-4198-8C17-D538706F21AB}" srcOrd="0" destOrd="1" presId="urn:microsoft.com/office/officeart/2005/8/layout/hList1"/>
    <dgm:cxn modelId="{C775CE9A-8C1A-47F2-94FD-2F07D1D7DFA4}" srcId="{E2434A37-789E-49A8-9D80-C4BD2C39EA28}" destId="{67D8D5B1-9BA9-4081-8926-5A8ACD2B2684}" srcOrd="3" destOrd="0" parTransId="{4D30B644-7797-4236-A5EC-BB847C663343}" sibTransId="{CF09D85D-8A80-4B05-A444-532F8B56DDBF}"/>
    <dgm:cxn modelId="{2B957CA6-C1A8-43E3-BA45-BA0486A59199}" srcId="{E2434A37-789E-49A8-9D80-C4BD2C39EA28}" destId="{18B3390B-EDE3-4855-8BC7-329B89E7C356}" srcOrd="1" destOrd="0" parTransId="{79E416C0-E461-4EC4-BB44-8243BF71A4E5}" sibTransId="{A6B9D4F2-6EAD-4D8E-956B-70328EBC5EDC}"/>
    <dgm:cxn modelId="{A92454B7-B6F4-4387-832B-D1DB9284CD45}" srcId="{67D8D5B1-9BA9-4081-8926-5A8ACD2B2684}" destId="{9AFB9168-1F1B-4B04-9E23-FDC7E29740C8}" srcOrd="2" destOrd="0" parTransId="{7AE737D1-2759-40A9-B087-F4E90B38C7B0}" sibTransId="{AFE71BDD-8A1D-44F7-AFB5-659D64DCE1E0}"/>
    <dgm:cxn modelId="{EE7308BA-F045-4171-8BAD-B6629E89C39C}" srcId="{18B3390B-EDE3-4855-8BC7-329B89E7C356}" destId="{528F884C-B1B0-4040-84D9-A46A55EC727D}" srcOrd="0" destOrd="0" parTransId="{265BD2A3-1CEE-4535-A612-29087F56A1AD}" sibTransId="{AB1A346D-3403-4B08-9C81-B95422DD4122}"/>
    <dgm:cxn modelId="{66EC62BA-4451-4808-9E81-6E7FE7F51AE6}" type="presOf" srcId="{DE670EEC-5C3B-4349-88CA-9F4901A753E7}" destId="{80582395-BF4D-4198-8C17-D538706F21AB}" srcOrd="0" destOrd="3" presId="urn:microsoft.com/office/officeart/2005/8/layout/hList1"/>
    <dgm:cxn modelId="{0BBA9DC3-610F-4011-B7C1-5C2882541D38}" srcId="{67D8D5B1-9BA9-4081-8926-5A8ACD2B2684}" destId="{E0CBED1D-E5A9-41BD-85B5-0CFB7FF99694}" srcOrd="1" destOrd="0" parTransId="{EE4DA586-EBB2-475D-9C34-698EB5014A0B}" sibTransId="{86C91461-300F-40AD-8A84-8F3F95EACC19}"/>
    <dgm:cxn modelId="{7ECF7AD6-C21B-4CEF-84E6-777CD6C00BFC}" srcId="{E2434A37-789E-49A8-9D80-C4BD2C39EA28}" destId="{C45B5E0F-43E3-49AD-BD3E-362BA30900E3}" srcOrd="0" destOrd="0" parTransId="{1339479E-C20A-4836-8053-F5B2D6BAA79D}" sibTransId="{71CA276C-B35B-4DAB-BE45-CDF8643FC0C0}"/>
    <dgm:cxn modelId="{C104DFD8-63CD-4146-A0B6-2E12BB5B6DF1}" srcId="{01700BA8-9F74-46CF-9C93-AFCEC4577236}" destId="{3CD5EE1B-6214-4809-8C98-8CEE886FD0FB}" srcOrd="0" destOrd="0" parTransId="{DC2613C7-816B-41D6-8F95-22180D1CCAA6}" sibTransId="{00D1D0BF-A166-448E-82F1-3C9B6F19899F}"/>
    <dgm:cxn modelId="{5DC810DF-5D0C-4795-9881-2171F9985DAB}" type="presOf" srcId="{67D8D5B1-9BA9-4081-8926-5A8ACD2B2684}" destId="{55C49479-07C5-4A90-B32D-790206A6497D}" srcOrd="0" destOrd="0" presId="urn:microsoft.com/office/officeart/2005/8/layout/hList1"/>
    <dgm:cxn modelId="{7B9D1FE0-7FAA-4C58-9694-FE74697918BB}" type="presOf" srcId="{EF729D9C-25B4-4B0B-8F8E-33589D66EAB2}" destId="{80582395-BF4D-4198-8C17-D538706F21AB}" srcOrd="0" destOrd="2" presId="urn:microsoft.com/office/officeart/2005/8/layout/hList1"/>
    <dgm:cxn modelId="{2D0188F4-0B91-4FF5-9BAE-9D65DAAF2CDB}" srcId="{C45B5E0F-43E3-49AD-BD3E-362BA30900E3}" destId="{B482AC1D-1052-4C5B-9170-255702F87B5E}" srcOrd="0" destOrd="0" parTransId="{64FE0CF4-858C-4197-9650-43390D8857F8}" sibTransId="{CE09B9AE-F6A5-4A57-A17A-C6A833B65641}"/>
    <dgm:cxn modelId="{5B0E61F6-A0F0-4638-B57D-5B51CD994883}" type="presOf" srcId="{E0CBED1D-E5A9-41BD-85B5-0CFB7FF99694}" destId="{2AB42651-67E0-478E-8E79-2D88B98BD79E}" srcOrd="0" destOrd="1" presId="urn:microsoft.com/office/officeart/2005/8/layout/hList1"/>
    <dgm:cxn modelId="{75E009EE-9993-4421-AA09-B888AEF9C5E3}" type="presParOf" srcId="{98721D3D-0A40-4D1A-85B2-F8A95479B1DF}" destId="{95D1CC63-5128-4565-B6B9-D165D506C225}" srcOrd="0" destOrd="0" presId="urn:microsoft.com/office/officeart/2005/8/layout/hList1"/>
    <dgm:cxn modelId="{AEECCA92-3737-4A3E-9BBA-D576EDBD55D5}" type="presParOf" srcId="{95D1CC63-5128-4565-B6B9-D165D506C225}" destId="{E5A8311F-695D-493A-A587-69CEE2216817}" srcOrd="0" destOrd="0" presId="urn:microsoft.com/office/officeart/2005/8/layout/hList1"/>
    <dgm:cxn modelId="{86CADEE7-41A7-474D-80B4-80F4F42475EE}" type="presParOf" srcId="{95D1CC63-5128-4565-B6B9-D165D506C225}" destId="{80582395-BF4D-4198-8C17-D538706F21AB}" srcOrd="1" destOrd="0" presId="urn:microsoft.com/office/officeart/2005/8/layout/hList1"/>
    <dgm:cxn modelId="{E1406A55-81EA-4A2B-808F-7D35EDC17BA8}" type="presParOf" srcId="{98721D3D-0A40-4D1A-85B2-F8A95479B1DF}" destId="{E3472B71-52FB-4838-8BA9-FB0D5A17D3F5}" srcOrd="1" destOrd="0" presId="urn:microsoft.com/office/officeart/2005/8/layout/hList1"/>
    <dgm:cxn modelId="{2C923745-3EBB-41B8-A395-A4EFF020C93A}" type="presParOf" srcId="{98721D3D-0A40-4D1A-85B2-F8A95479B1DF}" destId="{5411A71D-AAEF-4DAA-B215-42DC82EE5696}" srcOrd="2" destOrd="0" presId="urn:microsoft.com/office/officeart/2005/8/layout/hList1"/>
    <dgm:cxn modelId="{F3F29B40-5BA0-45FD-9FD6-B4782D084E8D}" type="presParOf" srcId="{5411A71D-AAEF-4DAA-B215-42DC82EE5696}" destId="{4FFEACF7-4757-41A7-87A2-D545EEE2CF82}" srcOrd="0" destOrd="0" presId="urn:microsoft.com/office/officeart/2005/8/layout/hList1"/>
    <dgm:cxn modelId="{DC647D0C-D5CE-4056-859C-DE205AC7C582}" type="presParOf" srcId="{5411A71D-AAEF-4DAA-B215-42DC82EE5696}" destId="{C956067C-5080-48B2-8426-5A49147DBB73}" srcOrd="1" destOrd="0" presId="urn:microsoft.com/office/officeart/2005/8/layout/hList1"/>
    <dgm:cxn modelId="{FE912F2F-8B93-4B80-BB61-57DE776DD824}" type="presParOf" srcId="{98721D3D-0A40-4D1A-85B2-F8A95479B1DF}" destId="{67CA7D55-7550-4A42-BABF-A2C51AC2BAC2}" srcOrd="3" destOrd="0" presId="urn:microsoft.com/office/officeart/2005/8/layout/hList1"/>
    <dgm:cxn modelId="{32FE7FAF-D8BE-4585-BA77-C9D3FDE38704}" type="presParOf" srcId="{98721D3D-0A40-4D1A-85B2-F8A95479B1DF}" destId="{C84422E3-C68F-4A2B-8B88-32AE10A7B750}" srcOrd="4" destOrd="0" presId="urn:microsoft.com/office/officeart/2005/8/layout/hList1"/>
    <dgm:cxn modelId="{4C04C878-9FF4-4370-BE1B-EC24D9AAF79F}" type="presParOf" srcId="{C84422E3-C68F-4A2B-8B88-32AE10A7B750}" destId="{0B3A3340-A933-4673-9E58-1B789B8DFE4B}" srcOrd="0" destOrd="0" presId="urn:microsoft.com/office/officeart/2005/8/layout/hList1"/>
    <dgm:cxn modelId="{C72FF5D2-770C-4D42-9617-774780DB56F4}" type="presParOf" srcId="{C84422E3-C68F-4A2B-8B88-32AE10A7B750}" destId="{66771297-BFE0-4B03-827E-3A41C6791888}" srcOrd="1" destOrd="0" presId="urn:microsoft.com/office/officeart/2005/8/layout/hList1"/>
    <dgm:cxn modelId="{615EE5D4-2AEC-4F7C-B211-A90CAB103C72}" type="presParOf" srcId="{98721D3D-0A40-4D1A-85B2-F8A95479B1DF}" destId="{4E63528C-B820-4AE9-90C0-C19CB2223E0D}" srcOrd="5" destOrd="0" presId="urn:microsoft.com/office/officeart/2005/8/layout/hList1"/>
    <dgm:cxn modelId="{9B7262B6-F0DB-43B4-945C-D2B90313B384}" type="presParOf" srcId="{98721D3D-0A40-4D1A-85B2-F8A95479B1DF}" destId="{E5AD465B-E836-4804-855C-9F3D44139339}" srcOrd="6" destOrd="0" presId="urn:microsoft.com/office/officeart/2005/8/layout/hList1"/>
    <dgm:cxn modelId="{37536C45-1888-441A-AEE4-BC5962C15E38}" type="presParOf" srcId="{E5AD465B-E836-4804-855C-9F3D44139339}" destId="{55C49479-07C5-4A90-B32D-790206A6497D}" srcOrd="0" destOrd="0" presId="urn:microsoft.com/office/officeart/2005/8/layout/hList1"/>
    <dgm:cxn modelId="{F8601205-1229-486C-ABA8-84B37718107E}" type="presParOf" srcId="{E5AD465B-E836-4804-855C-9F3D44139339}" destId="{2AB42651-67E0-478E-8E79-2D88B98BD79E}"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04C023D-24FE-495C-AC18-2866D88CCA09}"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1A0C7820-E9F5-4528-8351-15772B61E5C0}">
      <dgm:prSet/>
      <dgm:spPr/>
      <dgm:t>
        <a:bodyPr/>
        <a:lstStyle/>
        <a:p>
          <a:pPr rtl="0"/>
          <a:r>
            <a:rPr lang="en-US"/>
            <a:t>Sale of Goods or Service in India.</a:t>
          </a:r>
        </a:p>
      </dgm:t>
    </dgm:pt>
    <dgm:pt modelId="{31D1FF93-757A-400D-B784-BC17A6707D7F}" type="parTrans" cxnId="{54B4F3F7-04B5-4278-AFAB-19C3352276AB}">
      <dgm:prSet/>
      <dgm:spPr/>
      <dgm:t>
        <a:bodyPr/>
        <a:lstStyle/>
        <a:p>
          <a:endParaRPr lang="en-US"/>
        </a:p>
      </dgm:t>
    </dgm:pt>
    <dgm:pt modelId="{EA00715E-319A-4BCC-8FCE-2562CFEECE26}" type="sibTrans" cxnId="{54B4F3F7-04B5-4278-AFAB-19C3352276AB}">
      <dgm:prSet/>
      <dgm:spPr/>
      <dgm:t>
        <a:bodyPr/>
        <a:lstStyle/>
        <a:p>
          <a:endParaRPr lang="en-US"/>
        </a:p>
      </dgm:t>
    </dgm:pt>
    <dgm:pt modelId="{EEDB8528-5262-4EAE-8491-3CA2D00A1D0B}">
      <dgm:prSet/>
      <dgm:spPr/>
      <dgm:t>
        <a:bodyPr/>
        <a:lstStyle/>
        <a:p>
          <a:pPr rtl="0"/>
          <a:r>
            <a:rPr lang="en-US"/>
            <a:t>Through a Fixed place of Business / PE in India</a:t>
          </a:r>
        </a:p>
      </dgm:t>
    </dgm:pt>
    <dgm:pt modelId="{76299ADD-B8B1-4EEF-8E8C-1407B7719E60}" type="parTrans" cxnId="{E9A6A9B3-DB69-416E-8270-4ACC5BB063D5}">
      <dgm:prSet/>
      <dgm:spPr/>
      <dgm:t>
        <a:bodyPr/>
        <a:lstStyle/>
        <a:p>
          <a:endParaRPr lang="en-US"/>
        </a:p>
      </dgm:t>
    </dgm:pt>
    <dgm:pt modelId="{A2F055DC-2579-463F-BA53-617BBF3E7E33}" type="sibTrans" cxnId="{E9A6A9B3-DB69-416E-8270-4ACC5BB063D5}">
      <dgm:prSet/>
      <dgm:spPr/>
      <dgm:t>
        <a:bodyPr/>
        <a:lstStyle/>
        <a:p>
          <a:endParaRPr lang="en-US"/>
        </a:p>
      </dgm:t>
    </dgm:pt>
    <dgm:pt modelId="{BE7211C7-3301-4198-A1BE-88A76E1E1733}">
      <dgm:prSet/>
      <dgm:spPr/>
      <dgm:t>
        <a:bodyPr/>
        <a:lstStyle/>
        <a:p>
          <a:pPr rtl="0"/>
          <a:r>
            <a:rPr lang="en-US"/>
            <a:t>Profits attributable to Indian operations taxable in India</a:t>
          </a:r>
        </a:p>
      </dgm:t>
    </dgm:pt>
    <dgm:pt modelId="{F737D254-8735-46A0-8F20-6C1E80491702}" type="parTrans" cxnId="{5C9E6EE1-B749-45FC-999E-DC376555B11C}">
      <dgm:prSet/>
      <dgm:spPr/>
      <dgm:t>
        <a:bodyPr/>
        <a:lstStyle/>
        <a:p>
          <a:endParaRPr lang="en-US"/>
        </a:p>
      </dgm:t>
    </dgm:pt>
    <dgm:pt modelId="{6F59F7A5-8E18-4A93-8E18-64B5BE58DD65}" type="sibTrans" cxnId="{5C9E6EE1-B749-45FC-999E-DC376555B11C}">
      <dgm:prSet/>
      <dgm:spPr/>
      <dgm:t>
        <a:bodyPr/>
        <a:lstStyle/>
        <a:p>
          <a:endParaRPr lang="en-US"/>
        </a:p>
      </dgm:t>
    </dgm:pt>
    <dgm:pt modelId="{7F4FE354-8EB3-475B-ABDC-AC449D660C86}">
      <dgm:prSet/>
      <dgm:spPr/>
      <dgm:t>
        <a:bodyPr/>
        <a:lstStyle/>
        <a:p>
          <a:pPr rtl="0"/>
          <a:r>
            <a:rPr lang="en-US" i="0" dirty="0"/>
            <a:t>Taxable in India</a:t>
          </a:r>
        </a:p>
      </dgm:t>
    </dgm:pt>
    <dgm:pt modelId="{C511F40A-41DF-43CD-A6EC-25CB4D1369D3}" type="parTrans" cxnId="{0143D190-29A2-40A8-A460-59B015719479}">
      <dgm:prSet/>
      <dgm:spPr/>
      <dgm:t>
        <a:bodyPr/>
        <a:lstStyle/>
        <a:p>
          <a:endParaRPr lang="en-US"/>
        </a:p>
      </dgm:t>
    </dgm:pt>
    <dgm:pt modelId="{52DF5425-1B58-4414-95BF-4F58032DC2C4}" type="sibTrans" cxnId="{0143D190-29A2-40A8-A460-59B015719479}">
      <dgm:prSet/>
      <dgm:spPr/>
      <dgm:t>
        <a:bodyPr/>
        <a:lstStyle/>
        <a:p>
          <a:endParaRPr lang="en-US"/>
        </a:p>
      </dgm:t>
    </dgm:pt>
    <dgm:pt modelId="{8C60E72D-9D1C-41F3-90D6-2FE428CBB425}" type="pres">
      <dgm:prSet presAssocID="{C04C023D-24FE-495C-AC18-2866D88CCA09}" presName="Name0" presStyleCnt="0">
        <dgm:presLayoutVars>
          <dgm:dir/>
          <dgm:resizeHandles val="exact"/>
        </dgm:presLayoutVars>
      </dgm:prSet>
      <dgm:spPr/>
    </dgm:pt>
    <dgm:pt modelId="{7FC52C6C-CC8C-4F16-BC14-9CD4F1F6238E}" type="pres">
      <dgm:prSet presAssocID="{C04C023D-24FE-495C-AC18-2866D88CCA09}" presName="cycle" presStyleCnt="0"/>
      <dgm:spPr/>
    </dgm:pt>
    <dgm:pt modelId="{B4F81CEE-39AA-4BE1-B0E9-FEDFC56970AE}" type="pres">
      <dgm:prSet presAssocID="{1A0C7820-E9F5-4528-8351-15772B61E5C0}" presName="nodeFirstNode" presStyleLbl="node1" presStyleIdx="0" presStyleCnt="4">
        <dgm:presLayoutVars>
          <dgm:bulletEnabled val="1"/>
        </dgm:presLayoutVars>
      </dgm:prSet>
      <dgm:spPr/>
    </dgm:pt>
    <dgm:pt modelId="{B832EACF-5CF7-42B7-9FEE-3313A8133C3D}" type="pres">
      <dgm:prSet presAssocID="{EA00715E-319A-4BCC-8FCE-2562CFEECE26}" presName="sibTransFirstNode" presStyleLbl="bgShp" presStyleIdx="0" presStyleCnt="1"/>
      <dgm:spPr/>
    </dgm:pt>
    <dgm:pt modelId="{D25AD319-334F-496C-910B-4088DFA4E695}" type="pres">
      <dgm:prSet presAssocID="{EEDB8528-5262-4EAE-8491-3CA2D00A1D0B}" presName="nodeFollowingNodes" presStyleLbl="node1" presStyleIdx="1" presStyleCnt="4">
        <dgm:presLayoutVars>
          <dgm:bulletEnabled val="1"/>
        </dgm:presLayoutVars>
      </dgm:prSet>
      <dgm:spPr/>
    </dgm:pt>
    <dgm:pt modelId="{8A094E48-5B54-4AA0-BEC0-70A7B9984C3E}" type="pres">
      <dgm:prSet presAssocID="{BE7211C7-3301-4198-A1BE-88A76E1E1733}" presName="nodeFollowingNodes" presStyleLbl="node1" presStyleIdx="2" presStyleCnt="4">
        <dgm:presLayoutVars>
          <dgm:bulletEnabled val="1"/>
        </dgm:presLayoutVars>
      </dgm:prSet>
      <dgm:spPr/>
    </dgm:pt>
    <dgm:pt modelId="{E0777935-2652-4EB9-8A07-A11EBA87B09F}" type="pres">
      <dgm:prSet presAssocID="{7F4FE354-8EB3-475B-ABDC-AC449D660C86}" presName="nodeFollowingNodes" presStyleLbl="node1" presStyleIdx="3" presStyleCnt="4">
        <dgm:presLayoutVars>
          <dgm:bulletEnabled val="1"/>
        </dgm:presLayoutVars>
      </dgm:prSet>
      <dgm:spPr/>
    </dgm:pt>
  </dgm:ptLst>
  <dgm:cxnLst>
    <dgm:cxn modelId="{D9CA0D30-5B3C-472E-961D-8E101BD5C1B6}" type="presOf" srcId="{1A0C7820-E9F5-4528-8351-15772B61E5C0}" destId="{B4F81CEE-39AA-4BE1-B0E9-FEDFC56970AE}" srcOrd="0" destOrd="0" presId="urn:microsoft.com/office/officeart/2005/8/layout/cycle3"/>
    <dgm:cxn modelId="{324E1C43-C784-4C1C-9681-CDF044785ABC}" type="presOf" srcId="{EA00715E-319A-4BCC-8FCE-2562CFEECE26}" destId="{B832EACF-5CF7-42B7-9FEE-3313A8133C3D}" srcOrd="0" destOrd="0" presId="urn:microsoft.com/office/officeart/2005/8/layout/cycle3"/>
    <dgm:cxn modelId="{1864FD5A-1429-43AA-ABCF-92A4A4C5FC72}" type="presOf" srcId="{C04C023D-24FE-495C-AC18-2866D88CCA09}" destId="{8C60E72D-9D1C-41F3-90D6-2FE428CBB425}" srcOrd="0" destOrd="0" presId="urn:microsoft.com/office/officeart/2005/8/layout/cycle3"/>
    <dgm:cxn modelId="{6B1A3E8E-1E8B-437F-A9DC-35E95DD7F06D}" type="presOf" srcId="{BE7211C7-3301-4198-A1BE-88A76E1E1733}" destId="{8A094E48-5B54-4AA0-BEC0-70A7B9984C3E}" srcOrd="0" destOrd="0" presId="urn:microsoft.com/office/officeart/2005/8/layout/cycle3"/>
    <dgm:cxn modelId="{0143D190-29A2-40A8-A460-59B015719479}" srcId="{C04C023D-24FE-495C-AC18-2866D88CCA09}" destId="{7F4FE354-8EB3-475B-ABDC-AC449D660C86}" srcOrd="3" destOrd="0" parTransId="{C511F40A-41DF-43CD-A6EC-25CB4D1369D3}" sibTransId="{52DF5425-1B58-4414-95BF-4F58032DC2C4}"/>
    <dgm:cxn modelId="{4F1BA693-7EB2-4995-A310-4AF7DE6876C6}" type="presOf" srcId="{EEDB8528-5262-4EAE-8491-3CA2D00A1D0B}" destId="{D25AD319-334F-496C-910B-4088DFA4E695}" srcOrd="0" destOrd="0" presId="urn:microsoft.com/office/officeart/2005/8/layout/cycle3"/>
    <dgm:cxn modelId="{E9A6A9B3-DB69-416E-8270-4ACC5BB063D5}" srcId="{C04C023D-24FE-495C-AC18-2866D88CCA09}" destId="{EEDB8528-5262-4EAE-8491-3CA2D00A1D0B}" srcOrd="1" destOrd="0" parTransId="{76299ADD-B8B1-4EEF-8E8C-1407B7719E60}" sibTransId="{A2F055DC-2579-463F-BA53-617BBF3E7E33}"/>
    <dgm:cxn modelId="{5C9E6EE1-B749-45FC-999E-DC376555B11C}" srcId="{C04C023D-24FE-495C-AC18-2866D88CCA09}" destId="{BE7211C7-3301-4198-A1BE-88A76E1E1733}" srcOrd="2" destOrd="0" parTransId="{F737D254-8735-46A0-8F20-6C1E80491702}" sibTransId="{6F59F7A5-8E18-4A93-8E18-64B5BE58DD65}"/>
    <dgm:cxn modelId="{54B4F3F7-04B5-4278-AFAB-19C3352276AB}" srcId="{C04C023D-24FE-495C-AC18-2866D88CCA09}" destId="{1A0C7820-E9F5-4528-8351-15772B61E5C0}" srcOrd="0" destOrd="0" parTransId="{31D1FF93-757A-400D-B784-BC17A6707D7F}" sibTransId="{EA00715E-319A-4BCC-8FCE-2562CFEECE26}"/>
    <dgm:cxn modelId="{185EA2FC-8FEF-4169-951C-95DD0E127D1A}" type="presOf" srcId="{7F4FE354-8EB3-475B-ABDC-AC449D660C86}" destId="{E0777935-2652-4EB9-8A07-A11EBA87B09F}" srcOrd="0" destOrd="0" presId="urn:microsoft.com/office/officeart/2005/8/layout/cycle3"/>
    <dgm:cxn modelId="{AA59935C-3E00-4728-8C22-2DD339E823FB}" type="presParOf" srcId="{8C60E72D-9D1C-41F3-90D6-2FE428CBB425}" destId="{7FC52C6C-CC8C-4F16-BC14-9CD4F1F6238E}" srcOrd="0" destOrd="0" presId="urn:microsoft.com/office/officeart/2005/8/layout/cycle3"/>
    <dgm:cxn modelId="{7F424507-5A0E-4042-81A6-9D3BDCF32051}" type="presParOf" srcId="{7FC52C6C-CC8C-4F16-BC14-9CD4F1F6238E}" destId="{B4F81CEE-39AA-4BE1-B0E9-FEDFC56970AE}" srcOrd="0" destOrd="0" presId="urn:microsoft.com/office/officeart/2005/8/layout/cycle3"/>
    <dgm:cxn modelId="{62FAF118-DE5E-468A-BA84-5A48693CD22A}" type="presParOf" srcId="{7FC52C6C-CC8C-4F16-BC14-9CD4F1F6238E}" destId="{B832EACF-5CF7-42B7-9FEE-3313A8133C3D}" srcOrd="1" destOrd="0" presId="urn:microsoft.com/office/officeart/2005/8/layout/cycle3"/>
    <dgm:cxn modelId="{9F40CB73-AAC4-4443-B39C-D854A3F949EF}" type="presParOf" srcId="{7FC52C6C-CC8C-4F16-BC14-9CD4F1F6238E}" destId="{D25AD319-334F-496C-910B-4088DFA4E695}" srcOrd="2" destOrd="0" presId="urn:microsoft.com/office/officeart/2005/8/layout/cycle3"/>
    <dgm:cxn modelId="{736DC6A2-5B8A-4A9B-90A5-D4936AFBBF43}" type="presParOf" srcId="{7FC52C6C-CC8C-4F16-BC14-9CD4F1F6238E}" destId="{8A094E48-5B54-4AA0-BEC0-70A7B9984C3E}" srcOrd="3" destOrd="0" presId="urn:microsoft.com/office/officeart/2005/8/layout/cycle3"/>
    <dgm:cxn modelId="{F6AC717A-D9C4-4289-A49E-65AB49E81194}" type="presParOf" srcId="{7FC52C6C-CC8C-4F16-BC14-9CD4F1F6238E}" destId="{E0777935-2652-4EB9-8A07-A11EBA87B09F}"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8FFCEE88-1829-46F3-92BF-92C86B61CFAF}" type="doc">
      <dgm:prSet loTypeId="urn:microsoft.com/office/officeart/2005/8/layout/cycle2" loCatId="cycle" qsTypeId="urn:microsoft.com/office/officeart/2005/8/quickstyle/simple1" qsCatId="simple" csTypeId="urn:microsoft.com/office/officeart/2005/8/colors/colorful1#5" csCatId="colorful"/>
      <dgm:spPr/>
      <dgm:t>
        <a:bodyPr/>
        <a:lstStyle/>
        <a:p>
          <a:endParaRPr lang="en-US"/>
        </a:p>
      </dgm:t>
    </dgm:pt>
    <dgm:pt modelId="{587D692F-CEFD-4ECC-96A3-255C4D3F998D}">
      <dgm:prSet/>
      <dgm:spPr/>
      <dgm:t>
        <a:bodyPr/>
        <a:lstStyle/>
        <a:p>
          <a:pPr rtl="0"/>
          <a:r>
            <a:rPr lang="en-US"/>
            <a:t>Subject Property located in India</a:t>
          </a:r>
        </a:p>
      </dgm:t>
    </dgm:pt>
    <dgm:pt modelId="{014B3F32-E41A-43F2-8D27-D719D384E684}" type="parTrans" cxnId="{A9DE9DE4-E275-4CC4-8812-66224D5788E9}">
      <dgm:prSet/>
      <dgm:spPr/>
      <dgm:t>
        <a:bodyPr/>
        <a:lstStyle/>
        <a:p>
          <a:endParaRPr lang="en-US"/>
        </a:p>
      </dgm:t>
    </dgm:pt>
    <dgm:pt modelId="{86DE73E5-967D-424A-864F-8115FEA17E1F}" type="sibTrans" cxnId="{A9DE9DE4-E275-4CC4-8812-66224D5788E9}">
      <dgm:prSet/>
      <dgm:spPr/>
      <dgm:t>
        <a:bodyPr/>
        <a:lstStyle/>
        <a:p>
          <a:endParaRPr lang="en-US"/>
        </a:p>
      </dgm:t>
    </dgm:pt>
    <dgm:pt modelId="{A29F5F84-51B6-49F8-905D-10CEF48D04EF}">
      <dgm:prSet/>
      <dgm:spPr/>
      <dgm:t>
        <a:bodyPr/>
        <a:lstStyle/>
        <a:p>
          <a:pPr rtl="0"/>
          <a:r>
            <a:rPr lang="en-US"/>
            <a:t>Transferred and Gains accrue to NR</a:t>
          </a:r>
        </a:p>
      </dgm:t>
    </dgm:pt>
    <dgm:pt modelId="{130B548F-87CF-45B4-96E7-537F93B9CC76}" type="parTrans" cxnId="{E04A5411-9E24-423A-83FA-6B5B2ADAB45A}">
      <dgm:prSet/>
      <dgm:spPr/>
      <dgm:t>
        <a:bodyPr/>
        <a:lstStyle/>
        <a:p>
          <a:endParaRPr lang="en-US"/>
        </a:p>
      </dgm:t>
    </dgm:pt>
    <dgm:pt modelId="{1E234320-0167-4F24-B2E0-BFD7BE1E0392}" type="sibTrans" cxnId="{E04A5411-9E24-423A-83FA-6B5B2ADAB45A}">
      <dgm:prSet/>
      <dgm:spPr/>
      <dgm:t>
        <a:bodyPr/>
        <a:lstStyle/>
        <a:p>
          <a:endParaRPr lang="en-US"/>
        </a:p>
      </dgm:t>
    </dgm:pt>
    <dgm:pt modelId="{80C7E8D1-3ED1-4984-A69E-1F69CC14F4CD}">
      <dgm:prSet/>
      <dgm:spPr/>
      <dgm:t>
        <a:bodyPr/>
        <a:lstStyle/>
        <a:p>
          <a:pPr rtl="0"/>
          <a:r>
            <a:rPr lang="en-US"/>
            <a:t>Taxable in India as Income generates in India</a:t>
          </a:r>
        </a:p>
      </dgm:t>
    </dgm:pt>
    <dgm:pt modelId="{D0736DD4-16C2-4453-8559-63C736703B23}" type="parTrans" cxnId="{F1238860-1F0D-4008-8DEE-94E249D263B7}">
      <dgm:prSet/>
      <dgm:spPr/>
      <dgm:t>
        <a:bodyPr/>
        <a:lstStyle/>
        <a:p>
          <a:endParaRPr lang="en-US"/>
        </a:p>
      </dgm:t>
    </dgm:pt>
    <dgm:pt modelId="{6B62222E-22A3-49B4-94D7-1F0071E0ACE2}" type="sibTrans" cxnId="{F1238860-1F0D-4008-8DEE-94E249D263B7}">
      <dgm:prSet/>
      <dgm:spPr/>
      <dgm:t>
        <a:bodyPr/>
        <a:lstStyle/>
        <a:p>
          <a:endParaRPr lang="en-US"/>
        </a:p>
      </dgm:t>
    </dgm:pt>
    <dgm:pt modelId="{9138D50E-0C6B-41FF-A1FE-7C1CFA3B2D45}" type="pres">
      <dgm:prSet presAssocID="{8FFCEE88-1829-46F3-92BF-92C86B61CFAF}" presName="cycle" presStyleCnt="0">
        <dgm:presLayoutVars>
          <dgm:dir/>
          <dgm:resizeHandles val="exact"/>
        </dgm:presLayoutVars>
      </dgm:prSet>
      <dgm:spPr/>
    </dgm:pt>
    <dgm:pt modelId="{90921FA2-C25F-4835-BD80-C6E677920928}" type="pres">
      <dgm:prSet presAssocID="{587D692F-CEFD-4ECC-96A3-255C4D3F998D}" presName="node" presStyleLbl="node1" presStyleIdx="0" presStyleCnt="3">
        <dgm:presLayoutVars>
          <dgm:bulletEnabled val="1"/>
        </dgm:presLayoutVars>
      </dgm:prSet>
      <dgm:spPr/>
    </dgm:pt>
    <dgm:pt modelId="{71FF9976-36C8-44AD-A151-FD619183316B}" type="pres">
      <dgm:prSet presAssocID="{86DE73E5-967D-424A-864F-8115FEA17E1F}" presName="sibTrans" presStyleLbl="sibTrans2D1" presStyleIdx="0" presStyleCnt="3"/>
      <dgm:spPr/>
    </dgm:pt>
    <dgm:pt modelId="{D8E086BA-780C-45C8-BF6F-18DEEC77613A}" type="pres">
      <dgm:prSet presAssocID="{86DE73E5-967D-424A-864F-8115FEA17E1F}" presName="connectorText" presStyleLbl="sibTrans2D1" presStyleIdx="0" presStyleCnt="3"/>
      <dgm:spPr/>
    </dgm:pt>
    <dgm:pt modelId="{B52F1E7A-0462-4317-B332-866AB4F98FF4}" type="pres">
      <dgm:prSet presAssocID="{A29F5F84-51B6-49F8-905D-10CEF48D04EF}" presName="node" presStyleLbl="node1" presStyleIdx="1" presStyleCnt="3">
        <dgm:presLayoutVars>
          <dgm:bulletEnabled val="1"/>
        </dgm:presLayoutVars>
      </dgm:prSet>
      <dgm:spPr/>
    </dgm:pt>
    <dgm:pt modelId="{AF7A1054-E16D-45A7-BA3C-D99FC13F5E03}" type="pres">
      <dgm:prSet presAssocID="{1E234320-0167-4F24-B2E0-BFD7BE1E0392}" presName="sibTrans" presStyleLbl="sibTrans2D1" presStyleIdx="1" presStyleCnt="3"/>
      <dgm:spPr/>
    </dgm:pt>
    <dgm:pt modelId="{2DEE95B8-E059-4875-889E-8F54F7524606}" type="pres">
      <dgm:prSet presAssocID="{1E234320-0167-4F24-B2E0-BFD7BE1E0392}" presName="connectorText" presStyleLbl="sibTrans2D1" presStyleIdx="1" presStyleCnt="3"/>
      <dgm:spPr/>
    </dgm:pt>
    <dgm:pt modelId="{CD6AB34A-A13D-49D3-A75B-F3DCB0233588}" type="pres">
      <dgm:prSet presAssocID="{80C7E8D1-3ED1-4984-A69E-1F69CC14F4CD}" presName="node" presStyleLbl="node1" presStyleIdx="2" presStyleCnt="3">
        <dgm:presLayoutVars>
          <dgm:bulletEnabled val="1"/>
        </dgm:presLayoutVars>
      </dgm:prSet>
      <dgm:spPr/>
    </dgm:pt>
    <dgm:pt modelId="{8B699D5C-C490-494C-92E7-C84E24D63CF7}" type="pres">
      <dgm:prSet presAssocID="{6B62222E-22A3-49B4-94D7-1F0071E0ACE2}" presName="sibTrans" presStyleLbl="sibTrans2D1" presStyleIdx="2" presStyleCnt="3"/>
      <dgm:spPr/>
    </dgm:pt>
    <dgm:pt modelId="{6976A385-60C2-4921-8E93-C185899A2A48}" type="pres">
      <dgm:prSet presAssocID="{6B62222E-22A3-49B4-94D7-1F0071E0ACE2}" presName="connectorText" presStyleLbl="sibTrans2D1" presStyleIdx="2" presStyleCnt="3"/>
      <dgm:spPr/>
    </dgm:pt>
  </dgm:ptLst>
  <dgm:cxnLst>
    <dgm:cxn modelId="{E04A5411-9E24-423A-83FA-6B5B2ADAB45A}" srcId="{8FFCEE88-1829-46F3-92BF-92C86B61CFAF}" destId="{A29F5F84-51B6-49F8-905D-10CEF48D04EF}" srcOrd="1" destOrd="0" parTransId="{130B548F-87CF-45B4-96E7-537F93B9CC76}" sibTransId="{1E234320-0167-4F24-B2E0-BFD7BE1E0392}"/>
    <dgm:cxn modelId="{B68EA719-710B-4CA6-A63C-F307AC2D6802}" type="presOf" srcId="{6B62222E-22A3-49B4-94D7-1F0071E0ACE2}" destId="{8B699D5C-C490-494C-92E7-C84E24D63CF7}" srcOrd="0" destOrd="0" presId="urn:microsoft.com/office/officeart/2005/8/layout/cycle2"/>
    <dgm:cxn modelId="{F1238860-1F0D-4008-8DEE-94E249D263B7}" srcId="{8FFCEE88-1829-46F3-92BF-92C86B61CFAF}" destId="{80C7E8D1-3ED1-4984-A69E-1F69CC14F4CD}" srcOrd="2" destOrd="0" parTransId="{D0736DD4-16C2-4453-8559-63C736703B23}" sibTransId="{6B62222E-22A3-49B4-94D7-1F0071E0ACE2}"/>
    <dgm:cxn modelId="{658E1F44-3A95-4D02-A37F-6F1C0BDC15FA}" type="presOf" srcId="{86DE73E5-967D-424A-864F-8115FEA17E1F}" destId="{71FF9976-36C8-44AD-A151-FD619183316B}" srcOrd="0" destOrd="0" presId="urn:microsoft.com/office/officeart/2005/8/layout/cycle2"/>
    <dgm:cxn modelId="{C4769168-268B-4D00-A4A1-A838601B25E7}" type="presOf" srcId="{86DE73E5-967D-424A-864F-8115FEA17E1F}" destId="{D8E086BA-780C-45C8-BF6F-18DEEC77613A}" srcOrd="1" destOrd="0" presId="urn:microsoft.com/office/officeart/2005/8/layout/cycle2"/>
    <dgm:cxn modelId="{0558B26D-42B6-4D51-BE99-D59EBB374670}" type="presOf" srcId="{80C7E8D1-3ED1-4984-A69E-1F69CC14F4CD}" destId="{CD6AB34A-A13D-49D3-A75B-F3DCB0233588}" srcOrd="0" destOrd="0" presId="urn:microsoft.com/office/officeart/2005/8/layout/cycle2"/>
    <dgm:cxn modelId="{23F17D86-035B-4724-A793-312C3B0F85BE}" type="presOf" srcId="{1E234320-0167-4F24-B2E0-BFD7BE1E0392}" destId="{AF7A1054-E16D-45A7-BA3C-D99FC13F5E03}" srcOrd="0" destOrd="0" presId="urn:microsoft.com/office/officeart/2005/8/layout/cycle2"/>
    <dgm:cxn modelId="{03F65AAB-9940-41D6-8D4B-CA92672D4F46}" type="presOf" srcId="{1E234320-0167-4F24-B2E0-BFD7BE1E0392}" destId="{2DEE95B8-E059-4875-889E-8F54F7524606}" srcOrd="1" destOrd="0" presId="urn:microsoft.com/office/officeart/2005/8/layout/cycle2"/>
    <dgm:cxn modelId="{319086B6-BE6D-4E47-B32F-F760D3E23121}" type="presOf" srcId="{A29F5F84-51B6-49F8-905D-10CEF48D04EF}" destId="{B52F1E7A-0462-4317-B332-866AB4F98FF4}" srcOrd="0" destOrd="0" presId="urn:microsoft.com/office/officeart/2005/8/layout/cycle2"/>
    <dgm:cxn modelId="{0F819FD0-F479-44D3-AE78-064A69117416}" type="presOf" srcId="{8FFCEE88-1829-46F3-92BF-92C86B61CFAF}" destId="{9138D50E-0C6B-41FF-A1FE-7C1CFA3B2D45}" srcOrd="0" destOrd="0" presId="urn:microsoft.com/office/officeart/2005/8/layout/cycle2"/>
    <dgm:cxn modelId="{D08C18D6-22B1-42CE-895E-ACEF1AEC7729}" type="presOf" srcId="{6B62222E-22A3-49B4-94D7-1F0071E0ACE2}" destId="{6976A385-60C2-4921-8E93-C185899A2A48}" srcOrd="1" destOrd="0" presId="urn:microsoft.com/office/officeart/2005/8/layout/cycle2"/>
    <dgm:cxn modelId="{80FF07E1-76CA-4772-94DD-F2909F944B6D}" type="presOf" srcId="{587D692F-CEFD-4ECC-96A3-255C4D3F998D}" destId="{90921FA2-C25F-4835-BD80-C6E677920928}" srcOrd="0" destOrd="0" presId="urn:microsoft.com/office/officeart/2005/8/layout/cycle2"/>
    <dgm:cxn modelId="{A9DE9DE4-E275-4CC4-8812-66224D5788E9}" srcId="{8FFCEE88-1829-46F3-92BF-92C86B61CFAF}" destId="{587D692F-CEFD-4ECC-96A3-255C4D3F998D}" srcOrd="0" destOrd="0" parTransId="{014B3F32-E41A-43F2-8D27-D719D384E684}" sibTransId="{86DE73E5-967D-424A-864F-8115FEA17E1F}"/>
    <dgm:cxn modelId="{4A0ECF06-42B9-481A-A6D9-D567FF1A05ED}" type="presParOf" srcId="{9138D50E-0C6B-41FF-A1FE-7C1CFA3B2D45}" destId="{90921FA2-C25F-4835-BD80-C6E677920928}" srcOrd="0" destOrd="0" presId="urn:microsoft.com/office/officeart/2005/8/layout/cycle2"/>
    <dgm:cxn modelId="{A080FD8A-77BD-40B1-BE23-C62D90B58BE1}" type="presParOf" srcId="{9138D50E-0C6B-41FF-A1FE-7C1CFA3B2D45}" destId="{71FF9976-36C8-44AD-A151-FD619183316B}" srcOrd="1" destOrd="0" presId="urn:microsoft.com/office/officeart/2005/8/layout/cycle2"/>
    <dgm:cxn modelId="{05EDDC58-7B30-4A34-9C43-75CE1C093016}" type="presParOf" srcId="{71FF9976-36C8-44AD-A151-FD619183316B}" destId="{D8E086BA-780C-45C8-BF6F-18DEEC77613A}" srcOrd="0" destOrd="0" presId="urn:microsoft.com/office/officeart/2005/8/layout/cycle2"/>
    <dgm:cxn modelId="{24371DFA-CE32-47A4-AA06-0D28BBDDC581}" type="presParOf" srcId="{9138D50E-0C6B-41FF-A1FE-7C1CFA3B2D45}" destId="{B52F1E7A-0462-4317-B332-866AB4F98FF4}" srcOrd="2" destOrd="0" presId="urn:microsoft.com/office/officeart/2005/8/layout/cycle2"/>
    <dgm:cxn modelId="{FA6E4D0C-5B86-42A5-8788-362AB6F0172B}" type="presParOf" srcId="{9138D50E-0C6B-41FF-A1FE-7C1CFA3B2D45}" destId="{AF7A1054-E16D-45A7-BA3C-D99FC13F5E03}" srcOrd="3" destOrd="0" presId="urn:microsoft.com/office/officeart/2005/8/layout/cycle2"/>
    <dgm:cxn modelId="{96299586-2EF5-4FC0-BEA5-14A22F100110}" type="presParOf" srcId="{AF7A1054-E16D-45A7-BA3C-D99FC13F5E03}" destId="{2DEE95B8-E059-4875-889E-8F54F7524606}" srcOrd="0" destOrd="0" presId="urn:microsoft.com/office/officeart/2005/8/layout/cycle2"/>
    <dgm:cxn modelId="{BF643C32-B74E-4B8D-824F-E302D7B4090B}" type="presParOf" srcId="{9138D50E-0C6B-41FF-A1FE-7C1CFA3B2D45}" destId="{CD6AB34A-A13D-49D3-A75B-F3DCB0233588}" srcOrd="4" destOrd="0" presId="urn:microsoft.com/office/officeart/2005/8/layout/cycle2"/>
    <dgm:cxn modelId="{B57A55D1-94EC-477F-9511-ECBB4FD18030}" type="presParOf" srcId="{9138D50E-0C6B-41FF-A1FE-7C1CFA3B2D45}" destId="{8B699D5C-C490-494C-92E7-C84E24D63CF7}" srcOrd="5" destOrd="0" presId="urn:microsoft.com/office/officeart/2005/8/layout/cycle2"/>
    <dgm:cxn modelId="{BF0DD441-B86B-448C-93F8-3F1C1C54F987}" type="presParOf" srcId="{8B699D5C-C490-494C-92E7-C84E24D63CF7}" destId="{6976A385-60C2-4921-8E93-C185899A2A48}"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3805B8-5C70-436F-9F27-9BAE9E70906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6351A9F-BFF2-4211-8E4E-0C65CB56B3AD}">
      <dgm:prSet/>
      <dgm:spPr/>
      <dgm:t>
        <a:bodyPr/>
        <a:lstStyle/>
        <a:p>
          <a:pPr rtl="0"/>
          <a:r>
            <a:rPr lang="en-US"/>
            <a:t>Current Account </a:t>
          </a:r>
        </a:p>
      </dgm:t>
    </dgm:pt>
    <dgm:pt modelId="{F2CEE179-484E-4370-80D0-E20C7C32BBBF}" type="parTrans" cxnId="{45A49E4E-8D81-4D91-89E3-9A604AAE9871}">
      <dgm:prSet/>
      <dgm:spPr/>
      <dgm:t>
        <a:bodyPr/>
        <a:lstStyle/>
        <a:p>
          <a:endParaRPr lang="en-US"/>
        </a:p>
      </dgm:t>
    </dgm:pt>
    <dgm:pt modelId="{EBFEBD7E-A011-48D2-BB62-9921AA36D9AA}" type="sibTrans" cxnId="{45A49E4E-8D81-4D91-89E3-9A604AAE9871}">
      <dgm:prSet/>
      <dgm:spPr/>
      <dgm:t>
        <a:bodyPr/>
        <a:lstStyle/>
        <a:p>
          <a:endParaRPr lang="en-US"/>
        </a:p>
      </dgm:t>
    </dgm:pt>
    <dgm:pt modelId="{A5727D6A-6791-4551-8975-B3A68EB2C216}">
      <dgm:prSet/>
      <dgm:spPr/>
      <dgm:t>
        <a:bodyPr/>
        <a:lstStyle/>
        <a:p>
          <a:pPr rtl="0"/>
          <a:r>
            <a:rPr lang="en-US"/>
            <a:t>Trading remittances, Rent, Dividend, Interest, etc are freely remittable unless prohibited</a:t>
          </a:r>
        </a:p>
      </dgm:t>
    </dgm:pt>
    <dgm:pt modelId="{4D418018-931D-455B-B98A-2DEECAD5E3E1}" type="parTrans" cxnId="{811FA0C2-E40F-4289-80B6-FE5A1E9E2581}">
      <dgm:prSet/>
      <dgm:spPr/>
      <dgm:t>
        <a:bodyPr/>
        <a:lstStyle/>
        <a:p>
          <a:endParaRPr lang="en-US"/>
        </a:p>
      </dgm:t>
    </dgm:pt>
    <dgm:pt modelId="{F063306F-0F6C-43F8-9921-2BA7AB7B21B5}" type="sibTrans" cxnId="{811FA0C2-E40F-4289-80B6-FE5A1E9E2581}">
      <dgm:prSet/>
      <dgm:spPr/>
      <dgm:t>
        <a:bodyPr/>
        <a:lstStyle/>
        <a:p>
          <a:endParaRPr lang="en-US"/>
        </a:p>
      </dgm:t>
    </dgm:pt>
    <dgm:pt modelId="{24E08D88-D9D0-4B90-80C4-EDAEB3BD9D2E}">
      <dgm:prSet/>
      <dgm:spPr/>
      <dgm:t>
        <a:bodyPr/>
        <a:lstStyle/>
        <a:p>
          <a:pPr rtl="0"/>
          <a:r>
            <a:rPr lang="en-US"/>
            <a:t>Capital Account </a:t>
          </a:r>
        </a:p>
      </dgm:t>
    </dgm:pt>
    <dgm:pt modelId="{E24F1994-F96A-4615-9372-4B9805BDB387}" type="parTrans" cxnId="{E3D07374-7112-4899-9B17-96CD8CAFB64A}">
      <dgm:prSet/>
      <dgm:spPr/>
      <dgm:t>
        <a:bodyPr/>
        <a:lstStyle/>
        <a:p>
          <a:endParaRPr lang="en-US"/>
        </a:p>
      </dgm:t>
    </dgm:pt>
    <dgm:pt modelId="{221B0ABD-0E0D-4F9B-88B6-32A08F76A2A6}" type="sibTrans" cxnId="{E3D07374-7112-4899-9B17-96CD8CAFB64A}">
      <dgm:prSet/>
      <dgm:spPr/>
      <dgm:t>
        <a:bodyPr/>
        <a:lstStyle/>
        <a:p>
          <a:endParaRPr lang="en-US"/>
        </a:p>
      </dgm:t>
    </dgm:pt>
    <dgm:pt modelId="{AF50293C-A7DA-412A-B6E1-D8C7F5B1F122}">
      <dgm:prSet/>
      <dgm:spPr/>
      <dgm:t>
        <a:bodyPr/>
        <a:lstStyle/>
        <a:p>
          <a:pPr rtl="0"/>
          <a:r>
            <a:rPr lang="en-US"/>
            <a:t>Investment in Shares, Property, Sale proceeds of Assets are generally restricted unless specifically allowed</a:t>
          </a:r>
        </a:p>
      </dgm:t>
    </dgm:pt>
    <dgm:pt modelId="{09BC83F0-BF63-4D60-B2A7-332602B2B4BE}" type="parTrans" cxnId="{3B883FC5-883D-43F5-8FA4-F4B7679CDC45}">
      <dgm:prSet/>
      <dgm:spPr/>
      <dgm:t>
        <a:bodyPr/>
        <a:lstStyle/>
        <a:p>
          <a:endParaRPr lang="en-US"/>
        </a:p>
      </dgm:t>
    </dgm:pt>
    <dgm:pt modelId="{73A29347-E9B4-4290-A3C7-A0A5E5197ED9}" type="sibTrans" cxnId="{3B883FC5-883D-43F5-8FA4-F4B7679CDC45}">
      <dgm:prSet/>
      <dgm:spPr/>
      <dgm:t>
        <a:bodyPr/>
        <a:lstStyle/>
        <a:p>
          <a:endParaRPr lang="en-US"/>
        </a:p>
      </dgm:t>
    </dgm:pt>
    <dgm:pt modelId="{080C7DAB-8393-4AAF-83FC-60A4F398CCA3}">
      <dgm:prSet/>
      <dgm:spPr/>
      <dgm:t>
        <a:bodyPr/>
        <a:lstStyle/>
        <a:p>
          <a:pPr rtl="0"/>
          <a:r>
            <a:rPr lang="en-US"/>
            <a:t>Liberalised Remittance Scheme</a:t>
          </a:r>
        </a:p>
      </dgm:t>
    </dgm:pt>
    <dgm:pt modelId="{F16B0F20-FD69-4CD2-B88E-AC5D40FC2A59}" type="parTrans" cxnId="{1A99BB92-D05F-43CF-99C6-65A0C8A1A83A}">
      <dgm:prSet/>
      <dgm:spPr/>
      <dgm:t>
        <a:bodyPr/>
        <a:lstStyle/>
        <a:p>
          <a:endParaRPr lang="en-US"/>
        </a:p>
      </dgm:t>
    </dgm:pt>
    <dgm:pt modelId="{1F89A656-B93D-4C7E-802D-878406A8BACA}" type="sibTrans" cxnId="{1A99BB92-D05F-43CF-99C6-65A0C8A1A83A}">
      <dgm:prSet/>
      <dgm:spPr/>
      <dgm:t>
        <a:bodyPr/>
        <a:lstStyle/>
        <a:p>
          <a:endParaRPr lang="en-US"/>
        </a:p>
      </dgm:t>
    </dgm:pt>
    <dgm:pt modelId="{B9CE9512-928C-414A-B593-8BC6DE6AFAF9}">
      <dgm:prSet/>
      <dgm:spPr/>
      <dgm:t>
        <a:bodyPr/>
        <a:lstStyle/>
        <a:p>
          <a:pPr rtl="0"/>
          <a:r>
            <a:rPr lang="en-US" dirty="0"/>
            <a:t>NRI/PIO are allowed to remit </a:t>
          </a:r>
          <a:r>
            <a:rPr lang="en-US" dirty="0" err="1"/>
            <a:t>upto</a:t>
          </a:r>
          <a:r>
            <a:rPr lang="en-US" dirty="0"/>
            <a:t> </a:t>
          </a:r>
          <a:r>
            <a:rPr lang="en-US" b="1" u="sng" dirty="0"/>
            <a:t>USD One Million p.a.</a:t>
          </a:r>
          <a:r>
            <a:rPr lang="en-US" dirty="0"/>
            <a:t> out of funds in NRO Account</a:t>
          </a:r>
        </a:p>
      </dgm:t>
    </dgm:pt>
    <dgm:pt modelId="{B24E3D9C-E577-4A4E-828E-D744C87985AB}" type="parTrans" cxnId="{762BB132-1379-4F51-AC2C-633E9ACBFAB0}">
      <dgm:prSet/>
      <dgm:spPr/>
      <dgm:t>
        <a:bodyPr/>
        <a:lstStyle/>
        <a:p>
          <a:endParaRPr lang="en-US"/>
        </a:p>
      </dgm:t>
    </dgm:pt>
    <dgm:pt modelId="{3598D4C4-9EA9-4FE6-8CB2-9F66845E4AAB}" type="sibTrans" cxnId="{762BB132-1379-4F51-AC2C-633E9ACBFAB0}">
      <dgm:prSet/>
      <dgm:spPr/>
      <dgm:t>
        <a:bodyPr/>
        <a:lstStyle/>
        <a:p>
          <a:endParaRPr lang="en-US"/>
        </a:p>
      </dgm:t>
    </dgm:pt>
    <dgm:pt modelId="{78E842E8-B80F-4542-9892-59CE6C1F4BA7}">
      <dgm:prSet/>
      <dgm:spPr/>
      <dgm:t>
        <a:bodyPr/>
        <a:lstStyle/>
        <a:p>
          <a:pPr rtl="0"/>
          <a:r>
            <a:rPr lang="en-US" i="1"/>
            <a:t>Master Circular No.8/2014-15</a:t>
          </a:r>
          <a:endParaRPr lang="en-US"/>
        </a:p>
      </dgm:t>
    </dgm:pt>
    <dgm:pt modelId="{5B5E3DCE-A3AE-4005-BC79-F9D290F7C5CE}" type="parTrans" cxnId="{98A683D1-B584-413E-BA12-4EFBA5A9070F}">
      <dgm:prSet/>
      <dgm:spPr/>
      <dgm:t>
        <a:bodyPr/>
        <a:lstStyle/>
        <a:p>
          <a:endParaRPr lang="en-US"/>
        </a:p>
      </dgm:t>
    </dgm:pt>
    <dgm:pt modelId="{F86260B7-2B21-4431-AC14-898F8D818B6C}" type="sibTrans" cxnId="{98A683D1-B584-413E-BA12-4EFBA5A9070F}">
      <dgm:prSet/>
      <dgm:spPr/>
      <dgm:t>
        <a:bodyPr/>
        <a:lstStyle/>
        <a:p>
          <a:endParaRPr lang="en-US"/>
        </a:p>
      </dgm:t>
    </dgm:pt>
    <dgm:pt modelId="{F4F5867B-1DE2-4393-9545-F83BC771FBF4}">
      <dgm:prSet/>
      <dgm:spPr/>
      <dgm:t>
        <a:bodyPr/>
        <a:lstStyle/>
        <a:p>
          <a:pPr rtl="0"/>
          <a:r>
            <a:rPr lang="en-US" i="1"/>
            <a:t>Resident Individual – USD 2.5 Lakh</a:t>
          </a:r>
          <a:endParaRPr lang="en-US"/>
        </a:p>
      </dgm:t>
    </dgm:pt>
    <dgm:pt modelId="{7E9AEFC6-0519-4D39-A5D5-8D436F2C1144}" type="parTrans" cxnId="{113B94B3-2152-4B00-A5A9-31724A3A99B9}">
      <dgm:prSet/>
      <dgm:spPr/>
      <dgm:t>
        <a:bodyPr/>
        <a:lstStyle/>
        <a:p>
          <a:endParaRPr lang="en-US"/>
        </a:p>
      </dgm:t>
    </dgm:pt>
    <dgm:pt modelId="{33B01155-D054-4DF8-8A5F-A94C071E4D23}" type="sibTrans" cxnId="{113B94B3-2152-4B00-A5A9-31724A3A99B9}">
      <dgm:prSet/>
      <dgm:spPr/>
      <dgm:t>
        <a:bodyPr/>
        <a:lstStyle/>
        <a:p>
          <a:endParaRPr lang="en-US"/>
        </a:p>
      </dgm:t>
    </dgm:pt>
    <dgm:pt modelId="{7483B507-FAC8-4FE1-9F34-38606F79261B}" type="pres">
      <dgm:prSet presAssocID="{083805B8-5C70-436F-9F27-9BAE9E70906E}" presName="linear" presStyleCnt="0">
        <dgm:presLayoutVars>
          <dgm:animLvl val="lvl"/>
          <dgm:resizeHandles val="exact"/>
        </dgm:presLayoutVars>
      </dgm:prSet>
      <dgm:spPr/>
    </dgm:pt>
    <dgm:pt modelId="{732ACF8E-FF92-4DD5-87DD-AEA175C53164}" type="pres">
      <dgm:prSet presAssocID="{B6351A9F-BFF2-4211-8E4E-0C65CB56B3AD}" presName="parentText" presStyleLbl="node1" presStyleIdx="0" presStyleCnt="3">
        <dgm:presLayoutVars>
          <dgm:chMax val="0"/>
          <dgm:bulletEnabled val="1"/>
        </dgm:presLayoutVars>
      </dgm:prSet>
      <dgm:spPr/>
    </dgm:pt>
    <dgm:pt modelId="{8DC8F135-EA0E-452A-9E12-2C62BCF1CCB5}" type="pres">
      <dgm:prSet presAssocID="{B6351A9F-BFF2-4211-8E4E-0C65CB56B3AD}" presName="childText" presStyleLbl="revTx" presStyleIdx="0" presStyleCnt="3">
        <dgm:presLayoutVars>
          <dgm:bulletEnabled val="1"/>
        </dgm:presLayoutVars>
      </dgm:prSet>
      <dgm:spPr/>
    </dgm:pt>
    <dgm:pt modelId="{7522FD21-F8CF-4BED-AD32-69620C642320}" type="pres">
      <dgm:prSet presAssocID="{24E08D88-D9D0-4B90-80C4-EDAEB3BD9D2E}" presName="parentText" presStyleLbl="node1" presStyleIdx="1" presStyleCnt="3">
        <dgm:presLayoutVars>
          <dgm:chMax val="0"/>
          <dgm:bulletEnabled val="1"/>
        </dgm:presLayoutVars>
      </dgm:prSet>
      <dgm:spPr/>
    </dgm:pt>
    <dgm:pt modelId="{055C47B0-A05B-4040-8419-B4C92C8A2933}" type="pres">
      <dgm:prSet presAssocID="{24E08D88-D9D0-4B90-80C4-EDAEB3BD9D2E}" presName="childText" presStyleLbl="revTx" presStyleIdx="1" presStyleCnt="3">
        <dgm:presLayoutVars>
          <dgm:bulletEnabled val="1"/>
        </dgm:presLayoutVars>
      </dgm:prSet>
      <dgm:spPr/>
    </dgm:pt>
    <dgm:pt modelId="{AD75AB03-8C7E-41E4-8B89-D6D7772013B4}" type="pres">
      <dgm:prSet presAssocID="{080C7DAB-8393-4AAF-83FC-60A4F398CCA3}" presName="parentText" presStyleLbl="node1" presStyleIdx="2" presStyleCnt="3">
        <dgm:presLayoutVars>
          <dgm:chMax val="0"/>
          <dgm:bulletEnabled val="1"/>
        </dgm:presLayoutVars>
      </dgm:prSet>
      <dgm:spPr/>
    </dgm:pt>
    <dgm:pt modelId="{97289743-62B1-4D30-830D-8F90DF76D0FA}" type="pres">
      <dgm:prSet presAssocID="{080C7DAB-8393-4AAF-83FC-60A4F398CCA3}" presName="childText" presStyleLbl="revTx" presStyleIdx="2" presStyleCnt="3">
        <dgm:presLayoutVars>
          <dgm:bulletEnabled val="1"/>
        </dgm:presLayoutVars>
      </dgm:prSet>
      <dgm:spPr/>
    </dgm:pt>
  </dgm:ptLst>
  <dgm:cxnLst>
    <dgm:cxn modelId="{17580F11-569E-494A-9DF8-9BA55955F30D}" type="presOf" srcId="{B6351A9F-BFF2-4211-8E4E-0C65CB56B3AD}" destId="{732ACF8E-FF92-4DD5-87DD-AEA175C53164}" srcOrd="0" destOrd="0" presId="urn:microsoft.com/office/officeart/2005/8/layout/vList2"/>
    <dgm:cxn modelId="{5CC76125-C5D9-4B27-B8A2-8AEF1412DA1C}" type="presOf" srcId="{083805B8-5C70-436F-9F27-9BAE9E70906E}" destId="{7483B507-FAC8-4FE1-9F34-38606F79261B}" srcOrd="0" destOrd="0" presId="urn:microsoft.com/office/officeart/2005/8/layout/vList2"/>
    <dgm:cxn modelId="{762BB132-1379-4F51-AC2C-633E9ACBFAB0}" srcId="{080C7DAB-8393-4AAF-83FC-60A4F398CCA3}" destId="{B9CE9512-928C-414A-B593-8BC6DE6AFAF9}" srcOrd="0" destOrd="0" parTransId="{B24E3D9C-E577-4A4E-828E-D744C87985AB}" sibTransId="{3598D4C4-9EA9-4FE6-8CB2-9F66845E4AAB}"/>
    <dgm:cxn modelId="{977DF15E-9F60-4821-B6F8-FEC88E79ADCB}" type="presOf" srcId="{78E842E8-B80F-4542-9892-59CE6C1F4BA7}" destId="{97289743-62B1-4D30-830D-8F90DF76D0FA}" srcOrd="0" destOrd="1" presId="urn:microsoft.com/office/officeart/2005/8/layout/vList2"/>
    <dgm:cxn modelId="{2D1D3645-8A74-433C-BEB8-E126EA280FFC}" type="presOf" srcId="{24E08D88-D9D0-4B90-80C4-EDAEB3BD9D2E}" destId="{7522FD21-F8CF-4BED-AD32-69620C642320}" srcOrd="0" destOrd="0" presId="urn:microsoft.com/office/officeart/2005/8/layout/vList2"/>
    <dgm:cxn modelId="{45A49E4E-8D81-4D91-89E3-9A604AAE9871}" srcId="{083805B8-5C70-436F-9F27-9BAE9E70906E}" destId="{B6351A9F-BFF2-4211-8E4E-0C65CB56B3AD}" srcOrd="0" destOrd="0" parTransId="{F2CEE179-484E-4370-80D0-E20C7C32BBBF}" sibTransId="{EBFEBD7E-A011-48D2-BB62-9921AA36D9AA}"/>
    <dgm:cxn modelId="{8B9F8D72-4710-4597-AEC5-109259D97977}" type="presOf" srcId="{080C7DAB-8393-4AAF-83FC-60A4F398CCA3}" destId="{AD75AB03-8C7E-41E4-8B89-D6D7772013B4}" srcOrd="0" destOrd="0" presId="urn:microsoft.com/office/officeart/2005/8/layout/vList2"/>
    <dgm:cxn modelId="{E3D07374-7112-4899-9B17-96CD8CAFB64A}" srcId="{083805B8-5C70-436F-9F27-9BAE9E70906E}" destId="{24E08D88-D9D0-4B90-80C4-EDAEB3BD9D2E}" srcOrd="1" destOrd="0" parTransId="{E24F1994-F96A-4615-9372-4B9805BDB387}" sibTransId="{221B0ABD-0E0D-4F9B-88B6-32A08F76A2A6}"/>
    <dgm:cxn modelId="{1A99BB92-D05F-43CF-99C6-65A0C8A1A83A}" srcId="{083805B8-5C70-436F-9F27-9BAE9E70906E}" destId="{080C7DAB-8393-4AAF-83FC-60A4F398CCA3}" srcOrd="2" destOrd="0" parTransId="{F16B0F20-FD69-4CD2-B88E-AC5D40FC2A59}" sibTransId="{1F89A656-B93D-4C7E-802D-878406A8BACA}"/>
    <dgm:cxn modelId="{0F3D8B93-095D-45D1-AAFE-DC9B66FD7BFB}" type="presOf" srcId="{B9CE9512-928C-414A-B593-8BC6DE6AFAF9}" destId="{97289743-62B1-4D30-830D-8F90DF76D0FA}" srcOrd="0" destOrd="0" presId="urn:microsoft.com/office/officeart/2005/8/layout/vList2"/>
    <dgm:cxn modelId="{38FBD29B-2B3B-4434-85B0-07D098170189}" type="presOf" srcId="{A5727D6A-6791-4551-8975-B3A68EB2C216}" destId="{8DC8F135-EA0E-452A-9E12-2C62BCF1CCB5}" srcOrd="0" destOrd="0" presId="urn:microsoft.com/office/officeart/2005/8/layout/vList2"/>
    <dgm:cxn modelId="{6C8BD1A9-C3CE-4772-965B-C912FDBEE5DC}" type="presOf" srcId="{AF50293C-A7DA-412A-B6E1-D8C7F5B1F122}" destId="{055C47B0-A05B-4040-8419-B4C92C8A2933}" srcOrd="0" destOrd="0" presId="urn:microsoft.com/office/officeart/2005/8/layout/vList2"/>
    <dgm:cxn modelId="{113B94B3-2152-4B00-A5A9-31724A3A99B9}" srcId="{080C7DAB-8393-4AAF-83FC-60A4F398CCA3}" destId="{F4F5867B-1DE2-4393-9545-F83BC771FBF4}" srcOrd="1" destOrd="0" parTransId="{7E9AEFC6-0519-4D39-A5D5-8D436F2C1144}" sibTransId="{33B01155-D054-4DF8-8A5F-A94C071E4D23}"/>
    <dgm:cxn modelId="{03C345B9-9EE8-43C9-BFA6-963927A8FC25}" type="presOf" srcId="{F4F5867B-1DE2-4393-9545-F83BC771FBF4}" destId="{97289743-62B1-4D30-830D-8F90DF76D0FA}" srcOrd="0" destOrd="2" presId="urn:microsoft.com/office/officeart/2005/8/layout/vList2"/>
    <dgm:cxn modelId="{811FA0C2-E40F-4289-80B6-FE5A1E9E2581}" srcId="{B6351A9F-BFF2-4211-8E4E-0C65CB56B3AD}" destId="{A5727D6A-6791-4551-8975-B3A68EB2C216}" srcOrd="0" destOrd="0" parTransId="{4D418018-931D-455B-B98A-2DEECAD5E3E1}" sibTransId="{F063306F-0F6C-43F8-9921-2BA7AB7B21B5}"/>
    <dgm:cxn modelId="{3B883FC5-883D-43F5-8FA4-F4B7679CDC45}" srcId="{24E08D88-D9D0-4B90-80C4-EDAEB3BD9D2E}" destId="{AF50293C-A7DA-412A-B6E1-D8C7F5B1F122}" srcOrd="0" destOrd="0" parTransId="{09BC83F0-BF63-4D60-B2A7-332602B2B4BE}" sibTransId="{73A29347-E9B4-4290-A3C7-A0A5E5197ED9}"/>
    <dgm:cxn modelId="{98A683D1-B584-413E-BA12-4EFBA5A9070F}" srcId="{B9CE9512-928C-414A-B593-8BC6DE6AFAF9}" destId="{78E842E8-B80F-4542-9892-59CE6C1F4BA7}" srcOrd="0" destOrd="0" parTransId="{5B5E3DCE-A3AE-4005-BC79-F9D290F7C5CE}" sibTransId="{F86260B7-2B21-4431-AC14-898F8D818B6C}"/>
    <dgm:cxn modelId="{DB2DE31D-D063-46DE-925F-4210296FD435}" type="presParOf" srcId="{7483B507-FAC8-4FE1-9F34-38606F79261B}" destId="{732ACF8E-FF92-4DD5-87DD-AEA175C53164}" srcOrd="0" destOrd="0" presId="urn:microsoft.com/office/officeart/2005/8/layout/vList2"/>
    <dgm:cxn modelId="{96F8BEC0-263E-48D9-8C26-5F6326A77F19}" type="presParOf" srcId="{7483B507-FAC8-4FE1-9F34-38606F79261B}" destId="{8DC8F135-EA0E-452A-9E12-2C62BCF1CCB5}" srcOrd="1" destOrd="0" presId="urn:microsoft.com/office/officeart/2005/8/layout/vList2"/>
    <dgm:cxn modelId="{FCA7AF45-7264-4EE4-8679-362D840473E6}" type="presParOf" srcId="{7483B507-FAC8-4FE1-9F34-38606F79261B}" destId="{7522FD21-F8CF-4BED-AD32-69620C642320}" srcOrd="2" destOrd="0" presId="urn:microsoft.com/office/officeart/2005/8/layout/vList2"/>
    <dgm:cxn modelId="{C897EED6-679B-4775-A281-4A15D8FD941F}" type="presParOf" srcId="{7483B507-FAC8-4FE1-9F34-38606F79261B}" destId="{055C47B0-A05B-4040-8419-B4C92C8A2933}" srcOrd="3" destOrd="0" presId="urn:microsoft.com/office/officeart/2005/8/layout/vList2"/>
    <dgm:cxn modelId="{6D6E9CA2-E485-426C-A7E0-A2A781C1638B}" type="presParOf" srcId="{7483B507-FAC8-4FE1-9F34-38606F79261B}" destId="{AD75AB03-8C7E-41E4-8B89-D6D7772013B4}" srcOrd="4" destOrd="0" presId="urn:microsoft.com/office/officeart/2005/8/layout/vList2"/>
    <dgm:cxn modelId="{A857A026-CD99-4950-9090-0B3A3F83EC31}" type="presParOf" srcId="{7483B507-FAC8-4FE1-9F34-38606F79261B}" destId="{97289743-62B1-4D30-830D-8F90DF76D0FA}"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72AD78CF-D62E-41D7-B6B9-486ECD4DEDF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B8DF950-586A-4FA9-A73C-6F274D39BBB3}">
      <dgm:prSet/>
      <dgm:spPr/>
      <dgm:t>
        <a:bodyPr/>
        <a:lstStyle/>
        <a:p>
          <a:r>
            <a:rPr lang="en-US"/>
            <a:t>Meena S. Patil vs ACIT (International Taxation, Circle19(1), [2008] 114 ITD 181 (Bangalore)</a:t>
          </a:r>
        </a:p>
      </dgm:t>
    </dgm:pt>
    <dgm:pt modelId="{099A25E1-8C36-4FE9-9782-16BA1E8E40E0}" type="parTrans" cxnId="{A39851C1-D42C-41C3-BA6D-CE9412B78226}">
      <dgm:prSet/>
      <dgm:spPr/>
      <dgm:t>
        <a:bodyPr/>
        <a:lstStyle/>
        <a:p>
          <a:endParaRPr lang="en-US"/>
        </a:p>
      </dgm:t>
    </dgm:pt>
    <dgm:pt modelId="{51559EDE-EF03-4042-867A-1DFD7F8C2384}" type="sibTrans" cxnId="{A39851C1-D42C-41C3-BA6D-CE9412B78226}">
      <dgm:prSet/>
      <dgm:spPr/>
      <dgm:t>
        <a:bodyPr/>
        <a:lstStyle/>
        <a:p>
          <a:endParaRPr lang="en-US"/>
        </a:p>
      </dgm:t>
    </dgm:pt>
    <dgm:pt modelId="{0936DB24-05FB-4D02-986A-B2458A4FA9E3}">
      <dgm:prSet/>
      <dgm:spPr/>
      <dgm:t>
        <a:bodyPr/>
        <a:lstStyle/>
        <a:p>
          <a:r>
            <a:rPr lang="en-US"/>
            <a:t>Assessing Officer was correct in passing an order under section 201(1A) imposing interest liability on assessee. Assessee’s contention that it was not and could not have been aware of fact that seller was a non-resident cannot be considered since the sale agreement seller’s address was clearly mentioned which showed that he was residing abroad. </a:t>
          </a:r>
        </a:p>
      </dgm:t>
    </dgm:pt>
    <dgm:pt modelId="{AD90167D-8399-4FA4-A2D6-917D7E381FB8}" type="parTrans" cxnId="{B4928205-E2C3-46C5-8E0B-1ACBD810B1F0}">
      <dgm:prSet/>
      <dgm:spPr/>
      <dgm:t>
        <a:bodyPr/>
        <a:lstStyle/>
        <a:p>
          <a:endParaRPr lang="en-US"/>
        </a:p>
      </dgm:t>
    </dgm:pt>
    <dgm:pt modelId="{51321060-B2AD-4428-BDED-17136ED791C7}" type="sibTrans" cxnId="{B4928205-E2C3-46C5-8E0B-1ACBD810B1F0}">
      <dgm:prSet/>
      <dgm:spPr/>
      <dgm:t>
        <a:bodyPr/>
        <a:lstStyle/>
        <a:p>
          <a:endParaRPr lang="en-US"/>
        </a:p>
      </dgm:t>
    </dgm:pt>
    <dgm:pt modelId="{B988152A-0D89-4D25-84D2-7E49A2C21A06}">
      <dgm:prSet/>
      <dgm:spPr/>
      <dgm:t>
        <a:bodyPr/>
        <a:lstStyle/>
        <a:p>
          <a:r>
            <a:rPr lang="en-US"/>
            <a:t>Syed Alam Hashami 55 SOT 41 ( Bangalore) </a:t>
          </a:r>
        </a:p>
      </dgm:t>
    </dgm:pt>
    <dgm:pt modelId="{AC952940-0753-4D2B-8119-16265EEB17EF}" type="parTrans" cxnId="{F7ED5702-1B6B-4339-9A79-134D1C40F628}">
      <dgm:prSet/>
      <dgm:spPr/>
      <dgm:t>
        <a:bodyPr/>
        <a:lstStyle/>
        <a:p>
          <a:endParaRPr lang="en-US"/>
        </a:p>
      </dgm:t>
    </dgm:pt>
    <dgm:pt modelId="{EFD1BBF6-F7E0-48E9-93F0-70CB92B3E5A9}" type="sibTrans" cxnId="{F7ED5702-1B6B-4339-9A79-134D1C40F628}">
      <dgm:prSet/>
      <dgm:spPr/>
      <dgm:t>
        <a:bodyPr/>
        <a:lstStyle/>
        <a:p>
          <a:endParaRPr lang="en-US"/>
        </a:p>
      </dgm:t>
    </dgm:pt>
    <dgm:pt modelId="{2D4ED561-3A3D-436B-8300-681E56AF1527}">
      <dgm:prSet/>
      <dgm:spPr/>
      <dgm:t>
        <a:bodyPr/>
        <a:lstStyle/>
        <a:p>
          <a:r>
            <a:rPr lang="en-US"/>
            <a:t>Where seller of Indian property was NRI according to address given in sale deed, assessee-purchaser ought to have made TDS under section 195 on sale consideration payable to NRI seller, failing which he was to be treated as assessee-in-default under section 201(1).</a:t>
          </a:r>
        </a:p>
      </dgm:t>
    </dgm:pt>
    <dgm:pt modelId="{B01E902E-FA70-4750-8804-533F154BBC4A}" type="parTrans" cxnId="{BEBF2E16-A81F-4C69-AE54-0FAA48B00B87}">
      <dgm:prSet/>
      <dgm:spPr/>
      <dgm:t>
        <a:bodyPr/>
        <a:lstStyle/>
        <a:p>
          <a:endParaRPr lang="en-US"/>
        </a:p>
      </dgm:t>
    </dgm:pt>
    <dgm:pt modelId="{454C8938-58D0-429F-9E62-F878CE2834F9}" type="sibTrans" cxnId="{BEBF2E16-A81F-4C69-AE54-0FAA48B00B87}">
      <dgm:prSet/>
      <dgm:spPr/>
      <dgm:t>
        <a:bodyPr/>
        <a:lstStyle/>
        <a:p>
          <a:endParaRPr lang="en-US"/>
        </a:p>
      </dgm:t>
    </dgm:pt>
    <dgm:pt modelId="{94ECA335-A07E-4AE3-90F9-2C2D1F8A3601}" type="pres">
      <dgm:prSet presAssocID="{72AD78CF-D62E-41D7-B6B9-486ECD4DEDF6}" presName="linear" presStyleCnt="0">
        <dgm:presLayoutVars>
          <dgm:animLvl val="lvl"/>
          <dgm:resizeHandles val="exact"/>
        </dgm:presLayoutVars>
      </dgm:prSet>
      <dgm:spPr/>
    </dgm:pt>
    <dgm:pt modelId="{09718F2B-A982-4D68-9B8E-358A3D8397C7}" type="pres">
      <dgm:prSet presAssocID="{7B8DF950-586A-4FA9-A73C-6F274D39BBB3}" presName="parentText" presStyleLbl="node1" presStyleIdx="0" presStyleCnt="2">
        <dgm:presLayoutVars>
          <dgm:chMax val="0"/>
          <dgm:bulletEnabled val="1"/>
        </dgm:presLayoutVars>
      </dgm:prSet>
      <dgm:spPr/>
    </dgm:pt>
    <dgm:pt modelId="{75A886FA-4C58-4F44-A533-A0F0C51F3129}" type="pres">
      <dgm:prSet presAssocID="{7B8DF950-586A-4FA9-A73C-6F274D39BBB3}" presName="childText" presStyleLbl="revTx" presStyleIdx="0" presStyleCnt="2">
        <dgm:presLayoutVars>
          <dgm:bulletEnabled val="1"/>
        </dgm:presLayoutVars>
      </dgm:prSet>
      <dgm:spPr/>
    </dgm:pt>
    <dgm:pt modelId="{73C90008-DDB8-4C9D-B0A4-86A7AC336D8C}" type="pres">
      <dgm:prSet presAssocID="{B988152A-0D89-4D25-84D2-7E49A2C21A06}" presName="parentText" presStyleLbl="node1" presStyleIdx="1" presStyleCnt="2">
        <dgm:presLayoutVars>
          <dgm:chMax val="0"/>
          <dgm:bulletEnabled val="1"/>
        </dgm:presLayoutVars>
      </dgm:prSet>
      <dgm:spPr/>
    </dgm:pt>
    <dgm:pt modelId="{D4519028-C8C9-480D-A659-FECA4F574FC4}" type="pres">
      <dgm:prSet presAssocID="{B988152A-0D89-4D25-84D2-7E49A2C21A06}" presName="childText" presStyleLbl="revTx" presStyleIdx="1" presStyleCnt="2">
        <dgm:presLayoutVars>
          <dgm:bulletEnabled val="1"/>
        </dgm:presLayoutVars>
      </dgm:prSet>
      <dgm:spPr/>
    </dgm:pt>
  </dgm:ptLst>
  <dgm:cxnLst>
    <dgm:cxn modelId="{F7ED5702-1B6B-4339-9A79-134D1C40F628}" srcId="{72AD78CF-D62E-41D7-B6B9-486ECD4DEDF6}" destId="{B988152A-0D89-4D25-84D2-7E49A2C21A06}" srcOrd="1" destOrd="0" parTransId="{AC952940-0753-4D2B-8119-16265EEB17EF}" sibTransId="{EFD1BBF6-F7E0-48E9-93F0-70CB92B3E5A9}"/>
    <dgm:cxn modelId="{B4928205-E2C3-46C5-8E0B-1ACBD810B1F0}" srcId="{7B8DF950-586A-4FA9-A73C-6F274D39BBB3}" destId="{0936DB24-05FB-4D02-986A-B2458A4FA9E3}" srcOrd="0" destOrd="0" parTransId="{AD90167D-8399-4FA4-A2D6-917D7E381FB8}" sibTransId="{51321060-B2AD-4428-BDED-17136ED791C7}"/>
    <dgm:cxn modelId="{BEBF2E16-A81F-4C69-AE54-0FAA48B00B87}" srcId="{B988152A-0D89-4D25-84D2-7E49A2C21A06}" destId="{2D4ED561-3A3D-436B-8300-681E56AF1527}" srcOrd="0" destOrd="0" parTransId="{B01E902E-FA70-4750-8804-533F154BBC4A}" sibTransId="{454C8938-58D0-429F-9E62-F878CE2834F9}"/>
    <dgm:cxn modelId="{123C086B-8166-4F46-A08A-B6164D6D6800}" type="presOf" srcId="{7B8DF950-586A-4FA9-A73C-6F274D39BBB3}" destId="{09718F2B-A982-4D68-9B8E-358A3D8397C7}" srcOrd="0" destOrd="0" presId="urn:microsoft.com/office/officeart/2005/8/layout/vList2"/>
    <dgm:cxn modelId="{EC8B6874-605C-4D05-B45F-FF673BC32FE3}" type="presOf" srcId="{2D4ED561-3A3D-436B-8300-681E56AF1527}" destId="{D4519028-C8C9-480D-A659-FECA4F574FC4}" srcOrd="0" destOrd="0" presId="urn:microsoft.com/office/officeart/2005/8/layout/vList2"/>
    <dgm:cxn modelId="{1CE73A8D-CB17-4AC8-A511-8155D02AF4C2}" type="presOf" srcId="{72AD78CF-D62E-41D7-B6B9-486ECD4DEDF6}" destId="{94ECA335-A07E-4AE3-90F9-2C2D1F8A3601}" srcOrd="0" destOrd="0" presId="urn:microsoft.com/office/officeart/2005/8/layout/vList2"/>
    <dgm:cxn modelId="{D11209AE-FCF6-4BB6-8F74-AAAF4FF7D11D}" type="presOf" srcId="{0936DB24-05FB-4D02-986A-B2458A4FA9E3}" destId="{75A886FA-4C58-4F44-A533-A0F0C51F3129}" srcOrd="0" destOrd="0" presId="urn:microsoft.com/office/officeart/2005/8/layout/vList2"/>
    <dgm:cxn modelId="{A39851C1-D42C-41C3-BA6D-CE9412B78226}" srcId="{72AD78CF-D62E-41D7-B6B9-486ECD4DEDF6}" destId="{7B8DF950-586A-4FA9-A73C-6F274D39BBB3}" srcOrd="0" destOrd="0" parTransId="{099A25E1-8C36-4FE9-9782-16BA1E8E40E0}" sibTransId="{51559EDE-EF03-4042-867A-1DFD7F8C2384}"/>
    <dgm:cxn modelId="{461FC2D0-DEED-4B6E-87C9-01308205A0E7}" type="presOf" srcId="{B988152A-0D89-4D25-84D2-7E49A2C21A06}" destId="{73C90008-DDB8-4C9D-B0A4-86A7AC336D8C}" srcOrd="0" destOrd="0" presId="urn:microsoft.com/office/officeart/2005/8/layout/vList2"/>
    <dgm:cxn modelId="{56E31BF2-BF9B-49F9-BF8C-3B5EFDAEF76D}" type="presParOf" srcId="{94ECA335-A07E-4AE3-90F9-2C2D1F8A3601}" destId="{09718F2B-A982-4D68-9B8E-358A3D8397C7}" srcOrd="0" destOrd="0" presId="urn:microsoft.com/office/officeart/2005/8/layout/vList2"/>
    <dgm:cxn modelId="{C205FBB6-F953-4C83-B31F-5B2833A031F3}" type="presParOf" srcId="{94ECA335-A07E-4AE3-90F9-2C2D1F8A3601}" destId="{75A886FA-4C58-4F44-A533-A0F0C51F3129}" srcOrd="1" destOrd="0" presId="urn:microsoft.com/office/officeart/2005/8/layout/vList2"/>
    <dgm:cxn modelId="{3449A510-5CDF-4274-BBD6-ABD839F001AA}" type="presParOf" srcId="{94ECA335-A07E-4AE3-90F9-2C2D1F8A3601}" destId="{73C90008-DDB8-4C9D-B0A4-86A7AC336D8C}" srcOrd="2" destOrd="0" presId="urn:microsoft.com/office/officeart/2005/8/layout/vList2"/>
    <dgm:cxn modelId="{356BDD5B-3A5E-4258-8315-EEFA25907F74}" type="presParOf" srcId="{94ECA335-A07E-4AE3-90F9-2C2D1F8A3601}" destId="{D4519028-C8C9-480D-A659-FECA4F574FC4}"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2C7C2328-F046-49AC-83D4-6849AD7DED15}"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en-US"/>
        </a:p>
      </dgm:t>
    </dgm:pt>
    <dgm:pt modelId="{CBFFEC2D-1DF8-4955-8E62-6369B3EEA107}">
      <dgm:prSet/>
      <dgm:spPr/>
      <dgm:t>
        <a:bodyPr/>
        <a:lstStyle/>
        <a:p>
          <a:pPr rtl="0"/>
          <a:r>
            <a:rPr lang="en-US" dirty="0"/>
            <a:t>Remittance for Import Purchases to overseas supplier</a:t>
          </a:r>
        </a:p>
      </dgm:t>
    </dgm:pt>
    <dgm:pt modelId="{933E363B-BB54-4F2E-A033-7E5DB852CE12}" type="parTrans" cxnId="{497CEF95-2A2F-46D3-9750-139D8102592C}">
      <dgm:prSet/>
      <dgm:spPr/>
      <dgm:t>
        <a:bodyPr/>
        <a:lstStyle/>
        <a:p>
          <a:endParaRPr lang="en-US"/>
        </a:p>
      </dgm:t>
    </dgm:pt>
    <dgm:pt modelId="{04A73B5C-DD96-4627-A051-B11B671C2A3B}" type="sibTrans" cxnId="{497CEF95-2A2F-46D3-9750-139D8102592C}">
      <dgm:prSet/>
      <dgm:spPr/>
      <dgm:t>
        <a:bodyPr/>
        <a:lstStyle/>
        <a:p>
          <a:endParaRPr lang="en-US"/>
        </a:p>
      </dgm:t>
    </dgm:pt>
    <dgm:pt modelId="{FFDCC698-0662-4B63-A96F-AC328099FADE}">
      <dgm:prSet/>
      <dgm:spPr/>
      <dgm:t>
        <a:bodyPr/>
        <a:lstStyle/>
        <a:p>
          <a:pPr rtl="0"/>
          <a:r>
            <a:rPr lang="en-US" dirty="0"/>
            <a:t>Proceeds are Business Income of the Supplier NR</a:t>
          </a:r>
        </a:p>
      </dgm:t>
    </dgm:pt>
    <dgm:pt modelId="{BC706912-EE07-4C1A-93B1-94218106F4E8}" type="parTrans" cxnId="{7272F12F-B5FD-49C2-8912-69B544986A06}">
      <dgm:prSet/>
      <dgm:spPr/>
      <dgm:t>
        <a:bodyPr/>
        <a:lstStyle/>
        <a:p>
          <a:endParaRPr lang="en-US"/>
        </a:p>
      </dgm:t>
    </dgm:pt>
    <dgm:pt modelId="{4C64FD5F-FA6B-460B-9061-5704D5436F63}" type="sibTrans" cxnId="{7272F12F-B5FD-49C2-8912-69B544986A06}">
      <dgm:prSet/>
      <dgm:spPr/>
      <dgm:t>
        <a:bodyPr/>
        <a:lstStyle/>
        <a:p>
          <a:endParaRPr lang="en-US"/>
        </a:p>
      </dgm:t>
    </dgm:pt>
    <dgm:pt modelId="{A29BC683-2725-4276-8DEC-1A7830067987}">
      <dgm:prSet/>
      <dgm:spPr/>
      <dgm:t>
        <a:bodyPr/>
        <a:lstStyle/>
        <a:p>
          <a:pPr rtl="0"/>
          <a:r>
            <a:rPr lang="en-US" dirty="0"/>
            <a:t>If the Supplier does not have a Permanent Establishment in India then No tax</a:t>
          </a:r>
        </a:p>
      </dgm:t>
    </dgm:pt>
    <dgm:pt modelId="{A7DE2808-2DD1-4CB4-A89B-8C1E23FE413D}" type="parTrans" cxnId="{43860195-91B9-4B3A-93E9-408B69E8DB87}">
      <dgm:prSet/>
      <dgm:spPr/>
      <dgm:t>
        <a:bodyPr/>
        <a:lstStyle/>
        <a:p>
          <a:endParaRPr lang="en-US"/>
        </a:p>
      </dgm:t>
    </dgm:pt>
    <dgm:pt modelId="{CB0E54F1-D153-429B-80E9-ED892E9C3F96}" type="sibTrans" cxnId="{43860195-91B9-4B3A-93E9-408B69E8DB87}">
      <dgm:prSet/>
      <dgm:spPr/>
      <dgm:t>
        <a:bodyPr/>
        <a:lstStyle/>
        <a:p>
          <a:endParaRPr lang="en-US"/>
        </a:p>
      </dgm:t>
    </dgm:pt>
    <dgm:pt modelId="{0C618D87-08F8-463A-9511-8E15E8A97AFF}" type="pres">
      <dgm:prSet presAssocID="{2C7C2328-F046-49AC-83D4-6849AD7DED15}" presName="linear" presStyleCnt="0">
        <dgm:presLayoutVars>
          <dgm:animLvl val="lvl"/>
          <dgm:resizeHandles val="exact"/>
        </dgm:presLayoutVars>
      </dgm:prSet>
      <dgm:spPr/>
    </dgm:pt>
    <dgm:pt modelId="{AE1C95FD-4E2B-4CB3-8370-53F15F874449}" type="pres">
      <dgm:prSet presAssocID="{CBFFEC2D-1DF8-4955-8E62-6369B3EEA107}" presName="parentText" presStyleLbl="node1" presStyleIdx="0" presStyleCnt="3">
        <dgm:presLayoutVars>
          <dgm:chMax val="0"/>
          <dgm:bulletEnabled val="1"/>
        </dgm:presLayoutVars>
      </dgm:prSet>
      <dgm:spPr/>
    </dgm:pt>
    <dgm:pt modelId="{08BC812F-4A69-4733-8E90-80AD6DE1B016}" type="pres">
      <dgm:prSet presAssocID="{04A73B5C-DD96-4627-A051-B11B671C2A3B}" presName="spacer" presStyleCnt="0"/>
      <dgm:spPr/>
    </dgm:pt>
    <dgm:pt modelId="{A96AB088-1172-4128-B727-DDC168D30922}" type="pres">
      <dgm:prSet presAssocID="{FFDCC698-0662-4B63-A96F-AC328099FADE}" presName="parentText" presStyleLbl="node1" presStyleIdx="1" presStyleCnt="3">
        <dgm:presLayoutVars>
          <dgm:chMax val="0"/>
          <dgm:bulletEnabled val="1"/>
        </dgm:presLayoutVars>
      </dgm:prSet>
      <dgm:spPr/>
    </dgm:pt>
    <dgm:pt modelId="{CC51BBB7-78A0-4F04-9C7B-1350E859EC7D}" type="pres">
      <dgm:prSet presAssocID="{4C64FD5F-FA6B-460B-9061-5704D5436F63}" presName="spacer" presStyleCnt="0"/>
      <dgm:spPr/>
    </dgm:pt>
    <dgm:pt modelId="{6ABEB660-4B99-4DBA-998D-BBB0DA34F8F1}" type="pres">
      <dgm:prSet presAssocID="{A29BC683-2725-4276-8DEC-1A7830067987}" presName="parentText" presStyleLbl="node1" presStyleIdx="2" presStyleCnt="3">
        <dgm:presLayoutVars>
          <dgm:chMax val="0"/>
          <dgm:bulletEnabled val="1"/>
        </dgm:presLayoutVars>
      </dgm:prSet>
      <dgm:spPr/>
    </dgm:pt>
  </dgm:ptLst>
  <dgm:cxnLst>
    <dgm:cxn modelId="{7272F12F-B5FD-49C2-8912-69B544986A06}" srcId="{2C7C2328-F046-49AC-83D4-6849AD7DED15}" destId="{FFDCC698-0662-4B63-A96F-AC328099FADE}" srcOrd="1" destOrd="0" parTransId="{BC706912-EE07-4C1A-93B1-94218106F4E8}" sibTransId="{4C64FD5F-FA6B-460B-9061-5704D5436F63}"/>
    <dgm:cxn modelId="{4C86043A-33D5-4C30-A6CF-6B93063DBD2D}" type="presOf" srcId="{CBFFEC2D-1DF8-4955-8E62-6369B3EEA107}" destId="{AE1C95FD-4E2B-4CB3-8370-53F15F874449}" srcOrd="0" destOrd="0" presId="urn:microsoft.com/office/officeart/2005/8/layout/vList2"/>
    <dgm:cxn modelId="{8B3FA36B-D050-44AC-81CE-E624B1F61E6F}" type="presOf" srcId="{2C7C2328-F046-49AC-83D4-6849AD7DED15}" destId="{0C618D87-08F8-463A-9511-8E15E8A97AFF}" srcOrd="0" destOrd="0" presId="urn:microsoft.com/office/officeart/2005/8/layout/vList2"/>
    <dgm:cxn modelId="{FB84F375-FB9E-4B14-8EE1-522E9F28FCF5}" type="presOf" srcId="{A29BC683-2725-4276-8DEC-1A7830067987}" destId="{6ABEB660-4B99-4DBA-998D-BBB0DA34F8F1}" srcOrd="0" destOrd="0" presId="urn:microsoft.com/office/officeart/2005/8/layout/vList2"/>
    <dgm:cxn modelId="{43860195-91B9-4B3A-93E9-408B69E8DB87}" srcId="{2C7C2328-F046-49AC-83D4-6849AD7DED15}" destId="{A29BC683-2725-4276-8DEC-1A7830067987}" srcOrd="2" destOrd="0" parTransId="{A7DE2808-2DD1-4CB4-A89B-8C1E23FE413D}" sibTransId="{CB0E54F1-D153-429B-80E9-ED892E9C3F96}"/>
    <dgm:cxn modelId="{497CEF95-2A2F-46D3-9750-139D8102592C}" srcId="{2C7C2328-F046-49AC-83D4-6849AD7DED15}" destId="{CBFFEC2D-1DF8-4955-8E62-6369B3EEA107}" srcOrd="0" destOrd="0" parTransId="{933E363B-BB54-4F2E-A033-7E5DB852CE12}" sibTransId="{04A73B5C-DD96-4627-A051-B11B671C2A3B}"/>
    <dgm:cxn modelId="{DB26FDEB-7C8F-4178-B6A1-DB6531635B6A}" type="presOf" srcId="{FFDCC698-0662-4B63-A96F-AC328099FADE}" destId="{A96AB088-1172-4128-B727-DDC168D30922}" srcOrd="0" destOrd="0" presId="urn:microsoft.com/office/officeart/2005/8/layout/vList2"/>
    <dgm:cxn modelId="{2E6D1716-5876-4822-91D7-0FB8BB307AA8}" type="presParOf" srcId="{0C618D87-08F8-463A-9511-8E15E8A97AFF}" destId="{AE1C95FD-4E2B-4CB3-8370-53F15F874449}" srcOrd="0" destOrd="0" presId="urn:microsoft.com/office/officeart/2005/8/layout/vList2"/>
    <dgm:cxn modelId="{F97CC085-CA2E-452A-999C-32ADDDA27642}" type="presParOf" srcId="{0C618D87-08F8-463A-9511-8E15E8A97AFF}" destId="{08BC812F-4A69-4733-8E90-80AD6DE1B016}" srcOrd="1" destOrd="0" presId="urn:microsoft.com/office/officeart/2005/8/layout/vList2"/>
    <dgm:cxn modelId="{E3557A26-8A4C-453F-919F-F4BDEA5A7D84}" type="presParOf" srcId="{0C618D87-08F8-463A-9511-8E15E8A97AFF}" destId="{A96AB088-1172-4128-B727-DDC168D30922}" srcOrd="2" destOrd="0" presId="urn:microsoft.com/office/officeart/2005/8/layout/vList2"/>
    <dgm:cxn modelId="{A85F23D0-61AA-4739-B05B-45016B02BAA8}" type="presParOf" srcId="{0C618D87-08F8-463A-9511-8E15E8A97AFF}" destId="{CC51BBB7-78A0-4F04-9C7B-1350E859EC7D}" srcOrd="3" destOrd="0" presId="urn:microsoft.com/office/officeart/2005/8/layout/vList2"/>
    <dgm:cxn modelId="{0DD49A3C-AB2E-4C4B-A4D9-2E77417AB73F}" type="presParOf" srcId="{0C618D87-08F8-463A-9511-8E15E8A97AFF}" destId="{6ABEB660-4B99-4DBA-998D-BBB0DA34F8F1}"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B6E39E3-6470-426A-98EC-9C211EE72EE2}" type="doc">
      <dgm:prSet loTypeId="urn:microsoft.com/office/officeart/2005/8/layout/orgChart1" loCatId="hierarchy" qsTypeId="urn:microsoft.com/office/officeart/2005/8/quickstyle/simple1" qsCatId="simple" csTypeId="urn:microsoft.com/office/officeart/2005/8/colors/colorful3" csCatId="colorful"/>
      <dgm:spPr/>
      <dgm:t>
        <a:bodyPr/>
        <a:lstStyle/>
        <a:p>
          <a:endParaRPr lang="en-US"/>
        </a:p>
      </dgm:t>
    </dgm:pt>
    <dgm:pt modelId="{630325B3-A20B-4D3B-B0FA-19E7406A0652}">
      <dgm:prSet/>
      <dgm:spPr/>
      <dgm:t>
        <a:bodyPr/>
        <a:lstStyle/>
        <a:p>
          <a:pPr rtl="0"/>
          <a:r>
            <a:rPr lang="en-US" dirty="0"/>
            <a:t>LO</a:t>
          </a:r>
        </a:p>
      </dgm:t>
    </dgm:pt>
    <dgm:pt modelId="{595FE144-8A24-467A-9A4A-4FFF27C02758}" type="parTrans" cxnId="{B4EC785D-65D6-4EC3-A353-63DE43A4E4D2}">
      <dgm:prSet/>
      <dgm:spPr/>
      <dgm:t>
        <a:bodyPr/>
        <a:lstStyle/>
        <a:p>
          <a:endParaRPr lang="en-US"/>
        </a:p>
      </dgm:t>
    </dgm:pt>
    <dgm:pt modelId="{4ACA9866-AEE1-4427-8806-E427BCF2FF44}" type="sibTrans" cxnId="{B4EC785D-65D6-4EC3-A353-63DE43A4E4D2}">
      <dgm:prSet/>
      <dgm:spPr/>
      <dgm:t>
        <a:bodyPr/>
        <a:lstStyle/>
        <a:p>
          <a:endParaRPr lang="en-US"/>
        </a:p>
      </dgm:t>
    </dgm:pt>
    <dgm:pt modelId="{210E61AC-DD8B-4703-802B-8EDA0EAEC105}">
      <dgm:prSet/>
      <dgm:spPr/>
      <dgm:t>
        <a:bodyPr/>
        <a:lstStyle/>
        <a:p>
          <a:pPr rtl="0"/>
          <a:r>
            <a:rPr lang="en-US" dirty="0"/>
            <a:t>Marketing Activities</a:t>
          </a:r>
        </a:p>
      </dgm:t>
    </dgm:pt>
    <dgm:pt modelId="{03D6BB2F-B774-4465-8720-1A27A67A06FE}" type="parTrans" cxnId="{18A28780-A611-48C6-B573-A6099AA59179}">
      <dgm:prSet/>
      <dgm:spPr/>
      <dgm:t>
        <a:bodyPr/>
        <a:lstStyle/>
        <a:p>
          <a:endParaRPr lang="en-US"/>
        </a:p>
      </dgm:t>
    </dgm:pt>
    <dgm:pt modelId="{4D23468B-0EC0-491B-928F-0D3777794778}" type="sibTrans" cxnId="{18A28780-A611-48C6-B573-A6099AA59179}">
      <dgm:prSet/>
      <dgm:spPr/>
      <dgm:t>
        <a:bodyPr/>
        <a:lstStyle/>
        <a:p>
          <a:endParaRPr lang="en-US"/>
        </a:p>
      </dgm:t>
    </dgm:pt>
    <dgm:pt modelId="{58C8C98B-5990-4585-BB4F-3DA641BCA0EC}">
      <dgm:prSet/>
      <dgm:spPr/>
      <dgm:t>
        <a:bodyPr/>
        <a:lstStyle/>
        <a:p>
          <a:pPr rtl="0"/>
          <a:r>
            <a:rPr lang="en-US" dirty="0"/>
            <a:t>No</a:t>
          </a:r>
        </a:p>
      </dgm:t>
    </dgm:pt>
    <dgm:pt modelId="{37F7F005-FEC6-4D18-A22E-E0DC4A98A135}" type="parTrans" cxnId="{BBADE641-4F06-4D5E-A94A-72A7BD9FDE4B}">
      <dgm:prSet/>
      <dgm:spPr/>
      <dgm:t>
        <a:bodyPr/>
        <a:lstStyle/>
        <a:p>
          <a:endParaRPr lang="en-US"/>
        </a:p>
      </dgm:t>
    </dgm:pt>
    <dgm:pt modelId="{73A9564F-4370-4395-8F8C-1D478482F474}" type="sibTrans" cxnId="{BBADE641-4F06-4D5E-A94A-72A7BD9FDE4B}">
      <dgm:prSet/>
      <dgm:spPr/>
      <dgm:t>
        <a:bodyPr/>
        <a:lstStyle/>
        <a:p>
          <a:endParaRPr lang="en-US"/>
        </a:p>
      </dgm:t>
    </dgm:pt>
    <dgm:pt modelId="{24FB8D26-6A0E-44FD-A508-FF12BADB84B2}">
      <dgm:prSet/>
      <dgm:spPr/>
      <dgm:t>
        <a:bodyPr/>
        <a:lstStyle/>
        <a:p>
          <a:pPr rtl="0"/>
          <a:r>
            <a:rPr lang="en-US" dirty="0"/>
            <a:t>No PE</a:t>
          </a:r>
        </a:p>
      </dgm:t>
    </dgm:pt>
    <dgm:pt modelId="{3C07C29F-E7AD-4CA5-9CF8-00C91584DA2F}" type="parTrans" cxnId="{226561B6-69E0-45DB-992E-45A0CA741642}">
      <dgm:prSet/>
      <dgm:spPr/>
      <dgm:t>
        <a:bodyPr/>
        <a:lstStyle/>
        <a:p>
          <a:endParaRPr lang="en-US"/>
        </a:p>
      </dgm:t>
    </dgm:pt>
    <dgm:pt modelId="{0FC655BA-4AAB-47AB-8D53-2CC2A41AE27E}" type="sibTrans" cxnId="{226561B6-69E0-45DB-992E-45A0CA741642}">
      <dgm:prSet/>
      <dgm:spPr/>
      <dgm:t>
        <a:bodyPr/>
        <a:lstStyle/>
        <a:p>
          <a:endParaRPr lang="en-US"/>
        </a:p>
      </dgm:t>
    </dgm:pt>
    <dgm:pt modelId="{509B9E74-CB61-4D28-BE06-402AFC962B3D}">
      <dgm:prSet/>
      <dgm:spPr/>
      <dgm:t>
        <a:bodyPr/>
        <a:lstStyle/>
        <a:p>
          <a:pPr rtl="0"/>
          <a:r>
            <a:rPr lang="en-US" dirty="0"/>
            <a:t>Yes</a:t>
          </a:r>
        </a:p>
      </dgm:t>
    </dgm:pt>
    <dgm:pt modelId="{FADF99E0-73B7-4237-9AA5-37B73069653B}" type="parTrans" cxnId="{F2EDFFC5-011B-4629-807C-46F59CB0317E}">
      <dgm:prSet/>
      <dgm:spPr/>
      <dgm:t>
        <a:bodyPr/>
        <a:lstStyle/>
        <a:p>
          <a:endParaRPr lang="en-US"/>
        </a:p>
      </dgm:t>
    </dgm:pt>
    <dgm:pt modelId="{964DCCA7-743C-4677-9B97-5302B77FC56D}" type="sibTrans" cxnId="{F2EDFFC5-011B-4629-807C-46F59CB0317E}">
      <dgm:prSet/>
      <dgm:spPr/>
      <dgm:t>
        <a:bodyPr/>
        <a:lstStyle/>
        <a:p>
          <a:endParaRPr lang="en-US"/>
        </a:p>
      </dgm:t>
    </dgm:pt>
    <dgm:pt modelId="{9E1171F8-E553-4785-8B09-EA8A372A8838}">
      <dgm:prSet/>
      <dgm:spPr/>
      <dgm:t>
        <a:bodyPr/>
        <a:lstStyle/>
        <a:p>
          <a:pPr rtl="0"/>
          <a:r>
            <a:rPr lang="en-US" dirty="0"/>
            <a:t>PE</a:t>
          </a:r>
        </a:p>
      </dgm:t>
    </dgm:pt>
    <dgm:pt modelId="{B23D8C14-0F8B-416E-A3CD-1E1D201DFA91}" type="parTrans" cxnId="{2D344677-3B5B-423E-AF0C-D3CCA877E14C}">
      <dgm:prSet/>
      <dgm:spPr/>
      <dgm:t>
        <a:bodyPr/>
        <a:lstStyle/>
        <a:p>
          <a:endParaRPr lang="en-US"/>
        </a:p>
      </dgm:t>
    </dgm:pt>
    <dgm:pt modelId="{A4A42EB7-39B6-47CB-B23F-36EDB391D291}" type="sibTrans" cxnId="{2D344677-3B5B-423E-AF0C-D3CCA877E14C}">
      <dgm:prSet/>
      <dgm:spPr/>
      <dgm:t>
        <a:bodyPr/>
        <a:lstStyle/>
        <a:p>
          <a:endParaRPr lang="en-US"/>
        </a:p>
      </dgm:t>
    </dgm:pt>
    <dgm:pt modelId="{474E4960-B6BA-4F7F-B9A6-BE9202A32E37}" type="pres">
      <dgm:prSet presAssocID="{AB6E39E3-6470-426A-98EC-9C211EE72EE2}" presName="hierChild1" presStyleCnt="0">
        <dgm:presLayoutVars>
          <dgm:orgChart val="1"/>
          <dgm:chPref val="1"/>
          <dgm:dir/>
          <dgm:animOne val="branch"/>
          <dgm:animLvl val="lvl"/>
          <dgm:resizeHandles/>
        </dgm:presLayoutVars>
      </dgm:prSet>
      <dgm:spPr/>
    </dgm:pt>
    <dgm:pt modelId="{4E454788-CDB2-4564-B1D7-DABC436F7C97}" type="pres">
      <dgm:prSet presAssocID="{630325B3-A20B-4D3B-B0FA-19E7406A0652}" presName="hierRoot1" presStyleCnt="0">
        <dgm:presLayoutVars>
          <dgm:hierBranch val="init"/>
        </dgm:presLayoutVars>
      </dgm:prSet>
      <dgm:spPr/>
    </dgm:pt>
    <dgm:pt modelId="{E7BB44DA-E311-47F3-B547-AAC6F860F675}" type="pres">
      <dgm:prSet presAssocID="{630325B3-A20B-4D3B-B0FA-19E7406A0652}" presName="rootComposite1" presStyleCnt="0"/>
      <dgm:spPr/>
    </dgm:pt>
    <dgm:pt modelId="{1FD69222-5D13-4355-98BF-4ADD3B7EA57E}" type="pres">
      <dgm:prSet presAssocID="{630325B3-A20B-4D3B-B0FA-19E7406A0652}" presName="rootText1" presStyleLbl="node0" presStyleIdx="0" presStyleCnt="1">
        <dgm:presLayoutVars>
          <dgm:chPref val="3"/>
        </dgm:presLayoutVars>
      </dgm:prSet>
      <dgm:spPr/>
    </dgm:pt>
    <dgm:pt modelId="{B000E277-6D9E-4DA6-9E79-CC6814CF10E6}" type="pres">
      <dgm:prSet presAssocID="{630325B3-A20B-4D3B-B0FA-19E7406A0652}" presName="rootConnector1" presStyleLbl="node1" presStyleIdx="0" presStyleCnt="0"/>
      <dgm:spPr/>
    </dgm:pt>
    <dgm:pt modelId="{B7896050-298B-474F-A557-C446BEB56961}" type="pres">
      <dgm:prSet presAssocID="{630325B3-A20B-4D3B-B0FA-19E7406A0652}" presName="hierChild2" presStyleCnt="0"/>
      <dgm:spPr/>
    </dgm:pt>
    <dgm:pt modelId="{1551F00A-F61F-4F34-BE6F-FBB74526E674}" type="pres">
      <dgm:prSet presAssocID="{03D6BB2F-B774-4465-8720-1A27A67A06FE}" presName="Name37" presStyleLbl="parChTrans1D2" presStyleIdx="0" presStyleCnt="1"/>
      <dgm:spPr/>
    </dgm:pt>
    <dgm:pt modelId="{C310F03C-C582-4572-8A00-BA8AC67467A2}" type="pres">
      <dgm:prSet presAssocID="{210E61AC-DD8B-4703-802B-8EDA0EAEC105}" presName="hierRoot2" presStyleCnt="0">
        <dgm:presLayoutVars>
          <dgm:hierBranch val="init"/>
        </dgm:presLayoutVars>
      </dgm:prSet>
      <dgm:spPr/>
    </dgm:pt>
    <dgm:pt modelId="{2DC6763B-77ED-4866-9A5E-836460094017}" type="pres">
      <dgm:prSet presAssocID="{210E61AC-DD8B-4703-802B-8EDA0EAEC105}" presName="rootComposite" presStyleCnt="0"/>
      <dgm:spPr/>
    </dgm:pt>
    <dgm:pt modelId="{B900ACF4-C7A2-4117-8286-80EA762476BC}" type="pres">
      <dgm:prSet presAssocID="{210E61AC-DD8B-4703-802B-8EDA0EAEC105}" presName="rootText" presStyleLbl="node2" presStyleIdx="0" presStyleCnt="1">
        <dgm:presLayoutVars>
          <dgm:chPref val="3"/>
        </dgm:presLayoutVars>
      </dgm:prSet>
      <dgm:spPr/>
    </dgm:pt>
    <dgm:pt modelId="{06FC4E9D-D575-4705-8E7F-D619AB43722B}" type="pres">
      <dgm:prSet presAssocID="{210E61AC-DD8B-4703-802B-8EDA0EAEC105}" presName="rootConnector" presStyleLbl="node2" presStyleIdx="0" presStyleCnt="1"/>
      <dgm:spPr/>
    </dgm:pt>
    <dgm:pt modelId="{F3583B90-3457-4F8B-BEDF-AEE0DCFBBAF3}" type="pres">
      <dgm:prSet presAssocID="{210E61AC-DD8B-4703-802B-8EDA0EAEC105}" presName="hierChild4" presStyleCnt="0"/>
      <dgm:spPr/>
    </dgm:pt>
    <dgm:pt modelId="{8F6419C2-4526-4A79-B566-DEF847DF3491}" type="pres">
      <dgm:prSet presAssocID="{37F7F005-FEC6-4D18-A22E-E0DC4A98A135}" presName="Name37" presStyleLbl="parChTrans1D3" presStyleIdx="0" presStyleCnt="2"/>
      <dgm:spPr/>
    </dgm:pt>
    <dgm:pt modelId="{37B051BC-9CF5-4416-AAAE-BDCDBF584A35}" type="pres">
      <dgm:prSet presAssocID="{58C8C98B-5990-4585-BB4F-3DA641BCA0EC}" presName="hierRoot2" presStyleCnt="0">
        <dgm:presLayoutVars>
          <dgm:hierBranch val="init"/>
        </dgm:presLayoutVars>
      </dgm:prSet>
      <dgm:spPr/>
    </dgm:pt>
    <dgm:pt modelId="{5A586845-F491-4BD8-BE49-BEBFA7EF3079}" type="pres">
      <dgm:prSet presAssocID="{58C8C98B-5990-4585-BB4F-3DA641BCA0EC}" presName="rootComposite" presStyleCnt="0"/>
      <dgm:spPr/>
    </dgm:pt>
    <dgm:pt modelId="{356EBFE2-B596-4134-8852-9B8D32B48B7A}" type="pres">
      <dgm:prSet presAssocID="{58C8C98B-5990-4585-BB4F-3DA641BCA0EC}" presName="rootText" presStyleLbl="node3" presStyleIdx="0" presStyleCnt="2">
        <dgm:presLayoutVars>
          <dgm:chPref val="3"/>
        </dgm:presLayoutVars>
      </dgm:prSet>
      <dgm:spPr/>
    </dgm:pt>
    <dgm:pt modelId="{5EF2415E-5E50-4F94-B04E-5E3828B952D1}" type="pres">
      <dgm:prSet presAssocID="{58C8C98B-5990-4585-BB4F-3DA641BCA0EC}" presName="rootConnector" presStyleLbl="node3" presStyleIdx="0" presStyleCnt="2"/>
      <dgm:spPr/>
    </dgm:pt>
    <dgm:pt modelId="{49FFB798-148A-4AC9-9EA9-56FD65AAC258}" type="pres">
      <dgm:prSet presAssocID="{58C8C98B-5990-4585-BB4F-3DA641BCA0EC}" presName="hierChild4" presStyleCnt="0"/>
      <dgm:spPr/>
    </dgm:pt>
    <dgm:pt modelId="{E542E658-171A-4645-A099-4AF98E871CFC}" type="pres">
      <dgm:prSet presAssocID="{3C07C29F-E7AD-4CA5-9CF8-00C91584DA2F}" presName="Name37" presStyleLbl="parChTrans1D4" presStyleIdx="0" presStyleCnt="2"/>
      <dgm:spPr/>
    </dgm:pt>
    <dgm:pt modelId="{414F2708-6F3D-4973-AE8A-A6162A374FAF}" type="pres">
      <dgm:prSet presAssocID="{24FB8D26-6A0E-44FD-A508-FF12BADB84B2}" presName="hierRoot2" presStyleCnt="0">
        <dgm:presLayoutVars>
          <dgm:hierBranch val="init"/>
        </dgm:presLayoutVars>
      </dgm:prSet>
      <dgm:spPr/>
    </dgm:pt>
    <dgm:pt modelId="{26890A40-4721-43DE-92B3-8A369CDAD82D}" type="pres">
      <dgm:prSet presAssocID="{24FB8D26-6A0E-44FD-A508-FF12BADB84B2}" presName="rootComposite" presStyleCnt="0"/>
      <dgm:spPr/>
    </dgm:pt>
    <dgm:pt modelId="{12BF945D-C045-4CC0-9459-3E399C4663D7}" type="pres">
      <dgm:prSet presAssocID="{24FB8D26-6A0E-44FD-A508-FF12BADB84B2}" presName="rootText" presStyleLbl="node4" presStyleIdx="0" presStyleCnt="2">
        <dgm:presLayoutVars>
          <dgm:chPref val="3"/>
        </dgm:presLayoutVars>
      </dgm:prSet>
      <dgm:spPr/>
    </dgm:pt>
    <dgm:pt modelId="{423B1AFD-39C9-4EC1-9DB9-59A7A8D06ED9}" type="pres">
      <dgm:prSet presAssocID="{24FB8D26-6A0E-44FD-A508-FF12BADB84B2}" presName="rootConnector" presStyleLbl="node4" presStyleIdx="0" presStyleCnt="2"/>
      <dgm:spPr/>
    </dgm:pt>
    <dgm:pt modelId="{BB5751D9-329E-4C60-9709-19FC0F948BE3}" type="pres">
      <dgm:prSet presAssocID="{24FB8D26-6A0E-44FD-A508-FF12BADB84B2}" presName="hierChild4" presStyleCnt="0"/>
      <dgm:spPr/>
    </dgm:pt>
    <dgm:pt modelId="{85E2489E-E017-48E5-AA67-CC66C548985D}" type="pres">
      <dgm:prSet presAssocID="{24FB8D26-6A0E-44FD-A508-FF12BADB84B2}" presName="hierChild5" presStyleCnt="0"/>
      <dgm:spPr/>
    </dgm:pt>
    <dgm:pt modelId="{EC130C9C-7EB5-42A2-8630-E859B7E1F13D}" type="pres">
      <dgm:prSet presAssocID="{58C8C98B-5990-4585-BB4F-3DA641BCA0EC}" presName="hierChild5" presStyleCnt="0"/>
      <dgm:spPr/>
    </dgm:pt>
    <dgm:pt modelId="{3ED99EB2-6D3A-4ABB-9F73-F61144F11903}" type="pres">
      <dgm:prSet presAssocID="{FADF99E0-73B7-4237-9AA5-37B73069653B}" presName="Name37" presStyleLbl="parChTrans1D3" presStyleIdx="1" presStyleCnt="2"/>
      <dgm:spPr/>
    </dgm:pt>
    <dgm:pt modelId="{17BB798D-EC80-474B-A393-4581732C7A60}" type="pres">
      <dgm:prSet presAssocID="{509B9E74-CB61-4D28-BE06-402AFC962B3D}" presName="hierRoot2" presStyleCnt="0">
        <dgm:presLayoutVars>
          <dgm:hierBranch val="init"/>
        </dgm:presLayoutVars>
      </dgm:prSet>
      <dgm:spPr/>
    </dgm:pt>
    <dgm:pt modelId="{6752B1CC-4949-42E2-99B2-5177D7F211FB}" type="pres">
      <dgm:prSet presAssocID="{509B9E74-CB61-4D28-BE06-402AFC962B3D}" presName="rootComposite" presStyleCnt="0"/>
      <dgm:spPr/>
    </dgm:pt>
    <dgm:pt modelId="{CF767D8A-FB07-43D2-802E-BB6357A43031}" type="pres">
      <dgm:prSet presAssocID="{509B9E74-CB61-4D28-BE06-402AFC962B3D}" presName="rootText" presStyleLbl="node3" presStyleIdx="1" presStyleCnt="2">
        <dgm:presLayoutVars>
          <dgm:chPref val="3"/>
        </dgm:presLayoutVars>
      </dgm:prSet>
      <dgm:spPr/>
    </dgm:pt>
    <dgm:pt modelId="{9E734E9E-C5B2-4159-B2F9-BC40CBB0B45D}" type="pres">
      <dgm:prSet presAssocID="{509B9E74-CB61-4D28-BE06-402AFC962B3D}" presName="rootConnector" presStyleLbl="node3" presStyleIdx="1" presStyleCnt="2"/>
      <dgm:spPr/>
    </dgm:pt>
    <dgm:pt modelId="{D10EB155-D0AA-43DF-AA64-F5EF056CE1D1}" type="pres">
      <dgm:prSet presAssocID="{509B9E74-CB61-4D28-BE06-402AFC962B3D}" presName="hierChild4" presStyleCnt="0"/>
      <dgm:spPr/>
    </dgm:pt>
    <dgm:pt modelId="{56DCD65F-60DE-48C1-A065-CD4110A99962}" type="pres">
      <dgm:prSet presAssocID="{B23D8C14-0F8B-416E-A3CD-1E1D201DFA91}" presName="Name37" presStyleLbl="parChTrans1D4" presStyleIdx="1" presStyleCnt="2"/>
      <dgm:spPr/>
    </dgm:pt>
    <dgm:pt modelId="{A8725F8B-533E-4E01-9D9F-0082521792B6}" type="pres">
      <dgm:prSet presAssocID="{9E1171F8-E553-4785-8B09-EA8A372A8838}" presName="hierRoot2" presStyleCnt="0">
        <dgm:presLayoutVars>
          <dgm:hierBranch val="init"/>
        </dgm:presLayoutVars>
      </dgm:prSet>
      <dgm:spPr/>
    </dgm:pt>
    <dgm:pt modelId="{017BFE21-AA4D-47C9-B619-6C53E5033C08}" type="pres">
      <dgm:prSet presAssocID="{9E1171F8-E553-4785-8B09-EA8A372A8838}" presName="rootComposite" presStyleCnt="0"/>
      <dgm:spPr/>
    </dgm:pt>
    <dgm:pt modelId="{8B32F4FA-A79A-4CF8-AA8E-1698FED83201}" type="pres">
      <dgm:prSet presAssocID="{9E1171F8-E553-4785-8B09-EA8A372A8838}" presName="rootText" presStyleLbl="node4" presStyleIdx="1" presStyleCnt="2">
        <dgm:presLayoutVars>
          <dgm:chPref val="3"/>
        </dgm:presLayoutVars>
      </dgm:prSet>
      <dgm:spPr/>
    </dgm:pt>
    <dgm:pt modelId="{3BF94DA9-DFFC-4535-AEC2-2195B1A49F35}" type="pres">
      <dgm:prSet presAssocID="{9E1171F8-E553-4785-8B09-EA8A372A8838}" presName="rootConnector" presStyleLbl="node4" presStyleIdx="1" presStyleCnt="2"/>
      <dgm:spPr/>
    </dgm:pt>
    <dgm:pt modelId="{467F25C6-887D-4E43-BC2E-BF46E5B26DE5}" type="pres">
      <dgm:prSet presAssocID="{9E1171F8-E553-4785-8B09-EA8A372A8838}" presName="hierChild4" presStyleCnt="0"/>
      <dgm:spPr/>
    </dgm:pt>
    <dgm:pt modelId="{385E5793-BAEC-4986-815E-5F1A855CD526}" type="pres">
      <dgm:prSet presAssocID="{9E1171F8-E553-4785-8B09-EA8A372A8838}" presName="hierChild5" presStyleCnt="0"/>
      <dgm:spPr/>
    </dgm:pt>
    <dgm:pt modelId="{9515F113-A48F-46F7-A3FB-31D0DBA16A62}" type="pres">
      <dgm:prSet presAssocID="{509B9E74-CB61-4D28-BE06-402AFC962B3D}" presName="hierChild5" presStyleCnt="0"/>
      <dgm:spPr/>
    </dgm:pt>
    <dgm:pt modelId="{0B6E2BAA-BB19-481C-AC6B-9901918B5D59}" type="pres">
      <dgm:prSet presAssocID="{210E61AC-DD8B-4703-802B-8EDA0EAEC105}" presName="hierChild5" presStyleCnt="0"/>
      <dgm:spPr/>
    </dgm:pt>
    <dgm:pt modelId="{353DEB6D-8B5C-412C-9F9D-9874F92653AB}" type="pres">
      <dgm:prSet presAssocID="{630325B3-A20B-4D3B-B0FA-19E7406A0652}" presName="hierChild3" presStyleCnt="0"/>
      <dgm:spPr/>
    </dgm:pt>
  </dgm:ptLst>
  <dgm:cxnLst>
    <dgm:cxn modelId="{4D26E71A-16E1-492C-A8A6-0F18DAF0BA48}" type="presOf" srcId="{210E61AC-DD8B-4703-802B-8EDA0EAEC105}" destId="{06FC4E9D-D575-4705-8E7F-D619AB43722B}" srcOrd="1" destOrd="0" presId="urn:microsoft.com/office/officeart/2005/8/layout/orgChart1"/>
    <dgm:cxn modelId="{14FB702D-09E0-4E33-A6BC-930680C2DD18}" type="presOf" srcId="{509B9E74-CB61-4D28-BE06-402AFC962B3D}" destId="{CF767D8A-FB07-43D2-802E-BB6357A43031}" srcOrd="0" destOrd="0" presId="urn:microsoft.com/office/officeart/2005/8/layout/orgChart1"/>
    <dgm:cxn modelId="{465C662E-329A-4A52-BA49-DF46F00007CD}" type="presOf" srcId="{58C8C98B-5990-4585-BB4F-3DA641BCA0EC}" destId="{5EF2415E-5E50-4F94-B04E-5E3828B952D1}" srcOrd="1" destOrd="0" presId="urn:microsoft.com/office/officeart/2005/8/layout/orgChart1"/>
    <dgm:cxn modelId="{4A380535-17C2-42A3-9EF5-007781A51CBE}" type="presOf" srcId="{03D6BB2F-B774-4465-8720-1A27A67A06FE}" destId="{1551F00A-F61F-4F34-BE6F-FBB74526E674}" srcOrd="0" destOrd="0" presId="urn:microsoft.com/office/officeart/2005/8/layout/orgChart1"/>
    <dgm:cxn modelId="{90E56A3C-43A9-41DE-A5F1-2C5069A34B94}" type="presOf" srcId="{3C07C29F-E7AD-4CA5-9CF8-00C91584DA2F}" destId="{E542E658-171A-4645-A099-4AF98E871CFC}" srcOrd="0" destOrd="0" presId="urn:microsoft.com/office/officeart/2005/8/layout/orgChart1"/>
    <dgm:cxn modelId="{B4EC785D-65D6-4EC3-A353-63DE43A4E4D2}" srcId="{AB6E39E3-6470-426A-98EC-9C211EE72EE2}" destId="{630325B3-A20B-4D3B-B0FA-19E7406A0652}" srcOrd="0" destOrd="0" parTransId="{595FE144-8A24-467A-9A4A-4FFF27C02758}" sibTransId="{4ACA9866-AEE1-4427-8806-E427BCF2FF44}"/>
    <dgm:cxn modelId="{FD030741-F89A-44D9-89A9-19EDF9CFB83B}" type="presOf" srcId="{AB6E39E3-6470-426A-98EC-9C211EE72EE2}" destId="{474E4960-B6BA-4F7F-B9A6-BE9202A32E37}" srcOrd="0" destOrd="0" presId="urn:microsoft.com/office/officeart/2005/8/layout/orgChart1"/>
    <dgm:cxn modelId="{BBADE641-4F06-4D5E-A94A-72A7BD9FDE4B}" srcId="{210E61AC-DD8B-4703-802B-8EDA0EAEC105}" destId="{58C8C98B-5990-4585-BB4F-3DA641BCA0EC}" srcOrd="0" destOrd="0" parTransId="{37F7F005-FEC6-4D18-A22E-E0DC4A98A135}" sibTransId="{73A9564F-4370-4395-8F8C-1D478482F474}"/>
    <dgm:cxn modelId="{B311014E-A95B-42B4-BD3B-D389022C9EBF}" type="presOf" srcId="{630325B3-A20B-4D3B-B0FA-19E7406A0652}" destId="{1FD69222-5D13-4355-98BF-4ADD3B7EA57E}" srcOrd="0" destOrd="0" presId="urn:microsoft.com/office/officeart/2005/8/layout/orgChart1"/>
    <dgm:cxn modelId="{49C80651-03EC-4A7B-86ED-3F2F27229045}" type="presOf" srcId="{B23D8C14-0F8B-416E-A3CD-1E1D201DFA91}" destId="{56DCD65F-60DE-48C1-A065-CD4110A99962}" srcOrd="0" destOrd="0" presId="urn:microsoft.com/office/officeart/2005/8/layout/orgChart1"/>
    <dgm:cxn modelId="{2D344677-3B5B-423E-AF0C-D3CCA877E14C}" srcId="{509B9E74-CB61-4D28-BE06-402AFC962B3D}" destId="{9E1171F8-E553-4785-8B09-EA8A372A8838}" srcOrd="0" destOrd="0" parTransId="{B23D8C14-0F8B-416E-A3CD-1E1D201DFA91}" sibTransId="{A4A42EB7-39B6-47CB-B23F-36EDB391D291}"/>
    <dgm:cxn modelId="{72788778-0E9E-4E14-8795-24CDB7453E78}" type="presOf" srcId="{9E1171F8-E553-4785-8B09-EA8A372A8838}" destId="{3BF94DA9-DFFC-4535-AEC2-2195B1A49F35}" srcOrd="1" destOrd="0" presId="urn:microsoft.com/office/officeart/2005/8/layout/orgChart1"/>
    <dgm:cxn modelId="{18A28780-A611-48C6-B573-A6099AA59179}" srcId="{630325B3-A20B-4D3B-B0FA-19E7406A0652}" destId="{210E61AC-DD8B-4703-802B-8EDA0EAEC105}" srcOrd="0" destOrd="0" parTransId="{03D6BB2F-B774-4465-8720-1A27A67A06FE}" sibTransId="{4D23468B-0EC0-491B-928F-0D3777794778}"/>
    <dgm:cxn modelId="{607C4D99-FB04-4368-BBF7-109F625C26A3}" type="presOf" srcId="{24FB8D26-6A0E-44FD-A508-FF12BADB84B2}" destId="{423B1AFD-39C9-4EC1-9DB9-59A7A8D06ED9}" srcOrd="1" destOrd="0" presId="urn:microsoft.com/office/officeart/2005/8/layout/orgChart1"/>
    <dgm:cxn modelId="{19B5C9AA-5080-4FFD-B1D7-9B724AFAF0C9}" type="presOf" srcId="{58C8C98B-5990-4585-BB4F-3DA641BCA0EC}" destId="{356EBFE2-B596-4134-8852-9B8D32B48B7A}" srcOrd="0" destOrd="0" presId="urn:microsoft.com/office/officeart/2005/8/layout/orgChart1"/>
    <dgm:cxn modelId="{226561B6-69E0-45DB-992E-45A0CA741642}" srcId="{58C8C98B-5990-4585-BB4F-3DA641BCA0EC}" destId="{24FB8D26-6A0E-44FD-A508-FF12BADB84B2}" srcOrd="0" destOrd="0" parTransId="{3C07C29F-E7AD-4CA5-9CF8-00C91584DA2F}" sibTransId="{0FC655BA-4AAB-47AB-8D53-2CC2A41AE27E}"/>
    <dgm:cxn modelId="{F2EDFFC5-011B-4629-807C-46F59CB0317E}" srcId="{210E61AC-DD8B-4703-802B-8EDA0EAEC105}" destId="{509B9E74-CB61-4D28-BE06-402AFC962B3D}" srcOrd="1" destOrd="0" parTransId="{FADF99E0-73B7-4237-9AA5-37B73069653B}" sibTransId="{964DCCA7-743C-4677-9B97-5302B77FC56D}"/>
    <dgm:cxn modelId="{7E341FC6-C175-4A82-824C-54B1EE37A990}" type="presOf" srcId="{210E61AC-DD8B-4703-802B-8EDA0EAEC105}" destId="{B900ACF4-C7A2-4117-8286-80EA762476BC}" srcOrd="0" destOrd="0" presId="urn:microsoft.com/office/officeart/2005/8/layout/orgChart1"/>
    <dgm:cxn modelId="{FC268CD7-4C13-459F-9DE4-41461E3A76C4}" type="presOf" srcId="{509B9E74-CB61-4D28-BE06-402AFC962B3D}" destId="{9E734E9E-C5B2-4159-B2F9-BC40CBB0B45D}" srcOrd="1" destOrd="0" presId="urn:microsoft.com/office/officeart/2005/8/layout/orgChart1"/>
    <dgm:cxn modelId="{7CE2F6DC-CB22-48CD-A949-473F41A0320A}" type="presOf" srcId="{9E1171F8-E553-4785-8B09-EA8A372A8838}" destId="{8B32F4FA-A79A-4CF8-AA8E-1698FED83201}" srcOrd="0" destOrd="0" presId="urn:microsoft.com/office/officeart/2005/8/layout/orgChart1"/>
    <dgm:cxn modelId="{E26373DE-AB20-4AC6-B29D-8483A553D4DF}" type="presOf" srcId="{FADF99E0-73B7-4237-9AA5-37B73069653B}" destId="{3ED99EB2-6D3A-4ABB-9F73-F61144F11903}" srcOrd="0" destOrd="0" presId="urn:microsoft.com/office/officeart/2005/8/layout/orgChart1"/>
    <dgm:cxn modelId="{A75ADFDE-00DF-460A-8456-0141D404058B}" type="presOf" srcId="{630325B3-A20B-4D3B-B0FA-19E7406A0652}" destId="{B000E277-6D9E-4DA6-9E79-CC6814CF10E6}" srcOrd="1" destOrd="0" presId="urn:microsoft.com/office/officeart/2005/8/layout/orgChart1"/>
    <dgm:cxn modelId="{AB0D4EF0-257D-496F-A999-F5A0BF71F605}" type="presOf" srcId="{24FB8D26-6A0E-44FD-A508-FF12BADB84B2}" destId="{12BF945D-C045-4CC0-9459-3E399C4663D7}" srcOrd="0" destOrd="0" presId="urn:microsoft.com/office/officeart/2005/8/layout/orgChart1"/>
    <dgm:cxn modelId="{353D11F4-F3B5-41C6-A78D-F8DF48CB2F80}" type="presOf" srcId="{37F7F005-FEC6-4D18-A22E-E0DC4A98A135}" destId="{8F6419C2-4526-4A79-B566-DEF847DF3491}" srcOrd="0" destOrd="0" presId="urn:microsoft.com/office/officeart/2005/8/layout/orgChart1"/>
    <dgm:cxn modelId="{BEB27604-1E72-43E9-9505-396AA52741A6}" type="presParOf" srcId="{474E4960-B6BA-4F7F-B9A6-BE9202A32E37}" destId="{4E454788-CDB2-4564-B1D7-DABC436F7C97}" srcOrd="0" destOrd="0" presId="urn:microsoft.com/office/officeart/2005/8/layout/orgChart1"/>
    <dgm:cxn modelId="{75C503FC-6022-401E-8BB6-660EDE213AB5}" type="presParOf" srcId="{4E454788-CDB2-4564-B1D7-DABC436F7C97}" destId="{E7BB44DA-E311-47F3-B547-AAC6F860F675}" srcOrd="0" destOrd="0" presId="urn:microsoft.com/office/officeart/2005/8/layout/orgChart1"/>
    <dgm:cxn modelId="{FA0DCAFA-8D6F-4DEF-867B-A8C11E09BCB3}" type="presParOf" srcId="{E7BB44DA-E311-47F3-B547-AAC6F860F675}" destId="{1FD69222-5D13-4355-98BF-4ADD3B7EA57E}" srcOrd="0" destOrd="0" presId="urn:microsoft.com/office/officeart/2005/8/layout/orgChart1"/>
    <dgm:cxn modelId="{069710BE-EA3B-4FEE-BE12-8FCDE79E412E}" type="presParOf" srcId="{E7BB44DA-E311-47F3-B547-AAC6F860F675}" destId="{B000E277-6D9E-4DA6-9E79-CC6814CF10E6}" srcOrd="1" destOrd="0" presId="urn:microsoft.com/office/officeart/2005/8/layout/orgChart1"/>
    <dgm:cxn modelId="{1C4AD3D7-4B6D-4DBD-AE28-F9E99BA610CB}" type="presParOf" srcId="{4E454788-CDB2-4564-B1D7-DABC436F7C97}" destId="{B7896050-298B-474F-A557-C446BEB56961}" srcOrd="1" destOrd="0" presId="urn:microsoft.com/office/officeart/2005/8/layout/orgChart1"/>
    <dgm:cxn modelId="{5479F332-0A0E-49BD-9215-6E286D147164}" type="presParOf" srcId="{B7896050-298B-474F-A557-C446BEB56961}" destId="{1551F00A-F61F-4F34-BE6F-FBB74526E674}" srcOrd="0" destOrd="0" presId="urn:microsoft.com/office/officeart/2005/8/layout/orgChart1"/>
    <dgm:cxn modelId="{7B5A41F7-E7EE-4D79-B853-2B011E909B77}" type="presParOf" srcId="{B7896050-298B-474F-A557-C446BEB56961}" destId="{C310F03C-C582-4572-8A00-BA8AC67467A2}" srcOrd="1" destOrd="0" presId="urn:microsoft.com/office/officeart/2005/8/layout/orgChart1"/>
    <dgm:cxn modelId="{C37460E0-0F0E-4FE1-88CE-8A945A69006B}" type="presParOf" srcId="{C310F03C-C582-4572-8A00-BA8AC67467A2}" destId="{2DC6763B-77ED-4866-9A5E-836460094017}" srcOrd="0" destOrd="0" presId="urn:microsoft.com/office/officeart/2005/8/layout/orgChart1"/>
    <dgm:cxn modelId="{D32F8C44-14D6-4F5A-B4B2-40A470310456}" type="presParOf" srcId="{2DC6763B-77ED-4866-9A5E-836460094017}" destId="{B900ACF4-C7A2-4117-8286-80EA762476BC}" srcOrd="0" destOrd="0" presId="urn:microsoft.com/office/officeart/2005/8/layout/orgChart1"/>
    <dgm:cxn modelId="{7AC3B22B-6113-4452-AFE3-C6A680C278D2}" type="presParOf" srcId="{2DC6763B-77ED-4866-9A5E-836460094017}" destId="{06FC4E9D-D575-4705-8E7F-D619AB43722B}" srcOrd="1" destOrd="0" presId="urn:microsoft.com/office/officeart/2005/8/layout/orgChart1"/>
    <dgm:cxn modelId="{C45A51C6-5166-43CF-8E3D-E8DC623B3022}" type="presParOf" srcId="{C310F03C-C582-4572-8A00-BA8AC67467A2}" destId="{F3583B90-3457-4F8B-BEDF-AEE0DCFBBAF3}" srcOrd="1" destOrd="0" presId="urn:microsoft.com/office/officeart/2005/8/layout/orgChart1"/>
    <dgm:cxn modelId="{28ED7A32-EBF1-4F83-8825-E2F8E9D3F6E1}" type="presParOf" srcId="{F3583B90-3457-4F8B-BEDF-AEE0DCFBBAF3}" destId="{8F6419C2-4526-4A79-B566-DEF847DF3491}" srcOrd="0" destOrd="0" presId="urn:microsoft.com/office/officeart/2005/8/layout/orgChart1"/>
    <dgm:cxn modelId="{EB4E0A48-20EF-4CFC-98D4-F22CDE2EC107}" type="presParOf" srcId="{F3583B90-3457-4F8B-BEDF-AEE0DCFBBAF3}" destId="{37B051BC-9CF5-4416-AAAE-BDCDBF584A35}" srcOrd="1" destOrd="0" presId="urn:microsoft.com/office/officeart/2005/8/layout/orgChart1"/>
    <dgm:cxn modelId="{61C0810E-0355-4791-965D-E0256A4FB909}" type="presParOf" srcId="{37B051BC-9CF5-4416-AAAE-BDCDBF584A35}" destId="{5A586845-F491-4BD8-BE49-BEBFA7EF3079}" srcOrd="0" destOrd="0" presId="urn:microsoft.com/office/officeart/2005/8/layout/orgChart1"/>
    <dgm:cxn modelId="{C7C60147-E180-4D55-86A5-660F512B1153}" type="presParOf" srcId="{5A586845-F491-4BD8-BE49-BEBFA7EF3079}" destId="{356EBFE2-B596-4134-8852-9B8D32B48B7A}" srcOrd="0" destOrd="0" presId="urn:microsoft.com/office/officeart/2005/8/layout/orgChart1"/>
    <dgm:cxn modelId="{D9DA5F4F-4333-4D01-BA9F-7C4CB0E3300A}" type="presParOf" srcId="{5A586845-F491-4BD8-BE49-BEBFA7EF3079}" destId="{5EF2415E-5E50-4F94-B04E-5E3828B952D1}" srcOrd="1" destOrd="0" presId="urn:microsoft.com/office/officeart/2005/8/layout/orgChart1"/>
    <dgm:cxn modelId="{7A2E6F29-69BB-4F19-BE16-275FD7345446}" type="presParOf" srcId="{37B051BC-9CF5-4416-AAAE-BDCDBF584A35}" destId="{49FFB798-148A-4AC9-9EA9-56FD65AAC258}" srcOrd="1" destOrd="0" presId="urn:microsoft.com/office/officeart/2005/8/layout/orgChart1"/>
    <dgm:cxn modelId="{5F8BA589-F43B-4278-9C89-FDC428C99328}" type="presParOf" srcId="{49FFB798-148A-4AC9-9EA9-56FD65AAC258}" destId="{E542E658-171A-4645-A099-4AF98E871CFC}" srcOrd="0" destOrd="0" presId="urn:microsoft.com/office/officeart/2005/8/layout/orgChart1"/>
    <dgm:cxn modelId="{53E0D179-76F6-4E3E-AD9E-DECFA3F999E3}" type="presParOf" srcId="{49FFB798-148A-4AC9-9EA9-56FD65AAC258}" destId="{414F2708-6F3D-4973-AE8A-A6162A374FAF}" srcOrd="1" destOrd="0" presId="urn:microsoft.com/office/officeart/2005/8/layout/orgChart1"/>
    <dgm:cxn modelId="{EC331A60-A638-442D-B106-AD3A00C772F7}" type="presParOf" srcId="{414F2708-6F3D-4973-AE8A-A6162A374FAF}" destId="{26890A40-4721-43DE-92B3-8A369CDAD82D}" srcOrd="0" destOrd="0" presId="urn:microsoft.com/office/officeart/2005/8/layout/orgChart1"/>
    <dgm:cxn modelId="{5DA45475-5F1E-4C37-A3D0-E83BAA5DCE1A}" type="presParOf" srcId="{26890A40-4721-43DE-92B3-8A369CDAD82D}" destId="{12BF945D-C045-4CC0-9459-3E399C4663D7}" srcOrd="0" destOrd="0" presId="urn:microsoft.com/office/officeart/2005/8/layout/orgChart1"/>
    <dgm:cxn modelId="{B68738E7-5748-4614-92A7-609088989BD0}" type="presParOf" srcId="{26890A40-4721-43DE-92B3-8A369CDAD82D}" destId="{423B1AFD-39C9-4EC1-9DB9-59A7A8D06ED9}" srcOrd="1" destOrd="0" presId="urn:microsoft.com/office/officeart/2005/8/layout/orgChart1"/>
    <dgm:cxn modelId="{548065D7-045E-4FC3-A018-EA97E17FBDC4}" type="presParOf" srcId="{414F2708-6F3D-4973-AE8A-A6162A374FAF}" destId="{BB5751D9-329E-4C60-9709-19FC0F948BE3}" srcOrd="1" destOrd="0" presId="urn:microsoft.com/office/officeart/2005/8/layout/orgChart1"/>
    <dgm:cxn modelId="{2E7067A8-DCE4-43D0-916D-F79D8E24CAA7}" type="presParOf" srcId="{414F2708-6F3D-4973-AE8A-A6162A374FAF}" destId="{85E2489E-E017-48E5-AA67-CC66C548985D}" srcOrd="2" destOrd="0" presId="urn:microsoft.com/office/officeart/2005/8/layout/orgChart1"/>
    <dgm:cxn modelId="{1C2A1330-71FA-47BA-90E3-DFE1817F6569}" type="presParOf" srcId="{37B051BC-9CF5-4416-AAAE-BDCDBF584A35}" destId="{EC130C9C-7EB5-42A2-8630-E859B7E1F13D}" srcOrd="2" destOrd="0" presId="urn:microsoft.com/office/officeart/2005/8/layout/orgChart1"/>
    <dgm:cxn modelId="{69E6AF42-214A-48F6-8F19-3E435CDEAC94}" type="presParOf" srcId="{F3583B90-3457-4F8B-BEDF-AEE0DCFBBAF3}" destId="{3ED99EB2-6D3A-4ABB-9F73-F61144F11903}" srcOrd="2" destOrd="0" presId="urn:microsoft.com/office/officeart/2005/8/layout/orgChart1"/>
    <dgm:cxn modelId="{0E934268-AFAB-4E8F-AEEA-E3FF469485BC}" type="presParOf" srcId="{F3583B90-3457-4F8B-BEDF-AEE0DCFBBAF3}" destId="{17BB798D-EC80-474B-A393-4581732C7A60}" srcOrd="3" destOrd="0" presId="urn:microsoft.com/office/officeart/2005/8/layout/orgChart1"/>
    <dgm:cxn modelId="{070586AE-9A29-4015-83DC-F8571C7A35BD}" type="presParOf" srcId="{17BB798D-EC80-474B-A393-4581732C7A60}" destId="{6752B1CC-4949-42E2-99B2-5177D7F211FB}" srcOrd="0" destOrd="0" presId="urn:microsoft.com/office/officeart/2005/8/layout/orgChart1"/>
    <dgm:cxn modelId="{B7691233-B89B-472B-96F9-CD472271CE3E}" type="presParOf" srcId="{6752B1CC-4949-42E2-99B2-5177D7F211FB}" destId="{CF767D8A-FB07-43D2-802E-BB6357A43031}" srcOrd="0" destOrd="0" presId="urn:microsoft.com/office/officeart/2005/8/layout/orgChart1"/>
    <dgm:cxn modelId="{B828936D-CD64-4994-B2A4-4F86B9B25FFA}" type="presParOf" srcId="{6752B1CC-4949-42E2-99B2-5177D7F211FB}" destId="{9E734E9E-C5B2-4159-B2F9-BC40CBB0B45D}" srcOrd="1" destOrd="0" presId="urn:microsoft.com/office/officeart/2005/8/layout/orgChart1"/>
    <dgm:cxn modelId="{38661B87-69D9-4AC9-8C43-ECD9F08448AD}" type="presParOf" srcId="{17BB798D-EC80-474B-A393-4581732C7A60}" destId="{D10EB155-D0AA-43DF-AA64-F5EF056CE1D1}" srcOrd="1" destOrd="0" presId="urn:microsoft.com/office/officeart/2005/8/layout/orgChart1"/>
    <dgm:cxn modelId="{A4B4F8F0-2DE7-475F-B676-839645BBEF58}" type="presParOf" srcId="{D10EB155-D0AA-43DF-AA64-F5EF056CE1D1}" destId="{56DCD65F-60DE-48C1-A065-CD4110A99962}" srcOrd="0" destOrd="0" presId="urn:microsoft.com/office/officeart/2005/8/layout/orgChart1"/>
    <dgm:cxn modelId="{A25E7A04-B5AE-4285-A9B6-F5A1B4BFEC7D}" type="presParOf" srcId="{D10EB155-D0AA-43DF-AA64-F5EF056CE1D1}" destId="{A8725F8B-533E-4E01-9D9F-0082521792B6}" srcOrd="1" destOrd="0" presId="urn:microsoft.com/office/officeart/2005/8/layout/orgChart1"/>
    <dgm:cxn modelId="{AE46EE1A-16C6-4157-A22F-5D8C36516EB7}" type="presParOf" srcId="{A8725F8B-533E-4E01-9D9F-0082521792B6}" destId="{017BFE21-AA4D-47C9-B619-6C53E5033C08}" srcOrd="0" destOrd="0" presId="urn:microsoft.com/office/officeart/2005/8/layout/orgChart1"/>
    <dgm:cxn modelId="{1527217E-10DD-4760-9393-41788B8EEB29}" type="presParOf" srcId="{017BFE21-AA4D-47C9-B619-6C53E5033C08}" destId="{8B32F4FA-A79A-4CF8-AA8E-1698FED83201}" srcOrd="0" destOrd="0" presId="urn:microsoft.com/office/officeart/2005/8/layout/orgChart1"/>
    <dgm:cxn modelId="{3CDFA941-C830-493E-A27C-945472377024}" type="presParOf" srcId="{017BFE21-AA4D-47C9-B619-6C53E5033C08}" destId="{3BF94DA9-DFFC-4535-AEC2-2195B1A49F35}" srcOrd="1" destOrd="0" presId="urn:microsoft.com/office/officeart/2005/8/layout/orgChart1"/>
    <dgm:cxn modelId="{284EFD9B-0B88-4992-9BDF-966569664751}" type="presParOf" srcId="{A8725F8B-533E-4E01-9D9F-0082521792B6}" destId="{467F25C6-887D-4E43-BC2E-BF46E5B26DE5}" srcOrd="1" destOrd="0" presId="urn:microsoft.com/office/officeart/2005/8/layout/orgChart1"/>
    <dgm:cxn modelId="{03E2F66C-C0DE-473D-9DAD-D8451CF0608D}" type="presParOf" srcId="{A8725F8B-533E-4E01-9D9F-0082521792B6}" destId="{385E5793-BAEC-4986-815E-5F1A855CD526}" srcOrd="2" destOrd="0" presId="urn:microsoft.com/office/officeart/2005/8/layout/orgChart1"/>
    <dgm:cxn modelId="{37D5BCAD-1568-4753-A175-78C471500028}" type="presParOf" srcId="{17BB798D-EC80-474B-A393-4581732C7A60}" destId="{9515F113-A48F-46F7-A3FB-31D0DBA16A62}" srcOrd="2" destOrd="0" presId="urn:microsoft.com/office/officeart/2005/8/layout/orgChart1"/>
    <dgm:cxn modelId="{7EE93CA2-F31B-4EF9-ACA9-758D2E65D3EC}" type="presParOf" srcId="{C310F03C-C582-4572-8A00-BA8AC67467A2}" destId="{0B6E2BAA-BB19-481C-AC6B-9901918B5D59}" srcOrd="2" destOrd="0" presId="urn:microsoft.com/office/officeart/2005/8/layout/orgChart1"/>
    <dgm:cxn modelId="{AE804E30-7E66-40C5-B42D-A9206D94FF7E}" type="presParOf" srcId="{4E454788-CDB2-4564-B1D7-DABC436F7C97}" destId="{353DEB6D-8B5C-412C-9F9D-9874F92653AB}"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403BA00-0D5E-4668-9360-AD386A59511E}" type="doc">
      <dgm:prSet loTypeId="urn:microsoft.com/office/officeart/2005/8/layout/hProcess9" loCatId="process" qsTypeId="urn:microsoft.com/office/officeart/2005/8/quickstyle/simple1" qsCatId="simple" csTypeId="urn:microsoft.com/office/officeart/2005/8/colors/colorful1#5" csCatId="colorful"/>
      <dgm:spPr/>
      <dgm:t>
        <a:bodyPr/>
        <a:lstStyle/>
        <a:p>
          <a:endParaRPr lang="en-US"/>
        </a:p>
      </dgm:t>
    </dgm:pt>
    <dgm:pt modelId="{862F0C00-85F7-4A14-9608-80D97C97A950}">
      <dgm:prSet/>
      <dgm:spPr/>
      <dgm:t>
        <a:bodyPr/>
        <a:lstStyle/>
        <a:p>
          <a:pPr rtl="0"/>
          <a:r>
            <a:rPr lang="en-US"/>
            <a:t>NR Agent provides services to locate buyers for Export</a:t>
          </a:r>
        </a:p>
      </dgm:t>
    </dgm:pt>
    <dgm:pt modelId="{2648C39D-2759-450F-8932-EA04C5C0CD9A}" type="parTrans" cxnId="{E85D7899-0765-41B1-A8B6-A9852A4C22EE}">
      <dgm:prSet/>
      <dgm:spPr/>
      <dgm:t>
        <a:bodyPr/>
        <a:lstStyle/>
        <a:p>
          <a:endParaRPr lang="en-US"/>
        </a:p>
      </dgm:t>
    </dgm:pt>
    <dgm:pt modelId="{AD895BA1-CAD5-4A67-9B43-7AD90A3176F8}" type="sibTrans" cxnId="{E85D7899-0765-41B1-A8B6-A9852A4C22EE}">
      <dgm:prSet/>
      <dgm:spPr/>
      <dgm:t>
        <a:bodyPr/>
        <a:lstStyle/>
        <a:p>
          <a:endParaRPr lang="en-US"/>
        </a:p>
      </dgm:t>
    </dgm:pt>
    <dgm:pt modelId="{5610D006-5AA7-42E1-BD22-133F6C062E1D}">
      <dgm:prSet/>
      <dgm:spPr/>
      <dgm:t>
        <a:bodyPr/>
        <a:lstStyle/>
        <a:p>
          <a:pPr rtl="0"/>
          <a:r>
            <a:rPr lang="en-US"/>
            <a:t>The same is business income of NR</a:t>
          </a:r>
        </a:p>
      </dgm:t>
    </dgm:pt>
    <dgm:pt modelId="{3AC076A5-24C5-4643-B016-18088991F46F}" type="parTrans" cxnId="{6C35386B-8C8F-457E-9283-DE574E405E12}">
      <dgm:prSet/>
      <dgm:spPr/>
      <dgm:t>
        <a:bodyPr/>
        <a:lstStyle/>
        <a:p>
          <a:endParaRPr lang="en-US"/>
        </a:p>
      </dgm:t>
    </dgm:pt>
    <dgm:pt modelId="{2E5B680C-833B-48C3-9EF8-5240277D18C5}" type="sibTrans" cxnId="{6C35386B-8C8F-457E-9283-DE574E405E12}">
      <dgm:prSet/>
      <dgm:spPr/>
      <dgm:t>
        <a:bodyPr/>
        <a:lstStyle/>
        <a:p>
          <a:endParaRPr lang="en-US"/>
        </a:p>
      </dgm:t>
    </dgm:pt>
    <dgm:pt modelId="{2BD7D298-7D1C-440E-BE5D-12AAAAFD0BF6}">
      <dgm:prSet/>
      <dgm:spPr/>
      <dgm:t>
        <a:bodyPr/>
        <a:lstStyle/>
        <a:p>
          <a:pPr rtl="0"/>
          <a:r>
            <a:rPr lang="en-US"/>
            <a:t>In absence of PE/ Business connection in India – Not taxable </a:t>
          </a:r>
        </a:p>
      </dgm:t>
    </dgm:pt>
    <dgm:pt modelId="{35F28119-5A30-4382-9FE6-675FB6735FD8}" type="parTrans" cxnId="{76C29919-72C0-4074-917C-702A66F7FEEE}">
      <dgm:prSet/>
      <dgm:spPr/>
      <dgm:t>
        <a:bodyPr/>
        <a:lstStyle/>
        <a:p>
          <a:endParaRPr lang="en-US"/>
        </a:p>
      </dgm:t>
    </dgm:pt>
    <dgm:pt modelId="{B325B037-D4F7-4CC3-B11E-B1C5453495A1}" type="sibTrans" cxnId="{76C29919-72C0-4074-917C-702A66F7FEEE}">
      <dgm:prSet/>
      <dgm:spPr/>
      <dgm:t>
        <a:bodyPr/>
        <a:lstStyle/>
        <a:p>
          <a:endParaRPr lang="en-US"/>
        </a:p>
      </dgm:t>
    </dgm:pt>
    <dgm:pt modelId="{4AE68C16-A4CE-4D27-891C-B410D9CF7B65}">
      <dgm:prSet/>
      <dgm:spPr/>
      <dgm:t>
        <a:bodyPr/>
        <a:lstStyle/>
        <a:p>
          <a:pPr rtl="0"/>
          <a:r>
            <a:rPr lang="en-US" b="1" i="1"/>
            <a:t>DCIT v Eon Technology ( P) Ltd ( 2011) 46 SOT 323</a:t>
          </a:r>
          <a:r>
            <a:rPr lang="en-US"/>
            <a:t>,</a:t>
          </a:r>
        </a:p>
      </dgm:t>
    </dgm:pt>
    <dgm:pt modelId="{9FA9AD64-0B6C-4F7D-8EF6-268CC296A0DB}" type="parTrans" cxnId="{D4718727-50B8-41BB-BEDF-E080597B41A2}">
      <dgm:prSet/>
      <dgm:spPr/>
      <dgm:t>
        <a:bodyPr/>
        <a:lstStyle/>
        <a:p>
          <a:endParaRPr lang="en-US"/>
        </a:p>
      </dgm:t>
    </dgm:pt>
    <dgm:pt modelId="{5013A541-655B-4FF7-A51C-6823E6431E18}" type="sibTrans" cxnId="{D4718727-50B8-41BB-BEDF-E080597B41A2}">
      <dgm:prSet/>
      <dgm:spPr/>
      <dgm:t>
        <a:bodyPr/>
        <a:lstStyle/>
        <a:p>
          <a:endParaRPr lang="en-US"/>
        </a:p>
      </dgm:t>
    </dgm:pt>
    <dgm:pt modelId="{BB2A75CD-E78C-4226-B1AE-F2C30856FB55}">
      <dgm:prSet/>
      <dgm:spPr/>
      <dgm:t>
        <a:bodyPr/>
        <a:lstStyle/>
        <a:p>
          <a:pPr rtl="0"/>
          <a:r>
            <a:rPr lang="en-US" b="1" i="1"/>
            <a:t>Dy. CIT v Devi’ s Laboratories Ltd ( 2011) [140 TTJ 746]</a:t>
          </a:r>
          <a:endParaRPr lang="en-US"/>
        </a:p>
      </dgm:t>
    </dgm:pt>
    <dgm:pt modelId="{FA75A9E8-D1BF-4692-8AEF-07DF9B27C7BC}" type="parTrans" cxnId="{FE6106F7-FB07-4339-981F-C191B79ED2CA}">
      <dgm:prSet/>
      <dgm:spPr/>
      <dgm:t>
        <a:bodyPr/>
        <a:lstStyle/>
        <a:p>
          <a:endParaRPr lang="en-US"/>
        </a:p>
      </dgm:t>
    </dgm:pt>
    <dgm:pt modelId="{E7E91CF8-1EF0-4DD7-8BB6-0BC84499A2B8}" type="sibTrans" cxnId="{FE6106F7-FB07-4339-981F-C191B79ED2CA}">
      <dgm:prSet/>
      <dgm:spPr/>
      <dgm:t>
        <a:bodyPr/>
        <a:lstStyle/>
        <a:p>
          <a:endParaRPr lang="en-US"/>
        </a:p>
      </dgm:t>
    </dgm:pt>
    <dgm:pt modelId="{2233A64F-EC88-4F34-AE28-0825A8C85903}" type="pres">
      <dgm:prSet presAssocID="{B403BA00-0D5E-4668-9360-AD386A59511E}" presName="CompostProcess" presStyleCnt="0">
        <dgm:presLayoutVars>
          <dgm:dir/>
          <dgm:resizeHandles val="exact"/>
        </dgm:presLayoutVars>
      </dgm:prSet>
      <dgm:spPr/>
    </dgm:pt>
    <dgm:pt modelId="{339F75A5-AF71-4046-8365-0C950C813FD7}" type="pres">
      <dgm:prSet presAssocID="{B403BA00-0D5E-4668-9360-AD386A59511E}" presName="arrow" presStyleLbl="bgShp" presStyleIdx="0" presStyleCnt="1"/>
      <dgm:spPr/>
    </dgm:pt>
    <dgm:pt modelId="{3574C768-F974-4050-97E3-5A1EB6662BC7}" type="pres">
      <dgm:prSet presAssocID="{B403BA00-0D5E-4668-9360-AD386A59511E}" presName="linearProcess" presStyleCnt="0"/>
      <dgm:spPr/>
    </dgm:pt>
    <dgm:pt modelId="{5E1FCB76-7ACA-4827-9854-EEFB744FA9F2}" type="pres">
      <dgm:prSet presAssocID="{862F0C00-85F7-4A14-9608-80D97C97A950}" presName="textNode" presStyleLbl="node1" presStyleIdx="0" presStyleCnt="3">
        <dgm:presLayoutVars>
          <dgm:bulletEnabled val="1"/>
        </dgm:presLayoutVars>
      </dgm:prSet>
      <dgm:spPr/>
    </dgm:pt>
    <dgm:pt modelId="{F0B0A91E-0F24-4368-9119-881B3679A38D}" type="pres">
      <dgm:prSet presAssocID="{AD895BA1-CAD5-4A67-9B43-7AD90A3176F8}" presName="sibTrans" presStyleCnt="0"/>
      <dgm:spPr/>
    </dgm:pt>
    <dgm:pt modelId="{033D5C3F-D115-49FD-8D96-72545127419D}" type="pres">
      <dgm:prSet presAssocID="{5610D006-5AA7-42E1-BD22-133F6C062E1D}" presName="textNode" presStyleLbl="node1" presStyleIdx="1" presStyleCnt="3">
        <dgm:presLayoutVars>
          <dgm:bulletEnabled val="1"/>
        </dgm:presLayoutVars>
      </dgm:prSet>
      <dgm:spPr/>
    </dgm:pt>
    <dgm:pt modelId="{DD74019B-D886-4DA8-ABA1-F28BF9887814}" type="pres">
      <dgm:prSet presAssocID="{2E5B680C-833B-48C3-9EF8-5240277D18C5}" presName="sibTrans" presStyleCnt="0"/>
      <dgm:spPr/>
    </dgm:pt>
    <dgm:pt modelId="{2B514A0E-587D-486F-9DA1-5F1803673C54}" type="pres">
      <dgm:prSet presAssocID="{2BD7D298-7D1C-440E-BE5D-12AAAAFD0BF6}" presName="textNode" presStyleLbl="node1" presStyleIdx="2" presStyleCnt="3">
        <dgm:presLayoutVars>
          <dgm:bulletEnabled val="1"/>
        </dgm:presLayoutVars>
      </dgm:prSet>
      <dgm:spPr/>
    </dgm:pt>
  </dgm:ptLst>
  <dgm:cxnLst>
    <dgm:cxn modelId="{76C29919-72C0-4074-917C-702A66F7FEEE}" srcId="{B403BA00-0D5E-4668-9360-AD386A59511E}" destId="{2BD7D298-7D1C-440E-BE5D-12AAAAFD0BF6}" srcOrd="2" destOrd="0" parTransId="{35F28119-5A30-4382-9FE6-675FB6735FD8}" sibTransId="{B325B037-D4F7-4CC3-B11E-B1C5453495A1}"/>
    <dgm:cxn modelId="{D4718727-50B8-41BB-BEDF-E080597B41A2}" srcId="{2BD7D298-7D1C-440E-BE5D-12AAAAFD0BF6}" destId="{4AE68C16-A4CE-4D27-891C-B410D9CF7B65}" srcOrd="0" destOrd="0" parTransId="{9FA9AD64-0B6C-4F7D-8EF6-268CC296A0DB}" sibTransId="{5013A541-655B-4FF7-A51C-6823E6431E18}"/>
    <dgm:cxn modelId="{3D78FA47-C4B2-4A4F-BFA4-D23D6AEDCDA4}" type="presOf" srcId="{2BD7D298-7D1C-440E-BE5D-12AAAAFD0BF6}" destId="{2B514A0E-587D-486F-9DA1-5F1803673C54}" srcOrd="0" destOrd="0" presId="urn:microsoft.com/office/officeart/2005/8/layout/hProcess9"/>
    <dgm:cxn modelId="{6C35386B-8C8F-457E-9283-DE574E405E12}" srcId="{B403BA00-0D5E-4668-9360-AD386A59511E}" destId="{5610D006-5AA7-42E1-BD22-133F6C062E1D}" srcOrd="1" destOrd="0" parTransId="{3AC076A5-24C5-4643-B016-18088991F46F}" sibTransId="{2E5B680C-833B-48C3-9EF8-5240277D18C5}"/>
    <dgm:cxn modelId="{04637085-1781-426F-A5E2-CD0A313128A6}" type="presOf" srcId="{B403BA00-0D5E-4668-9360-AD386A59511E}" destId="{2233A64F-EC88-4F34-AE28-0825A8C85903}" srcOrd="0" destOrd="0" presId="urn:microsoft.com/office/officeart/2005/8/layout/hProcess9"/>
    <dgm:cxn modelId="{B280808C-34F3-4C0A-8A40-E9E9765284F9}" type="presOf" srcId="{4AE68C16-A4CE-4D27-891C-B410D9CF7B65}" destId="{2B514A0E-587D-486F-9DA1-5F1803673C54}" srcOrd="0" destOrd="1" presId="urn:microsoft.com/office/officeart/2005/8/layout/hProcess9"/>
    <dgm:cxn modelId="{E85D7899-0765-41B1-A8B6-A9852A4C22EE}" srcId="{B403BA00-0D5E-4668-9360-AD386A59511E}" destId="{862F0C00-85F7-4A14-9608-80D97C97A950}" srcOrd="0" destOrd="0" parTransId="{2648C39D-2759-450F-8932-EA04C5C0CD9A}" sibTransId="{AD895BA1-CAD5-4A67-9B43-7AD90A3176F8}"/>
    <dgm:cxn modelId="{A37D2CBE-7EDA-4AB8-A8E0-B70349F6EB52}" type="presOf" srcId="{862F0C00-85F7-4A14-9608-80D97C97A950}" destId="{5E1FCB76-7ACA-4827-9854-EEFB744FA9F2}" srcOrd="0" destOrd="0" presId="urn:microsoft.com/office/officeart/2005/8/layout/hProcess9"/>
    <dgm:cxn modelId="{82F98EE6-C57C-41B9-BC3B-FC8F2C25D3E9}" type="presOf" srcId="{BB2A75CD-E78C-4226-B1AE-F2C30856FB55}" destId="{2B514A0E-587D-486F-9DA1-5F1803673C54}" srcOrd="0" destOrd="2" presId="urn:microsoft.com/office/officeart/2005/8/layout/hProcess9"/>
    <dgm:cxn modelId="{FE6106F7-FB07-4339-981F-C191B79ED2CA}" srcId="{2BD7D298-7D1C-440E-BE5D-12AAAAFD0BF6}" destId="{BB2A75CD-E78C-4226-B1AE-F2C30856FB55}" srcOrd="1" destOrd="0" parTransId="{FA75A9E8-D1BF-4692-8AEF-07DF9B27C7BC}" sibTransId="{E7E91CF8-1EF0-4DD7-8BB6-0BC84499A2B8}"/>
    <dgm:cxn modelId="{C3B986FC-AD8A-4D56-B1BC-0B57B8700E63}" type="presOf" srcId="{5610D006-5AA7-42E1-BD22-133F6C062E1D}" destId="{033D5C3F-D115-49FD-8D96-72545127419D}" srcOrd="0" destOrd="0" presId="urn:microsoft.com/office/officeart/2005/8/layout/hProcess9"/>
    <dgm:cxn modelId="{56BD3EFE-B5F4-4B58-AEE7-5F30DAE7C58C}" type="presParOf" srcId="{2233A64F-EC88-4F34-AE28-0825A8C85903}" destId="{339F75A5-AF71-4046-8365-0C950C813FD7}" srcOrd="0" destOrd="0" presId="urn:microsoft.com/office/officeart/2005/8/layout/hProcess9"/>
    <dgm:cxn modelId="{42115F05-ECD7-4DCD-B025-D059C4F18F7F}" type="presParOf" srcId="{2233A64F-EC88-4F34-AE28-0825A8C85903}" destId="{3574C768-F974-4050-97E3-5A1EB6662BC7}" srcOrd="1" destOrd="0" presId="urn:microsoft.com/office/officeart/2005/8/layout/hProcess9"/>
    <dgm:cxn modelId="{11B188BC-A298-4700-A829-3ABB6256F859}" type="presParOf" srcId="{3574C768-F974-4050-97E3-5A1EB6662BC7}" destId="{5E1FCB76-7ACA-4827-9854-EEFB744FA9F2}" srcOrd="0" destOrd="0" presId="urn:microsoft.com/office/officeart/2005/8/layout/hProcess9"/>
    <dgm:cxn modelId="{FA257C10-109E-47CD-A063-EE213761875E}" type="presParOf" srcId="{3574C768-F974-4050-97E3-5A1EB6662BC7}" destId="{F0B0A91E-0F24-4368-9119-881B3679A38D}" srcOrd="1" destOrd="0" presId="urn:microsoft.com/office/officeart/2005/8/layout/hProcess9"/>
    <dgm:cxn modelId="{81FDC1B7-67E1-42FD-9F46-3A34AA9E7FE6}" type="presParOf" srcId="{3574C768-F974-4050-97E3-5A1EB6662BC7}" destId="{033D5C3F-D115-49FD-8D96-72545127419D}" srcOrd="2" destOrd="0" presId="urn:microsoft.com/office/officeart/2005/8/layout/hProcess9"/>
    <dgm:cxn modelId="{3BED41A7-1511-4E36-8C2A-6F30DC82A34F}" type="presParOf" srcId="{3574C768-F974-4050-97E3-5A1EB6662BC7}" destId="{DD74019B-D886-4DA8-ABA1-F28BF9887814}" srcOrd="3" destOrd="0" presId="urn:microsoft.com/office/officeart/2005/8/layout/hProcess9"/>
    <dgm:cxn modelId="{0B883893-B4CA-43BE-A0D9-44272F0F9F40}" type="presParOf" srcId="{3574C768-F974-4050-97E3-5A1EB6662BC7}" destId="{2B514A0E-587D-486F-9DA1-5F1803673C5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FA36BB0-5D0A-44FD-8EAF-93CE4D05A6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536BEF99-1F2F-4034-A978-B9FAB36B3B21}">
      <dgm:prSet/>
      <dgm:spPr/>
      <dgm:t>
        <a:bodyPr/>
        <a:lstStyle/>
        <a:p>
          <a:pPr rtl="0"/>
          <a:r>
            <a:rPr lang="en-US" dirty="0"/>
            <a:t>Taxable whether or not, —</a:t>
          </a:r>
        </a:p>
      </dgm:t>
    </dgm:pt>
    <dgm:pt modelId="{FBEDA369-49EF-4D52-9DAC-86DB2160268E}" type="parTrans" cxnId="{E67D8774-1095-4CF5-A90B-2E0F989969FA}">
      <dgm:prSet/>
      <dgm:spPr/>
      <dgm:t>
        <a:bodyPr/>
        <a:lstStyle/>
        <a:p>
          <a:endParaRPr lang="en-US"/>
        </a:p>
      </dgm:t>
    </dgm:pt>
    <dgm:pt modelId="{E3E87DDC-D86A-47CD-BBD8-8A9C22DEC1ED}" type="sibTrans" cxnId="{E67D8774-1095-4CF5-A90B-2E0F989969FA}">
      <dgm:prSet/>
      <dgm:spPr/>
      <dgm:t>
        <a:bodyPr/>
        <a:lstStyle/>
        <a:p>
          <a:endParaRPr lang="en-US"/>
        </a:p>
      </dgm:t>
    </dgm:pt>
    <dgm:pt modelId="{0F00C1AB-8A4F-4F5E-8788-E9621EB68ABE}">
      <dgm:prSet/>
      <dgm:spPr/>
      <dgm:t>
        <a:bodyPr/>
        <a:lstStyle/>
        <a:p>
          <a:pPr rtl="0"/>
          <a:r>
            <a:rPr lang="en-US" dirty="0"/>
            <a:t>(</a:t>
          </a:r>
          <a:r>
            <a:rPr lang="en-US" i="1" dirty="0" err="1"/>
            <a:t>i</a:t>
          </a:r>
          <a:r>
            <a:rPr lang="en-US" dirty="0"/>
            <a:t>) the non-resident has a residence or place of business or business connection in India; or</a:t>
          </a:r>
        </a:p>
      </dgm:t>
    </dgm:pt>
    <dgm:pt modelId="{9546D8A9-83C9-476F-819E-E203062D487F}" type="parTrans" cxnId="{380507AD-F952-4E90-AB92-2233C7CF288E}">
      <dgm:prSet/>
      <dgm:spPr/>
      <dgm:t>
        <a:bodyPr/>
        <a:lstStyle/>
        <a:p>
          <a:endParaRPr lang="en-US"/>
        </a:p>
      </dgm:t>
    </dgm:pt>
    <dgm:pt modelId="{9CF5C4E9-7322-4BCE-97ED-177F77306534}" type="sibTrans" cxnId="{380507AD-F952-4E90-AB92-2233C7CF288E}">
      <dgm:prSet/>
      <dgm:spPr/>
      <dgm:t>
        <a:bodyPr/>
        <a:lstStyle/>
        <a:p>
          <a:endParaRPr lang="en-US"/>
        </a:p>
      </dgm:t>
    </dgm:pt>
    <dgm:pt modelId="{B756C47A-3145-4291-87FC-E1D9CDEF9230}">
      <dgm:prSet/>
      <dgm:spPr/>
      <dgm:t>
        <a:bodyPr/>
        <a:lstStyle/>
        <a:p>
          <a:pPr rtl="0"/>
          <a:r>
            <a:rPr lang="en-US" dirty="0"/>
            <a:t>(</a:t>
          </a:r>
          <a:r>
            <a:rPr lang="en-US" i="1" dirty="0"/>
            <a:t>ii</a:t>
          </a:r>
          <a:r>
            <a:rPr lang="en-US" dirty="0"/>
            <a:t>) the non-resident has rendered services in India.”</a:t>
          </a:r>
        </a:p>
      </dgm:t>
    </dgm:pt>
    <dgm:pt modelId="{84AA2D02-70BA-49BE-8A86-4715FFC66327}" type="parTrans" cxnId="{313CD16E-852E-439B-8C12-ADF44B45B630}">
      <dgm:prSet/>
      <dgm:spPr/>
      <dgm:t>
        <a:bodyPr/>
        <a:lstStyle/>
        <a:p>
          <a:endParaRPr lang="en-US"/>
        </a:p>
      </dgm:t>
    </dgm:pt>
    <dgm:pt modelId="{DEF75220-8C76-42AE-92AE-BF8A255D0AD9}" type="sibTrans" cxnId="{313CD16E-852E-439B-8C12-ADF44B45B630}">
      <dgm:prSet/>
      <dgm:spPr/>
      <dgm:t>
        <a:bodyPr/>
        <a:lstStyle/>
        <a:p>
          <a:endParaRPr lang="en-US"/>
        </a:p>
      </dgm:t>
    </dgm:pt>
    <dgm:pt modelId="{00AA9739-1E3F-4286-A080-5643D15E1313}" type="pres">
      <dgm:prSet presAssocID="{BFA36BB0-5D0A-44FD-8EAF-93CE4D05A6B3}" presName="linear" presStyleCnt="0">
        <dgm:presLayoutVars>
          <dgm:animLvl val="lvl"/>
          <dgm:resizeHandles val="exact"/>
        </dgm:presLayoutVars>
      </dgm:prSet>
      <dgm:spPr/>
    </dgm:pt>
    <dgm:pt modelId="{5E9DE162-47F6-4A6D-9A75-5E0770F26646}" type="pres">
      <dgm:prSet presAssocID="{536BEF99-1F2F-4034-A978-B9FAB36B3B21}" presName="parentText" presStyleLbl="node1" presStyleIdx="0" presStyleCnt="1">
        <dgm:presLayoutVars>
          <dgm:chMax val="0"/>
          <dgm:bulletEnabled val="1"/>
        </dgm:presLayoutVars>
      </dgm:prSet>
      <dgm:spPr/>
    </dgm:pt>
    <dgm:pt modelId="{78EED3BD-387F-40F3-AE0C-8D5FDDB33900}" type="pres">
      <dgm:prSet presAssocID="{536BEF99-1F2F-4034-A978-B9FAB36B3B21}" presName="childText" presStyleLbl="revTx" presStyleIdx="0" presStyleCnt="1">
        <dgm:presLayoutVars>
          <dgm:bulletEnabled val="1"/>
        </dgm:presLayoutVars>
      </dgm:prSet>
      <dgm:spPr/>
    </dgm:pt>
  </dgm:ptLst>
  <dgm:cxnLst>
    <dgm:cxn modelId="{0C23034C-EF2D-46E4-8113-44B727B33DC0}" type="presOf" srcId="{BFA36BB0-5D0A-44FD-8EAF-93CE4D05A6B3}" destId="{00AA9739-1E3F-4286-A080-5643D15E1313}" srcOrd="0" destOrd="0" presId="urn:microsoft.com/office/officeart/2005/8/layout/vList2"/>
    <dgm:cxn modelId="{313CD16E-852E-439B-8C12-ADF44B45B630}" srcId="{536BEF99-1F2F-4034-A978-B9FAB36B3B21}" destId="{B756C47A-3145-4291-87FC-E1D9CDEF9230}" srcOrd="1" destOrd="0" parTransId="{84AA2D02-70BA-49BE-8A86-4715FFC66327}" sibTransId="{DEF75220-8C76-42AE-92AE-BF8A255D0AD9}"/>
    <dgm:cxn modelId="{E67D8774-1095-4CF5-A90B-2E0F989969FA}" srcId="{BFA36BB0-5D0A-44FD-8EAF-93CE4D05A6B3}" destId="{536BEF99-1F2F-4034-A978-B9FAB36B3B21}" srcOrd="0" destOrd="0" parTransId="{FBEDA369-49EF-4D52-9DAC-86DB2160268E}" sibTransId="{E3E87DDC-D86A-47CD-BBD8-8A9C22DEC1ED}"/>
    <dgm:cxn modelId="{C6181A7F-C87D-4032-9669-24FC3B8283A2}" type="presOf" srcId="{0F00C1AB-8A4F-4F5E-8788-E9621EB68ABE}" destId="{78EED3BD-387F-40F3-AE0C-8D5FDDB33900}" srcOrd="0" destOrd="0" presId="urn:microsoft.com/office/officeart/2005/8/layout/vList2"/>
    <dgm:cxn modelId="{4DD4D885-B752-475B-A85F-FF3E0DD95546}" type="presOf" srcId="{536BEF99-1F2F-4034-A978-B9FAB36B3B21}" destId="{5E9DE162-47F6-4A6D-9A75-5E0770F26646}" srcOrd="0" destOrd="0" presId="urn:microsoft.com/office/officeart/2005/8/layout/vList2"/>
    <dgm:cxn modelId="{380507AD-F952-4E90-AB92-2233C7CF288E}" srcId="{536BEF99-1F2F-4034-A978-B9FAB36B3B21}" destId="{0F00C1AB-8A4F-4F5E-8788-E9621EB68ABE}" srcOrd="0" destOrd="0" parTransId="{9546D8A9-83C9-476F-819E-E203062D487F}" sibTransId="{9CF5C4E9-7322-4BCE-97ED-177F77306534}"/>
    <dgm:cxn modelId="{04791EB7-0FF7-474C-9E6B-1458A29EC077}" type="presOf" srcId="{B756C47A-3145-4291-87FC-E1D9CDEF9230}" destId="{78EED3BD-387F-40F3-AE0C-8D5FDDB33900}" srcOrd="0" destOrd="1" presId="urn:microsoft.com/office/officeart/2005/8/layout/vList2"/>
    <dgm:cxn modelId="{91EBE6D3-5EEE-4936-A049-2A84371AC19D}" type="presParOf" srcId="{00AA9739-1E3F-4286-A080-5643D15E1313}" destId="{5E9DE162-47F6-4A6D-9A75-5E0770F26646}" srcOrd="0" destOrd="0" presId="urn:microsoft.com/office/officeart/2005/8/layout/vList2"/>
    <dgm:cxn modelId="{C05DF2A0-D8B3-411B-8778-720B8E64BF3B}" type="presParOf" srcId="{00AA9739-1E3F-4286-A080-5643D15E1313}" destId="{78EED3BD-387F-40F3-AE0C-8D5FDDB3390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2281B8E-0F5C-4D51-B285-5F8D8768D62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66A85374-EA09-43EC-BE20-82F94FF62D61}">
      <dgm:prSet/>
      <dgm:spPr/>
      <dgm:t>
        <a:bodyPr/>
        <a:lstStyle/>
        <a:p>
          <a:pPr rtl="0"/>
          <a:r>
            <a:rPr lang="en-US"/>
            <a:t>Loan taken from a Foreign Bank abroad for </a:t>
          </a:r>
        </a:p>
      </dgm:t>
    </dgm:pt>
    <dgm:pt modelId="{406A0B2D-6EB1-4EE1-977B-C59882931AAA}" type="parTrans" cxnId="{D0AB886C-5844-4BED-9387-700EDDCD5CB0}">
      <dgm:prSet/>
      <dgm:spPr/>
      <dgm:t>
        <a:bodyPr/>
        <a:lstStyle/>
        <a:p>
          <a:endParaRPr lang="en-US"/>
        </a:p>
      </dgm:t>
    </dgm:pt>
    <dgm:pt modelId="{72BA6C3D-C40E-477F-9A05-993AD854699C}" type="sibTrans" cxnId="{D0AB886C-5844-4BED-9387-700EDDCD5CB0}">
      <dgm:prSet/>
      <dgm:spPr/>
      <dgm:t>
        <a:bodyPr/>
        <a:lstStyle/>
        <a:p>
          <a:endParaRPr lang="en-US"/>
        </a:p>
      </dgm:t>
    </dgm:pt>
    <dgm:pt modelId="{A5D24A52-88F4-488D-84E2-E238ACDA2255}">
      <dgm:prSet/>
      <dgm:spPr/>
      <dgm:t>
        <a:bodyPr/>
        <a:lstStyle/>
        <a:p>
          <a:pPr rtl="0"/>
          <a:r>
            <a:rPr lang="en-US"/>
            <a:t>Indian Project</a:t>
          </a:r>
        </a:p>
      </dgm:t>
    </dgm:pt>
    <dgm:pt modelId="{B3909234-39CE-4CEE-9567-8E633EE0659A}" type="parTrans" cxnId="{652B4046-D37B-4FE1-8E6D-8676D2B8052B}">
      <dgm:prSet/>
      <dgm:spPr/>
      <dgm:t>
        <a:bodyPr/>
        <a:lstStyle/>
        <a:p>
          <a:endParaRPr lang="en-US"/>
        </a:p>
      </dgm:t>
    </dgm:pt>
    <dgm:pt modelId="{D3261EFC-6AED-4581-8775-75A72D562BC9}" type="sibTrans" cxnId="{652B4046-D37B-4FE1-8E6D-8676D2B8052B}">
      <dgm:prSet/>
      <dgm:spPr/>
      <dgm:t>
        <a:bodyPr/>
        <a:lstStyle/>
        <a:p>
          <a:endParaRPr lang="en-US"/>
        </a:p>
      </dgm:t>
    </dgm:pt>
    <dgm:pt modelId="{5C1EBDCC-8044-423F-B2C6-305E4A7B26F6}">
      <dgm:prSet/>
      <dgm:spPr/>
      <dgm:t>
        <a:bodyPr/>
        <a:lstStyle/>
        <a:p>
          <a:pPr rtl="0"/>
          <a:r>
            <a:rPr lang="en-US"/>
            <a:t>Overseas Project</a:t>
          </a:r>
        </a:p>
      </dgm:t>
    </dgm:pt>
    <dgm:pt modelId="{ABFB2E6C-863F-4952-BA84-39A57451F19E}" type="parTrans" cxnId="{C0B54E7B-CE16-4EDC-B959-34505493D1D7}">
      <dgm:prSet/>
      <dgm:spPr/>
      <dgm:t>
        <a:bodyPr/>
        <a:lstStyle/>
        <a:p>
          <a:endParaRPr lang="en-US"/>
        </a:p>
      </dgm:t>
    </dgm:pt>
    <dgm:pt modelId="{1301C112-698E-43D1-A723-E5D804066BDE}" type="sibTrans" cxnId="{C0B54E7B-CE16-4EDC-B959-34505493D1D7}">
      <dgm:prSet/>
      <dgm:spPr/>
      <dgm:t>
        <a:bodyPr/>
        <a:lstStyle/>
        <a:p>
          <a:endParaRPr lang="en-US"/>
        </a:p>
      </dgm:t>
    </dgm:pt>
    <dgm:pt modelId="{71B4A1BD-EA65-4579-B25C-00D0D7B65FB9}">
      <dgm:prSet/>
      <dgm:spPr/>
      <dgm:t>
        <a:bodyPr/>
        <a:lstStyle/>
        <a:p>
          <a:pPr rtl="0"/>
          <a:r>
            <a:rPr lang="en-US"/>
            <a:t>Interest is being paid to Lender Bank abroad</a:t>
          </a:r>
        </a:p>
      </dgm:t>
    </dgm:pt>
    <dgm:pt modelId="{97CF0985-B329-4E8B-8165-9F0A447616DF}" type="parTrans" cxnId="{69191A4E-E07C-488C-850D-5B37A1A30F0E}">
      <dgm:prSet/>
      <dgm:spPr/>
      <dgm:t>
        <a:bodyPr/>
        <a:lstStyle/>
        <a:p>
          <a:endParaRPr lang="en-US"/>
        </a:p>
      </dgm:t>
    </dgm:pt>
    <dgm:pt modelId="{2620E220-F81A-4C68-BE6A-E3CFE6D0BB02}" type="sibTrans" cxnId="{69191A4E-E07C-488C-850D-5B37A1A30F0E}">
      <dgm:prSet/>
      <dgm:spPr/>
      <dgm:t>
        <a:bodyPr/>
        <a:lstStyle/>
        <a:p>
          <a:endParaRPr lang="en-US"/>
        </a:p>
      </dgm:t>
    </dgm:pt>
    <dgm:pt modelId="{B333C0CC-1991-4A2A-8FDD-67EF3DA7D2F9}">
      <dgm:prSet/>
      <dgm:spPr/>
      <dgm:t>
        <a:bodyPr/>
        <a:lstStyle/>
        <a:p>
          <a:pPr rtl="0"/>
          <a:r>
            <a:rPr lang="en-US"/>
            <a:t>Taxable or Not?</a:t>
          </a:r>
        </a:p>
      </dgm:t>
    </dgm:pt>
    <dgm:pt modelId="{7C7629D5-C506-433B-9D31-BD941DA387AB}" type="parTrans" cxnId="{A5EDA2BF-62E2-4007-B1B7-A0B1FE246461}">
      <dgm:prSet/>
      <dgm:spPr/>
      <dgm:t>
        <a:bodyPr/>
        <a:lstStyle/>
        <a:p>
          <a:endParaRPr lang="en-US"/>
        </a:p>
      </dgm:t>
    </dgm:pt>
    <dgm:pt modelId="{89D66B4D-DECB-4F91-8C7F-CCB535EAA78C}" type="sibTrans" cxnId="{A5EDA2BF-62E2-4007-B1B7-A0B1FE246461}">
      <dgm:prSet/>
      <dgm:spPr/>
      <dgm:t>
        <a:bodyPr/>
        <a:lstStyle/>
        <a:p>
          <a:endParaRPr lang="en-US"/>
        </a:p>
      </dgm:t>
    </dgm:pt>
    <dgm:pt modelId="{D744A297-FC83-4A29-89C3-7D6447AC3A9E}">
      <dgm:prSet/>
      <dgm:spPr/>
      <dgm:t>
        <a:bodyPr/>
        <a:lstStyle/>
        <a:p>
          <a:pPr rtl="0"/>
          <a:r>
            <a:rPr lang="en-US"/>
            <a:t>Interest paid to Bank resident in Mauritius ?</a:t>
          </a:r>
        </a:p>
      </dgm:t>
    </dgm:pt>
    <dgm:pt modelId="{5918F7A9-27B2-4B49-984A-B678DB9037E4}" type="parTrans" cxnId="{C51C6710-BF34-4F6D-A94A-54B446405975}">
      <dgm:prSet/>
      <dgm:spPr/>
      <dgm:t>
        <a:bodyPr/>
        <a:lstStyle/>
        <a:p>
          <a:endParaRPr lang="en-US"/>
        </a:p>
      </dgm:t>
    </dgm:pt>
    <dgm:pt modelId="{C5A46323-CE75-4B54-8735-D2C7EFD2A49F}" type="sibTrans" cxnId="{C51C6710-BF34-4F6D-A94A-54B446405975}">
      <dgm:prSet/>
      <dgm:spPr/>
      <dgm:t>
        <a:bodyPr/>
        <a:lstStyle/>
        <a:p>
          <a:endParaRPr lang="en-US"/>
        </a:p>
      </dgm:t>
    </dgm:pt>
    <dgm:pt modelId="{8F5F1703-4DB8-440A-8BAC-8DAEB007E3A8}" type="pres">
      <dgm:prSet presAssocID="{B2281B8E-0F5C-4D51-B285-5F8D8768D62B}" presName="linear" presStyleCnt="0">
        <dgm:presLayoutVars>
          <dgm:animLvl val="lvl"/>
          <dgm:resizeHandles val="exact"/>
        </dgm:presLayoutVars>
      </dgm:prSet>
      <dgm:spPr/>
    </dgm:pt>
    <dgm:pt modelId="{62AFEAB4-23F4-485F-8CB4-03B4A82CD412}" type="pres">
      <dgm:prSet presAssocID="{66A85374-EA09-43EC-BE20-82F94FF62D61}" presName="parentText" presStyleLbl="node1" presStyleIdx="0" presStyleCnt="4">
        <dgm:presLayoutVars>
          <dgm:chMax val="0"/>
          <dgm:bulletEnabled val="1"/>
        </dgm:presLayoutVars>
      </dgm:prSet>
      <dgm:spPr/>
    </dgm:pt>
    <dgm:pt modelId="{694FB821-BFEA-43E4-AC77-8F9543DE690A}" type="pres">
      <dgm:prSet presAssocID="{66A85374-EA09-43EC-BE20-82F94FF62D61}" presName="childText" presStyleLbl="revTx" presStyleIdx="0" presStyleCnt="1">
        <dgm:presLayoutVars>
          <dgm:bulletEnabled val="1"/>
        </dgm:presLayoutVars>
      </dgm:prSet>
      <dgm:spPr/>
    </dgm:pt>
    <dgm:pt modelId="{97607F2F-A751-4D29-81AB-EA65C6864353}" type="pres">
      <dgm:prSet presAssocID="{71B4A1BD-EA65-4579-B25C-00D0D7B65FB9}" presName="parentText" presStyleLbl="node1" presStyleIdx="1" presStyleCnt="4">
        <dgm:presLayoutVars>
          <dgm:chMax val="0"/>
          <dgm:bulletEnabled val="1"/>
        </dgm:presLayoutVars>
      </dgm:prSet>
      <dgm:spPr/>
    </dgm:pt>
    <dgm:pt modelId="{75B5276B-269C-4E91-8AD3-7172D29A084E}" type="pres">
      <dgm:prSet presAssocID="{2620E220-F81A-4C68-BE6A-E3CFE6D0BB02}" presName="spacer" presStyleCnt="0"/>
      <dgm:spPr/>
    </dgm:pt>
    <dgm:pt modelId="{22584E92-D4C5-4204-AD81-E7DD453B4498}" type="pres">
      <dgm:prSet presAssocID="{B333C0CC-1991-4A2A-8FDD-67EF3DA7D2F9}" presName="parentText" presStyleLbl="node1" presStyleIdx="2" presStyleCnt="4">
        <dgm:presLayoutVars>
          <dgm:chMax val="0"/>
          <dgm:bulletEnabled val="1"/>
        </dgm:presLayoutVars>
      </dgm:prSet>
      <dgm:spPr/>
    </dgm:pt>
    <dgm:pt modelId="{F309366A-0A71-4956-A0BA-EE0B86E83179}" type="pres">
      <dgm:prSet presAssocID="{89D66B4D-DECB-4F91-8C7F-CCB535EAA78C}" presName="spacer" presStyleCnt="0"/>
      <dgm:spPr/>
    </dgm:pt>
    <dgm:pt modelId="{ACAD44D5-54BF-431D-B740-1D4139559704}" type="pres">
      <dgm:prSet presAssocID="{D744A297-FC83-4A29-89C3-7D6447AC3A9E}" presName="parentText" presStyleLbl="node1" presStyleIdx="3" presStyleCnt="4">
        <dgm:presLayoutVars>
          <dgm:chMax val="0"/>
          <dgm:bulletEnabled val="1"/>
        </dgm:presLayoutVars>
      </dgm:prSet>
      <dgm:spPr/>
    </dgm:pt>
  </dgm:ptLst>
  <dgm:cxnLst>
    <dgm:cxn modelId="{C51C6710-BF34-4F6D-A94A-54B446405975}" srcId="{B2281B8E-0F5C-4D51-B285-5F8D8768D62B}" destId="{D744A297-FC83-4A29-89C3-7D6447AC3A9E}" srcOrd="3" destOrd="0" parTransId="{5918F7A9-27B2-4B49-984A-B678DB9037E4}" sibTransId="{C5A46323-CE75-4B54-8735-D2C7EFD2A49F}"/>
    <dgm:cxn modelId="{FF0DFB29-878A-4CBE-848C-AD78562A03EE}" type="presOf" srcId="{D744A297-FC83-4A29-89C3-7D6447AC3A9E}" destId="{ACAD44D5-54BF-431D-B740-1D4139559704}" srcOrd="0" destOrd="0" presId="urn:microsoft.com/office/officeart/2005/8/layout/vList2"/>
    <dgm:cxn modelId="{652B4046-D37B-4FE1-8E6D-8676D2B8052B}" srcId="{66A85374-EA09-43EC-BE20-82F94FF62D61}" destId="{A5D24A52-88F4-488D-84E2-E238ACDA2255}" srcOrd="0" destOrd="0" parTransId="{B3909234-39CE-4CEE-9567-8E633EE0659A}" sibTransId="{D3261EFC-6AED-4581-8775-75A72D562BC9}"/>
    <dgm:cxn modelId="{D0AB886C-5844-4BED-9387-700EDDCD5CB0}" srcId="{B2281B8E-0F5C-4D51-B285-5F8D8768D62B}" destId="{66A85374-EA09-43EC-BE20-82F94FF62D61}" srcOrd="0" destOrd="0" parTransId="{406A0B2D-6EB1-4EE1-977B-C59882931AAA}" sibTransId="{72BA6C3D-C40E-477F-9A05-993AD854699C}"/>
    <dgm:cxn modelId="{69191A4E-E07C-488C-850D-5B37A1A30F0E}" srcId="{B2281B8E-0F5C-4D51-B285-5F8D8768D62B}" destId="{71B4A1BD-EA65-4579-B25C-00D0D7B65FB9}" srcOrd="1" destOrd="0" parTransId="{97CF0985-B329-4E8B-8165-9F0A447616DF}" sibTransId="{2620E220-F81A-4C68-BE6A-E3CFE6D0BB02}"/>
    <dgm:cxn modelId="{F68F866F-685A-4B39-A33A-FB743B3BF4C9}" type="presOf" srcId="{B333C0CC-1991-4A2A-8FDD-67EF3DA7D2F9}" destId="{22584E92-D4C5-4204-AD81-E7DD453B4498}" srcOrd="0" destOrd="0" presId="urn:microsoft.com/office/officeart/2005/8/layout/vList2"/>
    <dgm:cxn modelId="{C0B54E7B-CE16-4EDC-B959-34505493D1D7}" srcId="{66A85374-EA09-43EC-BE20-82F94FF62D61}" destId="{5C1EBDCC-8044-423F-B2C6-305E4A7B26F6}" srcOrd="1" destOrd="0" parTransId="{ABFB2E6C-863F-4952-BA84-39A57451F19E}" sibTransId="{1301C112-698E-43D1-A723-E5D804066BDE}"/>
    <dgm:cxn modelId="{14D5F3A4-24C1-4920-84DF-5C31F5E66809}" type="presOf" srcId="{A5D24A52-88F4-488D-84E2-E238ACDA2255}" destId="{694FB821-BFEA-43E4-AC77-8F9543DE690A}" srcOrd="0" destOrd="0" presId="urn:microsoft.com/office/officeart/2005/8/layout/vList2"/>
    <dgm:cxn modelId="{A5EDA2BF-62E2-4007-B1B7-A0B1FE246461}" srcId="{B2281B8E-0F5C-4D51-B285-5F8D8768D62B}" destId="{B333C0CC-1991-4A2A-8FDD-67EF3DA7D2F9}" srcOrd="2" destOrd="0" parTransId="{7C7629D5-C506-433B-9D31-BD941DA387AB}" sibTransId="{89D66B4D-DECB-4F91-8C7F-CCB535EAA78C}"/>
    <dgm:cxn modelId="{6D6B6ACD-C402-4C13-B4A3-B42280E9289A}" type="presOf" srcId="{B2281B8E-0F5C-4D51-B285-5F8D8768D62B}" destId="{8F5F1703-4DB8-440A-8BAC-8DAEB007E3A8}" srcOrd="0" destOrd="0" presId="urn:microsoft.com/office/officeart/2005/8/layout/vList2"/>
    <dgm:cxn modelId="{C66174E0-991D-40B2-BA4C-27DB3B59CA96}" type="presOf" srcId="{71B4A1BD-EA65-4579-B25C-00D0D7B65FB9}" destId="{97607F2F-A751-4D29-81AB-EA65C6864353}" srcOrd="0" destOrd="0" presId="urn:microsoft.com/office/officeart/2005/8/layout/vList2"/>
    <dgm:cxn modelId="{8A83D8E4-1D9B-4A2C-B248-942B1E325745}" type="presOf" srcId="{66A85374-EA09-43EC-BE20-82F94FF62D61}" destId="{62AFEAB4-23F4-485F-8CB4-03B4A82CD412}" srcOrd="0" destOrd="0" presId="urn:microsoft.com/office/officeart/2005/8/layout/vList2"/>
    <dgm:cxn modelId="{8FAC32F0-1725-4795-BFCF-011ECD492FED}" type="presOf" srcId="{5C1EBDCC-8044-423F-B2C6-305E4A7B26F6}" destId="{694FB821-BFEA-43E4-AC77-8F9543DE690A}" srcOrd="0" destOrd="1" presId="urn:microsoft.com/office/officeart/2005/8/layout/vList2"/>
    <dgm:cxn modelId="{25CD59D5-C659-4BA6-8579-5CAE21D08E3C}" type="presParOf" srcId="{8F5F1703-4DB8-440A-8BAC-8DAEB007E3A8}" destId="{62AFEAB4-23F4-485F-8CB4-03B4A82CD412}" srcOrd="0" destOrd="0" presId="urn:microsoft.com/office/officeart/2005/8/layout/vList2"/>
    <dgm:cxn modelId="{17E6BC9C-AF1F-4148-8BEE-2378F15D24D1}" type="presParOf" srcId="{8F5F1703-4DB8-440A-8BAC-8DAEB007E3A8}" destId="{694FB821-BFEA-43E4-AC77-8F9543DE690A}" srcOrd="1" destOrd="0" presId="urn:microsoft.com/office/officeart/2005/8/layout/vList2"/>
    <dgm:cxn modelId="{41A311A0-D301-4890-B8C1-59B8D67B82C7}" type="presParOf" srcId="{8F5F1703-4DB8-440A-8BAC-8DAEB007E3A8}" destId="{97607F2F-A751-4D29-81AB-EA65C6864353}" srcOrd="2" destOrd="0" presId="urn:microsoft.com/office/officeart/2005/8/layout/vList2"/>
    <dgm:cxn modelId="{DB7CEB43-C657-4838-8EB5-A1234155F71B}" type="presParOf" srcId="{8F5F1703-4DB8-440A-8BAC-8DAEB007E3A8}" destId="{75B5276B-269C-4E91-8AD3-7172D29A084E}" srcOrd="3" destOrd="0" presId="urn:microsoft.com/office/officeart/2005/8/layout/vList2"/>
    <dgm:cxn modelId="{BB8803F3-E89C-49EB-8F3C-7581210BC695}" type="presParOf" srcId="{8F5F1703-4DB8-440A-8BAC-8DAEB007E3A8}" destId="{22584E92-D4C5-4204-AD81-E7DD453B4498}" srcOrd="4" destOrd="0" presId="urn:microsoft.com/office/officeart/2005/8/layout/vList2"/>
    <dgm:cxn modelId="{E1284247-0547-410C-B6F1-9B4BA0D54B0D}" type="presParOf" srcId="{8F5F1703-4DB8-440A-8BAC-8DAEB007E3A8}" destId="{F309366A-0A71-4956-A0BA-EE0B86E83179}" srcOrd="5" destOrd="0" presId="urn:microsoft.com/office/officeart/2005/8/layout/vList2"/>
    <dgm:cxn modelId="{FF8A073F-907A-4127-8CBA-E0B07D959338}" type="presParOf" srcId="{8F5F1703-4DB8-440A-8BAC-8DAEB007E3A8}" destId="{ACAD44D5-54BF-431D-B740-1D413955970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AD44E321-C979-4D0C-A8F4-C57F09F47EB2}" type="doc">
      <dgm:prSet loTypeId="urn:microsoft.com/office/officeart/2005/8/layout/vList2" loCatId="list" qsTypeId="urn:microsoft.com/office/officeart/2005/8/quickstyle/simple1" qsCatId="simple" csTypeId="urn:microsoft.com/office/officeart/2005/8/colors/colorful1#6" csCatId="colorful"/>
      <dgm:spPr/>
      <dgm:t>
        <a:bodyPr/>
        <a:lstStyle/>
        <a:p>
          <a:endParaRPr lang="en-US"/>
        </a:p>
      </dgm:t>
    </dgm:pt>
    <dgm:pt modelId="{978EBC2E-E689-4DF9-9BB0-36DA6BD0F15F}">
      <dgm:prSet/>
      <dgm:spPr/>
      <dgm:t>
        <a:bodyPr/>
        <a:lstStyle/>
        <a:p>
          <a:pPr rtl="0"/>
          <a:r>
            <a:rPr lang="en-US"/>
            <a:t>Payment for “</a:t>
          </a:r>
          <a:r>
            <a:rPr lang="en-US" i="1"/>
            <a:t>right to use</a:t>
          </a:r>
          <a:r>
            <a:rPr lang="en-US"/>
            <a:t>” an Asset</a:t>
          </a:r>
        </a:p>
      </dgm:t>
    </dgm:pt>
    <dgm:pt modelId="{963BBD67-89F0-4CF4-AE86-04F185909E48}" type="parTrans" cxnId="{59635A65-B7A7-4B0F-9203-1E00E772CB66}">
      <dgm:prSet/>
      <dgm:spPr/>
      <dgm:t>
        <a:bodyPr/>
        <a:lstStyle/>
        <a:p>
          <a:endParaRPr lang="en-US"/>
        </a:p>
      </dgm:t>
    </dgm:pt>
    <dgm:pt modelId="{12477DE2-1D1D-417B-A246-2FD299AF304D}" type="sibTrans" cxnId="{59635A65-B7A7-4B0F-9203-1E00E772CB66}">
      <dgm:prSet/>
      <dgm:spPr/>
      <dgm:t>
        <a:bodyPr/>
        <a:lstStyle/>
        <a:p>
          <a:endParaRPr lang="en-US"/>
        </a:p>
      </dgm:t>
    </dgm:pt>
    <dgm:pt modelId="{017C10A1-1479-4B15-857A-B494BC32EFC9}">
      <dgm:prSet/>
      <dgm:spPr/>
      <dgm:t>
        <a:bodyPr/>
        <a:lstStyle/>
        <a:p>
          <a:pPr rtl="0"/>
          <a:r>
            <a:rPr lang="en-US"/>
            <a:t>Whether or not </a:t>
          </a:r>
        </a:p>
      </dgm:t>
    </dgm:pt>
    <dgm:pt modelId="{8EA92386-4761-4D20-95D0-19A8EBE8879F}" type="parTrans" cxnId="{0BA9822D-091D-44E2-8C6A-4FF58E3CAA12}">
      <dgm:prSet/>
      <dgm:spPr/>
      <dgm:t>
        <a:bodyPr/>
        <a:lstStyle/>
        <a:p>
          <a:endParaRPr lang="en-US"/>
        </a:p>
      </dgm:t>
    </dgm:pt>
    <dgm:pt modelId="{324594C3-5A7F-4449-AABB-908C77F23437}" type="sibTrans" cxnId="{0BA9822D-091D-44E2-8C6A-4FF58E3CAA12}">
      <dgm:prSet/>
      <dgm:spPr/>
      <dgm:t>
        <a:bodyPr/>
        <a:lstStyle/>
        <a:p>
          <a:endParaRPr lang="en-US"/>
        </a:p>
      </dgm:t>
    </dgm:pt>
    <dgm:pt modelId="{CDE512C1-2185-4149-819E-F8F6F0784C25}">
      <dgm:prSet/>
      <dgm:spPr/>
      <dgm:t>
        <a:bodyPr/>
        <a:lstStyle/>
        <a:p>
          <a:pPr rtl="0"/>
          <a:r>
            <a:rPr lang="en-US" i="1"/>
            <a:t>used in India or </a:t>
          </a:r>
          <a:endParaRPr lang="en-US"/>
        </a:p>
      </dgm:t>
    </dgm:pt>
    <dgm:pt modelId="{58162B91-8328-49CE-866D-EBFAF032A785}" type="parTrans" cxnId="{4E93A2C7-C8A9-4FF8-B3B6-BE5DEF1B9977}">
      <dgm:prSet/>
      <dgm:spPr/>
      <dgm:t>
        <a:bodyPr/>
        <a:lstStyle/>
        <a:p>
          <a:endParaRPr lang="en-US"/>
        </a:p>
      </dgm:t>
    </dgm:pt>
    <dgm:pt modelId="{ABF7EE39-EE97-4183-8E9D-3EA7005CB6BA}" type="sibTrans" cxnId="{4E93A2C7-C8A9-4FF8-B3B6-BE5DEF1B9977}">
      <dgm:prSet/>
      <dgm:spPr/>
      <dgm:t>
        <a:bodyPr/>
        <a:lstStyle/>
        <a:p>
          <a:endParaRPr lang="en-US"/>
        </a:p>
      </dgm:t>
    </dgm:pt>
    <dgm:pt modelId="{E72E8C92-1252-4FCB-B4FA-E1E611F79177}">
      <dgm:prSet/>
      <dgm:spPr/>
      <dgm:t>
        <a:bodyPr/>
        <a:lstStyle/>
        <a:p>
          <a:pPr rtl="0"/>
          <a:r>
            <a:rPr lang="en-US" i="1"/>
            <a:t>located in India</a:t>
          </a:r>
          <a:endParaRPr lang="en-US"/>
        </a:p>
      </dgm:t>
    </dgm:pt>
    <dgm:pt modelId="{98F6A384-13C7-4496-BBAC-35EC67A2B8BD}" type="parTrans" cxnId="{D89759DD-2D14-417C-8B69-18C470559403}">
      <dgm:prSet/>
      <dgm:spPr/>
      <dgm:t>
        <a:bodyPr/>
        <a:lstStyle/>
        <a:p>
          <a:endParaRPr lang="en-US"/>
        </a:p>
      </dgm:t>
    </dgm:pt>
    <dgm:pt modelId="{1E51E895-880D-4B1F-8208-307CE5BCEC24}" type="sibTrans" cxnId="{D89759DD-2D14-417C-8B69-18C470559403}">
      <dgm:prSet/>
      <dgm:spPr/>
      <dgm:t>
        <a:bodyPr/>
        <a:lstStyle/>
        <a:p>
          <a:endParaRPr lang="en-US"/>
        </a:p>
      </dgm:t>
    </dgm:pt>
    <dgm:pt modelId="{59D1D8A2-3DB0-4E11-90E1-4D6CC211E10E}">
      <dgm:prSet/>
      <dgm:spPr/>
      <dgm:t>
        <a:bodyPr/>
        <a:lstStyle/>
        <a:p>
          <a:pPr rtl="0"/>
          <a:r>
            <a:rPr lang="en-US"/>
            <a:t>Imported Software?</a:t>
          </a:r>
        </a:p>
      </dgm:t>
    </dgm:pt>
    <dgm:pt modelId="{04A0A919-9244-4B4A-B69D-0D4B8DC1ED77}" type="parTrans" cxnId="{70F24AD2-630F-48F7-A753-F818B450F2DD}">
      <dgm:prSet/>
      <dgm:spPr/>
      <dgm:t>
        <a:bodyPr/>
        <a:lstStyle/>
        <a:p>
          <a:endParaRPr lang="en-US"/>
        </a:p>
      </dgm:t>
    </dgm:pt>
    <dgm:pt modelId="{D116260C-0905-465D-8497-52316CF374B8}" type="sibTrans" cxnId="{70F24AD2-630F-48F7-A753-F818B450F2DD}">
      <dgm:prSet/>
      <dgm:spPr/>
      <dgm:t>
        <a:bodyPr/>
        <a:lstStyle/>
        <a:p>
          <a:endParaRPr lang="en-US"/>
        </a:p>
      </dgm:t>
    </dgm:pt>
    <dgm:pt modelId="{3E063F55-4972-4DBC-AD0F-EDFAAA9FF98F}" type="pres">
      <dgm:prSet presAssocID="{AD44E321-C979-4D0C-A8F4-C57F09F47EB2}" presName="linear" presStyleCnt="0">
        <dgm:presLayoutVars>
          <dgm:animLvl val="lvl"/>
          <dgm:resizeHandles val="exact"/>
        </dgm:presLayoutVars>
      </dgm:prSet>
      <dgm:spPr/>
    </dgm:pt>
    <dgm:pt modelId="{3E9A31A5-A9B6-4F39-8281-4BCA5F4F2A5F}" type="pres">
      <dgm:prSet presAssocID="{978EBC2E-E689-4DF9-9BB0-36DA6BD0F15F}" presName="parentText" presStyleLbl="node1" presStyleIdx="0" presStyleCnt="3">
        <dgm:presLayoutVars>
          <dgm:chMax val="0"/>
          <dgm:bulletEnabled val="1"/>
        </dgm:presLayoutVars>
      </dgm:prSet>
      <dgm:spPr/>
    </dgm:pt>
    <dgm:pt modelId="{0306EE39-DBC9-459D-BE19-00BBEA274D4D}" type="pres">
      <dgm:prSet presAssocID="{12477DE2-1D1D-417B-A246-2FD299AF304D}" presName="spacer" presStyleCnt="0"/>
      <dgm:spPr/>
    </dgm:pt>
    <dgm:pt modelId="{30227E9B-20D4-4BB7-AF10-070860C06A6A}" type="pres">
      <dgm:prSet presAssocID="{017C10A1-1479-4B15-857A-B494BC32EFC9}" presName="parentText" presStyleLbl="node1" presStyleIdx="1" presStyleCnt="3">
        <dgm:presLayoutVars>
          <dgm:chMax val="0"/>
          <dgm:bulletEnabled val="1"/>
        </dgm:presLayoutVars>
      </dgm:prSet>
      <dgm:spPr/>
    </dgm:pt>
    <dgm:pt modelId="{032887E4-0826-444C-96D9-D07D688FED77}" type="pres">
      <dgm:prSet presAssocID="{017C10A1-1479-4B15-857A-B494BC32EFC9}" presName="childText" presStyleLbl="revTx" presStyleIdx="0" presStyleCnt="1">
        <dgm:presLayoutVars>
          <dgm:bulletEnabled val="1"/>
        </dgm:presLayoutVars>
      </dgm:prSet>
      <dgm:spPr/>
    </dgm:pt>
    <dgm:pt modelId="{E79679C7-0CC3-4493-9460-A02442AED8C6}" type="pres">
      <dgm:prSet presAssocID="{59D1D8A2-3DB0-4E11-90E1-4D6CC211E10E}" presName="parentText" presStyleLbl="node1" presStyleIdx="2" presStyleCnt="3">
        <dgm:presLayoutVars>
          <dgm:chMax val="0"/>
          <dgm:bulletEnabled val="1"/>
        </dgm:presLayoutVars>
      </dgm:prSet>
      <dgm:spPr/>
    </dgm:pt>
  </dgm:ptLst>
  <dgm:cxnLst>
    <dgm:cxn modelId="{59A19103-2E3C-43E1-BDD8-3E5103A333E0}" type="presOf" srcId="{CDE512C1-2185-4149-819E-F8F6F0784C25}" destId="{032887E4-0826-444C-96D9-D07D688FED77}" srcOrd="0" destOrd="0" presId="urn:microsoft.com/office/officeart/2005/8/layout/vList2"/>
    <dgm:cxn modelId="{16D47E08-158A-4AB9-A3B3-957B593FC607}" type="presOf" srcId="{017C10A1-1479-4B15-857A-B494BC32EFC9}" destId="{30227E9B-20D4-4BB7-AF10-070860C06A6A}" srcOrd="0" destOrd="0" presId="urn:microsoft.com/office/officeart/2005/8/layout/vList2"/>
    <dgm:cxn modelId="{0BA9822D-091D-44E2-8C6A-4FF58E3CAA12}" srcId="{AD44E321-C979-4D0C-A8F4-C57F09F47EB2}" destId="{017C10A1-1479-4B15-857A-B494BC32EFC9}" srcOrd="1" destOrd="0" parTransId="{8EA92386-4761-4D20-95D0-19A8EBE8879F}" sibTransId="{324594C3-5A7F-4449-AABB-908C77F23437}"/>
    <dgm:cxn modelId="{59635A65-B7A7-4B0F-9203-1E00E772CB66}" srcId="{AD44E321-C979-4D0C-A8F4-C57F09F47EB2}" destId="{978EBC2E-E689-4DF9-9BB0-36DA6BD0F15F}" srcOrd="0" destOrd="0" parTransId="{963BBD67-89F0-4CF4-AE86-04F185909E48}" sibTransId="{12477DE2-1D1D-417B-A246-2FD299AF304D}"/>
    <dgm:cxn modelId="{0DD01887-53A1-46F2-B454-878A36B84154}" type="presOf" srcId="{AD44E321-C979-4D0C-A8F4-C57F09F47EB2}" destId="{3E063F55-4972-4DBC-AD0F-EDFAAA9FF98F}" srcOrd="0" destOrd="0" presId="urn:microsoft.com/office/officeart/2005/8/layout/vList2"/>
    <dgm:cxn modelId="{72DBEC9D-CF5C-4DB0-A8DE-F51F6C8F74A2}" type="presOf" srcId="{978EBC2E-E689-4DF9-9BB0-36DA6BD0F15F}" destId="{3E9A31A5-A9B6-4F39-8281-4BCA5F4F2A5F}" srcOrd="0" destOrd="0" presId="urn:microsoft.com/office/officeart/2005/8/layout/vList2"/>
    <dgm:cxn modelId="{1064B9A7-6F12-4C47-9F97-CD00BFF92CD0}" type="presOf" srcId="{E72E8C92-1252-4FCB-B4FA-E1E611F79177}" destId="{032887E4-0826-444C-96D9-D07D688FED77}" srcOrd="0" destOrd="1" presId="urn:microsoft.com/office/officeart/2005/8/layout/vList2"/>
    <dgm:cxn modelId="{4E93A2C7-C8A9-4FF8-B3B6-BE5DEF1B9977}" srcId="{017C10A1-1479-4B15-857A-B494BC32EFC9}" destId="{CDE512C1-2185-4149-819E-F8F6F0784C25}" srcOrd="0" destOrd="0" parTransId="{58162B91-8328-49CE-866D-EBFAF032A785}" sibTransId="{ABF7EE39-EE97-4183-8E9D-3EA7005CB6BA}"/>
    <dgm:cxn modelId="{70F24AD2-630F-48F7-A753-F818B450F2DD}" srcId="{AD44E321-C979-4D0C-A8F4-C57F09F47EB2}" destId="{59D1D8A2-3DB0-4E11-90E1-4D6CC211E10E}" srcOrd="2" destOrd="0" parTransId="{04A0A919-9244-4B4A-B69D-0D4B8DC1ED77}" sibTransId="{D116260C-0905-465D-8497-52316CF374B8}"/>
    <dgm:cxn modelId="{5A3C11DB-D318-4C28-B47B-E4DE9ABE08F6}" type="presOf" srcId="{59D1D8A2-3DB0-4E11-90E1-4D6CC211E10E}" destId="{E79679C7-0CC3-4493-9460-A02442AED8C6}" srcOrd="0" destOrd="0" presId="urn:microsoft.com/office/officeart/2005/8/layout/vList2"/>
    <dgm:cxn modelId="{D89759DD-2D14-417C-8B69-18C470559403}" srcId="{017C10A1-1479-4B15-857A-B494BC32EFC9}" destId="{E72E8C92-1252-4FCB-B4FA-E1E611F79177}" srcOrd="1" destOrd="0" parTransId="{98F6A384-13C7-4496-BBAC-35EC67A2B8BD}" sibTransId="{1E51E895-880D-4B1F-8208-307CE5BCEC24}"/>
    <dgm:cxn modelId="{B09F97AE-B89B-4F0B-8BF3-D4BD68B89B1F}" type="presParOf" srcId="{3E063F55-4972-4DBC-AD0F-EDFAAA9FF98F}" destId="{3E9A31A5-A9B6-4F39-8281-4BCA5F4F2A5F}" srcOrd="0" destOrd="0" presId="urn:microsoft.com/office/officeart/2005/8/layout/vList2"/>
    <dgm:cxn modelId="{E590B1E3-FDD9-4AE5-A77A-9629783D889E}" type="presParOf" srcId="{3E063F55-4972-4DBC-AD0F-EDFAAA9FF98F}" destId="{0306EE39-DBC9-459D-BE19-00BBEA274D4D}" srcOrd="1" destOrd="0" presId="urn:microsoft.com/office/officeart/2005/8/layout/vList2"/>
    <dgm:cxn modelId="{44B41879-C70B-407B-B0BB-C0C75E4FE9EA}" type="presParOf" srcId="{3E063F55-4972-4DBC-AD0F-EDFAAA9FF98F}" destId="{30227E9B-20D4-4BB7-AF10-070860C06A6A}" srcOrd="2" destOrd="0" presId="urn:microsoft.com/office/officeart/2005/8/layout/vList2"/>
    <dgm:cxn modelId="{61EF7A98-1478-4E8A-BD44-8A17695A500E}" type="presParOf" srcId="{3E063F55-4972-4DBC-AD0F-EDFAAA9FF98F}" destId="{032887E4-0826-444C-96D9-D07D688FED77}" srcOrd="3" destOrd="0" presId="urn:microsoft.com/office/officeart/2005/8/layout/vList2"/>
    <dgm:cxn modelId="{6E0AFF9C-424E-4EF7-ADAB-2115F0D90A9E}" type="presParOf" srcId="{3E063F55-4972-4DBC-AD0F-EDFAAA9FF98F}" destId="{E79679C7-0CC3-4493-9460-A02442AED8C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31F84C0C-E6C8-4B2C-8ACD-8545DC648D37}" type="doc">
      <dgm:prSet loTypeId="urn:microsoft.com/office/officeart/2005/8/layout/vList2" loCatId="list" qsTypeId="urn:microsoft.com/office/officeart/2005/8/quickstyle/simple1" qsCatId="simple" csTypeId="urn:microsoft.com/office/officeart/2005/8/colors/colorful1#7" csCatId="colorful" phldr="1"/>
      <dgm:spPr/>
      <dgm:t>
        <a:bodyPr/>
        <a:lstStyle/>
        <a:p>
          <a:endParaRPr lang="en-IN"/>
        </a:p>
      </dgm:t>
    </dgm:pt>
    <dgm:pt modelId="{5D6FAF18-6102-4803-83F3-C89EB91062C2}">
      <dgm:prSet/>
      <dgm:spPr/>
      <dgm:t>
        <a:bodyPr/>
        <a:lstStyle/>
        <a:p>
          <a:r>
            <a:rPr lang="en-US" dirty="0"/>
            <a:t>License to use Software or</a:t>
          </a:r>
          <a:endParaRPr lang="en-IN" dirty="0"/>
        </a:p>
      </dgm:t>
    </dgm:pt>
    <dgm:pt modelId="{D43BC3BF-37C7-4F41-B4B6-F14F5ADEE4EF}" type="parTrans" cxnId="{D8A67297-369E-4A35-AC06-3DF395AD1BE6}">
      <dgm:prSet/>
      <dgm:spPr/>
      <dgm:t>
        <a:bodyPr/>
        <a:lstStyle/>
        <a:p>
          <a:endParaRPr lang="en-IN"/>
        </a:p>
      </dgm:t>
    </dgm:pt>
    <dgm:pt modelId="{2B9342DE-3992-4A3F-8DAD-809A41B6A2CE}" type="sibTrans" cxnId="{D8A67297-369E-4A35-AC06-3DF395AD1BE6}">
      <dgm:prSet/>
      <dgm:spPr/>
      <dgm:t>
        <a:bodyPr/>
        <a:lstStyle/>
        <a:p>
          <a:endParaRPr lang="en-IN"/>
        </a:p>
      </dgm:t>
    </dgm:pt>
    <dgm:pt modelId="{C53AC20C-69A3-43F7-AEFD-A96A5D12FC9F}">
      <dgm:prSet/>
      <dgm:spPr/>
      <dgm:t>
        <a:bodyPr/>
        <a:lstStyle/>
        <a:p>
          <a:r>
            <a:rPr lang="en-US"/>
            <a:t>The Test (OECD / IRS View) : What is the consideration for ?</a:t>
          </a:r>
          <a:endParaRPr lang="en-IN"/>
        </a:p>
      </dgm:t>
    </dgm:pt>
    <dgm:pt modelId="{4D95297C-064E-4ECB-9EAE-6CB02A5F8AF9}" type="parTrans" cxnId="{01A2E8D8-F04A-4095-A4B9-6071C6ADF423}">
      <dgm:prSet/>
      <dgm:spPr/>
      <dgm:t>
        <a:bodyPr/>
        <a:lstStyle/>
        <a:p>
          <a:endParaRPr lang="en-IN"/>
        </a:p>
      </dgm:t>
    </dgm:pt>
    <dgm:pt modelId="{B5817FB3-B88B-42CA-BFE1-EE5BA9B26C0A}" type="sibTrans" cxnId="{01A2E8D8-F04A-4095-A4B9-6071C6ADF423}">
      <dgm:prSet/>
      <dgm:spPr/>
      <dgm:t>
        <a:bodyPr/>
        <a:lstStyle/>
        <a:p>
          <a:endParaRPr lang="en-IN"/>
        </a:p>
      </dgm:t>
    </dgm:pt>
    <dgm:pt modelId="{9C2BD4FF-85D1-4FCC-AE09-FFAACB003F68}">
      <dgm:prSet/>
      <dgm:spPr/>
      <dgm:t>
        <a:bodyPr/>
        <a:lstStyle/>
        <a:p>
          <a:r>
            <a:rPr lang="en-US" dirty="0"/>
            <a:t>if for </a:t>
          </a:r>
          <a:r>
            <a:rPr lang="en-US" b="1" u="sng" dirty="0"/>
            <a:t>rights to use copyright</a:t>
          </a:r>
          <a:r>
            <a:rPr lang="en-US" dirty="0"/>
            <a:t> then royalty;</a:t>
          </a:r>
          <a:endParaRPr lang="en-IN" dirty="0"/>
        </a:p>
      </dgm:t>
    </dgm:pt>
    <dgm:pt modelId="{EC3BE36D-F403-47AD-8B35-7E483DAF7D7B}" type="parTrans" cxnId="{AAE4C83E-069B-4E63-935F-FE5BF5A8A397}">
      <dgm:prSet/>
      <dgm:spPr/>
      <dgm:t>
        <a:bodyPr/>
        <a:lstStyle/>
        <a:p>
          <a:endParaRPr lang="en-IN"/>
        </a:p>
      </dgm:t>
    </dgm:pt>
    <dgm:pt modelId="{C5BAAD64-ACFE-4789-91C5-3B16F3DDDA97}" type="sibTrans" cxnId="{AAE4C83E-069B-4E63-935F-FE5BF5A8A397}">
      <dgm:prSet/>
      <dgm:spPr/>
      <dgm:t>
        <a:bodyPr/>
        <a:lstStyle/>
        <a:p>
          <a:endParaRPr lang="en-IN"/>
        </a:p>
      </dgm:t>
    </dgm:pt>
    <dgm:pt modelId="{75F58846-BA1C-4406-974B-275678255832}">
      <dgm:prSet/>
      <dgm:spPr/>
      <dgm:t>
        <a:bodyPr/>
        <a:lstStyle/>
        <a:p>
          <a:r>
            <a:rPr lang="en-US" dirty="0"/>
            <a:t>if </a:t>
          </a:r>
          <a:r>
            <a:rPr lang="en-US" u="sng" dirty="0"/>
            <a:t>use of copyright</a:t>
          </a:r>
          <a:r>
            <a:rPr lang="en-US" dirty="0"/>
            <a:t> only incidental, then business profits;</a:t>
          </a:r>
          <a:endParaRPr lang="en-IN" dirty="0"/>
        </a:p>
      </dgm:t>
    </dgm:pt>
    <dgm:pt modelId="{D1E82930-BBA3-4946-9A7B-E548E200D6B2}" type="parTrans" cxnId="{ABA0A24A-F7A7-413D-8D47-DD8762781FA8}">
      <dgm:prSet/>
      <dgm:spPr/>
      <dgm:t>
        <a:bodyPr/>
        <a:lstStyle/>
        <a:p>
          <a:endParaRPr lang="en-IN"/>
        </a:p>
      </dgm:t>
    </dgm:pt>
    <dgm:pt modelId="{02ED7531-CF2B-4AF8-A173-94ACA328C07F}" type="sibTrans" cxnId="{ABA0A24A-F7A7-413D-8D47-DD8762781FA8}">
      <dgm:prSet/>
      <dgm:spPr/>
      <dgm:t>
        <a:bodyPr/>
        <a:lstStyle/>
        <a:p>
          <a:endParaRPr lang="en-IN"/>
        </a:p>
      </dgm:t>
    </dgm:pt>
    <dgm:pt modelId="{7C213B0B-37A5-481C-A4D0-A9D911388ABD}">
      <dgm:prSet/>
      <dgm:spPr/>
      <dgm:t>
        <a:bodyPr/>
        <a:lstStyle/>
        <a:p>
          <a:r>
            <a:rPr lang="en-US" dirty="0"/>
            <a:t>if for a copyrighted article then business profits;</a:t>
          </a:r>
          <a:endParaRPr lang="en-IN" dirty="0"/>
        </a:p>
      </dgm:t>
    </dgm:pt>
    <dgm:pt modelId="{6866398A-FC8B-4211-8130-26A76BBB3DCB}" type="parTrans" cxnId="{422D2E4A-4273-4D1E-BC32-30149BBBCCBF}">
      <dgm:prSet/>
      <dgm:spPr/>
      <dgm:t>
        <a:bodyPr/>
        <a:lstStyle/>
        <a:p>
          <a:endParaRPr lang="en-IN"/>
        </a:p>
      </dgm:t>
    </dgm:pt>
    <dgm:pt modelId="{D6DA0974-3727-4659-8234-99E9679236F2}" type="sibTrans" cxnId="{422D2E4A-4273-4D1E-BC32-30149BBBCCBF}">
      <dgm:prSet/>
      <dgm:spPr/>
      <dgm:t>
        <a:bodyPr/>
        <a:lstStyle/>
        <a:p>
          <a:endParaRPr lang="en-IN"/>
        </a:p>
      </dgm:t>
    </dgm:pt>
    <dgm:pt modelId="{88FCA3EF-8718-46F7-9EBA-A6C77E82E443}">
      <dgm:prSet/>
      <dgm:spPr/>
      <dgm:t>
        <a:bodyPr/>
        <a:lstStyle/>
        <a:p>
          <a:r>
            <a:rPr lang="en-US" dirty="0"/>
            <a:t>for electronic downloading of computer programs / digital content</a:t>
          </a:r>
          <a:endParaRPr lang="en-IN" dirty="0"/>
        </a:p>
      </dgm:t>
    </dgm:pt>
    <dgm:pt modelId="{70A40CEE-04F0-4A60-A7BC-A3E76D8E4D83}" type="parTrans" cxnId="{04E5A37D-0430-4CB3-81C2-D431C9CF03C8}">
      <dgm:prSet/>
      <dgm:spPr/>
      <dgm:t>
        <a:bodyPr/>
        <a:lstStyle/>
        <a:p>
          <a:endParaRPr lang="en-IN"/>
        </a:p>
      </dgm:t>
    </dgm:pt>
    <dgm:pt modelId="{37C47223-36A0-4E1A-BE6F-EA28FAE301BF}" type="sibTrans" cxnId="{04E5A37D-0430-4CB3-81C2-D431C9CF03C8}">
      <dgm:prSet/>
      <dgm:spPr/>
      <dgm:t>
        <a:bodyPr/>
        <a:lstStyle/>
        <a:p>
          <a:endParaRPr lang="en-IN"/>
        </a:p>
      </dgm:t>
    </dgm:pt>
    <dgm:pt modelId="{B7CC6D7E-6D9B-413B-A9F3-6AEF9C4AA3E4}">
      <dgm:prSet/>
      <dgm:spPr/>
      <dgm:t>
        <a:bodyPr/>
        <a:lstStyle/>
        <a:p>
          <a:r>
            <a:rPr lang="en-US"/>
            <a:t>may </a:t>
          </a:r>
          <a:r>
            <a:rPr lang="en-US" dirty="0"/>
            <a:t>give rise to use of “copyright” as per Copyright Act. Is it, thus, covered in “royalty”?</a:t>
          </a:r>
          <a:endParaRPr lang="en-IN" dirty="0"/>
        </a:p>
      </dgm:t>
    </dgm:pt>
    <dgm:pt modelId="{BA43CCCC-AC8F-4EF9-9480-508F01A09B42}" type="parTrans" cxnId="{8FECFCC5-7E4A-40F1-BAC8-C30483F40CDE}">
      <dgm:prSet/>
      <dgm:spPr/>
      <dgm:t>
        <a:bodyPr/>
        <a:lstStyle/>
        <a:p>
          <a:endParaRPr lang="en-IN"/>
        </a:p>
      </dgm:t>
    </dgm:pt>
    <dgm:pt modelId="{B113CCCE-5F40-4580-B799-643C870618DF}" type="sibTrans" cxnId="{8FECFCC5-7E4A-40F1-BAC8-C30483F40CDE}">
      <dgm:prSet/>
      <dgm:spPr/>
      <dgm:t>
        <a:bodyPr/>
        <a:lstStyle/>
        <a:p>
          <a:endParaRPr lang="en-IN"/>
        </a:p>
      </dgm:t>
    </dgm:pt>
    <dgm:pt modelId="{DBB21C26-8F37-437D-9151-2EA50E35A0D5}" type="pres">
      <dgm:prSet presAssocID="{31F84C0C-E6C8-4B2C-8ACD-8545DC648D37}" presName="linear" presStyleCnt="0">
        <dgm:presLayoutVars>
          <dgm:animLvl val="lvl"/>
          <dgm:resizeHandles val="exact"/>
        </dgm:presLayoutVars>
      </dgm:prSet>
      <dgm:spPr/>
    </dgm:pt>
    <dgm:pt modelId="{6623423F-10ED-4757-83E7-15026601D2EA}" type="pres">
      <dgm:prSet presAssocID="{5D6FAF18-6102-4803-83F3-C89EB91062C2}" presName="parentText" presStyleLbl="node1" presStyleIdx="0" presStyleCnt="4">
        <dgm:presLayoutVars>
          <dgm:chMax val="0"/>
          <dgm:bulletEnabled val="1"/>
        </dgm:presLayoutVars>
      </dgm:prSet>
      <dgm:spPr/>
    </dgm:pt>
    <dgm:pt modelId="{6ABC19F8-AE2A-4449-8082-E4E712B131D6}" type="pres">
      <dgm:prSet presAssocID="{2B9342DE-3992-4A3F-8DAD-809A41B6A2CE}" presName="spacer" presStyleCnt="0"/>
      <dgm:spPr/>
    </dgm:pt>
    <dgm:pt modelId="{44539A70-ECAA-43BA-BB7C-AA26F69F72FB}" type="pres">
      <dgm:prSet presAssocID="{88FCA3EF-8718-46F7-9EBA-A6C77E82E443}" presName="parentText" presStyleLbl="node1" presStyleIdx="1" presStyleCnt="4">
        <dgm:presLayoutVars>
          <dgm:chMax val="0"/>
          <dgm:bulletEnabled val="1"/>
        </dgm:presLayoutVars>
      </dgm:prSet>
      <dgm:spPr/>
    </dgm:pt>
    <dgm:pt modelId="{62778944-7233-44AC-AFA5-F2C632B6590C}" type="pres">
      <dgm:prSet presAssocID="{37C47223-36A0-4E1A-BE6F-EA28FAE301BF}" presName="spacer" presStyleCnt="0"/>
      <dgm:spPr/>
    </dgm:pt>
    <dgm:pt modelId="{76E6C51E-131B-434C-A942-085B9A80DD90}" type="pres">
      <dgm:prSet presAssocID="{B7CC6D7E-6D9B-413B-A9F3-6AEF9C4AA3E4}" presName="parentText" presStyleLbl="node1" presStyleIdx="2" presStyleCnt="4">
        <dgm:presLayoutVars>
          <dgm:chMax val="0"/>
          <dgm:bulletEnabled val="1"/>
        </dgm:presLayoutVars>
      </dgm:prSet>
      <dgm:spPr/>
    </dgm:pt>
    <dgm:pt modelId="{72513500-E82B-4A5C-8507-CEA0ED93ECAE}" type="pres">
      <dgm:prSet presAssocID="{B113CCCE-5F40-4580-B799-643C870618DF}" presName="spacer" presStyleCnt="0"/>
      <dgm:spPr/>
    </dgm:pt>
    <dgm:pt modelId="{B2193B7F-DC41-46A5-95D4-7DE6431FE7DF}" type="pres">
      <dgm:prSet presAssocID="{C53AC20C-69A3-43F7-AEFD-A96A5D12FC9F}" presName="parentText" presStyleLbl="node1" presStyleIdx="3" presStyleCnt="4">
        <dgm:presLayoutVars>
          <dgm:chMax val="0"/>
          <dgm:bulletEnabled val="1"/>
        </dgm:presLayoutVars>
      </dgm:prSet>
      <dgm:spPr/>
    </dgm:pt>
    <dgm:pt modelId="{5BD6975C-DBF6-4F1C-8987-8235AF454B91}" type="pres">
      <dgm:prSet presAssocID="{C53AC20C-69A3-43F7-AEFD-A96A5D12FC9F}" presName="childText" presStyleLbl="revTx" presStyleIdx="0" presStyleCnt="1">
        <dgm:presLayoutVars>
          <dgm:bulletEnabled val="1"/>
        </dgm:presLayoutVars>
      </dgm:prSet>
      <dgm:spPr/>
    </dgm:pt>
  </dgm:ptLst>
  <dgm:cxnLst>
    <dgm:cxn modelId="{34A2991F-AF0B-46AE-B3B4-F6547401A5E2}" type="presOf" srcId="{75F58846-BA1C-4406-974B-275678255832}" destId="{5BD6975C-DBF6-4F1C-8987-8235AF454B91}" srcOrd="0" destOrd="1" presId="urn:microsoft.com/office/officeart/2005/8/layout/vList2"/>
    <dgm:cxn modelId="{91BD1D20-52B7-4D0D-A61A-CB9B18FCBA06}" type="presOf" srcId="{B7CC6D7E-6D9B-413B-A9F3-6AEF9C4AA3E4}" destId="{76E6C51E-131B-434C-A942-085B9A80DD90}" srcOrd="0" destOrd="0" presId="urn:microsoft.com/office/officeart/2005/8/layout/vList2"/>
    <dgm:cxn modelId="{F6E6DC34-531C-42B5-949E-48DE2603FEA9}" type="presOf" srcId="{5D6FAF18-6102-4803-83F3-C89EB91062C2}" destId="{6623423F-10ED-4757-83E7-15026601D2EA}" srcOrd="0" destOrd="0" presId="urn:microsoft.com/office/officeart/2005/8/layout/vList2"/>
    <dgm:cxn modelId="{AAE4C83E-069B-4E63-935F-FE5BF5A8A397}" srcId="{C53AC20C-69A3-43F7-AEFD-A96A5D12FC9F}" destId="{9C2BD4FF-85D1-4FCC-AE09-FFAACB003F68}" srcOrd="0" destOrd="0" parTransId="{EC3BE36D-F403-47AD-8B35-7E483DAF7D7B}" sibTransId="{C5BAAD64-ACFE-4789-91C5-3B16F3DDDA97}"/>
    <dgm:cxn modelId="{422D2E4A-4273-4D1E-BC32-30149BBBCCBF}" srcId="{C53AC20C-69A3-43F7-AEFD-A96A5D12FC9F}" destId="{7C213B0B-37A5-481C-A4D0-A9D911388ABD}" srcOrd="2" destOrd="0" parTransId="{6866398A-FC8B-4211-8130-26A76BBB3DCB}" sibTransId="{D6DA0974-3727-4659-8234-99E9679236F2}"/>
    <dgm:cxn modelId="{ABA0A24A-F7A7-413D-8D47-DD8762781FA8}" srcId="{C53AC20C-69A3-43F7-AEFD-A96A5D12FC9F}" destId="{75F58846-BA1C-4406-974B-275678255832}" srcOrd="1" destOrd="0" parTransId="{D1E82930-BBA3-4946-9A7B-E548E200D6B2}" sibTransId="{02ED7531-CF2B-4AF8-A173-94ACA328C07F}"/>
    <dgm:cxn modelId="{B306B270-025A-41A6-8E72-61D5FF14D9F1}" type="presOf" srcId="{31F84C0C-E6C8-4B2C-8ACD-8545DC648D37}" destId="{DBB21C26-8F37-437D-9151-2EA50E35A0D5}" srcOrd="0" destOrd="0" presId="urn:microsoft.com/office/officeart/2005/8/layout/vList2"/>
    <dgm:cxn modelId="{04E5A37D-0430-4CB3-81C2-D431C9CF03C8}" srcId="{31F84C0C-E6C8-4B2C-8ACD-8545DC648D37}" destId="{88FCA3EF-8718-46F7-9EBA-A6C77E82E443}" srcOrd="1" destOrd="0" parTransId="{70A40CEE-04F0-4A60-A7BC-A3E76D8E4D83}" sibTransId="{37C47223-36A0-4E1A-BE6F-EA28FAE301BF}"/>
    <dgm:cxn modelId="{D8A67297-369E-4A35-AC06-3DF395AD1BE6}" srcId="{31F84C0C-E6C8-4B2C-8ACD-8545DC648D37}" destId="{5D6FAF18-6102-4803-83F3-C89EB91062C2}" srcOrd="0" destOrd="0" parTransId="{D43BC3BF-37C7-4F41-B4B6-F14F5ADEE4EF}" sibTransId="{2B9342DE-3992-4A3F-8DAD-809A41B6A2CE}"/>
    <dgm:cxn modelId="{73C882A2-17B5-47C5-92F0-C951AC7EC82C}" type="presOf" srcId="{9C2BD4FF-85D1-4FCC-AE09-FFAACB003F68}" destId="{5BD6975C-DBF6-4F1C-8987-8235AF454B91}" srcOrd="0" destOrd="0" presId="urn:microsoft.com/office/officeart/2005/8/layout/vList2"/>
    <dgm:cxn modelId="{680C5BA8-2AF1-40ED-8FF3-20111EAECBE1}" type="presOf" srcId="{7C213B0B-37A5-481C-A4D0-A9D911388ABD}" destId="{5BD6975C-DBF6-4F1C-8987-8235AF454B91}" srcOrd="0" destOrd="2" presId="urn:microsoft.com/office/officeart/2005/8/layout/vList2"/>
    <dgm:cxn modelId="{8FECFCC5-7E4A-40F1-BAC8-C30483F40CDE}" srcId="{31F84C0C-E6C8-4B2C-8ACD-8545DC648D37}" destId="{B7CC6D7E-6D9B-413B-A9F3-6AEF9C4AA3E4}" srcOrd="2" destOrd="0" parTransId="{BA43CCCC-AC8F-4EF9-9480-508F01A09B42}" sibTransId="{B113CCCE-5F40-4580-B799-643C870618DF}"/>
    <dgm:cxn modelId="{01A2E8D8-F04A-4095-A4B9-6071C6ADF423}" srcId="{31F84C0C-E6C8-4B2C-8ACD-8545DC648D37}" destId="{C53AC20C-69A3-43F7-AEFD-A96A5D12FC9F}" srcOrd="3" destOrd="0" parTransId="{4D95297C-064E-4ECB-9EAE-6CB02A5F8AF9}" sibTransId="{B5817FB3-B88B-42CA-BFE1-EE5BA9B26C0A}"/>
    <dgm:cxn modelId="{5F86D2E5-CB5D-4225-83DA-E4A32B861AFC}" type="presOf" srcId="{88FCA3EF-8718-46F7-9EBA-A6C77E82E443}" destId="{44539A70-ECAA-43BA-BB7C-AA26F69F72FB}" srcOrd="0" destOrd="0" presId="urn:microsoft.com/office/officeart/2005/8/layout/vList2"/>
    <dgm:cxn modelId="{1F5F66F0-A30C-44C2-A1DF-8BDDDA837322}" type="presOf" srcId="{C53AC20C-69A3-43F7-AEFD-A96A5D12FC9F}" destId="{B2193B7F-DC41-46A5-95D4-7DE6431FE7DF}" srcOrd="0" destOrd="0" presId="urn:microsoft.com/office/officeart/2005/8/layout/vList2"/>
    <dgm:cxn modelId="{3D3D64FE-05D3-43A0-B0F7-62BFEAB7CB1A}" type="presParOf" srcId="{DBB21C26-8F37-437D-9151-2EA50E35A0D5}" destId="{6623423F-10ED-4757-83E7-15026601D2EA}" srcOrd="0" destOrd="0" presId="urn:microsoft.com/office/officeart/2005/8/layout/vList2"/>
    <dgm:cxn modelId="{571D8F0E-91BB-46E6-9A65-2142BD8864D4}" type="presParOf" srcId="{DBB21C26-8F37-437D-9151-2EA50E35A0D5}" destId="{6ABC19F8-AE2A-4449-8082-E4E712B131D6}" srcOrd="1" destOrd="0" presId="urn:microsoft.com/office/officeart/2005/8/layout/vList2"/>
    <dgm:cxn modelId="{DBEF8C9B-9D5F-41FF-B952-05F97F59BAF6}" type="presParOf" srcId="{DBB21C26-8F37-437D-9151-2EA50E35A0D5}" destId="{44539A70-ECAA-43BA-BB7C-AA26F69F72FB}" srcOrd="2" destOrd="0" presId="urn:microsoft.com/office/officeart/2005/8/layout/vList2"/>
    <dgm:cxn modelId="{7F111619-6790-4D66-9943-552D5C8759ED}" type="presParOf" srcId="{DBB21C26-8F37-437D-9151-2EA50E35A0D5}" destId="{62778944-7233-44AC-AFA5-F2C632B6590C}" srcOrd="3" destOrd="0" presId="urn:microsoft.com/office/officeart/2005/8/layout/vList2"/>
    <dgm:cxn modelId="{A28F572B-C5DF-485F-9F50-C23B50D7543C}" type="presParOf" srcId="{DBB21C26-8F37-437D-9151-2EA50E35A0D5}" destId="{76E6C51E-131B-434C-A942-085B9A80DD90}" srcOrd="4" destOrd="0" presId="urn:microsoft.com/office/officeart/2005/8/layout/vList2"/>
    <dgm:cxn modelId="{B76AC353-8200-4040-8901-C80154B0B498}" type="presParOf" srcId="{DBB21C26-8F37-437D-9151-2EA50E35A0D5}" destId="{72513500-E82B-4A5C-8507-CEA0ED93ECAE}" srcOrd="5" destOrd="0" presId="urn:microsoft.com/office/officeart/2005/8/layout/vList2"/>
    <dgm:cxn modelId="{84A255AA-3B56-4894-B104-97E666215889}" type="presParOf" srcId="{DBB21C26-8F37-437D-9151-2EA50E35A0D5}" destId="{B2193B7F-DC41-46A5-95D4-7DE6431FE7DF}" srcOrd="6" destOrd="0" presId="urn:microsoft.com/office/officeart/2005/8/layout/vList2"/>
    <dgm:cxn modelId="{D1D2548C-E4B6-4CCB-A0F7-C4AFDA071DEB}" type="presParOf" srcId="{DBB21C26-8F37-437D-9151-2EA50E35A0D5}" destId="{5BD6975C-DBF6-4F1C-8987-8235AF454B91}"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D26BE2ED-BFB8-463B-B339-2670A517790E}"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IN"/>
        </a:p>
      </dgm:t>
    </dgm:pt>
    <dgm:pt modelId="{2F868542-3627-4375-ADB1-2B63E028823F}">
      <dgm:prSet/>
      <dgm:spPr/>
      <dgm:t>
        <a:bodyPr/>
        <a:lstStyle/>
        <a:p>
          <a:r>
            <a:rPr lang="en-US"/>
            <a:t>Purchase of Software..</a:t>
          </a:r>
          <a:endParaRPr lang="en-IN"/>
        </a:p>
      </dgm:t>
    </dgm:pt>
    <dgm:pt modelId="{8AE2D169-48FD-4108-B364-132C9716EEB6}" type="parTrans" cxnId="{410C7A81-2BF2-4F23-8404-02739885BAF9}">
      <dgm:prSet/>
      <dgm:spPr/>
      <dgm:t>
        <a:bodyPr/>
        <a:lstStyle/>
        <a:p>
          <a:endParaRPr lang="en-IN"/>
        </a:p>
      </dgm:t>
    </dgm:pt>
    <dgm:pt modelId="{3440B14F-EBD3-4F9A-A92C-17542B7765C4}" type="sibTrans" cxnId="{410C7A81-2BF2-4F23-8404-02739885BAF9}">
      <dgm:prSet/>
      <dgm:spPr/>
      <dgm:t>
        <a:bodyPr/>
        <a:lstStyle/>
        <a:p>
          <a:endParaRPr lang="en-IN"/>
        </a:p>
      </dgm:t>
    </dgm:pt>
    <dgm:pt modelId="{52D24B1D-9A4C-427B-A270-EBB835B46DEE}">
      <dgm:prSet/>
      <dgm:spPr/>
      <dgm:t>
        <a:bodyPr/>
        <a:lstStyle/>
        <a:p>
          <a:r>
            <a:rPr lang="en-US" dirty="0"/>
            <a:t>Embedded in hardware</a:t>
          </a:r>
          <a:endParaRPr lang="en-IN" dirty="0"/>
        </a:p>
      </dgm:t>
    </dgm:pt>
    <dgm:pt modelId="{822FCABF-2980-4C56-9091-D16461CAD1C2}" type="parTrans" cxnId="{96424199-D2BA-4745-A95C-29FFF8FA2E88}">
      <dgm:prSet/>
      <dgm:spPr/>
      <dgm:t>
        <a:bodyPr/>
        <a:lstStyle/>
        <a:p>
          <a:endParaRPr lang="en-IN"/>
        </a:p>
      </dgm:t>
    </dgm:pt>
    <dgm:pt modelId="{4E93A769-1BAF-448B-9AC9-5787CD7B6E10}" type="sibTrans" cxnId="{96424199-D2BA-4745-A95C-29FFF8FA2E88}">
      <dgm:prSet/>
      <dgm:spPr/>
      <dgm:t>
        <a:bodyPr/>
        <a:lstStyle/>
        <a:p>
          <a:endParaRPr lang="en-IN"/>
        </a:p>
      </dgm:t>
    </dgm:pt>
    <dgm:pt modelId="{A2DBCE77-3469-45D2-8C47-1B0E06FC4A95}">
      <dgm:prSet/>
      <dgm:spPr/>
      <dgm:t>
        <a:bodyPr/>
        <a:lstStyle/>
        <a:p>
          <a:r>
            <a:rPr lang="en-US" dirty="0"/>
            <a:t>Not taxable - CIT v ZTE </a:t>
          </a:r>
          <a:r>
            <a:rPr lang="en-US" dirty="0" err="1"/>
            <a:t>Corpn</a:t>
          </a:r>
          <a:r>
            <a:rPr lang="en-US" dirty="0"/>
            <a:t>. [2017] 392 ITR 80 (Del HC)], </a:t>
          </a:r>
          <a:endParaRPr lang="en-IN" dirty="0"/>
        </a:p>
      </dgm:t>
    </dgm:pt>
    <dgm:pt modelId="{7FD93F92-B2B8-43FD-B0AF-A2B68B1F7DCE}" type="parTrans" cxnId="{7F6E00EC-F963-4FBF-BFA4-1ADB2595C969}">
      <dgm:prSet/>
      <dgm:spPr/>
      <dgm:t>
        <a:bodyPr/>
        <a:lstStyle/>
        <a:p>
          <a:endParaRPr lang="en-IN"/>
        </a:p>
      </dgm:t>
    </dgm:pt>
    <dgm:pt modelId="{C7831E05-E877-4937-8F4D-D4514311B208}" type="sibTrans" cxnId="{7F6E00EC-F963-4FBF-BFA4-1ADB2595C969}">
      <dgm:prSet/>
      <dgm:spPr/>
      <dgm:t>
        <a:bodyPr/>
        <a:lstStyle/>
        <a:p>
          <a:endParaRPr lang="en-IN"/>
        </a:p>
      </dgm:t>
    </dgm:pt>
    <dgm:pt modelId="{7168188C-01FE-4277-B55A-F82D376D7EFB}">
      <dgm:prSet/>
      <dgm:spPr/>
      <dgm:t>
        <a:bodyPr/>
        <a:lstStyle/>
        <a:p>
          <a:r>
            <a:rPr lang="en-US" dirty="0"/>
            <a:t>Nortel Networks Singapore (P.) Ltd. - [2018] 93 taxmann.com 40]</a:t>
          </a:r>
          <a:endParaRPr lang="en-IN" dirty="0"/>
        </a:p>
      </dgm:t>
    </dgm:pt>
    <dgm:pt modelId="{E447430E-8AB9-4156-AD15-800D9FA4CF5B}" type="parTrans" cxnId="{7A89F55D-B61F-48DB-82F5-E47660FF0935}">
      <dgm:prSet/>
      <dgm:spPr/>
      <dgm:t>
        <a:bodyPr/>
        <a:lstStyle/>
        <a:p>
          <a:endParaRPr lang="en-IN"/>
        </a:p>
      </dgm:t>
    </dgm:pt>
    <dgm:pt modelId="{73037356-7499-44F3-AD6E-1FF73003BE77}" type="sibTrans" cxnId="{7A89F55D-B61F-48DB-82F5-E47660FF0935}">
      <dgm:prSet/>
      <dgm:spPr/>
      <dgm:t>
        <a:bodyPr/>
        <a:lstStyle/>
        <a:p>
          <a:endParaRPr lang="en-IN"/>
        </a:p>
      </dgm:t>
    </dgm:pt>
    <dgm:pt modelId="{714113AB-27A0-4206-B552-2C5C098D684D}">
      <dgm:prSet/>
      <dgm:spPr/>
      <dgm:t>
        <a:bodyPr/>
        <a:lstStyle/>
        <a:p>
          <a:r>
            <a:rPr lang="en-US" dirty="0"/>
            <a:t>Sold As Copyrighted Article</a:t>
          </a:r>
          <a:endParaRPr lang="en-IN" dirty="0"/>
        </a:p>
      </dgm:t>
    </dgm:pt>
    <dgm:pt modelId="{293F39D0-3651-4CFB-BE2C-D6618E49637E}" type="parTrans" cxnId="{697F63F2-5EA8-4E00-B6EF-E5D6EEA7F92D}">
      <dgm:prSet/>
      <dgm:spPr/>
      <dgm:t>
        <a:bodyPr/>
        <a:lstStyle/>
        <a:p>
          <a:endParaRPr lang="en-IN"/>
        </a:p>
      </dgm:t>
    </dgm:pt>
    <dgm:pt modelId="{B5C54525-9B9E-44DE-A08C-95B674FE113D}" type="sibTrans" cxnId="{697F63F2-5EA8-4E00-B6EF-E5D6EEA7F92D}">
      <dgm:prSet/>
      <dgm:spPr/>
      <dgm:t>
        <a:bodyPr/>
        <a:lstStyle/>
        <a:p>
          <a:endParaRPr lang="en-IN"/>
        </a:p>
      </dgm:t>
    </dgm:pt>
    <dgm:pt modelId="{9C0EF669-59D8-4002-9FBA-D9166E948E19}">
      <dgm:prSet/>
      <dgm:spPr/>
      <dgm:t>
        <a:bodyPr/>
        <a:lstStyle/>
        <a:p>
          <a:r>
            <a:rPr lang="en-US"/>
            <a:t>Not Royalty…. </a:t>
          </a:r>
          <a:endParaRPr lang="en-IN"/>
        </a:p>
      </dgm:t>
    </dgm:pt>
    <dgm:pt modelId="{D7F669E8-2CA7-4B3E-B619-38DFF7C8E685}" type="parTrans" cxnId="{3C144640-44CA-483F-8B02-C118E38615B0}">
      <dgm:prSet/>
      <dgm:spPr/>
      <dgm:t>
        <a:bodyPr/>
        <a:lstStyle/>
        <a:p>
          <a:endParaRPr lang="en-IN"/>
        </a:p>
      </dgm:t>
    </dgm:pt>
    <dgm:pt modelId="{30717B49-811D-490F-85B5-695F286E5DDD}" type="sibTrans" cxnId="{3C144640-44CA-483F-8B02-C118E38615B0}">
      <dgm:prSet/>
      <dgm:spPr/>
      <dgm:t>
        <a:bodyPr/>
        <a:lstStyle/>
        <a:p>
          <a:endParaRPr lang="en-IN"/>
        </a:p>
      </dgm:t>
    </dgm:pt>
    <dgm:pt modelId="{D600E0B7-AAAB-4822-B107-3493204AF811}">
      <dgm:prSet/>
      <dgm:spPr/>
      <dgm:t>
        <a:bodyPr/>
        <a:lstStyle/>
        <a:p>
          <a:r>
            <a:rPr lang="en-US"/>
            <a:t>If software is supplied along with hardware as part of the equipment</a:t>
          </a:r>
          <a:endParaRPr lang="en-IN"/>
        </a:p>
      </dgm:t>
    </dgm:pt>
    <dgm:pt modelId="{40716C06-9391-4AAE-87BC-9EF1D99D22E1}" type="parTrans" cxnId="{186251B3-9742-4A8D-A02F-11BDD6461882}">
      <dgm:prSet/>
      <dgm:spPr/>
      <dgm:t>
        <a:bodyPr/>
        <a:lstStyle/>
        <a:p>
          <a:endParaRPr lang="en-IN"/>
        </a:p>
      </dgm:t>
    </dgm:pt>
    <dgm:pt modelId="{98F08DBD-D811-41AB-AA69-4346CA74C9A3}" type="sibTrans" cxnId="{186251B3-9742-4A8D-A02F-11BDD6461882}">
      <dgm:prSet/>
      <dgm:spPr/>
      <dgm:t>
        <a:bodyPr/>
        <a:lstStyle/>
        <a:p>
          <a:endParaRPr lang="en-IN"/>
        </a:p>
      </dgm:t>
    </dgm:pt>
    <dgm:pt modelId="{6C879BFF-9E84-4F5E-9BA8-61E95C920ED4}">
      <dgm:prSet/>
      <dgm:spPr/>
      <dgm:t>
        <a:bodyPr/>
        <a:lstStyle/>
        <a:p>
          <a:r>
            <a:rPr lang="en-US"/>
            <a:t>software is an integral part of the supply of equipment</a:t>
          </a:r>
          <a:endParaRPr lang="en-IN"/>
        </a:p>
      </dgm:t>
    </dgm:pt>
    <dgm:pt modelId="{CE0F8647-9068-49D8-ADF5-064E5F0149CB}" type="parTrans" cxnId="{956C1E3D-6B7E-4155-9255-2C950AF20BF8}">
      <dgm:prSet/>
      <dgm:spPr/>
      <dgm:t>
        <a:bodyPr/>
        <a:lstStyle/>
        <a:p>
          <a:endParaRPr lang="en-IN"/>
        </a:p>
      </dgm:t>
    </dgm:pt>
    <dgm:pt modelId="{0E325AF3-C3FC-4E26-95A0-2FB114C50AAD}" type="sibTrans" cxnId="{956C1E3D-6B7E-4155-9255-2C950AF20BF8}">
      <dgm:prSet/>
      <dgm:spPr/>
      <dgm:t>
        <a:bodyPr/>
        <a:lstStyle/>
        <a:p>
          <a:endParaRPr lang="en-IN"/>
        </a:p>
      </dgm:t>
    </dgm:pt>
    <dgm:pt modelId="{0327B55B-71D1-4DCC-B4D0-C4A3F3F6C174}">
      <dgm:prSet/>
      <dgm:spPr/>
      <dgm:t>
        <a:bodyPr/>
        <a:lstStyle/>
        <a:p>
          <a:r>
            <a:rPr lang="en-US"/>
            <a:t>there is no separate sale of software</a:t>
          </a:r>
          <a:endParaRPr lang="en-IN"/>
        </a:p>
      </dgm:t>
    </dgm:pt>
    <dgm:pt modelId="{090570D9-CA29-4448-A249-79A6B8193551}" type="parTrans" cxnId="{FF50930B-2623-4BF2-8818-2128D88A4D8E}">
      <dgm:prSet/>
      <dgm:spPr/>
      <dgm:t>
        <a:bodyPr/>
        <a:lstStyle/>
        <a:p>
          <a:endParaRPr lang="en-IN"/>
        </a:p>
      </dgm:t>
    </dgm:pt>
    <dgm:pt modelId="{2E999D5C-AD47-4C79-806C-710134C95DEC}" type="sibTrans" cxnId="{FF50930B-2623-4BF2-8818-2128D88A4D8E}">
      <dgm:prSet/>
      <dgm:spPr/>
      <dgm:t>
        <a:bodyPr/>
        <a:lstStyle/>
        <a:p>
          <a:endParaRPr lang="en-IN"/>
        </a:p>
      </dgm:t>
    </dgm:pt>
    <dgm:pt modelId="{F528CA52-C252-4F65-A974-523474B46056}">
      <dgm:prSet/>
      <dgm:spPr/>
      <dgm:t>
        <a:bodyPr/>
        <a:lstStyle/>
        <a:p>
          <a:r>
            <a:rPr lang="en-US"/>
            <a:t>[As decided in Ericsson( 343 ITR 470), SIEMENS AKTIENGESELLSCHAFT (ITA No 4502/Mum/2009).]</a:t>
          </a:r>
          <a:endParaRPr lang="en-IN"/>
        </a:p>
      </dgm:t>
    </dgm:pt>
    <dgm:pt modelId="{4429120C-B635-407E-960F-D48B605267A6}" type="parTrans" cxnId="{762F6BBA-F2B1-42B4-9591-F750F134F96A}">
      <dgm:prSet/>
      <dgm:spPr/>
      <dgm:t>
        <a:bodyPr/>
        <a:lstStyle/>
        <a:p>
          <a:endParaRPr lang="en-IN"/>
        </a:p>
      </dgm:t>
    </dgm:pt>
    <dgm:pt modelId="{E127BDC5-B45D-4148-A6EB-442804973BC3}" type="sibTrans" cxnId="{762F6BBA-F2B1-42B4-9591-F750F134F96A}">
      <dgm:prSet/>
      <dgm:spPr/>
      <dgm:t>
        <a:bodyPr/>
        <a:lstStyle/>
        <a:p>
          <a:endParaRPr lang="en-IN"/>
        </a:p>
      </dgm:t>
    </dgm:pt>
    <dgm:pt modelId="{2E38D804-F547-40C6-9204-BDEF62776BE7}">
      <dgm:prSet/>
      <dgm:spPr/>
      <dgm:t>
        <a:bodyPr/>
        <a:lstStyle/>
        <a:p>
          <a:r>
            <a:rPr lang="en-US"/>
            <a:t>Payment only for use of Software w/o any right to modify change not taxable : Nissan Motor India (P.) Ltd 92 taxmann.com 127 (Chennai - Trib.)</a:t>
          </a:r>
          <a:endParaRPr lang="en-IN"/>
        </a:p>
      </dgm:t>
    </dgm:pt>
    <dgm:pt modelId="{655F8499-3432-430F-9A49-851ACA20FCEB}" type="parTrans" cxnId="{7891BBB6-B751-4BCD-B786-9B4CA43C67DD}">
      <dgm:prSet/>
      <dgm:spPr/>
      <dgm:t>
        <a:bodyPr/>
        <a:lstStyle/>
        <a:p>
          <a:endParaRPr lang="en-IN"/>
        </a:p>
      </dgm:t>
    </dgm:pt>
    <dgm:pt modelId="{63863CE3-BF27-4A49-896B-33FD73825C1F}" type="sibTrans" cxnId="{7891BBB6-B751-4BCD-B786-9B4CA43C67DD}">
      <dgm:prSet/>
      <dgm:spPr/>
      <dgm:t>
        <a:bodyPr/>
        <a:lstStyle/>
        <a:p>
          <a:endParaRPr lang="en-IN"/>
        </a:p>
      </dgm:t>
    </dgm:pt>
    <dgm:pt modelId="{5937A644-4CBC-4D04-A38A-AAB2388A3781}">
      <dgm:prSet/>
      <dgm:spPr/>
      <dgm:t>
        <a:bodyPr/>
        <a:lstStyle/>
        <a:p>
          <a:r>
            <a:rPr lang="en-IN" dirty="0"/>
            <a:t>Engineering Analysis Centre Of Excellence Private Limited vs. CIT (Supreme Court)</a:t>
          </a:r>
        </a:p>
      </dgm:t>
    </dgm:pt>
    <dgm:pt modelId="{427888DA-7298-4974-9FFC-3CE778EAF5DE}" type="parTrans" cxnId="{503225DB-6028-476F-96A0-34E0695C4572}">
      <dgm:prSet/>
      <dgm:spPr/>
      <dgm:t>
        <a:bodyPr/>
        <a:lstStyle/>
        <a:p>
          <a:endParaRPr lang="en-US"/>
        </a:p>
      </dgm:t>
    </dgm:pt>
    <dgm:pt modelId="{A5F92D06-2116-41DD-9976-880639A4B670}" type="sibTrans" cxnId="{503225DB-6028-476F-96A0-34E0695C4572}">
      <dgm:prSet/>
      <dgm:spPr/>
      <dgm:t>
        <a:bodyPr/>
        <a:lstStyle/>
        <a:p>
          <a:endParaRPr lang="en-US"/>
        </a:p>
      </dgm:t>
    </dgm:pt>
    <dgm:pt modelId="{32A62ADD-9665-499B-A257-F76B14FF27F0}" type="pres">
      <dgm:prSet presAssocID="{D26BE2ED-BFB8-463B-B339-2670A517790E}" presName="linear" presStyleCnt="0">
        <dgm:presLayoutVars>
          <dgm:animLvl val="lvl"/>
          <dgm:resizeHandles val="exact"/>
        </dgm:presLayoutVars>
      </dgm:prSet>
      <dgm:spPr/>
    </dgm:pt>
    <dgm:pt modelId="{C0FA8611-17AB-4618-830C-DC375BBFD535}" type="pres">
      <dgm:prSet presAssocID="{2F868542-3627-4375-ADB1-2B63E028823F}" presName="parentText" presStyleLbl="node1" presStyleIdx="0" presStyleCnt="3">
        <dgm:presLayoutVars>
          <dgm:chMax val="0"/>
          <dgm:bulletEnabled val="1"/>
        </dgm:presLayoutVars>
      </dgm:prSet>
      <dgm:spPr/>
    </dgm:pt>
    <dgm:pt modelId="{11323243-428F-4117-9340-11BE58FC2843}" type="pres">
      <dgm:prSet presAssocID="{2F868542-3627-4375-ADB1-2B63E028823F}" presName="childText" presStyleLbl="revTx" presStyleIdx="0" presStyleCnt="2">
        <dgm:presLayoutVars>
          <dgm:bulletEnabled val="1"/>
        </dgm:presLayoutVars>
      </dgm:prSet>
      <dgm:spPr/>
    </dgm:pt>
    <dgm:pt modelId="{E319DA7E-91A4-4B2D-9B15-1635F9B337DA}" type="pres">
      <dgm:prSet presAssocID="{9C0EF669-59D8-4002-9FBA-D9166E948E19}" presName="parentText" presStyleLbl="node1" presStyleIdx="1" presStyleCnt="3">
        <dgm:presLayoutVars>
          <dgm:chMax val="0"/>
          <dgm:bulletEnabled val="1"/>
        </dgm:presLayoutVars>
      </dgm:prSet>
      <dgm:spPr/>
    </dgm:pt>
    <dgm:pt modelId="{7B9958C6-EE0E-484C-8E8C-920D60616032}" type="pres">
      <dgm:prSet presAssocID="{9C0EF669-59D8-4002-9FBA-D9166E948E19}" presName="childText" presStyleLbl="revTx" presStyleIdx="1" presStyleCnt="2">
        <dgm:presLayoutVars>
          <dgm:bulletEnabled val="1"/>
        </dgm:presLayoutVars>
      </dgm:prSet>
      <dgm:spPr/>
    </dgm:pt>
    <dgm:pt modelId="{09D62041-EF23-46F4-BF14-560D11D4A2C9}" type="pres">
      <dgm:prSet presAssocID="{2E38D804-F547-40C6-9204-BDEF62776BE7}" presName="parentText" presStyleLbl="node1" presStyleIdx="2" presStyleCnt="3">
        <dgm:presLayoutVars>
          <dgm:chMax val="0"/>
          <dgm:bulletEnabled val="1"/>
        </dgm:presLayoutVars>
      </dgm:prSet>
      <dgm:spPr/>
    </dgm:pt>
  </dgm:ptLst>
  <dgm:cxnLst>
    <dgm:cxn modelId="{CD168402-482A-424D-B3F5-62E2998ECE82}" type="presOf" srcId="{7168188C-01FE-4277-B55A-F82D376D7EFB}" destId="{11323243-428F-4117-9340-11BE58FC2843}" srcOrd="0" destOrd="2" presId="urn:microsoft.com/office/officeart/2005/8/layout/vList2"/>
    <dgm:cxn modelId="{FF50930B-2623-4BF2-8818-2128D88A4D8E}" srcId="{9C0EF669-59D8-4002-9FBA-D9166E948E19}" destId="{0327B55B-71D1-4DCC-B4D0-C4A3F3F6C174}" srcOrd="2" destOrd="0" parTransId="{090570D9-CA29-4448-A249-79A6B8193551}" sibTransId="{2E999D5C-AD47-4C79-806C-710134C95DEC}"/>
    <dgm:cxn modelId="{80461A11-1FB5-4927-AB09-62DFD4A5DC05}" type="presOf" srcId="{52D24B1D-9A4C-427B-A270-EBB835B46DEE}" destId="{11323243-428F-4117-9340-11BE58FC2843}" srcOrd="0" destOrd="0" presId="urn:microsoft.com/office/officeart/2005/8/layout/vList2"/>
    <dgm:cxn modelId="{90371F1B-EDCE-4B56-99CB-3D01C7A826FE}" type="presOf" srcId="{2E38D804-F547-40C6-9204-BDEF62776BE7}" destId="{09D62041-EF23-46F4-BF14-560D11D4A2C9}" srcOrd="0" destOrd="0" presId="urn:microsoft.com/office/officeart/2005/8/layout/vList2"/>
    <dgm:cxn modelId="{E6DB6C23-5F01-4597-9CE4-8F7CB9CDFB85}" type="presOf" srcId="{6C879BFF-9E84-4F5E-9BA8-61E95C920ED4}" destId="{7B9958C6-EE0E-484C-8E8C-920D60616032}" srcOrd="0" destOrd="1" presId="urn:microsoft.com/office/officeart/2005/8/layout/vList2"/>
    <dgm:cxn modelId="{8CF47227-EA16-4E0D-88F5-FC43BD7749F4}" type="presOf" srcId="{714113AB-27A0-4206-B552-2C5C098D684D}" destId="{11323243-428F-4117-9340-11BE58FC2843}" srcOrd="0" destOrd="3" presId="urn:microsoft.com/office/officeart/2005/8/layout/vList2"/>
    <dgm:cxn modelId="{971E9136-0482-48F0-8388-6B686D1ED299}" type="presOf" srcId="{D600E0B7-AAAB-4822-B107-3493204AF811}" destId="{7B9958C6-EE0E-484C-8E8C-920D60616032}" srcOrd="0" destOrd="0" presId="urn:microsoft.com/office/officeart/2005/8/layout/vList2"/>
    <dgm:cxn modelId="{956C1E3D-6B7E-4155-9255-2C950AF20BF8}" srcId="{9C0EF669-59D8-4002-9FBA-D9166E948E19}" destId="{6C879BFF-9E84-4F5E-9BA8-61E95C920ED4}" srcOrd="1" destOrd="0" parTransId="{CE0F8647-9068-49D8-ADF5-064E5F0149CB}" sibTransId="{0E325AF3-C3FC-4E26-95A0-2FB114C50AAD}"/>
    <dgm:cxn modelId="{3C144640-44CA-483F-8B02-C118E38615B0}" srcId="{D26BE2ED-BFB8-463B-B339-2670A517790E}" destId="{9C0EF669-59D8-4002-9FBA-D9166E948E19}" srcOrd="1" destOrd="0" parTransId="{D7F669E8-2CA7-4B3E-B619-38DFF7C8E685}" sibTransId="{30717B49-811D-490F-85B5-695F286E5DDD}"/>
    <dgm:cxn modelId="{7A89F55D-B61F-48DB-82F5-E47660FF0935}" srcId="{2F868542-3627-4375-ADB1-2B63E028823F}" destId="{7168188C-01FE-4277-B55A-F82D376D7EFB}" srcOrd="2" destOrd="0" parTransId="{E447430E-8AB9-4156-AD15-800D9FA4CF5B}" sibTransId="{73037356-7499-44F3-AD6E-1FF73003BE77}"/>
    <dgm:cxn modelId="{410C7A81-2BF2-4F23-8404-02739885BAF9}" srcId="{D26BE2ED-BFB8-463B-B339-2670A517790E}" destId="{2F868542-3627-4375-ADB1-2B63E028823F}" srcOrd="0" destOrd="0" parTransId="{8AE2D169-48FD-4108-B364-132C9716EEB6}" sibTransId="{3440B14F-EBD3-4F9A-A92C-17542B7765C4}"/>
    <dgm:cxn modelId="{96424199-D2BA-4745-A95C-29FFF8FA2E88}" srcId="{2F868542-3627-4375-ADB1-2B63E028823F}" destId="{52D24B1D-9A4C-427B-A270-EBB835B46DEE}" srcOrd="0" destOrd="0" parTransId="{822FCABF-2980-4C56-9091-D16461CAD1C2}" sibTransId="{4E93A769-1BAF-448B-9AC9-5787CD7B6E10}"/>
    <dgm:cxn modelId="{CF3C7BA5-BC5F-425A-996C-FA9723267AC7}" type="presOf" srcId="{A2DBCE77-3469-45D2-8C47-1B0E06FC4A95}" destId="{11323243-428F-4117-9340-11BE58FC2843}" srcOrd="0" destOrd="1" presId="urn:microsoft.com/office/officeart/2005/8/layout/vList2"/>
    <dgm:cxn modelId="{78573BA8-4985-4C66-8940-8C4C3939A0B0}" type="presOf" srcId="{2F868542-3627-4375-ADB1-2B63E028823F}" destId="{C0FA8611-17AB-4618-830C-DC375BBFD535}" srcOrd="0" destOrd="0" presId="urn:microsoft.com/office/officeart/2005/8/layout/vList2"/>
    <dgm:cxn modelId="{186251B3-9742-4A8D-A02F-11BDD6461882}" srcId="{9C0EF669-59D8-4002-9FBA-D9166E948E19}" destId="{D600E0B7-AAAB-4822-B107-3493204AF811}" srcOrd="0" destOrd="0" parTransId="{40716C06-9391-4AAE-87BC-9EF1D99D22E1}" sibTransId="{98F08DBD-D811-41AB-AA69-4346CA74C9A3}"/>
    <dgm:cxn modelId="{1D23DEB4-8A29-480A-B069-DB40EC38F367}" type="presOf" srcId="{F528CA52-C252-4F65-A974-523474B46056}" destId="{7B9958C6-EE0E-484C-8E8C-920D60616032}" srcOrd="0" destOrd="3" presId="urn:microsoft.com/office/officeart/2005/8/layout/vList2"/>
    <dgm:cxn modelId="{7891BBB6-B751-4BCD-B786-9B4CA43C67DD}" srcId="{D26BE2ED-BFB8-463B-B339-2670A517790E}" destId="{2E38D804-F547-40C6-9204-BDEF62776BE7}" srcOrd="2" destOrd="0" parTransId="{655F8499-3432-430F-9A49-851ACA20FCEB}" sibTransId="{63863CE3-BF27-4A49-896B-33FD73825C1F}"/>
    <dgm:cxn modelId="{762F6BBA-F2B1-42B4-9591-F750F134F96A}" srcId="{0327B55B-71D1-4DCC-B4D0-C4A3F3F6C174}" destId="{F528CA52-C252-4F65-A974-523474B46056}" srcOrd="0" destOrd="0" parTransId="{4429120C-B635-407E-960F-D48B605267A6}" sibTransId="{E127BDC5-B45D-4148-A6EB-442804973BC3}"/>
    <dgm:cxn modelId="{B65E86BE-EE0D-43BD-B6CD-A98FB7823EC1}" type="presOf" srcId="{9C0EF669-59D8-4002-9FBA-D9166E948E19}" destId="{E319DA7E-91A4-4B2D-9B15-1635F9B337DA}" srcOrd="0" destOrd="0" presId="urn:microsoft.com/office/officeart/2005/8/layout/vList2"/>
    <dgm:cxn modelId="{503225DB-6028-476F-96A0-34E0695C4572}" srcId="{2F868542-3627-4375-ADB1-2B63E028823F}" destId="{5937A644-4CBC-4D04-A38A-AAB2388A3781}" srcOrd="4" destOrd="0" parTransId="{427888DA-7298-4974-9FFC-3CE778EAF5DE}" sibTransId="{A5F92D06-2116-41DD-9976-880639A4B670}"/>
    <dgm:cxn modelId="{D60B77DC-CEEA-48CB-B9BC-96B5F705FA6C}" type="presOf" srcId="{0327B55B-71D1-4DCC-B4D0-C4A3F3F6C174}" destId="{7B9958C6-EE0E-484C-8E8C-920D60616032}" srcOrd="0" destOrd="2" presId="urn:microsoft.com/office/officeart/2005/8/layout/vList2"/>
    <dgm:cxn modelId="{02AC26DD-BC27-450C-BB8E-CE1BF8260805}" type="presOf" srcId="{5937A644-4CBC-4D04-A38A-AAB2388A3781}" destId="{11323243-428F-4117-9340-11BE58FC2843}" srcOrd="0" destOrd="4" presId="urn:microsoft.com/office/officeart/2005/8/layout/vList2"/>
    <dgm:cxn modelId="{FE2D78E3-F103-46C7-ACFD-96C5CDE97196}" type="presOf" srcId="{D26BE2ED-BFB8-463B-B339-2670A517790E}" destId="{32A62ADD-9665-499B-A257-F76B14FF27F0}" srcOrd="0" destOrd="0" presId="urn:microsoft.com/office/officeart/2005/8/layout/vList2"/>
    <dgm:cxn modelId="{7F6E00EC-F963-4FBF-BFA4-1ADB2595C969}" srcId="{2F868542-3627-4375-ADB1-2B63E028823F}" destId="{A2DBCE77-3469-45D2-8C47-1B0E06FC4A95}" srcOrd="1" destOrd="0" parTransId="{7FD93F92-B2B8-43FD-B0AF-A2B68B1F7DCE}" sibTransId="{C7831E05-E877-4937-8F4D-D4514311B208}"/>
    <dgm:cxn modelId="{697F63F2-5EA8-4E00-B6EF-E5D6EEA7F92D}" srcId="{2F868542-3627-4375-ADB1-2B63E028823F}" destId="{714113AB-27A0-4206-B552-2C5C098D684D}" srcOrd="3" destOrd="0" parTransId="{293F39D0-3651-4CFB-BE2C-D6618E49637E}" sibTransId="{B5C54525-9B9E-44DE-A08C-95B674FE113D}"/>
    <dgm:cxn modelId="{B30CB255-739B-47B0-932A-4FD00E8E54AC}" type="presParOf" srcId="{32A62ADD-9665-499B-A257-F76B14FF27F0}" destId="{C0FA8611-17AB-4618-830C-DC375BBFD535}" srcOrd="0" destOrd="0" presId="urn:microsoft.com/office/officeart/2005/8/layout/vList2"/>
    <dgm:cxn modelId="{C8805033-2005-41E5-8912-46DA4205E197}" type="presParOf" srcId="{32A62ADD-9665-499B-A257-F76B14FF27F0}" destId="{11323243-428F-4117-9340-11BE58FC2843}" srcOrd="1" destOrd="0" presId="urn:microsoft.com/office/officeart/2005/8/layout/vList2"/>
    <dgm:cxn modelId="{B5A7FBF9-9ECA-49C0-B707-B226788D127B}" type="presParOf" srcId="{32A62ADD-9665-499B-A257-F76B14FF27F0}" destId="{E319DA7E-91A4-4B2D-9B15-1635F9B337DA}" srcOrd="2" destOrd="0" presId="urn:microsoft.com/office/officeart/2005/8/layout/vList2"/>
    <dgm:cxn modelId="{A7E62C03-7E93-4613-B5EB-CC105751DB3F}" type="presParOf" srcId="{32A62ADD-9665-499B-A257-F76B14FF27F0}" destId="{7B9958C6-EE0E-484C-8E8C-920D60616032}" srcOrd="3" destOrd="0" presId="urn:microsoft.com/office/officeart/2005/8/layout/vList2"/>
    <dgm:cxn modelId="{0347A986-E22E-4777-B955-F4DE36FCDEBD}" type="presParOf" srcId="{32A62ADD-9665-499B-A257-F76B14FF27F0}" destId="{09D62041-EF23-46F4-BF14-560D11D4A2C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D8891E82-344B-4BF8-B5D0-A7A84F36E17B}" type="doc">
      <dgm:prSet loTypeId="urn:microsoft.com/office/officeart/2005/8/layout/vList2" loCatId="list" qsTypeId="urn:microsoft.com/office/officeart/2005/8/quickstyle/simple1" qsCatId="simple" csTypeId="urn:microsoft.com/office/officeart/2005/8/colors/colorful1#8" csCatId="colorful"/>
      <dgm:spPr/>
      <dgm:t>
        <a:bodyPr/>
        <a:lstStyle/>
        <a:p>
          <a:endParaRPr lang="en-US"/>
        </a:p>
      </dgm:t>
    </dgm:pt>
    <dgm:pt modelId="{B7F91E2C-C6AC-4B4A-A339-28AD48BACCD9}">
      <dgm:prSet/>
      <dgm:spPr/>
      <dgm:t>
        <a:bodyPr/>
        <a:lstStyle/>
        <a:p>
          <a:pPr rtl="0"/>
          <a:r>
            <a:rPr lang="en-US"/>
            <a:t>Includes payment in consideration for the services of</a:t>
          </a:r>
        </a:p>
      </dgm:t>
    </dgm:pt>
    <dgm:pt modelId="{4879080A-3681-4CDA-A046-7F5FC46F0CDF}" type="parTrans" cxnId="{EB6E587B-DCCD-4277-9831-46AA123081B2}">
      <dgm:prSet/>
      <dgm:spPr/>
      <dgm:t>
        <a:bodyPr/>
        <a:lstStyle/>
        <a:p>
          <a:endParaRPr lang="en-US"/>
        </a:p>
      </dgm:t>
    </dgm:pt>
    <dgm:pt modelId="{9242C050-3E06-4186-8B08-742EA1F5D6CA}" type="sibTrans" cxnId="{EB6E587B-DCCD-4277-9831-46AA123081B2}">
      <dgm:prSet/>
      <dgm:spPr/>
      <dgm:t>
        <a:bodyPr/>
        <a:lstStyle/>
        <a:p>
          <a:endParaRPr lang="en-US"/>
        </a:p>
      </dgm:t>
    </dgm:pt>
    <dgm:pt modelId="{8AFAE215-E97B-414E-A8A7-F6141D638851}">
      <dgm:prSet/>
      <dgm:spPr/>
      <dgm:t>
        <a:bodyPr/>
        <a:lstStyle/>
        <a:p>
          <a:pPr rtl="0"/>
          <a:r>
            <a:rPr lang="en-US" i="1"/>
            <a:t>managerial, </a:t>
          </a:r>
          <a:endParaRPr lang="en-US"/>
        </a:p>
      </dgm:t>
    </dgm:pt>
    <dgm:pt modelId="{C4BC4312-AA8C-472B-B3E7-7CB8F56C94AE}" type="parTrans" cxnId="{A6D5DFAF-605B-471F-B229-6A4942A0668A}">
      <dgm:prSet/>
      <dgm:spPr/>
      <dgm:t>
        <a:bodyPr/>
        <a:lstStyle/>
        <a:p>
          <a:endParaRPr lang="en-US"/>
        </a:p>
      </dgm:t>
    </dgm:pt>
    <dgm:pt modelId="{62DE4728-88DF-420D-88E4-FC8EE3B6FB21}" type="sibTrans" cxnId="{A6D5DFAF-605B-471F-B229-6A4942A0668A}">
      <dgm:prSet/>
      <dgm:spPr/>
      <dgm:t>
        <a:bodyPr/>
        <a:lstStyle/>
        <a:p>
          <a:endParaRPr lang="en-US"/>
        </a:p>
      </dgm:t>
    </dgm:pt>
    <dgm:pt modelId="{426A144C-629A-4D9E-B01B-F41F3C83BA1A}">
      <dgm:prSet/>
      <dgm:spPr/>
      <dgm:t>
        <a:bodyPr/>
        <a:lstStyle/>
        <a:p>
          <a:pPr rtl="0"/>
          <a:r>
            <a:rPr lang="en-US" i="1"/>
            <a:t>technical or </a:t>
          </a:r>
          <a:endParaRPr lang="en-US"/>
        </a:p>
      </dgm:t>
    </dgm:pt>
    <dgm:pt modelId="{4354F5BE-FCBE-403D-92DE-0C665383EA49}" type="parTrans" cxnId="{1A073EBD-2CA3-49BF-B930-B707474D1B2B}">
      <dgm:prSet/>
      <dgm:spPr/>
      <dgm:t>
        <a:bodyPr/>
        <a:lstStyle/>
        <a:p>
          <a:endParaRPr lang="en-US"/>
        </a:p>
      </dgm:t>
    </dgm:pt>
    <dgm:pt modelId="{E815EBAA-18BC-4986-B7A7-8C590D0B1637}" type="sibTrans" cxnId="{1A073EBD-2CA3-49BF-B930-B707474D1B2B}">
      <dgm:prSet/>
      <dgm:spPr/>
      <dgm:t>
        <a:bodyPr/>
        <a:lstStyle/>
        <a:p>
          <a:endParaRPr lang="en-US"/>
        </a:p>
      </dgm:t>
    </dgm:pt>
    <dgm:pt modelId="{20B7102D-195C-48C9-9D28-4F1CC2139F75}">
      <dgm:prSet/>
      <dgm:spPr/>
      <dgm:t>
        <a:bodyPr/>
        <a:lstStyle/>
        <a:p>
          <a:pPr rtl="0"/>
          <a:r>
            <a:rPr lang="en-US" i="1"/>
            <a:t>consultancy nature</a:t>
          </a:r>
          <a:endParaRPr lang="en-US"/>
        </a:p>
      </dgm:t>
    </dgm:pt>
    <dgm:pt modelId="{7CB806CB-0ACE-4C11-87C7-6AC57A7CD2D5}" type="parTrans" cxnId="{133C6B4F-3EB8-40B4-BEB8-0FFB3721A5C1}">
      <dgm:prSet/>
      <dgm:spPr/>
      <dgm:t>
        <a:bodyPr/>
        <a:lstStyle/>
        <a:p>
          <a:endParaRPr lang="en-US"/>
        </a:p>
      </dgm:t>
    </dgm:pt>
    <dgm:pt modelId="{EFAFE6E3-123F-46E7-8044-601F126D8BC2}" type="sibTrans" cxnId="{133C6B4F-3EB8-40B4-BEB8-0FFB3721A5C1}">
      <dgm:prSet/>
      <dgm:spPr/>
      <dgm:t>
        <a:bodyPr/>
        <a:lstStyle/>
        <a:p>
          <a:endParaRPr lang="en-US"/>
        </a:p>
      </dgm:t>
    </dgm:pt>
    <dgm:pt modelId="{EE52E5E5-77A6-4DB1-9EB7-A914E474F68F}">
      <dgm:prSet/>
      <dgm:spPr/>
      <dgm:t>
        <a:bodyPr/>
        <a:lstStyle/>
        <a:p>
          <a:pPr rtl="0"/>
          <a:r>
            <a:rPr lang="en-US"/>
            <a:t>Whether or not PE or received in India</a:t>
          </a:r>
        </a:p>
      </dgm:t>
    </dgm:pt>
    <dgm:pt modelId="{6A7AB447-16A6-4A44-AEC2-BE1773C593E2}" type="parTrans" cxnId="{E9B4A4AE-E658-49EE-B2F4-EDE6CE8D8C44}">
      <dgm:prSet/>
      <dgm:spPr/>
      <dgm:t>
        <a:bodyPr/>
        <a:lstStyle/>
        <a:p>
          <a:endParaRPr lang="en-US"/>
        </a:p>
      </dgm:t>
    </dgm:pt>
    <dgm:pt modelId="{FA1B7633-65F1-4075-A5F9-E5FB33B9E5F3}" type="sibTrans" cxnId="{E9B4A4AE-E658-49EE-B2F4-EDE6CE8D8C44}">
      <dgm:prSet/>
      <dgm:spPr/>
      <dgm:t>
        <a:bodyPr/>
        <a:lstStyle/>
        <a:p>
          <a:endParaRPr lang="en-US"/>
        </a:p>
      </dgm:t>
    </dgm:pt>
    <dgm:pt modelId="{014F886D-790B-4324-AE6D-369D880E5C48}">
      <dgm:prSet/>
      <dgm:spPr/>
      <dgm:t>
        <a:bodyPr/>
        <a:lstStyle/>
        <a:p>
          <a:pPr rtl="0"/>
          <a:r>
            <a:rPr lang="en-US"/>
            <a:t>DTAA – “make available” </a:t>
          </a:r>
        </a:p>
      </dgm:t>
    </dgm:pt>
    <dgm:pt modelId="{1F35C211-E669-4140-96D2-89B322215183}" type="parTrans" cxnId="{6402A9B3-6DC7-4CDB-ABAF-31D9688C3957}">
      <dgm:prSet/>
      <dgm:spPr/>
      <dgm:t>
        <a:bodyPr/>
        <a:lstStyle/>
        <a:p>
          <a:endParaRPr lang="en-US"/>
        </a:p>
      </dgm:t>
    </dgm:pt>
    <dgm:pt modelId="{3C095D57-3601-4449-9ED3-29AC79FC8CE3}" type="sibTrans" cxnId="{6402A9B3-6DC7-4CDB-ABAF-31D9688C3957}">
      <dgm:prSet/>
      <dgm:spPr/>
      <dgm:t>
        <a:bodyPr/>
        <a:lstStyle/>
        <a:p>
          <a:endParaRPr lang="en-US"/>
        </a:p>
      </dgm:t>
    </dgm:pt>
    <dgm:pt modelId="{36E0568A-B4D5-4C5D-8398-ECC853211D7B}">
      <dgm:prSet/>
      <dgm:spPr/>
      <dgm:t>
        <a:bodyPr/>
        <a:lstStyle/>
        <a:p>
          <a:pPr rtl="0"/>
          <a:r>
            <a:rPr lang="en-US" i="1"/>
            <a:t>USA, Netherlands, U.K.</a:t>
          </a:r>
          <a:endParaRPr lang="en-US"/>
        </a:p>
      </dgm:t>
    </dgm:pt>
    <dgm:pt modelId="{D2CBFAC3-C407-430D-B2D6-37DFFBA207A3}" type="parTrans" cxnId="{6304155F-06E0-401B-B542-D28359468E0E}">
      <dgm:prSet/>
      <dgm:spPr/>
      <dgm:t>
        <a:bodyPr/>
        <a:lstStyle/>
        <a:p>
          <a:endParaRPr lang="en-US"/>
        </a:p>
      </dgm:t>
    </dgm:pt>
    <dgm:pt modelId="{D0621B0F-F93F-4B69-B19B-3F9B9CA28BA4}" type="sibTrans" cxnId="{6304155F-06E0-401B-B542-D28359468E0E}">
      <dgm:prSet/>
      <dgm:spPr/>
      <dgm:t>
        <a:bodyPr/>
        <a:lstStyle/>
        <a:p>
          <a:endParaRPr lang="en-US"/>
        </a:p>
      </dgm:t>
    </dgm:pt>
    <dgm:pt modelId="{8F0207AF-0A70-4308-98E3-3E12E3319F4F}">
      <dgm:prSet/>
      <dgm:spPr/>
      <dgm:t>
        <a:bodyPr/>
        <a:lstStyle/>
        <a:p>
          <a:pPr rtl="0"/>
          <a:r>
            <a:rPr lang="en-US" i="1" u="sng"/>
            <a:t>Rate of Tax – 10%</a:t>
          </a:r>
          <a:endParaRPr lang="en-US"/>
        </a:p>
      </dgm:t>
    </dgm:pt>
    <dgm:pt modelId="{EA0E8B88-A905-46B7-9E69-4E1686EF106C}" type="parTrans" cxnId="{56778935-65B4-4CC7-B8E8-67A1E7114AA8}">
      <dgm:prSet/>
      <dgm:spPr/>
      <dgm:t>
        <a:bodyPr/>
        <a:lstStyle/>
        <a:p>
          <a:endParaRPr lang="en-US"/>
        </a:p>
      </dgm:t>
    </dgm:pt>
    <dgm:pt modelId="{2C804968-E5EE-45C5-A070-19DBA7796305}" type="sibTrans" cxnId="{56778935-65B4-4CC7-B8E8-67A1E7114AA8}">
      <dgm:prSet/>
      <dgm:spPr/>
      <dgm:t>
        <a:bodyPr/>
        <a:lstStyle/>
        <a:p>
          <a:endParaRPr lang="en-US"/>
        </a:p>
      </dgm:t>
    </dgm:pt>
    <dgm:pt modelId="{F69B7D00-5267-4C38-9F22-D69DE9785ACC}" type="pres">
      <dgm:prSet presAssocID="{D8891E82-344B-4BF8-B5D0-A7A84F36E17B}" presName="linear" presStyleCnt="0">
        <dgm:presLayoutVars>
          <dgm:animLvl val="lvl"/>
          <dgm:resizeHandles val="exact"/>
        </dgm:presLayoutVars>
      </dgm:prSet>
      <dgm:spPr/>
    </dgm:pt>
    <dgm:pt modelId="{B64E0060-F55D-48CF-9DA9-A93CC696AF56}" type="pres">
      <dgm:prSet presAssocID="{B7F91E2C-C6AC-4B4A-A339-28AD48BACCD9}" presName="parentText" presStyleLbl="node1" presStyleIdx="0" presStyleCnt="4">
        <dgm:presLayoutVars>
          <dgm:chMax val="0"/>
          <dgm:bulletEnabled val="1"/>
        </dgm:presLayoutVars>
      </dgm:prSet>
      <dgm:spPr/>
    </dgm:pt>
    <dgm:pt modelId="{3F1E1FA1-4292-42AB-BB18-B5C1EEDF2F10}" type="pres">
      <dgm:prSet presAssocID="{B7F91E2C-C6AC-4B4A-A339-28AD48BACCD9}" presName="childText" presStyleLbl="revTx" presStyleIdx="0" presStyleCnt="2">
        <dgm:presLayoutVars>
          <dgm:bulletEnabled val="1"/>
        </dgm:presLayoutVars>
      </dgm:prSet>
      <dgm:spPr/>
    </dgm:pt>
    <dgm:pt modelId="{0E2468B0-B99D-4E0F-BAB8-4114D6DE6EDF}" type="pres">
      <dgm:prSet presAssocID="{EE52E5E5-77A6-4DB1-9EB7-A914E474F68F}" presName="parentText" presStyleLbl="node1" presStyleIdx="1" presStyleCnt="4">
        <dgm:presLayoutVars>
          <dgm:chMax val="0"/>
          <dgm:bulletEnabled val="1"/>
        </dgm:presLayoutVars>
      </dgm:prSet>
      <dgm:spPr/>
    </dgm:pt>
    <dgm:pt modelId="{9C5C5616-0F69-4945-B938-55EE392E216D}" type="pres">
      <dgm:prSet presAssocID="{FA1B7633-65F1-4075-A5F9-E5FB33B9E5F3}" presName="spacer" presStyleCnt="0"/>
      <dgm:spPr/>
    </dgm:pt>
    <dgm:pt modelId="{44B81E45-7400-42F0-9407-4EA24EDEACC7}" type="pres">
      <dgm:prSet presAssocID="{014F886D-790B-4324-AE6D-369D880E5C48}" presName="parentText" presStyleLbl="node1" presStyleIdx="2" presStyleCnt="4">
        <dgm:presLayoutVars>
          <dgm:chMax val="0"/>
          <dgm:bulletEnabled val="1"/>
        </dgm:presLayoutVars>
      </dgm:prSet>
      <dgm:spPr/>
    </dgm:pt>
    <dgm:pt modelId="{361D5577-1CA5-4086-B667-5537150254CD}" type="pres">
      <dgm:prSet presAssocID="{014F886D-790B-4324-AE6D-369D880E5C48}" presName="childText" presStyleLbl="revTx" presStyleIdx="1" presStyleCnt="2">
        <dgm:presLayoutVars>
          <dgm:bulletEnabled val="1"/>
        </dgm:presLayoutVars>
      </dgm:prSet>
      <dgm:spPr/>
    </dgm:pt>
    <dgm:pt modelId="{620B6DC2-5FA4-4A9D-9AAE-AD3F7E35A553}" type="pres">
      <dgm:prSet presAssocID="{8F0207AF-0A70-4308-98E3-3E12E3319F4F}" presName="parentText" presStyleLbl="node1" presStyleIdx="3" presStyleCnt="4">
        <dgm:presLayoutVars>
          <dgm:chMax val="0"/>
          <dgm:bulletEnabled val="1"/>
        </dgm:presLayoutVars>
      </dgm:prSet>
      <dgm:spPr/>
    </dgm:pt>
  </dgm:ptLst>
  <dgm:cxnLst>
    <dgm:cxn modelId="{56778935-65B4-4CC7-B8E8-67A1E7114AA8}" srcId="{D8891E82-344B-4BF8-B5D0-A7A84F36E17B}" destId="{8F0207AF-0A70-4308-98E3-3E12E3319F4F}" srcOrd="3" destOrd="0" parTransId="{EA0E8B88-A905-46B7-9E69-4E1686EF106C}" sibTransId="{2C804968-E5EE-45C5-A070-19DBA7796305}"/>
    <dgm:cxn modelId="{6304155F-06E0-401B-B542-D28359468E0E}" srcId="{014F886D-790B-4324-AE6D-369D880E5C48}" destId="{36E0568A-B4D5-4C5D-8398-ECC853211D7B}" srcOrd="0" destOrd="0" parTransId="{D2CBFAC3-C407-430D-B2D6-37DFFBA207A3}" sibTransId="{D0621B0F-F93F-4B69-B19B-3F9B9CA28BA4}"/>
    <dgm:cxn modelId="{6E369960-481C-42E8-96A7-7A3A729A79EF}" type="presOf" srcId="{D8891E82-344B-4BF8-B5D0-A7A84F36E17B}" destId="{F69B7D00-5267-4C38-9F22-D69DE9785ACC}" srcOrd="0" destOrd="0" presId="urn:microsoft.com/office/officeart/2005/8/layout/vList2"/>
    <dgm:cxn modelId="{7B3B9341-156E-471E-94F4-DBAE3C8B5CA6}" type="presOf" srcId="{8AFAE215-E97B-414E-A8A7-F6141D638851}" destId="{3F1E1FA1-4292-42AB-BB18-B5C1EEDF2F10}" srcOrd="0" destOrd="0" presId="urn:microsoft.com/office/officeart/2005/8/layout/vList2"/>
    <dgm:cxn modelId="{133C6B4F-3EB8-40B4-BEB8-0FFB3721A5C1}" srcId="{B7F91E2C-C6AC-4B4A-A339-28AD48BACCD9}" destId="{20B7102D-195C-48C9-9D28-4F1CC2139F75}" srcOrd="2" destOrd="0" parTransId="{7CB806CB-0ACE-4C11-87C7-6AC57A7CD2D5}" sibTransId="{EFAFE6E3-123F-46E7-8044-601F126D8BC2}"/>
    <dgm:cxn modelId="{FB88B54F-EBA6-434C-A975-F632F18E37A9}" type="presOf" srcId="{8F0207AF-0A70-4308-98E3-3E12E3319F4F}" destId="{620B6DC2-5FA4-4A9D-9AAE-AD3F7E35A553}" srcOrd="0" destOrd="0" presId="urn:microsoft.com/office/officeart/2005/8/layout/vList2"/>
    <dgm:cxn modelId="{EB6E587B-DCCD-4277-9831-46AA123081B2}" srcId="{D8891E82-344B-4BF8-B5D0-A7A84F36E17B}" destId="{B7F91E2C-C6AC-4B4A-A339-28AD48BACCD9}" srcOrd="0" destOrd="0" parTransId="{4879080A-3681-4CDA-A046-7F5FC46F0CDF}" sibTransId="{9242C050-3E06-4186-8B08-742EA1F5D6CA}"/>
    <dgm:cxn modelId="{3718F49B-60FD-4C22-BC92-21BC22DC1BCC}" type="presOf" srcId="{EE52E5E5-77A6-4DB1-9EB7-A914E474F68F}" destId="{0E2468B0-B99D-4E0F-BAB8-4114D6DE6EDF}" srcOrd="0" destOrd="0" presId="urn:microsoft.com/office/officeart/2005/8/layout/vList2"/>
    <dgm:cxn modelId="{0C3FD8A5-6676-42F9-B520-2668B0FE9420}" type="presOf" srcId="{426A144C-629A-4D9E-B01B-F41F3C83BA1A}" destId="{3F1E1FA1-4292-42AB-BB18-B5C1EEDF2F10}" srcOrd="0" destOrd="1" presId="urn:microsoft.com/office/officeart/2005/8/layout/vList2"/>
    <dgm:cxn modelId="{15EF25A8-4019-425C-A4F8-2B13AABE3F8F}" type="presOf" srcId="{B7F91E2C-C6AC-4B4A-A339-28AD48BACCD9}" destId="{B64E0060-F55D-48CF-9DA9-A93CC696AF56}" srcOrd="0" destOrd="0" presId="urn:microsoft.com/office/officeart/2005/8/layout/vList2"/>
    <dgm:cxn modelId="{E9B4A4AE-E658-49EE-B2F4-EDE6CE8D8C44}" srcId="{D8891E82-344B-4BF8-B5D0-A7A84F36E17B}" destId="{EE52E5E5-77A6-4DB1-9EB7-A914E474F68F}" srcOrd="1" destOrd="0" parTransId="{6A7AB447-16A6-4A44-AEC2-BE1773C593E2}" sibTransId="{FA1B7633-65F1-4075-A5F9-E5FB33B9E5F3}"/>
    <dgm:cxn modelId="{A6D5DFAF-605B-471F-B229-6A4942A0668A}" srcId="{B7F91E2C-C6AC-4B4A-A339-28AD48BACCD9}" destId="{8AFAE215-E97B-414E-A8A7-F6141D638851}" srcOrd="0" destOrd="0" parTransId="{C4BC4312-AA8C-472B-B3E7-7CB8F56C94AE}" sibTransId="{62DE4728-88DF-420D-88E4-FC8EE3B6FB21}"/>
    <dgm:cxn modelId="{6402A9B3-6DC7-4CDB-ABAF-31D9688C3957}" srcId="{D8891E82-344B-4BF8-B5D0-A7A84F36E17B}" destId="{014F886D-790B-4324-AE6D-369D880E5C48}" srcOrd="2" destOrd="0" parTransId="{1F35C211-E669-4140-96D2-89B322215183}" sibTransId="{3C095D57-3601-4449-9ED3-29AC79FC8CE3}"/>
    <dgm:cxn modelId="{109079BB-D684-42C4-8E32-1BFBE99B5E02}" type="presOf" srcId="{014F886D-790B-4324-AE6D-369D880E5C48}" destId="{44B81E45-7400-42F0-9407-4EA24EDEACC7}" srcOrd="0" destOrd="0" presId="urn:microsoft.com/office/officeart/2005/8/layout/vList2"/>
    <dgm:cxn modelId="{1A073EBD-2CA3-49BF-B930-B707474D1B2B}" srcId="{B7F91E2C-C6AC-4B4A-A339-28AD48BACCD9}" destId="{426A144C-629A-4D9E-B01B-F41F3C83BA1A}" srcOrd="1" destOrd="0" parTransId="{4354F5BE-FCBE-403D-92DE-0C665383EA49}" sibTransId="{E815EBAA-18BC-4986-B7A7-8C590D0B1637}"/>
    <dgm:cxn modelId="{0AF4B3D9-1FB5-410B-A5FC-AE36B6F262B6}" type="presOf" srcId="{20B7102D-195C-48C9-9D28-4F1CC2139F75}" destId="{3F1E1FA1-4292-42AB-BB18-B5C1EEDF2F10}" srcOrd="0" destOrd="2" presId="urn:microsoft.com/office/officeart/2005/8/layout/vList2"/>
    <dgm:cxn modelId="{354893DA-A2D5-44C5-BF53-3300E99AFCA4}" type="presOf" srcId="{36E0568A-B4D5-4C5D-8398-ECC853211D7B}" destId="{361D5577-1CA5-4086-B667-5537150254CD}" srcOrd="0" destOrd="0" presId="urn:microsoft.com/office/officeart/2005/8/layout/vList2"/>
    <dgm:cxn modelId="{6681891A-EF62-42E3-97CE-72168268F179}" type="presParOf" srcId="{F69B7D00-5267-4C38-9F22-D69DE9785ACC}" destId="{B64E0060-F55D-48CF-9DA9-A93CC696AF56}" srcOrd="0" destOrd="0" presId="urn:microsoft.com/office/officeart/2005/8/layout/vList2"/>
    <dgm:cxn modelId="{53FAD425-8C4B-458D-9C05-163B7D6F95F8}" type="presParOf" srcId="{F69B7D00-5267-4C38-9F22-D69DE9785ACC}" destId="{3F1E1FA1-4292-42AB-BB18-B5C1EEDF2F10}" srcOrd="1" destOrd="0" presId="urn:microsoft.com/office/officeart/2005/8/layout/vList2"/>
    <dgm:cxn modelId="{32F4B972-FAFB-40ED-B4F2-098F24E07B67}" type="presParOf" srcId="{F69B7D00-5267-4C38-9F22-D69DE9785ACC}" destId="{0E2468B0-B99D-4E0F-BAB8-4114D6DE6EDF}" srcOrd="2" destOrd="0" presId="urn:microsoft.com/office/officeart/2005/8/layout/vList2"/>
    <dgm:cxn modelId="{D2FBE777-3FFB-459F-93C1-E5B7B2773E46}" type="presParOf" srcId="{F69B7D00-5267-4C38-9F22-D69DE9785ACC}" destId="{9C5C5616-0F69-4945-B938-55EE392E216D}" srcOrd="3" destOrd="0" presId="urn:microsoft.com/office/officeart/2005/8/layout/vList2"/>
    <dgm:cxn modelId="{A8A8B75A-8145-467E-9255-4861F5421DD1}" type="presParOf" srcId="{F69B7D00-5267-4C38-9F22-D69DE9785ACC}" destId="{44B81E45-7400-42F0-9407-4EA24EDEACC7}" srcOrd="4" destOrd="0" presId="urn:microsoft.com/office/officeart/2005/8/layout/vList2"/>
    <dgm:cxn modelId="{B44E322C-87E2-4806-B398-870FF45BEBE0}" type="presParOf" srcId="{F69B7D00-5267-4C38-9F22-D69DE9785ACC}" destId="{361D5577-1CA5-4086-B667-5537150254CD}" srcOrd="5" destOrd="0" presId="urn:microsoft.com/office/officeart/2005/8/layout/vList2"/>
    <dgm:cxn modelId="{AF9AB165-F0FE-4894-9703-9D2C4177D729}" type="presParOf" srcId="{F69B7D00-5267-4C38-9F22-D69DE9785ACC}" destId="{620B6DC2-5FA4-4A9D-9AAE-AD3F7E35A553}"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88DC560-9477-4035-9BE9-4ED98B04A151}" type="doc">
      <dgm:prSet loTypeId="urn:microsoft.com/office/officeart/2005/8/layout/default#1" loCatId="list" qsTypeId="urn:microsoft.com/office/officeart/2005/8/quickstyle/simple1" qsCatId="simple" csTypeId="urn:microsoft.com/office/officeart/2005/8/colors/accent1_2" csCatId="accent1"/>
      <dgm:spPr/>
      <dgm:t>
        <a:bodyPr/>
        <a:lstStyle/>
        <a:p>
          <a:endParaRPr lang="en-US"/>
        </a:p>
      </dgm:t>
    </dgm:pt>
    <dgm:pt modelId="{A8CA3651-DF91-4B05-8C87-A488C43F5C73}">
      <dgm:prSet/>
      <dgm:spPr/>
      <dgm:t>
        <a:bodyPr/>
        <a:lstStyle/>
        <a:p>
          <a:pPr rtl="0"/>
          <a:r>
            <a:rPr lang="en-US"/>
            <a:t>Declaration from the Remitter in Form specifiying nature and purpose of remittance</a:t>
          </a:r>
        </a:p>
      </dgm:t>
    </dgm:pt>
    <dgm:pt modelId="{07E93058-2A9C-4041-A53A-06FF31354834}" type="parTrans" cxnId="{3FCF5C3C-F20C-4008-BF25-9E8B2BC01DC9}">
      <dgm:prSet/>
      <dgm:spPr/>
      <dgm:t>
        <a:bodyPr/>
        <a:lstStyle/>
        <a:p>
          <a:endParaRPr lang="en-US"/>
        </a:p>
      </dgm:t>
    </dgm:pt>
    <dgm:pt modelId="{5D520A47-41C2-4435-B3B1-C0F3BC911170}" type="sibTrans" cxnId="{3FCF5C3C-F20C-4008-BF25-9E8B2BC01DC9}">
      <dgm:prSet/>
      <dgm:spPr/>
      <dgm:t>
        <a:bodyPr/>
        <a:lstStyle/>
        <a:p>
          <a:endParaRPr lang="en-US"/>
        </a:p>
      </dgm:t>
    </dgm:pt>
    <dgm:pt modelId="{D519EDE3-A951-42E3-BF50-89FF54647F32}">
      <dgm:prSet/>
      <dgm:spPr/>
      <dgm:t>
        <a:bodyPr/>
        <a:lstStyle/>
        <a:p>
          <a:pPr rtl="0"/>
          <a:r>
            <a:rPr lang="en-US"/>
            <a:t>A1 – Imports</a:t>
          </a:r>
        </a:p>
      </dgm:t>
    </dgm:pt>
    <dgm:pt modelId="{705C59B6-1F9A-4296-9D2A-C269E8335DD3}" type="parTrans" cxnId="{AEFF83B4-2AA1-4574-983A-BC8C2AE9118B}">
      <dgm:prSet/>
      <dgm:spPr/>
      <dgm:t>
        <a:bodyPr/>
        <a:lstStyle/>
        <a:p>
          <a:endParaRPr lang="en-US"/>
        </a:p>
      </dgm:t>
    </dgm:pt>
    <dgm:pt modelId="{03A92391-61A5-4C4C-8640-DDC8DB1FC24C}" type="sibTrans" cxnId="{AEFF83B4-2AA1-4574-983A-BC8C2AE9118B}">
      <dgm:prSet/>
      <dgm:spPr/>
      <dgm:t>
        <a:bodyPr/>
        <a:lstStyle/>
        <a:p>
          <a:endParaRPr lang="en-US"/>
        </a:p>
      </dgm:t>
    </dgm:pt>
    <dgm:pt modelId="{E1BCF25D-165E-494F-BD61-DE62EEFE551B}">
      <dgm:prSet/>
      <dgm:spPr/>
      <dgm:t>
        <a:bodyPr/>
        <a:lstStyle/>
        <a:p>
          <a:pPr rtl="0"/>
          <a:r>
            <a:rPr lang="en-US"/>
            <a:t>A2 – Other than Imports</a:t>
          </a:r>
        </a:p>
      </dgm:t>
    </dgm:pt>
    <dgm:pt modelId="{DFBEFD8B-5699-4A20-AAF5-6286B821C973}" type="parTrans" cxnId="{6F940E54-9AB4-4845-A1CD-AC4C5897302A}">
      <dgm:prSet/>
      <dgm:spPr/>
      <dgm:t>
        <a:bodyPr/>
        <a:lstStyle/>
        <a:p>
          <a:endParaRPr lang="en-US"/>
        </a:p>
      </dgm:t>
    </dgm:pt>
    <dgm:pt modelId="{B6474765-5F47-4C8A-92B0-A3CFC55324F4}" type="sibTrans" cxnId="{6F940E54-9AB4-4845-A1CD-AC4C5897302A}">
      <dgm:prSet/>
      <dgm:spPr/>
      <dgm:t>
        <a:bodyPr/>
        <a:lstStyle/>
        <a:p>
          <a:endParaRPr lang="en-US"/>
        </a:p>
      </dgm:t>
    </dgm:pt>
    <dgm:pt modelId="{46D7A50D-BD7A-45B1-9F48-77E9907E778A}">
      <dgm:prSet/>
      <dgm:spPr/>
      <dgm:t>
        <a:bodyPr/>
        <a:lstStyle/>
        <a:p>
          <a:pPr rtl="0"/>
          <a:r>
            <a:rPr lang="en-US" b="1" u="sng" dirty="0"/>
            <a:t>Income tax Clearance</a:t>
          </a:r>
          <a:endParaRPr lang="en-US" dirty="0"/>
        </a:p>
      </dgm:t>
    </dgm:pt>
    <dgm:pt modelId="{2EA1D0FE-3E5A-4F05-A672-FB1E413D223B}" type="parTrans" cxnId="{C9954F24-EB14-4724-8263-5873782F1C72}">
      <dgm:prSet/>
      <dgm:spPr/>
      <dgm:t>
        <a:bodyPr/>
        <a:lstStyle/>
        <a:p>
          <a:endParaRPr lang="en-US"/>
        </a:p>
      </dgm:t>
    </dgm:pt>
    <dgm:pt modelId="{AB82B584-E384-49B5-A21C-171AC59B0EB2}" type="sibTrans" cxnId="{C9954F24-EB14-4724-8263-5873782F1C72}">
      <dgm:prSet/>
      <dgm:spPr/>
      <dgm:t>
        <a:bodyPr/>
        <a:lstStyle/>
        <a:p>
          <a:endParaRPr lang="en-US"/>
        </a:p>
      </dgm:t>
    </dgm:pt>
    <dgm:pt modelId="{51A10BFB-DF12-4767-80D2-83E2AF63768F}" type="pres">
      <dgm:prSet presAssocID="{388DC560-9477-4035-9BE9-4ED98B04A151}" presName="diagram" presStyleCnt="0">
        <dgm:presLayoutVars>
          <dgm:dir/>
          <dgm:resizeHandles val="exact"/>
        </dgm:presLayoutVars>
      </dgm:prSet>
      <dgm:spPr/>
    </dgm:pt>
    <dgm:pt modelId="{7F7B7251-8115-4FC8-843E-298F8A986725}" type="pres">
      <dgm:prSet presAssocID="{A8CA3651-DF91-4B05-8C87-A488C43F5C73}" presName="node" presStyleLbl="node1" presStyleIdx="0" presStyleCnt="2">
        <dgm:presLayoutVars>
          <dgm:bulletEnabled val="1"/>
        </dgm:presLayoutVars>
      </dgm:prSet>
      <dgm:spPr/>
    </dgm:pt>
    <dgm:pt modelId="{24613E30-CF1C-49F8-A159-DD442F5F88EE}" type="pres">
      <dgm:prSet presAssocID="{5D520A47-41C2-4435-B3B1-C0F3BC911170}" presName="sibTrans" presStyleCnt="0"/>
      <dgm:spPr/>
    </dgm:pt>
    <dgm:pt modelId="{5324D07E-1AF2-4EC3-808E-1190359ED8B4}" type="pres">
      <dgm:prSet presAssocID="{46D7A50D-BD7A-45B1-9F48-77E9907E778A}" presName="node" presStyleLbl="node1" presStyleIdx="1" presStyleCnt="2">
        <dgm:presLayoutVars>
          <dgm:bulletEnabled val="1"/>
        </dgm:presLayoutVars>
      </dgm:prSet>
      <dgm:spPr/>
    </dgm:pt>
  </dgm:ptLst>
  <dgm:cxnLst>
    <dgm:cxn modelId="{6EA68B21-6209-4CAB-B95B-F29A2A40A8BD}" type="presOf" srcId="{D519EDE3-A951-42E3-BF50-89FF54647F32}" destId="{7F7B7251-8115-4FC8-843E-298F8A986725}" srcOrd="0" destOrd="1" presId="urn:microsoft.com/office/officeart/2005/8/layout/default#1"/>
    <dgm:cxn modelId="{C9954F24-EB14-4724-8263-5873782F1C72}" srcId="{388DC560-9477-4035-9BE9-4ED98B04A151}" destId="{46D7A50D-BD7A-45B1-9F48-77E9907E778A}" srcOrd="1" destOrd="0" parTransId="{2EA1D0FE-3E5A-4F05-A672-FB1E413D223B}" sibTransId="{AB82B584-E384-49B5-A21C-171AC59B0EB2}"/>
    <dgm:cxn modelId="{3FCF5C3C-F20C-4008-BF25-9E8B2BC01DC9}" srcId="{388DC560-9477-4035-9BE9-4ED98B04A151}" destId="{A8CA3651-DF91-4B05-8C87-A488C43F5C73}" srcOrd="0" destOrd="0" parTransId="{07E93058-2A9C-4041-A53A-06FF31354834}" sibTransId="{5D520A47-41C2-4435-B3B1-C0F3BC911170}"/>
    <dgm:cxn modelId="{B5DB345C-BB85-462E-AA2A-5FA2513597E3}" type="presOf" srcId="{388DC560-9477-4035-9BE9-4ED98B04A151}" destId="{51A10BFB-DF12-4767-80D2-83E2AF63768F}" srcOrd="0" destOrd="0" presId="urn:microsoft.com/office/officeart/2005/8/layout/default#1"/>
    <dgm:cxn modelId="{DD97D951-E85E-4022-857D-F35C83D2456F}" type="presOf" srcId="{46D7A50D-BD7A-45B1-9F48-77E9907E778A}" destId="{5324D07E-1AF2-4EC3-808E-1190359ED8B4}" srcOrd="0" destOrd="0" presId="urn:microsoft.com/office/officeart/2005/8/layout/default#1"/>
    <dgm:cxn modelId="{6F940E54-9AB4-4845-A1CD-AC4C5897302A}" srcId="{A8CA3651-DF91-4B05-8C87-A488C43F5C73}" destId="{E1BCF25D-165E-494F-BD61-DE62EEFE551B}" srcOrd="1" destOrd="0" parTransId="{DFBEFD8B-5699-4A20-AAF5-6286B821C973}" sibTransId="{B6474765-5F47-4C8A-92B0-A3CFC55324F4}"/>
    <dgm:cxn modelId="{A5A08D9E-EF28-4061-8EBA-D97DE9CA3783}" type="presOf" srcId="{A8CA3651-DF91-4B05-8C87-A488C43F5C73}" destId="{7F7B7251-8115-4FC8-843E-298F8A986725}" srcOrd="0" destOrd="0" presId="urn:microsoft.com/office/officeart/2005/8/layout/default#1"/>
    <dgm:cxn modelId="{AEFF83B4-2AA1-4574-983A-BC8C2AE9118B}" srcId="{A8CA3651-DF91-4B05-8C87-A488C43F5C73}" destId="{D519EDE3-A951-42E3-BF50-89FF54647F32}" srcOrd="0" destOrd="0" parTransId="{705C59B6-1F9A-4296-9D2A-C269E8335DD3}" sibTransId="{03A92391-61A5-4C4C-8640-DDC8DB1FC24C}"/>
    <dgm:cxn modelId="{C32C16E3-7676-46E7-86B0-257D026EBB3E}" type="presOf" srcId="{E1BCF25D-165E-494F-BD61-DE62EEFE551B}" destId="{7F7B7251-8115-4FC8-843E-298F8A986725}" srcOrd="0" destOrd="2" presId="urn:microsoft.com/office/officeart/2005/8/layout/default#1"/>
    <dgm:cxn modelId="{5D92BD14-5424-454A-8832-0735E7036AD4}" type="presParOf" srcId="{51A10BFB-DF12-4767-80D2-83E2AF63768F}" destId="{7F7B7251-8115-4FC8-843E-298F8A986725}" srcOrd="0" destOrd="0" presId="urn:microsoft.com/office/officeart/2005/8/layout/default#1"/>
    <dgm:cxn modelId="{5FC1C393-A2A9-468F-BF26-81A87C0D589B}" type="presParOf" srcId="{51A10BFB-DF12-4767-80D2-83E2AF63768F}" destId="{24613E30-CF1C-49F8-A159-DD442F5F88EE}" srcOrd="1" destOrd="0" presId="urn:microsoft.com/office/officeart/2005/8/layout/default#1"/>
    <dgm:cxn modelId="{FD46A9F1-6901-4538-81E2-2EADC3B49C5F}" type="presParOf" srcId="{51A10BFB-DF12-4767-80D2-83E2AF63768F}" destId="{5324D07E-1AF2-4EC3-808E-1190359ED8B4}" srcOrd="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88BCBCF3-A2A9-4DFD-AE37-0646FE46EFF9}" type="doc">
      <dgm:prSet loTypeId="urn:microsoft.com/office/officeart/2005/8/layout/vList2" loCatId="list" qsTypeId="urn:microsoft.com/office/officeart/2005/8/quickstyle/simple1" qsCatId="simple" csTypeId="urn:microsoft.com/office/officeart/2005/8/colors/colorful1#9" csCatId="colorful"/>
      <dgm:spPr/>
      <dgm:t>
        <a:bodyPr/>
        <a:lstStyle/>
        <a:p>
          <a:endParaRPr lang="en-US"/>
        </a:p>
      </dgm:t>
    </dgm:pt>
    <dgm:pt modelId="{188E7C42-D165-4469-912D-3440A451F6BA}">
      <dgm:prSet/>
      <dgm:spPr/>
      <dgm:t>
        <a:bodyPr/>
        <a:lstStyle/>
        <a:p>
          <a:pPr rtl="0"/>
          <a:r>
            <a:rPr lang="en-US"/>
            <a:t>Fees for Due Diligence carried out in South Africa?</a:t>
          </a:r>
        </a:p>
      </dgm:t>
    </dgm:pt>
    <dgm:pt modelId="{68C489A4-35DC-4739-B048-801050B3E3A1}" type="parTrans" cxnId="{ACF68E61-37C4-4012-9957-F7939F0D2339}">
      <dgm:prSet/>
      <dgm:spPr/>
      <dgm:t>
        <a:bodyPr/>
        <a:lstStyle/>
        <a:p>
          <a:endParaRPr lang="en-US"/>
        </a:p>
      </dgm:t>
    </dgm:pt>
    <dgm:pt modelId="{86CB2F85-E149-4EAB-8EC9-0DBAB9A7014F}" type="sibTrans" cxnId="{ACF68E61-37C4-4012-9957-F7939F0D2339}">
      <dgm:prSet/>
      <dgm:spPr/>
      <dgm:t>
        <a:bodyPr/>
        <a:lstStyle/>
        <a:p>
          <a:endParaRPr lang="en-US"/>
        </a:p>
      </dgm:t>
    </dgm:pt>
    <dgm:pt modelId="{0D56EF45-7088-419A-B5D9-63633563A196}">
      <dgm:prSet/>
      <dgm:spPr/>
      <dgm:t>
        <a:bodyPr/>
        <a:lstStyle/>
        <a:p>
          <a:pPr rtl="0"/>
          <a:r>
            <a:rPr lang="en-US"/>
            <a:t>Fees to Foreign Recruitment Agency in</a:t>
          </a:r>
        </a:p>
      </dgm:t>
    </dgm:pt>
    <dgm:pt modelId="{BB239C21-1CC1-4290-AC3F-1BC81710DDBD}" type="parTrans" cxnId="{31F4F1C3-5C14-45A1-BBA4-35347A8B8268}">
      <dgm:prSet/>
      <dgm:spPr/>
      <dgm:t>
        <a:bodyPr/>
        <a:lstStyle/>
        <a:p>
          <a:endParaRPr lang="en-US"/>
        </a:p>
      </dgm:t>
    </dgm:pt>
    <dgm:pt modelId="{33184D72-12A6-40D3-8584-E63FDF48FAAD}" type="sibTrans" cxnId="{31F4F1C3-5C14-45A1-BBA4-35347A8B8268}">
      <dgm:prSet/>
      <dgm:spPr/>
      <dgm:t>
        <a:bodyPr/>
        <a:lstStyle/>
        <a:p>
          <a:endParaRPr lang="en-US"/>
        </a:p>
      </dgm:t>
    </dgm:pt>
    <dgm:pt modelId="{A2040900-F258-4C1C-ABEA-079F89AA3440}">
      <dgm:prSet/>
      <dgm:spPr/>
      <dgm:t>
        <a:bodyPr/>
        <a:lstStyle/>
        <a:p>
          <a:pPr rtl="0"/>
          <a:r>
            <a:rPr lang="en-US"/>
            <a:t>Resident of South Africa </a:t>
          </a:r>
        </a:p>
      </dgm:t>
    </dgm:pt>
    <dgm:pt modelId="{17F6A54C-7E06-47CB-BB13-F7CDD5F0473A}" type="parTrans" cxnId="{DE7E78F9-9CB9-4DE9-85C2-3BA7FD198E47}">
      <dgm:prSet/>
      <dgm:spPr/>
      <dgm:t>
        <a:bodyPr/>
        <a:lstStyle/>
        <a:p>
          <a:endParaRPr lang="en-US"/>
        </a:p>
      </dgm:t>
    </dgm:pt>
    <dgm:pt modelId="{231C4E8A-BDC8-4A10-ACC2-C61064B555B9}" type="sibTrans" cxnId="{DE7E78F9-9CB9-4DE9-85C2-3BA7FD198E47}">
      <dgm:prSet/>
      <dgm:spPr/>
      <dgm:t>
        <a:bodyPr/>
        <a:lstStyle/>
        <a:p>
          <a:endParaRPr lang="en-US"/>
        </a:p>
      </dgm:t>
    </dgm:pt>
    <dgm:pt modelId="{C9E44938-887F-400A-920B-A4E0BFAC255C}">
      <dgm:prSet/>
      <dgm:spPr/>
      <dgm:t>
        <a:bodyPr/>
        <a:lstStyle/>
        <a:p>
          <a:pPr rtl="0"/>
          <a:r>
            <a:rPr lang="en-US"/>
            <a:t>Resident of USA</a:t>
          </a:r>
        </a:p>
      </dgm:t>
    </dgm:pt>
    <dgm:pt modelId="{5AE3010A-D1B9-4F1F-B251-29CE2CE18530}" type="parTrans" cxnId="{8146B321-B481-4954-95A4-5E8AB2ACC7F8}">
      <dgm:prSet/>
      <dgm:spPr/>
      <dgm:t>
        <a:bodyPr/>
        <a:lstStyle/>
        <a:p>
          <a:endParaRPr lang="en-US"/>
        </a:p>
      </dgm:t>
    </dgm:pt>
    <dgm:pt modelId="{9D8E560B-CDF5-4830-B6D3-78FCBDA8D5CF}" type="sibTrans" cxnId="{8146B321-B481-4954-95A4-5E8AB2ACC7F8}">
      <dgm:prSet/>
      <dgm:spPr/>
      <dgm:t>
        <a:bodyPr/>
        <a:lstStyle/>
        <a:p>
          <a:endParaRPr lang="en-US"/>
        </a:p>
      </dgm:t>
    </dgm:pt>
    <dgm:pt modelId="{5EF647C9-F710-423D-91F1-7D09E06AEDF7}">
      <dgm:prSet/>
      <dgm:spPr/>
      <dgm:t>
        <a:bodyPr/>
        <a:lstStyle/>
        <a:p>
          <a:pPr rtl="0"/>
          <a:r>
            <a:rPr lang="en-US"/>
            <a:t>Fees for Repair of Imported Machinery to USA Co.</a:t>
          </a:r>
        </a:p>
      </dgm:t>
    </dgm:pt>
    <dgm:pt modelId="{9DDECEA0-B717-44CD-B693-3A8B5EDF1681}" type="parTrans" cxnId="{14FD36E4-3994-4364-B74E-4FD9CC6C8B7B}">
      <dgm:prSet/>
      <dgm:spPr/>
      <dgm:t>
        <a:bodyPr/>
        <a:lstStyle/>
        <a:p>
          <a:endParaRPr lang="en-US"/>
        </a:p>
      </dgm:t>
    </dgm:pt>
    <dgm:pt modelId="{A274877B-B242-4A54-B2E4-29F19BB4B4E5}" type="sibTrans" cxnId="{14FD36E4-3994-4364-B74E-4FD9CC6C8B7B}">
      <dgm:prSet/>
      <dgm:spPr/>
      <dgm:t>
        <a:bodyPr/>
        <a:lstStyle/>
        <a:p>
          <a:endParaRPr lang="en-US"/>
        </a:p>
      </dgm:t>
    </dgm:pt>
    <dgm:pt modelId="{7B35D791-3AFE-426A-B52D-2E768BCE4827}">
      <dgm:prSet/>
      <dgm:spPr/>
      <dgm:t>
        <a:bodyPr/>
        <a:lstStyle/>
        <a:p>
          <a:pPr rtl="0"/>
          <a:r>
            <a:rPr lang="en-US"/>
            <a:t>Fees for technical service paid to UAE Company which does not have clause of ‘</a:t>
          </a:r>
          <a:r>
            <a:rPr lang="en-US" i="1"/>
            <a:t>FTS</a:t>
          </a:r>
          <a:r>
            <a:rPr lang="en-US"/>
            <a:t>’?</a:t>
          </a:r>
        </a:p>
      </dgm:t>
    </dgm:pt>
    <dgm:pt modelId="{974EEB0F-335A-4A5A-A5AE-1EF202A242B2}" type="parTrans" cxnId="{7963A993-79EA-4987-A782-34DF03A777D5}">
      <dgm:prSet/>
      <dgm:spPr/>
      <dgm:t>
        <a:bodyPr/>
        <a:lstStyle/>
        <a:p>
          <a:endParaRPr lang="en-US"/>
        </a:p>
      </dgm:t>
    </dgm:pt>
    <dgm:pt modelId="{44DC922D-F49B-4F83-9AAF-23F7263EDDE3}" type="sibTrans" cxnId="{7963A993-79EA-4987-A782-34DF03A777D5}">
      <dgm:prSet/>
      <dgm:spPr/>
      <dgm:t>
        <a:bodyPr/>
        <a:lstStyle/>
        <a:p>
          <a:endParaRPr lang="en-US"/>
        </a:p>
      </dgm:t>
    </dgm:pt>
    <dgm:pt modelId="{4FB4B8FE-52C4-45D1-A4BC-92C55DB226F9}" type="pres">
      <dgm:prSet presAssocID="{88BCBCF3-A2A9-4DFD-AE37-0646FE46EFF9}" presName="linear" presStyleCnt="0">
        <dgm:presLayoutVars>
          <dgm:animLvl val="lvl"/>
          <dgm:resizeHandles val="exact"/>
        </dgm:presLayoutVars>
      </dgm:prSet>
      <dgm:spPr/>
    </dgm:pt>
    <dgm:pt modelId="{2A2366F1-1D42-4E53-BB74-68C0F213ABEA}" type="pres">
      <dgm:prSet presAssocID="{188E7C42-D165-4469-912D-3440A451F6BA}" presName="parentText" presStyleLbl="node1" presStyleIdx="0" presStyleCnt="4">
        <dgm:presLayoutVars>
          <dgm:chMax val="0"/>
          <dgm:bulletEnabled val="1"/>
        </dgm:presLayoutVars>
      </dgm:prSet>
      <dgm:spPr/>
    </dgm:pt>
    <dgm:pt modelId="{7FEEBF14-E2F2-466A-ACD1-F8E373F5CC1B}" type="pres">
      <dgm:prSet presAssocID="{86CB2F85-E149-4EAB-8EC9-0DBAB9A7014F}" presName="spacer" presStyleCnt="0"/>
      <dgm:spPr/>
    </dgm:pt>
    <dgm:pt modelId="{4F8A2180-23AD-4F03-AD2E-E3376DF2DA1D}" type="pres">
      <dgm:prSet presAssocID="{0D56EF45-7088-419A-B5D9-63633563A196}" presName="parentText" presStyleLbl="node1" presStyleIdx="1" presStyleCnt="4">
        <dgm:presLayoutVars>
          <dgm:chMax val="0"/>
          <dgm:bulletEnabled val="1"/>
        </dgm:presLayoutVars>
      </dgm:prSet>
      <dgm:spPr/>
    </dgm:pt>
    <dgm:pt modelId="{A3C0655B-FB2C-4C73-A464-23632D2B98C9}" type="pres">
      <dgm:prSet presAssocID="{0D56EF45-7088-419A-B5D9-63633563A196}" presName="childText" presStyleLbl="revTx" presStyleIdx="0" presStyleCnt="1">
        <dgm:presLayoutVars>
          <dgm:bulletEnabled val="1"/>
        </dgm:presLayoutVars>
      </dgm:prSet>
      <dgm:spPr/>
    </dgm:pt>
    <dgm:pt modelId="{C350FB22-3AD8-4F2A-8AE4-FA14110B195C}" type="pres">
      <dgm:prSet presAssocID="{5EF647C9-F710-423D-91F1-7D09E06AEDF7}" presName="parentText" presStyleLbl="node1" presStyleIdx="2" presStyleCnt="4">
        <dgm:presLayoutVars>
          <dgm:chMax val="0"/>
          <dgm:bulletEnabled val="1"/>
        </dgm:presLayoutVars>
      </dgm:prSet>
      <dgm:spPr/>
    </dgm:pt>
    <dgm:pt modelId="{3232FF5F-C366-4857-83FC-CDB4161EDF8D}" type="pres">
      <dgm:prSet presAssocID="{A274877B-B242-4A54-B2E4-29F19BB4B4E5}" presName="spacer" presStyleCnt="0"/>
      <dgm:spPr/>
    </dgm:pt>
    <dgm:pt modelId="{23C877A0-255E-4DEB-BC79-50CC01093582}" type="pres">
      <dgm:prSet presAssocID="{7B35D791-3AFE-426A-B52D-2E768BCE4827}" presName="parentText" presStyleLbl="node1" presStyleIdx="3" presStyleCnt="4">
        <dgm:presLayoutVars>
          <dgm:chMax val="0"/>
          <dgm:bulletEnabled val="1"/>
        </dgm:presLayoutVars>
      </dgm:prSet>
      <dgm:spPr/>
    </dgm:pt>
  </dgm:ptLst>
  <dgm:cxnLst>
    <dgm:cxn modelId="{533BF405-8BA7-4FBA-9535-EC3B2EF38076}" type="presOf" srcId="{188E7C42-D165-4469-912D-3440A451F6BA}" destId="{2A2366F1-1D42-4E53-BB74-68C0F213ABEA}" srcOrd="0" destOrd="0" presId="urn:microsoft.com/office/officeart/2005/8/layout/vList2"/>
    <dgm:cxn modelId="{8146B321-B481-4954-95A4-5E8AB2ACC7F8}" srcId="{0D56EF45-7088-419A-B5D9-63633563A196}" destId="{C9E44938-887F-400A-920B-A4E0BFAC255C}" srcOrd="1" destOrd="0" parTransId="{5AE3010A-D1B9-4F1F-B251-29CE2CE18530}" sibTransId="{9D8E560B-CDF5-4830-B6D3-78FCBDA8D5CF}"/>
    <dgm:cxn modelId="{9FCDE825-975B-43BD-802B-186A3E1526E9}" type="presOf" srcId="{7B35D791-3AFE-426A-B52D-2E768BCE4827}" destId="{23C877A0-255E-4DEB-BC79-50CC01093582}" srcOrd="0" destOrd="0" presId="urn:microsoft.com/office/officeart/2005/8/layout/vList2"/>
    <dgm:cxn modelId="{ACF68E61-37C4-4012-9957-F7939F0D2339}" srcId="{88BCBCF3-A2A9-4DFD-AE37-0646FE46EFF9}" destId="{188E7C42-D165-4469-912D-3440A451F6BA}" srcOrd="0" destOrd="0" parTransId="{68C489A4-35DC-4739-B048-801050B3E3A1}" sibTransId="{86CB2F85-E149-4EAB-8EC9-0DBAB9A7014F}"/>
    <dgm:cxn modelId="{B71CA54D-EA28-4433-817D-1520109FC055}" type="presOf" srcId="{5EF647C9-F710-423D-91F1-7D09E06AEDF7}" destId="{C350FB22-3AD8-4F2A-8AE4-FA14110B195C}" srcOrd="0" destOrd="0" presId="urn:microsoft.com/office/officeart/2005/8/layout/vList2"/>
    <dgm:cxn modelId="{7963A993-79EA-4987-A782-34DF03A777D5}" srcId="{88BCBCF3-A2A9-4DFD-AE37-0646FE46EFF9}" destId="{7B35D791-3AFE-426A-B52D-2E768BCE4827}" srcOrd="3" destOrd="0" parTransId="{974EEB0F-335A-4A5A-A5AE-1EF202A242B2}" sibTransId="{44DC922D-F49B-4F83-9AAF-23F7263EDDE3}"/>
    <dgm:cxn modelId="{702E289C-558B-484D-96E7-CA011D024CF9}" type="presOf" srcId="{A2040900-F258-4C1C-ABEA-079F89AA3440}" destId="{A3C0655B-FB2C-4C73-A464-23632D2B98C9}" srcOrd="0" destOrd="0" presId="urn:microsoft.com/office/officeart/2005/8/layout/vList2"/>
    <dgm:cxn modelId="{93E398AF-BA58-47CD-8E2C-D7261A875BEB}" type="presOf" srcId="{88BCBCF3-A2A9-4DFD-AE37-0646FE46EFF9}" destId="{4FB4B8FE-52C4-45D1-A4BC-92C55DB226F9}" srcOrd="0" destOrd="0" presId="urn:microsoft.com/office/officeart/2005/8/layout/vList2"/>
    <dgm:cxn modelId="{31F4F1C3-5C14-45A1-BBA4-35347A8B8268}" srcId="{88BCBCF3-A2A9-4DFD-AE37-0646FE46EFF9}" destId="{0D56EF45-7088-419A-B5D9-63633563A196}" srcOrd="1" destOrd="0" parTransId="{BB239C21-1CC1-4290-AC3F-1BC81710DDBD}" sibTransId="{33184D72-12A6-40D3-8584-E63FDF48FAAD}"/>
    <dgm:cxn modelId="{14FD36E4-3994-4364-B74E-4FD9CC6C8B7B}" srcId="{88BCBCF3-A2A9-4DFD-AE37-0646FE46EFF9}" destId="{5EF647C9-F710-423D-91F1-7D09E06AEDF7}" srcOrd="2" destOrd="0" parTransId="{9DDECEA0-B717-44CD-B693-3A8B5EDF1681}" sibTransId="{A274877B-B242-4A54-B2E4-29F19BB4B4E5}"/>
    <dgm:cxn modelId="{410E34F0-744C-4DF3-B538-8C4B8A6118FC}" type="presOf" srcId="{0D56EF45-7088-419A-B5D9-63633563A196}" destId="{4F8A2180-23AD-4F03-AD2E-E3376DF2DA1D}" srcOrd="0" destOrd="0" presId="urn:microsoft.com/office/officeart/2005/8/layout/vList2"/>
    <dgm:cxn modelId="{8A79FCF2-E3D4-40FE-B35E-B0020D01C981}" type="presOf" srcId="{C9E44938-887F-400A-920B-A4E0BFAC255C}" destId="{A3C0655B-FB2C-4C73-A464-23632D2B98C9}" srcOrd="0" destOrd="1" presId="urn:microsoft.com/office/officeart/2005/8/layout/vList2"/>
    <dgm:cxn modelId="{DE7E78F9-9CB9-4DE9-85C2-3BA7FD198E47}" srcId="{0D56EF45-7088-419A-B5D9-63633563A196}" destId="{A2040900-F258-4C1C-ABEA-079F89AA3440}" srcOrd="0" destOrd="0" parTransId="{17F6A54C-7E06-47CB-BB13-F7CDD5F0473A}" sibTransId="{231C4E8A-BDC8-4A10-ACC2-C61064B555B9}"/>
    <dgm:cxn modelId="{7BEFE429-5AB8-4B04-9709-66ECE66BD26F}" type="presParOf" srcId="{4FB4B8FE-52C4-45D1-A4BC-92C55DB226F9}" destId="{2A2366F1-1D42-4E53-BB74-68C0F213ABEA}" srcOrd="0" destOrd="0" presId="urn:microsoft.com/office/officeart/2005/8/layout/vList2"/>
    <dgm:cxn modelId="{CA790FC3-6806-49C9-B16F-9DF828597DE3}" type="presParOf" srcId="{4FB4B8FE-52C4-45D1-A4BC-92C55DB226F9}" destId="{7FEEBF14-E2F2-466A-ACD1-F8E373F5CC1B}" srcOrd="1" destOrd="0" presId="urn:microsoft.com/office/officeart/2005/8/layout/vList2"/>
    <dgm:cxn modelId="{295B6F0F-D8A6-4BA4-BDB7-273BF40CA946}" type="presParOf" srcId="{4FB4B8FE-52C4-45D1-A4BC-92C55DB226F9}" destId="{4F8A2180-23AD-4F03-AD2E-E3376DF2DA1D}" srcOrd="2" destOrd="0" presId="urn:microsoft.com/office/officeart/2005/8/layout/vList2"/>
    <dgm:cxn modelId="{9B8FA5E2-C832-4F4B-BDEB-15412516A2A8}" type="presParOf" srcId="{4FB4B8FE-52C4-45D1-A4BC-92C55DB226F9}" destId="{A3C0655B-FB2C-4C73-A464-23632D2B98C9}" srcOrd="3" destOrd="0" presId="urn:microsoft.com/office/officeart/2005/8/layout/vList2"/>
    <dgm:cxn modelId="{96B85FC4-051F-45FA-90A0-F3AC5AB2B4A5}" type="presParOf" srcId="{4FB4B8FE-52C4-45D1-A4BC-92C55DB226F9}" destId="{C350FB22-3AD8-4F2A-8AE4-FA14110B195C}" srcOrd="4" destOrd="0" presId="urn:microsoft.com/office/officeart/2005/8/layout/vList2"/>
    <dgm:cxn modelId="{F7B57E80-8134-4A0D-B6C9-352752BE686A}" type="presParOf" srcId="{4FB4B8FE-52C4-45D1-A4BC-92C55DB226F9}" destId="{3232FF5F-C366-4857-83FC-CDB4161EDF8D}" srcOrd="5" destOrd="0" presId="urn:microsoft.com/office/officeart/2005/8/layout/vList2"/>
    <dgm:cxn modelId="{B364F3AF-40C1-4CD1-B393-843840635FFC}" type="presParOf" srcId="{4FB4B8FE-52C4-45D1-A4BC-92C55DB226F9}" destId="{23C877A0-255E-4DEB-BC79-50CC0109358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AE2CD3BF-F54F-4598-A631-174D5A2F05A8}"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AF8660F0-2417-4D76-8B61-77B6F1203E69}">
      <dgm:prSet/>
      <dgm:spPr/>
      <dgm:t>
        <a:bodyPr/>
        <a:lstStyle/>
        <a:p>
          <a:pPr rtl="0"/>
          <a:r>
            <a:rPr lang="en-US" dirty="0"/>
            <a:t>Most Favored Nation Clause</a:t>
          </a:r>
        </a:p>
      </dgm:t>
    </dgm:pt>
    <dgm:pt modelId="{7DC8BC1A-308F-4ED6-A7C5-5D558D725D7F}" type="parTrans" cxnId="{94669D92-5A7C-4655-B7FD-B6FA08B73DA5}">
      <dgm:prSet/>
      <dgm:spPr/>
      <dgm:t>
        <a:bodyPr/>
        <a:lstStyle/>
        <a:p>
          <a:endParaRPr lang="en-US"/>
        </a:p>
      </dgm:t>
    </dgm:pt>
    <dgm:pt modelId="{D915F401-4BF0-4B66-B8C1-EC8F8EC96DE5}" type="sibTrans" cxnId="{94669D92-5A7C-4655-B7FD-B6FA08B73DA5}">
      <dgm:prSet/>
      <dgm:spPr/>
      <dgm:t>
        <a:bodyPr/>
        <a:lstStyle/>
        <a:p>
          <a:endParaRPr lang="en-US"/>
        </a:p>
      </dgm:t>
    </dgm:pt>
    <dgm:pt modelId="{6BE59294-DB91-43D6-AC5E-6388F8A6A0CA}">
      <dgm:prSet/>
      <dgm:spPr/>
      <dgm:t>
        <a:bodyPr/>
        <a:lstStyle/>
        <a:p>
          <a:pPr rtl="0"/>
          <a:r>
            <a:rPr lang="en-US" dirty="0"/>
            <a:t>Independent Personal Services</a:t>
          </a:r>
        </a:p>
      </dgm:t>
    </dgm:pt>
    <dgm:pt modelId="{107E29D1-C2AB-439C-87B6-3D31AD63877D}" type="parTrans" cxnId="{C6E5D016-5385-441E-89C8-D66FB433FC23}">
      <dgm:prSet/>
      <dgm:spPr/>
      <dgm:t>
        <a:bodyPr/>
        <a:lstStyle/>
        <a:p>
          <a:endParaRPr lang="en-US"/>
        </a:p>
      </dgm:t>
    </dgm:pt>
    <dgm:pt modelId="{186FD880-59FA-4697-ABAF-642F154C28A3}" type="sibTrans" cxnId="{C6E5D016-5385-441E-89C8-D66FB433FC23}">
      <dgm:prSet/>
      <dgm:spPr/>
      <dgm:t>
        <a:bodyPr/>
        <a:lstStyle/>
        <a:p>
          <a:endParaRPr lang="en-US"/>
        </a:p>
      </dgm:t>
    </dgm:pt>
    <dgm:pt modelId="{34B226F3-5DFB-4171-A8B9-BCB191D604EF}" type="pres">
      <dgm:prSet presAssocID="{AE2CD3BF-F54F-4598-A631-174D5A2F05A8}" presName="linear" presStyleCnt="0">
        <dgm:presLayoutVars>
          <dgm:animLvl val="lvl"/>
          <dgm:resizeHandles val="exact"/>
        </dgm:presLayoutVars>
      </dgm:prSet>
      <dgm:spPr/>
    </dgm:pt>
    <dgm:pt modelId="{AD8E039B-06AA-4638-8A43-03621870517D}" type="pres">
      <dgm:prSet presAssocID="{AF8660F0-2417-4D76-8B61-77B6F1203E69}" presName="parentText" presStyleLbl="node1" presStyleIdx="0" presStyleCnt="2">
        <dgm:presLayoutVars>
          <dgm:chMax val="0"/>
          <dgm:bulletEnabled val="1"/>
        </dgm:presLayoutVars>
      </dgm:prSet>
      <dgm:spPr/>
    </dgm:pt>
    <dgm:pt modelId="{A48A2ABF-36F2-443A-A6DE-68C560A0146A}" type="pres">
      <dgm:prSet presAssocID="{D915F401-4BF0-4B66-B8C1-EC8F8EC96DE5}" presName="spacer" presStyleCnt="0"/>
      <dgm:spPr/>
    </dgm:pt>
    <dgm:pt modelId="{FC9A5C94-CFA0-4C3E-9591-1DF7C5434D80}" type="pres">
      <dgm:prSet presAssocID="{6BE59294-DB91-43D6-AC5E-6388F8A6A0CA}" presName="parentText" presStyleLbl="node1" presStyleIdx="1" presStyleCnt="2">
        <dgm:presLayoutVars>
          <dgm:chMax val="0"/>
          <dgm:bulletEnabled val="1"/>
        </dgm:presLayoutVars>
      </dgm:prSet>
      <dgm:spPr/>
    </dgm:pt>
  </dgm:ptLst>
  <dgm:cxnLst>
    <dgm:cxn modelId="{C6E5D016-5385-441E-89C8-D66FB433FC23}" srcId="{AE2CD3BF-F54F-4598-A631-174D5A2F05A8}" destId="{6BE59294-DB91-43D6-AC5E-6388F8A6A0CA}" srcOrd="1" destOrd="0" parTransId="{107E29D1-C2AB-439C-87B6-3D31AD63877D}" sibTransId="{186FD880-59FA-4697-ABAF-642F154C28A3}"/>
    <dgm:cxn modelId="{E2BD5D67-3276-416B-97FF-A872F68E9AEC}" type="presOf" srcId="{6BE59294-DB91-43D6-AC5E-6388F8A6A0CA}" destId="{FC9A5C94-CFA0-4C3E-9591-1DF7C5434D80}" srcOrd="0" destOrd="0" presId="urn:microsoft.com/office/officeart/2005/8/layout/vList2"/>
    <dgm:cxn modelId="{0DC3FA85-39D3-443B-80E1-E4FCCE63B6F6}" type="presOf" srcId="{AE2CD3BF-F54F-4598-A631-174D5A2F05A8}" destId="{34B226F3-5DFB-4171-A8B9-BCB191D604EF}" srcOrd="0" destOrd="0" presId="urn:microsoft.com/office/officeart/2005/8/layout/vList2"/>
    <dgm:cxn modelId="{94669D92-5A7C-4655-B7FD-B6FA08B73DA5}" srcId="{AE2CD3BF-F54F-4598-A631-174D5A2F05A8}" destId="{AF8660F0-2417-4D76-8B61-77B6F1203E69}" srcOrd="0" destOrd="0" parTransId="{7DC8BC1A-308F-4ED6-A7C5-5D558D725D7F}" sibTransId="{D915F401-4BF0-4B66-B8C1-EC8F8EC96DE5}"/>
    <dgm:cxn modelId="{2B90F9E2-FF55-4E25-A864-08CB798B326C}" type="presOf" srcId="{AF8660F0-2417-4D76-8B61-77B6F1203E69}" destId="{AD8E039B-06AA-4638-8A43-03621870517D}" srcOrd="0" destOrd="0" presId="urn:microsoft.com/office/officeart/2005/8/layout/vList2"/>
    <dgm:cxn modelId="{53F6F2E8-54EB-4E27-98C8-4D8B30AD3754}" type="presParOf" srcId="{34B226F3-5DFB-4171-A8B9-BCB191D604EF}" destId="{AD8E039B-06AA-4638-8A43-03621870517D}" srcOrd="0" destOrd="0" presId="urn:microsoft.com/office/officeart/2005/8/layout/vList2"/>
    <dgm:cxn modelId="{E43F5C9F-B894-46B5-BCF9-235CF60ED034}" type="presParOf" srcId="{34B226F3-5DFB-4171-A8B9-BCB191D604EF}" destId="{A48A2ABF-36F2-443A-A6DE-68C560A0146A}" srcOrd="1" destOrd="0" presId="urn:microsoft.com/office/officeart/2005/8/layout/vList2"/>
    <dgm:cxn modelId="{C5F0D16E-7EC7-4E0C-9A90-42AAE597D79B}" type="presParOf" srcId="{34B226F3-5DFB-4171-A8B9-BCB191D604EF}" destId="{FC9A5C94-CFA0-4C3E-9591-1DF7C5434D80}"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98C6AF11-0438-4453-803B-ECD79ACEA064}" type="doc">
      <dgm:prSet loTypeId="urn:microsoft.com/office/officeart/2005/8/layout/vList2" loCatId="list" qsTypeId="urn:microsoft.com/office/officeart/2005/8/quickstyle/simple1" qsCatId="simple" csTypeId="urn:microsoft.com/office/officeart/2005/8/colors/colorful1#10" csCatId="colorful" phldr="1"/>
      <dgm:spPr/>
      <dgm:t>
        <a:bodyPr/>
        <a:lstStyle/>
        <a:p>
          <a:endParaRPr lang="en-IN"/>
        </a:p>
      </dgm:t>
    </dgm:pt>
    <dgm:pt modelId="{09FD08FA-E289-4E62-9981-381E6521A1FD}">
      <dgm:prSet/>
      <dgm:spPr/>
      <dgm:t>
        <a:bodyPr/>
        <a:lstStyle/>
        <a:p>
          <a:r>
            <a:rPr lang="en-US"/>
            <a:t>Right Florists (P.) Ltd. (32 taxmann.com 99)</a:t>
          </a:r>
          <a:endParaRPr lang="en-IN"/>
        </a:p>
      </dgm:t>
    </dgm:pt>
    <dgm:pt modelId="{DB600599-51C4-4E2F-BD19-CC6181A1B01D}" type="parTrans" cxnId="{C1FAC011-927A-4B91-A05B-31967908A85C}">
      <dgm:prSet/>
      <dgm:spPr/>
      <dgm:t>
        <a:bodyPr/>
        <a:lstStyle/>
        <a:p>
          <a:endParaRPr lang="en-IN"/>
        </a:p>
      </dgm:t>
    </dgm:pt>
    <dgm:pt modelId="{3B6793D8-9151-453F-A324-216A464AD852}" type="sibTrans" cxnId="{C1FAC011-927A-4B91-A05B-31967908A85C}">
      <dgm:prSet/>
      <dgm:spPr/>
      <dgm:t>
        <a:bodyPr/>
        <a:lstStyle/>
        <a:p>
          <a:endParaRPr lang="en-IN"/>
        </a:p>
      </dgm:t>
    </dgm:pt>
    <dgm:pt modelId="{BD418C51-51AD-4B3E-A514-9D81B05F0449}">
      <dgm:prSet/>
      <dgm:spPr/>
      <dgm:t>
        <a:bodyPr/>
        <a:lstStyle/>
        <a:p>
          <a:r>
            <a:rPr lang="en-US"/>
            <a:t>It is the Web-server and not the Website which constitutes a “Permanent Establishment” – examined only on the basis of website simplicitor and no other additional basis.</a:t>
          </a:r>
          <a:endParaRPr lang="en-IN"/>
        </a:p>
      </dgm:t>
    </dgm:pt>
    <dgm:pt modelId="{74FDA3CA-EA21-45FD-881D-12C0B139BEA3}" type="parTrans" cxnId="{26FF0FCE-7846-4582-A386-DA583CA06B51}">
      <dgm:prSet/>
      <dgm:spPr/>
      <dgm:t>
        <a:bodyPr/>
        <a:lstStyle/>
        <a:p>
          <a:endParaRPr lang="en-IN"/>
        </a:p>
      </dgm:t>
    </dgm:pt>
    <dgm:pt modelId="{7BFB2751-2A4B-4D94-8C84-88DCFB93B1DB}" type="sibTrans" cxnId="{26FF0FCE-7846-4582-A386-DA583CA06B51}">
      <dgm:prSet/>
      <dgm:spPr/>
      <dgm:t>
        <a:bodyPr/>
        <a:lstStyle/>
        <a:p>
          <a:endParaRPr lang="en-IN"/>
        </a:p>
      </dgm:t>
    </dgm:pt>
    <dgm:pt modelId="{972F76DF-8404-4AAB-847C-7B62D71BDF8F}">
      <dgm:prSet/>
      <dgm:spPr/>
      <dgm:t>
        <a:bodyPr/>
        <a:lstStyle/>
        <a:p>
          <a:r>
            <a:rPr lang="en-US"/>
            <a:t>eBay International AG (140 ITD 20)</a:t>
          </a:r>
          <a:endParaRPr lang="en-IN"/>
        </a:p>
      </dgm:t>
    </dgm:pt>
    <dgm:pt modelId="{66D79C75-E4B7-45F1-88D3-68207BAB4B54}" type="parTrans" cxnId="{489B3291-F3F5-4683-94EB-565FAA5904D6}">
      <dgm:prSet/>
      <dgm:spPr/>
      <dgm:t>
        <a:bodyPr/>
        <a:lstStyle/>
        <a:p>
          <a:endParaRPr lang="en-IN"/>
        </a:p>
      </dgm:t>
    </dgm:pt>
    <dgm:pt modelId="{17027692-9BBE-4B8B-A0D0-1B874A84FD72}" type="sibTrans" cxnId="{489B3291-F3F5-4683-94EB-565FAA5904D6}">
      <dgm:prSet/>
      <dgm:spPr/>
      <dgm:t>
        <a:bodyPr/>
        <a:lstStyle/>
        <a:p>
          <a:endParaRPr lang="en-IN"/>
        </a:p>
      </dgm:t>
    </dgm:pt>
    <dgm:pt modelId="{96374E31-1E62-45F5-9F1E-BEAD6A9FE4F9}">
      <dgm:prSet/>
      <dgm:spPr/>
      <dgm:t>
        <a:bodyPr/>
        <a:lstStyle/>
        <a:p>
          <a:r>
            <a:rPr lang="en-US"/>
            <a:t>User Fees paid by Indian users of website cannot be characterised as “Fees For Technical Services”</a:t>
          </a:r>
          <a:endParaRPr lang="en-IN"/>
        </a:p>
      </dgm:t>
    </dgm:pt>
    <dgm:pt modelId="{7E59B8F6-51DA-45CF-936A-C3B5C050FB46}" type="parTrans" cxnId="{A1F764F1-91D0-4830-B5FF-BC9C6EA5E4B5}">
      <dgm:prSet/>
      <dgm:spPr/>
      <dgm:t>
        <a:bodyPr/>
        <a:lstStyle/>
        <a:p>
          <a:endParaRPr lang="en-IN"/>
        </a:p>
      </dgm:t>
    </dgm:pt>
    <dgm:pt modelId="{58166444-4130-4128-BB93-AFC39F6A9E57}" type="sibTrans" cxnId="{A1F764F1-91D0-4830-B5FF-BC9C6EA5E4B5}">
      <dgm:prSet/>
      <dgm:spPr/>
      <dgm:t>
        <a:bodyPr/>
        <a:lstStyle/>
        <a:p>
          <a:endParaRPr lang="en-IN"/>
        </a:p>
      </dgm:t>
    </dgm:pt>
    <dgm:pt modelId="{32187317-917E-4044-AC24-45D2796C5B27}">
      <dgm:prSet/>
      <dgm:spPr/>
      <dgm:t>
        <a:bodyPr/>
        <a:lstStyle/>
        <a:p>
          <a:r>
            <a:rPr lang="en-US"/>
            <a:t>Pinstorm (2012) and Yahoo India (2011)</a:t>
          </a:r>
          <a:endParaRPr lang="en-IN"/>
        </a:p>
      </dgm:t>
    </dgm:pt>
    <dgm:pt modelId="{66929E91-F3F5-4078-A519-435E13F159EA}" type="parTrans" cxnId="{20AD4F87-CF94-46E4-A43B-9B6F72179F6D}">
      <dgm:prSet/>
      <dgm:spPr/>
      <dgm:t>
        <a:bodyPr/>
        <a:lstStyle/>
        <a:p>
          <a:endParaRPr lang="en-IN"/>
        </a:p>
      </dgm:t>
    </dgm:pt>
    <dgm:pt modelId="{6887A968-93B3-4117-85FF-8BFD55B19317}" type="sibTrans" cxnId="{20AD4F87-CF94-46E4-A43B-9B6F72179F6D}">
      <dgm:prSet/>
      <dgm:spPr/>
      <dgm:t>
        <a:bodyPr/>
        <a:lstStyle/>
        <a:p>
          <a:endParaRPr lang="en-IN"/>
        </a:p>
      </dgm:t>
    </dgm:pt>
    <dgm:pt modelId="{34628ECD-14AE-4BC1-9472-9910919D7B68}">
      <dgm:prSet/>
      <dgm:spPr/>
      <dgm:t>
        <a:bodyPr/>
        <a:lstStyle/>
        <a:p>
          <a:r>
            <a:rPr lang="en-US"/>
            <a:t>Whether payments for keyword advertising are for “use of equipment”—Held No</a:t>
          </a:r>
          <a:endParaRPr lang="en-IN"/>
        </a:p>
      </dgm:t>
    </dgm:pt>
    <dgm:pt modelId="{2468261A-1F55-48F3-98C9-2BCB064313E4}" type="parTrans" cxnId="{F246F23A-02EA-4B6C-9D41-3A67476109EB}">
      <dgm:prSet/>
      <dgm:spPr/>
      <dgm:t>
        <a:bodyPr/>
        <a:lstStyle/>
        <a:p>
          <a:endParaRPr lang="en-IN"/>
        </a:p>
      </dgm:t>
    </dgm:pt>
    <dgm:pt modelId="{5170F6CD-837B-4610-BAC4-43A5E4DDDEE8}" type="sibTrans" cxnId="{F246F23A-02EA-4B6C-9D41-3A67476109EB}">
      <dgm:prSet/>
      <dgm:spPr/>
      <dgm:t>
        <a:bodyPr/>
        <a:lstStyle/>
        <a:p>
          <a:endParaRPr lang="en-IN"/>
        </a:p>
      </dgm:t>
    </dgm:pt>
    <dgm:pt modelId="{1F002751-3BC9-44F7-A3F0-23EC277D9D10}">
      <dgm:prSet/>
      <dgm:spPr/>
      <dgm:t>
        <a:bodyPr/>
        <a:lstStyle/>
        <a:p>
          <a:r>
            <a:rPr lang="en-US"/>
            <a:t>Cross-border payments for E-learning courses and Online information </a:t>
          </a:r>
          <a:endParaRPr lang="en-IN"/>
        </a:p>
      </dgm:t>
    </dgm:pt>
    <dgm:pt modelId="{8536ED80-70D4-4A53-91BF-90CA4F31790B}" type="parTrans" cxnId="{A08C7E57-16D7-43D3-8B05-CEF6F63DB8F5}">
      <dgm:prSet/>
      <dgm:spPr/>
      <dgm:t>
        <a:bodyPr/>
        <a:lstStyle/>
        <a:p>
          <a:endParaRPr lang="en-IN"/>
        </a:p>
      </dgm:t>
    </dgm:pt>
    <dgm:pt modelId="{FD473B47-9AE9-4150-B8FB-DFB802BE7096}" type="sibTrans" cxnId="{A08C7E57-16D7-43D3-8B05-CEF6F63DB8F5}">
      <dgm:prSet/>
      <dgm:spPr/>
      <dgm:t>
        <a:bodyPr/>
        <a:lstStyle/>
        <a:p>
          <a:endParaRPr lang="en-IN"/>
        </a:p>
      </dgm:t>
    </dgm:pt>
    <dgm:pt modelId="{08A01E3C-06FF-46DF-8D7B-75F69D44C4D6}">
      <dgm:prSet/>
      <dgm:spPr/>
      <dgm:t>
        <a:bodyPr/>
        <a:lstStyle/>
        <a:p>
          <a:r>
            <a:rPr lang="en-US" dirty="0"/>
            <a:t>AAR held that the payments received by an Ireland Co. engaged in providing e-learning courses for sale of products to Indian end-user were covered within the ambit of ‘literary work’ and consequently, constituted ‘royalty’ under Article 12(3)(a) of India-Ireland Tax Treaty. (Skillsoft Ireland Ltd[TS-429-AAR-2015].</a:t>
          </a:r>
          <a:endParaRPr lang="en-IN" dirty="0"/>
        </a:p>
      </dgm:t>
    </dgm:pt>
    <dgm:pt modelId="{DC8E3F10-BC81-4EEC-877A-0B2322D93936}" type="parTrans" cxnId="{F99BB995-4620-4F43-9F34-752FE74A7542}">
      <dgm:prSet/>
      <dgm:spPr/>
      <dgm:t>
        <a:bodyPr/>
        <a:lstStyle/>
        <a:p>
          <a:endParaRPr lang="en-IN"/>
        </a:p>
      </dgm:t>
    </dgm:pt>
    <dgm:pt modelId="{07C3F74C-2482-44ED-93D1-A4125E10BF4E}" type="sibTrans" cxnId="{F99BB995-4620-4F43-9F34-752FE74A7542}">
      <dgm:prSet/>
      <dgm:spPr/>
      <dgm:t>
        <a:bodyPr/>
        <a:lstStyle/>
        <a:p>
          <a:endParaRPr lang="en-IN"/>
        </a:p>
      </dgm:t>
    </dgm:pt>
    <dgm:pt modelId="{9DAB484A-1C75-4D67-A68D-1E36FA828629}" type="pres">
      <dgm:prSet presAssocID="{98C6AF11-0438-4453-803B-ECD79ACEA064}" presName="linear" presStyleCnt="0">
        <dgm:presLayoutVars>
          <dgm:animLvl val="lvl"/>
          <dgm:resizeHandles val="exact"/>
        </dgm:presLayoutVars>
      </dgm:prSet>
      <dgm:spPr/>
    </dgm:pt>
    <dgm:pt modelId="{AD20C374-741B-4C48-BE0F-57F775FEF0A4}" type="pres">
      <dgm:prSet presAssocID="{09FD08FA-E289-4E62-9981-381E6521A1FD}" presName="parentText" presStyleLbl="node1" presStyleIdx="0" presStyleCnt="4">
        <dgm:presLayoutVars>
          <dgm:chMax val="0"/>
          <dgm:bulletEnabled val="1"/>
        </dgm:presLayoutVars>
      </dgm:prSet>
      <dgm:spPr/>
    </dgm:pt>
    <dgm:pt modelId="{908496FD-A167-4734-B1C2-80DD4B37BBE4}" type="pres">
      <dgm:prSet presAssocID="{09FD08FA-E289-4E62-9981-381E6521A1FD}" presName="childText" presStyleLbl="revTx" presStyleIdx="0" presStyleCnt="4">
        <dgm:presLayoutVars>
          <dgm:bulletEnabled val="1"/>
        </dgm:presLayoutVars>
      </dgm:prSet>
      <dgm:spPr/>
    </dgm:pt>
    <dgm:pt modelId="{C967C682-F157-4483-8A25-BDBAD5B42148}" type="pres">
      <dgm:prSet presAssocID="{972F76DF-8404-4AAB-847C-7B62D71BDF8F}" presName="parentText" presStyleLbl="node1" presStyleIdx="1" presStyleCnt="4">
        <dgm:presLayoutVars>
          <dgm:chMax val="0"/>
          <dgm:bulletEnabled val="1"/>
        </dgm:presLayoutVars>
      </dgm:prSet>
      <dgm:spPr/>
    </dgm:pt>
    <dgm:pt modelId="{363DCFA8-21F0-4AF3-998F-977EEA6685CE}" type="pres">
      <dgm:prSet presAssocID="{972F76DF-8404-4AAB-847C-7B62D71BDF8F}" presName="childText" presStyleLbl="revTx" presStyleIdx="1" presStyleCnt="4">
        <dgm:presLayoutVars>
          <dgm:bulletEnabled val="1"/>
        </dgm:presLayoutVars>
      </dgm:prSet>
      <dgm:spPr/>
    </dgm:pt>
    <dgm:pt modelId="{A89052FE-6FBF-49BF-8C7D-FE5508D90C97}" type="pres">
      <dgm:prSet presAssocID="{32187317-917E-4044-AC24-45D2796C5B27}" presName="parentText" presStyleLbl="node1" presStyleIdx="2" presStyleCnt="4">
        <dgm:presLayoutVars>
          <dgm:chMax val="0"/>
          <dgm:bulletEnabled val="1"/>
        </dgm:presLayoutVars>
      </dgm:prSet>
      <dgm:spPr/>
    </dgm:pt>
    <dgm:pt modelId="{E532BB6E-1016-49EB-9B8D-AFB6624B4B92}" type="pres">
      <dgm:prSet presAssocID="{32187317-917E-4044-AC24-45D2796C5B27}" presName="childText" presStyleLbl="revTx" presStyleIdx="2" presStyleCnt="4">
        <dgm:presLayoutVars>
          <dgm:bulletEnabled val="1"/>
        </dgm:presLayoutVars>
      </dgm:prSet>
      <dgm:spPr/>
    </dgm:pt>
    <dgm:pt modelId="{4BE667D0-79EF-4736-A8A7-568F28F65209}" type="pres">
      <dgm:prSet presAssocID="{1F002751-3BC9-44F7-A3F0-23EC277D9D10}" presName="parentText" presStyleLbl="node1" presStyleIdx="3" presStyleCnt="4">
        <dgm:presLayoutVars>
          <dgm:chMax val="0"/>
          <dgm:bulletEnabled val="1"/>
        </dgm:presLayoutVars>
      </dgm:prSet>
      <dgm:spPr/>
    </dgm:pt>
    <dgm:pt modelId="{9127C7F5-5510-4ED0-8A6E-2A0B1DE55A2F}" type="pres">
      <dgm:prSet presAssocID="{1F002751-3BC9-44F7-A3F0-23EC277D9D10}" presName="childText" presStyleLbl="revTx" presStyleIdx="3" presStyleCnt="4">
        <dgm:presLayoutVars>
          <dgm:bulletEnabled val="1"/>
        </dgm:presLayoutVars>
      </dgm:prSet>
      <dgm:spPr/>
    </dgm:pt>
  </dgm:ptLst>
  <dgm:cxnLst>
    <dgm:cxn modelId="{DF01F507-67BA-4ABD-A5F4-0D341409FED2}" type="presOf" srcId="{08A01E3C-06FF-46DF-8D7B-75F69D44C4D6}" destId="{9127C7F5-5510-4ED0-8A6E-2A0B1DE55A2F}" srcOrd="0" destOrd="0" presId="urn:microsoft.com/office/officeart/2005/8/layout/vList2"/>
    <dgm:cxn modelId="{823C160C-6950-4956-BD3E-CD25A620540C}" type="presOf" srcId="{09FD08FA-E289-4E62-9981-381E6521A1FD}" destId="{AD20C374-741B-4C48-BE0F-57F775FEF0A4}" srcOrd="0" destOrd="0" presId="urn:microsoft.com/office/officeart/2005/8/layout/vList2"/>
    <dgm:cxn modelId="{C1FAC011-927A-4B91-A05B-31967908A85C}" srcId="{98C6AF11-0438-4453-803B-ECD79ACEA064}" destId="{09FD08FA-E289-4E62-9981-381E6521A1FD}" srcOrd="0" destOrd="0" parTransId="{DB600599-51C4-4E2F-BD19-CC6181A1B01D}" sibTransId="{3B6793D8-9151-453F-A324-216A464AD852}"/>
    <dgm:cxn modelId="{F246F23A-02EA-4B6C-9D41-3A67476109EB}" srcId="{32187317-917E-4044-AC24-45D2796C5B27}" destId="{34628ECD-14AE-4BC1-9472-9910919D7B68}" srcOrd="0" destOrd="0" parTransId="{2468261A-1F55-48F3-98C9-2BCB064313E4}" sibTransId="{5170F6CD-837B-4610-BAC4-43A5E4DDDEE8}"/>
    <dgm:cxn modelId="{C507FF48-F0FF-41E7-9F87-E626B9A5B695}" type="presOf" srcId="{32187317-917E-4044-AC24-45D2796C5B27}" destId="{A89052FE-6FBF-49BF-8C7D-FE5508D90C97}" srcOrd="0" destOrd="0" presId="urn:microsoft.com/office/officeart/2005/8/layout/vList2"/>
    <dgm:cxn modelId="{CAF7F973-9D44-4ABC-8089-5F8E86F78AAE}" type="presOf" srcId="{BD418C51-51AD-4B3E-A514-9D81B05F0449}" destId="{908496FD-A167-4734-B1C2-80DD4B37BBE4}" srcOrd="0" destOrd="0" presId="urn:microsoft.com/office/officeart/2005/8/layout/vList2"/>
    <dgm:cxn modelId="{A08C7E57-16D7-43D3-8B05-CEF6F63DB8F5}" srcId="{98C6AF11-0438-4453-803B-ECD79ACEA064}" destId="{1F002751-3BC9-44F7-A3F0-23EC277D9D10}" srcOrd="3" destOrd="0" parTransId="{8536ED80-70D4-4A53-91BF-90CA4F31790B}" sibTransId="{FD473B47-9AE9-4150-B8FB-DFB802BE7096}"/>
    <dgm:cxn modelId="{20AD4F87-CF94-46E4-A43B-9B6F72179F6D}" srcId="{98C6AF11-0438-4453-803B-ECD79ACEA064}" destId="{32187317-917E-4044-AC24-45D2796C5B27}" srcOrd="2" destOrd="0" parTransId="{66929E91-F3F5-4078-A519-435E13F159EA}" sibTransId="{6887A968-93B3-4117-85FF-8BFD55B19317}"/>
    <dgm:cxn modelId="{489B3291-F3F5-4683-94EB-565FAA5904D6}" srcId="{98C6AF11-0438-4453-803B-ECD79ACEA064}" destId="{972F76DF-8404-4AAB-847C-7B62D71BDF8F}" srcOrd="1" destOrd="0" parTransId="{66D79C75-E4B7-45F1-88D3-68207BAB4B54}" sibTransId="{17027692-9BBE-4B8B-A0D0-1B874A84FD72}"/>
    <dgm:cxn modelId="{F99BB995-4620-4F43-9F34-752FE74A7542}" srcId="{1F002751-3BC9-44F7-A3F0-23EC277D9D10}" destId="{08A01E3C-06FF-46DF-8D7B-75F69D44C4D6}" srcOrd="0" destOrd="0" parTransId="{DC8E3F10-BC81-4EEC-877A-0B2322D93936}" sibTransId="{07C3F74C-2482-44ED-93D1-A4125E10BF4E}"/>
    <dgm:cxn modelId="{BA6513AB-36B4-4439-8229-DC8354B28941}" type="presOf" srcId="{1F002751-3BC9-44F7-A3F0-23EC277D9D10}" destId="{4BE667D0-79EF-4736-A8A7-568F28F65209}" srcOrd="0" destOrd="0" presId="urn:microsoft.com/office/officeart/2005/8/layout/vList2"/>
    <dgm:cxn modelId="{1E689BC3-4B80-47FC-BB40-F396CAE66596}" type="presOf" srcId="{98C6AF11-0438-4453-803B-ECD79ACEA064}" destId="{9DAB484A-1C75-4D67-A68D-1E36FA828629}" srcOrd="0" destOrd="0" presId="urn:microsoft.com/office/officeart/2005/8/layout/vList2"/>
    <dgm:cxn modelId="{26FF0FCE-7846-4582-A386-DA583CA06B51}" srcId="{09FD08FA-E289-4E62-9981-381E6521A1FD}" destId="{BD418C51-51AD-4B3E-A514-9D81B05F0449}" srcOrd="0" destOrd="0" parTransId="{74FDA3CA-EA21-45FD-881D-12C0B139BEA3}" sibTransId="{7BFB2751-2A4B-4D94-8C84-88DCFB93B1DB}"/>
    <dgm:cxn modelId="{63B31BDB-F8CB-4587-A4DB-52BE3A7D9496}" type="presOf" srcId="{96374E31-1E62-45F5-9F1E-BEAD6A9FE4F9}" destId="{363DCFA8-21F0-4AF3-998F-977EEA6685CE}" srcOrd="0" destOrd="0" presId="urn:microsoft.com/office/officeart/2005/8/layout/vList2"/>
    <dgm:cxn modelId="{74A537E4-5903-4B45-86A9-C52A1F2333EC}" type="presOf" srcId="{972F76DF-8404-4AAB-847C-7B62D71BDF8F}" destId="{C967C682-F157-4483-8A25-BDBAD5B42148}" srcOrd="0" destOrd="0" presId="urn:microsoft.com/office/officeart/2005/8/layout/vList2"/>
    <dgm:cxn modelId="{A1F764F1-91D0-4830-B5FF-BC9C6EA5E4B5}" srcId="{972F76DF-8404-4AAB-847C-7B62D71BDF8F}" destId="{96374E31-1E62-45F5-9F1E-BEAD6A9FE4F9}" srcOrd="0" destOrd="0" parTransId="{7E59B8F6-51DA-45CF-936A-C3B5C050FB46}" sibTransId="{58166444-4130-4128-BB93-AFC39F6A9E57}"/>
    <dgm:cxn modelId="{2FD2E3F5-5B6C-438C-824F-58D65052287F}" type="presOf" srcId="{34628ECD-14AE-4BC1-9472-9910919D7B68}" destId="{E532BB6E-1016-49EB-9B8D-AFB6624B4B92}" srcOrd="0" destOrd="0" presId="urn:microsoft.com/office/officeart/2005/8/layout/vList2"/>
    <dgm:cxn modelId="{3D39901F-7F29-4B30-8CC5-26352FFACCDF}" type="presParOf" srcId="{9DAB484A-1C75-4D67-A68D-1E36FA828629}" destId="{AD20C374-741B-4C48-BE0F-57F775FEF0A4}" srcOrd="0" destOrd="0" presId="urn:microsoft.com/office/officeart/2005/8/layout/vList2"/>
    <dgm:cxn modelId="{5701A3E1-A649-4639-81A0-2B7277D82192}" type="presParOf" srcId="{9DAB484A-1C75-4D67-A68D-1E36FA828629}" destId="{908496FD-A167-4734-B1C2-80DD4B37BBE4}" srcOrd="1" destOrd="0" presId="urn:microsoft.com/office/officeart/2005/8/layout/vList2"/>
    <dgm:cxn modelId="{A4355C76-5C45-49B8-A9BD-0E1886A1DF02}" type="presParOf" srcId="{9DAB484A-1C75-4D67-A68D-1E36FA828629}" destId="{C967C682-F157-4483-8A25-BDBAD5B42148}" srcOrd="2" destOrd="0" presId="urn:microsoft.com/office/officeart/2005/8/layout/vList2"/>
    <dgm:cxn modelId="{C8583C7E-66ED-40A9-8118-7DF67227800F}" type="presParOf" srcId="{9DAB484A-1C75-4D67-A68D-1E36FA828629}" destId="{363DCFA8-21F0-4AF3-998F-977EEA6685CE}" srcOrd="3" destOrd="0" presId="urn:microsoft.com/office/officeart/2005/8/layout/vList2"/>
    <dgm:cxn modelId="{93895593-1C02-4DD7-976C-628308122D17}" type="presParOf" srcId="{9DAB484A-1C75-4D67-A68D-1E36FA828629}" destId="{A89052FE-6FBF-49BF-8C7D-FE5508D90C97}" srcOrd="4" destOrd="0" presId="urn:microsoft.com/office/officeart/2005/8/layout/vList2"/>
    <dgm:cxn modelId="{CA49BEAC-95BB-46C6-BC56-D20D3478CA71}" type="presParOf" srcId="{9DAB484A-1C75-4D67-A68D-1E36FA828629}" destId="{E532BB6E-1016-49EB-9B8D-AFB6624B4B92}" srcOrd="5" destOrd="0" presId="urn:microsoft.com/office/officeart/2005/8/layout/vList2"/>
    <dgm:cxn modelId="{1F839F15-1AE1-49D6-9BA8-4E2F658CB19E}" type="presParOf" srcId="{9DAB484A-1C75-4D67-A68D-1E36FA828629}" destId="{4BE667D0-79EF-4736-A8A7-568F28F65209}" srcOrd="6" destOrd="0" presId="urn:microsoft.com/office/officeart/2005/8/layout/vList2"/>
    <dgm:cxn modelId="{B1640B97-32BC-4782-A8EC-DBB3DAB2AB8F}" type="presParOf" srcId="{9DAB484A-1C75-4D67-A68D-1E36FA828629}" destId="{9127C7F5-5510-4ED0-8A6E-2A0B1DE55A2F}" srcOrd="7"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893F465B-FBCE-4B46-AEC8-6C84D4442FDC}" type="doc">
      <dgm:prSet loTypeId="urn:microsoft.com/office/officeart/2005/8/layout/vList2" loCatId="list" qsTypeId="urn:microsoft.com/office/officeart/2005/8/quickstyle/simple1" qsCatId="simple" csTypeId="urn:microsoft.com/office/officeart/2005/8/colors/colorful1#11" csCatId="colorful"/>
      <dgm:spPr/>
      <dgm:t>
        <a:bodyPr/>
        <a:lstStyle/>
        <a:p>
          <a:endParaRPr lang="en-IN"/>
        </a:p>
      </dgm:t>
    </dgm:pt>
    <dgm:pt modelId="{12CA3D0D-719D-44C8-8DD9-C80962B1ADF1}">
      <dgm:prSet/>
      <dgm:spPr/>
      <dgm:t>
        <a:bodyPr/>
        <a:lstStyle/>
        <a:p>
          <a:pPr algn="ctr"/>
          <a:r>
            <a:rPr lang="en-US" dirty="0"/>
            <a:t>Whether tax is required to be deducted u/s 195</a:t>
          </a:r>
          <a:endParaRPr lang="en-IN" dirty="0"/>
        </a:p>
      </dgm:t>
    </dgm:pt>
    <dgm:pt modelId="{8BA174E2-1C7B-4BF8-9E68-26A4A6F8F9D3}" type="parTrans" cxnId="{9F4CA93B-9D12-4A49-860F-A3E6DC07280C}">
      <dgm:prSet/>
      <dgm:spPr/>
      <dgm:t>
        <a:bodyPr/>
        <a:lstStyle/>
        <a:p>
          <a:endParaRPr lang="en-IN"/>
        </a:p>
      </dgm:t>
    </dgm:pt>
    <dgm:pt modelId="{7607AC55-2A20-4B3E-907A-7714DE920A82}" type="sibTrans" cxnId="{9F4CA93B-9D12-4A49-860F-A3E6DC07280C}">
      <dgm:prSet/>
      <dgm:spPr/>
      <dgm:t>
        <a:bodyPr/>
        <a:lstStyle/>
        <a:p>
          <a:endParaRPr lang="en-IN"/>
        </a:p>
      </dgm:t>
    </dgm:pt>
    <dgm:pt modelId="{110FA6B6-2C59-4EED-94EE-70D483954A42}">
      <dgm:prSet/>
      <dgm:spPr/>
      <dgm:t>
        <a:bodyPr/>
        <a:lstStyle/>
        <a:p>
          <a:r>
            <a:rPr lang="en-US"/>
            <a:t>Sum chargeable to tax</a:t>
          </a:r>
          <a:endParaRPr lang="en-IN"/>
        </a:p>
      </dgm:t>
    </dgm:pt>
    <dgm:pt modelId="{4CBE3945-CB16-48FD-B148-47DC15FD6D7A}" type="parTrans" cxnId="{67AF3AF2-347F-4D47-9C03-FB0E2F34414C}">
      <dgm:prSet/>
      <dgm:spPr/>
      <dgm:t>
        <a:bodyPr/>
        <a:lstStyle/>
        <a:p>
          <a:endParaRPr lang="en-IN"/>
        </a:p>
      </dgm:t>
    </dgm:pt>
    <dgm:pt modelId="{600FB3AC-5CBD-49A1-A62F-55AF09C8283B}" type="sibTrans" cxnId="{67AF3AF2-347F-4D47-9C03-FB0E2F34414C}">
      <dgm:prSet/>
      <dgm:spPr/>
      <dgm:t>
        <a:bodyPr/>
        <a:lstStyle/>
        <a:p>
          <a:endParaRPr lang="en-IN"/>
        </a:p>
      </dgm:t>
    </dgm:pt>
    <dgm:pt modelId="{02DDBEE0-E232-4BD9-BCC4-BE8939D5E96E}" type="pres">
      <dgm:prSet presAssocID="{893F465B-FBCE-4B46-AEC8-6C84D4442FDC}" presName="linear" presStyleCnt="0">
        <dgm:presLayoutVars>
          <dgm:animLvl val="lvl"/>
          <dgm:resizeHandles val="exact"/>
        </dgm:presLayoutVars>
      </dgm:prSet>
      <dgm:spPr/>
    </dgm:pt>
    <dgm:pt modelId="{513A80EA-BC2A-4F7A-8D9F-9C58CCF12D26}" type="pres">
      <dgm:prSet presAssocID="{12CA3D0D-719D-44C8-8DD9-C80962B1ADF1}" presName="parentText" presStyleLbl="node1" presStyleIdx="0" presStyleCnt="1">
        <dgm:presLayoutVars>
          <dgm:chMax val="0"/>
          <dgm:bulletEnabled val="1"/>
        </dgm:presLayoutVars>
      </dgm:prSet>
      <dgm:spPr/>
    </dgm:pt>
    <dgm:pt modelId="{081BD83F-B1B7-470C-8F52-9F89C442AE0F}" type="pres">
      <dgm:prSet presAssocID="{12CA3D0D-719D-44C8-8DD9-C80962B1ADF1}" presName="childText" presStyleLbl="revTx" presStyleIdx="0" presStyleCnt="1">
        <dgm:presLayoutVars>
          <dgm:bulletEnabled val="1"/>
        </dgm:presLayoutVars>
      </dgm:prSet>
      <dgm:spPr/>
    </dgm:pt>
  </dgm:ptLst>
  <dgm:cxnLst>
    <dgm:cxn modelId="{9F4CA93B-9D12-4A49-860F-A3E6DC07280C}" srcId="{893F465B-FBCE-4B46-AEC8-6C84D4442FDC}" destId="{12CA3D0D-719D-44C8-8DD9-C80962B1ADF1}" srcOrd="0" destOrd="0" parTransId="{8BA174E2-1C7B-4BF8-9E68-26A4A6F8F9D3}" sibTransId="{7607AC55-2A20-4B3E-907A-7714DE920A82}"/>
    <dgm:cxn modelId="{DFCB885E-3355-4BD1-A425-872647458D37}" type="presOf" srcId="{12CA3D0D-719D-44C8-8DD9-C80962B1ADF1}" destId="{513A80EA-BC2A-4F7A-8D9F-9C58CCF12D26}" srcOrd="0" destOrd="0" presId="urn:microsoft.com/office/officeart/2005/8/layout/vList2"/>
    <dgm:cxn modelId="{F0FE01B2-250E-4607-8BC5-C4B3FE1B861F}" type="presOf" srcId="{893F465B-FBCE-4B46-AEC8-6C84D4442FDC}" destId="{02DDBEE0-E232-4BD9-BCC4-BE8939D5E96E}" srcOrd="0" destOrd="0" presId="urn:microsoft.com/office/officeart/2005/8/layout/vList2"/>
    <dgm:cxn modelId="{67AF3AF2-347F-4D47-9C03-FB0E2F34414C}" srcId="{12CA3D0D-719D-44C8-8DD9-C80962B1ADF1}" destId="{110FA6B6-2C59-4EED-94EE-70D483954A42}" srcOrd="0" destOrd="0" parTransId="{4CBE3945-CB16-48FD-B148-47DC15FD6D7A}" sibTransId="{600FB3AC-5CBD-49A1-A62F-55AF09C8283B}"/>
    <dgm:cxn modelId="{1A080FFF-BD54-479F-B970-421864AC26E9}" type="presOf" srcId="{110FA6B6-2C59-4EED-94EE-70D483954A42}" destId="{081BD83F-B1B7-470C-8F52-9F89C442AE0F}" srcOrd="0" destOrd="0" presId="urn:microsoft.com/office/officeart/2005/8/layout/vList2"/>
    <dgm:cxn modelId="{AB686D22-9CA6-4AB5-A89F-4746F392B92F}" type="presParOf" srcId="{02DDBEE0-E232-4BD9-BCC4-BE8939D5E96E}" destId="{513A80EA-BC2A-4F7A-8D9F-9C58CCF12D26}" srcOrd="0" destOrd="0" presId="urn:microsoft.com/office/officeart/2005/8/layout/vList2"/>
    <dgm:cxn modelId="{F68965AB-48C3-4DE0-A3A3-ABB2401B5551}" type="presParOf" srcId="{02DDBEE0-E232-4BD9-BCC4-BE8939D5E96E}" destId="{081BD83F-B1B7-470C-8F52-9F89C442AE0F}"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3D6DAA84-0692-4DC7-8C76-8FA1C57085F8}" type="doc">
      <dgm:prSet loTypeId="urn:microsoft.com/office/officeart/2005/8/layout/vList2" loCatId="list" qsTypeId="urn:microsoft.com/office/officeart/2005/8/quickstyle/simple1" qsCatId="simple" csTypeId="urn:microsoft.com/office/officeart/2005/8/colors/colorful1#12" csCatId="colorful" phldr="1"/>
      <dgm:spPr/>
      <dgm:t>
        <a:bodyPr/>
        <a:lstStyle/>
        <a:p>
          <a:endParaRPr lang="en-IN"/>
        </a:p>
      </dgm:t>
    </dgm:pt>
    <dgm:pt modelId="{5B72DAA7-E8EA-43AF-B870-FD74C8C1428F}">
      <dgm:prSet/>
      <dgm:spPr/>
      <dgm:t>
        <a:bodyPr/>
        <a:lstStyle/>
        <a:p>
          <a:r>
            <a:rPr lang="en-US" dirty="0"/>
            <a:t>Issues : Whether deduction can be made on payment basis?</a:t>
          </a:r>
          <a:endParaRPr lang="en-IN" dirty="0"/>
        </a:p>
      </dgm:t>
    </dgm:pt>
    <dgm:pt modelId="{D03B2680-8663-4D6E-BA4B-DAE86A8B93F5}" type="parTrans" cxnId="{D8F53FF6-48F1-4293-9422-67E0E585F306}">
      <dgm:prSet/>
      <dgm:spPr/>
      <dgm:t>
        <a:bodyPr/>
        <a:lstStyle/>
        <a:p>
          <a:endParaRPr lang="en-IN"/>
        </a:p>
      </dgm:t>
    </dgm:pt>
    <dgm:pt modelId="{7F982FA3-674A-4418-AA1F-6E60415AEED2}" type="sibTrans" cxnId="{D8F53FF6-48F1-4293-9422-67E0E585F306}">
      <dgm:prSet/>
      <dgm:spPr/>
      <dgm:t>
        <a:bodyPr/>
        <a:lstStyle/>
        <a:p>
          <a:endParaRPr lang="en-IN"/>
        </a:p>
      </dgm:t>
    </dgm:pt>
    <dgm:pt modelId="{2732AAF5-B83B-4B44-B5D4-047FC662D63F}">
      <dgm:prSet/>
      <dgm:spPr/>
      <dgm:t>
        <a:bodyPr/>
        <a:lstStyle/>
        <a:p>
          <a:pPr algn="just"/>
          <a:r>
            <a:rPr lang="en-US" dirty="0"/>
            <a:t>The Tribunal held that if taxability is </a:t>
          </a:r>
          <a:r>
            <a:rPr lang="en-US" dirty="0" err="1"/>
            <a:t>dependant</a:t>
          </a:r>
          <a:r>
            <a:rPr lang="en-US" dirty="0"/>
            <a:t> upon the payment under DTAA by resident to nonresident, then </a:t>
          </a:r>
          <a:r>
            <a:rPr lang="en-US" u="sng" dirty="0"/>
            <a:t>mere credits by resident in his books does not trigger taxability</a:t>
          </a:r>
          <a:r>
            <a:rPr lang="en-US" dirty="0"/>
            <a:t>, as non-resident is covered under DTAA and provisions of the Act will only prevail if they are beneficial to </a:t>
          </a:r>
          <a:r>
            <a:rPr lang="en-US" dirty="0" err="1"/>
            <a:t>assessee</a:t>
          </a:r>
          <a:r>
            <a:rPr lang="en-US" dirty="0"/>
            <a:t>.</a:t>
          </a:r>
          <a:endParaRPr lang="en-IN" dirty="0"/>
        </a:p>
      </dgm:t>
    </dgm:pt>
    <dgm:pt modelId="{6D4EEC73-D1FB-4066-9940-679EAE78BFDF}" type="parTrans" cxnId="{5987A82A-D069-49B4-A75F-001AB969DB66}">
      <dgm:prSet/>
      <dgm:spPr/>
      <dgm:t>
        <a:bodyPr/>
        <a:lstStyle/>
        <a:p>
          <a:endParaRPr lang="en-IN"/>
        </a:p>
      </dgm:t>
    </dgm:pt>
    <dgm:pt modelId="{9F2CD05A-9787-45EE-9B7D-B26FC61BBB5A}" type="sibTrans" cxnId="{5987A82A-D069-49B4-A75F-001AB969DB66}">
      <dgm:prSet/>
      <dgm:spPr/>
      <dgm:t>
        <a:bodyPr/>
        <a:lstStyle/>
        <a:p>
          <a:endParaRPr lang="en-IN"/>
        </a:p>
      </dgm:t>
    </dgm:pt>
    <dgm:pt modelId="{B1AA0303-5FA4-4CD3-8333-6CA9604F1D12}">
      <dgm:prSet/>
      <dgm:spPr/>
      <dgm:t>
        <a:bodyPr/>
        <a:lstStyle/>
        <a:p>
          <a:pPr algn="l"/>
          <a:r>
            <a:rPr lang="en-US" dirty="0" err="1"/>
            <a:t>Saira</a:t>
          </a:r>
          <a:r>
            <a:rPr lang="en-US" dirty="0"/>
            <a:t> Asia Interiors (P.) Ltd. v. ITO (Ahmedabad Tribunal) ([2017] 79 taxmann.com 460</a:t>
          </a:r>
          <a:endParaRPr lang="en-IN" dirty="0"/>
        </a:p>
      </dgm:t>
    </dgm:pt>
    <dgm:pt modelId="{64988F1B-F7DC-41FD-BA38-C5303B69189C}" type="parTrans" cxnId="{1A2283B3-8457-4B06-87A5-68763AAF7A76}">
      <dgm:prSet/>
      <dgm:spPr/>
      <dgm:t>
        <a:bodyPr/>
        <a:lstStyle/>
        <a:p>
          <a:endParaRPr lang="en-IN"/>
        </a:p>
      </dgm:t>
    </dgm:pt>
    <dgm:pt modelId="{677DE100-E3F2-44A3-92D1-636BC416E9F2}" type="sibTrans" cxnId="{1A2283B3-8457-4B06-87A5-68763AAF7A76}">
      <dgm:prSet/>
      <dgm:spPr/>
      <dgm:t>
        <a:bodyPr/>
        <a:lstStyle/>
        <a:p>
          <a:endParaRPr lang="en-IN"/>
        </a:p>
      </dgm:t>
    </dgm:pt>
    <dgm:pt modelId="{B0DA8384-E980-473A-9C7C-EE25BBD331F5}" type="pres">
      <dgm:prSet presAssocID="{3D6DAA84-0692-4DC7-8C76-8FA1C57085F8}" presName="linear" presStyleCnt="0">
        <dgm:presLayoutVars>
          <dgm:animLvl val="lvl"/>
          <dgm:resizeHandles val="exact"/>
        </dgm:presLayoutVars>
      </dgm:prSet>
      <dgm:spPr/>
    </dgm:pt>
    <dgm:pt modelId="{7DA50CE5-3788-4D9C-8EB6-8B36BF07E77C}" type="pres">
      <dgm:prSet presAssocID="{5B72DAA7-E8EA-43AF-B870-FD74C8C1428F}" presName="parentText" presStyleLbl="node1" presStyleIdx="0" presStyleCnt="1">
        <dgm:presLayoutVars>
          <dgm:chMax val="0"/>
          <dgm:bulletEnabled val="1"/>
        </dgm:presLayoutVars>
      </dgm:prSet>
      <dgm:spPr/>
    </dgm:pt>
    <dgm:pt modelId="{A9E16E88-D19E-42FB-8DC4-7AAC28B01C78}" type="pres">
      <dgm:prSet presAssocID="{5B72DAA7-E8EA-43AF-B870-FD74C8C1428F}" presName="childText" presStyleLbl="revTx" presStyleIdx="0" presStyleCnt="1">
        <dgm:presLayoutVars>
          <dgm:bulletEnabled val="1"/>
        </dgm:presLayoutVars>
      </dgm:prSet>
      <dgm:spPr/>
    </dgm:pt>
  </dgm:ptLst>
  <dgm:cxnLst>
    <dgm:cxn modelId="{5987A82A-D069-49B4-A75F-001AB969DB66}" srcId="{5B72DAA7-E8EA-43AF-B870-FD74C8C1428F}" destId="{2732AAF5-B83B-4B44-B5D4-047FC662D63F}" srcOrd="0" destOrd="0" parTransId="{6D4EEC73-D1FB-4066-9940-679EAE78BFDF}" sibTransId="{9F2CD05A-9787-45EE-9B7D-B26FC61BBB5A}"/>
    <dgm:cxn modelId="{FD57ED3D-2E8F-4AC1-B09A-E590A1D10779}" type="presOf" srcId="{B1AA0303-5FA4-4CD3-8333-6CA9604F1D12}" destId="{A9E16E88-D19E-42FB-8DC4-7AAC28B01C78}" srcOrd="0" destOrd="1" presId="urn:microsoft.com/office/officeart/2005/8/layout/vList2"/>
    <dgm:cxn modelId="{99C7FB4E-76BD-4B46-9A5B-1D56FE6C8135}" type="presOf" srcId="{2732AAF5-B83B-4B44-B5D4-047FC662D63F}" destId="{A9E16E88-D19E-42FB-8DC4-7AAC28B01C78}" srcOrd="0" destOrd="0" presId="urn:microsoft.com/office/officeart/2005/8/layout/vList2"/>
    <dgm:cxn modelId="{CD112BB2-05B5-4DDA-8DBE-7D4634D4280F}" type="presOf" srcId="{3D6DAA84-0692-4DC7-8C76-8FA1C57085F8}" destId="{B0DA8384-E980-473A-9C7C-EE25BBD331F5}" srcOrd="0" destOrd="0" presId="urn:microsoft.com/office/officeart/2005/8/layout/vList2"/>
    <dgm:cxn modelId="{1A2283B3-8457-4B06-87A5-68763AAF7A76}" srcId="{2732AAF5-B83B-4B44-B5D4-047FC662D63F}" destId="{B1AA0303-5FA4-4CD3-8333-6CA9604F1D12}" srcOrd="0" destOrd="0" parTransId="{64988F1B-F7DC-41FD-BA38-C5303B69189C}" sibTransId="{677DE100-E3F2-44A3-92D1-636BC416E9F2}"/>
    <dgm:cxn modelId="{7B389BEA-D6A0-447E-A0EA-2E40568A2314}" type="presOf" srcId="{5B72DAA7-E8EA-43AF-B870-FD74C8C1428F}" destId="{7DA50CE5-3788-4D9C-8EB6-8B36BF07E77C}" srcOrd="0" destOrd="0" presId="urn:microsoft.com/office/officeart/2005/8/layout/vList2"/>
    <dgm:cxn modelId="{D8F53FF6-48F1-4293-9422-67E0E585F306}" srcId="{3D6DAA84-0692-4DC7-8C76-8FA1C57085F8}" destId="{5B72DAA7-E8EA-43AF-B870-FD74C8C1428F}" srcOrd="0" destOrd="0" parTransId="{D03B2680-8663-4D6E-BA4B-DAE86A8B93F5}" sibTransId="{7F982FA3-674A-4418-AA1F-6E60415AEED2}"/>
    <dgm:cxn modelId="{DB6C7442-B760-410C-8130-F492F04CCC39}" type="presParOf" srcId="{B0DA8384-E980-473A-9C7C-EE25BBD331F5}" destId="{7DA50CE5-3788-4D9C-8EB6-8B36BF07E77C}" srcOrd="0" destOrd="0" presId="urn:microsoft.com/office/officeart/2005/8/layout/vList2"/>
    <dgm:cxn modelId="{247B934B-2ACB-4EB8-A8D2-F53B9DF5B487}" type="presParOf" srcId="{B0DA8384-E980-473A-9C7C-EE25BBD331F5}" destId="{A9E16E88-D19E-42FB-8DC4-7AAC28B01C7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7881E63B-708F-4E56-B2AD-3D5F450A3687}" type="doc">
      <dgm:prSet loTypeId="urn:microsoft.com/office/officeart/2005/8/layout/vList2" loCatId="list" qsTypeId="urn:microsoft.com/office/officeart/2005/8/quickstyle/simple1" qsCatId="simple" csTypeId="urn:microsoft.com/office/officeart/2005/8/colors/colorful1#13" csCatId="colorful"/>
      <dgm:spPr/>
      <dgm:t>
        <a:bodyPr/>
        <a:lstStyle/>
        <a:p>
          <a:endParaRPr lang="en-US"/>
        </a:p>
      </dgm:t>
    </dgm:pt>
    <dgm:pt modelId="{A82896C2-0147-4A1D-B245-8C19A51DF3F9}">
      <dgm:prSet/>
      <dgm:spPr/>
      <dgm:t>
        <a:bodyPr/>
        <a:lstStyle/>
        <a:p>
          <a:pPr rtl="0"/>
          <a:r>
            <a:rPr lang="en-US"/>
            <a:t>Section 2(37A)</a:t>
          </a:r>
        </a:p>
      </dgm:t>
    </dgm:pt>
    <dgm:pt modelId="{A735C7AE-A890-463F-B333-D5274F9D8619}" type="parTrans" cxnId="{EFF28790-8842-45CD-93A9-FC3FC4BF2059}">
      <dgm:prSet/>
      <dgm:spPr/>
      <dgm:t>
        <a:bodyPr/>
        <a:lstStyle/>
        <a:p>
          <a:endParaRPr lang="en-US"/>
        </a:p>
      </dgm:t>
    </dgm:pt>
    <dgm:pt modelId="{854EAB86-90E0-42A3-879D-EA9C7DB1694F}" type="sibTrans" cxnId="{EFF28790-8842-45CD-93A9-FC3FC4BF2059}">
      <dgm:prSet/>
      <dgm:spPr/>
      <dgm:t>
        <a:bodyPr/>
        <a:lstStyle/>
        <a:p>
          <a:endParaRPr lang="en-US"/>
        </a:p>
      </dgm:t>
    </dgm:pt>
    <dgm:pt modelId="{68E500CA-B10B-4611-94B0-E3AB88CBA821}">
      <dgm:prSet/>
      <dgm:spPr/>
      <dgm:t>
        <a:bodyPr/>
        <a:lstStyle/>
        <a:p>
          <a:pPr rtl="0"/>
          <a:r>
            <a:rPr lang="en-US"/>
            <a:t>Effect of DTAA</a:t>
          </a:r>
        </a:p>
      </dgm:t>
    </dgm:pt>
    <dgm:pt modelId="{273C69BC-8C47-41C5-9455-3C7DB6B60FA2}" type="parTrans" cxnId="{4522572D-67D7-436C-9160-26C7314FB702}">
      <dgm:prSet/>
      <dgm:spPr/>
      <dgm:t>
        <a:bodyPr/>
        <a:lstStyle/>
        <a:p>
          <a:endParaRPr lang="en-US"/>
        </a:p>
      </dgm:t>
    </dgm:pt>
    <dgm:pt modelId="{5906B36A-E307-4E00-8634-5A65823AE6D6}" type="sibTrans" cxnId="{4522572D-67D7-436C-9160-26C7314FB702}">
      <dgm:prSet/>
      <dgm:spPr/>
      <dgm:t>
        <a:bodyPr/>
        <a:lstStyle/>
        <a:p>
          <a:endParaRPr lang="en-US"/>
        </a:p>
      </dgm:t>
    </dgm:pt>
    <dgm:pt modelId="{BB2B23A5-7043-4122-8FDE-CFE4067B0B68}">
      <dgm:prSet/>
      <dgm:spPr/>
      <dgm:t>
        <a:bodyPr/>
        <a:lstStyle/>
        <a:p>
          <a:pPr rtl="0"/>
          <a:r>
            <a:rPr lang="en-US"/>
            <a:t>CBDT Circular No. 728 dated 30.10.95</a:t>
          </a:r>
        </a:p>
      </dgm:t>
    </dgm:pt>
    <dgm:pt modelId="{0E1DDF0C-AD35-4DF6-AC5D-A35FE023E60F}" type="parTrans" cxnId="{60C8EC5C-B1C6-44DE-BE56-57D8F96685F3}">
      <dgm:prSet/>
      <dgm:spPr/>
      <dgm:t>
        <a:bodyPr/>
        <a:lstStyle/>
        <a:p>
          <a:endParaRPr lang="en-US"/>
        </a:p>
      </dgm:t>
    </dgm:pt>
    <dgm:pt modelId="{F93C9CE6-4CAB-4CF0-89EC-2675AB31782C}" type="sibTrans" cxnId="{60C8EC5C-B1C6-44DE-BE56-57D8F96685F3}">
      <dgm:prSet/>
      <dgm:spPr/>
      <dgm:t>
        <a:bodyPr/>
        <a:lstStyle/>
        <a:p>
          <a:endParaRPr lang="en-US"/>
        </a:p>
      </dgm:t>
    </dgm:pt>
    <dgm:pt modelId="{5EB4DA7F-806E-4E84-9AB1-7083F2F0AC42}">
      <dgm:prSet/>
      <dgm:spPr/>
      <dgm:t>
        <a:bodyPr/>
        <a:lstStyle/>
        <a:p>
          <a:pPr rtl="0"/>
          <a:r>
            <a:rPr lang="en-US"/>
            <a:t>Whether surcharge leviable if DTAA rates adopted.</a:t>
          </a:r>
        </a:p>
      </dgm:t>
    </dgm:pt>
    <dgm:pt modelId="{B7C32A4E-3F14-42A0-B9A9-42F521F044F4}" type="parTrans" cxnId="{63483A23-D3D2-4802-9DD5-95994996872D}">
      <dgm:prSet/>
      <dgm:spPr/>
      <dgm:t>
        <a:bodyPr/>
        <a:lstStyle/>
        <a:p>
          <a:endParaRPr lang="en-US"/>
        </a:p>
      </dgm:t>
    </dgm:pt>
    <dgm:pt modelId="{C8EE04F7-5482-4AF4-8E62-9EAE4EA09FE6}" type="sibTrans" cxnId="{63483A23-D3D2-4802-9DD5-95994996872D}">
      <dgm:prSet/>
      <dgm:spPr/>
      <dgm:t>
        <a:bodyPr/>
        <a:lstStyle/>
        <a:p>
          <a:endParaRPr lang="en-US"/>
        </a:p>
      </dgm:t>
    </dgm:pt>
    <dgm:pt modelId="{6ABFB4E9-9DA0-4089-ADE1-2B4C6D5957F6}" type="pres">
      <dgm:prSet presAssocID="{7881E63B-708F-4E56-B2AD-3D5F450A3687}" presName="linear" presStyleCnt="0">
        <dgm:presLayoutVars>
          <dgm:animLvl val="lvl"/>
          <dgm:resizeHandles val="exact"/>
        </dgm:presLayoutVars>
      </dgm:prSet>
      <dgm:spPr/>
    </dgm:pt>
    <dgm:pt modelId="{5D1DE050-0A5E-4B54-8E8C-7E4BE649F314}" type="pres">
      <dgm:prSet presAssocID="{A82896C2-0147-4A1D-B245-8C19A51DF3F9}" presName="parentText" presStyleLbl="node1" presStyleIdx="0" presStyleCnt="4">
        <dgm:presLayoutVars>
          <dgm:chMax val="0"/>
          <dgm:bulletEnabled val="1"/>
        </dgm:presLayoutVars>
      </dgm:prSet>
      <dgm:spPr/>
    </dgm:pt>
    <dgm:pt modelId="{FCB700A6-9EFE-49E6-BA87-09522773AF88}" type="pres">
      <dgm:prSet presAssocID="{854EAB86-90E0-42A3-879D-EA9C7DB1694F}" presName="spacer" presStyleCnt="0"/>
      <dgm:spPr/>
    </dgm:pt>
    <dgm:pt modelId="{92E62B77-4B89-482F-BA48-1377175C7D52}" type="pres">
      <dgm:prSet presAssocID="{68E500CA-B10B-4611-94B0-E3AB88CBA821}" presName="parentText" presStyleLbl="node1" presStyleIdx="1" presStyleCnt="4">
        <dgm:presLayoutVars>
          <dgm:chMax val="0"/>
          <dgm:bulletEnabled val="1"/>
        </dgm:presLayoutVars>
      </dgm:prSet>
      <dgm:spPr/>
    </dgm:pt>
    <dgm:pt modelId="{192960E1-7BE8-4F8B-8204-700FA987854D}" type="pres">
      <dgm:prSet presAssocID="{5906B36A-E307-4E00-8634-5A65823AE6D6}" presName="spacer" presStyleCnt="0"/>
      <dgm:spPr/>
    </dgm:pt>
    <dgm:pt modelId="{50AC295C-9546-4CE6-B87E-E02551D50906}" type="pres">
      <dgm:prSet presAssocID="{BB2B23A5-7043-4122-8FDE-CFE4067B0B68}" presName="parentText" presStyleLbl="node1" presStyleIdx="2" presStyleCnt="4">
        <dgm:presLayoutVars>
          <dgm:chMax val="0"/>
          <dgm:bulletEnabled val="1"/>
        </dgm:presLayoutVars>
      </dgm:prSet>
      <dgm:spPr/>
    </dgm:pt>
    <dgm:pt modelId="{7C976097-4D80-4BC4-99A4-1A5BCDE85CDF}" type="pres">
      <dgm:prSet presAssocID="{F93C9CE6-4CAB-4CF0-89EC-2675AB31782C}" presName="spacer" presStyleCnt="0"/>
      <dgm:spPr/>
    </dgm:pt>
    <dgm:pt modelId="{C647E5E5-6D53-43F6-8DFF-74E0B02C8DD9}" type="pres">
      <dgm:prSet presAssocID="{5EB4DA7F-806E-4E84-9AB1-7083F2F0AC42}" presName="parentText" presStyleLbl="node1" presStyleIdx="3" presStyleCnt="4">
        <dgm:presLayoutVars>
          <dgm:chMax val="0"/>
          <dgm:bulletEnabled val="1"/>
        </dgm:presLayoutVars>
      </dgm:prSet>
      <dgm:spPr/>
    </dgm:pt>
  </dgm:ptLst>
  <dgm:cxnLst>
    <dgm:cxn modelId="{3914620A-71D3-4D0C-B107-ED64FA363065}" type="presOf" srcId="{5EB4DA7F-806E-4E84-9AB1-7083F2F0AC42}" destId="{C647E5E5-6D53-43F6-8DFF-74E0B02C8DD9}" srcOrd="0" destOrd="0" presId="urn:microsoft.com/office/officeart/2005/8/layout/vList2"/>
    <dgm:cxn modelId="{2AD40923-910D-4C1A-A8C8-5A9C67AF90C9}" type="presOf" srcId="{68E500CA-B10B-4611-94B0-E3AB88CBA821}" destId="{92E62B77-4B89-482F-BA48-1377175C7D52}" srcOrd="0" destOrd="0" presId="urn:microsoft.com/office/officeart/2005/8/layout/vList2"/>
    <dgm:cxn modelId="{63483A23-D3D2-4802-9DD5-95994996872D}" srcId="{7881E63B-708F-4E56-B2AD-3D5F450A3687}" destId="{5EB4DA7F-806E-4E84-9AB1-7083F2F0AC42}" srcOrd="3" destOrd="0" parTransId="{B7C32A4E-3F14-42A0-B9A9-42F521F044F4}" sibTransId="{C8EE04F7-5482-4AF4-8E62-9EAE4EA09FE6}"/>
    <dgm:cxn modelId="{4522572D-67D7-436C-9160-26C7314FB702}" srcId="{7881E63B-708F-4E56-B2AD-3D5F450A3687}" destId="{68E500CA-B10B-4611-94B0-E3AB88CBA821}" srcOrd="1" destOrd="0" parTransId="{273C69BC-8C47-41C5-9455-3C7DB6B60FA2}" sibTransId="{5906B36A-E307-4E00-8634-5A65823AE6D6}"/>
    <dgm:cxn modelId="{60C8EC5C-B1C6-44DE-BE56-57D8F96685F3}" srcId="{7881E63B-708F-4E56-B2AD-3D5F450A3687}" destId="{BB2B23A5-7043-4122-8FDE-CFE4067B0B68}" srcOrd="2" destOrd="0" parTransId="{0E1DDF0C-AD35-4DF6-AC5D-A35FE023E60F}" sibTransId="{F93C9CE6-4CAB-4CF0-89EC-2675AB31782C}"/>
    <dgm:cxn modelId="{D7963B43-1FEC-429C-81E4-9DB5F1018E80}" type="presOf" srcId="{7881E63B-708F-4E56-B2AD-3D5F450A3687}" destId="{6ABFB4E9-9DA0-4089-ADE1-2B4C6D5957F6}" srcOrd="0" destOrd="0" presId="urn:microsoft.com/office/officeart/2005/8/layout/vList2"/>
    <dgm:cxn modelId="{44535187-6A9B-4E9F-9A19-BBB593B618CF}" type="presOf" srcId="{A82896C2-0147-4A1D-B245-8C19A51DF3F9}" destId="{5D1DE050-0A5E-4B54-8E8C-7E4BE649F314}" srcOrd="0" destOrd="0" presId="urn:microsoft.com/office/officeart/2005/8/layout/vList2"/>
    <dgm:cxn modelId="{EFF28790-8842-45CD-93A9-FC3FC4BF2059}" srcId="{7881E63B-708F-4E56-B2AD-3D5F450A3687}" destId="{A82896C2-0147-4A1D-B245-8C19A51DF3F9}" srcOrd="0" destOrd="0" parTransId="{A735C7AE-A890-463F-B333-D5274F9D8619}" sibTransId="{854EAB86-90E0-42A3-879D-EA9C7DB1694F}"/>
    <dgm:cxn modelId="{9224CDB2-89EC-4C60-8C87-970087958AAA}" type="presOf" srcId="{BB2B23A5-7043-4122-8FDE-CFE4067B0B68}" destId="{50AC295C-9546-4CE6-B87E-E02551D50906}" srcOrd="0" destOrd="0" presId="urn:microsoft.com/office/officeart/2005/8/layout/vList2"/>
    <dgm:cxn modelId="{0A474086-4200-475A-B086-D95BCADCC129}" type="presParOf" srcId="{6ABFB4E9-9DA0-4089-ADE1-2B4C6D5957F6}" destId="{5D1DE050-0A5E-4B54-8E8C-7E4BE649F314}" srcOrd="0" destOrd="0" presId="urn:microsoft.com/office/officeart/2005/8/layout/vList2"/>
    <dgm:cxn modelId="{25702DF7-F48D-4586-A915-7811721B0CE0}" type="presParOf" srcId="{6ABFB4E9-9DA0-4089-ADE1-2B4C6D5957F6}" destId="{FCB700A6-9EFE-49E6-BA87-09522773AF88}" srcOrd="1" destOrd="0" presId="urn:microsoft.com/office/officeart/2005/8/layout/vList2"/>
    <dgm:cxn modelId="{1E8704A2-22F4-4297-83DD-F92ED52DD771}" type="presParOf" srcId="{6ABFB4E9-9DA0-4089-ADE1-2B4C6D5957F6}" destId="{92E62B77-4B89-482F-BA48-1377175C7D52}" srcOrd="2" destOrd="0" presId="urn:microsoft.com/office/officeart/2005/8/layout/vList2"/>
    <dgm:cxn modelId="{B3AFB587-B106-4C88-88D5-30262E2A6A50}" type="presParOf" srcId="{6ABFB4E9-9DA0-4089-ADE1-2B4C6D5957F6}" destId="{192960E1-7BE8-4F8B-8204-700FA987854D}" srcOrd="3" destOrd="0" presId="urn:microsoft.com/office/officeart/2005/8/layout/vList2"/>
    <dgm:cxn modelId="{21A8A7C5-CB35-4A48-985F-1B8B00CE442A}" type="presParOf" srcId="{6ABFB4E9-9DA0-4089-ADE1-2B4C6D5957F6}" destId="{50AC295C-9546-4CE6-B87E-E02551D50906}" srcOrd="4" destOrd="0" presId="urn:microsoft.com/office/officeart/2005/8/layout/vList2"/>
    <dgm:cxn modelId="{13D8C394-5718-467F-8C11-901E46B181AD}" type="presParOf" srcId="{6ABFB4E9-9DA0-4089-ADE1-2B4C6D5957F6}" destId="{7C976097-4D80-4BC4-99A4-1A5BCDE85CDF}" srcOrd="5" destOrd="0" presId="urn:microsoft.com/office/officeart/2005/8/layout/vList2"/>
    <dgm:cxn modelId="{D832590B-7BCD-4830-AB5D-D06220E66AAE}" type="presParOf" srcId="{6ABFB4E9-9DA0-4089-ADE1-2B4C6D5957F6}" destId="{C647E5E5-6D53-43F6-8DFF-74E0B02C8DD9}"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620A139B-4E6B-4099-97D3-BFCC2B681EA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D3BAC58-2C98-4F1C-B622-CC7DDCEC5BFC}">
      <dgm:prSet/>
      <dgm:spPr/>
      <dgm:t>
        <a:bodyPr/>
        <a:lstStyle/>
        <a:p>
          <a:pPr rtl="0"/>
          <a:r>
            <a:rPr lang="en-US" dirty="0"/>
            <a:t>TCS 206C(1G)</a:t>
          </a:r>
        </a:p>
      </dgm:t>
    </dgm:pt>
    <dgm:pt modelId="{9E99418C-D22C-434B-8D03-4AC9E92E346E}" type="parTrans" cxnId="{1795E075-BA8C-4516-972D-69FDB745A75F}">
      <dgm:prSet/>
      <dgm:spPr/>
      <dgm:t>
        <a:bodyPr/>
        <a:lstStyle/>
        <a:p>
          <a:endParaRPr lang="en-US"/>
        </a:p>
      </dgm:t>
    </dgm:pt>
    <dgm:pt modelId="{1C6D8344-AAAA-4192-9FE8-76B688E47EBF}" type="sibTrans" cxnId="{1795E075-BA8C-4516-972D-69FDB745A75F}">
      <dgm:prSet/>
      <dgm:spPr/>
      <dgm:t>
        <a:bodyPr/>
        <a:lstStyle/>
        <a:p>
          <a:endParaRPr lang="en-US"/>
        </a:p>
      </dgm:t>
    </dgm:pt>
    <dgm:pt modelId="{778F9026-025F-415D-B35F-EDF369DFB41F}">
      <dgm:prSet/>
      <dgm:spPr/>
      <dgm:t>
        <a:bodyPr/>
        <a:lstStyle/>
        <a:p>
          <a:pPr rtl="0"/>
          <a:r>
            <a:rPr lang="en-US" dirty="0"/>
            <a:t>5%</a:t>
          </a:r>
        </a:p>
      </dgm:t>
    </dgm:pt>
    <dgm:pt modelId="{2B10A086-85A4-41A7-B34E-A92BC624C5C7}" type="parTrans" cxnId="{1E99AE31-6E3E-4206-BFD3-464B2566295A}">
      <dgm:prSet/>
      <dgm:spPr/>
      <dgm:t>
        <a:bodyPr/>
        <a:lstStyle/>
        <a:p>
          <a:endParaRPr lang="en-US"/>
        </a:p>
      </dgm:t>
    </dgm:pt>
    <dgm:pt modelId="{9AEE3360-E645-428D-B68E-3D9C23065660}" type="sibTrans" cxnId="{1E99AE31-6E3E-4206-BFD3-464B2566295A}">
      <dgm:prSet/>
      <dgm:spPr/>
      <dgm:t>
        <a:bodyPr/>
        <a:lstStyle/>
        <a:p>
          <a:endParaRPr lang="en-US"/>
        </a:p>
      </dgm:t>
    </dgm:pt>
    <dgm:pt modelId="{EC0E6B86-3A46-4020-9088-08B3C51BE0F5}">
      <dgm:prSet/>
      <dgm:spPr/>
      <dgm:t>
        <a:bodyPr/>
        <a:lstStyle/>
        <a:p>
          <a:pPr rtl="0"/>
          <a:r>
            <a:rPr lang="en-US" dirty="0"/>
            <a:t>on the aggregate remittance amount </a:t>
          </a:r>
          <a:r>
            <a:rPr lang="en-US" b="1" u="sng" dirty="0"/>
            <a:t>exceeding </a:t>
          </a:r>
          <a:r>
            <a:rPr lang="en-US" dirty="0"/>
            <a:t>Rs. 7 </a:t>
          </a:r>
          <a:r>
            <a:rPr lang="en-US" dirty="0" err="1"/>
            <a:t>lakhs</a:t>
          </a:r>
          <a:r>
            <a:rPr lang="en-US" dirty="0"/>
            <a:t> during a Financial Year.</a:t>
          </a:r>
        </a:p>
      </dgm:t>
    </dgm:pt>
    <dgm:pt modelId="{655A049D-02F6-49A0-9817-6567D465E6C3}" type="parTrans" cxnId="{AE15E738-0C41-45A2-88C1-B4F642128094}">
      <dgm:prSet/>
      <dgm:spPr/>
      <dgm:t>
        <a:bodyPr/>
        <a:lstStyle/>
        <a:p>
          <a:endParaRPr lang="en-US"/>
        </a:p>
      </dgm:t>
    </dgm:pt>
    <dgm:pt modelId="{7AEC73FC-3E3F-4262-845C-8AC93C552A85}" type="sibTrans" cxnId="{AE15E738-0C41-45A2-88C1-B4F642128094}">
      <dgm:prSet/>
      <dgm:spPr/>
      <dgm:t>
        <a:bodyPr/>
        <a:lstStyle/>
        <a:p>
          <a:endParaRPr lang="en-US"/>
        </a:p>
      </dgm:t>
    </dgm:pt>
    <dgm:pt modelId="{C13D845C-3DB3-478F-95F2-B9B68A4411B1}">
      <dgm:prSet/>
      <dgm:spPr/>
      <dgm:t>
        <a:bodyPr/>
        <a:lstStyle/>
        <a:p>
          <a:pPr rtl="0"/>
          <a:r>
            <a:rPr lang="en-US" dirty="0"/>
            <a:t>10%</a:t>
          </a:r>
        </a:p>
      </dgm:t>
    </dgm:pt>
    <dgm:pt modelId="{6E287904-3C95-4344-B76E-45A26123BA67}" type="parTrans" cxnId="{0D073701-2B82-43A4-AD14-894EB6B30BE0}">
      <dgm:prSet/>
      <dgm:spPr/>
      <dgm:t>
        <a:bodyPr/>
        <a:lstStyle/>
        <a:p>
          <a:endParaRPr lang="en-US"/>
        </a:p>
      </dgm:t>
    </dgm:pt>
    <dgm:pt modelId="{0BA0F717-3713-4077-A230-C1BE2845AA99}" type="sibTrans" cxnId="{0D073701-2B82-43A4-AD14-894EB6B30BE0}">
      <dgm:prSet/>
      <dgm:spPr/>
      <dgm:t>
        <a:bodyPr/>
        <a:lstStyle/>
        <a:p>
          <a:endParaRPr lang="en-US"/>
        </a:p>
      </dgm:t>
    </dgm:pt>
    <dgm:pt modelId="{1635E770-0C30-4B00-AC9F-D145C2907FEB}">
      <dgm:prSet/>
      <dgm:spPr/>
      <dgm:t>
        <a:bodyPr/>
        <a:lstStyle/>
        <a:p>
          <a:pPr rtl="0"/>
          <a:r>
            <a:rPr lang="en-US" dirty="0"/>
            <a:t>Non PAN/</a:t>
          </a:r>
          <a:r>
            <a:rPr lang="en-US" dirty="0" err="1"/>
            <a:t>Aadhar</a:t>
          </a:r>
          <a:endParaRPr lang="en-US" dirty="0"/>
        </a:p>
      </dgm:t>
    </dgm:pt>
    <dgm:pt modelId="{1AB580A7-C2E5-4B3E-87FF-66AE0744FF8A}" type="parTrans" cxnId="{E7D1F91E-3C66-4C00-85CC-86C7D72F43C8}">
      <dgm:prSet/>
      <dgm:spPr/>
      <dgm:t>
        <a:bodyPr/>
        <a:lstStyle/>
        <a:p>
          <a:endParaRPr lang="en-US"/>
        </a:p>
      </dgm:t>
    </dgm:pt>
    <dgm:pt modelId="{55CC2E74-DE8F-4EEE-BE70-8CE55DD6FB78}" type="sibTrans" cxnId="{E7D1F91E-3C66-4C00-85CC-86C7D72F43C8}">
      <dgm:prSet/>
      <dgm:spPr/>
      <dgm:t>
        <a:bodyPr/>
        <a:lstStyle/>
        <a:p>
          <a:endParaRPr lang="en-US"/>
        </a:p>
      </dgm:t>
    </dgm:pt>
    <dgm:pt modelId="{58393510-952F-4787-AF28-570FA9DB15DB}">
      <dgm:prSet/>
      <dgm:spPr/>
      <dgm:t>
        <a:bodyPr/>
        <a:lstStyle/>
        <a:p>
          <a:pPr rtl="0"/>
          <a:r>
            <a:rPr lang="en-US" dirty="0"/>
            <a:t>LRS per Financial year</a:t>
          </a:r>
        </a:p>
      </dgm:t>
    </dgm:pt>
    <dgm:pt modelId="{CBDFA427-397D-4E2E-88B4-5A67251C0FB9}" type="parTrans" cxnId="{D972AB81-3FD1-4738-B752-796B74204802}">
      <dgm:prSet/>
      <dgm:spPr/>
      <dgm:t>
        <a:bodyPr/>
        <a:lstStyle/>
        <a:p>
          <a:endParaRPr lang="en-US"/>
        </a:p>
      </dgm:t>
    </dgm:pt>
    <dgm:pt modelId="{1C54A021-C89D-4AD8-B12E-D7CEB9966C46}" type="sibTrans" cxnId="{D972AB81-3FD1-4738-B752-796B74204802}">
      <dgm:prSet/>
      <dgm:spPr/>
      <dgm:t>
        <a:bodyPr/>
        <a:lstStyle/>
        <a:p>
          <a:endParaRPr lang="en-US"/>
        </a:p>
      </dgm:t>
    </dgm:pt>
    <dgm:pt modelId="{B849D628-6A8E-4CED-8836-EAE57919FE6C}">
      <dgm:prSet custT="1"/>
      <dgm:spPr/>
      <dgm:t>
        <a:bodyPr/>
        <a:lstStyle/>
        <a:p>
          <a:pPr rtl="0"/>
          <a:r>
            <a:rPr lang="en-US" sz="1800" b="0" i="0" dirty="0"/>
            <a:t>If the remittance is being made out is a loan obtained from any financial institution for the purpose of pursuing any education, then TCS shall be collected at a subsidized rate of 0.5%</a:t>
          </a:r>
          <a:endParaRPr lang="en-US" sz="1800" dirty="0"/>
        </a:p>
      </dgm:t>
    </dgm:pt>
    <dgm:pt modelId="{67855777-019F-46C5-B47E-D4FE907BD110}" type="parTrans" cxnId="{AC901F08-1CBA-4D60-96FA-5D4EE0BCDA6E}">
      <dgm:prSet/>
      <dgm:spPr/>
    </dgm:pt>
    <dgm:pt modelId="{66C9221C-10B6-4A6A-9929-FB805BC068C3}" type="sibTrans" cxnId="{AC901F08-1CBA-4D60-96FA-5D4EE0BCDA6E}">
      <dgm:prSet/>
      <dgm:spPr/>
    </dgm:pt>
    <dgm:pt modelId="{53DC07C5-3D78-432C-A6D3-BB72806376B2}">
      <dgm:prSet custT="1"/>
      <dgm:spPr/>
      <dgm:t>
        <a:bodyPr/>
        <a:lstStyle/>
        <a:p>
          <a:pPr rtl="0"/>
          <a:r>
            <a:rPr lang="en-US" sz="1800" dirty="0"/>
            <a:t>Own funds for education TCS @ 5%</a:t>
          </a:r>
        </a:p>
      </dgm:t>
    </dgm:pt>
    <dgm:pt modelId="{EADF8F38-070F-4EA2-9492-7E36640E86B8}" type="parTrans" cxnId="{A9AB60CE-3F21-48CF-A543-CD3D6A007441}">
      <dgm:prSet/>
      <dgm:spPr/>
    </dgm:pt>
    <dgm:pt modelId="{1A50671E-E147-4460-8ECB-62DFEA6DA717}" type="sibTrans" cxnId="{A9AB60CE-3F21-48CF-A543-CD3D6A007441}">
      <dgm:prSet/>
      <dgm:spPr/>
    </dgm:pt>
    <dgm:pt modelId="{FB5B36EE-9760-4E28-A1E0-C64108BDB38A}" type="pres">
      <dgm:prSet presAssocID="{620A139B-4E6B-4099-97D3-BFCC2B681EAC}" presName="linear" presStyleCnt="0">
        <dgm:presLayoutVars>
          <dgm:animLvl val="lvl"/>
          <dgm:resizeHandles val="exact"/>
        </dgm:presLayoutVars>
      </dgm:prSet>
      <dgm:spPr/>
    </dgm:pt>
    <dgm:pt modelId="{B41CEEFC-1EDD-4265-B617-BFF83DDBA12E}" type="pres">
      <dgm:prSet presAssocID="{8D3BAC58-2C98-4F1C-B622-CC7DDCEC5BFC}" presName="parentText" presStyleLbl="node1" presStyleIdx="0" presStyleCnt="2">
        <dgm:presLayoutVars>
          <dgm:chMax val="0"/>
          <dgm:bulletEnabled val="1"/>
        </dgm:presLayoutVars>
      </dgm:prSet>
      <dgm:spPr/>
    </dgm:pt>
    <dgm:pt modelId="{FBF182ED-2B61-44A1-A52C-E06CA0289F7A}" type="pres">
      <dgm:prSet presAssocID="{8D3BAC58-2C98-4F1C-B622-CC7DDCEC5BFC}" presName="childText" presStyleLbl="revTx" presStyleIdx="0" presStyleCnt="2">
        <dgm:presLayoutVars>
          <dgm:bulletEnabled val="1"/>
        </dgm:presLayoutVars>
      </dgm:prSet>
      <dgm:spPr/>
    </dgm:pt>
    <dgm:pt modelId="{7A698C0D-EE9D-42D8-9A09-A157F564007B}" type="pres">
      <dgm:prSet presAssocID="{58393510-952F-4787-AF28-570FA9DB15DB}" presName="parentText" presStyleLbl="node1" presStyleIdx="1" presStyleCnt="2">
        <dgm:presLayoutVars>
          <dgm:chMax val="0"/>
          <dgm:bulletEnabled val="1"/>
        </dgm:presLayoutVars>
      </dgm:prSet>
      <dgm:spPr/>
    </dgm:pt>
    <dgm:pt modelId="{EA529D0D-C2BC-4105-A046-9AE10A199206}" type="pres">
      <dgm:prSet presAssocID="{58393510-952F-4787-AF28-570FA9DB15DB}" presName="childText" presStyleLbl="revTx" presStyleIdx="1" presStyleCnt="2">
        <dgm:presLayoutVars>
          <dgm:bulletEnabled val="1"/>
        </dgm:presLayoutVars>
      </dgm:prSet>
      <dgm:spPr/>
    </dgm:pt>
  </dgm:ptLst>
  <dgm:cxnLst>
    <dgm:cxn modelId="{0D073701-2B82-43A4-AD14-894EB6B30BE0}" srcId="{8D3BAC58-2C98-4F1C-B622-CC7DDCEC5BFC}" destId="{C13D845C-3DB3-478F-95F2-B9B68A4411B1}" srcOrd="1" destOrd="0" parTransId="{6E287904-3C95-4344-B76E-45A26123BA67}" sibTransId="{0BA0F717-3713-4077-A230-C1BE2845AA99}"/>
    <dgm:cxn modelId="{AC901F08-1CBA-4D60-96FA-5D4EE0BCDA6E}" srcId="{58393510-952F-4787-AF28-570FA9DB15DB}" destId="{B849D628-6A8E-4CED-8836-EAE57919FE6C}" srcOrd="0" destOrd="0" parTransId="{67855777-019F-46C5-B47E-D4FE907BD110}" sibTransId="{66C9221C-10B6-4A6A-9929-FB805BC068C3}"/>
    <dgm:cxn modelId="{4BFB520F-FA7C-477B-B2F6-9C76FCD121E1}" type="presOf" srcId="{B849D628-6A8E-4CED-8836-EAE57919FE6C}" destId="{EA529D0D-C2BC-4105-A046-9AE10A199206}" srcOrd="0" destOrd="0" presId="urn:microsoft.com/office/officeart/2005/8/layout/vList2"/>
    <dgm:cxn modelId="{E7D1F91E-3C66-4C00-85CC-86C7D72F43C8}" srcId="{C13D845C-3DB3-478F-95F2-B9B68A4411B1}" destId="{1635E770-0C30-4B00-AC9F-D145C2907FEB}" srcOrd="0" destOrd="0" parTransId="{1AB580A7-C2E5-4B3E-87FF-66AE0744FF8A}" sibTransId="{55CC2E74-DE8F-4EEE-BE70-8CE55DD6FB78}"/>
    <dgm:cxn modelId="{1E99AE31-6E3E-4206-BFD3-464B2566295A}" srcId="{8D3BAC58-2C98-4F1C-B622-CC7DDCEC5BFC}" destId="{778F9026-025F-415D-B35F-EDF369DFB41F}" srcOrd="0" destOrd="0" parTransId="{2B10A086-85A4-41A7-B34E-A92BC624C5C7}" sibTransId="{9AEE3360-E645-428D-B68E-3D9C23065660}"/>
    <dgm:cxn modelId="{AE15E738-0C41-45A2-88C1-B4F642128094}" srcId="{778F9026-025F-415D-B35F-EDF369DFB41F}" destId="{EC0E6B86-3A46-4020-9088-08B3C51BE0F5}" srcOrd="0" destOrd="0" parTransId="{655A049D-02F6-49A0-9817-6567D465E6C3}" sibTransId="{7AEC73FC-3E3F-4262-845C-8AC93C552A85}"/>
    <dgm:cxn modelId="{28B0EF5C-C708-4E68-BA7B-96FA7828404D}" type="presOf" srcId="{1635E770-0C30-4B00-AC9F-D145C2907FEB}" destId="{FBF182ED-2B61-44A1-A52C-E06CA0289F7A}" srcOrd="0" destOrd="3" presId="urn:microsoft.com/office/officeart/2005/8/layout/vList2"/>
    <dgm:cxn modelId="{C8189041-1E58-4A53-A356-598DB77C60CA}" type="presOf" srcId="{53DC07C5-3D78-432C-A6D3-BB72806376B2}" destId="{EA529D0D-C2BC-4105-A046-9AE10A199206}" srcOrd="0" destOrd="1" presId="urn:microsoft.com/office/officeart/2005/8/layout/vList2"/>
    <dgm:cxn modelId="{23ECF96F-DEB1-4CD8-A254-882301C85C0B}" type="presOf" srcId="{58393510-952F-4787-AF28-570FA9DB15DB}" destId="{7A698C0D-EE9D-42D8-9A09-A157F564007B}" srcOrd="0" destOrd="0" presId="urn:microsoft.com/office/officeart/2005/8/layout/vList2"/>
    <dgm:cxn modelId="{1795E075-BA8C-4516-972D-69FDB745A75F}" srcId="{620A139B-4E6B-4099-97D3-BFCC2B681EAC}" destId="{8D3BAC58-2C98-4F1C-B622-CC7DDCEC5BFC}" srcOrd="0" destOrd="0" parTransId="{9E99418C-D22C-434B-8D03-4AC9E92E346E}" sibTransId="{1C6D8344-AAAA-4192-9FE8-76B688E47EBF}"/>
    <dgm:cxn modelId="{D972AB81-3FD1-4738-B752-796B74204802}" srcId="{620A139B-4E6B-4099-97D3-BFCC2B681EAC}" destId="{58393510-952F-4787-AF28-570FA9DB15DB}" srcOrd="1" destOrd="0" parTransId="{CBDFA427-397D-4E2E-88B4-5A67251C0FB9}" sibTransId="{1C54A021-C89D-4AD8-B12E-D7CEB9966C46}"/>
    <dgm:cxn modelId="{3B1B5D8D-8555-483D-A905-0E16E263E760}" type="presOf" srcId="{620A139B-4E6B-4099-97D3-BFCC2B681EAC}" destId="{FB5B36EE-9760-4E28-A1E0-C64108BDB38A}" srcOrd="0" destOrd="0" presId="urn:microsoft.com/office/officeart/2005/8/layout/vList2"/>
    <dgm:cxn modelId="{2D12758F-CCF3-4DF6-A632-9533E920B107}" type="presOf" srcId="{EC0E6B86-3A46-4020-9088-08B3C51BE0F5}" destId="{FBF182ED-2B61-44A1-A52C-E06CA0289F7A}" srcOrd="0" destOrd="1" presId="urn:microsoft.com/office/officeart/2005/8/layout/vList2"/>
    <dgm:cxn modelId="{F2316A90-7B1F-4731-89EB-8E21E796670F}" type="presOf" srcId="{778F9026-025F-415D-B35F-EDF369DFB41F}" destId="{FBF182ED-2B61-44A1-A52C-E06CA0289F7A}" srcOrd="0" destOrd="0" presId="urn:microsoft.com/office/officeart/2005/8/layout/vList2"/>
    <dgm:cxn modelId="{AAD9DDAA-BF69-433E-B3D7-A33D67E2C8B0}" type="presOf" srcId="{C13D845C-3DB3-478F-95F2-B9B68A4411B1}" destId="{FBF182ED-2B61-44A1-A52C-E06CA0289F7A}" srcOrd="0" destOrd="2" presId="urn:microsoft.com/office/officeart/2005/8/layout/vList2"/>
    <dgm:cxn modelId="{9E8689BF-FC61-4B80-B408-8526A4B2CB28}" type="presOf" srcId="{8D3BAC58-2C98-4F1C-B622-CC7DDCEC5BFC}" destId="{B41CEEFC-1EDD-4265-B617-BFF83DDBA12E}" srcOrd="0" destOrd="0" presId="urn:microsoft.com/office/officeart/2005/8/layout/vList2"/>
    <dgm:cxn modelId="{A9AB60CE-3F21-48CF-A543-CD3D6A007441}" srcId="{58393510-952F-4787-AF28-570FA9DB15DB}" destId="{53DC07C5-3D78-432C-A6D3-BB72806376B2}" srcOrd="1" destOrd="0" parTransId="{EADF8F38-070F-4EA2-9492-7E36640E86B8}" sibTransId="{1A50671E-E147-4460-8ECB-62DFEA6DA717}"/>
    <dgm:cxn modelId="{A2410D9D-F064-4C3B-BAE5-E6538473AD38}" type="presParOf" srcId="{FB5B36EE-9760-4E28-A1E0-C64108BDB38A}" destId="{B41CEEFC-1EDD-4265-B617-BFF83DDBA12E}" srcOrd="0" destOrd="0" presId="urn:microsoft.com/office/officeart/2005/8/layout/vList2"/>
    <dgm:cxn modelId="{6E1DFAC0-ABB9-437E-B711-F90907CB27BD}" type="presParOf" srcId="{FB5B36EE-9760-4E28-A1E0-C64108BDB38A}" destId="{FBF182ED-2B61-44A1-A52C-E06CA0289F7A}" srcOrd="1" destOrd="0" presId="urn:microsoft.com/office/officeart/2005/8/layout/vList2"/>
    <dgm:cxn modelId="{E27FB5DD-CAEC-4F09-9A47-7490823F9EA9}" type="presParOf" srcId="{FB5B36EE-9760-4E28-A1E0-C64108BDB38A}" destId="{7A698C0D-EE9D-42D8-9A09-A157F564007B}" srcOrd="2" destOrd="0" presId="urn:microsoft.com/office/officeart/2005/8/layout/vList2"/>
    <dgm:cxn modelId="{4A3C9B01-0C41-4B90-854C-C05FD56BDF46}" type="presParOf" srcId="{FB5B36EE-9760-4E28-A1E0-C64108BDB38A}" destId="{EA529D0D-C2BC-4105-A046-9AE10A199206}"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165D7F3-579C-481F-8953-98678E66C94F}"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en-US"/>
        </a:p>
      </dgm:t>
    </dgm:pt>
    <dgm:pt modelId="{0D8524EA-C882-4E99-B913-CC95E3849411}">
      <dgm:prSet/>
      <dgm:spPr/>
      <dgm:t>
        <a:bodyPr/>
        <a:lstStyle/>
        <a:p>
          <a:r>
            <a:rPr lang="en-US"/>
            <a:t>Source based</a:t>
          </a:r>
        </a:p>
      </dgm:t>
    </dgm:pt>
    <dgm:pt modelId="{49E36D7E-40E2-4234-8E03-D5DF87ABDD09}" type="parTrans" cxnId="{4805B4F6-45B1-4D8A-9DF0-A7D8C7C6120D}">
      <dgm:prSet/>
      <dgm:spPr/>
      <dgm:t>
        <a:bodyPr/>
        <a:lstStyle/>
        <a:p>
          <a:endParaRPr lang="en-US"/>
        </a:p>
      </dgm:t>
    </dgm:pt>
    <dgm:pt modelId="{F405E0B2-09F1-4639-81F1-2A71977C6EF2}" type="sibTrans" cxnId="{4805B4F6-45B1-4D8A-9DF0-A7D8C7C6120D}">
      <dgm:prSet/>
      <dgm:spPr/>
      <dgm:t>
        <a:bodyPr/>
        <a:lstStyle/>
        <a:p>
          <a:endParaRPr lang="en-US"/>
        </a:p>
      </dgm:t>
    </dgm:pt>
    <dgm:pt modelId="{FBBFFC24-BAE2-4B84-A56B-940DE47533E2}">
      <dgm:prSet/>
      <dgm:spPr/>
      <dgm:t>
        <a:bodyPr/>
        <a:lstStyle/>
        <a:p>
          <a:r>
            <a:rPr lang="en-US"/>
            <a:t>Residence based</a:t>
          </a:r>
        </a:p>
      </dgm:t>
    </dgm:pt>
    <dgm:pt modelId="{4806340E-C5B4-4106-BB50-AD0E94D7B0CF}" type="parTrans" cxnId="{761D7F3A-EA0A-4A6C-9CC3-B7AA977A734B}">
      <dgm:prSet/>
      <dgm:spPr/>
      <dgm:t>
        <a:bodyPr/>
        <a:lstStyle/>
        <a:p>
          <a:endParaRPr lang="en-US"/>
        </a:p>
      </dgm:t>
    </dgm:pt>
    <dgm:pt modelId="{ADE68F0C-E75E-4964-9040-A15193777D4A}" type="sibTrans" cxnId="{761D7F3A-EA0A-4A6C-9CC3-B7AA977A734B}">
      <dgm:prSet/>
      <dgm:spPr/>
      <dgm:t>
        <a:bodyPr/>
        <a:lstStyle/>
        <a:p>
          <a:endParaRPr lang="en-US"/>
        </a:p>
      </dgm:t>
    </dgm:pt>
    <dgm:pt modelId="{CC279C01-DC7C-4688-891F-5B2A899B04A1}" type="pres">
      <dgm:prSet presAssocID="{5165D7F3-579C-481F-8953-98678E66C94F}" presName="linear" presStyleCnt="0">
        <dgm:presLayoutVars>
          <dgm:animLvl val="lvl"/>
          <dgm:resizeHandles val="exact"/>
        </dgm:presLayoutVars>
      </dgm:prSet>
      <dgm:spPr/>
    </dgm:pt>
    <dgm:pt modelId="{FA3E1610-A1CD-46E2-81E9-AA49A49FAFA3}" type="pres">
      <dgm:prSet presAssocID="{0D8524EA-C882-4E99-B913-CC95E3849411}" presName="parentText" presStyleLbl="node1" presStyleIdx="0" presStyleCnt="2">
        <dgm:presLayoutVars>
          <dgm:chMax val="0"/>
          <dgm:bulletEnabled val="1"/>
        </dgm:presLayoutVars>
      </dgm:prSet>
      <dgm:spPr/>
    </dgm:pt>
    <dgm:pt modelId="{7CD0C628-EA48-429D-8552-E956CF882055}" type="pres">
      <dgm:prSet presAssocID="{F405E0B2-09F1-4639-81F1-2A71977C6EF2}" presName="spacer" presStyleCnt="0"/>
      <dgm:spPr/>
    </dgm:pt>
    <dgm:pt modelId="{37D52387-8799-4758-B4FF-F1788DB74985}" type="pres">
      <dgm:prSet presAssocID="{FBBFFC24-BAE2-4B84-A56B-940DE47533E2}" presName="parentText" presStyleLbl="node1" presStyleIdx="1" presStyleCnt="2">
        <dgm:presLayoutVars>
          <dgm:chMax val="0"/>
          <dgm:bulletEnabled val="1"/>
        </dgm:presLayoutVars>
      </dgm:prSet>
      <dgm:spPr/>
    </dgm:pt>
  </dgm:ptLst>
  <dgm:cxnLst>
    <dgm:cxn modelId="{761D7F3A-EA0A-4A6C-9CC3-B7AA977A734B}" srcId="{5165D7F3-579C-481F-8953-98678E66C94F}" destId="{FBBFFC24-BAE2-4B84-A56B-940DE47533E2}" srcOrd="1" destOrd="0" parTransId="{4806340E-C5B4-4106-BB50-AD0E94D7B0CF}" sibTransId="{ADE68F0C-E75E-4964-9040-A15193777D4A}"/>
    <dgm:cxn modelId="{6DFCA657-83D2-46CC-964A-C2005F4E93FA}" type="presOf" srcId="{FBBFFC24-BAE2-4B84-A56B-940DE47533E2}" destId="{37D52387-8799-4758-B4FF-F1788DB74985}" srcOrd="0" destOrd="0" presId="urn:microsoft.com/office/officeart/2005/8/layout/vList2"/>
    <dgm:cxn modelId="{5F2CA158-80EE-40A7-BDA6-AB7E3D692328}" type="presOf" srcId="{0D8524EA-C882-4E99-B913-CC95E3849411}" destId="{FA3E1610-A1CD-46E2-81E9-AA49A49FAFA3}" srcOrd="0" destOrd="0" presId="urn:microsoft.com/office/officeart/2005/8/layout/vList2"/>
    <dgm:cxn modelId="{A0733BD0-8B7F-4B91-AFB4-EBBB11DA80DF}" type="presOf" srcId="{5165D7F3-579C-481F-8953-98678E66C94F}" destId="{CC279C01-DC7C-4688-891F-5B2A899B04A1}" srcOrd="0" destOrd="0" presId="urn:microsoft.com/office/officeart/2005/8/layout/vList2"/>
    <dgm:cxn modelId="{4805B4F6-45B1-4D8A-9DF0-A7D8C7C6120D}" srcId="{5165D7F3-579C-481F-8953-98678E66C94F}" destId="{0D8524EA-C882-4E99-B913-CC95E3849411}" srcOrd="0" destOrd="0" parTransId="{49E36D7E-40E2-4234-8E03-D5DF87ABDD09}" sibTransId="{F405E0B2-09F1-4639-81F1-2A71977C6EF2}"/>
    <dgm:cxn modelId="{1BF22694-9014-472C-9DDE-3081B08048A3}" type="presParOf" srcId="{CC279C01-DC7C-4688-891F-5B2A899B04A1}" destId="{FA3E1610-A1CD-46E2-81E9-AA49A49FAFA3}" srcOrd="0" destOrd="0" presId="urn:microsoft.com/office/officeart/2005/8/layout/vList2"/>
    <dgm:cxn modelId="{BD7DF0BF-A693-4811-B40A-9163B04FC734}" type="presParOf" srcId="{CC279C01-DC7C-4688-891F-5B2A899B04A1}" destId="{7CD0C628-EA48-429D-8552-E956CF882055}" srcOrd="1" destOrd="0" presId="urn:microsoft.com/office/officeart/2005/8/layout/vList2"/>
    <dgm:cxn modelId="{AF4E6CC8-9CE9-4753-9974-BA297FD1962A}" type="presParOf" srcId="{CC279C01-DC7C-4688-891F-5B2A899B04A1}" destId="{37D52387-8799-4758-B4FF-F1788DB7498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B4449C9-E4BB-4603-B428-9317496CAAD9}" type="doc">
      <dgm:prSet loTypeId="urn:microsoft.com/office/officeart/2005/8/layout/orgChart1" loCatId="hierarchy" qsTypeId="urn:microsoft.com/office/officeart/2005/8/quickstyle/simple1" qsCatId="simple" csTypeId="urn:microsoft.com/office/officeart/2005/8/colors/colorful3" csCatId="colorful" phldr="1"/>
      <dgm:spPr/>
      <dgm:t>
        <a:bodyPr/>
        <a:lstStyle/>
        <a:p>
          <a:endParaRPr lang="en-US"/>
        </a:p>
      </dgm:t>
    </dgm:pt>
    <dgm:pt modelId="{26D1EBCA-A8CE-4B95-80CC-FD68390A5836}">
      <dgm:prSet/>
      <dgm:spPr/>
      <dgm:t>
        <a:bodyPr/>
        <a:lstStyle/>
        <a:p>
          <a:pPr rtl="0"/>
          <a:r>
            <a:rPr lang="en-US" dirty="0"/>
            <a:t>Resident</a:t>
          </a:r>
        </a:p>
      </dgm:t>
    </dgm:pt>
    <dgm:pt modelId="{19A54DD7-2F11-49D2-B6A8-B7785991DB6F}" type="parTrans" cxnId="{08514CED-2B63-4708-AE05-1E66A1E9DE55}">
      <dgm:prSet/>
      <dgm:spPr/>
      <dgm:t>
        <a:bodyPr/>
        <a:lstStyle/>
        <a:p>
          <a:endParaRPr lang="en-US"/>
        </a:p>
      </dgm:t>
    </dgm:pt>
    <dgm:pt modelId="{AE8BF510-BB5D-4C71-A880-1677201C1993}" type="sibTrans" cxnId="{08514CED-2B63-4708-AE05-1E66A1E9DE55}">
      <dgm:prSet/>
      <dgm:spPr/>
      <dgm:t>
        <a:bodyPr/>
        <a:lstStyle/>
        <a:p>
          <a:endParaRPr lang="en-US"/>
        </a:p>
      </dgm:t>
    </dgm:pt>
    <dgm:pt modelId="{CCC4A22D-F3E7-4978-94E3-DA6EBDF5DB78}">
      <dgm:prSet/>
      <dgm:spPr/>
      <dgm:t>
        <a:bodyPr/>
        <a:lstStyle/>
        <a:p>
          <a:pPr rtl="0"/>
          <a:r>
            <a:rPr lang="en-US" dirty="0"/>
            <a:t>Physical stay of 182 + days</a:t>
          </a:r>
        </a:p>
      </dgm:t>
    </dgm:pt>
    <dgm:pt modelId="{B8396C86-6B17-463F-884E-69369DF023EF}" type="parTrans" cxnId="{107C1420-51F0-421D-AE8B-7E4E97B23F10}">
      <dgm:prSet/>
      <dgm:spPr/>
      <dgm:t>
        <a:bodyPr/>
        <a:lstStyle/>
        <a:p>
          <a:endParaRPr lang="en-US"/>
        </a:p>
      </dgm:t>
    </dgm:pt>
    <dgm:pt modelId="{388A5F83-7969-4B45-8D85-184A069BEF2D}" type="sibTrans" cxnId="{107C1420-51F0-421D-AE8B-7E4E97B23F10}">
      <dgm:prSet/>
      <dgm:spPr/>
      <dgm:t>
        <a:bodyPr/>
        <a:lstStyle/>
        <a:p>
          <a:endParaRPr lang="en-US"/>
        </a:p>
      </dgm:t>
    </dgm:pt>
    <dgm:pt modelId="{CB426EEB-D110-421D-9B20-993DBC540FBD}">
      <dgm:prSet/>
      <dgm:spPr/>
      <dgm:t>
        <a:bodyPr/>
        <a:lstStyle/>
        <a:p>
          <a:pPr rtl="0"/>
          <a:r>
            <a:rPr lang="en-US" dirty="0"/>
            <a:t>Current year 60+ days </a:t>
          </a:r>
          <a:r>
            <a:rPr lang="en-US" b="1" u="sng" dirty="0"/>
            <a:t>and</a:t>
          </a:r>
          <a:r>
            <a:rPr lang="en-US" b="1" dirty="0"/>
            <a:t> </a:t>
          </a:r>
          <a:r>
            <a:rPr lang="en-US" dirty="0"/>
            <a:t>365+days in last 4 yrs</a:t>
          </a:r>
        </a:p>
      </dgm:t>
    </dgm:pt>
    <dgm:pt modelId="{8A0CA232-8B8E-4EC2-9265-5F54BEBC2BBE}" type="parTrans" cxnId="{B94DA0AF-ABA1-4BAD-8C6B-783BDB2B45E5}">
      <dgm:prSet/>
      <dgm:spPr/>
      <dgm:t>
        <a:bodyPr/>
        <a:lstStyle/>
        <a:p>
          <a:endParaRPr lang="en-US"/>
        </a:p>
      </dgm:t>
    </dgm:pt>
    <dgm:pt modelId="{8A10C225-8F08-468F-8281-0D9CEE72F90B}" type="sibTrans" cxnId="{B94DA0AF-ABA1-4BAD-8C6B-783BDB2B45E5}">
      <dgm:prSet/>
      <dgm:spPr/>
      <dgm:t>
        <a:bodyPr/>
        <a:lstStyle/>
        <a:p>
          <a:endParaRPr lang="en-US"/>
        </a:p>
      </dgm:t>
    </dgm:pt>
    <dgm:pt modelId="{CC0A2396-5502-401A-AAE5-A7525DA9AC28}">
      <dgm:prSet/>
      <dgm:spPr/>
      <dgm:t>
        <a:bodyPr/>
        <a:lstStyle/>
        <a:p>
          <a:pPr rtl="0"/>
          <a:r>
            <a:rPr lang="en-US" dirty="0"/>
            <a:t>Employment outside India</a:t>
          </a:r>
        </a:p>
      </dgm:t>
    </dgm:pt>
    <dgm:pt modelId="{90969BA6-78C5-4D1B-BECD-B6820A8945A9}" type="parTrans" cxnId="{CCE59273-2474-42DE-A77F-9FA927052001}">
      <dgm:prSet/>
      <dgm:spPr/>
      <dgm:t>
        <a:bodyPr/>
        <a:lstStyle/>
        <a:p>
          <a:endParaRPr lang="en-US"/>
        </a:p>
      </dgm:t>
    </dgm:pt>
    <dgm:pt modelId="{622A824C-D99B-49EC-B2FB-B7820915C44A}" type="sibTrans" cxnId="{CCE59273-2474-42DE-A77F-9FA927052001}">
      <dgm:prSet/>
      <dgm:spPr/>
      <dgm:t>
        <a:bodyPr/>
        <a:lstStyle/>
        <a:p>
          <a:endParaRPr lang="en-US"/>
        </a:p>
      </dgm:t>
    </dgm:pt>
    <dgm:pt modelId="{6973E578-9B11-4346-B177-A044A85599FB}">
      <dgm:prSet/>
      <dgm:spPr/>
      <dgm:t>
        <a:bodyPr/>
        <a:lstStyle/>
        <a:p>
          <a:pPr rtl="0"/>
          <a:r>
            <a:rPr lang="en-US" dirty="0"/>
            <a:t>182 days</a:t>
          </a:r>
        </a:p>
      </dgm:t>
    </dgm:pt>
    <dgm:pt modelId="{FC57E1A4-C958-43B3-B8B8-C4A6B7CCF56C}" type="parTrans" cxnId="{62E48C64-EA4E-4A2B-AA7C-2FD2A1DE4216}">
      <dgm:prSet/>
      <dgm:spPr/>
      <dgm:t>
        <a:bodyPr/>
        <a:lstStyle/>
        <a:p>
          <a:endParaRPr lang="en-US"/>
        </a:p>
      </dgm:t>
    </dgm:pt>
    <dgm:pt modelId="{A3BACF8B-E3E2-47B7-9DF5-E22A591742AA}" type="sibTrans" cxnId="{62E48C64-EA4E-4A2B-AA7C-2FD2A1DE4216}">
      <dgm:prSet/>
      <dgm:spPr/>
      <dgm:t>
        <a:bodyPr/>
        <a:lstStyle/>
        <a:p>
          <a:endParaRPr lang="en-US"/>
        </a:p>
      </dgm:t>
    </dgm:pt>
    <dgm:pt modelId="{1BEF424C-1B7E-4D9C-AF96-782EC07BF5E8}">
      <dgm:prSet/>
      <dgm:spPr/>
      <dgm:t>
        <a:bodyPr/>
        <a:lstStyle/>
        <a:p>
          <a:pPr rtl="0"/>
          <a:r>
            <a:rPr lang="en-US" dirty="0"/>
            <a:t>Indian Income &gt;15 </a:t>
          </a:r>
          <a:r>
            <a:rPr lang="en-US" dirty="0" err="1"/>
            <a:t>Lakhs</a:t>
          </a:r>
          <a:endParaRPr lang="en-US" dirty="0"/>
        </a:p>
      </dgm:t>
    </dgm:pt>
    <dgm:pt modelId="{B8437DAF-F8B3-472F-9199-E6EC4392FC1D}" type="parTrans" cxnId="{A351E897-BC47-4080-94C9-F64FFE122566}">
      <dgm:prSet/>
      <dgm:spPr/>
      <dgm:t>
        <a:bodyPr/>
        <a:lstStyle/>
        <a:p>
          <a:endParaRPr lang="en-US"/>
        </a:p>
      </dgm:t>
    </dgm:pt>
    <dgm:pt modelId="{B2C6C016-C6F1-44C8-BBFB-F5336EB4A069}" type="sibTrans" cxnId="{A351E897-BC47-4080-94C9-F64FFE122566}">
      <dgm:prSet/>
      <dgm:spPr/>
      <dgm:t>
        <a:bodyPr/>
        <a:lstStyle/>
        <a:p>
          <a:endParaRPr lang="en-US"/>
        </a:p>
      </dgm:t>
    </dgm:pt>
    <dgm:pt modelId="{35A9F9BD-FE6D-4667-A48A-85659EC70FDB}">
      <dgm:prSet/>
      <dgm:spPr/>
      <dgm:t>
        <a:bodyPr/>
        <a:lstStyle/>
        <a:p>
          <a:pPr rtl="0"/>
          <a:r>
            <a:rPr lang="en-US" dirty="0"/>
            <a:t>120 days</a:t>
          </a:r>
        </a:p>
      </dgm:t>
    </dgm:pt>
    <dgm:pt modelId="{6FC0E63F-301D-4E42-95B4-90E971DBCA5C}" type="parTrans" cxnId="{BF170DF7-314F-4C8C-B0A2-0888CD7DE41E}">
      <dgm:prSet/>
      <dgm:spPr/>
      <dgm:t>
        <a:bodyPr/>
        <a:lstStyle/>
        <a:p>
          <a:endParaRPr lang="en-US"/>
        </a:p>
      </dgm:t>
    </dgm:pt>
    <dgm:pt modelId="{666E59B3-5B8F-4949-9842-0358A2D56A5E}" type="sibTrans" cxnId="{BF170DF7-314F-4C8C-B0A2-0888CD7DE41E}">
      <dgm:prSet/>
      <dgm:spPr/>
      <dgm:t>
        <a:bodyPr/>
        <a:lstStyle/>
        <a:p>
          <a:endParaRPr lang="en-US"/>
        </a:p>
      </dgm:t>
    </dgm:pt>
    <dgm:pt modelId="{C591013D-DB2C-4687-B136-2648D8F198EF}">
      <dgm:prSet/>
      <dgm:spPr/>
      <dgm:t>
        <a:bodyPr/>
        <a:lstStyle/>
        <a:p>
          <a:pPr rtl="0"/>
          <a:r>
            <a:rPr lang="en-US" dirty="0"/>
            <a:t>Indian Income (less than 15L)</a:t>
          </a:r>
        </a:p>
      </dgm:t>
    </dgm:pt>
    <dgm:pt modelId="{E8E60FF0-5133-43C7-933B-8F9603D466ED}" type="parTrans" cxnId="{DD47677E-9D6A-468C-B08A-D5750E6AE862}">
      <dgm:prSet/>
      <dgm:spPr/>
      <dgm:t>
        <a:bodyPr/>
        <a:lstStyle/>
        <a:p>
          <a:endParaRPr lang="en-US"/>
        </a:p>
      </dgm:t>
    </dgm:pt>
    <dgm:pt modelId="{A397A223-8D4D-4245-B967-288C606918E7}" type="sibTrans" cxnId="{DD47677E-9D6A-468C-B08A-D5750E6AE862}">
      <dgm:prSet/>
      <dgm:spPr/>
      <dgm:t>
        <a:bodyPr/>
        <a:lstStyle/>
        <a:p>
          <a:endParaRPr lang="en-US"/>
        </a:p>
      </dgm:t>
    </dgm:pt>
    <dgm:pt modelId="{D63E6392-16A7-495F-8D88-8ECE90FCA83E}">
      <dgm:prSet/>
      <dgm:spPr/>
      <dgm:t>
        <a:bodyPr/>
        <a:lstStyle/>
        <a:p>
          <a:pPr rtl="0"/>
          <a:r>
            <a:rPr lang="en-US" dirty="0"/>
            <a:t>60 days condition N.A. </a:t>
          </a:r>
        </a:p>
      </dgm:t>
    </dgm:pt>
    <dgm:pt modelId="{4434C1E4-E280-40E8-BD90-9DC4B3AA65F3}" type="parTrans" cxnId="{F05748BB-99FA-4C6F-8473-9775B992B88B}">
      <dgm:prSet/>
      <dgm:spPr/>
      <dgm:t>
        <a:bodyPr/>
        <a:lstStyle/>
        <a:p>
          <a:endParaRPr lang="en-US"/>
        </a:p>
      </dgm:t>
    </dgm:pt>
    <dgm:pt modelId="{20929BBD-A553-463F-8EE2-91B91F4E795F}" type="sibTrans" cxnId="{F05748BB-99FA-4C6F-8473-9775B992B88B}">
      <dgm:prSet/>
      <dgm:spPr/>
      <dgm:t>
        <a:bodyPr/>
        <a:lstStyle/>
        <a:p>
          <a:endParaRPr lang="en-US"/>
        </a:p>
      </dgm:t>
    </dgm:pt>
    <dgm:pt modelId="{25968940-0A76-4798-84C8-2CAECAAC874B}">
      <dgm:prSet/>
      <dgm:spPr/>
      <dgm:t>
        <a:bodyPr/>
        <a:lstStyle/>
        <a:p>
          <a:pPr rtl="0"/>
          <a:r>
            <a:rPr lang="en-US" dirty="0"/>
            <a:t>Citizen or PIO on </a:t>
          </a:r>
          <a:r>
            <a:rPr lang="en-US" b="1" u="sng" dirty="0"/>
            <a:t>Visit</a:t>
          </a:r>
          <a:r>
            <a:rPr lang="en-US" b="1" u="none" dirty="0"/>
            <a:t> </a:t>
          </a:r>
          <a:r>
            <a:rPr lang="en-US" dirty="0"/>
            <a:t>in India</a:t>
          </a:r>
        </a:p>
      </dgm:t>
    </dgm:pt>
    <dgm:pt modelId="{4236F165-FA03-456C-9A94-89688C8086CD}" type="parTrans" cxnId="{FB1BEED6-6073-4B7F-A497-D24CD70D5DD5}">
      <dgm:prSet/>
      <dgm:spPr/>
      <dgm:t>
        <a:bodyPr/>
        <a:lstStyle/>
        <a:p>
          <a:endParaRPr lang="en-US"/>
        </a:p>
      </dgm:t>
    </dgm:pt>
    <dgm:pt modelId="{92029214-8CBD-44AD-8DB9-0EE43B0ECD65}" type="sibTrans" cxnId="{FB1BEED6-6073-4B7F-A497-D24CD70D5DD5}">
      <dgm:prSet/>
      <dgm:spPr/>
      <dgm:t>
        <a:bodyPr/>
        <a:lstStyle/>
        <a:p>
          <a:endParaRPr lang="en-US"/>
        </a:p>
      </dgm:t>
    </dgm:pt>
    <dgm:pt modelId="{2179F080-F2A3-42B9-B538-343C4AFF39D1}" type="pres">
      <dgm:prSet presAssocID="{3B4449C9-E4BB-4603-B428-9317496CAAD9}" presName="hierChild1" presStyleCnt="0">
        <dgm:presLayoutVars>
          <dgm:orgChart val="1"/>
          <dgm:chPref val="1"/>
          <dgm:dir/>
          <dgm:animOne val="branch"/>
          <dgm:animLvl val="lvl"/>
          <dgm:resizeHandles/>
        </dgm:presLayoutVars>
      </dgm:prSet>
      <dgm:spPr/>
    </dgm:pt>
    <dgm:pt modelId="{609B18AA-5198-4B9C-BEE3-4A0336214A13}" type="pres">
      <dgm:prSet presAssocID="{26D1EBCA-A8CE-4B95-80CC-FD68390A5836}" presName="hierRoot1" presStyleCnt="0">
        <dgm:presLayoutVars>
          <dgm:hierBranch val="init"/>
        </dgm:presLayoutVars>
      </dgm:prSet>
      <dgm:spPr/>
    </dgm:pt>
    <dgm:pt modelId="{34210BC8-C5EB-414B-8E7C-D59A71C92F79}" type="pres">
      <dgm:prSet presAssocID="{26D1EBCA-A8CE-4B95-80CC-FD68390A5836}" presName="rootComposite1" presStyleCnt="0"/>
      <dgm:spPr/>
    </dgm:pt>
    <dgm:pt modelId="{24E31E6E-8300-4A55-80F8-1741768E31FC}" type="pres">
      <dgm:prSet presAssocID="{26D1EBCA-A8CE-4B95-80CC-FD68390A5836}" presName="rootText1" presStyleLbl="node0" presStyleIdx="0" presStyleCnt="1">
        <dgm:presLayoutVars>
          <dgm:chPref val="3"/>
        </dgm:presLayoutVars>
      </dgm:prSet>
      <dgm:spPr/>
    </dgm:pt>
    <dgm:pt modelId="{3B555892-36C2-466C-8F93-1181E149D37E}" type="pres">
      <dgm:prSet presAssocID="{26D1EBCA-A8CE-4B95-80CC-FD68390A5836}" presName="rootConnector1" presStyleLbl="node1" presStyleIdx="0" presStyleCnt="0"/>
      <dgm:spPr/>
    </dgm:pt>
    <dgm:pt modelId="{A87D4AB2-804B-47D8-98AE-4C899C7F4689}" type="pres">
      <dgm:prSet presAssocID="{26D1EBCA-A8CE-4B95-80CC-FD68390A5836}" presName="hierChild2" presStyleCnt="0"/>
      <dgm:spPr/>
    </dgm:pt>
    <dgm:pt modelId="{44B69650-5F54-46AF-9318-6ABC0870FE53}" type="pres">
      <dgm:prSet presAssocID="{B8396C86-6B17-463F-884E-69369DF023EF}" presName="Name37" presStyleLbl="parChTrans1D2" presStyleIdx="0" presStyleCnt="3"/>
      <dgm:spPr/>
    </dgm:pt>
    <dgm:pt modelId="{50F7BEE5-05C6-4FD0-8D5B-B35D7F558A40}" type="pres">
      <dgm:prSet presAssocID="{CCC4A22D-F3E7-4978-94E3-DA6EBDF5DB78}" presName="hierRoot2" presStyleCnt="0">
        <dgm:presLayoutVars>
          <dgm:hierBranch val="init"/>
        </dgm:presLayoutVars>
      </dgm:prSet>
      <dgm:spPr/>
    </dgm:pt>
    <dgm:pt modelId="{C2463A0E-D122-4B04-9C43-966D73B92599}" type="pres">
      <dgm:prSet presAssocID="{CCC4A22D-F3E7-4978-94E3-DA6EBDF5DB78}" presName="rootComposite" presStyleCnt="0"/>
      <dgm:spPr/>
    </dgm:pt>
    <dgm:pt modelId="{632D11AB-1F25-4455-A931-87761B7C9DA0}" type="pres">
      <dgm:prSet presAssocID="{CCC4A22D-F3E7-4978-94E3-DA6EBDF5DB78}" presName="rootText" presStyleLbl="node2" presStyleIdx="0" presStyleCnt="3">
        <dgm:presLayoutVars>
          <dgm:chPref val="3"/>
        </dgm:presLayoutVars>
      </dgm:prSet>
      <dgm:spPr/>
    </dgm:pt>
    <dgm:pt modelId="{3AAC0526-922C-4731-80AA-8F532A1A093C}" type="pres">
      <dgm:prSet presAssocID="{CCC4A22D-F3E7-4978-94E3-DA6EBDF5DB78}" presName="rootConnector" presStyleLbl="node2" presStyleIdx="0" presStyleCnt="3"/>
      <dgm:spPr/>
    </dgm:pt>
    <dgm:pt modelId="{A74B59D8-3F94-41AA-B2D3-BA58DAE93DA8}" type="pres">
      <dgm:prSet presAssocID="{CCC4A22D-F3E7-4978-94E3-DA6EBDF5DB78}" presName="hierChild4" presStyleCnt="0"/>
      <dgm:spPr/>
    </dgm:pt>
    <dgm:pt modelId="{7F235840-028B-4EE5-8A23-1EA290B02F8B}" type="pres">
      <dgm:prSet presAssocID="{CCC4A22D-F3E7-4978-94E3-DA6EBDF5DB78}" presName="hierChild5" presStyleCnt="0"/>
      <dgm:spPr/>
    </dgm:pt>
    <dgm:pt modelId="{12C6443A-369C-4822-90B3-4F6A70F129BB}" type="pres">
      <dgm:prSet presAssocID="{8A0CA232-8B8E-4EC2-9265-5F54BEBC2BBE}" presName="Name37" presStyleLbl="parChTrans1D2" presStyleIdx="1" presStyleCnt="3"/>
      <dgm:spPr/>
    </dgm:pt>
    <dgm:pt modelId="{C941F6B1-4335-4B72-8B6D-2EA9D0072955}" type="pres">
      <dgm:prSet presAssocID="{CB426EEB-D110-421D-9B20-993DBC540FBD}" presName="hierRoot2" presStyleCnt="0">
        <dgm:presLayoutVars>
          <dgm:hierBranch val="init"/>
        </dgm:presLayoutVars>
      </dgm:prSet>
      <dgm:spPr/>
    </dgm:pt>
    <dgm:pt modelId="{F3DD5C43-4BAA-49B2-AF1A-6664F3FEAB78}" type="pres">
      <dgm:prSet presAssocID="{CB426EEB-D110-421D-9B20-993DBC540FBD}" presName="rootComposite" presStyleCnt="0"/>
      <dgm:spPr/>
    </dgm:pt>
    <dgm:pt modelId="{879200EB-A284-407C-8284-ECA6DF72F649}" type="pres">
      <dgm:prSet presAssocID="{CB426EEB-D110-421D-9B20-993DBC540FBD}" presName="rootText" presStyleLbl="node2" presStyleIdx="1" presStyleCnt="3">
        <dgm:presLayoutVars>
          <dgm:chPref val="3"/>
        </dgm:presLayoutVars>
      </dgm:prSet>
      <dgm:spPr/>
    </dgm:pt>
    <dgm:pt modelId="{E62C973A-F6FA-4E08-BA90-312938B02A2E}" type="pres">
      <dgm:prSet presAssocID="{CB426EEB-D110-421D-9B20-993DBC540FBD}" presName="rootConnector" presStyleLbl="node2" presStyleIdx="1" presStyleCnt="3"/>
      <dgm:spPr/>
    </dgm:pt>
    <dgm:pt modelId="{23AE2FF2-F101-4424-AAF8-624B971D0493}" type="pres">
      <dgm:prSet presAssocID="{CB426EEB-D110-421D-9B20-993DBC540FBD}" presName="hierChild4" presStyleCnt="0"/>
      <dgm:spPr/>
    </dgm:pt>
    <dgm:pt modelId="{FD2FBD7F-1153-437E-93D7-5E65E8B85A7C}" type="pres">
      <dgm:prSet presAssocID="{90969BA6-78C5-4D1B-BECD-B6820A8945A9}" presName="Name37" presStyleLbl="parChTrans1D3" presStyleIdx="0" presStyleCnt="3"/>
      <dgm:spPr/>
    </dgm:pt>
    <dgm:pt modelId="{22FD0F7F-EFA9-42DC-A7A3-F04FF7AE2647}" type="pres">
      <dgm:prSet presAssocID="{CC0A2396-5502-401A-AAE5-A7525DA9AC28}" presName="hierRoot2" presStyleCnt="0">
        <dgm:presLayoutVars>
          <dgm:hierBranch val="init"/>
        </dgm:presLayoutVars>
      </dgm:prSet>
      <dgm:spPr/>
    </dgm:pt>
    <dgm:pt modelId="{1D73D5B5-2CC1-466F-81E8-75FC6CA4562F}" type="pres">
      <dgm:prSet presAssocID="{CC0A2396-5502-401A-AAE5-A7525DA9AC28}" presName="rootComposite" presStyleCnt="0"/>
      <dgm:spPr/>
    </dgm:pt>
    <dgm:pt modelId="{4CDF2050-F6BC-4D84-9487-A62670D8F93C}" type="pres">
      <dgm:prSet presAssocID="{CC0A2396-5502-401A-AAE5-A7525DA9AC28}" presName="rootText" presStyleLbl="node3" presStyleIdx="0" presStyleCnt="3">
        <dgm:presLayoutVars>
          <dgm:chPref val="3"/>
        </dgm:presLayoutVars>
      </dgm:prSet>
      <dgm:spPr/>
    </dgm:pt>
    <dgm:pt modelId="{565F3875-8764-40BD-AE45-4C7A3245A302}" type="pres">
      <dgm:prSet presAssocID="{CC0A2396-5502-401A-AAE5-A7525DA9AC28}" presName="rootConnector" presStyleLbl="node3" presStyleIdx="0" presStyleCnt="3"/>
      <dgm:spPr/>
    </dgm:pt>
    <dgm:pt modelId="{E91F2390-ADAD-4CD8-B610-9EBFB4D3B89E}" type="pres">
      <dgm:prSet presAssocID="{CC0A2396-5502-401A-AAE5-A7525DA9AC28}" presName="hierChild4" presStyleCnt="0"/>
      <dgm:spPr/>
    </dgm:pt>
    <dgm:pt modelId="{53E57B00-4D9A-4222-8E10-3D4AC210EF75}" type="pres">
      <dgm:prSet presAssocID="{4434C1E4-E280-40E8-BD90-9DC4B3AA65F3}" presName="Name37" presStyleLbl="parChTrans1D4" presStyleIdx="0" presStyleCnt="3"/>
      <dgm:spPr/>
    </dgm:pt>
    <dgm:pt modelId="{35DCA88A-7739-4DD4-85DB-A515706305E7}" type="pres">
      <dgm:prSet presAssocID="{D63E6392-16A7-495F-8D88-8ECE90FCA83E}" presName="hierRoot2" presStyleCnt="0">
        <dgm:presLayoutVars>
          <dgm:hierBranch val="init"/>
        </dgm:presLayoutVars>
      </dgm:prSet>
      <dgm:spPr/>
    </dgm:pt>
    <dgm:pt modelId="{060FACD6-697C-4FD6-A0E6-34C9EEEFEB9A}" type="pres">
      <dgm:prSet presAssocID="{D63E6392-16A7-495F-8D88-8ECE90FCA83E}" presName="rootComposite" presStyleCnt="0"/>
      <dgm:spPr/>
    </dgm:pt>
    <dgm:pt modelId="{F9956A12-7EB3-4E59-9FC3-A6B1246A0C87}" type="pres">
      <dgm:prSet presAssocID="{D63E6392-16A7-495F-8D88-8ECE90FCA83E}" presName="rootText" presStyleLbl="node4" presStyleIdx="0" presStyleCnt="3">
        <dgm:presLayoutVars>
          <dgm:chPref val="3"/>
        </dgm:presLayoutVars>
      </dgm:prSet>
      <dgm:spPr/>
    </dgm:pt>
    <dgm:pt modelId="{CBAF6B1E-E1D7-4294-9A4A-2217ADD9F84A}" type="pres">
      <dgm:prSet presAssocID="{D63E6392-16A7-495F-8D88-8ECE90FCA83E}" presName="rootConnector" presStyleLbl="node4" presStyleIdx="0" presStyleCnt="3"/>
      <dgm:spPr/>
    </dgm:pt>
    <dgm:pt modelId="{18FBAA0D-D4A0-4B05-9F8B-701B23E7D5DC}" type="pres">
      <dgm:prSet presAssocID="{D63E6392-16A7-495F-8D88-8ECE90FCA83E}" presName="hierChild4" presStyleCnt="0"/>
      <dgm:spPr/>
    </dgm:pt>
    <dgm:pt modelId="{70492BCA-C689-42C1-820D-364E02C83AA8}" type="pres">
      <dgm:prSet presAssocID="{D63E6392-16A7-495F-8D88-8ECE90FCA83E}" presName="hierChild5" presStyleCnt="0"/>
      <dgm:spPr/>
    </dgm:pt>
    <dgm:pt modelId="{11601032-30D2-41B8-A88B-067E52013A6C}" type="pres">
      <dgm:prSet presAssocID="{CC0A2396-5502-401A-AAE5-A7525DA9AC28}" presName="hierChild5" presStyleCnt="0"/>
      <dgm:spPr/>
    </dgm:pt>
    <dgm:pt modelId="{AAF59C6C-E2F6-401B-AF19-A8FAB85965AC}" type="pres">
      <dgm:prSet presAssocID="{CB426EEB-D110-421D-9B20-993DBC540FBD}" presName="hierChild5" presStyleCnt="0"/>
      <dgm:spPr/>
    </dgm:pt>
    <dgm:pt modelId="{C3EA4C46-0BE4-46A2-B8E4-2A68C3270938}" type="pres">
      <dgm:prSet presAssocID="{4236F165-FA03-456C-9A94-89688C8086CD}" presName="Name37" presStyleLbl="parChTrans1D2" presStyleIdx="2" presStyleCnt="3"/>
      <dgm:spPr/>
    </dgm:pt>
    <dgm:pt modelId="{6D8A2657-3298-41D6-8955-ED5B153BC2DD}" type="pres">
      <dgm:prSet presAssocID="{25968940-0A76-4798-84C8-2CAECAAC874B}" presName="hierRoot2" presStyleCnt="0">
        <dgm:presLayoutVars>
          <dgm:hierBranch val="init"/>
        </dgm:presLayoutVars>
      </dgm:prSet>
      <dgm:spPr/>
    </dgm:pt>
    <dgm:pt modelId="{2E479AFF-6033-4E5F-B05D-807B5DAFCCD2}" type="pres">
      <dgm:prSet presAssocID="{25968940-0A76-4798-84C8-2CAECAAC874B}" presName="rootComposite" presStyleCnt="0"/>
      <dgm:spPr/>
    </dgm:pt>
    <dgm:pt modelId="{75B4E132-969A-415A-A1BA-2F376F344891}" type="pres">
      <dgm:prSet presAssocID="{25968940-0A76-4798-84C8-2CAECAAC874B}" presName="rootText" presStyleLbl="node2" presStyleIdx="2" presStyleCnt="3">
        <dgm:presLayoutVars>
          <dgm:chPref val="3"/>
        </dgm:presLayoutVars>
      </dgm:prSet>
      <dgm:spPr/>
    </dgm:pt>
    <dgm:pt modelId="{4349FB83-D5A7-46DB-A708-65056EE93C25}" type="pres">
      <dgm:prSet presAssocID="{25968940-0A76-4798-84C8-2CAECAAC874B}" presName="rootConnector" presStyleLbl="node2" presStyleIdx="2" presStyleCnt="3"/>
      <dgm:spPr/>
    </dgm:pt>
    <dgm:pt modelId="{22AE745D-8D1B-43A1-9B7C-65F3F29EFB17}" type="pres">
      <dgm:prSet presAssocID="{25968940-0A76-4798-84C8-2CAECAAC874B}" presName="hierChild4" presStyleCnt="0"/>
      <dgm:spPr/>
    </dgm:pt>
    <dgm:pt modelId="{26DA375D-915F-432F-AC73-C1564FF795BF}" type="pres">
      <dgm:prSet presAssocID="{E8E60FF0-5133-43C7-933B-8F9603D466ED}" presName="Name37" presStyleLbl="parChTrans1D3" presStyleIdx="1" presStyleCnt="3"/>
      <dgm:spPr/>
    </dgm:pt>
    <dgm:pt modelId="{27904190-848C-4A5A-96A5-835A54E99016}" type="pres">
      <dgm:prSet presAssocID="{C591013D-DB2C-4687-B136-2648D8F198EF}" presName="hierRoot2" presStyleCnt="0">
        <dgm:presLayoutVars>
          <dgm:hierBranch val="init"/>
        </dgm:presLayoutVars>
      </dgm:prSet>
      <dgm:spPr/>
    </dgm:pt>
    <dgm:pt modelId="{77401CE8-EB54-432E-827F-018D824286E7}" type="pres">
      <dgm:prSet presAssocID="{C591013D-DB2C-4687-B136-2648D8F198EF}" presName="rootComposite" presStyleCnt="0"/>
      <dgm:spPr/>
    </dgm:pt>
    <dgm:pt modelId="{CD0DC13B-8B7E-4EAB-8B39-94B0383E7486}" type="pres">
      <dgm:prSet presAssocID="{C591013D-DB2C-4687-B136-2648D8F198EF}" presName="rootText" presStyleLbl="node3" presStyleIdx="1" presStyleCnt="3">
        <dgm:presLayoutVars>
          <dgm:chPref val="3"/>
        </dgm:presLayoutVars>
      </dgm:prSet>
      <dgm:spPr/>
    </dgm:pt>
    <dgm:pt modelId="{F66F715C-3654-4BCF-A032-8E9D59ED6DC6}" type="pres">
      <dgm:prSet presAssocID="{C591013D-DB2C-4687-B136-2648D8F198EF}" presName="rootConnector" presStyleLbl="node3" presStyleIdx="1" presStyleCnt="3"/>
      <dgm:spPr/>
    </dgm:pt>
    <dgm:pt modelId="{0C94F1B5-BB90-40CA-A157-DBABC99A636F}" type="pres">
      <dgm:prSet presAssocID="{C591013D-DB2C-4687-B136-2648D8F198EF}" presName="hierChild4" presStyleCnt="0"/>
      <dgm:spPr/>
    </dgm:pt>
    <dgm:pt modelId="{082BF364-7163-45D1-B53F-C312143DDF49}" type="pres">
      <dgm:prSet presAssocID="{FC57E1A4-C958-43B3-B8B8-C4A6B7CCF56C}" presName="Name37" presStyleLbl="parChTrans1D4" presStyleIdx="1" presStyleCnt="3"/>
      <dgm:spPr/>
    </dgm:pt>
    <dgm:pt modelId="{22303A6C-A4C1-493D-B609-8B014244B5C0}" type="pres">
      <dgm:prSet presAssocID="{6973E578-9B11-4346-B177-A044A85599FB}" presName="hierRoot2" presStyleCnt="0">
        <dgm:presLayoutVars>
          <dgm:hierBranch val="init"/>
        </dgm:presLayoutVars>
      </dgm:prSet>
      <dgm:spPr/>
    </dgm:pt>
    <dgm:pt modelId="{DA7A7848-0725-48C1-A915-37B9C382F7EB}" type="pres">
      <dgm:prSet presAssocID="{6973E578-9B11-4346-B177-A044A85599FB}" presName="rootComposite" presStyleCnt="0"/>
      <dgm:spPr/>
    </dgm:pt>
    <dgm:pt modelId="{2CEFAD5B-B3DC-42F4-8C17-DB26EA9FFC77}" type="pres">
      <dgm:prSet presAssocID="{6973E578-9B11-4346-B177-A044A85599FB}" presName="rootText" presStyleLbl="node4" presStyleIdx="1" presStyleCnt="3">
        <dgm:presLayoutVars>
          <dgm:chPref val="3"/>
        </dgm:presLayoutVars>
      </dgm:prSet>
      <dgm:spPr/>
    </dgm:pt>
    <dgm:pt modelId="{E62FF70F-5EA2-4036-A0B9-CF8234EFD130}" type="pres">
      <dgm:prSet presAssocID="{6973E578-9B11-4346-B177-A044A85599FB}" presName="rootConnector" presStyleLbl="node4" presStyleIdx="1" presStyleCnt="3"/>
      <dgm:spPr/>
    </dgm:pt>
    <dgm:pt modelId="{40C86D1C-6722-4E59-B4C0-2238CB16B601}" type="pres">
      <dgm:prSet presAssocID="{6973E578-9B11-4346-B177-A044A85599FB}" presName="hierChild4" presStyleCnt="0"/>
      <dgm:spPr/>
    </dgm:pt>
    <dgm:pt modelId="{77089F29-CDC9-4ADB-9AF1-0445DC4C2B2D}" type="pres">
      <dgm:prSet presAssocID="{6973E578-9B11-4346-B177-A044A85599FB}" presName="hierChild5" presStyleCnt="0"/>
      <dgm:spPr/>
    </dgm:pt>
    <dgm:pt modelId="{833C2839-CBDC-4039-935F-2788B7561277}" type="pres">
      <dgm:prSet presAssocID="{C591013D-DB2C-4687-B136-2648D8F198EF}" presName="hierChild5" presStyleCnt="0"/>
      <dgm:spPr/>
    </dgm:pt>
    <dgm:pt modelId="{65925D4D-C37B-4C44-AC3C-240CD4DE4185}" type="pres">
      <dgm:prSet presAssocID="{B8437DAF-F8B3-472F-9199-E6EC4392FC1D}" presName="Name37" presStyleLbl="parChTrans1D3" presStyleIdx="2" presStyleCnt="3"/>
      <dgm:spPr/>
    </dgm:pt>
    <dgm:pt modelId="{35CE1FA7-28F9-413F-9056-FA7118EA2F29}" type="pres">
      <dgm:prSet presAssocID="{1BEF424C-1B7E-4D9C-AF96-782EC07BF5E8}" presName="hierRoot2" presStyleCnt="0">
        <dgm:presLayoutVars>
          <dgm:hierBranch val="init"/>
        </dgm:presLayoutVars>
      </dgm:prSet>
      <dgm:spPr/>
    </dgm:pt>
    <dgm:pt modelId="{B70565E1-FF98-496C-8F60-E1D64E8BE86D}" type="pres">
      <dgm:prSet presAssocID="{1BEF424C-1B7E-4D9C-AF96-782EC07BF5E8}" presName="rootComposite" presStyleCnt="0"/>
      <dgm:spPr/>
    </dgm:pt>
    <dgm:pt modelId="{68FDE467-2AF6-4771-8E6D-F9BE557D090A}" type="pres">
      <dgm:prSet presAssocID="{1BEF424C-1B7E-4D9C-AF96-782EC07BF5E8}" presName="rootText" presStyleLbl="node3" presStyleIdx="2" presStyleCnt="3">
        <dgm:presLayoutVars>
          <dgm:chPref val="3"/>
        </dgm:presLayoutVars>
      </dgm:prSet>
      <dgm:spPr/>
    </dgm:pt>
    <dgm:pt modelId="{6DA6457D-0331-4BEF-B203-6AFE1D4BF999}" type="pres">
      <dgm:prSet presAssocID="{1BEF424C-1B7E-4D9C-AF96-782EC07BF5E8}" presName="rootConnector" presStyleLbl="node3" presStyleIdx="2" presStyleCnt="3"/>
      <dgm:spPr/>
    </dgm:pt>
    <dgm:pt modelId="{808B2D0A-B541-483C-9EEE-AA98F29C9B3B}" type="pres">
      <dgm:prSet presAssocID="{1BEF424C-1B7E-4D9C-AF96-782EC07BF5E8}" presName="hierChild4" presStyleCnt="0"/>
      <dgm:spPr/>
    </dgm:pt>
    <dgm:pt modelId="{2E35C05A-3C5A-451F-842E-C46EBE99A34B}" type="pres">
      <dgm:prSet presAssocID="{6FC0E63F-301D-4E42-95B4-90E971DBCA5C}" presName="Name37" presStyleLbl="parChTrans1D4" presStyleIdx="2" presStyleCnt="3"/>
      <dgm:spPr/>
    </dgm:pt>
    <dgm:pt modelId="{9E796B11-51D0-4DED-9BFB-94FD6D905A5B}" type="pres">
      <dgm:prSet presAssocID="{35A9F9BD-FE6D-4667-A48A-85659EC70FDB}" presName="hierRoot2" presStyleCnt="0">
        <dgm:presLayoutVars>
          <dgm:hierBranch val="init"/>
        </dgm:presLayoutVars>
      </dgm:prSet>
      <dgm:spPr/>
    </dgm:pt>
    <dgm:pt modelId="{68EA21D8-88B9-431B-9C99-6788D6E683E8}" type="pres">
      <dgm:prSet presAssocID="{35A9F9BD-FE6D-4667-A48A-85659EC70FDB}" presName="rootComposite" presStyleCnt="0"/>
      <dgm:spPr/>
    </dgm:pt>
    <dgm:pt modelId="{CEDEAC5B-13BD-4975-AC11-6E84097349A6}" type="pres">
      <dgm:prSet presAssocID="{35A9F9BD-FE6D-4667-A48A-85659EC70FDB}" presName="rootText" presStyleLbl="node4" presStyleIdx="2" presStyleCnt="3">
        <dgm:presLayoutVars>
          <dgm:chPref val="3"/>
        </dgm:presLayoutVars>
      </dgm:prSet>
      <dgm:spPr/>
    </dgm:pt>
    <dgm:pt modelId="{4F18BDCA-CD2F-4C4D-B329-CD28F1B8A32E}" type="pres">
      <dgm:prSet presAssocID="{35A9F9BD-FE6D-4667-A48A-85659EC70FDB}" presName="rootConnector" presStyleLbl="node4" presStyleIdx="2" presStyleCnt="3"/>
      <dgm:spPr/>
    </dgm:pt>
    <dgm:pt modelId="{27F615E9-6BB3-4056-A3D5-689EB04026ED}" type="pres">
      <dgm:prSet presAssocID="{35A9F9BD-FE6D-4667-A48A-85659EC70FDB}" presName="hierChild4" presStyleCnt="0"/>
      <dgm:spPr/>
    </dgm:pt>
    <dgm:pt modelId="{5A4BE3EA-9044-4C09-B2ED-D41F5A8D2E55}" type="pres">
      <dgm:prSet presAssocID="{35A9F9BD-FE6D-4667-A48A-85659EC70FDB}" presName="hierChild5" presStyleCnt="0"/>
      <dgm:spPr/>
    </dgm:pt>
    <dgm:pt modelId="{7828E62E-3E8A-4B6F-9BC0-0D74A59563D5}" type="pres">
      <dgm:prSet presAssocID="{1BEF424C-1B7E-4D9C-AF96-782EC07BF5E8}" presName="hierChild5" presStyleCnt="0"/>
      <dgm:spPr/>
    </dgm:pt>
    <dgm:pt modelId="{1CEAC7B1-431D-470E-91E1-3B3E59BD28A8}" type="pres">
      <dgm:prSet presAssocID="{25968940-0A76-4798-84C8-2CAECAAC874B}" presName="hierChild5" presStyleCnt="0"/>
      <dgm:spPr/>
    </dgm:pt>
    <dgm:pt modelId="{05B2E8E7-655B-40D9-95F9-FA4FB2E73DF5}" type="pres">
      <dgm:prSet presAssocID="{26D1EBCA-A8CE-4B95-80CC-FD68390A5836}" presName="hierChild3" presStyleCnt="0"/>
      <dgm:spPr/>
    </dgm:pt>
  </dgm:ptLst>
  <dgm:cxnLst>
    <dgm:cxn modelId="{D9D2CF0E-BF59-4AFA-80B6-528BF5A03577}" type="presOf" srcId="{3B4449C9-E4BB-4603-B428-9317496CAAD9}" destId="{2179F080-F2A3-42B9-B538-343C4AFF39D1}" srcOrd="0" destOrd="0" presId="urn:microsoft.com/office/officeart/2005/8/layout/orgChart1"/>
    <dgm:cxn modelId="{B912C215-2D52-4E72-A8F5-E17C5D957939}" type="presOf" srcId="{E8E60FF0-5133-43C7-933B-8F9603D466ED}" destId="{26DA375D-915F-432F-AC73-C1564FF795BF}" srcOrd="0" destOrd="0" presId="urn:microsoft.com/office/officeart/2005/8/layout/orgChart1"/>
    <dgm:cxn modelId="{6F2CF316-28B8-4509-BEAE-4A0858F86470}" type="presOf" srcId="{26D1EBCA-A8CE-4B95-80CC-FD68390A5836}" destId="{3B555892-36C2-466C-8F93-1181E149D37E}" srcOrd="1" destOrd="0" presId="urn:microsoft.com/office/officeart/2005/8/layout/orgChart1"/>
    <dgm:cxn modelId="{0B031F1B-1C3C-4537-87CF-E60EBE5A17F9}" type="presOf" srcId="{35A9F9BD-FE6D-4667-A48A-85659EC70FDB}" destId="{CEDEAC5B-13BD-4975-AC11-6E84097349A6}" srcOrd="0" destOrd="0" presId="urn:microsoft.com/office/officeart/2005/8/layout/orgChart1"/>
    <dgm:cxn modelId="{BA7F281B-779C-45EF-88E9-FB28B7AD1B13}" type="presOf" srcId="{C591013D-DB2C-4687-B136-2648D8F198EF}" destId="{F66F715C-3654-4BCF-A032-8E9D59ED6DC6}" srcOrd="1" destOrd="0" presId="urn:microsoft.com/office/officeart/2005/8/layout/orgChart1"/>
    <dgm:cxn modelId="{107C1420-51F0-421D-AE8B-7E4E97B23F10}" srcId="{26D1EBCA-A8CE-4B95-80CC-FD68390A5836}" destId="{CCC4A22D-F3E7-4978-94E3-DA6EBDF5DB78}" srcOrd="0" destOrd="0" parTransId="{B8396C86-6B17-463F-884E-69369DF023EF}" sibTransId="{388A5F83-7969-4B45-8D85-184A069BEF2D}"/>
    <dgm:cxn modelId="{92B7D225-54FE-4079-BCF7-2EE26D7C763E}" type="presOf" srcId="{CC0A2396-5502-401A-AAE5-A7525DA9AC28}" destId="{4CDF2050-F6BC-4D84-9487-A62670D8F93C}" srcOrd="0" destOrd="0" presId="urn:microsoft.com/office/officeart/2005/8/layout/orgChart1"/>
    <dgm:cxn modelId="{74B54C41-E0B7-4F74-B91F-8C2593DA8743}" type="presOf" srcId="{90969BA6-78C5-4D1B-BECD-B6820A8945A9}" destId="{FD2FBD7F-1153-437E-93D7-5E65E8B85A7C}" srcOrd="0" destOrd="0" presId="urn:microsoft.com/office/officeart/2005/8/layout/orgChart1"/>
    <dgm:cxn modelId="{223E7261-97BF-4D7A-82D6-23BE65B71B39}" type="presOf" srcId="{CCC4A22D-F3E7-4978-94E3-DA6EBDF5DB78}" destId="{632D11AB-1F25-4455-A931-87761B7C9DA0}" srcOrd="0" destOrd="0" presId="urn:microsoft.com/office/officeart/2005/8/layout/orgChart1"/>
    <dgm:cxn modelId="{5C0EC541-B97A-495A-A621-0B36B2ED555F}" type="presOf" srcId="{35A9F9BD-FE6D-4667-A48A-85659EC70FDB}" destId="{4F18BDCA-CD2F-4C4D-B329-CD28F1B8A32E}" srcOrd="1" destOrd="0" presId="urn:microsoft.com/office/officeart/2005/8/layout/orgChart1"/>
    <dgm:cxn modelId="{62E48C64-EA4E-4A2B-AA7C-2FD2A1DE4216}" srcId="{C591013D-DB2C-4687-B136-2648D8F198EF}" destId="{6973E578-9B11-4346-B177-A044A85599FB}" srcOrd="0" destOrd="0" parTransId="{FC57E1A4-C958-43B3-B8B8-C4A6B7CCF56C}" sibTransId="{A3BACF8B-E3E2-47B7-9DF5-E22A591742AA}"/>
    <dgm:cxn modelId="{1584A166-9299-479C-A620-90AECF3B49F1}" type="presOf" srcId="{B8396C86-6B17-463F-884E-69369DF023EF}" destId="{44B69650-5F54-46AF-9318-6ABC0870FE53}" srcOrd="0" destOrd="0" presId="urn:microsoft.com/office/officeart/2005/8/layout/orgChart1"/>
    <dgm:cxn modelId="{CD16286F-EE75-49AC-9096-B0FE026E84F5}" type="presOf" srcId="{8A0CA232-8B8E-4EC2-9265-5F54BEBC2BBE}" destId="{12C6443A-369C-4822-90B3-4F6A70F129BB}" srcOrd="0" destOrd="0" presId="urn:microsoft.com/office/officeart/2005/8/layout/orgChart1"/>
    <dgm:cxn modelId="{F4ABBC70-D3EC-48D6-B4C0-B621BCED31A8}" type="presOf" srcId="{CCC4A22D-F3E7-4978-94E3-DA6EBDF5DB78}" destId="{3AAC0526-922C-4731-80AA-8F532A1A093C}" srcOrd="1" destOrd="0" presId="urn:microsoft.com/office/officeart/2005/8/layout/orgChart1"/>
    <dgm:cxn modelId="{CCE59273-2474-42DE-A77F-9FA927052001}" srcId="{CB426EEB-D110-421D-9B20-993DBC540FBD}" destId="{CC0A2396-5502-401A-AAE5-A7525DA9AC28}" srcOrd="0" destOrd="0" parTransId="{90969BA6-78C5-4D1B-BECD-B6820A8945A9}" sibTransId="{622A824C-D99B-49EC-B2FB-B7820915C44A}"/>
    <dgm:cxn modelId="{AA519075-53A6-47DB-BE31-4FF733DE95A4}" type="presOf" srcId="{6973E578-9B11-4346-B177-A044A85599FB}" destId="{2CEFAD5B-B3DC-42F4-8C17-DB26EA9FFC77}" srcOrd="0" destOrd="0" presId="urn:microsoft.com/office/officeart/2005/8/layout/orgChart1"/>
    <dgm:cxn modelId="{DD47677E-9D6A-468C-B08A-D5750E6AE862}" srcId="{25968940-0A76-4798-84C8-2CAECAAC874B}" destId="{C591013D-DB2C-4687-B136-2648D8F198EF}" srcOrd="0" destOrd="0" parTransId="{E8E60FF0-5133-43C7-933B-8F9603D466ED}" sibTransId="{A397A223-8D4D-4245-B967-288C606918E7}"/>
    <dgm:cxn modelId="{D6144F83-5BCB-4FD6-B9BA-11CBCE988C62}" type="presOf" srcId="{1BEF424C-1B7E-4D9C-AF96-782EC07BF5E8}" destId="{68FDE467-2AF6-4771-8E6D-F9BE557D090A}" srcOrd="0" destOrd="0" presId="urn:microsoft.com/office/officeart/2005/8/layout/orgChart1"/>
    <dgm:cxn modelId="{FFBDF48C-B38B-4248-8071-BFDFF4AEB4EE}" type="presOf" srcId="{25968940-0A76-4798-84C8-2CAECAAC874B}" destId="{75B4E132-969A-415A-A1BA-2F376F344891}" srcOrd="0" destOrd="0" presId="urn:microsoft.com/office/officeart/2005/8/layout/orgChart1"/>
    <dgm:cxn modelId="{B2353B8F-F356-46AF-98C8-DF31141DB47F}" type="presOf" srcId="{D63E6392-16A7-495F-8D88-8ECE90FCA83E}" destId="{F9956A12-7EB3-4E59-9FC3-A6B1246A0C87}" srcOrd="0" destOrd="0" presId="urn:microsoft.com/office/officeart/2005/8/layout/orgChart1"/>
    <dgm:cxn modelId="{7A189A8F-B786-4358-8CF4-57E1028201F2}" type="presOf" srcId="{6FC0E63F-301D-4E42-95B4-90E971DBCA5C}" destId="{2E35C05A-3C5A-451F-842E-C46EBE99A34B}" srcOrd="0" destOrd="0" presId="urn:microsoft.com/office/officeart/2005/8/layout/orgChart1"/>
    <dgm:cxn modelId="{84299F94-7634-4166-BF14-6B5E606D0F63}" type="presOf" srcId="{D63E6392-16A7-495F-8D88-8ECE90FCA83E}" destId="{CBAF6B1E-E1D7-4294-9A4A-2217ADD9F84A}" srcOrd="1" destOrd="0" presId="urn:microsoft.com/office/officeart/2005/8/layout/orgChart1"/>
    <dgm:cxn modelId="{A351E897-BC47-4080-94C9-F64FFE122566}" srcId="{25968940-0A76-4798-84C8-2CAECAAC874B}" destId="{1BEF424C-1B7E-4D9C-AF96-782EC07BF5E8}" srcOrd="1" destOrd="0" parTransId="{B8437DAF-F8B3-472F-9199-E6EC4392FC1D}" sibTransId="{B2C6C016-C6F1-44C8-BBFB-F5336EB4A069}"/>
    <dgm:cxn modelId="{CE3D0598-89B2-44D6-93A4-9DBCA4BD64E2}" type="presOf" srcId="{FC57E1A4-C958-43B3-B8B8-C4A6B7CCF56C}" destId="{082BF364-7163-45D1-B53F-C312143DDF49}" srcOrd="0" destOrd="0" presId="urn:microsoft.com/office/officeart/2005/8/layout/orgChart1"/>
    <dgm:cxn modelId="{B94DA0AF-ABA1-4BAD-8C6B-783BDB2B45E5}" srcId="{26D1EBCA-A8CE-4B95-80CC-FD68390A5836}" destId="{CB426EEB-D110-421D-9B20-993DBC540FBD}" srcOrd="1" destOrd="0" parTransId="{8A0CA232-8B8E-4EC2-9265-5F54BEBC2BBE}" sibTransId="{8A10C225-8F08-468F-8281-0D9CEE72F90B}"/>
    <dgm:cxn modelId="{B65131B6-A561-47A7-AE95-F866DB2F67CE}" type="presOf" srcId="{1BEF424C-1B7E-4D9C-AF96-782EC07BF5E8}" destId="{6DA6457D-0331-4BEF-B203-6AFE1D4BF999}" srcOrd="1" destOrd="0" presId="urn:microsoft.com/office/officeart/2005/8/layout/orgChart1"/>
    <dgm:cxn modelId="{F05748BB-99FA-4C6F-8473-9775B992B88B}" srcId="{CC0A2396-5502-401A-AAE5-A7525DA9AC28}" destId="{D63E6392-16A7-495F-8D88-8ECE90FCA83E}" srcOrd="0" destOrd="0" parTransId="{4434C1E4-E280-40E8-BD90-9DC4B3AA65F3}" sibTransId="{20929BBD-A553-463F-8EE2-91B91F4E795F}"/>
    <dgm:cxn modelId="{D1279ED0-E130-4A10-9346-3496E1EB4070}" type="presOf" srcId="{4236F165-FA03-456C-9A94-89688C8086CD}" destId="{C3EA4C46-0BE4-46A2-B8E4-2A68C3270938}" srcOrd="0" destOrd="0" presId="urn:microsoft.com/office/officeart/2005/8/layout/orgChart1"/>
    <dgm:cxn modelId="{39CB2CD1-3C85-4914-89B9-2199796F63D3}" type="presOf" srcId="{CB426EEB-D110-421D-9B20-993DBC540FBD}" destId="{E62C973A-F6FA-4E08-BA90-312938B02A2E}" srcOrd="1" destOrd="0" presId="urn:microsoft.com/office/officeart/2005/8/layout/orgChart1"/>
    <dgm:cxn modelId="{FB1BEED6-6073-4B7F-A497-D24CD70D5DD5}" srcId="{26D1EBCA-A8CE-4B95-80CC-FD68390A5836}" destId="{25968940-0A76-4798-84C8-2CAECAAC874B}" srcOrd="2" destOrd="0" parTransId="{4236F165-FA03-456C-9A94-89688C8086CD}" sibTransId="{92029214-8CBD-44AD-8DB9-0EE43B0ECD65}"/>
    <dgm:cxn modelId="{0C02BFDD-271C-4C55-B83F-2FC523A022C7}" type="presOf" srcId="{C591013D-DB2C-4687-B136-2648D8F198EF}" destId="{CD0DC13B-8B7E-4EAB-8B39-94B0383E7486}" srcOrd="0" destOrd="0" presId="urn:microsoft.com/office/officeart/2005/8/layout/orgChart1"/>
    <dgm:cxn modelId="{7CC6E1E0-0CD7-495B-8348-734DAE36E619}" type="presOf" srcId="{CB426EEB-D110-421D-9B20-993DBC540FBD}" destId="{879200EB-A284-407C-8284-ECA6DF72F649}" srcOrd="0" destOrd="0" presId="urn:microsoft.com/office/officeart/2005/8/layout/orgChart1"/>
    <dgm:cxn modelId="{08514CED-2B63-4708-AE05-1E66A1E9DE55}" srcId="{3B4449C9-E4BB-4603-B428-9317496CAAD9}" destId="{26D1EBCA-A8CE-4B95-80CC-FD68390A5836}" srcOrd="0" destOrd="0" parTransId="{19A54DD7-2F11-49D2-B6A8-B7785991DB6F}" sibTransId="{AE8BF510-BB5D-4C71-A880-1677201C1993}"/>
    <dgm:cxn modelId="{B78F70F1-1146-4BE0-9F90-C0434F38A802}" type="presOf" srcId="{26D1EBCA-A8CE-4B95-80CC-FD68390A5836}" destId="{24E31E6E-8300-4A55-80F8-1741768E31FC}" srcOrd="0" destOrd="0" presId="urn:microsoft.com/office/officeart/2005/8/layout/orgChart1"/>
    <dgm:cxn modelId="{D7BB46F2-B2E5-41E9-BE4C-F693956E59E9}" type="presOf" srcId="{B8437DAF-F8B3-472F-9199-E6EC4392FC1D}" destId="{65925D4D-C37B-4C44-AC3C-240CD4DE4185}" srcOrd="0" destOrd="0" presId="urn:microsoft.com/office/officeart/2005/8/layout/orgChart1"/>
    <dgm:cxn modelId="{BF170DF7-314F-4C8C-B0A2-0888CD7DE41E}" srcId="{1BEF424C-1B7E-4D9C-AF96-782EC07BF5E8}" destId="{35A9F9BD-FE6D-4667-A48A-85659EC70FDB}" srcOrd="0" destOrd="0" parTransId="{6FC0E63F-301D-4E42-95B4-90E971DBCA5C}" sibTransId="{666E59B3-5B8F-4949-9842-0358A2D56A5E}"/>
    <dgm:cxn modelId="{A9ADA3F7-519C-452A-8FA2-51957EDC77E6}" type="presOf" srcId="{4434C1E4-E280-40E8-BD90-9DC4B3AA65F3}" destId="{53E57B00-4D9A-4222-8E10-3D4AC210EF75}" srcOrd="0" destOrd="0" presId="urn:microsoft.com/office/officeart/2005/8/layout/orgChart1"/>
    <dgm:cxn modelId="{50E4CBF8-BA59-4A69-8851-E67047EFF75B}" type="presOf" srcId="{6973E578-9B11-4346-B177-A044A85599FB}" destId="{E62FF70F-5EA2-4036-A0B9-CF8234EFD130}" srcOrd="1" destOrd="0" presId="urn:microsoft.com/office/officeart/2005/8/layout/orgChart1"/>
    <dgm:cxn modelId="{24376CFB-E238-4A88-BF50-844571CBCD7D}" type="presOf" srcId="{25968940-0A76-4798-84C8-2CAECAAC874B}" destId="{4349FB83-D5A7-46DB-A708-65056EE93C25}" srcOrd="1" destOrd="0" presId="urn:microsoft.com/office/officeart/2005/8/layout/orgChart1"/>
    <dgm:cxn modelId="{7F4352FF-04C5-46DA-BD0B-BF6705291E52}" type="presOf" srcId="{CC0A2396-5502-401A-AAE5-A7525DA9AC28}" destId="{565F3875-8764-40BD-AE45-4C7A3245A302}" srcOrd="1" destOrd="0" presId="urn:microsoft.com/office/officeart/2005/8/layout/orgChart1"/>
    <dgm:cxn modelId="{8DB06510-1DA5-4DE8-92A7-2A47678C1C09}" type="presParOf" srcId="{2179F080-F2A3-42B9-B538-343C4AFF39D1}" destId="{609B18AA-5198-4B9C-BEE3-4A0336214A13}" srcOrd="0" destOrd="0" presId="urn:microsoft.com/office/officeart/2005/8/layout/orgChart1"/>
    <dgm:cxn modelId="{404A10F2-449A-4429-9A19-0DAA405DBCD0}" type="presParOf" srcId="{609B18AA-5198-4B9C-BEE3-4A0336214A13}" destId="{34210BC8-C5EB-414B-8E7C-D59A71C92F79}" srcOrd="0" destOrd="0" presId="urn:microsoft.com/office/officeart/2005/8/layout/orgChart1"/>
    <dgm:cxn modelId="{60208047-C045-4507-B0C1-3BB5655CCA01}" type="presParOf" srcId="{34210BC8-C5EB-414B-8E7C-D59A71C92F79}" destId="{24E31E6E-8300-4A55-80F8-1741768E31FC}" srcOrd="0" destOrd="0" presId="urn:microsoft.com/office/officeart/2005/8/layout/orgChart1"/>
    <dgm:cxn modelId="{F1C2541F-3942-4B8D-ACBC-30CEC2DA7FCF}" type="presParOf" srcId="{34210BC8-C5EB-414B-8E7C-D59A71C92F79}" destId="{3B555892-36C2-466C-8F93-1181E149D37E}" srcOrd="1" destOrd="0" presId="urn:microsoft.com/office/officeart/2005/8/layout/orgChart1"/>
    <dgm:cxn modelId="{7EC74DFA-5A17-4D16-BB19-BDBF5CF2F36D}" type="presParOf" srcId="{609B18AA-5198-4B9C-BEE3-4A0336214A13}" destId="{A87D4AB2-804B-47D8-98AE-4C899C7F4689}" srcOrd="1" destOrd="0" presId="urn:microsoft.com/office/officeart/2005/8/layout/orgChart1"/>
    <dgm:cxn modelId="{A388C1F4-3A3D-4E6F-9204-3AA41554A1A8}" type="presParOf" srcId="{A87D4AB2-804B-47D8-98AE-4C899C7F4689}" destId="{44B69650-5F54-46AF-9318-6ABC0870FE53}" srcOrd="0" destOrd="0" presId="urn:microsoft.com/office/officeart/2005/8/layout/orgChart1"/>
    <dgm:cxn modelId="{0C9BBD35-B63A-47DF-9D9A-E721C938D8C0}" type="presParOf" srcId="{A87D4AB2-804B-47D8-98AE-4C899C7F4689}" destId="{50F7BEE5-05C6-4FD0-8D5B-B35D7F558A40}" srcOrd="1" destOrd="0" presId="urn:microsoft.com/office/officeart/2005/8/layout/orgChart1"/>
    <dgm:cxn modelId="{65452EEC-D27A-4452-B593-BBFA8E4832F8}" type="presParOf" srcId="{50F7BEE5-05C6-4FD0-8D5B-B35D7F558A40}" destId="{C2463A0E-D122-4B04-9C43-966D73B92599}" srcOrd="0" destOrd="0" presId="urn:microsoft.com/office/officeart/2005/8/layout/orgChart1"/>
    <dgm:cxn modelId="{5CC5F316-1C4C-4199-A75A-B55F56262A0D}" type="presParOf" srcId="{C2463A0E-D122-4B04-9C43-966D73B92599}" destId="{632D11AB-1F25-4455-A931-87761B7C9DA0}" srcOrd="0" destOrd="0" presId="urn:microsoft.com/office/officeart/2005/8/layout/orgChart1"/>
    <dgm:cxn modelId="{BDB52B7B-CA75-46B5-8B76-0529345E417F}" type="presParOf" srcId="{C2463A0E-D122-4B04-9C43-966D73B92599}" destId="{3AAC0526-922C-4731-80AA-8F532A1A093C}" srcOrd="1" destOrd="0" presId="urn:microsoft.com/office/officeart/2005/8/layout/orgChart1"/>
    <dgm:cxn modelId="{DD90DA3E-EC74-4A01-98B5-D9C765B71295}" type="presParOf" srcId="{50F7BEE5-05C6-4FD0-8D5B-B35D7F558A40}" destId="{A74B59D8-3F94-41AA-B2D3-BA58DAE93DA8}" srcOrd="1" destOrd="0" presId="urn:microsoft.com/office/officeart/2005/8/layout/orgChart1"/>
    <dgm:cxn modelId="{B8F094E5-3D98-44B3-98A0-0C273EDA0ADD}" type="presParOf" srcId="{50F7BEE5-05C6-4FD0-8D5B-B35D7F558A40}" destId="{7F235840-028B-4EE5-8A23-1EA290B02F8B}" srcOrd="2" destOrd="0" presId="urn:microsoft.com/office/officeart/2005/8/layout/orgChart1"/>
    <dgm:cxn modelId="{A7C1DD4F-B418-49E3-AC31-CA20B33FD2C3}" type="presParOf" srcId="{A87D4AB2-804B-47D8-98AE-4C899C7F4689}" destId="{12C6443A-369C-4822-90B3-4F6A70F129BB}" srcOrd="2" destOrd="0" presId="urn:microsoft.com/office/officeart/2005/8/layout/orgChart1"/>
    <dgm:cxn modelId="{504E5892-A998-486B-90C5-B2B6B004E500}" type="presParOf" srcId="{A87D4AB2-804B-47D8-98AE-4C899C7F4689}" destId="{C941F6B1-4335-4B72-8B6D-2EA9D0072955}" srcOrd="3" destOrd="0" presId="urn:microsoft.com/office/officeart/2005/8/layout/orgChart1"/>
    <dgm:cxn modelId="{72DE3A3C-DC5F-4132-B9B2-4947B275F06B}" type="presParOf" srcId="{C941F6B1-4335-4B72-8B6D-2EA9D0072955}" destId="{F3DD5C43-4BAA-49B2-AF1A-6664F3FEAB78}" srcOrd="0" destOrd="0" presId="urn:microsoft.com/office/officeart/2005/8/layout/orgChart1"/>
    <dgm:cxn modelId="{77358329-707B-4989-82DC-02595ECF2934}" type="presParOf" srcId="{F3DD5C43-4BAA-49B2-AF1A-6664F3FEAB78}" destId="{879200EB-A284-407C-8284-ECA6DF72F649}" srcOrd="0" destOrd="0" presId="urn:microsoft.com/office/officeart/2005/8/layout/orgChart1"/>
    <dgm:cxn modelId="{361F1572-1128-45E3-8CCC-1E4934F81A59}" type="presParOf" srcId="{F3DD5C43-4BAA-49B2-AF1A-6664F3FEAB78}" destId="{E62C973A-F6FA-4E08-BA90-312938B02A2E}" srcOrd="1" destOrd="0" presId="urn:microsoft.com/office/officeart/2005/8/layout/orgChart1"/>
    <dgm:cxn modelId="{E3DBF9E2-70C8-42D1-B1AB-F003F5066A64}" type="presParOf" srcId="{C941F6B1-4335-4B72-8B6D-2EA9D0072955}" destId="{23AE2FF2-F101-4424-AAF8-624B971D0493}" srcOrd="1" destOrd="0" presId="urn:microsoft.com/office/officeart/2005/8/layout/orgChart1"/>
    <dgm:cxn modelId="{9D2BF16B-9D5C-4A1C-971F-BDE7C24DBED3}" type="presParOf" srcId="{23AE2FF2-F101-4424-AAF8-624B971D0493}" destId="{FD2FBD7F-1153-437E-93D7-5E65E8B85A7C}" srcOrd="0" destOrd="0" presId="urn:microsoft.com/office/officeart/2005/8/layout/orgChart1"/>
    <dgm:cxn modelId="{1963637A-DC7B-40DA-B079-D1B9D1FAFE9B}" type="presParOf" srcId="{23AE2FF2-F101-4424-AAF8-624B971D0493}" destId="{22FD0F7F-EFA9-42DC-A7A3-F04FF7AE2647}" srcOrd="1" destOrd="0" presId="urn:microsoft.com/office/officeart/2005/8/layout/orgChart1"/>
    <dgm:cxn modelId="{404022E1-A0A9-4987-8344-06667BE4E2DF}" type="presParOf" srcId="{22FD0F7F-EFA9-42DC-A7A3-F04FF7AE2647}" destId="{1D73D5B5-2CC1-466F-81E8-75FC6CA4562F}" srcOrd="0" destOrd="0" presId="urn:microsoft.com/office/officeart/2005/8/layout/orgChart1"/>
    <dgm:cxn modelId="{104875B2-825D-42A0-967D-CA7D92DD0211}" type="presParOf" srcId="{1D73D5B5-2CC1-466F-81E8-75FC6CA4562F}" destId="{4CDF2050-F6BC-4D84-9487-A62670D8F93C}" srcOrd="0" destOrd="0" presId="urn:microsoft.com/office/officeart/2005/8/layout/orgChart1"/>
    <dgm:cxn modelId="{48568932-E381-4B27-ADC6-F14AC5903325}" type="presParOf" srcId="{1D73D5B5-2CC1-466F-81E8-75FC6CA4562F}" destId="{565F3875-8764-40BD-AE45-4C7A3245A302}" srcOrd="1" destOrd="0" presId="urn:microsoft.com/office/officeart/2005/8/layout/orgChart1"/>
    <dgm:cxn modelId="{ACF29EF8-5D9F-42E2-9A31-FF24A72C9FE1}" type="presParOf" srcId="{22FD0F7F-EFA9-42DC-A7A3-F04FF7AE2647}" destId="{E91F2390-ADAD-4CD8-B610-9EBFB4D3B89E}" srcOrd="1" destOrd="0" presId="urn:microsoft.com/office/officeart/2005/8/layout/orgChart1"/>
    <dgm:cxn modelId="{4FBFB3DD-F8F2-43BC-9267-4C07FF54E969}" type="presParOf" srcId="{E91F2390-ADAD-4CD8-B610-9EBFB4D3B89E}" destId="{53E57B00-4D9A-4222-8E10-3D4AC210EF75}" srcOrd="0" destOrd="0" presId="urn:microsoft.com/office/officeart/2005/8/layout/orgChart1"/>
    <dgm:cxn modelId="{E57F7F6C-D26B-463A-8FF0-30E9746A7164}" type="presParOf" srcId="{E91F2390-ADAD-4CD8-B610-9EBFB4D3B89E}" destId="{35DCA88A-7739-4DD4-85DB-A515706305E7}" srcOrd="1" destOrd="0" presId="urn:microsoft.com/office/officeart/2005/8/layout/orgChart1"/>
    <dgm:cxn modelId="{D0A27322-F379-4333-9CD3-D23A8A267D08}" type="presParOf" srcId="{35DCA88A-7739-4DD4-85DB-A515706305E7}" destId="{060FACD6-697C-4FD6-A0E6-34C9EEEFEB9A}" srcOrd="0" destOrd="0" presId="urn:microsoft.com/office/officeart/2005/8/layout/orgChart1"/>
    <dgm:cxn modelId="{873CC526-5632-405C-BFCE-90D50D0B0C35}" type="presParOf" srcId="{060FACD6-697C-4FD6-A0E6-34C9EEEFEB9A}" destId="{F9956A12-7EB3-4E59-9FC3-A6B1246A0C87}" srcOrd="0" destOrd="0" presId="urn:microsoft.com/office/officeart/2005/8/layout/orgChart1"/>
    <dgm:cxn modelId="{6D4765E2-5D55-4DC0-ABC3-17A7C68DB5C8}" type="presParOf" srcId="{060FACD6-697C-4FD6-A0E6-34C9EEEFEB9A}" destId="{CBAF6B1E-E1D7-4294-9A4A-2217ADD9F84A}" srcOrd="1" destOrd="0" presId="urn:microsoft.com/office/officeart/2005/8/layout/orgChart1"/>
    <dgm:cxn modelId="{B65D2E31-D505-4ABD-88D6-D60AEE2D3FA9}" type="presParOf" srcId="{35DCA88A-7739-4DD4-85DB-A515706305E7}" destId="{18FBAA0D-D4A0-4B05-9F8B-701B23E7D5DC}" srcOrd="1" destOrd="0" presId="urn:microsoft.com/office/officeart/2005/8/layout/orgChart1"/>
    <dgm:cxn modelId="{AF7D9F56-CC08-4472-914F-38BA3086EEEA}" type="presParOf" srcId="{35DCA88A-7739-4DD4-85DB-A515706305E7}" destId="{70492BCA-C689-42C1-820D-364E02C83AA8}" srcOrd="2" destOrd="0" presId="urn:microsoft.com/office/officeart/2005/8/layout/orgChart1"/>
    <dgm:cxn modelId="{E40BE6E8-34B2-45FE-8F59-686DAB969265}" type="presParOf" srcId="{22FD0F7F-EFA9-42DC-A7A3-F04FF7AE2647}" destId="{11601032-30D2-41B8-A88B-067E52013A6C}" srcOrd="2" destOrd="0" presId="urn:microsoft.com/office/officeart/2005/8/layout/orgChart1"/>
    <dgm:cxn modelId="{9076E3B9-9AA7-49E5-A3C1-67D01EDE56D3}" type="presParOf" srcId="{C941F6B1-4335-4B72-8B6D-2EA9D0072955}" destId="{AAF59C6C-E2F6-401B-AF19-A8FAB85965AC}" srcOrd="2" destOrd="0" presId="urn:microsoft.com/office/officeart/2005/8/layout/orgChart1"/>
    <dgm:cxn modelId="{06B6C872-A48B-4F75-867E-91A2E452A14B}" type="presParOf" srcId="{A87D4AB2-804B-47D8-98AE-4C899C7F4689}" destId="{C3EA4C46-0BE4-46A2-B8E4-2A68C3270938}" srcOrd="4" destOrd="0" presId="urn:microsoft.com/office/officeart/2005/8/layout/orgChart1"/>
    <dgm:cxn modelId="{104B70A7-B6FE-4ED0-A3A6-7402B0B165A1}" type="presParOf" srcId="{A87D4AB2-804B-47D8-98AE-4C899C7F4689}" destId="{6D8A2657-3298-41D6-8955-ED5B153BC2DD}" srcOrd="5" destOrd="0" presId="urn:microsoft.com/office/officeart/2005/8/layout/orgChart1"/>
    <dgm:cxn modelId="{CDF0B624-A5A4-4D25-8EA9-A2A265C6EA23}" type="presParOf" srcId="{6D8A2657-3298-41D6-8955-ED5B153BC2DD}" destId="{2E479AFF-6033-4E5F-B05D-807B5DAFCCD2}" srcOrd="0" destOrd="0" presId="urn:microsoft.com/office/officeart/2005/8/layout/orgChart1"/>
    <dgm:cxn modelId="{EADC7B67-FDE9-4BCD-B60B-6577CEC82CD9}" type="presParOf" srcId="{2E479AFF-6033-4E5F-B05D-807B5DAFCCD2}" destId="{75B4E132-969A-415A-A1BA-2F376F344891}" srcOrd="0" destOrd="0" presId="urn:microsoft.com/office/officeart/2005/8/layout/orgChart1"/>
    <dgm:cxn modelId="{19B0F9C6-6B39-4AD1-A059-3D7C64F50533}" type="presParOf" srcId="{2E479AFF-6033-4E5F-B05D-807B5DAFCCD2}" destId="{4349FB83-D5A7-46DB-A708-65056EE93C25}" srcOrd="1" destOrd="0" presId="urn:microsoft.com/office/officeart/2005/8/layout/orgChart1"/>
    <dgm:cxn modelId="{994DE420-01C6-44EC-A89B-A5E6FC67B595}" type="presParOf" srcId="{6D8A2657-3298-41D6-8955-ED5B153BC2DD}" destId="{22AE745D-8D1B-43A1-9B7C-65F3F29EFB17}" srcOrd="1" destOrd="0" presId="urn:microsoft.com/office/officeart/2005/8/layout/orgChart1"/>
    <dgm:cxn modelId="{1AEBB4C6-2F92-4C97-AF5D-B1F2EAC1B9F1}" type="presParOf" srcId="{22AE745D-8D1B-43A1-9B7C-65F3F29EFB17}" destId="{26DA375D-915F-432F-AC73-C1564FF795BF}" srcOrd="0" destOrd="0" presId="urn:microsoft.com/office/officeart/2005/8/layout/orgChart1"/>
    <dgm:cxn modelId="{90C8D032-51C3-4DFC-8D85-A68745543BFE}" type="presParOf" srcId="{22AE745D-8D1B-43A1-9B7C-65F3F29EFB17}" destId="{27904190-848C-4A5A-96A5-835A54E99016}" srcOrd="1" destOrd="0" presId="urn:microsoft.com/office/officeart/2005/8/layout/orgChart1"/>
    <dgm:cxn modelId="{24FAECFE-BECF-48FB-BC45-ECE890E28DE3}" type="presParOf" srcId="{27904190-848C-4A5A-96A5-835A54E99016}" destId="{77401CE8-EB54-432E-827F-018D824286E7}" srcOrd="0" destOrd="0" presId="urn:microsoft.com/office/officeart/2005/8/layout/orgChart1"/>
    <dgm:cxn modelId="{D2396484-DDFE-43EE-AA4C-A6B1363B356E}" type="presParOf" srcId="{77401CE8-EB54-432E-827F-018D824286E7}" destId="{CD0DC13B-8B7E-4EAB-8B39-94B0383E7486}" srcOrd="0" destOrd="0" presId="urn:microsoft.com/office/officeart/2005/8/layout/orgChart1"/>
    <dgm:cxn modelId="{FA600BB0-B054-417D-BDDD-422B42B3D63B}" type="presParOf" srcId="{77401CE8-EB54-432E-827F-018D824286E7}" destId="{F66F715C-3654-4BCF-A032-8E9D59ED6DC6}" srcOrd="1" destOrd="0" presId="urn:microsoft.com/office/officeart/2005/8/layout/orgChart1"/>
    <dgm:cxn modelId="{6B9F8EEC-648D-4726-92FF-B0996EAB80CE}" type="presParOf" srcId="{27904190-848C-4A5A-96A5-835A54E99016}" destId="{0C94F1B5-BB90-40CA-A157-DBABC99A636F}" srcOrd="1" destOrd="0" presId="urn:microsoft.com/office/officeart/2005/8/layout/orgChart1"/>
    <dgm:cxn modelId="{6E2F1655-3B55-4CDD-A5FF-A0E894174666}" type="presParOf" srcId="{0C94F1B5-BB90-40CA-A157-DBABC99A636F}" destId="{082BF364-7163-45D1-B53F-C312143DDF49}" srcOrd="0" destOrd="0" presId="urn:microsoft.com/office/officeart/2005/8/layout/orgChart1"/>
    <dgm:cxn modelId="{61A94895-9058-4CF6-9ADB-941BEDA731E1}" type="presParOf" srcId="{0C94F1B5-BB90-40CA-A157-DBABC99A636F}" destId="{22303A6C-A4C1-493D-B609-8B014244B5C0}" srcOrd="1" destOrd="0" presId="urn:microsoft.com/office/officeart/2005/8/layout/orgChart1"/>
    <dgm:cxn modelId="{7902DDDD-C863-44D3-8323-593C520FC6CC}" type="presParOf" srcId="{22303A6C-A4C1-493D-B609-8B014244B5C0}" destId="{DA7A7848-0725-48C1-A915-37B9C382F7EB}" srcOrd="0" destOrd="0" presId="urn:microsoft.com/office/officeart/2005/8/layout/orgChart1"/>
    <dgm:cxn modelId="{A7781D73-7270-46B8-B68E-DC0EA97323D8}" type="presParOf" srcId="{DA7A7848-0725-48C1-A915-37B9C382F7EB}" destId="{2CEFAD5B-B3DC-42F4-8C17-DB26EA9FFC77}" srcOrd="0" destOrd="0" presId="urn:microsoft.com/office/officeart/2005/8/layout/orgChart1"/>
    <dgm:cxn modelId="{57E5D1D2-15E3-4BED-BBF9-3E2714EE6391}" type="presParOf" srcId="{DA7A7848-0725-48C1-A915-37B9C382F7EB}" destId="{E62FF70F-5EA2-4036-A0B9-CF8234EFD130}" srcOrd="1" destOrd="0" presId="urn:microsoft.com/office/officeart/2005/8/layout/orgChart1"/>
    <dgm:cxn modelId="{63A87EB4-0FC0-46EE-B99C-C09AA380A867}" type="presParOf" srcId="{22303A6C-A4C1-493D-B609-8B014244B5C0}" destId="{40C86D1C-6722-4E59-B4C0-2238CB16B601}" srcOrd="1" destOrd="0" presId="urn:microsoft.com/office/officeart/2005/8/layout/orgChart1"/>
    <dgm:cxn modelId="{57DD5352-BA90-4E05-85B1-B4D0CA30BB03}" type="presParOf" srcId="{22303A6C-A4C1-493D-B609-8B014244B5C0}" destId="{77089F29-CDC9-4ADB-9AF1-0445DC4C2B2D}" srcOrd="2" destOrd="0" presId="urn:microsoft.com/office/officeart/2005/8/layout/orgChart1"/>
    <dgm:cxn modelId="{515CD672-3C25-4BF0-BF76-01F0F86C48CE}" type="presParOf" srcId="{27904190-848C-4A5A-96A5-835A54E99016}" destId="{833C2839-CBDC-4039-935F-2788B7561277}" srcOrd="2" destOrd="0" presId="urn:microsoft.com/office/officeart/2005/8/layout/orgChart1"/>
    <dgm:cxn modelId="{C8665A99-0A8A-40ED-A5FD-B31BABC9C964}" type="presParOf" srcId="{22AE745D-8D1B-43A1-9B7C-65F3F29EFB17}" destId="{65925D4D-C37B-4C44-AC3C-240CD4DE4185}" srcOrd="2" destOrd="0" presId="urn:microsoft.com/office/officeart/2005/8/layout/orgChart1"/>
    <dgm:cxn modelId="{1625709F-A6A2-453C-A7CE-FDE245F04B8C}" type="presParOf" srcId="{22AE745D-8D1B-43A1-9B7C-65F3F29EFB17}" destId="{35CE1FA7-28F9-413F-9056-FA7118EA2F29}" srcOrd="3" destOrd="0" presId="urn:microsoft.com/office/officeart/2005/8/layout/orgChart1"/>
    <dgm:cxn modelId="{925F4162-959A-4761-8BBF-422F87EC0877}" type="presParOf" srcId="{35CE1FA7-28F9-413F-9056-FA7118EA2F29}" destId="{B70565E1-FF98-496C-8F60-E1D64E8BE86D}" srcOrd="0" destOrd="0" presId="urn:microsoft.com/office/officeart/2005/8/layout/orgChart1"/>
    <dgm:cxn modelId="{9B0CD78E-0455-412E-8049-926C79E93312}" type="presParOf" srcId="{B70565E1-FF98-496C-8F60-E1D64E8BE86D}" destId="{68FDE467-2AF6-4771-8E6D-F9BE557D090A}" srcOrd="0" destOrd="0" presId="urn:microsoft.com/office/officeart/2005/8/layout/orgChart1"/>
    <dgm:cxn modelId="{06B840AB-93C1-46F3-85B1-5D670E23DD32}" type="presParOf" srcId="{B70565E1-FF98-496C-8F60-E1D64E8BE86D}" destId="{6DA6457D-0331-4BEF-B203-6AFE1D4BF999}" srcOrd="1" destOrd="0" presId="urn:microsoft.com/office/officeart/2005/8/layout/orgChart1"/>
    <dgm:cxn modelId="{B66E0D1F-F7F5-4AD0-8E71-6919CBA649DE}" type="presParOf" srcId="{35CE1FA7-28F9-413F-9056-FA7118EA2F29}" destId="{808B2D0A-B541-483C-9EEE-AA98F29C9B3B}" srcOrd="1" destOrd="0" presId="urn:microsoft.com/office/officeart/2005/8/layout/orgChart1"/>
    <dgm:cxn modelId="{925B3624-6A09-46A7-966A-A7534D31AE88}" type="presParOf" srcId="{808B2D0A-B541-483C-9EEE-AA98F29C9B3B}" destId="{2E35C05A-3C5A-451F-842E-C46EBE99A34B}" srcOrd="0" destOrd="0" presId="urn:microsoft.com/office/officeart/2005/8/layout/orgChart1"/>
    <dgm:cxn modelId="{201197D1-8A4B-4256-98A5-76418C9FD4AB}" type="presParOf" srcId="{808B2D0A-B541-483C-9EEE-AA98F29C9B3B}" destId="{9E796B11-51D0-4DED-9BFB-94FD6D905A5B}" srcOrd="1" destOrd="0" presId="urn:microsoft.com/office/officeart/2005/8/layout/orgChart1"/>
    <dgm:cxn modelId="{70C124E8-7802-424B-A85E-AEF9DBEB905C}" type="presParOf" srcId="{9E796B11-51D0-4DED-9BFB-94FD6D905A5B}" destId="{68EA21D8-88B9-431B-9C99-6788D6E683E8}" srcOrd="0" destOrd="0" presId="urn:microsoft.com/office/officeart/2005/8/layout/orgChart1"/>
    <dgm:cxn modelId="{C2A27555-9730-427D-8D6F-8E9939492FFA}" type="presParOf" srcId="{68EA21D8-88B9-431B-9C99-6788D6E683E8}" destId="{CEDEAC5B-13BD-4975-AC11-6E84097349A6}" srcOrd="0" destOrd="0" presId="urn:microsoft.com/office/officeart/2005/8/layout/orgChart1"/>
    <dgm:cxn modelId="{C6A8D285-D7FF-4A64-A63F-325E9486B1F6}" type="presParOf" srcId="{68EA21D8-88B9-431B-9C99-6788D6E683E8}" destId="{4F18BDCA-CD2F-4C4D-B329-CD28F1B8A32E}" srcOrd="1" destOrd="0" presId="urn:microsoft.com/office/officeart/2005/8/layout/orgChart1"/>
    <dgm:cxn modelId="{ED67E585-D510-40BC-8218-AF35A02E3626}" type="presParOf" srcId="{9E796B11-51D0-4DED-9BFB-94FD6D905A5B}" destId="{27F615E9-6BB3-4056-A3D5-689EB04026ED}" srcOrd="1" destOrd="0" presId="urn:microsoft.com/office/officeart/2005/8/layout/orgChart1"/>
    <dgm:cxn modelId="{D4A8BD50-FE96-4D21-9FC7-BE46FE5EFE0D}" type="presParOf" srcId="{9E796B11-51D0-4DED-9BFB-94FD6D905A5B}" destId="{5A4BE3EA-9044-4C09-B2ED-D41F5A8D2E55}" srcOrd="2" destOrd="0" presId="urn:microsoft.com/office/officeart/2005/8/layout/orgChart1"/>
    <dgm:cxn modelId="{AA003243-D9D4-40B2-BFAF-BE94548D5D6C}" type="presParOf" srcId="{35CE1FA7-28F9-413F-9056-FA7118EA2F29}" destId="{7828E62E-3E8A-4B6F-9BC0-0D74A59563D5}" srcOrd="2" destOrd="0" presId="urn:microsoft.com/office/officeart/2005/8/layout/orgChart1"/>
    <dgm:cxn modelId="{DDE9D8EE-B426-415C-9E3F-CEBFB8902F6F}" type="presParOf" srcId="{6D8A2657-3298-41D6-8955-ED5B153BC2DD}" destId="{1CEAC7B1-431D-470E-91E1-3B3E59BD28A8}" srcOrd="2" destOrd="0" presId="urn:microsoft.com/office/officeart/2005/8/layout/orgChart1"/>
    <dgm:cxn modelId="{4B6A650F-D568-4BB9-AA3F-976729F10022}" type="presParOf" srcId="{609B18AA-5198-4B9C-BEE3-4A0336214A13}" destId="{05B2E8E7-655B-40D9-95F9-FA4FB2E73DF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A4C7D15-0FB1-4844-9969-B620FC773821}"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FE2DE6B2-2B37-46EE-AAEC-8AEFED67441B}">
      <dgm:prSet/>
      <dgm:spPr/>
      <dgm:t>
        <a:bodyPr/>
        <a:lstStyle/>
        <a:p>
          <a:pPr rtl="0"/>
          <a:r>
            <a:rPr lang="en-US" b="1" dirty="0"/>
            <a:t>Company (S.6(3))</a:t>
          </a:r>
          <a:endParaRPr lang="en-US" dirty="0"/>
        </a:p>
      </dgm:t>
    </dgm:pt>
    <dgm:pt modelId="{6BD6640D-A28F-44A6-88EE-B79EC0865342}" type="parTrans" cxnId="{3D16A0DE-0C44-4390-9471-A87511DDC383}">
      <dgm:prSet/>
      <dgm:spPr/>
      <dgm:t>
        <a:bodyPr/>
        <a:lstStyle/>
        <a:p>
          <a:endParaRPr lang="en-US"/>
        </a:p>
      </dgm:t>
    </dgm:pt>
    <dgm:pt modelId="{CCF39BC3-B822-413B-8395-AAC1CFF6335A}" type="sibTrans" cxnId="{3D16A0DE-0C44-4390-9471-A87511DDC383}">
      <dgm:prSet/>
      <dgm:spPr/>
      <dgm:t>
        <a:bodyPr/>
        <a:lstStyle/>
        <a:p>
          <a:endParaRPr lang="en-US"/>
        </a:p>
      </dgm:t>
    </dgm:pt>
    <dgm:pt modelId="{293AA20E-C69B-47E8-98C6-6812C8EC75E4}">
      <dgm:prSet/>
      <dgm:spPr/>
      <dgm:t>
        <a:bodyPr/>
        <a:lstStyle/>
        <a:p>
          <a:pPr rtl="0"/>
          <a:r>
            <a:rPr lang="en-US" b="1" dirty="0"/>
            <a:t>Indian Company</a:t>
          </a:r>
          <a:endParaRPr lang="en-US" dirty="0"/>
        </a:p>
      </dgm:t>
    </dgm:pt>
    <dgm:pt modelId="{DE976A63-3B7D-47CE-9616-556D636667FF}" type="parTrans" cxnId="{B4BD4E61-296B-4DA6-9EB6-74ED5FA8E479}">
      <dgm:prSet/>
      <dgm:spPr/>
      <dgm:t>
        <a:bodyPr/>
        <a:lstStyle/>
        <a:p>
          <a:endParaRPr lang="en-US"/>
        </a:p>
      </dgm:t>
    </dgm:pt>
    <dgm:pt modelId="{7D313B52-8050-4695-B2ED-879B86A4A685}" type="sibTrans" cxnId="{B4BD4E61-296B-4DA6-9EB6-74ED5FA8E479}">
      <dgm:prSet/>
      <dgm:spPr/>
      <dgm:t>
        <a:bodyPr/>
        <a:lstStyle/>
        <a:p>
          <a:endParaRPr lang="en-US"/>
        </a:p>
      </dgm:t>
    </dgm:pt>
    <dgm:pt modelId="{C06AFE47-94B8-4305-B7A4-DD94412E4D2D}">
      <dgm:prSet/>
      <dgm:spPr/>
      <dgm:t>
        <a:bodyPr/>
        <a:lstStyle/>
        <a:p>
          <a:pPr rtl="0"/>
          <a:r>
            <a:rPr lang="en-US" b="1" dirty="0"/>
            <a:t>Its place of effective management is in India</a:t>
          </a:r>
          <a:endParaRPr lang="en-US" dirty="0"/>
        </a:p>
      </dgm:t>
    </dgm:pt>
    <dgm:pt modelId="{6FF1E75A-2AA0-4B0C-9692-99D4BAA7BB81}" type="parTrans" cxnId="{58F2E9FF-A740-4E4E-8416-F3778C91793C}">
      <dgm:prSet/>
      <dgm:spPr/>
      <dgm:t>
        <a:bodyPr/>
        <a:lstStyle/>
        <a:p>
          <a:endParaRPr lang="en-US"/>
        </a:p>
      </dgm:t>
    </dgm:pt>
    <dgm:pt modelId="{E0A31611-3399-4A83-8792-4BD4A973C9C5}" type="sibTrans" cxnId="{58F2E9FF-A740-4E4E-8416-F3778C91793C}">
      <dgm:prSet/>
      <dgm:spPr/>
      <dgm:t>
        <a:bodyPr/>
        <a:lstStyle/>
        <a:p>
          <a:endParaRPr lang="en-US"/>
        </a:p>
      </dgm:t>
    </dgm:pt>
    <dgm:pt modelId="{BD3F7D72-AF68-4320-AF30-467BAFE40E92}">
      <dgm:prSet/>
      <dgm:spPr/>
      <dgm:t>
        <a:bodyPr/>
        <a:lstStyle/>
        <a:p>
          <a:pPr rtl="0"/>
          <a:r>
            <a:rPr lang="en-US" b="1" dirty="0"/>
            <a:t>POEM - Place of key management and commercial decisions</a:t>
          </a:r>
        </a:p>
      </dgm:t>
    </dgm:pt>
    <dgm:pt modelId="{A3FC2369-7036-42DD-9475-04AEC815FA7E}" type="parTrans" cxnId="{C29B95F6-04EE-4E32-AD9B-D2D7A686EBA2}">
      <dgm:prSet/>
      <dgm:spPr/>
      <dgm:t>
        <a:bodyPr/>
        <a:lstStyle/>
        <a:p>
          <a:endParaRPr lang="en-US"/>
        </a:p>
      </dgm:t>
    </dgm:pt>
    <dgm:pt modelId="{488FA21A-4067-41E7-A134-1B784DB781D0}" type="sibTrans" cxnId="{C29B95F6-04EE-4E32-AD9B-D2D7A686EBA2}">
      <dgm:prSet/>
      <dgm:spPr/>
      <dgm:t>
        <a:bodyPr/>
        <a:lstStyle/>
        <a:p>
          <a:endParaRPr lang="en-US"/>
        </a:p>
      </dgm:t>
    </dgm:pt>
    <dgm:pt modelId="{CEFA8BE5-1E14-496F-A53B-A3298B7BC7C6}" type="pres">
      <dgm:prSet presAssocID="{0A4C7D15-0FB1-4844-9969-B620FC773821}" presName="linear" presStyleCnt="0">
        <dgm:presLayoutVars>
          <dgm:dir/>
          <dgm:animLvl val="lvl"/>
          <dgm:resizeHandles val="exact"/>
        </dgm:presLayoutVars>
      </dgm:prSet>
      <dgm:spPr/>
    </dgm:pt>
    <dgm:pt modelId="{2924FFD5-EC78-4433-816E-CD726879523C}" type="pres">
      <dgm:prSet presAssocID="{FE2DE6B2-2B37-46EE-AAEC-8AEFED67441B}" presName="parentLin" presStyleCnt="0"/>
      <dgm:spPr/>
    </dgm:pt>
    <dgm:pt modelId="{C8C66435-4B03-4A88-8C68-3F10A25857F1}" type="pres">
      <dgm:prSet presAssocID="{FE2DE6B2-2B37-46EE-AAEC-8AEFED67441B}" presName="parentLeftMargin" presStyleLbl="node1" presStyleIdx="0" presStyleCnt="1"/>
      <dgm:spPr/>
    </dgm:pt>
    <dgm:pt modelId="{3D22AB89-DC6F-4A83-BC91-CA67A256039D}" type="pres">
      <dgm:prSet presAssocID="{FE2DE6B2-2B37-46EE-AAEC-8AEFED67441B}" presName="parentText" presStyleLbl="node1" presStyleIdx="0" presStyleCnt="1">
        <dgm:presLayoutVars>
          <dgm:chMax val="0"/>
          <dgm:bulletEnabled val="1"/>
        </dgm:presLayoutVars>
      </dgm:prSet>
      <dgm:spPr/>
    </dgm:pt>
    <dgm:pt modelId="{25010F8A-5D71-4FB4-AF53-3EC6E4480E29}" type="pres">
      <dgm:prSet presAssocID="{FE2DE6B2-2B37-46EE-AAEC-8AEFED67441B}" presName="negativeSpace" presStyleCnt="0"/>
      <dgm:spPr/>
    </dgm:pt>
    <dgm:pt modelId="{216C509B-7530-455B-AFB3-6E3014B73DAC}" type="pres">
      <dgm:prSet presAssocID="{FE2DE6B2-2B37-46EE-AAEC-8AEFED67441B}" presName="childText" presStyleLbl="conFgAcc1" presStyleIdx="0" presStyleCnt="1">
        <dgm:presLayoutVars>
          <dgm:bulletEnabled val="1"/>
        </dgm:presLayoutVars>
      </dgm:prSet>
      <dgm:spPr/>
    </dgm:pt>
  </dgm:ptLst>
  <dgm:cxnLst>
    <dgm:cxn modelId="{0BBC4D19-0015-4334-B6F4-B4609A436F36}" type="presOf" srcId="{C06AFE47-94B8-4305-B7A4-DD94412E4D2D}" destId="{216C509B-7530-455B-AFB3-6E3014B73DAC}" srcOrd="0" destOrd="1" presId="urn:microsoft.com/office/officeart/2005/8/layout/list1"/>
    <dgm:cxn modelId="{5759DA20-1E73-48C9-945E-696BFA9CB89C}" type="presOf" srcId="{BD3F7D72-AF68-4320-AF30-467BAFE40E92}" destId="{216C509B-7530-455B-AFB3-6E3014B73DAC}" srcOrd="0" destOrd="2" presId="urn:microsoft.com/office/officeart/2005/8/layout/list1"/>
    <dgm:cxn modelId="{4A0F4034-3931-435F-BE59-BDAF5716545B}" type="presOf" srcId="{0A4C7D15-0FB1-4844-9969-B620FC773821}" destId="{CEFA8BE5-1E14-496F-A53B-A3298B7BC7C6}" srcOrd="0" destOrd="0" presId="urn:microsoft.com/office/officeart/2005/8/layout/list1"/>
    <dgm:cxn modelId="{B4BD4E61-296B-4DA6-9EB6-74ED5FA8E479}" srcId="{FE2DE6B2-2B37-46EE-AAEC-8AEFED67441B}" destId="{293AA20E-C69B-47E8-98C6-6812C8EC75E4}" srcOrd="0" destOrd="0" parTransId="{DE976A63-3B7D-47CE-9616-556D636667FF}" sibTransId="{7D313B52-8050-4695-B2ED-879B86A4A685}"/>
    <dgm:cxn modelId="{64B52442-C490-4A3B-B029-E7B9D92ED5C5}" type="presOf" srcId="{FE2DE6B2-2B37-46EE-AAEC-8AEFED67441B}" destId="{C8C66435-4B03-4A88-8C68-3F10A25857F1}" srcOrd="0" destOrd="0" presId="urn:microsoft.com/office/officeart/2005/8/layout/list1"/>
    <dgm:cxn modelId="{DCBFE064-C245-43F9-8A03-39543A035CA6}" type="presOf" srcId="{293AA20E-C69B-47E8-98C6-6812C8EC75E4}" destId="{216C509B-7530-455B-AFB3-6E3014B73DAC}" srcOrd="0" destOrd="0" presId="urn:microsoft.com/office/officeart/2005/8/layout/list1"/>
    <dgm:cxn modelId="{CE81C045-AB2E-4C6F-8403-966D655CECF4}" type="presOf" srcId="{FE2DE6B2-2B37-46EE-AAEC-8AEFED67441B}" destId="{3D22AB89-DC6F-4A83-BC91-CA67A256039D}" srcOrd="1" destOrd="0" presId="urn:microsoft.com/office/officeart/2005/8/layout/list1"/>
    <dgm:cxn modelId="{3D16A0DE-0C44-4390-9471-A87511DDC383}" srcId="{0A4C7D15-0FB1-4844-9969-B620FC773821}" destId="{FE2DE6B2-2B37-46EE-AAEC-8AEFED67441B}" srcOrd="0" destOrd="0" parTransId="{6BD6640D-A28F-44A6-88EE-B79EC0865342}" sibTransId="{CCF39BC3-B822-413B-8395-AAC1CFF6335A}"/>
    <dgm:cxn modelId="{C29B95F6-04EE-4E32-AD9B-D2D7A686EBA2}" srcId="{C06AFE47-94B8-4305-B7A4-DD94412E4D2D}" destId="{BD3F7D72-AF68-4320-AF30-467BAFE40E92}" srcOrd="0" destOrd="0" parTransId="{A3FC2369-7036-42DD-9475-04AEC815FA7E}" sibTransId="{488FA21A-4067-41E7-A134-1B784DB781D0}"/>
    <dgm:cxn modelId="{58F2E9FF-A740-4E4E-8416-F3778C91793C}" srcId="{FE2DE6B2-2B37-46EE-AAEC-8AEFED67441B}" destId="{C06AFE47-94B8-4305-B7A4-DD94412E4D2D}" srcOrd="1" destOrd="0" parTransId="{6FF1E75A-2AA0-4B0C-9692-99D4BAA7BB81}" sibTransId="{E0A31611-3399-4A83-8792-4BD4A973C9C5}"/>
    <dgm:cxn modelId="{498A7C3F-B1A2-4FF4-B33A-F95E1CB00B17}" type="presParOf" srcId="{CEFA8BE5-1E14-496F-A53B-A3298B7BC7C6}" destId="{2924FFD5-EC78-4433-816E-CD726879523C}" srcOrd="0" destOrd="0" presId="urn:microsoft.com/office/officeart/2005/8/layout/list1"/>
    <dgm:cxn modelId="{523CFCFB-78ED-4685-9D46-5EB03B647DB4}" type="presParOf" srcId="{2924FFD5-EC78-4433-816E-CD726879523C}" destId="{C8C66435-4B03-4A88-8C68-3F10A25857F1}" srcOrd="0" destOrd="0" presId="urn:microsoft.com/office/officeart/2005/8/layout/list1"/>
    <dgm:cxn modelId="{6EC90607-02AC-4646-987D-C2B99859FDDE}" type="presParOf" srcId="{2924FFD5-EC78-4433-816E-CD726879523C}" destId="{3D22AB89-DC6F-4A83-BC91-CA67A256039D}" srcOrd="1" destOrd="0" presId="urn:microsoft.com/office/officeart/2005/8/layout/list1"/>
    <dgm:cxn modelId="{24BB8A44-369E-45A8-8D0C-F3A7BD065460}" type="presParOf" srcId="{CEFA8BE5-1E14-496F-A53B-A3298B7BC7C6}" destId="{25010F8A-5D71-4FB4-AF53-3EC6E4480E29}" srcOrd="1" destOrd="0" presId="urn:microsoft.com/office/officeart/2005/8/layout/list1"/>
    <dgm:cxn modelId="{A9547117-91D1-466B-B6F3-D6D4A5E471FB}" type="presParOf" srcId="{CEFA8BE5-1E14-496F-A53B-A3298B7BC7C6}" destId="{216C509B-7530-455B-AFB3-6E3014B73DAC}"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0243316-C14B-45D5-BE6C-8AB962DD9D74}" type="doc">
      <dgm:prSet loTypeId="urn:microsoft.com/office/officeart/2005/8/layout/hierarchy1" loCatId="hierarchy" qsTypeId="urn:microsoft.com/office/officeart/2005/8/quickstyle/simple1" qsCatId="simple" csTypeId="urn:microsoft.com/office/officeart/2005/8/colors/colorful1#2" csCatId="colorful"/>
      <dgm:spPr/>
      <dgm:t>
        <a:bodyPr/>
        <a:lstStyle/>
        <a:p>
          <a:endParaRPr lang="en-US"/>
        </a:p>
      </dgm:t>
    </dgm:pt>
    <dgm:pt modelId="{3D804E4A-92CA-4320-B083-03C00FD96C96}">
      <dgm:prSet/>
      <dgm:spPr/>
      <dgm:t>
        <a:bodyPr/>
        <a:lstStyle/>
        <a:p>
          <a:pPr rtl="0"/>
          <a:r>
            <a:rPr lang="en-US" dirty="0"/>
            <a:t>Physical presence tests </a:t>
          </a:r>
        </a:p>
      </dgm:t>
    </dgm:pt>
    <dgm:pt modelId="{A1E11856-9336-4274-85A6-0010011EFF50}" type="parTrans" cxnId="{DDFE2E5A-4271-432A-8B88-DE097821C58C}">
      <dgm:prSet/>
      <dgm:spPr/>
      <dgm:t>
        <a:bodyPr/>
        <a:lstStyle/>
        <a:p>
          <a:endParaRPr lang="en-US"/>
        </a:p>
      </dgm:t>
    </dgm:pt>
    <dgm:pt modelId="{6F310B0D-993E-4621-89BF-FE994AD47DA9}" type="sibTrans" cxnId="{DDFE2E5A-4271-432A-8B88-DE097821C58C}">
      <dgm:prSet/>
      <dgm:spPr/>
      <dgm:t>
        <a:bodyPr/>
        <a:lstStyle/>
        <a:p>
          <a:endParaRPr lang="en-US"/>
        </a:p>
      </dgm:t>
    </dgm:pt>
    <dgm:pt modelId="{D73F1827-D7C4-41DD-BEAE-0F4194C2EA96}">
      <dgm:prSet/>
      <dgm:spPr/>
      <dgm:t>
        <a:bodyPr/>
        <a:lstStyle/>
        <a:p>
          <a:pPr rtl="0"/>
          <a:r>
            <a:rPr lang="en-US" dirty="0" err="1"/>
            <a:t>Covid</a:t>
          </a:r>
          <a:r>
            <a:rPr lang="en-US" dirty="0"/>
            <a:t> relief</a:t>
          </a:r>
        </a:p>
      </dgm:t>
    </dgm:pt>
    <dgm:pt modelId="{2F543892-E15F-4036-A987-BE4756A2DD51}" type="parTrans" cxnId="{DDACD4B9-3F43-49BF-A708-D0041C41B0C0}">
      <dgm:prSet/>
      <dgm:spPr/>
      <dgm:t>
        <a:bodyPr/>
        <a:lstStyle/>
        <a:p>
          <a:endParaRPr lang="en-US"/>
        </a:p>
      </dgm:t>
    </dgm:pt>
    <dgm:pt modelId="{6E943A69-0A52-4496-9D79-61D2BBB1AFA8}" type="sibTrans" cxnId="{DDACD4B9-3F43-49BF-A708-D0041C41B0C0}">
      <dgm:prSet/>
      <dgm:spPr/>
      <dgm:t>
        <a:bodyPr/>
        <a:lstStyle/>
        <a:p>
          <a:endParaRPr lang="en-US"/>
        </a:p>
      </dgm:t>
    </dgm:pt>
    <dgm:pt modelId="{5064D9F0-6BE7-4FD8-978E-765F7EDBA7FF}">
      <dgm:prSet/>
      <dgm:spPr/>
      <dgm:t>
        <a:bodyPr/>
        <a:lstStyle/>
        <a:p>
          <a:pPr rtl="0"/>
          <a:r>
            <a:rPr lang="en-IN" dirty="0"/>
            <a:t>2020 Circular - Exclusion of the following days from the “physical presence test”:</a:t>
          </a:r>
          <a:endParaRPr lang="en-US" dirty="0"/>
        </a:p>
      </dgm:t>
    </dgm:pt>
    <dgm:pt modelId="{A11074C9-DA9A-48EB-8CDE-B4A848BC1D27}" type="parTrans" cxnId="{EBA8B743-B435-4F17-9FBE-EC55738B9257}">
      <dgm:prSet/>
      <dgm:spPr/>
      <dgm:t>
        <a:bodyPr/>
        <a:lstStyle/>
        <a:p>
          <a:endParaRPr lang="en-US"/>
        </a:p>
      </dgm:t>
    </dgm:pt>
    <dgm:pt modelId="{E5742525-0BFA-407B-9272-66A5F9231193}" type="sibTrans" cxnId="{EBA8B743-B435-4F17-9FBE-EC55738B9257}">
      <dgm:prSet/>
      <dgm:spPr/>
      <dgm:t>
        <a:bodyPr/>
        <a:lstStyle/>
        <a:p>
          <a:endParaRPr lang="en-US"/>
        </a:p>
      </dgm:t>
    </dgm:pt>
    <dgm:pt modelId="{B25037E3-0A76-4A96-900F-D8A5FDC2F079}">
      <dgm:prSet/>
      <dgm:spPr/>
      <dgm:t>
        <a:bodyPr/>
        <a:lstStyle/>
        <a:p>
          <a:pPr rtl="0"/>
          <a:r>
            <a:rPr lang="en-IN" dirty="0"/>
            <a:t>From 22 March 2020 to either:</a:t>
          </a:r>
          <a:endParaRPr lang="en-US" dirty="0"/>
        </a:p>
      </dgm:t>
    </dgm:pt>
    <dgm:pt modelId="{30680868-D84B-4170-AEC9-6AEB89FBD920}" type="parTrans" cxnId="{DD12685D-D5CC-472B-8BFB-188A6DD6DC26}">
      <dgm:prSet/>
      <dgm:spPr/>
      <dgm:t>
        <a:bodyPr/>
        <a:lstStyle/>
        <a:p>
          <a:endParaRPr lang="en-US"/>
        </a:p>
      </dgm:t>
    </dgm:pt>
    <dgm:pt modelId="{7166125E-3A60-4C98-B413-F621322FF28B}" type="sibTrans" cxnId="{DD12685D-D5CC-472B-8BFB-188A6DD6DC26}">
      <dgm:prSet/>
      <dgm:spPr/>
      <dgm:t>
        <a:bodyPr/>
        <a:lstStyle/>
        <a:p>
          <a:endParaRPr lang="en-US"/>
        </a:p>
      </dgm:t>
    </dgm:pt>
    <dgm:pt modelId="{0B846402-99F1-44CB-88AA-8F94C5F6D283}">
      <dgm:prSet/>
      <dgm:spPr/>
      <dgm:t>
        <a:bodyPr/>
        <a:lstStyle/>
        <a:p>
          <a:pPr rtl="0"/>
          <a:r>
            <a:rPr lang="en-IN" dirty="0"/>
            <a:t>31 March 2020; OR</a:t>
          </a:r>
          <a:endParaRPr lang="en-US" dirty="0"/>
        </a:p>
      </dgm:t>
    </dgm:pt>
    <dgm:pt modelId="{48069252-5E45-4FAC-BF92-6527E23CD33E}" type="parTrans" cxnId="{4BC208FE-4F85-46B0-8C75-8050408E1889}">
      <dgm:prSet/>
      <dgm:spPr/>
      <dgm:t>
        <a:bodyPr/>
        <a:lstStyle/>
        <a:p>
          <a:endParaRPr lang="en-US"/>
        </a:p>
      </dgm:t>
    </dgm:pt>
    <dgm:pt modelId="{7E6889FD-2A2F-4669-B122-D29D4106048B}" type="sibTrans" cxnId="{4BC208FE-4F85-46B0-8C75-8050408E1889}">
      <dgm:prSet/>
      <dgm:spPr/>
      <dgm:t>
        <a:bodyPr/>
        <a:lstStyle/>
        <a:p>
          <a:endParaRPr lang="en-US"/>
        </a:p>
      </dgm:t>
    </dgm:pt>
    <dgm:pt modelId="{9F9C3DF6-C705-4E08-BDED-D161C61F857E}">
      <dgm:prSet/>
      <dgm:spPr/>
      <dgm:t>
        <a:bodyPr/>
        <a:lstStyle/>
        <a:p>
          <a:pPr rtl="0"/>
          <a:r>
            <a:rPr lang="en-IN" dirty="0"/>
            <a:t>a date prior to 31 March until which such person was quarantined in India and could not leave India; OR</a:t>
          </a:r>
          <a:endParaRPr lang="en-US" dirty="0"/>
        </a:p>
      </dgm:t>
    </dgm:pt>
    <dgm:pt modelId="{2A7EECED-0354-4FFD-9F30-95A3C299C299}" type="parTrans" cxnId="{79D3931F-2EE5-445F-BB96-28DE9542CD0B}">
      <dgm:prSet/>
      <dgm:spPr/>
      <dgm:t>
        <a:bodyPr/>
        <a:lstStyle/>
        <a:p>
          <a:endParaRPr lang="en-US"/>
        </a:p>
      </dgm:t>
    </dgm:pt>
    <dgm:pt modelId="{B19A906F-A3CC-421A-A470-507D7AE6D6AC}" type="sibTrans" cxnId="{79D3931F-2EE5-445F-BB96-28DE9542CD0B}">
      <dgm:prSet/>
      <dgm:spPr/>
      <dgm:t>
        <a:bodyPr/>
        <a:lstStyle/>
        <a:p>
          <a:endParaRPr lang="en-US"/>
        </a:p>
      </dgm:t>
    </dgm:pt>
    <dgm:pt modelId="{31384120-D8ED-408C-BB39-002036ED938B}">
      <dgm:prSet/>
      <dgm:spPr/>
      <dgm:t>
        <a:bodyPr/>
        <a:lstStyle/>
        <a:p>
          <a:pPr rtl="0"/>
          <a:r>
            <a:rPr lang="en-IN" dirty="0"/>
            <a:t>a date prior to 31 March 2020 by which such person left India on an evacuation flight. </a:t>
          </a:r>
          <a:endParaRPr lang="en-US" dirty="0"/>
        </a:p>
      </dgm:t>
    </dgm:pt>
    <dgm:pt modelId="{9D658228-7D03-495C-AF83-A08E177178FD}" type="parTrans" cxnId="{73164A71-E09E-4A86-9F26-D9B6C1EEC70B}">
      <dgm:prSet/>
      <dgm:spPr/>
      <dgm:t>
        <a:bodyPr/>
        <a:lstStyle/>
        <a:p>
          <a:endParaRPr lang="en-US"/>
        </a:p>
      </dgm:t>
    </dgm:pt>
    <dgm:pt modelId="{AC3ACA2B-C14C-4146-BC85-7C4B276C43BC}" type="sibTrans" cxnId="{73164A71-E09E-4A86-9F26-D9B6C1EEC70B}">
      <dgm:prSet/>
      <dgm:spPr/>
      <dgm:t>
        <a:bodyPr/>
        <a:lstStyle/>
        <a:p>
          <a:endParaRPr lang="en-US"/>
        </a:p>
      </dgm:t>
    </dgm:pt>
    <dgm:pt modelId="{214E8D29-38EE-4F02-8698-80C986A3CFFC}">
      <dgm:prSet/>
      <dgm:spPr/>
      <dgm:t>
        <a:bodyPr/>
        <a:lstStyle/>
        <a:p>
          <a:pPr rtl="0"/>
          <a:r>
            <a:rPr lang="en-IN" dirty="0"/>
            <a:t>2021 Circular</a:t>
          </a:r>
          <a:endParaRPr lang="en-US" dirty="0"/>
        </a:p>
      </dgm:t>
    </dgm:pt>
    <dgm:pt modelId="{E7F6FF25-3614-423A-93A5-8E039A1D3000}" type="parTrans" cxnId="{45AC3208-DC79-4131-A53E-C75B0A0454AC}">
      <dgm:prSet/>
      <dgm:spPr/>
      <dgm:t>
        <a:bodyPr/>
        <a:lstStyle/>
        <a:p>
          <a:endParaRPr lang="en-US"/>
        </a:p>
      </dgm:t>
    </dgm:pt>
    <dgm:pt modelId="{37505734-4069-40FC-AB9A-C13D581EA181}" type="sibTrans" cxnId="{45AC3208-DC79-4131-A53E-C75B0A0454AC}">
      <dgm:prSet/>
      <dgm:spPr/>
      <dgm:t>
        <a:bodyPr/>
        <a:lstStyle/>
        <a:p>
          <a:endParaRPr lang="en-US"/>
        </a:p>
      </dgm:t>
    </dgm:pt>
    <dgm:pt modelId="{230531BA-7126-4D6B-BB6A-45F7E7481D3C}">
      <dgm:prSet/>
      <dgm:spPr/>
      <dgm:t>
        <a:bodyPr/>
        <a:lstStyle/>
        <a:p>
          <a:pPr rtl="0"/>
          <a:r>
            <a:rPr lang="en-IN" dirty="0"/>
            <a:t>General relaxation may lead to dual non-residency</a:t>
          </a:r>
          <a:endParaRPr lang="en-US" dirty="0"/>
        </a:p>
      </dgm:t>
    </dgm:pt>
    <dgm:pt modelId="{54CF17B1-2AF1-41D4-A970-B4D2F9644DA2}" type="parTrans" cxnId="{8F167832-FD6A-4348-9B36-834000A801F3}">
      <dgm:prSet/>
      <dgm:spPr/>
      <dgm:t>
        <a:bodyPr/>
        <a:lstStyle/>
        <a:p>
          <a:endParaRPr lang="en-US"/>
        </a:p>
      </dgm:t>
    </dgm:pt>
    <dgm:pt modelId="{4E2B3A71-D681-478C-81C0-670BBD2C8326}" type="sibTrans" cxnId="{8F167832-FD6A-4348-9B36-834000A801F3}">
      <dgm:prSet/>
      <dgm:spPr/>
      <dgm:t>
        <a:bodyPr/>
        <a:lstStyle/>
        <a:p>
          <a:endParaRPr lang="en-US"/>
        </a:p>
      </dgm:t>
    </dgm:pt>
    <dgm:pt modelId="{44911B85-A2FD-4D30-8453-A5EAF9AF631F}">
      <dgm:prSet/>
      <dgm:spPr/>
      <dgm:t>
        <a:bodyPr/>
        <a:lstStyle/>
        <a:p>
          <a:pPr rtl="0"/>
          <a:r>
            <a:rPr lang="en-IN" dirty="0"/>
            <a:t>Tax treaties for tie-breaker rules in cases of a prima facie dual-residency:</a:t>
          </a:r>
          <a:endParaRPr lang="en-US" dirty="0"/>
        </a:p>
      </dgm:t>
    </dgm:pt>
    <dgm:pt modelId="{127F3E5E-CB6A-4249-9411-4877B43E262F}" type="parTrans" cxnId="{A550FD79-B229-455B-9861-D1DFF39D703D}">
      <dgm:prSet/>
      <dgm:spPr/>
      <dgm:t>
        <a:bodyPr/>
        <a:lstStyle/>
        <a:p>
          <a:endParaRPr lang="en-US"/>
        </a:p>
      </dgm:t>
    </dgm:pt>
    <dgm:pt modelId="{9CFF87B8-F4AD-4D66-A07A-B1274C5E064A}" type="sibTrans" cxnId="{A550FD79-B229-455B-9861-D1DFF39D703D}">
      <dgm:prSet/>
      <dgm:spPr/>
      <dgm:t>
        <a:bodyPr/>
        <a:lstStyle/>
        <a:p>
          <a:endParaRPr lang="en-US"/>
        </a:p>
      </dgm:t>
    </dgm:pt>
    <dgm:pt modelId="{4512EC18-D371-4B5E-8D98-A1C28CC33B84}">
      <dgm:prSet/>
      <dgm:spPr/>
      <dgm:t>
        <a:bodyPr/>
        <a:lstStyle/>
        <a:p>
          <a:pPr rtl="0"/>
          <a:r>
            <a:rPr lang="en-IN" dirty="0"/>
            <a:t>permanent home, Country of vital interests, country of habitual abode, nationality etc</a:t>
          </a:r>
          <a:endParaRPr lang="en-US" dirty="0"/>
        </a:p>
      </dgm:t>
    </dgm:pt>
    <dgm:pt modelId="{512D20AE-DDDC-4ECD-BC54-06C02DD9F4BE}" type="parTrans" cxnId="{FA814CC8-AB08-4F17-9AD9-DF6CDEC3F6CA}">
      <dgm:prSet/>
      <dgm:spPr/>
      <dgm:t>
        <a:bodyPr/>
        <a:lstStyle/>
        <a:p>
          <a:endParaRPr lang="en-US"/>
        </a:p>
      </dgm:t>
    </dgm:pt>
    <dgm:pt modelId="{68B23625-CF63-46DE-A792-B3F0DC203F5C}" type="sibTrans" cxnId="{FA814CC8-AB08-4F17-9AD9-DF6CDEC3F6CA}">
      <dgm:prSet/>
      <dgm:spPr/>
      <dgm:t>
        <a:bodyPr/>
        <a:lstStyle/>
        <a:p>
          <a:endParaRPr lang="en-US"/>
        </a:p>
      </dgm:t>
    </dgm:pt>
    <dgm:pt modelId="{B71F6B11-5CB4-4718-BC0E-BB1F465113AE}" type="pres">
      <dgm:prSet presAssocID="{E0243316-C14B-45D5-BE6C-8AB962DD9D74}" presName="hierChild1" presStyleCnt="0">
        <dgm:presLayoutVars>
          <dgm:chPref val="1"/>
          <dgm:dir/>
          <dgm:animOne val="branch"/>
          <dgm:animLvl val="lvl"/>
          <dgm:resizeHandles/>
        </dgm:presLayoutVars>
      </dgm:prSet>
      <dgm:spPr/>
    </dgm:pt>
    <dgm:pt modelId="{AB2C4835-1341-4678-9899-477ADE90951D}" type="pres">
      <dgm:prSet presAssocID="{3D804E4A-92CA-4320-B083-03C00FD96C96}" presName="hierRoot1" presStyleCnt="0"/>
      <dgm:spPr/>
    </dgm:pt>
    <dgm:pt modelId="{794B8C59-855F-4EF4-90EF-002C22E55EBC}" type="pres">
      <dgm:prSet presAssocID="{3D804E4A-92CA-4320-B083-03C00FD96C96}" presName="composite" presStyleCnt="0"/>
      <dgm:spPr/>
    </dgm:pt>
    <dgm:pt modelId="{2DFAA8ED-313F-4888-BEF7-EBD3D8DD4AEA}" type="pres">
      <dgm:prSet presAssocID="{3D804E4A-92CA-4320-B083-03C00FD96C96}" presName="background" presStyleLbl="node0" presStyleIdx="0" presStyleCnt="2"/>
      <dgm:spPr/>
    </dgm:pt>
    <dgm:pt modelId="{61372224-DCDB-4EF5-9FF1-88A1322CD165}" type="pres">
      <dgm:prSet presAssocID="{3D804E4A-92CA-4320-B083-03C00FD96C96}" presName="text" presStyleLbl="fgAcc0" presStyleIdx="0" presStyleCnt="2">
        <dgm:presLayoutVars>
          <dgm:chPref val="3"/>
        </dgm:presLayoutVars>
      </dgm:prSet>
      <dgm:spPr/>
    </dgm:pt>
    <dgm:pt modelId="{6B2A4AAA-DFF4-42C8-9154-7F01B6C4F09F}" type="pres">
      <dgm:prSet presAssocID="{3D804E4A-92CA-4320-B083-03C00FD96C96}" presName="hierChild2" presStyleCnt="0"/>
      <dgm:spPr/>
    </dgm:pt>
    <dgm:pt modelId="{C034721F-C61A-44F8-AA93-D81394439E1F}" type="pres">
      <dgm:prSet presAssocID="{D73F1827-D7C4-41DD-BEAE-0F4194C2EA96}" presName="hierRoot1" presStyleCnt="0"/>
      <dgm:spPr/>
    </dgm:pt>
    <dgm:pt modelId="{AF1690B3-708F-475B-8BF1-3FDC064F1993}" type="pres">
      <dgm:prSet presAssocID="{D73F1827-D7C4-41DD-BEAE-0F4194C2EA96}" presName="composite" presStyleCnt="0"/>
      <dgm:spPr/>
    </dgm:pt>
    <dgm:pt modelId="{64F09028-1280-4D94-B837-E760A2A10366}" type="pres">
      <dgm:prSet presAssocID="{D73F1827-D7C4-41DD-BEAE-0F4194C2EA96}" presName="background" presStyleLbl="node0" presStyleIdx="1" presStyleCnt="2"/>
      <dgm:spPr/>
    </dgm:pt>
    <dgm:pt modelId="{5DF85D0B-5DA0-47E7-84FB-D968225AEF06}" type="pres">
      <dgm:prSet presAssocID="{D73F1827-D7C4-41DD-BEAE-0F4194C2EA96}" presName="text" presStyleLbl="fgAcc0" presStyleIdx="1" presStyleCnt="2">
        <dgm:presLayoutVars>
          <dgm:chPref val="3"/>
        </dgm:presLayoutVars>
      </dgm:prSet>
      <dgm:spPr/>
    </dgm:pt>
    <dgm:pt modelId="{69D4632B-A524-45D5-BCB2-ABDA0062F7D0}" type="pres">
      <dgm:prSet presAssocID="{D73F1827-D7C4-41DD-BEAE-0F4194C2EA96}" presName="hierChild2" presStyleCnt="0"/>
      <dgm:spPr/>
    </dgm:pt>
    <dgm:pt modelId="{3D61A232-3107-4831-8D7B-84B9F915D34D}" type="pres">
      <dgm:prSet presAssocID="{A11074C9-DA9A-48EB-8CDE-B4A848BC1D27}" presName="Name10" presStyleLbl="parChTrans1D2" presStyleIdx="0" presStyleCnt="2"/>
      <dgm:spPr/>
    </dgm:pt>
    <dgm:pt modelId="{8970A41B-75BB-4E97-A5DD-2CF35C09CA4A}" type="pres">
      <dgm:prSet presAssocID="{5064D9F0-6BE7-4FD8-978E-765F7EDBA7FF}" presName="hierRoot2" presStyleCnt="0"/>
      <dgm:spPr/>
    </dgm:pt>
    <dgm:pt modelId="{336FE1F8-798C-4714-8D69-20E8DB8982B6}" type="pres">
      <dgm:prSet presAssocID="{5064D9F0-6BE7-4FD8-978E-765F7EDBA7FF}" presName="composite2" presStyleCnt="0"/>
      <dgm:spPr/>
    </dgm:pt>
    <dgm:pt modelId="{8B19C05F-E0CE-4BB1-8F6C-C026EF91D8B1}" type="pres">
      <dgm:prSet presAssocID="{5064D9F0-6BE7-4FD8-978E-765F7EDBA7FF}" presName="background2" presStyleLbl="node2" presStyleIdx="0" presStyleCnt="2"/>
      <dgm:spPr/>
    </dgm:pt>
    <dgm:pt modelId="{782A18C9-5C4F-4884-BB1F-52C835657571}" type="pres">
      <dgm:prSet presAssocID="{5064D9F0-6BE7-4FD8-978E-765F7EDBA7FF}" presName="text2" presStyleLbl="fgAcc2" presStyleIdx="0" presStyleCnt="2">
        <dgm:presLayoutVars>
          <dgm:chPref val="3"/>
        </dgm:presLayoutVars>
      </dgm:prSet>
      <dgm:spPr/>
    </dgm:pt>
    <dgm:pt modelId="{B7F543F1-FBC1-4463-8626-CA6A27B02BE9}" type="pres">
      <dgm:prSet presAssocID="{5064D9F0-6BE7-4FD8-978E-765F7EDBA7FF}" presName="hierChild3" presStyleCnt="0"/>
      <dgm:spPr/>
    </dgm:pt>
    <dgm:pt modelId="{90000CB2-F38C-4FCC-8CDF-8F701A91573E}" type="pres">
      <dgm:prSet presAssocID="{30680868-D84B-4170-AEC9-6AEB89FBD920}" presName="Name17" presStyleLbl="parChTrans1D3" presStyleIdx="0" presStyleCnt="3"/>
      <dgm:spPr/>
    </dgm:pt>
    <dgm:pt modelId="{40962208-9C42-4730-BC61-17C82186F29C}" type="pres">
      <dgm:prSet presAssocID="{B25037E3-0A76-4A96-900F-D8A5FDC2F079}" presName="hierRoot3" presStyleCnt="0"/>
      <dgm:spPr/>
    </dgm:pt>
    <dgm:pt modelId="{B9F13830-CA6E-43B6-B340-D7AB435B7D10}" type="pres">
      <dgm:prSet presAssocID="{B25037E3-0A76-4A96-900F-D8A5FDC2F079}" presName="composite3" presStyleCnt="0"/>
      <dgm:spPr/>
    </dgm:pt>
    <dgm:pt modelId="{DF62E9B3-E3F6-4B79-867E-CEEF61F8631D}" type="pres">
      <dgm:prSet presAssocID="{B25037E3-0A76-4A96-900F-D8A5FDC2F079}" presName="background3" presStyleLbl="node3" presStyleIdx="0" presStyleCnt="3"/>
      <dgm:spPr/>
    </dgm:pt>
    <dgm:pt modelId="{EFDBFB16-B36F-42B6-AA81-D6F3CD432693}" type="pres">
      <dgm:prSet presAssocID="{B25037E3-0A76-4A96-900F-D8A5FDC2F079}" presName="text3" presStyleLbl="fgAcc3" presStyleIdx="0" presStyleCnt="3">
        <dgm:presLayoutVars>
          <dgm:chPref val="3"/>
        </dgm:presLayoutVars>
      </dgm:prSet>
      <dgm:spPr/>
    </dgm:pt>
    <dgm:pt modelId="{D05B8CC7-6F4E-4977-AEA6-FF3B9662F965}" type="pres">
      <dgm:prSet presAssocID="{B25037E3-0A76-4A96-900F-D8A5FDC2F079}" presName="hierChild4" presStyleCnt="0"/>
      <dgm:spPr/>
    </dgm:pt>
    <dgm:pt modelId="{6E831633-8E10-48C5-BFA1-C85DB3695FB5}" type="pres">
      <dgm:prSet presAssocID="{48069252-5E45-4FAC-BF92-6527E23CD33E}" presName="Name23" presStyleLbl="parChTrans1D4" presStyleIdx="0" presStyleCnt="4"/>
      <dgm:spPr/>
    </dgm:pt>
    <dgm:pt modelId="{8B39C3EE-91D6-4AFF-AFDE-B20CACD50CDF}" type="pres">
      <dgm:prSet presAssocID="{0B846402-99F1-44CB-88AA-8F94C5F6D283}" presName="hierRoot4" presStyleCnt="0"/>
      <dgm:spPr/>
    </dgm:pt>
    <dgm:pt modelId="{0880231E-3CCC-4438-8FA0-9FE4018DB1FF}" type="pres">
      <dgm:prSet presAssocID="{0B846402-99F1-44CB-88AA-8F94C5F6D283}" presName="composite4" presStyleCnt="0"/>
      <dgm:spPr/>
    </dgm:pt>
    <dgm:pt modelId="{7351D73E-8A9B-4EA0-A0FD-1D6FAE7C83D2}" type="pres">
      <dgm:prSet presAssocID="{0B846402-99F1-44CB-88AA-8F94C5F6D283}" presName="background4" presStyleLbl="node4" presStyleIdx="0" presStyleCnt="4"/>
      <dgm:spPr/>
    </dgm:pt>
    <dgm:pt modelId="{CAF06B35-09E2-4F08-BDD5-CDEB5AB2DB39}" type="pres">
      <dgm:prSet presAssocID="{0B846402-99F1-44CB-88AA-8F94C5F6D283}" presName="text4" presStyleLbl="fgAcc4" presStyleIdx="0" presStyleCnt="4">
        <dgm:presLayoutVars>
          <dgm:chPref val="3"/>
        </dgm:presLayoutVars>
      </dgm:prSet>
      <dgm:spPr/>
    </dgm:pt>
    <dgm:pt modelId="{04300876-5BD6-457F-B533-7F45D4C9DBDA}" type="pres">
      <dgm:prSet presAssocID="{0B846402-99F1-44CB-88AA-8F94C5F6D283}" presName="hierChild5" presStyleCnt="0"/>
      <dgm:spPr/>
    </dgm:pt>
    <dgm:pt modelId="{0F9D829F-C2F4-42FC-9304-DEEAE18BD4DB}" type="pres">
      <dgm:prSet presAssocID="{2A7EECED-0354-4FFD-9F30-95A3C299C299}" presName="Name23" presStyleLbl="parChTrans1D4" presStyleIdx="1" presStyleCnt="4"/>
      <dgm:spPr/>
    </dgm:pt>
    <dgm:pt modelId="{00F42080-B54F-4AE1-80DE-71BFE1647BDD}" type="pres">
      <dgm:prSet presAssocID="{9F9C3DF6-C705-4E08-BDED-D161C61F857E}" presName="hierRoot4" presStyleCnt="0"/>
      <dgm:spPr/>
    </dgm:pt>
    <dgm:pt modelId="{61C86D54-5872-4155-99A8-EE7840B94594}" type="pres">
      <dgm:prSet presAssocID="{9F9C3DF6-C705-4E08-BDED-D161C61F857E}" presName="composite4" presStyleCnt="0"/>
      <dgm:spPr/>
    </dgm:pt>
    <dgm:pt modelId="{17F2618A-8602-4940-AFE4-64F2E1B832C9}" type="pres">
      <dgm:prSet presAssocID="{9F9C3DF6-C705-4E08-BDED-D161C61F857E}" presName="background4" presStyleLbl="node4" presStyleIdx="1" presStyleCnt="4"/>
      <dgm:spPr/>
    </dgm:pt>
    <dgm:pt modelId="{A55F742B-DFFB-46B1-BAA1-BFF24B976250}" type="pres">
      <dgm:prSet presAssocID="{9F9C3DF6-C705-4E08-BDED-D161C61F857E}" presName="text4" presStyleLbl="fgAcc4" presStyleIdx="1" presStyleCnt="4">
        <dgm:presLayoutVars>
          <dgm:chPref val="3"/>
        </dgm:presLayoutVars>
      </dgm:prSet>
      <dgm:spPr/>
    </dgm:pt>
    <dgm:pt modelId="{A495A5A4-4CE7-4081-9E8E-A2A9CBDDDC4B}" type="pres">
      <dgm:prSet presAssocID="{9F9C3DF6-C705-4E08-BDED-D161C61F857E}" presName="hierChild5" presStyleCnt="0"/>
      <dgm:spPr/>
    </dgm:pt>
    <dgm:pt modelId="{185E376E-D64B-4D4D-8192-574796C997EC}" type="pres">
      <dgm:prSet presAssocID="{9D658228-7D03-495C-AF83-A08E177178FD}" presName="Name23" presStyleLbl="parChTrans1D4" presStyleIdx="2" presStyleCnt="4"/>
      <dgm:spPr/>
    </dgm:pt>
    <dgm:pt modelId="{3EAAE96F-F4D4-4608-815C-AB0ADB57EEAB}" type="pres">
      <dgm:prSet presAssocID="{31384120-D8ED-408C-BB39-002036ED938B}" presName="hierRoot4" presStyleCnt="0"/>
      <dgm:spPr/>
    </dgm:pt>
    <dgm:pt modelId="{1908E36A-C467-4ECF-A05D-339BAD1BAB31}" type="pres">
      <dgm:prSet presAssocID="{31384120-D8ED-408C-BB39-002036ED938B}" presName="composite4" presStyleCnt="0"/>
      <dgm:spPr/>
    </dgm:pt>
    <dgm:pt modelId="{7C52AB36-A8DF-464E-B3EB-08E37B2C813E}" type="pres">
      <dgm:prSet presAssocID="{31384120-D8ED-408C-BB39-002036ED938B}" presName="background4" presStyleLbl="node4" presStyleIdx="2" presStyleCnt="4"/>
      <dgm:spPr/>
    </dgm:pt>
    <dgm:pt modelId="{E99A6DD5-7C45-40EF-9400-C74706CE5E7F}" type="pres">
      <dgm:prSet presAssocID="{31384120-D8ED-408C-BB39-002036ED938B}" presName="text4" presStyleLbl="fgAcc4" presStyleIdx="2" presStyleCnt="4">
        <dgm:presLayoutVars>
          <dgm:chPref val="3"/>
        </dgm:presLayoutVars>
      </dgm:prSet>
      <dgm:spPr/>
    </dgm:pt>
    <dgm:pt modelId="{22CFAAD5-D647-4CED-B29D-FCD23AE2F0DC}" type="pres">
      <dgm:prSet presAssocID="{31384120-D8ED-408C-BB39-002036ED938B}" presName="hierChild5" presStyleCnt="0"/>
      <dgm:spPr/>
    </dgm:pt>
    <dgm:pt modelId="{09FC9E5B-F1CB-4510-A185-6473DDB404E8}" type="pres">
      <dgm:prSet presAssocID="{E7F6FF25-3614-423A-93A5-8E039A1D3000}" presName="Name10" presStyleLbl="parChTrans1D2" presStyleIdx="1" presStyleCnt="2"/>
      <dgm:spPr/>
    </dgm:pt>
    <dgm:pt modelId="{A2A509D0-00E7-4AA2-A13B-EE637BC3973B}" type="pres">
      <dgm:prSet presAssocID="{214E8D29-38EE-4F02-8698-80C986A3CFFC}" presName="hierRoot2" presStyleCnt="0"/>
      <dgm:spPr/>
    </dgm:pt>
    <dgm:pt modelId="{C01C80D7-C408-435A-B40D-0578F7585C99}" type="pres">
      <dgm:prSet presAssocID="{214E8D29-38EE-4F02-8698-80C986A3CFFC}" presName="composite2" presStyleCnt="0"/>
      <dgm:spPr/>
    </dgm:pt>
    <dgm:pt modelId="{8DCC0CE0-AA8D-47B8-89D7-0D44064F46A8}" type="pres">
      <dgm:prSet presAssocID="{214E8D29-38EE-4F02-8698-80C986A3CFFC}" presName="background2" presStyleLbl="node2" presStyleIdx="1" presStyleCnt="2"/>
      <dgm:spPr/>
    </dgm:pt>
    <dgm:pt modelId="{5B6D9891-B2F4-47E8-9385-B3D4239DF614}" type="pres">
      <dgm:prSet presAssocID="{214E8D29-38EE-4F02-8698-80C986A3CFFC}" presName="text2" presStyleLbl="fgAcc2" presStyleIdx="1" presStyleCnt="2">
        <dgm:presLayoutVars>
          <dgm:chPref val="3"/>
        </dgm:presLayoutVars>
      </dgm:prSet>
      <dgm:spPr/>
    </dgm:pt>
    <dgm:pt modelId="{6F99A828-AFF4-4AEF-88DD-87218AB94300}" type="pres">
      <dgm:prSet presAssocID="{214E8D29-38EE-4F02-8698-80C986A3CFFC}" presName="hierChild3" presStyleCnt="0"/>
      <dgm:spPr/>
    </dgm:pt>
    <dgm:pt modelId="{4EC33FA5-EA70-412D-8BD7-9F07FF2C63D1}" type="pres">
      <dgm:prSet presAssocID="{54CF17B1-2AF1-41D4-A970-B4D2F9644DA2}" presName="Name17" presStyleLbl="parChTrans1D3" presStyleIdx="1" presStyleCnt="3"/>
      <dgm:spPr/>
    </dgm:pt>
    <dgm:pt modelId="{76983951-3EE2-43E0-86F7-6FE92151F245}" type="pres">
      <dgm:prSet presAssocID="{230531BA-7126-4D6B-BB6A-45F7E7481D3C}" presName="hierRoot3" presStyleCnt="0"/>
      <dgm:spPr/>
    </dgm:pt>
    <dgm:pt modelId="{CBD99B5D-255F-4B5F-B7E4-4C4347BEEA94}" type="pres">
      <dgm:prSet presAssocID="{230531BA-7126-4D6B-BB6A-45F7E7481D3C}" presName="composite3" presStyleCnt="0"/>
      <dgm:spPr/>
    </dgm:pt>
    <dgm:pt modelId="{9F77BA66-90AD-43D4-9905-E6A9E043F45D}" type="pres">
      <dgm:prSet presAssocID="{230531BA-7126-4D6B-BB6A-45F7E7481D3C}" presName="background3" presStyleLbl="node3" presStyleIdx="1" presStyleCnt="3"/>
      <dgm:spPr/>
    </dgm:pt>
    <dgm:pt modelId="{18CD3A37-7506-46A3-94B1-0E0FAA0A6917}" type="pres">
      <dgm:prSet presAssocID="{230531BA-7126-4D6B-BB6A-45F7E7481D3C}" presName="text3" presStyleLbl="fgAcc3" presStyleIdx="1" presStyleCnt="3">
        <dgm:presLayoutVars>
          <dgm:chPref val="3"/>
        </dgm:presLayoutVars>
      </dgm:prSet>
      <dgm:spPr/>
    </dgm:pt>
    <dgm:pt modelId="{E5D36AD3-CD98-4C3A-8823-7F1335FDDD4D}" type="pres">
      <dgm:prSet presAssocID="{230531BA-7126-4D6B-BB6A-45F7E7481D3C}" presName="hierChild4" presStyleCnt="0"/>
      <dgm:spPr/>
    </dgm:pt>
    <dgm:pt modelId="{BE61E64A-45F6-42DB-AF1A-C4B2AF550442}" type="pres">
      <dgm:prSet presAssocID="{127F3E5E-CB6A-4249-9411-4877B43E262F}" presName="Name17" presStyleLbl="parChTrans1D3" presStyleIdx="2" presStyleCnt="3"/>
      <dgm:spPr/>
    </dgm:pt>
    <dgm:pt modelId="{E468F63C-0E5F-4D1D-BF9D-04BC8E76332A}" type="pres">
      <dgm:prSet presAssocID="{44911B85-A2FD-4D30-8453-A5EAF9AF631F}" presName="hierRoot3" presStyleCnt="0"/>
      <dgm:spPr/>
    </dgm:pt>
    <dgm:pt modelId="{043F532C-51CE-4C24-8618-C8395A5BA42E}" type="pres">
      <dgm:prSet presAssocID="{44911B85-A2FD-4D30-8453-A5EAF9AF631F}" presName="composite3" presStyleCnt="0"/>
      <dgm:spPr/>
    </dgm:pt>
    <dgm:pt modelId="{16530129-8F80-45CF-A16A-78F7244A0495}" type="pres">
      <dgm:prSet presAssocID="{44911B85-A2FD-4D30-8453-A5EAF9AF631F}" presName="background3" presStyleLbl="node3" presStyleIdx="2" presStyleCnt="3"/>
      <dgm:spPr/>
    </dgm:pt>
    <dgm:pt modelId="{05CD4FD1-079C-4FE6-8679-DFD6DA88A2D8}" type="pres">
      <dgm:prSet presAssocID="{44911B85-A2FD-4D30-8453-A5EAF9AF631F}" presName="text3" presStyleLbl="fgAcc3" presStyleIdx="2" presStyleCnt="3">
        <dgm:presLayoutVars>
          <dgm:chPref val="3"/>
        </dgm:presLayoutVars>
      </dgm:prSet>
      <dgm:spPr/>
    </dgm:pt>
    <dgm:pt modelId="{3FD6A5DE-5769-41DA-BDD3-9540B0C99ABB}" type="pres">
      <dgm:prSet presAssocID="{44911B85-A2FD-4D30-8453-A5EAF9AF631F}" presName="hierChild4" presStyleCnt="0"/>
      <dgm:spPr/>
    </dgm:pt>
    <dgm:pt modelId="{3A63BA34-46CB-4CCD-B546-B07B035A4491}" type="pres">
      <dgm:prSet presAssocID="{512D20AE-DDDC-4ECD-BC54-06C02DD9F4BE}" presName="Name23" presStyleLbl="parChTrans1D4" presStyleIdx="3" presStyleCnt="4"/>
      <dgm:spPr/>
    </dgm:pt>
    <dgm:pt modelId="{C06D2F93-C529-4BBD-96A0-59C072582A99}" type="pres">
      <dgm:prSet presAssocID="{4512EC18-D371-4B5E-8D98-A1C28CC33B84}" presName="hierRoot4" presStyleCnt="0"/>
      <dgm:spPr/>
    </dgm:pt>
    <dgm:pt modelId="{33C39FA2-5794-442B-9FBA-DA6562AA7A1A}" type="pres">
      <dgm:prSet presAssocID="{4512EC18-D371-4B5E-8D98-A1C28CC33B84}" presName="composite4" presStyleCnt="0"/>
      <dgm:spPr/>
    </dgm:pt>
    <dgm:pt modelId="{8B62E6DC-9E1B-4D63-91C7-4183410D9999}" type="pres">
      <dgm:prSet presAssocID="{4512EC18-D371-4B5E-8D98-A1C28CC33B84}" presName="background4" presStyleLbl="node4" presStyleIdx="3" presStyleCnt="4"/>
      <dgm:spPr/>
    </dgm:pt>
    <dgm:pt modelId="{1B3515CF-1BF4-4E09-BFD2-4D1C9A143D1A}" type="pres">
      <dgm:prSet presAssocID="{4512EC18-D371-4B5E-8D98-A1C28CC33B84}" presName="text4" presStyleLbl="fgAcc4" presStyleIdx="3" presStyleCnt="4">
        <dgm:presLayoutVars>
          <dgm:chPref val="3"/>
        </dgm:presLayoutVars>
      </dgm:prSet>
      <dgm:spPr/>
    </dgm:pt>
    <dgm:pt modelId="{ABC0BB03-6F61-4550-9653-8138816B3A50}" type="pres">
      <dgm:prSet presAssocID="{4512EC18-D371-4B5E-8D98-A1C28CC33B84}" presName="hierChild5" presStyleCnt="0"/>
      <dgm:spPr/>
    </dgm:pt>
  </dgm:ptLst>
  <dgm:cxnLst>
    <dgm:cxn modelId="{45AC3208-DC79-4131-A53E-C75B0A0454AC}" srcId="{D73F1827-D7C4-41DD-BEAE-0F4194C2EA96}" destId="{214E8D29-38EE-4F02-8698-80C986A3CFFC}" srcOrd="1" destOrd="0" parTransId="{E7F6FF25-3614-423A-93A5-8E039A1D3000}" sibTransId="{37505734-4069-40FC-AB9A-C13D581EA181}"/>
    <dgm:cxn modelId="{E146611C-5871-432A-97C7-05CA74F7B88F}" type="presOf" srcId="{44911B85-A2FD-4D30-8453-A5EAF9AF631F}" destId="{05CD4FD1-079C-4FE6-8679-DFD6DA88A2D8}" srcOrd="0" destOrd="0" presId="urn:microsoft.com/office/officeart/2005/8/layout/hierarchy1"/>
    <dgm:cxn modelId="{0274271F-0FFF-4457-950F-34997BF1C7D7}" type="presOf" srcId="{0B846402-99F1-44CB-88AA-8F94C5F6D283}" destId="{CAF06B35-09E2-4F08-BDD5-CDEB5AB2DB39}" srcOrd="0" destOrd="0" presId="urn:microsoft.com/office/officeart/2005/8/layout/hierarchy1"/>
    <dgm:cxn modelId="{79D3931F-2EE5-445F-BB96-28DE9542CD0B}" srcId="{B25037E3-0A76-4A96-900F-D8A5FDC2F079}" destId="{9F9C3DF6-C705-4E08-BDED-D161C61F857E}" srcOrd="1" destOrd="0" parTransId="{2A7EECED-0354-4FFD-9F30-95A3C299C299}" sibTransId="{B19A906F-A3CC-421A-A470-507D7AE6D6AC}"/>
    <dgm:cxn modelId="{6A073A20-8380-470C-B42C-102CCB7A3450}" type="presOf" srcId="{48069252-5E45-4FAC-BF92-6527E23CD33E}" destId="{6E831633-8E10-48C5-BFA1-C85DB3695FB5}" srcOrd="0" destOrd="0" presId="urn:microsoft.com/office/officeart/2005/8/layout/hierarchy1"/>
    <dgm:cxn modelId="{85956D30-3BA6-4C22-8029-F38D995E4B9B}" type="presOf" srcId="{214E8D29-38EE-4F02-8698-80C986A3CFFC}" destId="{5B6D9891-B2F4-47E8-9385-B3D4239DF614}" srcOrd="0" destOrd="0" presId="urn:microsoft.com/office/officeart/2005/8/layout/hierarchy1"/>
    <dgm:cxn modelId="{23A85A30-2B42-429C-93E7-801E4AD79069}" type="presOf" srcId="{D73F1827-D7C4-41DD-BEAE-0F4194C2EA96}" destId="{5DF85D0B-5DA0-47E7-84FB-D968225AEF06}" srcOrd="0" destOrd="0" presId="urn:microsoft.com/office/officeart/2005/8/layout/hierarchy1"/>
    <dgm:cxn modelId="{8F167832-FD6A-4348-9B36-834000A801F3}" srcId="{214E8D29-38EE-4F02-8698-80C986A3CFFC}" destId="{230531BA-7126-4D6B-BB6A-45F7E7481D3C}" srcOrd="0" destOrd="0" parTransId="{54CF17B1-2AF1-41D4-A970-B4D2F9644DA2}" sibTransId="{4E2B3A71-D681-478C-81C0-670BBD2C8326}"/>
    <dgm:cxn modelId="{1696553E-2A33-427D-94F3-1E2D36CF4C77}" type="presOf" srcId="{230531BA-7126-4D6B-BB6A-45F7E7481D3C}" destId="{18CD3A37-7506-46A3-94B1-0E0FAA0A6917}" srcOrd="0" destOrd="0" presId="urn:microsoft.com/office/officeart/2005/8/layout/hierarchy1"/>
    <dgm:cxn modelId="{DD12685D-D5CC-472B-8BFB-188A6DD6DC26}" srcId="{5064D9F0-6BE7-4FD8-978E-765F7EDBA7FF}" destId="{B25037E3-0A76-4A96-900F-D8A5FDC2F079}" srcOrd="0" destOrd="0" parTransId="{30680868-D84B-4170-AEC9-6AEB89FBD920}" sibTransId="{7166125E-3A60-4C98-B413-F621322FF28B}"/>
    <dgm:cxn modelId="{EBA8B743-B435-4F17-9FBE-EC55738B9257}" srcId="{D73F1827-D7C4-41DD-BEAE-0F4194C2EA96}" destId="{5064D9F0-6BE7-4FD8-978E-765F7EDBA7FF}" srcOrd="0" destOrd="0" parTransId="{A11074C9-DA9A-48EB-8CDE-B4A848BC1D27}" sibTransId="{E5742525-0BFA-407B-9272-66A5F9231193}"/>
    <dgm:cxn modelId="{160D5748-B582-4E78-BC7B-49CAA5241B75}" type="presOf" srcId="{A11074C9-DA9A-48EB-8CDE-B4A848BC1D27}" destId="{3D61A232-3107-4831-8D7B-84B9F915D34D}" srcOrd="0" destOrd="0" presId="urn:microsoft.com/office/officeart/2005/8/layout/hierarchy1"/>
    <dgm:cxn modelId="{5CD33C6C-B9C0-4236-944E-79D215E69D95}" type="presOf" srcId="{9D658228-7D03-495C-AF83-A08E177178FD}" destId="{185E376E-D64B-4D4D-8192-574796C997EC}" srcOrd="0" destOrd="0" presId="urn:microsoft.com/office/officeart/2005/8/layout/hierarchy1"/>
    <dgm:cxn modelId="{73164A71-E09E-4A86-9F26-D9B6C1EEC70B}" srcId="{B25037E3-0A76-4A96-900F-D8A5FDC2F079}" destId="{31384120-D8ED-408C-BB39-002036ED938B}" srcOrd="2" destOrd="0" parTransId="{9D658228-7D03-495C-AF83-A08E177178FD}" sibTransId="{AC3ACA2B-C14C-4146-BC85-7C4B276C43BC}"/>
    <dgm:cxn modelId="{A21AF353-0B13-41E3-B854-6B2C51ADF019}" type="presOf" srcId="{E7F6FF25-3614-423A-93A5-8E039A1D3000}" destId="{09FC9E5B-F1CB-4510-A185-6473DDB404E8}" srcOrd="0" destOrd="0" presId="urn:microsoft.com/office/officeart/2005/8/layout/hierarchy1"/>
    <dgm:cxn modelId="{A550FD79-B229-455B-9861-D1DFF39D703D}" srcId="{214E8D29-38EE-4F02-8698-80C986A3CFFC}" destId="{44911B85-A2FD-4D30-8453-A5EAF9AF631F}" srcOrd="1" destOrd="0" parTransId="{127F3E5E-CB6A-4249-9411-4877B43E262F}" sibTransId="{9CFF87B8-F4AD-4D66-A07A-B1274C5E064A}"/>
    <dgm:cxn modelId="{DDFE2E5A-4271-432A-8B88-DE097821C58C}" srcId="{E0243316-C14B-45D5-BE6C-8AB962DD9D74}" destId="{3D804E4A-92CA-4320-B083-03C00FD96C96}" srcOrd="0" destOrd="0" parTransId="{A1E11856-9336-4274-85A6-0010011EFF50}" sibTransId="{6F310B0D-993E-4621-89BF-FE994AD47DA9}"/>
    <dgm:cxn modelId="{26D8AB80-A44B-4684-9069-C01C1A80CDA5}" type="presOf" srcId="{5064D9F0-6BE7-4FD8-978E-765F7EDBA7FF}" destId="{782A18C9-5C4F-4884-BB1F-52C835657571}" srcOrd="0" destOrd="0" presId="urn:microsoft.com/office/officeart/2005/8/layout/hierarchy1"/>
    <dgm:cxn modelId="{1A1C6CA8-38A6-403D-8D0B-9F19E1037B56}" type="presOf" srcId="{B25037E3-0A76-4A96-900F-D8A5FDC2F079}" destId="{EFDBFB16-B36F-42B6-AA81-D6F3CD432693}" srcOrd="0" destOrd="0" presId="urn:microsoft.com/office/officeart/2005/8/layout/hierarchy1"/>
    <dgm:cxn modelId="{8D13E9AA-D2F7-413F-B124-D4D883B377CB}" type="presOf" srcId="{127F3E5E-CB6A-4249-9411-4877B43E262F}" destId="{BE61E64A-45F6-42DB-AF1A-C4B2AF550442}" srcOrd="0" destOrd="0" presId="urn:microsoft.com/office/officeart/2005/8/layout/hierarchy1"/>
    <dgm:cxn modelId="{E6CB1BB4-D07C-48DA-ADFA-804A0A53D6C3}" type="presOf" srcId="{54CF17B1-2AF1-41D4-A970-B4D2F9644DA2}" destId="{4EC33FA5-EA70-412D-8BD7-9F07FF2C63D1}" srcOrd="0" destOrd="0" presId="urn:microsoft.com/office/officeart/2005/8/layout/hierarchy1"/>
    <dgm:cxn modelId="{DDACD4B9-3F43-49BF-A708-D0041C41B0C0}" srcId="{E0243316-C14B-45D5-BE6C-8AB962DD9D74}" destId="{D73F1827-D7C4-41DD-BEAE-0F4194C2EA96}" srcOrd="1" destOrd="0" parTransId="{2F543892-E15F-4036-A987-BE4756A2DD51}" sibTransId="{6E943A69-0A52-4496-9D79-61D2BBB1AFA8}"/>
    <dgm:cxn modelId="{AB8BB5BC-8D0E-497F-894D-F9353E95DC2A}" type="presOf" srcId="{2A7EECED-0354-4FFD-9F30-95A3C299C299}" destId="{0F9D829F-C2F4-42FC-9304-DEEAE18BD4DB}" srcOrd="0" destOrd="0" presId="urn:microsoft.com/office/officeart/2005/8/layout/hierarchy1"/>
    <dgm:cxn modelId="{E4DF7BC6-3D81-49D9-832C-8A0791D78E52}" type="presOf" srcId="{30680868-D84B-4170-AEC9-6AEB89FBD920}" destId="{90000CB2-F38C-4FCC-8CDF-8F701A91573E}" srcOrd="0" destOrd="0" presId="urn:microsoft.com/office/officeart/2005/8/layout/hierarchy1"/>
    <dgm:cxn modelId="{FA814CC8-AB08-4F17-9AD9-DF6CDEC3F6CA}" srcId="{44911B85-A2FD-4D30-8453-A5EAF9AF631F}" destId="{4512EC18-D371-4B5E-8D98-A1C28CC33B84}" srcOrd="0" destOrd="0" parTransId="{512D20AE-DDDC-4ECD-BC54-06C02DD9F4BE}" sibTransId="{68B23625-CF63-46DE-A792-B3F0DC203F5C}"/>
    <dgm:cxn modelId="{E5E8F5E3-5214-422E-AA07-44E49411D626}" type="presOf" srcId="{E0243316-C14B-45D5-BE6C-8AB962DD9D74}" destId="{B71F6B11-5CB4-4718-BC0E-BB1F465113AE}" srcOrd="0" destOrd="0" presId="urn:microsoft.com/office/officeart/2005/8/layout/hierarchy1"/>
    <dgm:cxn modelId="{C24661EC-FA3A-475E-979C-6C8540390315}" type="presOf" srcId="{3D804E4A-92CA-4320-B083-03C00FD96C96}" destId="{61372224-DCDB-4EF5-9FF1-88A1322CD165}" srcOrd="0" destOrd="0" presId="urn:microsoft.com/office/officeart/2005/8/layout/hierarchy1"/>
    <dgm:cxn modelId="{FDAC13F1-E5D5-4C9B-8C3E-B2FE5EC30782}" type="presOf" srcId="{4512EC18-D371-4B5E-8D98-A1C28CC33B84}" destId="{1B3515CF-1BF4-4E09-BFD2-4D1C9A143D1A}" srcOrd="0" destOrd="0" presId="urn:microsoft.com/office/officeart/2005/8/layout/hierarchy1"/>
    <dgm:cxn modelId="{7A8CFBF7-B8B6-45CA-A3F1-0B537DCE13E9}" type="presOf" srcId="{9F9C3DF6-C705-4E08-BDED-D161C61F857E}" destId="{A55F742B-DFFB-46B1-BAA1-BFF24B976250}" srcOrd="0" destOrd="0" presId="urn:microsoft.com/office/officeart/2005/8/layout/hierarchy1"/>
    <dgm:cxn modelId="{3FA49EFD-1A9D-4A1F-AE75-0678E789A20B}" type="presOf" srcId="{512D20AE-DDDC-4ECD-BC54-06C02DD9F4BE}" destId="{3A63BA34-46CB-4CCD-B546-B07B035A4491}" srcOrd="0" destOrd="0" presId="urn:microsoft.com/office/officeart/2005/8/layout/hierarchy1"/>
    <dgm:cxn modelId="{5238E1FD-3ABD-4685-8275-3193B0AA6942}" type="presOf" srcId="{31384120-D8ED-408C-BB39-002036ED938B}" destId="{E99A6DD5-7C45-40EF-9400-C74706CE5E7F}" srcOrd="0" destOrd="0" presId="urn:microsoft.com/office/officeart/2005/8/layout/hierarchy1"/>
    <dgm:cxn modelId="{4BC208FE-4F85-46B0-8C75-8050408E1889}" srcId="{B25037E3-0A76-4A96-900F-D8A5FDC2F079}" destId="{0B846402-99F1-44CB-88AA-8F94C5F6D283}" srcOrd="0" destOrd="0" parTransId="{48069252-5E45-4FAC-BF92-6527E23CD33E}" sibTransId="{7E6889FD-2A2F-4669-B122-D29D4106048B}"/>
    <dgm:cxn modelId="{E04143EC-841B-4A51-92EC-F94D212BE01D}" type="presParOf" srcId="{B71F6B11-5CB4-4718-BC0E-BB1F465113AE}" destId="{AB2C4835-1341-4678-9899-477ADE90951D}" srcOrd="0" destOrd="0" presId="urn:microsoft.com/office/officeart/2005/8/layout/hierarchy1"/>
    <dgm:cxn modelId="{F8DB00FD-EEB7-4F8C-AC55-3D6E48002859}" type="presParOf" srcId="{AB2C4835-1341-4678-9899-477ADE90951D}" destId="{794B8C59-855F-4EF4-90EF-002C22E55EBC}" srcOrd="0" destOrd="0" presId="urn:microsoft.com/office/officeart/2005/8/layout/hierarchy1"/>
    <dgm:cxn modelId="{6F4D0172-907F-47BE-8317-1F555C19AB69}" type="presParOf" srcId="{794B8C59-855F-4EF4-90EF-002C22E55EBC}" destId="{2DFAA8ED-313F-4888-BEF7-EBD3D8DD4AEA}" srcOrd="0" destOrd="0" presId="urn:microsoft.com/office/officeart/2005/8/layout/hierarchy1"/>
    <dgm:cxn modelId="{44C94841-074B-4E7C-9ACA-3699232AA6D4}" type="presParOf" srcId="{794B8C59-855F-4EF4-90EF-002C22E55EBC}" destId="{61372224-DCDB-4EF5-9FF1-88A1322CD165}" srcOrd="1" destOrd="0" presId="urn:microsoft.com/office/officeart/2005/8/layout/hierarchy1"/>
    <dgm:cxn modelId="{12910975-33D4-499A-875C-4286257A88FB}" type="presParOf" srcId="{AB2C4835-1341-4678-9899-477ADE90951D}" destId="{6B2A4AAA-DFF4-42C8-9154-7F01B6C4F09F}" srcOrd="1" destOrd="0" presId="urn:microsoft.com/office/officeart/2005/8/layout/hierarchy1"/>
    <dgm:cxn modelId="{C6DE4438-D95B-4305-8FF8-7F1BA3AE5066}" type="presParOf" srcId="{B71F6B11-5CB4-4718-BC0E-BB1F465113AE}" destId="{C034721F-C61A-44F8-AA93-D81394439E1F}" srcOrd="1" destOrd="0" presId="urn:microsoft.com/office/officeart/2005/8/layout/hierarchy1"/>
    <dgm:cxn modelId="{116A345A-399E-4217-BDE1-A31C0F360E62}" type="presParOf" srcId="{C034721F-C61A-44F8-AA93-D81394439E1F}" destId="{AF1690B3-708F-475B-8BF1-3FDC064F1993}" srcOrd="0" destOrd="0" presId="urn:microsoft.com/office/officeart/2005/8/layout/hierarchy1"/>
    <dgm:cxn modelId="{CAB653A2-3B1C-4727-8A91-33A4C8A1AD25}" type="presParOf" srcId="{AF1690B3-708F-475B-8BF1-3FDC064F1993}" destId="{64F09028-1280-4D94-B837-E760A2A10366}" srcOrd="0" destOrd="0" presId="urn:microsoft.com/office/officeart/2005/8/layout/hierarchy1"/>
    <dgm:cxn modelId="{8A796B2D-DCCA-4436-9FDE-2FA90718586E}" type="presParOf" srcId="{AF1690B3-708F-475B-8BF1-3FDC064F1993}" destId="{5DF85D0B-5DA0-47E7-84FB-D968225AEF06}" srcOrd="1" destOrd="0" presId="urn:microsoft.com/office/officeart/2005/8/layout/hierarchy1"/>
    <dgm:cxn modelId="{62816B58-6641-460C-BBDC-DAF4D298D9A2}" type="presParOf" srcId="{C034721F-C61A-44F8-AA93-D81394439E1F}" destId="{69D4632B-A524-45D5-BCB2-ABDA0062F7D0}" srcOrd="1" destOrd="0" presId="urn:microsoft.com/office/officeart/2005/8/layout/hierarchy1"/>
    <dgm:cxn modelId="{C184BF4F-1E87-48EB-9036-CC0074A05FE6}" type="presParOf" srcId="{69D4632B-A524-45D5-BCB2-ABDA0062F7D0}" destId="{3D61A232-3107-4831-8D7B-84B9F915D34D}" srcOrd="0" destOrd="0" presId="urn:microsoft.com/office/officeart/2005/8/layout/hierarchy1"/>
    <dgm:cxn modelId="{A1412A1C-E66A-4EC2-B7C5-A47567185B98}" type="presParOf" srcId="{69D4632B-A524-45D5-BCB2-ABDA0062F7D0}" destId="{8970A41B-75BB-4E97-A5DD-2CF35C09CA4A}" srcOrd="1" destOrd="0" presId="urn:microsoft.com/office/officeart/2005/8/layout/hierarchy1"/>
    <dgm:cxn modelId="{E7239820-4EAB-4EAC-8998-6D31FE670F39}" type="presParOf" srcId="{8970A41B-75BB-4E97-A5DD-2CF35C09CA4A}" destId="{336FE1F8-798C-4714-8D69-20E8DB8982B6}" srcOrd="0" destOrd="0" presId="urn:microsoft.com/office/officeart/2005/8/layout/hierarchy1"/>
    <dgm:cxn modelId="{0807B3E4-0362-4207-BAFD-3C8D0B41C35E}" type="presParOf" srcId="{336FE1F8-798C-4714-8D69-20E8DB8982B6}" destId="{8B19C05F-E0CE-4BB1-8F6C-C026EF91D8B1}" srcOrd="0" destOrd="0" presId="urn:microsoft.com/office/officeart/2005/8/layout/hierarchy1"/>
    <dgm:cxn modelId="{61EB1A3F-2EC0-4201-B24B-AA84DF1DBC65}" type="presParOf" srcId="{336FE1F8-798C-4714-8D69-20E8DB8982B6}" destId="{782A18C9-5C4F-4884-BB1F-52C835657571}" srcOrd="1" destOrd="0" presId="urn:microsoft.com/office/officeart/2005/8/layout/hierarchy1"/>
    <dgm:cxn modelId="{446EBAA7-2C35-4DA8-958F-8E55AECC1CEF}" type="presParOf" srcId="{8970A41B-75BB-4E97-A5DD-2CF35C09CA4A}" destId="{B7F543F1-FBC1-4463-8626-CA6A27B02BE9}" srcOrd="1" destOrd="0" presId="urn:microsoft.com/office/officeart/2005/8/layout/hierarchy1"/>
    <dgm:cxn modelId="{2893841C-92B6-47FE-ABD9-BF0D1EE189C1}" type="presParOf" srcId="{B7F543F1-FBC1-4463-8626-CA6A27B02BE9}" destId="{90000CB2-F38C-4FCC-8CDF-8F701A91573E}" srcOrd="0" destOrd="0" presId="urn:microsoft.com/office/officeart/2005/8/layout/hierarchy1"/>
    <dgm:cxn modelId="{6E257753-9063-4087-9CFC-F9C40E3B56D1}" type="presParOf" srcId="{B7F543F1-FBC1-4463-8626-CA6A27B02BE9}" destId="{40962208-9C42-4730-BC61-17C82186F29C}" srcOrd="1" destOrd="0" presId="urn:microsoft.com/office/officeart/2005/8/layout/hierarchy1"/>
    <dgm:cxn modelId="{0182431D-76D5-4237-863D-19C9778788CD}" type="presParOf" srcId="{40962208-9C42-4730-BC61-17C82186F29C}" destId="{B9F13830-CA6E-43B6-B340-D7AB435B7D10}" srcOrd="0" destOrd="0" presId="urn:microsoft.com/office/officeart/2005/8/layout/hierarchy1"/>
    <dgm:cxn modelId="{26EBF76C-8631-4394-B27F-90CE25402DB5}" type="presParOf" srcId="{B9F13830-CA6E-43B6-B340-D7AB435B7D10}" destId="{DF62E9B3-E3F6-4B79-867E-CEEF61F8631D}" srcOrd="0" destOrd="0" presId="urn:microsoft.com/office/officeart/2005/8/layout/hierarchy1"/>
    <dgm:cxn modelId="{C9C7E21F-C8AF-472E-A316-A23F7A3DB293}" type="presParOf" srcId="{B9F13830-CA6E-43B6-B340-D7AB435B7D10}" destId="{EFDBFB16-B36F-42B6-AA81-D6F3CD432693}" srcOrd="1" destOrd="0" presId="urn:microsoft.com/office/officeart/2005/8/layout/hierarchy1"/>
    <dgm:cxn modelId="{E9CFBBF9-1A08-45E3-9B7A-DC6E2A5D122A}" type="presParOf" srcId="{40962208-9C42-4730-BC61-17C82186F29C}" destId="{D05B8CC7-6F4E-4977-AEA6-FF3B9662F965}" srcOrd="1" destOrd="0" presId="urn:microsoft.com/office/officeart/2005/8/layout/hierarchy1"/>
    <dgm:cxn modelId="{22E6FC72-F55F-4723-9761-FD7216718F7A}" type="presParOf" srcId="{D05B8CC7-6F4E-4977-AEA6-FF3B9662F965}" destId="{6E831633-8E10-48C5-BFA1-C85DB3695FB5}" srcOrd="0" destOrd="0" presId="urn:microsoft.com/office/officeart/2005/8/layout/hierarchy1"/>
    <dgm:cxn modelId="{57E47A28-9F18-4F68-AF1B-64A845B682B7}" type="presParOf" srcId="{D05B8CC7-6F4E-4977-AEA6-FF3B9662F965}" destId="{8B39C3EE-91D6-4AFF-AFDE-B20CACD50CDF}" srcOrd="1" destOrd="0" presId="urn:microsoft.com/office/officeart/2005/8/layout/hierarchy1"/>
    <dgm:cxn modelId="{49B5CB26-0E51-4A8F-BF2C-448EEDB775D0}" type="presParOf" srcId="{8B39C3EE-91D6-4AFF-AFDE-B20CACD50CDF}" destId="{0880231E-3CCC-4438-8FA0-9FE4018DB1FF}" srcOrd="0" destOrd="0" presId="urn:microsoft.com/office/officeart/2005/8/layout/hierarchy1"/>
    <dgm:cxn modelId="{0554DAF7-A8BB-42CC-B296-A6FF039B5ED8}" type="presParOf" srcId="{0880231E-3CCC-4438-8FA0-9FE4018DB1FF}" destId="{7351D73E-8A9B-4EA0-A0FD-1D6FAE7C83D2}" srcOrd="0" destOrd="0" presId="urn:microsoft.com/office/officeart/2005/8/layout/hierarchy1"/>
    <dgm:cxn modelId="{1568BB43-B8F6-430B-87FE-177C28D5895F}" type="presParOf" srcId="{0880231E-3CCC-4438-8FA0-9FE4018DB1FF}" destId="{CAF06B35-09E2-4F08-BDD5-CDEB5AB2DB39}" srcOrd="1" destOrd="0" presId="urn:microsoft.com/office/officeart/2005/8/layout/hierarchy1"/>
    <dgm:cxn modelId="{9D2AD094-20A3-4E00-928F-0E3859AFBBC9}" type="presParOf" srcId="{8B39C3EE-91D6-4AFF-AFDE-B20CACD50CDF}" destId="{04300876-5BD6-457F-B533-7F45D4C9DBDA}" srcOrd="1" destOrd="0" presId="urn:microsoft.com/office/officeart/2005/8/layout/hierarchy1"/>
    <dgm:cxn modelId="{83AE340F-7F1F-4EDA-A5DC-CE9D44AB676C}" type="presParOf" srcId="{D05B8CC7-6F4E-4977-AEA6-FF3B9662F965}" destId="{0F9D829F-C2F4-42FC-9304-DEEAE18BD4DB}" srcOrd="2" destOrd="0" presId="urn:microsoft.com/office/officeart/2005/8/layout/hierarchy1"/>
    <dgm:cxn modelId="{8753CAE2-2244-411F-9FE8-52374E87E28E}" type="presParOf" srcId="{D05B8CC7-6F4E-4977-AEA6-FF3B9662F965}" destId="{00F42080-B54F-4AE1-80DE-71BFE1647BDD}" srcOrd="3" destOrd="0" presId="urn:microsoft.com/office/officeart/2005/8/layout/hierarchy1"/>
    <dgm:cxn modelId="{19B2AB72-B501-468A-A0D3-EAB245552696}" type="presParOf" srcId="{00F42080-B54F-4AE1-80DE-71BFE1647BDD}" destId="{61C86D54-5872-4155-99A8-EE7840B94594}" srcOrd="0" destOrd="0" presId="urn:microsoft.com/office/officeart/2005/8/layout/hierarchy1"/>
    <dgm:cxn modelId="{2252BD99-9634-4666-A161-B2F94B7B499D}" type="presParOf" srcId="{61C86D54-5872-4155-99A8-EE7840B94594}" destId="{17F2618A-8602-4940-AFE4-64F2E1B832C9}" srcOrd="0" destOrd="0" presId="urn:microsoft.com/office/officeart/2005/8/layout/hierarchy1"/>
    <dgm:cxn modelId="{7BB35832-2037-4A97-B563-3554B5C3A99B}" type="presParOf" srcId="{61C86D54-5872-4155-99A8-EE7840B94594}" destId="{A55F742B-DFFB-46B1-BAA1-BFF24B976250}" srcOrd="1" destOrd="0" presId="urn:microsoft.com/office/officeart/2005/8/layout/hierarchy1"/>
    <dgm:cxn modelId="{2C77A06A-AA67-4118-9AD6-631C77FCA3D4}" type="presParOf" srcId="{00F42080-B54F-4AE1-80DE-71BFE1647BDD}" destId="{A495A5A4-4CE7-4081-9E8E-A2A9CBDDDC4B}" srcOrd="1" destOrd="0" presId="urn:microsoft.com/office/officeart/2005/8/layout/hierarchy1"/>
    <dgm:cxn modelId="{F474202F-3B14-4B3D-889C-E68AD4D88CF5}" type="presParOf" srcId="{D05B8CC7-6F4E-4977-AEA6-FF3B9662F965}" destId="{185E376E-D64B-4D4D-8192-574796C997EC}" srcOrd="4" destOrd="0" presId="urn:microsoft.com/office/officeart/2005/8/layout/hierarchy1"/>
    <dgm:cxn modelId="{0BBE0BCB-0AFC-4C14-9044-3961F0B8D1BA}" type="presParOf" srcId="{D05B8CC7-6F4E-4977-AEA6-FF3B9662F965}" destId="{3EAAE96F-F4D4-4608-815C-AB0ADB57EEAB}" srcOrd="5" destOrd="0" presId="urn:microsoft.com/office/officeart/2005/8/layout/hierarchy1"/>
    <dgm:cxn modelId="{4A163194-1E62-475C-BDE2-FA7C0D336D09}" type="presParOf" srcId="{3EAAE96F-F4D4-4608-815C-AB0ADB57EEAB}" destId="{1908E36A-C467-4ECF-A05D-339BAD1BAB31}" srcOrd="0" destOrd="0" presId="urn:microsoft.com/office/officeart/2005/8/layout/hierarchy1"/>
    <dgm:cxn modelId="{BD93C517-CD46-4F22-BC90-E4935983AD58}" type="presParOf" srcId="{1908E36A-C467-4ECF-A05D-339BAD1BAB31}" destId="{7C52AB36-A8DF-464E-B3EB-08E37B2C813E}" srcOrd="0" destOrd="0" presId="urn:microsoft.com/office/officeart/2005/8/layout/hierarchy1"/>
    <dgm:cxn modelId="{2701BC90-B46F-4DE7-A69D-714B22B88F73}" type="presParOf" srcId="{1908E36A-C467-4ECF-A05D-339BAD1BAB31}" destId="{E99A6DD5-7C45-40EF-9400-C74706CE5E7F}" srcOrd="1" destOrd="0" presId="urn:microsoft.com/office/officeart/2005/8/layout/hierarchy1"/>
    <dgm:cxn modelId="{BC4D38C2-1CBF-42E2-9B08-D917703E7487}" type="presParOf" srcId="{3EAAE96F-F4D4-4608-815C-AB0ADB57EEAB}" destId="{22CFAAD5-D647-4CED-B29D-FCD23AE2F0DC}" srcOrd="1" destOrd="0" presId="urn:microsoft.com/office/officeart/2005/8/layout/hierarchy1"/>
    <dgm:cxn modelId="{B264F709-B897-4044-8B78-B2387C5C781F}" type="presParOf" srcId="{69D4632B-A524-45D5-BCB2-ABDA0062F7D0}" destId="{09FC9E5B-F1CB-4510-A185-6473DDB404E8}" srcOrd="2" destOrd="0" presId="urn:microsoft.com/office/officeart/2005/8/layout/hierarchy1"/>
    <dgm:cxn modelId="{9F930437-B28C-4799-900B-D3A6EF70171A}" type="presParOf" srcId="{69D4632B-A524-45D5-BCB2-ABDA0062F7D0}" destId="{A2A509D0-00E7-4AA2-A13B-EE637BC3973B}" srcOrd="3" destOrd="0" presId="urn:microsoft.com/office/officeart/2005/8/layout/hierarchy1"/>
    <dgm:cxn modelId="{B9A3C840-61C1-49BF-B182-BA999B72FF98}" type="presParOf" srcId="{A2A509D0-00E7-4AA2-A13B-EE637BC3973B}" destId="{C01C80D7-C408-435A-B40D-0578F7585C99}" srcOrd="0" destOrd="0" presId="urn:microsoft.com/office/officeart/2005/8/layout/hierarchy1"/>
    <dgm:cxn modelId="{235C364B-744C-4777-8375-55C4D1E2D341}" type="presParOf" srcId="{C01C80D7-C408-435A-B40D-0578F7585C99}" destId="{8DCC0CE0-AA8D-47B8-89D7-0D44064F46A8}" srcOrd="0" destOrd="0" presId="urn:microsoft.com/office/officeart/2005/8/layout/hierarchy1"/>
    <dgm:cxn modelId="{074ADB4C-4359-436B-B739-0B69C5656B84}" type="presParOf" srcId="{C01C80D7-C408-435A-B40D-0578F7585C99}" destId="{5B6D9891-B2F4-47E8-9385-B3D4239DF614}" srcOrd="1" destOrd="0" presId="urn:microsoft.com/office/officeart/2005/8/layout/hierarchy1"/>
    <dgm:cxn modelId="{D3C2993E-1ED2-458E-B605-C87AE28A46F2}" type="presParOf" srcId="{A2A509D0-00E7-4AA2-A13B-EE637BC3973B}" destId="{6F99A828-AFF4-4AEF-88DD-87218AB94300}" srcOrd="1" destOrd="0" presId="urn:microsoft.com/office/officeart/2005/8/layout/hierarchy1"/>
    <dgm:cxn modelId="{48B72DF2-9298-4D15-B771-3F47ED4F8CAB}" type="presParOf" srcId="{6F99A828-AFF4-4AEF-88DD-87218AB94300}" destId="{4EC33FA5-EA70-412D-8BD7-9F07FF2C63D1}" srcOrd="0" destOrd="0" presId="urn:microsoft.com/office/officeart/2005/8/layout/hierarchy1"/>
    <dgm:cxn modelId="{83443779-980E-4E2D-97F3-E08E8F3E2955}" type="presParOf" srcId="{6F99A828-AFF4-4AEF-88DD-87218AB94300}" destId="{76983951-3EE2-43E0-86F7-6FE92151F245}" srcOrd="1" destOrd="0" presId="urn:microsoft.com/office/officeart/2005/8/layout/hierarchy1"/>
    <dgm:cxn modelId="{B62BF185-DE95-4619-A491-DF6E29214E39}" type="presParOf" srcId="{76983951-3EE2-43E0-86F7-6FE92151F245}" destId="{CBD99B5D-255F-4B5F-B7E4-4C4347BEEA94}" srcOrd="0" destOrd="0" presId="urn:microsoft.com/office/officeart/2005/8/layout/hierarchy1"/>
    <dgm:cxn modelId="{D354B5E1-DAAE-4450-AD78-BBE18D6B616D}" type="presParOf" srcId="{CBD99B5D-255F-4B5F-B7E4-4C4347BEEA94}" destId="{9F77BA66-90AD-43D4-9905-E6A9E043F45D}" srcOrd="0" destOrd="0" presId="urn:microsoft.com/office/officeart/2005/8/layout/hierarchy1"/>
    <dgm:cxn modelId="{C9A00BCA-1846-4C64-8334-80F0D42E805A}" type="presParOf" srcId="{CBD99B5D-255F-4B5F-B7E4-4C4347BEEA94}" destId="{18CD3A37-7506-46A3-94B1-0E0FAA0A6917}" srcOrd="1" destOrd="0" presId="urn:microsoft.com/office/officeart/2005/8/layout/hierarchy1"/>
    <dgm:cxn modelId="{BA8B76C7-E822-4780-A7A8-79D388B9E692}" type="presParOf" srcId="{76983951-3EE2-43E0-86F7-6FE92151F245}" destId="{E5D36AD3-CD98-4C3A-8823-7F1335FDDD4D}" srcOrd="1" destOrd="0" presId="urn:microsoft.com/office/officeart/2005/8/layout/hierarchy1"/>
    <dgm:cxn modelId="{1203C70F-E178-458A-95CD-F1F5D3800F20}" type="presParOf" srcId="{6F99A828-AFF4-4AEF-88DD-87218AB94300}" destId="{BE61E64A-45F6-42DB-AF1A-C4B2AF550442}" srcOrd="2" destOrd="0" presId="urn:microsoft.com/office/officeart/2005/8/layout/hierarchy1"/>
    <dgm:cxn modelId="{DAE33593-CD37-4EF0-82D4-31023504668D}" type="presParOf" srcId="{6F99A828-AFF4-4AEF-88DD-87218AB94300}" destId="{E468F63C-0E5F-4D1D-BF9D-04BC8E76332A}" srcOrd="3" destOrd="0" presId="urn:microsoft.com/office/officeart/2005/8/layout/hierarchy1"/>
    <dgm:cxn modelId="{F9413807-3F4C-47DB-902F-0597CC157CD0}" type="presParOf" srcId="{E468F63C-0E5F-4D1D-BF9D-04BC8E76332A}" destId="{043F532C-51CE-4C24-8618-C8395A5BA42E}" srcOrd="0" destOrd="0" presId="urn:microsoft.com/office/officeart/2005/8/layout/hierarchy1"/>
    <dgm:cxn modelId="{A122A51C-4E50-4A3E-A595-5EBA6EE7B7E1}" type="presParOf" srcId="{043F532C-51CE-4C24-8618-C8395A5BA42E}" destId="{16530129-8F80-45CF-A16A-78F7244A0495}" srcOrd="0" destOrd="0" presId="urn:microsoft.com/office/officeart/2005/8/layout/hierarchy1"/>
    <dgm:cxn modelId="{512447C1-C85D-472F-B1A6-CCC2440B2B0C}" type="presParOf" srcId="{043F532C-51CE-4C24-8618-C8395A5BA42E}" destId="{05CD4FD1-079C-4FE6-8679-DFD6DA88A2D8}" srcOrd="1" destOrd="0" presId="urn:microsoft.com/office/officeart/2005/8/layout/hierarchy1"/>
    <dgm:cxn modelId="{F437D816-8501-4967-A37A-DF53CF9A0E64}" type="presParOf" srcId="{E468F63C-0E5F-4D1D-BF9D-04BC8E76332A}" destId="{3FD6A5DE-5769-41DA-BDD3-9540B0C99ABB}" srcOrd="1" destOrd="0" presId="urn:microsoft.com/office/officeart/2005/8/layout/hierarchy1"/>
    <dgm:cxn modelId="{AEF66EBC-0D22-4D14-9093-3212F36D576D}" type="presParOf" srcId="{3FD6A5DE-5769-41DA-BDD3-9540B0C99ABB}" destId="{3A63BA34-46CB-4CCD-B546-B07B035A4491}" srcOrd="0" destOrd="0" presId="urn:microsoft.com/office/officeart/2005/8/layout/hierarchy1"/>
    <dgm:cxn modelId="{E89C50D4-974F-402F-94F3-579178505ACC}" type="presParOf" srcId="{3FD6A5DE-5769-41DA-BDD3-9540B0C99ABB}" destId="{C06D2F93-C529-4BBD-96A0-59C072582A99}" srcOrd="1" destOrd="0" presId="urn:microsoft.com/office/officeart/2005/8/layout/hierarchy1"/>
    <dgm:cxn modelId="{293E2999-4255-40A2-B7DA-BB2F25FE429F}" type="presParOf" srcId="{C06D2F93-C529-4BBD-96A0-59C072582A99}" destId="{33C39FA2-5794-442B-9FBA-DA6562AA7A1A}" srcOrd="0" destOrd="0" presId="urn:microsoft.com/office/officeart/2005/8/layout/hierarchy1"/>
    <dgm:cxn modelId="{F3208E36-402D-47FD-A535-C9A143092CDF}" type="presParOf" srcId="{33C39FA2-5794-442B-9FBA-DA6562AA7A1A}" destId="{8B62E6DC-9E1B-4D63-91C7-4183410D9999}" srcOrd="0" destOrd="0" presId="urn:microsoft.com/office/officeart/2005/8/layout/hierarchy1"/>
    <dgm:cxn modelId="{596E7271-8B8F-47AF-A4B8-59D61863BB27}" type="presParOf" srcId="{33C39FA2-5794-442B-9FBA-DA6562AA7A1A}" destId="{1B3515CF-1BF4-4E09-BFD2-4D1C9A143D1A}" srcOrd="1" destOrd="0" presId="urn:microsoft.com/office/officeart/2005/8/layout/hierarchy1"/>
    <dgm:cxn modelId="{1B855A95-6072-4899-A516-AA04C4A9E4EA}" type="presParOf" srcId="{C06D2F93-C529-4BBD-96A0-59C072582A99}" destId="{ABC0BB03-6F61-4550-9653-8138816B3A5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B690EBF-0B0C-46BE-92A4-80BBCD3EEAF2}" type="doc">
      <dgm:prSet loTypeId="urn:microsoft.com/office/officeart/2005/8/layout/hList6" loCatId="list" qsTypeId="urn:microsoft.com/office/officeart/2005/8/quickstyle/simple1" qsCatId="simple" csTypeId="urn:microsoft.com/office/officeart/2005/8/colors/colorful1#1" csCatId="colorful"/>
      <dgm:spPr/>
      <dgm:t>
        <a:bodyPr/>
        <a:lstStyle/>
        <a:p>
          <a:endParaRPr lang="en-US"/>
        </a:p>
      </dgm:t>
    </dgm:pt>
    <dgm:pt modelId="{E83F89EB-92CC-4F99-B70A-E0346661B007}">
      <dgm:prSet/>
      <dgm:spPr/>
      <dgm:t>
        <a:bodyPr/>
        <a:lstStyle/>
        <a:p>
          <a:pPr rtl="0"/>
          <a:r>
            <a:rPr lang="en-US" b="1" u="sng"/>
            <a:t>Sec. 195(2)</a:t>
          </a:r>
          <a:r>
            <a:rPr lang="en-US" u="sng"/>
            <a:t> </a:t>
          </a:r>
          <a:r>
            <a:rPr lang="en-US"/>
            <a:t>– </a:t>
          </a:r>
        </a:p>
      </dgm:t>
    </dgm:pt>
    <dgm:pt modelId="{5D9DA18C-0905-4F78-BB5A-D93014E33375}" type="parTrans" cxnId="{943950C0-05E8-4E80-855C-C42E66BA9B62}">
      <dgm:prSet/>
      <dgm:spPr/>
      <dgm:t>
        <a:bodyPr/>
        <a:lstStyle/>
        <a:p>
          <a:endParaRPr lang="en-US"/>
        </a:p>
      </dgm:t>
    </dgm:pt>
    <dgm:pt modelId="{6414A466-29E6-4832-8196-474A4574FE75}" type="sibTrans" cxnId="{943950C0-05E8-4E80-855C-C42E66BA9B62}">
      <dgm:prSet/>
      <dgm:spPr/>
      <dgm:t>
        <a:bodyPr/>
        <a:lstStyle/>
        <a:p>
          <a:endParaRPr lang="en-US"/>
        </a:p>
      </dgm:t>
    </dgm:pt>
    <dgm:pt modelId="{8D52EC39-28D5-4EF4-845D-153BC5700880}">
      <dgm:prSet/>
      <dgm:spPr/>
      <dgm:t>
        <a:bodyPr/>
        <a:lstStyle/>
        <a:p>
          <a:pPr rtl="0"/>
          <a:r>
            <a:rPr lang="en-US"/>
            <a:t>Application by </a:t>
          </a:r>
          <a:r>
            <a:rPr lang="en-US" b="1"/>
            <a:t>payer </a:t>
          </a:r>
          <a:r>
            <a:rPr lang="en-US"/>
            <a:t>to A.O. for lower deduction</a:t>
          </a:r>
        </a:p>
      </dgm:t>
    </dgm:pt>
    <dgm:pt modelId="{8A9EC780-9420-42F9-920C-A1E8685D0451}" type="parTrans" cxnId="{69E6322C-D021-49AF-9B51-97DC1E6786FA}">
      <dgm:prSet/>
      <dgm:spPr/>
      <dgm:t>
        <a:bodyPr/>
        <a:lstStyle/>
        <a:p>
          <a:endParaRPr lang="en-US"/>
        </a:p>
      </dgm:t>
    </dgm:pt>
    <dgm:pt modelId="{72F15D2F-0016-45B5-8DC4-71D7DE35F091}" type="sibTrans" cxnId="{69E6322C-D021-49AF-9B51-97DC1E6786FA}">
      <dgm:prSet/>
      <dgm:spPr/>
      <dgm:t>
        <a:bodyPr/>
        <a:lstStyle/>
        <a:p>
          <a:endParaRPr lang="en-US"/>
        </a:p>
      </dgm:t>
    </dgm:pt>
    <dgm:pt modelId="{6A1C0D45-ED55-414C-A6AB-1B552D0148E8}">
      <dgm:prSet/>
      <dgm:spPr/>
      <dgm:t>
        <a:bodyPr/>
        <a:lstStyle/>
        <a:p>
          <a:pPr rtl="0"/>
          <a:r>
            <a:rPr lang="en-US" b="1" u="sng"/>
            <a:t>Sec. 195(3 &amp; 4)</a:t>
          </a:r>
          <a:r>
            <a:rPr lang="en-US" u="sng"/>
            <a:t> </a:t>
          </a:r>
          <a:r>
            <a:rPr lang="en-US"/>
            <a:t>– </a:t>
          </a:r>
        </a:p>
      </dgm:t>
    </dgm:pt>
    <dgm:pt modelId="{9A8ADB5E-C22E-4043-95B0-6D17C46CE6C8}" type="parTrans" cxnId="{CA95A18F-E28C-433A-B9AD-70FED30B0B37}">
      <dgm:prSet/>
      <dgm:spPr/>
      <dgm:t>
        <a:bodyPr/>
        <a:lstStyle/>
        <a:p>
          <a:endParaRPr lang="en-US"/>
        </a:p>
      </dgm:t>
    </dgm:pt>
    <dgm:pt modelId="{14E2BB2F-217A-41E5-9C0F-61306CC30C3E}" type="sibTrans" cxnId="{CA95A18F-E28C-433A-B9AD-70FED30B0B37}">
      <dgm:prSet/>
      <dgm:spPr/>
      <dgm:t>
        <a:bodyPr/>
        <a:lstStyle/>
        <a:p>
          <a:endParaRPr lang="en-US"/>
        </a:p>
      </dgm:t>
    </dgm:pt>
    <dgm:pt modelId="{34238330-4326-4F78-8E9A-8B9969FB8791}">
      <dgm:prSet/>
      <dgm:spPr/>
      <dgm:t>
        <a:bodyPr/>
        <a:lstStyle/>
        <a:p>
          <a:pPr rtl="0"/>
          <a:r>
            <a:rPr lang="en-US"/>
            <a:t>Application by </a:t>
          </a:r>
          <a:r>
            <a:rPr lang="en-US" b="1"/>
            <a:t>payee </a:t>
          </a:r>
          <a:r>
            <a:rPr lang="en-US"/>
            <a:t>to A.O. for lower deduction of Tax</a:t>
          </a:r>
        </a:p>
      </dgm:t>
    </dgm:pt>
    <dgm:pt modelId="{C9720C3A-A02D-48BC-98A8-9F47E2C063D1}" type="parTrans" cxnId="{3A734142-381C-4375-BFDC-32A65C539F00}">
      <dgm:prSet/>
      <dgm:spPr/>
      <dgm:t>
        <a:bodyPr/>
        <a:lstStyle/>
        <a:p>
          <a:endParaRPr lang="en-US"/>
        </a:p>
      </dgm:t>
    </dgm:pt>
    <dgm:pt modelId="{7C66F007-7E0B-4A7E-A322-BBE57D07AF75}" type="sibTrans" cxnId="{3A734142-381C-4375-BFDC-32A65C539F00}">
      <dgm:prSet/>
      <dgm:spPr/>
      <dgm:t>
        <a:bodyPr/>
        <a:lstStyle/>
        <a:p>
          <a:endParaRPr lang="en-US"/>
        </a:p>
      </dgm:t>
    </dgm:pt>
    <dgm:pt modelId="{F9F71D35-6148-4BCD-892C-71EB4C6DF0ED}">
      <dgm:prSet/>
      <dgm:spPr/>
      <dgm:t>
        <a:bodyPr/>
        <a:lstStyle/>
        <a:p>
          <a:pPr rtl="0"/>
          <a:r>
            <a:rPr lang="en-US" b="1" u="sng"/>
            <a:t>Sec. 195(5)</a:t>
          </a:r>
          <a:r>
            <a:rPr lang="en-US" u="sng"/>
            <a:t> </a:t>
          </a:r>
          <a:r>
            <a:rPr lang="en-US"/>
            <a:t>– </a:t>
          </a:r>
        </a:p>
      </dgm:t>
    </dgm:pt>
    <dgm:pt modelId="{6F330019-E89F-47FC-9AF8-F768472646DD}" type="parTrans" cxnId="{0AE8DDBE-F40F-44F9-AC08-BBDA4969BE2C}">
      <dgm:prSet/>
      <dgm:spPr/>
      <dgm:t>
        <a:bodyPr/>
        <a:lstStyle/>
        <a:p>
          <a:endParaRPr lang="en-US"/>
        </a:p>
      </dgm:t>
    </dgm:pt>
    <dgm:pt modelId="{3E656A3E-4AF4-4500-A683-CFD7B2A40677}" type="sibTrans" cxnId="{0AE8DDBE-F40F-44F9-AC08-BBDA4969BE2C}">
      <dgm:prSet/>
      <dgm:spPr/>
      <dgm:t>
        <a:bodyPr/>
        <a:lstStyle/>
        <a:p>
          <a:endParaRPr lang="en-US"/>
        </a:p>
      </dgm:t>
    </dgm:pt>
    <dgm:pt modelId="{28C990F3-87FA-4C29-AF55-959647B60283}">
      <dgm:prSet/>
      <dgm:spPr/>
      <dgm:t>
        <a:bodyPr/>
        <a:lstStyle/>
        <a:p>
          <a:pPr rtl="0"/>
          <a:r>
            <a:rPr lang="en-US"/>
            <a:t>Powers to CBDT to make Rules (Rule 37BB)</a:t>
          </a:r>
        </a:p>
      </dgm:t>
    </dgm:pt>
    <dgm:pt modelId="{14FE8DAC-EE12-4701-8FB8-3D837AB9793D}" type="parTrans" cxnId="{FB20DD28-0F6E-48D8-B4E4-54BB92A1C964}">
      <dgm:prSet/>
      <dgm:spPr/>
      <dgm:t>
        <a:bodyPr/>
        <a:lstStyle/>
        <a:p>
          <a:endParaRPr lang="en-US"/>
        </a:p>
      </dgm:t>
    </dgm:pt>
    <dgm:pt modelId="{5BD5A219-2589-40EB-AC33-DB65DF7AAAD1}" type="sibTrans" cxnId="{FB20DD28-0F6E-48D8-B4E4-54BB92A1C964}">
      <dgm:prSet/>
      <dgm:spPr/>
      <dgm:t>
        <a:bodyPr/>
        <a:lstStyle/>
        <a:p>
          <a:endParaRPr lang="en-US"/>
        </a:p>
      </dgm:t>
    </dgm:pt>
    <dgm:pt modelId="{5E9A4263-F9CE-4041-BA9F-15B31A134F1F}">
      <dgm:prSet/>
      <dgm:spPr/>
      <dgm:t>
        <a:bodyPr/>
        <a:lstStyle/>
        <a:p>
          <a:pPr rtl="0"/>
          <a:r>
            <a:rPr lang="en-US"/>
            <a:t>Eg. Travel for Pilgrimage, Student Education, Equity Investment</a:t>
          </a:r>
        </a:p>
      </dgm:t>
    </dgm:pt>
    <dgm:pt modelId="{B4BEDC87-A8FC-4690-B3FF-79D9F6092023}" type="parTrans" cxnId="{01CCA22F-4A5A-490A-8D9E-E52C4893D1A0}">
      <dgm:prSet/>
      <dgm:spPr/>
      <dgm:t>
        <a:bodyPr/>
        <a:lstStyle/>
        <a:p>
          <a:endParaRPr lang="en-US"/>
        </a:p>
      </dgm:t>
    </dgm:pt>
    <dgm:pt modelId="{BFC015AA-A5C9-4716-BF92-C07927B759EB}" type="sibTrans" cxnId="{01CCA22F-4A5A-490A-8D9E-E52C4893D1A0}">
      <dgm:prSet/>
      <dgm:spPr/>
      <dgm:t>
        <a:bodyPr/>
        <a:lstStyle/>
        <a:p>
          <a:endParaRPr lang="en-US"/>
        </a:p>
      </dgm:t>
    </dgm:pt>
    <dgm:pt modelId="{4E8B2C6E-5EC9-435E-860A-97E7D39AD10B}">
      <dgm:prSet/>
      <dgm:spPr/>
      <dgm:t>
        <a:bodyPr/>
        <a:lstStyle/>
        <a:p>
          <a:pPr rtl="0"/>
          <a:r>
            <a:rPr lang="en-US" b="1" u="sng"/>
            <a:t>Section 195(6) </a:t>
          </a:r>
          <a:endParaRPr lang="en-US"/>
        </a:p>
      </dgm:t>
    </dgm:pt>
    <dgm:pt modelId="{FA03821D-A7D7-4E92-8BAF-0D10E11884E6}" type="parTrans" cxnId="{D5C2D347-3A6B-4DEB-8625-161FBB105B1A}">
      <dgm:prSet/>
      <dgm:spPr/>
      <dgm:t>
        <a:bodyPr/>
        <a:lstStyle/>
        <a:p>
          <a:endParaRPr lang="en-US"/>
        </a:p>
      </dgm:t>
    </dgm:pt>
    <dgm:pt modelId="{81F09055-7B8A-4FCB-BF67-790E77AA3828}" type="sibTrans" cxnId="{D5C2D347-3A6B-4DEB-8625-161FBB105B1A}">
      <dgm:prSet/>
      <dgm:spPr/>
      <dgm:t>
        <a:bodyPr/>
        <a:lstStyle/>
        <a:p>
          <a:endParaRPr lang="en-US"/>
        </a:p>
      </dgm:t>
    </dgm:pt>
    <dgm:pt modelId="{87C34A80-ED96-491B-90A0-87C9E1C1BBB1}">
      <dgm:prSet/>
      <dgm:spPr/>
      <dgm:t>
        <a:bodyPr/>
        <a:lstStyle/>
        <a:p>
          <a:pPr rtl="0"/>
          <a:r>
            <a:rPr lang="en-US"/>
            <a:t>C.A. Certificate in Form 15CB</a:t>
          </a:r>
        </a:p>
      </dgm:t>
    </dgm:pt>
    <dgm:pt modelId="{28BCE8AA-D7B8-4D17-B481-7AF63B99D6E9}" type="parTrans" cxnId="{BF7F7DDF-EF02-4956-8450-60A67243EA7A}">
      <dgm:prSet/>
      <dgm:spPr/>
      <dgm:t>
        <a:bodyPr/>
        <a:lstStyle/>
        <a:p>
          <a:endParaRPr lang="en-US"/>
        </a:p>
      </dgm:t>
    </dgm:pt>
    <dgm:pt modelId="{E7F1F33E-7108-499B-B0C7-C7928865CE9C}" type="sibTrans" cxnId="{BF7F7DDF-EF02-4956-8450-60A67243EA7A}">
      <dgm:prSet/>
      <dgm:spPr/>
      <dgm:t>
        <a:bodyPr/>
        <a:lstStyle/>
        <a:p>
          <a:endParaRPr lang="en-US"/>
        </a:p>
      </dgm:t>
    </dgm:pt>
    <dgm:pt modelId="{002C548C-EACF-40AF-B99D-B5D5AD524E92}" type="pres">
      <dgm:prSet presAssocID="{0B690EBF-0B0C-46BE-92A4-80BBCD3EEAF2}" presName="Name0" presStyleCnt="0">
        <dgm:presLayoutVars>
          <dgm:dir/>
          <dgm:resizeHandles val="exact"/>
        </dgm:presLayoutVars>
      </dgm:prSet>
      <dgm:spPr/>
    </dgm:pt>
    <dgm:pt modelId="{6624DF2A-45D7-4AC9-86C8-93C54B7AB2DC}" type="pres">
      <dgm:prSet presAssocID="{E83F89EB-92CC-4F99-B70A-E0346661B007}" presName="node" presStyleLbl="node1" presStyleIdx="0" presStyleCnt="4">
        <dgm:presLayoutVars>
          <dgm:bulletEnabled val="1"/>
        </dgm:presLayoutVars>
      </dgm:prSet>
      <dgm:spPr/>
    </dgm:pt>
    <dgm:pt modelId="{B8DF53FB-8F8D-42EE-AAF7-47BE63B4BDF1}" type="pres">
      <dgm:prSet presAssocID="{6414A466-29E6-4832-8196-474A4574FE75}" presName="sibTrans" presStyleCnt="0"/>
      <dgm:spPr/>
    </dgm:pt>
    <dgm:pt modelId="{7E4DB276-FA99-4483-9264-15E965325042}" type="pres">
      <dgm:prSet presAssocID="{6A1C0D45-ED55-414C-A6AB-1B552D0148E8}" presName="node" presStyleLbl="node1" presStyleIdx="1" presStyleCnt="4">
        <dgm:presLayoutVars>
          <dgm:bulletEnabled val="1"/>
        </dgm:presLayoutVars>
      </dgm:prSet>
      <dgm:spPr/>
    </dgm:pt>
    <dgm:pt modelId="{48D93B99-3786-48B0-95D4-1A49D3053EBE}" type="pres">
      <dgm:prSet presAssocID="{14E2BB2F-217A-41E5-9C0F-61306CC30C3E}" presName="sibTrans" presStyleCnt="0"/>
      <dgm:spPr/>
    </dgm:pt>
    <dgm:pt modelId="{EEA83AB5-4100-45A7-9658-A5F245E44A38}" type="pres">
      <dgm:prSet presAssocID="{F9F71D35-6148-4BCD-892C-71EB4C6DF0ED}" presName="node" presStyleLbl="node1" presStyleIdx="2" presStyleCnt="4">
        <dgm:presLayoutVars>
          <dgm:bulletEnabled val="1"/>
        </dgm:presLayoutVars>
      </dgm:prSet>
      <dgm:spPr/>
    </dgm:pt>
    <dgm:pt modelId="{F9D1403F-174D-407D-AAC9-23B6FAE4A2A9}" type="pres">
      <dgm:prSet presAssocID="{3E656A3E-4AF4-4500-A683-CFD7B2A40677}" presName="sibTrans" presStyleCnt="0"/>
      <dgm:spPr/>
    </dgm:pt>
    <dgm:pt modelId="{C36922C8-0AD7-4E08-8FC7-7AC7E8513744}" type="pres">
      <dgm:prSet presAssocID="{4E8B2C6E-5EC9-435E-860A-97E7D39AD10B}" presName="node" presStyleLbl="node1" presStyleIdx="3" presStyleCnt="4">
        <dgm:presLayoutVars>
          <dgm:bulletEnabled val="1"/>
        </dgm:presLayoutVars>
      </dgm:prSet>
      <dgm:spPr/>
    </dgm:pt>
  </dgm:ptLst>
  <dgm:cxnLst>
    <dgm:cxn modelId="{A8232113-608F-40D8-AFD7-58A700EA9690}" type="presOf" srcId="{8D52EC39-28D5-4EF4-845D-153BC5700880}" destId="{6624DF2A-45D7-4AC9-86C8-93C54B7AB2DC}" srcOrd="0" destOrd="1" presId="urn:microsoft.com/office/officeart/2005/8/layout/hList6"/>
    <dgm:cxn modelId="{FB20DD28-0F6E-48D8-B4E4-54BB92A1C964}" srcId="{F9F71D35-6148-4BCD-892C-71EB4C6DF0ED}" destId="{28C990F3-87FA-4C29-AF55-959647B60283}" srcOrd="0" destOrd="0" parTransId="{14FE8DAC-EE12-4701-8FB8-3D837AB9793D}" sibTransId="{5BD5A219-2589-40EB-AC33-DB65DF7AAAD1}"/>
    <dgm:cxn modelId="{69E6322C-D021-49AF-9B51-97DC1E6786FA}" srcId="{E83F89EB-92CC-4F99-B70A-E0346661B007}" destId="{8D52EC39-28D5-4EF4-845D-153BC5700880}" srcOrd="0" destOrd="0" parTransId="{8A9EC780-9420-42F9-920C-A1E8685D0451}" sibTransId="{72F15D2F-0016-45B5-8DC4-71D7DE35F091}"/>
    <dgm:cxn modelId="{01CCA22F-4A5A-490A-8D9E-E52C4893D1A0}" srcId="{28C990F3-87FA-4C29-AF55-959647B60283}" destId="{5E9A4263-F9CE-4041-BA9F-15B31A134F1F}" srcOrd="0" destOrd="0" parTransId="{B4BEDC87-A8FC-4690-B3FF-79D9F6092023}" sibTransId="{BFC015AA-A5C9-4716-BF92-C07927B759EB}"/>
    <dgm:cxn modelId="{301AA133-959B-42AB-8E35-65013E930FC4}" type="presOf" srcId="{34238330-4326-4F78-8E9A-8B9969FB8791}" destId="{7E4DB276-FA99-4483-9264-15E965325042}" srcOrd="0" destOrd="1" presId="urn:microsoft.com/office/officeart/2005/8/layout/hList6"/>
    <dgm:cxn modelId="{1641DE38-1AF9-4325-BA5F-B65A6A50CA01}" type="presOf" srcId="{87C34A80-ED96-491B-90A0-87C9E1C1BBB1}" destId="{C36922C8-0AD7-4E08-8FC7-7AC7E8513744}" srcOrd="0" destOrd="1" presId="urn:microsoft.com/office/officeart/2005/8/layout/hList6"/>
    <dgm:cxn modelId="{3A734142-381C-4375-BFDC-32A65C539F00}" srcId="{6A1C0D45-ED55-414C-A6AB-1B552D0148E8}" destId="{34238330-4326-4F78-8E9A-8B9969FB8791}" srcOrd="0" destOrd="0" parTransId="{C9720C3A-A02D-48BC-98A8-9F47E2C063D1}" sibTransId="{7C66F007-7E0B-4A7E-A322-BBE57D07AF75}"/>
    <dgm:cxn modelId="{D5C2D347-3A6B-4DEB-8625-161FBB105B1A}" srcId="{0B690EBF-0B0C-46BE-92A4-80BBCD3EEAF2}" destId="{4E8B2C6E-5EC9-435E-860A-97E7D39AD10B}" srcOrd="3" destOrd="0" parTransId="{FA03821D-A7D7-4E92-8BAF-0D10E11884E6}" sibTransId="{81F09055-7B8A-4FCB-BF67-790E77AA3828}"/>
    <dgm:cxn modelId="{24B24049-07BD-446A-A2F2-6ED2BE31D0B4}" type="presOf" srcId="{5E9A4263-F9CE-4041-BA9F-15B31A134F1F}" destId="{EEA83AB5-4100-45A7-9658-A5F245E44A38}" srcOrd="0" destOrd="2" presId="urn:microsoft.com/office/officeart/2005/8/layout/hList6"/>
    <dgm:cxn modelId="{088E3F6C-1DA5-43B2-81C9-F008B4039CCE}" type="presOf" srcId="{E83F89EB-92CC-4F99-B70A-E0346661B007}" destId="{6624DF2A-45D7-4AC9-86C8-93C54B7AB2DC}" srcOrd="0" destOrd="0" presId="urn:microsoft.com/office/officeart/2005/8/layout/hList6"/>
    <dgm:cxn modelId="{68FF0072-E3B2-41A0-AD71-DB6B7FCDCA0B}" type="presOf" srcId="{6A1C0D45-ED55-414C-A6AB-1B552D0148E8}" destId="{7E4DB276-FA99-4483-9264-15E965325042}" srcOrd="0" destOrd="0" presId="urn:microsoft.com/office/officeart/2005/8/layout/hList6"/>
    <dgm:cxn modelId="{CA95A18F-E28C-433A-B9AD-70FED30B0B37}" srcId="{0B690EBF-0B0C-46BE-92A4-80BBCD3EEAF2}" destId="{6A1C0D45-ED55-414C-A6AB-1B552D0148E8}" srcOrd="1" destOrd="0" parTransId="{9A8ADB5E-C22E-4043-95B0-6D17C46CE6C8}" sibTransId="{14E2BB2F-217A-41E5-9C0F-61306CC30C3E}"/>
    <dgm:cxn modelId="{31F294A7-D00C-46CA-BBA9-AF7B75999095}" type="presOf" srcId="{F9F71D35-6148-4BCD-892C-71EB4C6DF0ED}" destId="{EEA83AB5-4100-45A7-9658-A5F245E44A38}" srcOrd="0" destOrd="0" presId="urn:microsoft.com/office/officeart/2005/8/layout/hList6"/>
    <dgm:cxn modelId="{0AE8DDBE-F40F-44F9-AC08-BBDA4969BE2C}" srcId="{0B690EBF-0B0C-46BE-92A4-80BBCD3EEAF2}" destId="{F9F71D35-6148-4BCD-892C-71EB4C6DF0ED}" srcOrd="2" destOrd="0" parTransId="{6F330019-E89F-47FC-9AF8-F768472646DD}" sibTransId="{3E656A3E-4AF4-4500-A683-CFD7B2A40677}"/>
    <dgm:cxn modelId="{943950C0-05E8-4E80-855C-C42E66BA9B62}" srcId="{0B690EBF-0B0C-46BE-92A4-80BBCD3EEAF2}" destId="{E83F89EB-92CC-4F99-B70A-E0346661B007}" srcOrd="0" destOrd="0" parTransId="{5D9DA18C-0905-4F78-BB5A-D93014E33375}" sibTransId="{6414A466-29E6-4832-8196-474A4574FE75}"/>
    <dgm:cxn modelId="{1ACF8AD8-3A1C-461F-9DA0-95419C2BD946}" type="presOf" srcId="{28C990F3-87FA-4C29-AF55-959647B60283}" destId="{EEA83AB5-4100-45A7-9658-A5F245E44A38}" srcOrd="0" destOrd="1" presId="urn:microsoft.com/office/officeart/2005/8/layout/hList6"/>
    <dgm:cxn modelId="{BF7F7DDF-EF02-4956-8450-60A67243EA7A}" srcId="{4E8B2C6E-5EC9-435E-860A-97E7D39AD10B}" destId="{87C34A80-ED96-491B-90A0-87C9E1C1BBB1}" srcOrd="0" destOrd="0" parTransId="{28BCE8AA-D7B8-4D17-B481-7AF63B99D6E9}" sibTransId="{E7F1F33E-7108-499B-B0C7-C7928865CE9C}"/>
    <dgm:cxn modelId="{57DE79E5-A3D0-4FD3-B266-F470B2662FD9}" type="presOf" srcId="{4E8B2C6E-5EC9-435E-860A-97E7D39AD10B}" destId="{C36922C8-0AD7-4E08-8FC7-7AC7E8513744}" srcOrd="0" destOrd="0" presId="urn:microsoft.com/office/officeart/2005/8/layout/hList6"/>
    <dgm:cxn modelId="{D237E7F2-6711-4B00-9B85-25CC406BFBFB}" type="presOf" srcId="{0B690EBF-0B0C-46BE-92A4-80BBCD3EEAF2}" destId="{002C548C-EACF-40AF-B99D-B5D5AD524E92}" srcOrd="0" destOrd="0" presId="urn:microsoft.com/office/officeart/2005/8/layout/hList6"/>
    <dgm:cxn modelId="{2ED3090A-6FF4-4CE1-A5A1-C07E5FAC8C23}" type="presParOf" srcId="{002C548C-EACF-40AF-B99D-B5D5AD524E92}" destId="{6624DF2A-45D7-4AC9-86C8-93C54B7AB2DC}" srcOrd="0" destOrd="0" presId="urn:microsoft.com/office/officeart/2005/8/layout/hList6"/>
    <dgm:cxn modelId="{E897D346-EABB-4B81-8921-269F8C925FBD}" type="presParOf" srcId="{002C548C-EACF-40AF-B99D-B5D5AD524E92}" destId="{B8DF53FB-8F8D-42EE-AAF7-47BE63B4BDF1}" srcOrd="1" destOrd="0" presId="urn:microsoft.com/office/officeart/2005/8/layout/hList6"/>
    <dgm:cxn modelId="{D7B9EB77-099C-4FDE-AEA8-63A3ECD06A88}" type="presParOf" srcId="{002C548C-EACF-40AF-B99D-B5D5AD524E92}" destId="{7E4DB276-FA99-4483-9264-15E965325042}" srcOrd="2" destOrd="0" presId="urn:microsoft.com/office/officeart/2005/8/layout/hList6"/>
    <dgm:cxn modelId="{4B96D030-9F51-4C6C-8B62-7C765A667CAA}" type="presParOf" srcId="{002C548C-EACF-40AF-B99D-B5D5AD524E92}" destId="{48D93B99-3786-48B0-95D4-1A49D3053EBE}" srcOrd="3" destOrd="0" presId="urn:microsoft.com/office/officeart/2005/8/layout/hList6"/>
    <dgm:cxn modelId="{97D60377-E1E2-445B-94CA-092D13E76191}" type="presParOf" srcId="{002C548C-EACF-40AF-B99D-B5D5AD524E92}" destId="{EEA83AB5-4100-45A7-9658-A5F245E44A38}" srcOrd="4" destOrd="0" presId="urn:microsoft.com/office/officeart/2005/8/layout/hList6"/>
    <dgm:cxn modelId="{D51EB364-1579-4905-B0A2-0CC774268FAC}" type="presParOf" srcId="{002C548C-EACF-40AF-B99D-B5D5AD524E92}" destId="{F9D1403F-174D-407D-AAC9-23B6FAE4A2A9}" srcOrd="5" destOrd="0" presId="urn:microsoft.com/office/officeart/2005/8/layout/hList6"/>
    <dgm:cxn modelId="{D7959CCD-2F10-4120-8604-173A545A6523}" type="presParOf" srcId="{002C548C-EACF-40AF-B99D-B5D5AD524E92}" destId="{C36922C8-0AD7-4E08-8FC7-7AC7E8513744}" srcOrd="6"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E31368B-9587-4B6C-A10A-70EE5FA05DB8}" type="doc">
      <dgm:prSet loTypeId="urn:microsoft.com/office/officeart/2005/8/layout/lProcess2" loCatId="list" qsTypeId="urn:microsoft.com/office/officeart/2005/8/quickstyle/simple1" qsCatId="simple" csTypeId="urn:microsoft.com/office/officeart/2005/8/colors/colorful3" csCatId="colorful" phldr="1"/>
      <dgm:spPr/>
      <dgm:t>
        <a:bodyPr/>
        <a:lstStyle/>
        <a:p>
          <a:endParaRPr lang="en-US"/>
        </a:p>
      </dgm:t>
    </dgm:pt>
    <dgm:pt modelId="{D4C84CCB-9420-4280-AD25-C8BF0FD5F197}">
      <dgm:prSet/>
      <dgm:spPr/>
      <dgm:t>
        <a:bodyPr/>
        <a:lstStyle/>
        <a:p>
          <a:pPr rtl="0"/>
          <a:r>
            <a:rPr lang="en-US" dirty="0"/>
            <a:t>Reporting Mandatory in S.195(6)</a:t>
          </a:r>
        </a:p>
      </dgm:t>
    </dgm:pt>
    <dgm:pt modelId="{BFE9F995-54F5-4886-9D43-21D80A43B356}" type="parTrans" cxnId="{CB979387-3D72-4C9A-ABC0-28387A64B70B}">
      <dgm:prSet/>
      <dgm:spPr/>
      <dgm:t>
        <a:bodyPr/>
        <a:lstStyle/>
        <a:p>
          <a:endParaRPr lang="en-US"/>
        </a:p>
      </dgm:t>
    </dgm:pt>
    <dgm:pt modelId="{66B1EFE7-F38A-4D17-A7FA-D7954886923E}" type="sibTrans" cxnId="{CB979387-3D72-4C9A-ABC0-28387A64B70B}">
      <dgm:prSet/>
      <dgm:spPr/>
      <dgm:t>
        <a:bodyPr/>
        <a:lstStyle/>
        <a:p>
          <a:endParaRPr lang="en-US"/>
        </a:p>
      </dgm:t>
    </dgm:pt>
    <dgm:pt modelId="{3E261B9A-37BA-4CF1-ACD5-4AED145172D3}">
      <dgm:prSet/>
      <dgm:spPr/>
      <dgm:t>
        <a:bodyPr/>
        <a:lstStyle/>
        <a:p>
          <a:pPr rtl="0"/>
          <a:r>
            <a:rPr lang="en-US" dirty="0"/>
            <a:t>Irrespective of taxability</a:t>
          </a:r>
        </a:p>
      </dgm:t>
    </dgm:pt>
    <dgm:pt modelId="{88EF3141-AF0C-4F27-B09C-DDE461DAE70D}" type="parTrans" cxnId="{505FB6F1-D848-4F42-A002-41ACC8718860}">
      <dgm:prSet/>
      <dgm:spPr/>
      <dgm:t>
        <a:bodyPr/>
        <a:lstStyle/>
        <a:p>
          <a:endParaRPr lang="en-US"/>
        </a:p>
      </dgm:t>
    </dgm:pt>
    <dgm:pt modelId="{A5511A6B-2ED0-427A-BD6A-F3E3A3A9A905}" type="sibTrans" cxnId="{505FB6F1-D848-4F42-A002-41ACC8718860}">
      <dgm:prSet/>
      <dgm:spPr/>
      <dgm:t>
        <a:bodyPr/>
        <a:lstStyle/>
        <a:p>
          <a:endParaRPr lang="en-US"/>
        </a:p>
      </dgm:t>
    </dgm:pt>
    <dgm:pt modelId="{90F9AEE2-0A3B-403A-B13D-A53650B341D9}">
      <dgm:prSet/>
      <dgm:spPr/>
      <dgm:t>
        <a:bodyPr/>
        <a:lstStyle/>
        <a:p>
          <a:pPr rtl="0"/>
          <a:r>
            <a:rPr lang="en-US" dirty="0"/>
            <a:t>Penalty u/s 271-I</a:t>
          </a:r>
        </a:p>
      </dgm:t>
    </dgm:pt>
    <dgm:pt modelId="{C1E9157F-D997-461E-A4A0-B9461268247B}" type="parTrans" cxnId="{9F154DCE-9379-4C35-8A99-DB7D8599ADD2}">
      <dgm:prSet/>
      <dgm:spPr/>
      <dgm:t>
        <a:bodyPr/>
        <a:lstStyle/>
        <a:p>
          <a:endParaRPr lang="en-US"/>
        </a:p>
      </dgm:t>
    </dgm:pt>
    <dgm:pt modelId="{E5C9ABD8-382F-4340-B3D9-9360E5F0A116}" type="sibTrans" cxnId="{9F154DCE-9379-4C35-8A99-DB7D8599ADD2}">
      <dgm:prSet/>
      <dgm:spPr/>
      <dgm:t>
        <a:bodyPr/>
        <a:lstStyle/>
        <a:p>
          <a:endParaRPr lang="en-US"/>
        </a:p>
      </dgm:t>
    </dgm:pt>
    <dgm:pt modelId="{DBD190F2-8F29-4F97-82BE-6189289259F9}">
      <dgm:prSet/>
      <dgm:spPr/>
      <dgm:t>
        <a:bodyPr/>
        <a:lstStyle/>
        <a:p>
          <a:pPr rtl="0"/>
          <a:r>
            <a:rPr lang="en-US" dirty="0"/>
            <a:t>Rs. 1,00,000 per default</a:t>
          </a:r>
        </a:p>
      </dgm:t>
    </dgm:pt>
    <dgm:pt modelId="{E383C5A4-4F27-4B35-9FA8-8493B24CE326}" type="parTrans" cxnId="{603F3D8D-6949-47D0-A73F-E13BD9E83F8B}">
      <dgm:prSet/>
      <dgm:spPr/>
      <dgm:t>
        <a:bodyPr/>
        <a:lstStyle/>
        <a:p>
          <a:endParaRPr lang="en-US"/>
        </a:p>
      </dgm:t>
    </dgm:pt>
    <dgm:pt modelId="{51F1844C-5537-42AD-804A-850A86624BC2}" type="sibTrans" cxnId="{603F3D8D-6949-47D0-A73F-E13BD9E83F8B}">
      <dgm:prSet/>
      <dgm:spPr/>
      <dgm:t>
        <a:bodyPr/>
        <a:lstStyle/>
        <a:p>
          <a:endParaRPr lang="en-US"/>
        </a:p>
      </dgm:t>
    </dgm:pt>
    <dgm:pt modelId="{4CB247A3-7ED4-4A34-96D2-6BD86E959C02}" type="pres">
      <dgm:prSet presAssocID="{7E31368B-9587-4B6C-A10A-70EE5FA05DB8}" presName="theList" presStyleCnt="0">
        <dgm:presLayoutVars>
          <dgm:dir/>
          <dgm:animLvl val="lvl"/>
          <dgm:resizeHandles val="exact"/>
        </dgm:presLayoutVars>
      </dgm:prSet>
      <dgm:spPr/>
    </dgm:pt>
    <dgm:pt modelId="{DE015515-2F4A-4FAA-B375-51D12AE57036}" type="pres">
      <dgm:prSet presAssocID="{D4C84CCB-9420-4280-AD25-C8BF0FD5F197}" presName="compNode" presStyleCnt="0"/>
      <dgm:spPr/>
    </dgm:pt>
    <dgm:pt modelId="{F4642167-4DC4-4E77-8C27-D75D528C5959}" type="pres">
      <dgm:prSet presAssocID="{D4C84CCB-9420-4280-AD25-C8BF0FD5F197}" presName="aNode" presStyleLbl="bgShp" presStyleIdx="0" presStyleCnt="2"/>
      <dgm:spPr/>
    </dgm:pt>
    <dgm:pt modelId="{015A8F67-7DCA-4B5D-8899-7758885251E5}" type="pres">
      <dgm:prSet presAssocID="{D4C84CCB-9420-4280-AD25-C8BF0FD5F197}" presName="textNode" presStyleLbl="bgShp" presStyleIdx="0" presStyleCnt="2"/>
      <dgm:spPr/>
    </dgm:pt>
    <dgm:pt modelId="{1FCEE3A7-E74E-48D3-B70B-2A3439D315C4}" type="pres">
      <dgm:prSet presAssocID="{D4C84CCB-9420-4280-AD25-C8BF0FD5F197}" presName="compChildNode" presStyleCnt="0"/>
      <dgm:spPr/>
    </dgm:pt>
    <dgm:pt modelId="{434F0C7F-F6B5-442A-8B98-21AA54EE69AD}" type="pres">
      <dgm:prSet presAssocID="{D4C84CCB-9420-4280-AD25-C8BF0FD5F197}" presName="theInnerList" presStyleCnt="0"/>
      <dgm:spPr/>
    </dgm:pt>
    <dgm:pt modelId="{5786A432-F698-4094-B0BB-385ED00255DA}" type="pres">
      <dgm:prSet presAssocID="{3E261B9A-37BA-4CF1-ACD5-4AED145172D3}" presName="childNode" presStyleLbl="node1" presStyleIdx="0" presStyleCnt="2">
        <dgm:presLayoutVars>
          <dgm:bulletEnabled val="1"/>
        </dgm:presLayoutVars>
      </dgm:prSet>
      <dgm:spPr/>
    </dgm:pt>
    <dgm:pt modelId="{AA9218F1-FAA6-48CD-A1FC-B65872798371}" type="pres">
      <dgm:prSet presAssocID="{D4C84CCB-9420-4280-AD25-C8BF0FD5F197}" presName="aSpace" presStyleCnt="0"/>
      <dgm:spPr/>
    </dgm:pt>
    <dgm:pt modelId="{0F97C81F-FD5A-4975-A262-FDF6C82F1164}" type="pres">
      <dgm:prSet presAssocID="{90F9AEE2-0A3B-403A-B13D-A53650B341D9}" presName="compNode" presStyleCnt="0"/>
      <dgm:spPr/>
    </dgm:pt>
    <dgm:pt modelId="{06A01AFD-786A-4857-B159-ECB87BB7F72B}" type="pres">
      <dgm:prSet presAssocID="{90F9AEE2-0A3B-403A-B13D-A53650B341D9}" presName="aNode" presStyleLbl="bgShp" presStyleIdx="1" presStyleCnt="2"/>
      <dgm:spPr/>
    </dgm:pt>
    <dgm:pt modelId="{C109FD8B-AD57-4816-854F-3AC7AE9BC7D3}" type="pres">
      <dgm:prSet presAssocID="{90F9AEE2-0A3B-403A-B13D-A53650B341D9}" presName="textNode" presStyleLbl="bgShp" presStyleIdx="1" presStyleCnt="2"/>
      <dgm:spPr/>
    </dgm:pt>
    <dgm:pt modelId="{A87199B8-ADA0-4242-8251-DCB8062DFCC6}" type="pres">
      <dgm:prSet presAssocID="{90F9AEE2-0A3B-403A-B13D-A53650B341D9}" presName="compChildNode" presStyleCnt="0"/>
      <dgm:spPr/>
    </dgm:pt>
    <dgm:pt modelId="{E42868B6-7042-4767-91D3-00E853E41218}" type="pres">
      <dgm:prSet presAssocID="{90F9AEE2-0A3B-403A-B13D-A53650B341D9}" presName="theInnerList" presStyleCnt="0"/>
      <dgm:spPr/>
    </dgm:pt>
    <dgm:pt modelId="{27098777-93BF-4A33-B8AA-BFCF1950B3FB}" type="pres">
      <dgm:prSet presAssocID="{DBD190F2-8F29-4F97-82BE-6189289259F9}" presName="childNode" presStyleLbl="node1" presStyleIdx="1" presStyleCnt="2">
        <dgm:presLayoutVars>
          <dgm:bulletEnabled val="1"/>
        </dgm:presLayoutVars>
      </dgm:prSet>
      <dgm:spPr/>
    </dgm:pt>
  </dgm:ptLst>
  <dgm:cxnLst>
    <dgm:cxn modelId="{69994D32-784A-48BD-957A-F51ADD2DE9DE}" type="presOf" srcId="{D4C84CCB-9420-4280-AD25-C8BF0FD5F197}" destId="{015A8F67-7DCA-4B5D-8899-7758885251E5}" srcOrd="1" destOrd="0" presId="urn:microsoft.com/office/officeart/2005/8/layout/lProcess2"/>
    <dgm:cxn modelId="{71A7E648-8F89-42BA-9FCD-125C6B40F102}" type="presOf" srcId="{7E31368B-9587-4B6C-A10A-70EE5FA05DB8}" destId="{4CB247A3-7ED4-4A34-96D2-6BD86E959C02}" srcOrd="0" destOrd="0" presId="urn:microsoft.com/office/officeart/2005/8/layout/lProcess2"/>
    <dgm:cxn modelId="{0305B17A-5131-430B-8674-2EAD47476E4A}" type="presOf" srcId="{D4C84CCB-9420-4280-AD25-C8BF0FD5F197}" destId="{F4642167-4DC4-4E77-8C27-D75D528C5959}" srcOrd="0" destOrd="0" presId="urn:microsoft.com/office/officeart/2005/8/layout/lProcess2"/>
    <dgm:cxn modelId="{CB979387-3D72-4C9A-ABC0-28387A64B70B}" srcId="{7E31368B-9587-4B6C-A10A-70EE5FA05DB8}" destId="{D4C84CCB-9420-4280-AD25-C8BF0FD5F197}" srcOrd="0" destOrd="0" parTransId="{BFE9F995-54F5-4886-9D43-21D80A43B356}" sibTransId="{66B1EFE7-F38A-4D17-A7FA-D7954886923E}"/>
    <dgm:cxn modelId="{603F3D8D-6949-47D0-A73F-E13BD9E83F8B}" srcId="{90F9AEE2-0A3B-403A-B13D-A53650B341D9}" destId="{DBD190F2-8F29-4F97-82BE-6189289259F9}" srcOrd="0" destOrd="0" parTransId="{E383C5A4-4F27-4B35-9FA8-8493B24CE326}" sibTransId="{51F1844C-5537-42AD-804A-850A86624BC2}"/>
    <dgm:cxn modelId="{5416D697-AE20-4EF0-9CDE-47979ADCFB58}" type="presOf" srcId="{90F9AEE2-0A3B-403A-B13D-A53650B341D9}" destId="{C109FD8B-AD57-4816-854F-3AC7AE9BC7D3}" srcOrd="1" destOrd="0" presId="urn:microsoft.com/office/officeart/2005/8/layout/lProcess2"/>
    <dgm:cxn modelId="{B71859A2-53C6-4AAE-AD0F-5E001A154007}" type="presOf" srcId="{DBD190F2-8F29-4F97-82BE-6189289259F9}" destId="{27098777-93BF-4A33-B8AA-BFCF1950B3FB}" srcOrd="0" destOrd="0" presId="urn:microsoft.com/office/officeart/2005/8/layout/lProcess2"/>
    <dgm:cxn modelId="{072BD3AE-709A-4660-ACF7-A881E213DFE5}" type="presOf" srcId="{3E261B9A-37BA-4CF1-ACD5-4AED145172D3}" destId="{5786A432-F698-4094-B0BB-385ED00255DA}" srcOrd="0" destOrd="0" presId="urn:microsoft.com/office/officeart/2005/8/layout/lProcess2"/>
    <dgm:cxn modelId="{9F154DCE-9379-4C35-8A99-DB7D8599ADD2}" srcId="{7E31368B-9587-4B6C-A10A-70EE5FA05DB8}" destId="{90F9AEE2-0A3B-403A-B13D-A53650B341D9}" srcOrd="1" destOrd="0" parTransId="{C1E9157F-D997-461E-A4A0-B9461268247B}" sibTransId="{E5C9ABD8-382F-4340-B3D9-9360E5F0A116}"/>
    <dgm:cxn modelId="{C4C649E7-6AFD-41B5-B0C5-54D8DC6400D2}" type="presOf" srcId="{90F9AEE2-0A3B-403A-B13D-A53650B341D9}" destId="{06A01AFD-786A-4857-B159-ECB87BB7F72B}" srcOrd="0" destOrd="0" presId="urn:microsoft.com/office/officeart/2005/8/layout/lProcess2"/>
    <dgm:cxn modelId="{505FB6F1-D848-4F42-A002-41ACC8718860}" srcId="{D4C84CCB-9420-4280-AD25-C8BF0FD5F197}" destId="{3E261B9A-37BA-4CF1-ACD5-4AED145172D3}" srcOrd="0" destOrd="0" parTransId="{88EF3141-AF0C-4F27-B09C-DDE461DAE70D}" sibTransId="{A5511A6B-2ED0-427A-BD6A-F3E3A3A9A905}"/>
    <dgm:cxn modelId="{D9DD058E-45CA-4149-B926-DE9887883B4C}" type="presParOf" srcId="{4CB247A3-7ED4-4A34-96D2-6BD86E959C02}" destId="{DE015515-2F4A-4FAA-B375-51D12AE57036}" srcOrd="0" destOrd="0" presId="urn:microsoft.com/office/officeart/2005/8/layout/lProcess2"/>
    <dgm:cxn modelId="{C5EEED7C-E583-46BB-8320-0A265BE85FBD}" type="presParOf" srcId="{DE015515-2F4A-4FAA-B375-51D12AE57036}" destId="{F4642167-4DC4-4E77-8C27-D75D528C5959}" srcOrd="0" destOrd="0" presId="urn:microsoft.com/office/officeart/2005/8/layout/lProcess2"/>
    <dgm:cxn modelId="{53FE61BA-FA69-4A6D-9FDB-600C1E66B7DB}" type="presParOf" srcId="{DE015515-2F4A-4FAA-B375-51D12AE57036}" destId="{015A8F67-7DCA-4B5D-8899-7758885251E5}" srcOrd="1" destOrd="0" presId="urn:microsoft.com/office/officeart/2005/8/layout/lProcess2"/>
    <dgm:cxn modelId="{25D7DE0C-8783-4FEC-B2EB-89D32299214F}" type="presParOf" srcId="{DE015515-2F4A-4FAA-B375-51D12AE57036}" destId="{1FCEE3A7-E74E-48D3-B70B-2A3439D315C4}" srcOrd="2" destOrd="0" presId="urn:microsoft.com/office/officeart/2005/8/layout/lProcess2"/>
    <dgm:cxn modelId="{B8AF9B66-EEFC-45A8-9ECB-60BD039497F4}" type="presParOf" srcId="{1FCEE3A7-E74E-48D3-B70B-2A3439D315C4}" destId="{434F0C7F-F6B5-442A-8B98-21AA54EE69AD}" srcOrd="0" destOrd="0" presId="urn:microsoft.com/office/officeart/2005/8/layout/lProcess2"/>
    <dgm:cxn modelId="{38752069-AFF0-4B27-9BFF-34982279E646}" type="presParOf" srcId="{434F0C7F-F6B5-442A-8B98-21AA54EE69AD}" destId="{5786A432-F698-4094-B0BB-385ED00255DA}" srcOrd="0" destOrd="0" presId="urn:microsoft.com/office/officeart/2005/8/layout/lProcess2"/>
    <dgm:cxn modelId="{988B261A-D95E-4C5F-981F-5ABC97F079BD}" type="presParOf" srcId="{4CB247A3-7ED4-4A34-96D2-6BD86E959C02}" destId="{AA9218F1-FAA6-48CD-A1FC-B65872798371}" srcOrd="1" destOrd="0" presId="urn:microsoft.com/office/officeart/2005/8/layout/lProcess2"/>
    <dgm:cxn modelId="{6EA6B83E-C53C-4D96-8209-A50360A5DCCB}" type="presParOf" srcId="{4CB247A3-7ED4-4A34-96D2-6BD86E959C02}" destId="{0F97C81F-FD5A-4975-A262-FDF6C82F1164}" srcOrd="2" destOrd="0" presId="urn:microsoft.com/office/officeart/2005/8/layout/lProcess2"/>
    <dgm:cxn modelId="{41D76A3B-A6FD-4BA5-BA82-703CDED014DB}" type="presParOf" srcId="{0F97C81F-FD5A-4975-A262-FDF6C82F1164}" destId="{06A01AFD-786A-4857-B159-ECB87BB7F72B}" srcOrd="0" destOrd="0" presId="urn:microsoft.com/office/officeart/2005/8/layout/lProcess2"/>
    <dgm:cxn modelId="{30BCA9B2-EC56-48ED-8E0F-56F4026752E1}" type="presParOf" srcId="{0F97C81F-FD5A-4975-A262-FDF6C82F1164}" destId="{C109FD8B-AD57-4816-854F-3AC7AE9BC7D3}" srcOrd="1" destOrd="0" presId="urn:microsoft.com/office/officeart/2005/8/layout/lProcess2"/>
    <dgm:cxn modelId="{F7F611F8-4D92-4B6D-9187-D92EB34587D9}" type="presParOf" srcId="{0F97C81F-FD5A-4975-A262-FDF6C82F1164}" destId="{A87199B8-ADA0-4242-8251-DCB8062DFCC6}" srcOrd="2" destOrd="0" presId="urn:microsoft.com/office/officeart/2005/8/layout/lProcess2"/>
    <dgm:cxn modelId="{D22BE760-F7ED-4E42-AE9E-824DB2E72AA5}" type="presParOf" srcId="{A87199B8-ADA0-4242-8251-DCB8062DFCC6}" destId="{E42868B6-7042-4767-91D3-00E853E41218}" srcOrd="0" destOrd="0" presId="urn:microsoft.com/office/officeart/2005/8/layout/lProcess2"/>
    <dgm:cxn modelId="{F61274A5-479B-4FED-849A-B286096DA8FA}" type="presParOf" srcId="{E42868B6-7042-4767-91D3-00E853E41218}" destId="{27098777-93BF-4A33-B8AA-BFCF1950B3FB}"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8D13D4-E010-42AF-A7F7-D54823CDE754}">
      <dsp:nvSpPr>
        <dsp:cNvPr id="0" name=""/>
        <dsp:cNvSpPr/>
      </dsp:nvSpPr>
      <dsp:spPr>
        <a:xfrm>
          <a:off x="0" y="409499"/>
          <a:ext cx="8229600" cy="8154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LPG in India</a:t>
          </a:r>
        </a:p>
      </dsp:txBody>
      <dsp:txXfrm>
        <a:off x="39809" y="449308"/>
        <a:ext cx="8149982" cy="735872"/>
      </dsp:txXfrm>
    </dsp:sp>
    <dsp:sp modelId="{2E6B5963-7A91-42B7-B0EC-9CCFE0387CCE}">
      <dsp:nvSpPr>
        <dsp:cNvPr id="0" name=""/>
        <dsp:cNvSpPr/>
      </dsp:nvSpPr>
      <dsp:spPr>
        <a:xfrm>
          <a:off x="0" y="1322909"/>
          <a:ext cx="8229600" cy="8154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Reluctance in venturing in this field</a:t>
          </a:r>
        </a:p>
      </dsp:txBody>
      <dsp:txXfrm>
        <a:off x="39809" y="1362718"/>
        <a:ext cx="8149982" cy="735872"/>
      </dsp:txXfrm>
    </dsp:sp>
    <dsp:sp modelId="{30238F3C-74CE-4A34-9BE2-696F0FBFB5FC}">
      <dsp:nvSpPr>
        <dsp:cNvPr id="0" name=""/>
        <dsp:cNvSpPr/>
      </dsp:nvSpPr>
      <dsp:spPr>
        <a:xfrm>
          <a:off x="0" y="2236320"/>
          <a:ext cx="8229600" cy="8154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Abundant scope available</a:t>
          </a:r>
        </a:p>
      </dsp:txBody>
      <dsp:txXfrm>
        <a:off x="39809" y="2276129"/>
        <a:ext cx="8149982" cy="735872"/>
      </dsp:txXfrm>
    </dsp:sp>
    <dsp:sp modelId="{8AC83D98-3745-4DCA-8028-F989C37BD177}">
      <dsp:nvSpPr>
        <dsp:cNvPr id="0" name=""/>
        <dsp:cNvSpPr/>
      </dsp:nvSpPr>
      <dsp:spPr>
        <a:xfrm>
          <a:off x="0" y="3149730"/>
          <a:ext cx="8229600" cy="81549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dirty="0"/>
            <a:t>Do not certify unless sure</a:t>
          </a:r>
        </a:p>
      </dsp:txBody>
      <dsp:txXfrm>
        <a:off x="39809" y="3189539"/>
        <a:ext cx="8149982" cy="735872"/>
      </dsp:txXfrm>
    </dsp:sp>
    <dsp:sp modelId="{460B7944-8C12-4B94-B20C-25A6BF3A5B34}">
      <dsp:nvSpPr>
        <dsp:cNvPr id="0" name=""/>
        <dsp:cNvSpPr/>
      </dsp:nvSpPr>
      <dsp:spPr>
        <a:xfrm>
          <a:off x="0" y="3965220"/>
          <a:ext cx="8229600" cy="563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kern="1200" dirty="0"/>
            <a:t>Section 271J</a:t>
          </a:r>
        </a:p>
      </dsp:txBody>
      <dsp:txXfrm>
        <a:off x="0" y="3965220"/>
        <a:ext cx="8229600" cy="5630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947A88-09A1-4B0B-8438-9CD553E8603C}">
      <dsp:nvSpPr>
        <dsp:cNvPr id="0" name=""/>
        <dsp:cNvSpPr/>
      </dsp:nvSpPr>
      <dsp:spPr>
        <a:xfrm>
          <a:off x="941300" y="602"/>
          <a:ext cx="2820888" cy="14104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lang="en-US" sz="3000" kern="1200"/>
            <a:t>Person responsible to deduct tax </a:t>
          </a:r>
        </a:p>
      </dsp:txBody>
      <dsp:txXfrm>
        <a:off x="982610" y="41912"/>
        <a:ext cx="2738268" cy="1327824"/>
      </dsp:txXfrm>
    </dsp:sp>
    <dsp:sp modelId="{8EBC41FA-4CD8-4E8A-95B3-CCE3D07158D9}">
      <dsp:nvSpPr>
        <dsp:cNvPr id="0" name=""/>
        <dsp:cNvSpPr/>
      </dsp:nvSpPr>
      <dsp:spPr>
        <a:xfrm>
          <a:off x="1223389" y="1411046"/>
          <a:ext cx="282088" cy="1057833"/>
        </a:xfrm>
        <a:custGeom>
          <a:avLst/>
          <a:gdLst/>
          <a:ahLst/>
          <a:cxnLst/>
          <a:rect l="0" t="0" r="0" b="0"/>
          <a:pathLst>
            <a:path>
              <a:moveTo>
                <a:pt x="0" y="0"/>
              </a:moveTo>
              <a:lnTo>
                <a:pt x="0" y="1057833"/>
              </a:lnTo>
              <a:lnTo>
                <a:pt x="282088" y="105783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A426BB-8620-4D12-AAC3-9A3FB303F699}">
      <dsp:nvSpPr>
        <dsp:cNvPr id="0" name=""/>
        <dsp:cNvSpPr/>
      </dsp:nvSpPr>
      <dsp:spPr>
        <a:xfrm>
          <a:off x="1505478" y="1763657"/>
          <a:ext cx="2256710" cy="14104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rtl="0">
            <a:lnSpc>
              <a:spcPct val="90000"/>
            </a:lnSpc>
            <a:spcBef>
              <a:spcPct val="0"/>
            </a:spcBef>
            <a:spcAft>
              <a:spcPct val="35000"/>
            </a:spcAft>
            <a:buNone/>
          </a:pPr>
          <a:r>
            <a:rPr lang="en-US" sz="1300" kern="1200"/>
            <a:t>Person as defined in section 2(31) </a:t>
          </a:r>
        </a:p>
      </dsp:txBody>
      <dsp:txXfrm>
        <a:off x="1546788" y="1804967"/>
        <a:ext cx="2174090" cy="1327824"/>
      </dsp:txXfrm>
    </dsp:sp>
    <dsp:sp modelId="{AE3D313D-CD4D-42D1-A5BB-FCFA867CFB83}">
      <dsp:nvSpPr>
        <dsp:cNvPr id="0" name=""/>
        <dsp:cNvSpPr/>
      </dsp:nvSpPr>
      <dsp:spPr>
        <a:xfrm>
          <a:off x="1223389" y="1411046"/>
          <a:ext cx="282088" cy="2820888"/>
        </a:xfrm>
        <a:custGeom>
          <a:avLst/>
          <a:gdLst/>
          <a:ahLst/>
          <a:cxnLst/>
          <a:rect l="0" t="0" r="0" b="0"/>
          <a:pathLst>
            <a:path>
              <a:moveTo>
                <a:pt x="0" y="0"/>
              </a:moveTo>
              <a:lnTo>
                <a:pt x="0" y="2820888"/>
              </a:lnTo>
              <a:lnTo>
                <a:pt x="282088" y="282088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423542-F140-418B-B219-B849D722906F}">
      <dsp:nvSpPr>
        <dsp:cNvPr id="0" name=""/>
        <dsp:cNvSpPr/>
      </dsp:nvSpPr>
      <dsp:spPr>
        <a:xfrm>
          <a:off x="1505478" y="3526713"/>
          <a:ext cx="2256710" cy="14104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t" anchorCtr="0">
          <a:noAutofit/>
        </a:bodyPr>
        <a:lstStyle/>
        <a:p>
          <a:pPr marL="0" lvl="0" indent="0" algn="l" defTabSz="577850" rtl="0">
            <a:lnSpc>
              <a:spcPct val="90000"/>
            </a:lnSpc>
            <a:spcBef>
              <a:spcPct val="0"/>
            </a:spcBef>
            <a:spcAft>
              <a:spcPct val="35000"/>
            </a:spcAft>
            <a:buNone/>
          </a:pPr>
          <a:r>
            <a:rPr lang="en-US" sz="1300" kern="1200"/>
            <a:t>Includes non-residents and foreign companies</a:t>
          </a:r>
        </a:p>
        <a:p>
          <a:pPr marL="57150" lvl="1" indent="-57150" algn="l" defTabSz="444500" rtl="0">
            <a:lnSpc>
              <a:spcPct val="90000"/>
            </a:lnSpc>
            <a:spcBef>
              <a:spcPct val="0"/>
            </a:spcBef>
            <a:spcAft>
              <a:spcPct val="15000"/>
            </a:spcAft>
            <a:buChar char="•"/>
          </a:pPr>
          <a:r>
            <a:rPr lang="en-US" sz="1000" kern="1200"/>
            <a:t>Satellite Television Asia Region Ltd (99 ITD 92)(Mum)</a:t>
          </a:r>
        </a:p>
        <a:p>
          <a:pPr marL="57150" lvl="1" indent="-57150" algn="l" defTabSz="444500" rtl="0">
            <a:lnSpc>
              <a:spcPct val="90000"/>
            </a:lnSpc>
            <a:spcBef>
              <a:spcPct val="0"/>
            </a:spcBef>
            <a:spcAft>
              <a:spcPct val="15000"/>
            </a:spcAft>
            <a:buChar char="•"/>
          </a:pPr>
          <a:r>
            <a:rPr lang="en-US" sz="1000" kern="1200"/>
            <a:t>Vodafone B.V. (SC)</a:t>
          </a:r>
        </a:p>
        <a:p>
          <a:pPr marL="57150" lvl="1" indent="-57150" algn="l" defTabSz="444500" rtl="0">
            <a:lnSpc>
              <a:spcPct val="90000"/>
            </a:lnSpc>
            <a:spcBef>
              <a:spcPct val="0"/>
            </a:spcBef>
            <a:spcAft>
              <a:spcPct val="15000"/>
            </a:spcAft>
            <a:buChar char="•"/>
          </a:pPr>
          <a:r>
            <a:rPr lang="en-US" sz="1000" kern="1200"/>
            <a:t>E-trade Mauritius Ltd (Mum HC)</a:t>
          </a:r>
        </a:p>
      </dsp:txBody>
      <dsp:txXfrm>
        <a:off x="1546788" y="3568023"/>
        <a:ext cx="2174090" cy="1327824"/>
      </dsp:txXfrm>
    </dsp:sp>
    <dsp:sp modelId="{C4CE4169-8547-4952-A5A0-136720CDF506}">
      <dsp:nvSpPr>
        <dsp:cNvPr id="0" name=""/>
        <dsp:cNvSpPr/>
      </dsp:nvSpPr>
      <dsp:spPr>
        <a:xfrm>
          <a:off x="4467411" y="602"/>
          <a:ext cx="2820888" cy="1410444"/>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lang="en-US" sz="3000" kern="1200"/>
            <a:t>On Payments made to non residents</a:t>
          </a:r>
        </a:p>
      </dsp:txBody>
      <dsp:txXfrm>
        <a:off x="4508721" y="41912"/>
        <a:ext cx="2738268" cy="1327824"/>
      </dsp:txXfrm>
    </dsp:sp>
    <dsp:sp modelId="{58AFD337-4D70-4991-AD94-83D0F6991F5F}">
      <dsp:nvSpPr>
        <dsp:cNvPr id="0" name=""/>
        <dsp:cNvSpPr/>
      </dsp:nvSpPr>
      <dsp:spPr>
        <a:xfrm>
          <a:off x="4749499" y="1411046"/>
          <a:ext cx="282088" cy="1057833"/>
        </a:xfrm>
        <a:custGeom>
          <a:avLst/>
          <a:gdLst/>
          <a:ahLst/>
          <a:cxnLst/>
          <a:rect l="0" t="0" r="0" b="0"/>
          <a:pathLst>
            <a:path>
              <a:moveTo>
                <a:pt x="0" y="0"/>
              </a:moveTo>
              <a:lnTo>
                <a:pt x="0" y="1057833"/>
              </a:lnTo>
              <a:lnTo>
                <a:pt x="282088" y="105783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4C8AB0-C2CF-4452-8EA0-6489CB05B69E}">
      <dsp:nvSpPr>
        <dsp:cNvPr id="0" name=""/>
        <dsp:cNvSpPr/>
      </dsp:nvSpPr>
      <dsp:spPr>
        <a:xfrm>
          <a:off x="5031588" y="1763657"/>
          <a:ext cx="2256710" cy="14104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rtl="0">
            <a:lnSpc>
              <a:spcPct val="90000"/>
            </a:lnSpc>
            <a:spcBef>
              <a:spcPct val="0"/>
            </a:spcBef>
            <a:spcAft>
              <a:spcPct val="35000"/>
            </a:spcAft>
            <a:buNone/>
          </a:pPr>
          <a:r>
            <a:rPr lang="en-US" sz="1300" kern="1200"/>
            <a:t>Includes all non residents having presence in India or not</a:t>
          </a:r>
        </a:p>
      </dsp:txBody>
      <dsp:txXfrm>
        <a:off x="5072898" y="1804967"/>
        <a:ext cx="2174090" cy="1327824"/>
      </dsp:txXfrm>
    </dsp:sp>
    <dsp:sp modelId="{78748875-12C8-4003-A9A2-92EF513492E4}">
      <dsp:nvSpPr>
        <dsp:cNvPr id="0" name=""/>
        <dsp:cNvSpPr/>
      </dsp:nvSpPr>
      <dsp:spPr>
        <a:xfrm>
          <a:off x="4749499" y="1411046"/>
          <a:ext cx="282088" cy="2820888"/>
        </a:xfrm>
        <a:custGeom>
          <a:avLst/>
          <a:gdLst/>
          <a:ahLst/>
          <a:cxnLst/>
          <a:rect l="0" t="0" r="0" b="0"/>
          <a:pathLst>
            <a:path>
              <a:moveTo>
                <a:pt x="0" y="0"/>
              </a:moveTo>
              <a:lnTo>
                <a:pt x="0" y="2820888"/>
              </a:lnTo>
              <a:lnTo>
                <a:pt x="282088" y="2820888"/>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6BF973-23E7-407E-AEA3-06C481E1F4B4}">
      <dsp:nvSpPr>
        <dsp:cNvPr id="0" name=""/>
        <dsp:cNvSpPr/>
      </dsp:nvSpPr>
      <dsp:spPr>
        <a:xfrm>
          <a:off x="5031588" y="3526713"/>
          <a:ext cx="2256710" cy="1410444"/>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lvl="0" indent="0" algn="ctr" defTabSz="577850" rtl="0">
            <a:lnSpc>
              <a:spcPct val="90000"/>
            </a:lnSpc>
            <a:spcBef>
              <a:spcPct val="0"/>
            </a:spcBef>
            <a:spcAft>
              <a:spcPct val="35000"/>
            </a:spcAft>
            <a:buNone/>
          </a:pPr>
          <a:r>
            <a:rPr lang="en-US" sz="1300" kern="1200"/>
            <a:t>It does not include RNOR</a:t>
          </a:r>
        </a:p>
      </dsp:txBody>
      <dsp:txXfrm>
        <a:off x="5072898" y="3568023"/>
        <a:ext cx="2174090" cy="1327824"/>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0100EE-521F-41F3-962D-19EC802D9F5F}">
      <dsp:nvSpPr>
        <dsp:cNvPr id="0" name=""/>
        <dsp:cNvSpPr/>
      </dsp:nvSpPr>
      <dsp:spPr>
        <a:xfrm rot="5400000">
          <a:off x="4979265" y="-1860056"/>
          <a:ext cx="1233725" cy="526694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Any sum chargeable under the Act</a:t>
          </a:r>
        </a:p>
        <a:p>
          <a:pPr marL="171450" lvl="1" indent="-171450" algn="l" defTabSz="711200" rtl="0">
            <a:lnSpc>
              <a:spcPct val="90000"/>
            </a:lnSpc>
            <a:spcBef>
              <a:spcPct val="0"/>
            </a:spcBef>
            <a:spcAft>
              <a:spcPct val="15000"/>
            </a:spcAft>
            <a:buChar char="•"/>
          </a:pPr>
          <a:r>
            <a:rPr lang="en-US" sz="1600" kern="1200" dirty="0"/>
            <a:t>Except Salary</a:t>
          </a:r>
        </a:p>
      </dsp:txBody>
      <dsp:txXfrm rot="-5400000">
        <a:off x="2962656" y="216778"/>
        <a:ext cx="5206719" cy="1113275"/>
      </dsp:txXfrm>
    </dsp:sp>
    <dsp:sp modelId="{6AA888D8-626D-42EB-9C0B-CF13E6916EDC}">
      <dsp:nvSpPr>
        <dsp:cNvPr id="0" name=""/>
        <dsp:cNvSpPr/>
      </dsp:nvSpPr>
      <dsp:spPr>
        <a:xfrm>
          <a:off x="0" y="2336"/>
          <a:ext cx="2962656" cy="154215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What are the payments covered?</a:t>
          </a:r>
          <a:endParaRPr lang="en-US" sz="2700" kern="1200"/>
        </a:p>
      </dsp:txBody>
      <dsp:txXfrm>
        <a:off x="75282" y="77618"/>
        <a:ext cx="2812092" cy="1391593"/>
      </dsp:txXfrm>
    </dsp:sp>
    <dsp:sp modelId="{7F996FEA-D086-4829-B699-68DD1654E221}">
      <dsp:nvSpPr>
        <dsp:cNvPr id="0" name=""/>
        <dsp:cNvSpPr/>
      </dsp:nvSpPr>
      <dsp:spPr>
        <a:xfrm rot="5400000">
          <a:off x="4979265" y="-240792"/>
          <a:ext cx="1233725" cy="526694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US" sz="1600" kern="1200" dirty="0"/>
            <a:t>At the time of payment or credit whichever is earlier</a:t>
          </a:r>
        </a:p>
      </dsp:txBody>
      <dsp:txXfrm rot="-5400000">
        <a:off x="2962656" y="1836042"/>
        <a:ext cx="5206719" cy="1113275"/>
      </dsp:txXfrm>
    </dsp:sp>
    <dsp:sp modelId="{1DA00717-6430-4E58-8F1E-904BEBB1E8BE}">
      <dsp:nvSpPr>
        <dsp:cNvPr id="0" name=""/>
        <dsp:cNvSpPr/>
      </dsp:nvSpPr>
      <dsp:spPr>
        <a:xfrm>
          <a:off x="0" y="1621601"/>
          <a:ext cx="2962656" cy="154215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When to deduct tax?</a:t>
          </a:r>
          <a:endParaRPr lang="en-US" sz="2700" kern="1200"/>
        </a:p>
      </dsp:txBody>
      <dsp:txXfrm>
        <a:off x="75282" y="1696883"/>
        <a:ext cx="2812092" cy="1391593"/>
      </dsp:txXfrm>
    </dsp:sp>
    <dsp:sp modelId="{B278D24E-2B3D-4008-9884-8E0DA9F1266A}">
      <dsp:nvSpPr>
        <dsp:cNvPr id="0" name=""/>
        <dsp:cNvSpPr/>
      </dsp:nvSpPr>
      <dsp:spPr>
        <a:xfrm rot="5400000">
          <a:off x="4979265" y="1378472"/>
          <a:ext cx="1233725" cy="526694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US" sz="1600" kern="1200"/>
            <a:t>Lower of the two rates:</a:t>
          </a:r>
        </a:p>
        <a:p>
          <a:pPr marL="342900" lvl="2" indent="-171450" algn="l" defTabSz="711200" rtl="0">
            <a:lnSpc>
              <a:spcPct val="90000"/>
            </a:lnSpc>
            <a:spcBef>
              <a:spcPct val="0"/>
            </a:spcBef>
            <a:spcAft>
              <a:spcPct val="15000"/>
            </a:spcAft>
            <a:buChar char="•"/>
          </a:pPr>
          <a:r>
            <a:rPr lang="en-US" sz="1600" kern="1200"/>
            <a:t>Relevant rates in force; or</a:t>
          </a:r>
        </a:p>
        <a:p>
          <a:pPr marL="342900" lvl="2" indent="-171450" algn="l" defTabSz="711200" rtl="0">
            <a:lnSpc>
              <a:spcPct val="90000"/>
            </a:lnSpc>
            <a:spcBef>
              <a:spcPct val="0"/>
            </a:spcBef>
            <a:spcAft>
              <a:spcPct val="15000"/>
            </a:spcAft>
            <a:buChar char="•"/>
          </a:pPr>
          <a:r>
            <a:rPr lang="en-US" sz="1600" kern="1200"/>
            <a:t>Rates under the Tax Treaty – sec 2(37A)(iii) – Circular No. 728 dt. 30-10-1995</a:t>
          </a:r>
        </a:p>
      </dsp:txBody>
      <dsp:txXfrm rot="-5400000">
        <a:off x="2962656" y="3455307"/>
        <a:ext cx="5206719" cy="1113275"/>
      </dsp:txXfrm>
    </dsp:sp>
    <dsp:sp modelId="{F111DBB9-EE14-4EC9-A4F3-BCCB0AD67850}">
      <dsp:nvSpPr>
        <dsp:cNvPr id="0" name=""/>
        <dsp:cNvSpPr/>
      </dsp:nvSpPr>
      <dsp:spPr>
        <a:xfrm>
          <a:off x="0" y="3240866"/>
          <a:ext cx="2962656" cy="1542157"/>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What rate to apply?</a:t>
          </a:r>
          <a:endParaRPr lang="en-US" sz="2700" kern="1200"/>
        </a:p>
      </dsp:txBody>
      <dsp:txXfrm>
        <a:off x="75282" y="3316148"/>
        <a:ext cx="2812092" cy="139159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21EFA1-B3B8-489C-8D07-559479602797}">
      <dsp:nvSpPr>
        <dsp:cNvPr id="0" name=""/>
        <dsp:cNvSpPr/>
      </dsp:nvSpPr>
      <dsp:spPr>
        <a:xfrm>
          <a:off x="0" y="32670"/>
          <a:ext cx="8382000" cy="83422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t>Section 4(2) – “chargeable” </a:t>
          </a:r>
        </a:p>
      </dsp:txBody>
      <dsp:txXfrm>
        <a:off x="40724" y="73394"/>
        <a:ext cx="8300552" cy="752780"/>
      </dsp:txXfrm>
    </dsp:sp>
    <dsp:sp modelId="{CFF280E6-AD1B-4AFD-A7B3-8FB2718A5008}">
      <dsp:nvSpPr>
        <dsp:cNvPr id="0" name=""/>
        <dsp:cNvSpPr/>
      </dsp:nvSpPr>
      <dsp:spPr>
        <a:xfrm>
          <a:off x="0" y="927379"/>
          <a:ext cx="8382000" cy="83422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t>Section 195 </a:t>
          </a:r>
          <a:r>
            <a:rPr lang="en-US" sz="2100" u="sng" kern="1200"/>
            <a:t>not</a:t>
          </a:r>
          <a:r>
            <a:rPr lang="en-US" sz="2100" kern="1200"/>
            <a:t> a charging but a machinery provision to give effect to Section 4(2). Eli Lily’s case (312 ITR 225)(SC)</a:t>
          </a:r>
        </a:p>
      </dsp:txBody>
      <dsp:txXfrm>
        <a:off x="40724" y="968103"/>
        <a:ext cx="8300552" cy="752780"/>
      </dsp:txXfrm>
    </dsp:sp>
    <dsp:sp modelId="{BAE9421A-2A43-4275-92C3-ED7D49D741CD}">
      <dsp:nvSpPr>
        <dsp:cNvPr id="0" name=""/>
        <dsp:cNvSpPr/>
      </dsp:nvSpPr>
      <dsp:spPr>
        <a:xfrm>
          <a:off x="0" y="1822087"/>
          <a:ext cx="8382000" cy="83422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t>Withholding tax is an offshoot of chargeability - not independent of it. </a:t>
          </a:r>
        </a:p>
      </dsp:txBody>
      <dsp:txXfrm>
        <a:off x="40724" y="1862811"/>
        <a:ext cx="8300552" cy="752780"/>
      </dsp:txXfrm>
    </dsp:sp>
    <dsp:sp modelId="{04F6A7B2-1BC7-449A-B94F-844B9150B819}">
      <dsp:nvSpPr>
        <dsp:cNvPr id="0" name=""/>
        <dsp:cNvSpPr/>
      </dsp:nvSpPr>
      <dsp:spPr>
        <a:xfrm>
          <a:off x="0" y="2716795"/>
          <a:ext cx="8382000" cy="834228"/>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t>Whether payer is under obligation to withhold tax , even if the receipt is not taxable in the hands of the payee?</a:t>
          </a:r>
        </a:p>
      </dsp:txBody>
      <dsp:txXfrm>
        <a:off x="40724" y="2757519"/>
        <a:ext cx="8300552" cy="752780"/>
      </dsp:txXfrm>
    </dsp:sp>
    <dsp:sp modelId="{FE820212-95C8-4D5E-8CF4-D74D8E2C49F8}">
      <dsp:nvSpPr>
        <dsp:cNvPr id="0" name=""/>
        <dsp:cNvSpPr/>
      </dsp:nvSpPr>
      <dsp:spPr>
        <a:xfrm>
          <a:off x="0" y="3551024"/>
          <a:ext cx="8382000" cy="1369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129"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en-GB" sz="1600" kern="1200"/>
            <a:t>G. E. India Technologies v. CIT  (327 ITR 456)(SC)</a:t>
          </a:r>
          <a:endParaRPr lang="en-US" sz="1600" kern="1200"/>
        </a:p>
        <a:p>
          <a:pPr marL="171450" lvl="1" indent="-171450" algn="l" defTabSz="711200" rtl="0">
            <a:lnSpc>
              <a:spcPct val="90000"/>
            </a:lnSpc>
            <a:spcBef>
              <a:spcPct val="0"/>
            </a:spcBef>
            <a:spcAft>
              <a:spcPct val="20000"/>
            </a:spcAft>
            <a:buChar char="•"/>
          </a:pPr>
          <a:r>
            <a:rPr lang="en-GB" sz="1600" kern="1200"/>
            <a:t>Cooper Engineering v CIT (68 ITR 457)</a:t>
          </a:r>
          <a:r>
            <a:rPr lang="en-US" sz="1600" kern="1200"/>
            <a:t> (Bom)</a:t>
          </a:r>
        </a:p>
        <a:p>
          <a:pPr marL="171450" lvl="1" indent="-171450" algn="l" defTabSz="711200" rtl="0">
            <a:lnSpc>
              <a:spcPct val="90000"/>
            </a:lnSpc>
            <a:spcBef>
              <a:spcPct val="0"/>
            </a:spcBef>
            <a:spcAft>
              <a:spcPct val="20000"/>
            </a:spcAft>
            <a:buChar char="•"/>
          </a:pPr>
          <a:r>
            <a:rPr lang="en-US" sz="1600" kern="1200"/>
            <a:t>Transmission Corporation’s case (239 ITR 587) (SC).</a:t>
          </a:r>
        </a:p>
        <a:p>
          <a:pPr marL="171450" lvl="1" indent="-171450" algn="l" defTabSz="711200" rtl="0">
            <a:lnSpc>
              <a:spcPct val="90000"/>
            </a:lnSpc>
            <a:spcBef>
              <a:spcPct val="0"/>
            </a:spcBef>
            <a:spcAft>
              <a:spcPct val="20000"/>
            </a:spcAft>
            <a:buChar char="•"/>
          </a:pPr>
          <a:r>
            <a:rPr lang="en-GB" sz="1600" kern="1200"/>
            <a:t>Vijay Ship Breaking Corporation v. CIT (314 ITR 309)</a:t>
          </a:r>
          <a:r>
            <a:rPr lang="en-US" sz="1600" kern="1200"/>
            <a:t> </a:t>
          </a:r>
        </a:p>
        <a:p>
          <a:pPr marL="171450" lvl="1" indent="-171450" algn="l" defTabSz="711200" rtl="0">
            <a:lnSpc>
              <a:spcPct val="90000"/>
            </a:lnSpc>
            <a:spcBef>
              <a:spcPct val="0"/>
            </a:spcBef>
            <a:spcAft>
              <a:spcPct val="20000"/>
            </a:spcAft>
            <a:buChar char="•"/>
          </a:pPr>
          <a:r>
            <a:rPr lang="en-US" sz="1600" kern="1200"/>
            <a:t>Maharashtra State  Electricity Board v. DCIT (90 ITD 793)</a:t>
          </a:r>
        </a:p>
      </dsp:txBody>
      <dsp:txXfrm>
        <a:off x="0" y="3551024"/>
        <a:ext cx="8382000" cy="136930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86F9F1-57FC-4380-BB25-7B11DD279B1B}">
      <dsp:nvSpPr>
        <dsp:cNvPr id="0" name=""/>
        <dsp:cNvSpPr/>
      </dsp:nvSpPr>
      <dsp:spPr>
        <a:xfrm rot="5400000">
          <a:off x="4632686" y="-1429109"/>
          <a:ext cx="1926883" cy="526694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a:t>Where payment was not chargeable to tax, no tax is deductible even though no application was made to AO</a:t>
          </a:r>
        </a:p>
      </dsp:txBody>
      <dsp:txXfrm rot="-5400000">
        <a:off x="2962656" y="334984"/>
        <a:ext cx="5172881" cy="1738757"/>
      </dsp:txXfrm>
    </dsp:sp>
    <dsp:sp modelId="{AF75ABD7-65A4-4DC1-8E47-06C403BE3922}">
      <dsp:nvSpPr>
        <dsp:cNvPr id="0" name=""/>
        <dsp:cNvSpPr/>
      </dsp:nvSpPr>
      <dsp:spPr>
        <a:xfrm>
          <a:off x="0" y="60"/>
          <a:ext cx="2962656" cy="24086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a:t>GE India Technology Centre 327 ITR 456 SC</a:t>
          </a:r>
        </a:p>
      </dsp:txBody>
      <dsp:txXfrm>
        <a:off x="117578" y="117638"/>
        <a:ext cx="2727500" cy="2173448"/>
      </dsp:txXfrm>
    </dsp:sp>
    <dsp:sp modelId="{DA779C6C-7CCB-43DD-81AE-6424EF786D03}">
      <dsp:nvSpPr>
        <dsp:cNvPr id="0" name=""/>
        <dsp:cNvSpPr/>
      </dsp:nvSpPr>
      <dsp:spPr>
        <a:xfrm rot="5400000">
          <a:off x="4632686" y="1099925"/>
          <a:ext cx="1926883" cy="526694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en-US" sz="2600" kern="1200"/>
            <a:t>Only income component to be determined and taxed</a:t>
          </a:r>
        </a:p>
      </dsp:txBody>
      <dsp:txXfrm rot="-5400000">
        <a:off x="2962656" y="2864019"/>
        <a:ext cx="5172881" cy="1738757"/>
      </dsp:txXfrm>
    </dsp:sp>
    <dsp:sp modelId="{ED038FBA-7E59-4F79-837A-D142BD055B5A}">
      <dsp:nvSpPr>
        <dsp:cNvPr id="0" name=""/>
        <dsp:cNvSpPr/>
      </dsp:nvSpPr>
      <dsp:spPr>
        <a:xfrm>
          <a:off x="0" y="2529095"/>
          <a:ext cx="2962656" cy="2408604"/>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a:t>CBDT Instruction 2/2014</a:t>
          </a:r>
        </a:p>
      </dsp:txBody>
      <dsp:txXfrm>
        <a:off x="117578" y="2646673"/>
        <a:ext cx="2727500" cy="217344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73008-22A3-4993-B387-5E81D739C004}">
      <dsp:nvSpPr>
        <dsp:cNvPr id="0" name=""/>
        <dsp:cNvSpPr/>
      </dsp:nvSpPr>
      <dsp:spPr>
        <a:xfrm>
          <a:off x="3601812" y="1878583"/>
          <a:ext cx="719588" cy="773557"/>
        </a:xfrm>
        <a:custGeom>
          <a:avLst/>
          <a:gdLst/>
          <a:ahLst/>
          <a:cxnLst/>
          <a:rect l="0" t="0" r="0" b="0"/>
          <a:pathLst>
            <a:path>
              <a:moveTo>
                <a:pt x="0" y="0"/>
              </a:moveTo>
              <a:lnTo>
                <a:pt x="359794" y="0"/>
              </a:lnTo>
              <a:lnTo>
                <a:pt x="359794" y="773557"/>
              </a:lnTo>
              <a:lnTo>
                <a:pt x="719588" y="773557"/>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862D63-66F4-455E-9374-B368C1010462}">
      <dsp:nvSpPr>
        <dsp:cNvPr id="0" name=""/>
        <dsp:cNvSpPr/>
      </dsp:nvSpPr>
      <dsp:spPr>
        <a:xfrm>
          <a:off x="3601812" y="1105025"/>
          <a:ext cx="719588" cy="773557"/>
        </a:xfrm>
        <a:custGeom>
          <a:avLst/>
          <a:gdLst/>
          <a:ahLst/>
          <a:cxnLst/>
          <a:rect l="0" t="0" r="0" b="0"/>
          <a:pathLst>
            <a:path>
              <a:moveTo>
                <a:pt x="0" y="773557"/>
              </a:moveTo>
              <a:lnTo>
                <a:pt x="359794" y="773557"/>
              </a:lnTo>
              <a:lnTo>
                <a:pt x="359794" y="0"/>
              </a:lnTo>
              <a:lnTo>
                <a:pt x="719588" y="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85CD75E-E53F-45B8-882B-5B26749B9273}">
      <dsp:nvSpPr>
        <dsp:cNvPr id="0" name=""/>
        <dsp:cNvSpPr/>
      </dsp:nvSpPr>
      <dsp:spPr>
        <a:xfrm>
          <a:off x="3868" y="1329897"/>
          <a:ext cx="3597943" cy="109737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0">
            <a:lnSpc>
              <a:spcPct val="90000"/>
            </a:lnSpc>
            <a:spcBef>
              <a:spcPct val="0"/>
            </a:spcBef>
            <a:spcAft>
              <a:spcPct val="35000"/>
            </a:spcAft>
            <a:buNone/>
          </a:pPr>
          <a:r>
            <a:rPr lang="en-US" sz="1900" kern="1200" dirty="0"/>
            <a:t>B</a:t>
          </a:r>
          <a:r>
            <a:rPr lang="en-US" sz="1900" b="1" kern="1200" dirty="0"/>
            <a:t>eneficial of </a:t>
          </a:r>
          <a:endParaRPr lang="en-US" sz="1900" kern="1200" dirty="0"/>
        </a:p>
      </dsp:txBody>
      <dsp:txXfrm>
        <a:off x="3868" y="1329897"/>
        <a:ext cx="3597943" cy="1097372"/>
      </dsp:txXfrm>
    </dsp:sp>
    <dsp:sp modelId="{0BFB8640-6C68-48EA-9A41-9749BC2D7C0E}">
      <dsp:nvSpPr>
        <dsp:cNvPr id="0" name=""/>
        <dsp:cNvSpPr/>
      </dsp:nvSpPr>
      <dsp:spPr>
        <a:xfrm>
          <a:off x="4321400" y="556339"/>
          <a:ext cx="3597943" cy="109737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0">
            <a:lnSpc>
              <a:spcPct val="90000"/>
            </a:lnSpc>
            <a:spcBef>
              <a:spcPct val="0"/>
            </a:spcBef>
            <a:spcAft>
              <a:spcPct val="35000"/>
            </a:spcAft>
            <a:buNone/>
          </a:pPr>
          <a:r>
            <a:rPr lang="en-US" sz="1900" b="1" kern="1200"/>
            <a:t>Income tax Act or</a:t>
          </a:r>
          <a:endParaRPr lang="en-US" sz="1900" kern="1200"/>
        </a:p>
      </dsp:txBody>
      <dsp:txXfrm>
        <a:off x="4321400" y="556339"/>
        <a:ext cx="3597943" cy="1097372"/>
      </dsp:txXfrm>
    </dsp:sp>
    <dsp:sp modelId="{2775FDF2-AB12-41F0-9A66-74BBFDB64C27}">
      <dsp:nvSpPr>
        <dsp:cNvPr id="0" name=""/>
        <dsp:cNvSpPr/>
      </dsp:nvSpPr>
      <dsp:spPr>
        <a:xfrm>
          <a:off x="4321400" y="2103455"/>
          <a:ext cx="3597943" cy="1097372"/>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0">
            <a:lnSpc>
              <a:spcPct val="90000"/>
            </a:lnSpc>
            <a:spcBef>
              <a:spcPct val="0"/>
            </a:spcBef>
            <a:spcAft>
              <a:spcPct val="35000"/>
            </a:spcAft>
            <a:buNone/>
          </a:pPr>
          <a:r>
            <a:rPr lang="en-US" sz="1900" b="1" kern="1200"/>
            <a:t>DTAA </a:t>
          </a:r>
          <a:endParaRPr lang="en-US" sz="1900" kern="1200"/>
        </a:p>
      </dsp:txBody>
      <dsp:txXfrm>
        <a:off x="4321400" y="2103455"/>
        <a:ext cx="3597943" cy="1097372"/>
      </dsp:txXfrm>
    </dsp:sp>
    <dsp:sp modelId="{F301BAB8-EA71-43CA-9343-548199B81194}">
      <dsp:nvSpPr>
        <dsp:cNvPr id="0" name=""/>
        <dsp:cNvSpPr/>
      </dsp:nvSpPr>
      <dsp:spPr>
        <a:xfrm>
          <a:off x="3868" y="2877012"/>
          <a:ext cx="3597943" cy="109737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rtl="0">
            <a:lnSpc>
              <a:spcPct val="90000"/>
            </a:lnSpc>
            <a:spcBef>
              <a:spcPct val="0"/>
            </a:spcBef>
            <a:spcAft>
              <a:spcPct val="35000"/>
            </a:spcAft>
            <a:buNone/>
          </a:pPr>
          <a:r>
            <a:rPr lang="en-US" sz="1900" kern="1200" dirty="0"/>
            <a:t>However for availing benefit of DTAA it is compulsory to </a:t>
          </a:r>
          <a:r>
            <a:rPr lang="en-US" sz="1900" b="1" u="sng" kern="1200" dirty="0"/>
            <a:t>obtain TRC </a:t>
          </a:r>
          <a:r>
            <a:rPr lang="en-US" sz="1900" kern="1200" dirty="0"/>
            <a:t>of the Payee Non Resident</a:t>
          </a:r>
        </a:p>
      </dsp:txBody>
      <dsp:txXfrm>
        <a:off x="3868" y="2877012"/>
        <a:ext cx="3597943" cy="109737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0FF457-C330-490E-88E6-7F359167BC48}">
      <dsp:nvSpPr>
        <dsp:cNvPr id="0" name=""/>
        <dsp:cNvSpPr/>
      </dsp:nvSpPr>
      <dsp:spPr>
        <a:xfrm>
          <a:off x="0" y="126764"/>
          <a:ext cx="8229600"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Tax Residency Certificate / Form 10F</a:t>
          </a:r>
        </a:p>
      </dsp:txBody>
      <dsp:txXfrm>
        <a:off x="21075" y="147839"/>
        <a:ext cx="8187450" cy="389580"/>
      </dsp:txXfrm>
    </dsp:sp>
    <dsp:sp modelId="{34C50FA1-85EF-46A6-958E-16CF16FDFAFB}">
      <dsp:nvSpPr>
        <dsp:cNvPr id="0" name=""/>
        <dsp:cNvSpPr/>
      </dsp:nvSpPr>
      <dsp:spPr>
        <a:xfrm>
          <a:off x="0" y="610334"/>
          <a:ext cx="8229600"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TRC mandatory for claiming Treaty Benefits S.90(4)</a:t>
          </a:r>
        </a:p>
      </dsp:txBody>
      <dsp:txXfrm>
        <a:off x="21075" y="631409"/>
        <a:ext cx="8187450" cy="389580"/>
      </dsp:txXfrm>
    </dsp:sp>
    <dsp:sp modelId="{306A74F7-9F16-4115-BE9A-8170911B4A8C}">
      <dsp:nvSpPr>
        <dsp:cNvPr id="0" name=""/>
        <dsp:cNvSpPr/>
      </dsp:nvSpPr>
      <dsp:spPr>
        <a:xfrm>
          <a:off x="0" y="1093904"/>
          <a:ext cx="8229600"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Rule 21AB</a:t>
          </a:r>
        </a:p>
      </dsp:txBody>
      <dsp:txXfrm>
        <a:off x="21075" y="1114979"/>
        <a:ext cx="8187450" cy="389580"/>
      </dsp:txXfrm>
    </dsp:sp>
    <dsp:sp modelId="{4D768565-2BAD-4377-9332-9CAE235C5AC7}">
      <dsp:nvSpPr>
        <dsp:cNvPr id="0" name=""/>
        <dsp:cNvSpPr/>
      </dsp:nvSpPr>
      <dsp:spPr>
        <a:xfrm>
          <a:off x="0" y="1525634"/>
          <a:ext cx="8229600" cy="4843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a:t>Prescribed format – Difficult to obtain</a:t>
          </a:r>
        </a:p>
        <a:p>
          <a:pPr marL="114300" lvl="1" indent="-114300" algn="l" defTabSz="622300" rtl="0">
            <a:lnSpc>
              <a:spcPct val="90000"/>
            </a:lnSpc>
            <a:spcBef>
              <a:spcPct val="0"/>
            </a:spcBef>
            <a:spcAft>
              <a:spcPct val="20000"/>
            </a:spcAft>
            <a:buChar char="•"/>
          </a:pPr>
          <a:r>
            <a:rPr lang="en-US" sz="1400" kern="1200" dirty="0"/>
            <a:t>Amended to have prescribed details in TRC</a:t>
          </a:r>
        </a:p>
      </dsp:txBody>
      <dsp:txXfrm>
        <a:off x="0" y="1525634"/>
        <a:ext cx="8229600" cy="484380"/>
      </dsp:txXfrm>
    </dsp:sp>
    <dsp:sp modelId="{87010F5A-2294-4A69-80B3-5F13CF612FBC}">
      <dsp:nvSpPr>
        <dsp:cNvPr id="0" name=""/>
        <dsp:cNvSpPr/>
      </dsp:nvSpPr>
      <dsp:spPr>
        <a:xfrm>
          <a:off x="0" y="2010015"/>
          <a:ext cx="8229600"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Form 10F</a:t>
          </a:r>
        </a:p>
      </dsp:txBody>
      <dsp:txXfrm>
        <a:off x="21075" y="2031090"/>
        <a:ext cx="8187450" cy="389580"/>
      </dsp:txXfrm>
    </dsp:sp>
    <dsp:sp modelId="{C2BED9D3-EF89-4774-8001-8403C6688616}">
      <dsp:nvSpPr>
        <dsp:cNvPr id="0" name=""/>
        <dsp:cNvSpPr/>
      </dsp:nvSpPr>
      <dsp:spPr>
        <a:xfrm>
          <a:off x="0" y="2441745"/>
          <a:ext cx="8229600" cy="19375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rtl="0">
            <a:lnSpc>
              <a:spcPct val="90000"/>
            </a:lnSpc>
            <a:spcBef>
              <a:spcPct val="0"/>
            </a:spcBef>
            <a:spcAft>
              <a:spcPct val="20000"/>
            </a:spcAft>
            <a:buChar char="•"/>
          </a:pPr>
          <a:r>
            <a:rPr lang="en-US" sz="1400" kern="1200" dirty="0"/>
            <a:t>• Self Declaration by NR</a:t>
          </a:r>
        </a:p>
        <a:p>
          <a:pPr marL="114300" lvl="1" indent="-114300" algn="l" defTabSz="622300" rtl="0">
            <a:lnSpc>
              <a:spcPct val="90000"/>
            </a:lnSpc>
            <a:spcBef>
              <a:spcPct val="0"/>
            </a:spcBef>
            <a:spcAft>
              <a:spcPct val="20000"/>
            </a:spcAft>
            <a:buChar char="•"/>
          </a:pPr>
          <a:r>
            <a:rPr lang="en-US" sz="1400" kern="1200" dirty="0"/>
            <a:t>• Information to be provided</a:t>
          </a:r>
        </a:p>
        <a:p>
          <a:pPr marL="114300" lvl="1" indent="-114300" algn="l" defTabSz="622300" rtl="0">
            <a:lnSpc>
              <a:spcPct val="90000"/>
            </a:lnSpc>
            <a:spcBef>
              <a:spcPct val="0"/>
            </a:spcBef>
            <a:spcAft>
              <a:spcPct val="20000"/>
            </a:spcAft>
            <a:buChar char="•"/>
          </a:pPr>
          <a:r>
            <a:rPr lang="en-US" sz="1400" kern="1200" dirty="0"/>
            <a:t>• Status of taxpayer (Individual/Company/firm)</a:t>
          </a:r>
        </a:p>
        <a:p>
          <a:pPr marL="114300" lvl="1" indent="-114300" algn="l" defTabSz="622300" rtl="0">
            <a:lnSpc>
              <a:spcPct val="90000"/>
            </a:lnSpc>
            <a:spcBef>
              <a:spcPct val="0"/>
            </a:spcBef>
            <a:spcAft>
              <a:spcPct val="20000"/>
            </a:spcAft>
            <a:buChar char="•"/>
          </a:pPr>
          <a:r>
            <a:rPr lang="en-US" sz="1400" kern="1200" dirty="0"/>
            <a:t>• Nationality or Country</a:t>
          </a:r>
        </a:p>
        <a:p>
          <a:pPr marL="114300" lvl="1" indent="-114300" algn="l" defTabSz="622300" rtl="0">
            <a:lnSpc>
              <a:spcPct val="90000"/>
            </a:lnSpc>
            <a:spcBef>
              <a:spcPct val="0"/>
            </a:spcBef>
            <a:spcAft>
              <a:spcPct val="20000"/>
            </a:spcAft>
            <a:buChar char="•"/>
          </a:pPr>
          <a:r>
            <a:rPr lang="en-US" sz="1400" kern="1200" dirty="0"/>
            <a:t>• Taxpayers tax identification no.</a:t>
          </a:r>
        </a:p>
        <a:p>
          <a:pPr marL="114300" lvl="1" indent="-114300" algn="l" defTabSz="622300" rtl="0">
            <a:lnSpc>
              <a:spcPct val="90000"/>
            </a:lnSpc>
            <a:spcBef>
              <a:spcPct val="0"/>
            </a:spcBef>
            <a:spcAft>
              <a:spcPct val="20000"/>
            </a:spcAft>
            <a:buChar char="•"/>
          </a:pPr>
          <a:r>
            <a:rPr lang="en-US" sz="1400" kern="1200" dirty="0"/>
            <a:t>• If no such no. then a unique number used to identified by Govt.</a:t>
          </a:r>
        </a:p>
        <a:p>
          <a:pPr marL="114300" lvl="1" indent="-114300" algn="l" defTabSz="622300" rtl="0">
            <a:lnSpc>
              <a:spcPct val="90000"/>
            </a:lnSpc>
            <a:spcBef>
              <a:spcPct val="0"/>
            </a:spcBef>
            <a:spcAft>
              <a:spcPct val="20000"/>
            </a:spcAft>
            <a:buChar char="•"/>
          </a:pPr>
          <a:r>
            <a:rPr lang="en-US" sz="1400" kern="1200" dirty="0"/>
            <a:t>• Period of residential status</a:t>
          </a:r>
        </a:p>
        <a:p>
          <a:pPr marL="114300" lvl="1" indent="-114300" algn="l" defTabSz="622300" rtl="0">
            <a:lnSpc>
              <a:spcPct val="90000"/>
            </a:lnSpc>
            <a:spcBef>
              <a:spcPct val="0"/>
            </a:spcBef>
            <a:spcAft>
              <a:spcPct val="20000"/>
            </a:spcAft>
            <a:buChar char="•"/>
          </a:pPr>
          <a:r>
            <a:rPr lang="en-US" sz="1400" kern="1200" dirty="0"/>
            <a:t>• Address</a:t>
          </a:r>
        </a:p>
      </dsp:txBody>
      <dsp:txXfrm>
        <a:off x="0" y="2441745"/>
        <a:ext cx="8229600" cy="1937520"/>
      </dsp:txXfrm>
    </dsp:sp>
    <dsp:sp modelId="{0EA18426-6947-4988-8110-958AB2EA6F75}">
      <dsp:nvSpPr>
        <dsp:cNvPr id="0" name=""/>
        <dsp:cNvSpPr/>
      </dsp:nvSpPr>
      <dsp:spPr>
        <a:xfrm>
          <a:off x="0" y="4379265"/>
          <a:ext cx="8229600" cy="43173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rtl="0">
            <a:lnSpc>
              <a:spcPct val="90000"/>
            </a:lnSpc>
            <a:spcBef>
              <a:spcPct val="0"/>
            </a:spcBef>
            <a:spcAft>
              <a:spcPct val="35000"/>
            </a:spcAft>
            <a:buNone/>
          </a:pPr>
          <a:r>
            <a:rPr lang="en-US" sz="1800" kern="1200" dirty="0"/>
            <a:t>Form 10FA – TRC from Indian Government</a:t>
          </a:r>
        </a:p>
      </dsp:txBody>
      <dsp:txXfrm>
        <a:off x="21075" y="4400340"/>
        <a:ext cx="8187450" cy="3895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5222C-CC5B-46E8-ACAF-766233241ED5}">
      <dsp:nvSpPr>
        <dsp:cNvPr id="0" name=""/>
        <dsp:cNvSpPr/>
      </dsp:nvSpPr>
      <dsp:spPr>
        <a:xfrm>
          <a:off x="0" y="73305"/>
          <a:ext cx="8229600" cy="2551229"/>
        </a:xfrm>
        <a:prstGeom prst="rect">
          <a:avLst/>
        </a:prstGeom>
        <a:solidFill>
          <a:schemeClr val="dk2">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2712" tIns="207264" rIns="362712" bIns="207264" numCol="1" spcCol="1270" anchor="ctr" anchorCtr="0">
          <a:noAutofit/>
        </a:bodyPr>
        <a:lstStyle/>
        <a:p>
          <a:pPr marL="0" lvl="0" indent="0" algn="just" defTabSz="2266950">
            <a:lnSpc>
              <a:spcPct val="90000"/>
            </a:lnSpc>
            <a:spcBef>
              <a:spcPct val="0"/>
            </a:spcBef>
            <a:spcAft>
              <a:spcPct val="35000"/>
            </a:spcAft>
            <a:buNone/>
          </a:pPr>
          <a:r>
            <a:rPr lang="en-US" sz="5100" kern="1200" dirty="0"/>
            <a:t>Whether treaty benefit should be denied if TRC is not furnished?</a:t>
          </a:r>
          <a:endParaRPr lang="en-IN" sz="5100" kern="1200" dirty="0"/>
        </a:p>
      </dsp:txBody>
      <dsp:txXfrm>
        <a:off x="0" y="73305"/>
        <a:ext cx="8229600" cy="2551229"/>
      </dsp:txXfrm>
    </dsp:sp>
    <dsp:sp modelId="{515DD8F4-CED2-412B-BD22-4D2B975814EB}">
      <dsp:nvSpPr>
        <dsp:cNvPr id="0" name=""/>
        <dsp:cNvSpPr/>
      </dsp:nvSpPr>
      <dsp:spPr>
        <a:xfrm>
          <a:off x="0" y="2624535"/>
          <a:ext cx="8229600" cy="2239920"/>
        </a:xfrm>
        <a:prstGeom prst="rect">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just" defTabSz="1422400">
            <a:lnSpc>
              <a:spcPct val="90000"/>
            </a:lnSpc>
            <a:spcBef>
              <a:spcPct val="0"/>
            </a:spcBef>
            <a:spcAft>
              <a:spcPct val="15000"/>
            </a:spcAft>
            <a:buChar char="•"/>
          </a:pPr>
          <a:r>
            <a:rPr lang="en-US" sz="3200" kern="1200" dirty="0"/>
            <a:t>Ahmedabad Tribunal Decision - </a:t>
          </a:r>
          <a:r>
            <a:rPr lang="en-US" sz="3200" kern="1200" dirty="0" err="1"/>
            <a:t>Skaps</a:t>
          </a:r>
          <a:r>
            <a:rPr lang="en-US" sz="3200" kern="1200" dirty="0"/>
            <a:t> Industries India (P.) Ltd. [2018] 94 taxmann.com 448 – </a:t>
          </a:r>
          <a:endParaRPr lang="en-IN" sz="3200" kern="1200" dirty="0"/>
        </a:p>
      </dsp:txBody>
      <dsp:txXfrm>
        <a:off x="0" y="2624535"/>
        <a:ext cx="8229600" cy="22399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A8311F-695D-493A-A587-69CEE2216817}">
      <dsp:nvSpPr>
        <dsp:cNvPr id="0" name=""/>
        <dsp:cNvSpPr/>
      </dsp:nvSpPr>
      <dsp:spPr>
        <a:xfrm>
          <a:off x="3094" y="200499"/>
          <a:ext cx="1860500" cy="616900"/>
        </a:xfrm>
        <a:prstGeom prst="rect">
          <a:avLst/>
        </a:prstGeom>
        <a:solidFill>
          <a:schemeClr val="accent2">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en-US" sz="1700" kern="1200" dirty="0"/>
            <a:t>In India</a:t>
          </a:r>
        </a:p>
      </dsp:txBody>
      <dsp:txXfrm>
        <a:off x="3094" y="200499"/>
        <a:ext cx="1860500" cy="616900"/>
      </dsp:txXfrm>
    </dsp:sp>
    <dsp:sp modelId="{80582395-BF4D-4198-8C17-D538706F21AB}">
      <dsp:nvSpPr>
        <dsp:cNvPr id="0" name=""/>
        <dsp:cNvSpPr/>
      </dsp:nvSpPr>
      <dsp:spPr>
        <a:xfrm>
          <a:off x="3094" y="817400"/>
          <a:ext cx="1860500" cy="3919860"/>
        </a:xfrm>
        <a:prstGeom prst="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US" sz="1700" kern="1200" dirty="0"/>
            <a:t>Through </a:t>
          </a:r>
          <a:r>
            <a:rPr lang="en-US" sz="1700" b="1" i="1" kern="1200" dirty="0"/>
            <a:t>business connection</a:t>
          </a:r>
        </a:p>
        <a:p>
          <a:pPr marL="171450" lvl="1" indent="-171450" algn="l" defTabSz="755650" rtl="0">
            <a:lnSpc>
              <a:spcPct val="90000"/>
            </a:lnSpc>
            <a:spcBef>
              <a:spcPct val="0"/>
            </a:spcBef>
            <a:spcAft>
              <a:spcPct val="15000"/>
            </a:spcAft>
            <a:buChar char="•"/>
          </a:pPr>
          <a:r>
            <a:rPr lang="en-US" sz="1700" kern="1200" dirty="0"/>
            <a:t>Through or </a:t>
          </a:r>
          <a:r>
            <a:rPr lang="en-US" sz="1700" b="1" i="1" kern="1200" dirty="0"/>
            <a:t>from any property</a:t>
          </a:r>
        </a:p>
        <a:p>
          <a:pPr marL="171450" lvl="1" indent="-171450" algn="l" defTabSz="755650" rtl="0">
            <a:lnSpc>
              <a:spcPct val="90000"/>
            </a:lnSpc>
            <a:spcBef>
              <a:spcPct val="0"/>
            </a:spcBef>
            <a:spcAft>
              <a:spcPct val="15000"/>
            </a:spcAft>
            <a:buChar char="•"/>
          </a:pPr>
          <a:r>
            <a:rPr lang="en-US" sz="1700" kern="1200" dirty="0"/>
            <a:t>Through or from any </a:t>
          </a:r>
          <a:r>
            <a:rPr lang="en-US" sz="1700" b="1" i="1" kern="1200" dirty="0"/>
            <a:t>asset or source </a:t>
          </a:r>
        </a:p>
        <a:p>
          <a:pPr marL="171450" lvl="1" indent="-171450" algn="l" defTabSz="755650" rtl="0">
            <a:lnSpc>
              <a:spcPct val="90000"/>
            </a:lnSpc>
            <a:spcBef>
              <a:spcPct val="0"/>
            </a:spcBef>
            <a:spcAft>
              <a:spcPct val="15000"/>
            </a:spcAft>
            <a:buChar char="•"/>
          </a:pPr>
          <a:r>
            <a:rPr lang="en-US" sz="1700" kern="1200" dirty="0"/>
            <a:t>Through </a:t>
          </a:r>
          <a:r>
            <a:rPr lang="en-US" sz="1700" b="1" u="sng" kern="1200" dirty="0"/>
            <a:t>transfer</a:t>
          </a:r>
          <a:r>
            <a:rPr lang="en-US" sz="1700" kern="1200" dirty="0"/>
            <a:t> of </a:t>
          </a:r>
          <a:r>
            <a:rPr lang="en-US" sz="1700" b="1" i="1" u="sng" kern="1200" dirty="0"/>
            <a:t>capital asset </a:t>
          </a:r>
          <a:r>
            <a:rPr lang="en-US" sz="1700" kern="1200" dirty="0"/>
            <a:t>situated</a:t>
          </a:r>
        </a:p>
      </dsp:txBody>
      <dsp:txXfrm>
        <a:off x="3094" y="817400"/>
        <a:ext cx="1860500" cy="3919860"/>
      </dsp:txXfrm>
    </dsp:sp>
    <dsp:sp modelId="{4FFEACF7-4757-41A7-87A2-D545EEE2CF82}">
      <dsp:nvSpPr>
        <dsp:cNvPr id="0" name=""/>
        <dsp:cNvSpPr/>
      </dsp:nvSpPr>
      <dsp:spPr>
        <a:xfrm>
          <a:off x="2124064" y="200499"/>
          <a:ext cx="1860500" cy="616900"/>
        </a:xfrm>
        <a:prstGeom prst="rect">
          <a:avLst/>
        </a:prstGeom>
        <a:solidFill>
          <a:schemeClr val="accent3">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en-US" sz="1700" kern="1200" dirty="0"/>
            <a:t>Salary income</a:t>
          </a:r>
        </a:p>
      </dsp:txBody>
      <dsp:txXfrm>
        <a:off x="2124064" y="200499"/>
        <a:ext cx="1860500" cy="616900"/>
      </dsp:txXfrm>
    </dsp:sp>
    <dsp:sp modelId="{C956067C-5080-48B2-8426-5A49147DBB73}">
      <dsp:nvSpPr>
        <dsp:cNvPr id="0" name=""/>
        <dsp:cNvSpPr/>
      </dsp:nvSpPr>
      <dsp:spPr>
        <a:xfrm>
          <a:off x="2124064" y="817400"/>
          <a:ext cx="1860500" cy="3919860"/>
        </a:xfrm>
        <a:prstGeom prst="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US" sz="1700" kern="1200" dirty="0"/>
            <a:t>Govt. to Indian citizen for services outside India</a:t>
          </a:r>
        </a:p>
      </dsp:txBody>
      <dsp:txXfrm>
        <a:off x="2124064" y="817400"/>
        <a:ext cx="1860500" cy="3919860"/>
      </dsp:txXfrm>
    </dsp:sp>
    <dsp:sp modelId="{0B3A3340-A933-4673-9E58-1B789B8DFE4B}">
      <dsp:nvSpPr>
        <dsp:cNvPr id="0" name=""/>
        <dsp:cNvSpPr/>
      </dsp:nvSpPr>
      <dsp:spPr>
        <a:xfrm>
          <a:off x="4245035" y="200499"/>
          <a:ext cx="1860500" cy="616900"/>
        </a:xfrm>
        <a:prstGeom prst="rect">
          <a:avLst/>
        </a:prstGeom>
        <a:solidFill>
          <a:schemeClr val="accent4">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en-US" sz="1700" kern="1200" dirty="0"/>
            <a:t>Paid by Indian company</a:t>
          </a:r>
        </a:p>
      </dsp:txBody>
      <dsp:txXfrm>
        <a:off x="4245035" y="200499"/>
        <a:ext cx="1860500" cy="616900"/>
      </dsp:txXfrm>
    </dsp:sp>
    <dsp:sp modelId="{66771297-BFE0-4B03-827E-3A41C6791888}">
      <dsp:nvSpPr>
        <dsp:cNvPr id="0" name=""/>
        <dsp:cNvSpPr/>
      </dsp:nvSpPr>
      <dsp:spPr>
        <a:xfrm>
          <a:off x="4245035" y="817400"/>
          <a:ext cx="1860500" cy="3919860"/>
        </a:xfrm>
        <a:prstGeom prst="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US" sz="1700" kern="1200" dirty="0"/>
            <a:t>Dividend</a:t>
          </a:r>
        </a:p>
      </dsp:txBody>
      <dsp:txXfrm>
        <a:off x="4245035" y="817400"/>
        <a:ext cx="1860500" cy="3919860"/>
      </dsp:txXfrm>
    </dsp:sp>
    <dsp:sp modelId="{55C49479-07C5-4A90-B32D-790206A6497D}">
      <dsp:nvSpPr>
        <dsp:cNvPr id="0" name=""/>
        <dsp:cNvSpPr/>
      </dsp:nvSpPr>
      <dsp:spPr>
        <a:xfrm>
          <a:off x="6366005" y="200499"/>
          <a:ext cx="1860500" cy="616900"/>
        </a:xfrm>
        <a:prstGeom prst="rect">
          <a:avLst/>
        </a:prstGeom>
        <a:solidFill>
          <a:schemeClr val="accent5">
            <a:hueOff val="0"/>
            <a:satOff val="0"/>
            <a:lumOff val="0"/>
            <a:alphaOff val="0"/>
          </a:schemeClr>
        </a:solidFill>
        <a:ln w="1905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rtl="0">
            <a:lnSpc>
              <a:spcPct val="90000"/>
            </a:lnSpc>
            <a:spcBef>
              <a:spcPct val="0"/>
            </a:spcBef>
            <a:spcAft>
              <a:spcPct val="35000"/>
            </a:spcAft>
            <a:buNone/>
          </a:pPr>
          <a:r>
            <a:rPr lang="en-US" sz="1700" kern="1200" dirty="0"/>
            <a:t>By way of </a:t>
          </a:r>
        </a:p>
      </dsp:txBody>
      <dsp:txXfrm>
        <a:off x="6366005" y="200499"/>
        <a:ext cx="1860500" cy="616900"/>
      </dsp:txXfrm>
    </dsp:sp>
    <dsp:sp modelId="{2AB42651-67E0-478E-8E79-2D88B98BD79E}">
      <dsp:nvSpPr>
        <dsp:cNvPr id="0" name=""/>
        <dsp:cNvSpPr/>
      </dsp:nvSpPr>
      <dsp:spPr>
        <a:xfrm>
          <a:off x="6366005" y="817400"/>
          <a:ext cx="1860500" cy="3919860"/>
        </a:xfrm>
        <a:prstGeom prst="rect">
          <a:avLst/>
        </a:prstGeom>
        <a:solidFill>
          <a:schemeClr val="accent5">
            <a:tint val="40000"/>
            <a:alpha val="90000"/>
            <a:hueOff val="0"/>
            <a:satOff val="0"/>
            <a:lumOff val="0"/>
            <a:alphaOff val="0"/>
          </a:schemeClr>
        </a:solidFill>
        <a:ln w="1905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rtl="0">
            <a:lnSpc>
              <a:spcPct val="90000"/>
            </a:lnSpc>
            <a:spcBef>
              <a:spcPct val="0"/>
            </a:spcBef>
            <a:spcAft>
              <a:spcPct val="15000"/>
            </a:spcAft>
            <a:buChar char="•"/>
          </a:pPr>
          <a:r>
            <a:rPr lang="en-US" sz="1700" kern="1200" dirty="0"/>
            <a:t>Interest</a:t>
          </a:r>
        </a:p>
        <a:p>
          <a:pPr marL="171450" lvl="1" indent="-171450" algn="l" defTabSz="755650" rtl="0">
            <a:lnSpc>
              <a:spcPct val="90000"/>
            </a:lnSpc>
            <a:spcBef>
              <a:spcPct val="0"/>
            </a:spcBef>
            <a:spcAft>
              <a:spcPct val="15000"/>
            </a:spcAft>
            <a:buChar char="•"/>
          </a:pPr>
          <a:r>
            <a:rPr lang="en-US" sz="1700" kern="1200" dirty="0"/>
            <a:t>Royalty</a:t>
          </a:r>
        </a:p>
        <a:p>
          <a:pPr marL="171450" lvl="1" indent="-171450" algn="l" defTabSz="755650" rtl="0">
            <a:lnSpc>
              <a:spcPct val="90000"/>
            </a:lnSpc>
            <a:spcBef>
              <a:spcPct val="0"/>
            </a:spcBef>
            <a:spcAft>
              <a:spcPct val="15000"/>
            </a:spcAft>
            <a:buChar char="•"/>
          </a:pPr>
          <a:r>
            <a:rPr lang="en-US" sz="1700" kern="1200" dirty="0"/>
            <a:t>Fee for technical services</a:t>
          </a:r>
        </a:p>
      </dsp:txBody>
      <dsp:txXfrm>
        <a:off x="6366005" y="817400"/>
        <a:ext cx="1860500" cy="391986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32EACF-5CF7-42B7-9FEE-3313A8133C3D}">
      <dsp:nvSpPr>
        <dsp:cNvPr id="0" name=""/>
        <dsp:cNvSpPr/>
      </dsp:nvSpPr>
      <dsp:spPr>
        <a:xfrm>
          <a:off x="1796144" y="-102835"/>
          <a:ext cx="4330924" cy="4330924"/>
        </a:xfrm>
        <a:prstGeom prst="circularArrow">
          <a:avLst>
            <a:gd name="adj1" fmla="val 4668"/>
            <a:gd name="adj2" fmla="val 272909"/>
            <a:gd name="adj3" fmla="val 12897000"/>
            <a:gd name="adj4" fmla="val 17986255"/>
            <a:gd name="adj5" fmla="val 484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F81CEE-39AA-4BE1-B0E9-FEDFC56970AE}">
      <dsp:nvSpPr>
        <dsp:cNvPr id="0" name=""/>
        <dsp:cNvSpPr/>
      </dsp:nvSpPr>
      <dsp:spPr>
        <a:xfrm>
          <a:off x="2543707" y="1323"/>
          <a:ext cx="2835798" cy="141789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a:t>Sale of Goods or Service in India.</a:t>
          </a:r>
        </a:p>
      </dsp:txBody>
      <dsp:txXfrm>
        <a:off x="2612923" y="70539"/>
        <a:ext cx="2697366" cy="1279467"/>
      </dsp:txXfrm>
    </dsp:sp>
    <dsp:sp modelId="{D25AD319-334F-496C-910B-4088DFA4E695}">
      <dsp:nvSpPr>
        <dsp:cNvPr id="0" name=""/>
        <dsp:cNvSpPr/>
      </dsp:nvSpPr>
      <dsp:spPr>
        <a:xfrm>
          <a:off x="4098796" y="1556412"/>
          <a:ext cx="2835798" cy="141789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a:t>Through a Fixed place of Business / PE in India</a:t>
          </a:r>
        </a:p>
      </dsp:txBody>
      <dsp:txXfrm>
        <a:off x="4168012" y="1625628"/>
        <a:ext cx="2697366" cy="1279467"/>
      </dsp:txXfrm>
    </dsp:sp>
    <dsp:sp modelId="{8A094E48-5B54-4AA0-BEC0-70A7B9984C3E}">
      <dsp:nvSpPr>
        <dsp:cNvPr id="0" name=""/>
        <dsp:cNvSpPr/>
      </dsp:nvSpPr>
      <dsp:spPr>
        <a:xfrm>
          <a:off x="2543707" y="3111502"/>
          <a:ext cx="2835798" cy="141789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kern="1200"/>
            <a:t>Profits attributable to Indian operations taxable in India</a:t>
          </a:r>
        </a:p>
      </dsp:txBody>
      <dsp:txXfrm>
        <a:off x="2612923" y="3180718"/>
        <a:ext cx="2697366" cy="1279467"/>
      </dsp:txXfrm>
    </dsp:sp>
    <dsp:sp modelId="{E0777935-2652-4EB9-8A07-A11EBA87B09F}">
      <dsp:nvSpPr>
        <dsp:cNvPr id="0" name=""/>
        <dsp:cNvSpPr/>
      </dsp:nvSpPr>
      <dsp:spPr>
        <a:xfrm>
          <a:off x="988617" y="1556412"/>
          <a:ext cx="2835798" cy="141789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US" sz="2000" i="0" kern="1200" dirty="0"/>
            <a:t>Taxable in India</a:t>
          </a:r>
        </a:p>
      </dsp:txBody>
      <dsp:txXfrm>
        <a:off x="1057833" y="1625628"/>
        <a:ext cx="2697366" cy="1279467"/>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921FA2-C25F-4835-BD80-C6E677920928}">
      <dsp:nvSpPr>
        <dsp:cNvPr id="0" name=""/>
        <dsp:cNvSpPr/>
      </dsp:nvSpPr>
      <dsp:spPr>
        <a:xfrm>
          <a:off x="2977008" y="618"/>
          <a:ext cx="1969196" cy="1969196"/>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lang="en-US" sz="1800" kern="1200"/>
            <a:t>Subject Property located in India</a:t>
          </a:r>
        </a:p>
      </dsp:txBody>
      <dsp:txXfrm>
        <a:off x="3265390" y="289000"/>
        <a:ext cx="1392432" cy="1392432"/>
      </dsp:txXfrm>
    </dsp:sp>
    <dsp:sp modelId="{71FF9976-36C8-44AD-A151-FD619183316B}">
      <dsp:nvSpPr>
        <dsp:cNvPr id="0" name=""/>
        <dsp:cNvSpPr/>
      </dsp:nvSpPr>
      <dsp:spPr>
        <a:xfrm rot="3600000">
          <a:off x="4431694" y="1920236"/>
          <a:ext cx="523201" cy="664603"/>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4470934" y="1985191"/>
        <a:ext cx="366241" cy="398761"/>
      </dsp:txXfrm>
    </dsp:sp>
    <dsp:sp modelId="{B52F1E7A-0462-4317-B332-866AB4F98FF4}">
      <dsp:nvSpPr>
        <dsp:cNvPr id="0" name=""/>
        <dsp:cNvSpPr/>
      </dsp:nvSpPr>
      <dsp:spPr>
        <a:xfrm>
          <a:off x="4455192" y="2560909"/>
          <a:ext cx="1969196" cy="1969196"/>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lang="en-US" sz="1800" kern="1200"/>
            <a:t>Transferred and Gains accrue to NR</a:t>
          </a:r>
        </a:p>
      </dsp:txBody>
      <dsp:txXfrm>
        <a:off x="4743574" y="2849291"/>
        <a:ext cx="1392432" cy="1392432"/>
      </dsp:txXfrm>
    </dsp:sp>
    <dsp:sp modelId="{AF7A1054-E16D-45A7-BA3C-D99FC13F5E03}">
      <dsp:nvSpPr>
        <dsp:cNvPr id="0" name=""/>
        <dsp:cNvSpPr/>
      </dsp:nvSpPr>
      <dsp:spPr>
        <a:xfrm rot="10800000">
          <a:off x="3714813" y="3213206"/>
          <a:ext cx="523201" cy="664603"/>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3871773" y="3346127"/>
        <a:ext cx="366241" cy="398761"/>
      </dsp:txXfrm>
    </dsp:sp>
    <dsp:sp modelId="{CD6AB34A-A13D-49D3-A75B-F3DCB0233588}">
      <dsp:nvSpPr>
        <dsp:cNvPr id="0" name=""/>
        <dsp:cNvSpPr/>
      </dsp:nvSpPr>
      <dsp:spPr>
        <a:xfrm>
          <a:off x="1498823" y="2560909"/>
          <a:ext cx="1969196" cy="1969196"/>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rtl="0">
            <a:lnSpc>
              <a:spcPct val="90000"/>
            </a:lnSpc>
            <a:spcBef>
              <a:spcPct val="0"/>
            </a:spcBef>
            <a:spcAft>
              <a:spcPct val="35000"/>
            </a:spcAft>
            <a:buNone/>
          </a:pPr>
          <a:r>
            <a:rPr lang="en-US" sz="1800" kern="1200"/>
            <a:t>Taxable in India as Income generates in India</a:t>
          </a:r>
        </a:p>
      </dsp:txBody>
      <dsp:txXfrm>
        <a:off x="1787205" y="2849291"/>
        <a:ext cx="1392432" cy="1392432"/>
      </dsp:txXfrm>
    </dsp:sp>
    <dsp:sp modelId="{8B699D5C-C490-494C-92E7-C84E24D63CF7}">
      <dsp:nvSpPr>
        <dsp:cNvPr id="0" name=""/>
        <dsp:cNvSpPr/>
      </dsp:nvSpPr>
      <dsp:spPr>
        <a:xfrm rot="18000000">
          <a:off x="2953509" y="1945884"/>
          <a:ext cx="523201" cy="664603"/>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2992749" y="2146771"/>
        <a:ext cx="366241" cy="3987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2ACF8E-FF92-4DD5-87DD-AEA175C53164}">
      <dsp:nvSpPr>
        <dsp:cNvPr id="0" name=""/>
        <dsp:cNvSpPr/>
      </dsp:nvSpPr>
      <dsp:spPr>
        <a:xfrm>
          <a:off x="0" y="9416"/>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Current Account </a:t>
          </a:r>
        </a:p>
      </dsp:txBody>
      <dsp:txXfrm>
        <a:off x="31613" y="41029"/>
        <a:ext cx="8166374" cy="584369"/>
      </dsp:txXfrm>
    </dsp:sp>
    <dsp:sp modelId="{8DC8F135-EA0E-452A-9E12-2C62BCF1CCB5}">
      <dsp:nvSpPr>
        <dsp:cNvPr id="0" name=""/>
        <dsp:cNvSpPr/>
      </dsp:nvSpPr>
      <dsp:spPr>
        <a:xfrm>
          <a:off x="0" y="657011"/>
          <a:ext cx="8229600" cy="6567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a:t>Trading remittances, Rent, Dividend, Interest, etc are freely remittable unless prohibited</a:t>
          </a:r>
        </a:p>
      </dsp:txBody>
      <dsp:txXfrm>
        <a:off x="0" y="657011"/>
        <a:ext cx="8229600" cy="656707"/>
      </dsp:txXfrm>
    </dsp:sp>
    <dsp:sp modelId="{7522FD21-F8CF-4BED-AD32-69620C642320}">
      <dsp:nvSpPr>
        <dsp:cNvPr id="0" name=""/>
        <dsp:cNvSpPr/>
      </dsp:nvSpPr>
      <dsp:spPr>
        <a:xfrm>
          <a:off x="0" y="1313718"/>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Capital Account </a:t>
          </a:r>
        </a:p>
      </dsp:txBody>
      <dsp:txXfrm>
        <a:off x="31613" y="1345331"/>
        <a:ext cx="8166374" cy="584369"/>
      </dsp:txXfrm>
    </dsp:sp>
    <dsp:sp modelId="{055C47B0-A05B-4040-8419-B4C92C8A2933}">
      <dsp:nvSpPr>
        <dsp:cNvPr id="0" name=""/>
        <dsp:cNvSpPr/>
      </dsp:nvSpPr>
      <dsp:spPr>
        <a:xfrm>
          <a:off x="0" y="1961313"/>
          <a:ext cx="8229600" cy="950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a:t>Investment in Shares, Property, Sale proceeds of Assets are generally restricted unless specifically allowed</a:t>
          </a:r>
        </a:p>
      </dsp:txBody>
      <dsp:txXfrm>
        <a:off x="0" y="1961313"/>
        <a:ext cx="8229600" cy="950130"/>
      </dsp:txXfrm>
    </dsp:sp>
    <dsp:sp modelId="{AD75AB03-8C7E-41E4-8B89-D6D7772013B4}">
      <dsp:nvSpPr>
        <dsp:cNvPr id="0" name=""/>
        <dsp:cNvSpPr/>
      </dsp:nvSpPr>
      <dsp:spPr>
        <a:xfrm>
          <a:off x="0" y="2911443"/>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Liberalised Remittance Scheme</a:t>
          </a:r>
        </a:p>
      </dsp:txBody>
      <dsp:txXfrm>
        <a:off x="31613" y="2943056"/>
        <a:ext cx="8166374" cy="584369"/>
      </dsp:txXfrm>
    </dsp:sp>
    <dsp:sp modelId="{97289743-62B1-4D30-830D-8F90DF76D0FA}">
      <dsp:nvSpPr>
        <dsp:cNvPr id="0" name=""/>
        <dsp:cNvSpPr/>
      </dsp:nvSpPr>
      <dsp:spPr>
        <a:xfrm>
          <a:off x="0" y="3559038"/>
          <a:ext cx="8229600" cy="1369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dirty="0"/>
            <a:t>NRI/PIO are allowed to remit </a:t>
          </a:r>
          <a:r>
            <a:rPr lang="en-US" sz="2100" kern="1200" dirty="0" err="1"/>
            <a:t>upto</a:t>
          </a:r>
          <a:r>
            <a:rPr lang="en-US" sz="2100" kern="1200" dirty="0"/>
            <a:t> </a:t>
          </a:r>
          <a:r>
            <a:rPr lang="en-US" sz="2100" b="1" u="sng" kern="1200" dirty="0"/>
            <a:t>USD One Million p.a.</a:t>
          </a:r>
          <a:r>
            <a:rPr lang="en-US" sz="2100" kern="1200" dirty="0"/>
            <a:t> out of funds in NRO Account</a:t>
          </a:r>
        </a:p>
        <a:p>
          <a:pPr marL="457200" lvl="2" indent="-228600" algn="l" defTabSz="933450" rtl="0">
            <a:lnSpc>
              <a:spcPct val="90000"/>
            </a:lnSpc>
            <a:spcBef>
              <a:spcPct val="0"/>
            </a:spcBef>
            <a:spcAft>
              <a:spcPct val="20000"/>
            </a:spcAft>
            <a:buChar char="•"/>
          </a:pPr>
          <a:r>
            <a:rPr lang="en-US" sz="2100" i="1" kern="1200"/>
            <a:t>Master Circular No.8/2014-15</a:t>
          </a:r>
          <a:endParaRPr lang="en-US" sz="2100" kern="1200"/>
        </a:p>
        <a:p>
          <a:pPr marL="228600" lvl="1" indent="-228600" algn="l" defTabSz="933450" rtl="0">
            <a:lnSpc>
              <a:spcPct val="90000"/>
            </a:lnSpc>
            <a:spcBef>
              <a:spcPct val="0"/>
            </a:spcBef>
            <a:spcAft>
              <a:spcPct val="20000"/>
            </a:spcAft>
            <a:buChar char="•"/>
          </a:pPr>
          <a:r>
            <a:rPr lang="en-US" sz="2100" i="1" kern="1200"/>
            <a:t>Resident Individual – USD 2.5 Lakh</a:t>
          </a:r>
          <a:endParaRPr lang="en-US" sz="2100" kern="1200"/>
        </a:p>
      </dsp:txBody>
      <dsp:txXfrm>
        <a:off x="0" y="3559038"/>
        <a:ext cx="8229600" cy="1369305"/>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718F2B-A982-4D68-9B8E-358A3D8397C7}">
      <dsp:nvSpPr>
        <dsp:cNvPr id="0" name=""/>
        <dsp:cNvSpPr/>
      </dsp:nvSpPr>
      <dsp:spPr>
        <a:xfrm>
          <a:off x="0" y="113737"/>
          <a:ext cx="8229600" cy="9149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Meena S. Patil vs ACIT (International Taxation, Circle19(1), [2008] 114 ITD 181 (Bangalore)</a:t>
          </a:r>
        </a:p>
      </dsp:txBody>
      <dsp:txXfrm>
        <a:off x="44664" y="158401"/>
        <a:ext cx="8140272" cy="825612"/>
      </dsp:txXfrm>
    </dsp:sp>
    <dsp:sp modelId="{75A886FA-4C58-4F44-A533-A0F0C51F3129}">
      <dsp:nvSpPr>
        <dsp:cNvPr id="0" name=""/>
        <dsp:cNvSpPr/>
      </dsp:nvSpPr>
      <dsp:spPr>
        <a:xfrm>
          <a:off x="0" y="1028677"/>
          <a:ext cx="8229600" cy="15711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a:t>Assessing Officer was correct in passing an order under section 201(1A) imposing interest liability on assessee. Assessee’s contention that it was not and could not have been aware of fact that seller was a non-resident cannot be considered since the sale agreement seller’s address was clearly mentioned which showed that he was residing abroad. </a:t>
          </a:r>
        </a:p>
      </dsp:txBody>
      <dsp:txXfrm>
        <a:off x="0" y="1028677"/>
        <a:ext cx="8229600" cy="1571130"/>
      </dsp:txXfrm>
    </dsp:sp>
    <dsp:sp modelId="{73C90008-DDB8-4C9D-B0A4-86A7AC336D8C}">
      <dsp:nvSpPr>
        <dsp:cNvPr id="0" name=""/>
        <dsp:cNvSpPr/>
      </dsp:nvSpPr>
      <dsp:spPr>
        <a:xfrm>
          <a:off x="0" y="2599807"/>
          <a:ext cx="8229600" cy="91494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Syed Alam Hashami 55 SOT 41 ( Bangalore) </a:t>
          </a:r>
        </a:p>
      </dsp:txBody>
      <dsp:txXfrm>
        <a:off x="44664" y="2644471"/>
        <a:ext cx="8140272" cy="825612"/>
      </dsp:txXfrm>
    </dsp:sp>
    <dsp:sp modelId="{D4519028-C8C9-480D-A659-FECA4F574FC4}">
      <dsp:nvSpPr>
        <dsp:cNvPr id="0" name=""/>
        <dsp:cNvSpPr/>
      </dsp:nvSpPr>
      <dsp:spPr>
        <a:xfrm>
          <a:off x="0" y="3514747"/>
          <a:ext cx="8229600" cy="13092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a:t>Where seller of Indian property was NRI according to address given in sale deed, assessee-purchaser ought to have made TDS under section 195 on sale consideration payable to NRI seller, failing which he was to be treated as assessee-in-default under section 201(1).</a:t>
          </a:r>
        </a:p>
      </dsp:txBody>
      <dsp:txXfrm>
        <a:off x="0" y="3514747"/>
        <a:ext cx="8229600" cy="1309275"/>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1C95FD-4E2B-4CB3-8370-53F15F874449}">
      <dsp:nvSpPr>
        <dsp:cNvPr id="0" name=""/>
        <dsp:cNvSpPr/>
      </dsp:nvSpPr>
      <dsp:spPr>
        <a:xfrm>
          <a:off x="0" y="34286"/>
          <a:ext cx="8153400" cy="1695622"/>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n-US" sz="3100" kern="1200" dirty="0"/>
            <a:t>Remittance for Import Purchases to overseas supplier</a:t>
          </a:r>
        </a:p>
      </dsp:txBody>
      <dsp:txXfrm>
        <a:off x="82773" y="117059"/>
        <a:ext cx="7987854" cy="1530076"/>
      </dsp:txXfrm>
    </dsp:sp>
    <dsp:sp modelId="{A96AB088-1172-4128-B727-DDC168D30922}">
      <dsp:nvSpPr>
        <dsp:cNvPr id="0" name=""/>
        <dsp:cNvSpPr/>
      </dsp:nvSpPr>
      <dsp:spPr>
        <a:xfrm>
          <a:off x="0" y="1819188"/>
          <a:ext cx="8153400" cy="1695622"/>
        </a:xfrm>
        <a:prstGeom prst="roundRect">
          <a:avLst/>
        </a:prstGeom>
        <a:solidFill>
          <a:schemeClr val="accent3">
            <a:hueOff val="5625132"/>
            <a:satOff val="-8440"/>
            <a:lumOff val="-137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n-US" sz="3100" kern="1200" dirty="0"/>
            <a:t>Proceeds are Business Income of the Supplier NR</a:t>
          </a:r>
        </a:p>
      </dsp:txBody>
      <dsp:txXfrm>
        <a:off x="82773" y="1901961"/>
        <a:ext cx="7987854" cy="1530076"/>
      </dsp:txXfrm>
    </dsp:sp>
    <dsp:sp modelId="{6ABEB660-4B99-4DBA-998D-BBB0DA34F8F1}">
      <dsp:nvSpPr>
        <dsp:cNvPr id="0" name=""/>
        <dsp:cNvSpPr/>
      </dsp:nvSpPr>
      <dsp:spPr>
        <a:xfrm>
          <a:off x="0" y="3604091"/>
          <a:ext cx="8153400" cy="1695622"/>
        </a:xfrm>
        <a:prstGeom prst="roundRect">
          <a:avLst/>
        </a:prstGeom>
        <a:solidFill>
          <a:schemeClr val="accent3">
            <a:hueOff val="11250264"/>
            <a:satOff val="-16880"/>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n-US" sz="3100" kern="1200" dirty="0"/>
            <a:t>If the Supplier does not have a Permanent Establishment in India then No tax</a:t>
          </a:r>
        </a:p>
      </dsp:txBody>
      <dsp:txXfrm>
        <a:off x="82773" y="3686864"/>
        <a:ext cx="7987854" cy="153007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DCD65F-60DE-48C1-A065-CD4110A99962}">
      <dsp:nvSpPr>
        <dsp:cNvPr id="0" name=""/>
        <dsp:cNvSpPr/>
      </dsp:nvSpPr>
      <dsp:spPr>
        <a:xfrm>
          <a:off x="4264885" y="3603903"/>
          <a:ext cx="281410" cy="862992"/>
        </a:xfrm>
        <a:custGeom>
          <a:avLst/>
          <a:gdLst/>
          <a:ahLst/>
          <a:cxnLst/>
          <a:rect l="0" t="0" r="0" b="0"/>
          <a:pathLst>
            <a:path>
              <a:moveTo>
                <a:pt x="0" y="0"/>
              </a:moveTo>
              <a:lnTo>
                <a:pt x="0" y="862992"/>
              </a:lnTo>
              <a:lnTo>
                <a:pt x="281410" y="862992"/>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D99EB2-6D3A-4ABB-9F73-F61144F11903}">
      <dsp:nvSpPr>
        <dsp:cNvPr id="0" name=""/>
        <dsp:cNvSpPr/>
      </dsp:nvSpPr>
      <dsp:spPr>
        <a:xfrm>
          <a:off x="3880291" y="2271892"/>
          <a:ext cx="1135023" cy="393975"/>
        </a:xfrm>
        <a:custGeom>
          <a:avLst/>
          <a:gdLst/>
          <a:ahLst/>
          <a:cxnLst/>
          <a:rect l="0" t="0" r="0" b="0"/>
          <a:pathLst>
            <a:path>
              <a:moveTo>
                <a:pt x="0" y="0"/>
              </a:moveTo>
              <a:lnTo>
                <a:pt x="0" y="196987"/>
              </a:lnTo>
              <a:lnTo>
                <a:pt x="1135023" y="196987"/>
              </a:lnTo>
              <a:lnTo>
                <a:pt x="1135023" y="393975"/>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42E658-171A-4645-A099-4AF98E871CFC}">
      <dsp:nvSpPr>
        <dsp:cNvPr id="0" name=""/>
        <dsp:cNvSpPr/>
      </dsp:nvSpPr>
      <dsp:spPr>
        <a:xfrm>
          <a:off x="1994839" y="3603903"/>
          <a:ext cx="281410" cy="862992"/>
        </a:xfrm>
        <a:custGeom>
          <a:avLst/>
          <a:gdLst/>
          <a:ahLst/>
          <a:cxnLst/>
          <a:rect l="0" t="0" r="0" b="0"/>
          <a:pathLst>
            <a:path>
              <a:moveTo>
                <a:pt x="0" y="0"/>
              </a:moveTo>
              <a:lnTo>
                <a:pt x="0" y="862992"/>
              </a:lnTo>
              <a:lnTo>
                <a:pt x="281410" y="862992"/>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6419C2-4526-4A79-B566-DEF847DF3491}">
      <dsp:nvSpPr>
        <dsp:cNvPr id="0" name=""/>
        <dsp:cNvSpPr/>
      </dsp:nvSpPr>
      <dsp:spPr>
        <a:xfrm>
          <a:off x="2745267" y="2271892"/>
          <a:ext cx="1135023" cy="393975"/>
        </a:xfrm>
        <a:custGeom>
          <a:avLst/>
          <a:gdLst/>
          <a:ahLst/>
          <a:cxnLst/>
          <a:rect l="0" t="0" r="0" b="0"/>
          <a:pathLst>
            <a:path>
              <a:moveTo>
                <a:pt x="1135023" y="0"/>
              </a:moveTo>
              <a:lnTo>
                <a:pt x="1135023" y="196987"/>
              </a:lnTo>
              <a:lnTo>
                <a:pt x="0" y="196987"/>
              </a:lnTo>
              <a:lnTo>
                <a:pt x="0" y="393975"/>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51F00A-F61F-4F34-BE6F-FBB74526E674}">
      <dsp:nvSpPr>
        <dsp:cNvPr id="0" name=""/>
        <dsp:cNvSpPr/>
      </dsp:nvSpPr>
      <dsp:spPr>
        <a:xfrm>
          <a:off x="3834571" y="939881"/>
          <a:ext cx="91440" cy="393975"/>
        </a:xfrm>
        <a:custGeom>
          <a:avLst/>
          <a:gdLst/>
          <a:ahLst/>
          <a:cxnLst/>
          <a:rect l="0" t="0" r="0" b="0"/>
          <a:pathLst>
            <a:path>
              <a:moveTo>
                <a:pt x="45720" y="0"/>
              </a:moveTo>
              <a:lnTo>
                <a:pt x="45720" y="393975"/>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D69222-5D13-4355-98BF-4ADD3B7EA57E}">
      <dsp:nvSpPr>
        <dsp:cNvPr id="0" name=""/>
        <dsp:cNvSpPr/>
      </dsp:nvSpPr>
      <dsp:spPr>
        <a:xfrm>
          <a:off x="2942255" y="1845"/>
          <a:ext cx="1876071" cy="938035"/>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LO</a:t>
          </a:r>
        </a:p>
      </dsp:txBody>
      <dsp:txXfrm>
        <a:off x="2942255" y="1845"/>
        <a:ext cx="1876071" cy="938035"/>
      </dsp:txXfrm>
    </dsp:sp>
    <dsp:sp modelId="{B900ACF4-C7A2-4117-8286-80EA762476BC}">
      <dsp:nvSpPr>
        <dsp:cNvPr id="0" name=""/>
        <dsp:cNvSpPr/>
      </dsp:nvSpPr>
      <dsp:spPr>
        <a:xfrm>
          <a:off x="2942255" y="1333856"/>
          <a:ext cx="1876071" cy="938035"/>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Marketing Activities</a:t>
          </a:r>
        </a:p>
      </dsp:txBody>
      <dsp:txXfrm>
        <a:off x="2942255" y="1333856"/>
        <a:ext cx="1876071" cy="938035"/>
      </dsp:txXfrm>
    </dsp:sp>
    <dsp:sp modelId="{356EBFE2-B596-4134-8852-9B8D32B48B7A}">
      <dsp:nvSpPr>
        <dsp:cNvPr id="0" name=""/>
        <dsp:cNvSpPr/>
      </dsp:nvSpPr>
      <dsp:spPr>
        <a:xfrm>
          <a:off x="1807232" y="2665867"/>
          <a:ext cx="1876071" cy="938035"/>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No</a:t>
          </a:r>
        </a:p>
      </dsp:txBody>
      <dsp:txXfrm>
        <a:off x="1807232" y="2665867"/>
        <a:ext cx="1876071" cy="938035"/>
      </dsp:txXfrm>
    </dsp:sp>
    <dsp:sp modelId="{12BF945D-C045-4CC0-9459-3E399C4663D7}">
      <dsp:nvSpPr>
        <dsp:cNvPr id="0" name=""/>
        <dsp:cNvSpPr/>
      </dsp:nvSpPr>
      <dsp:spPr>
        <a:xfrm>
          <a:off x="2276249" y="3997878"/>
          <a:ext cx="1876071" cy="938035"/>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No PE</a:t>
          </a:r>
        </a:p>
      </dsp:txBody>
      <dsp:txXfrm>
        <a:off x="2276249" y="3997878"/>
        <a:ext cx="1876071" cy="938035"/>
      </dsp:txXfrm>
    </dsp:sp>
    <dsp:sp modelId="{CF767D8A-FB07-43D2-802E-BB6357A43031}">
      <dsp:nvSpPr>
        <dsp:cNvPr id="0" name=""/>
        <dsp:cNvSpPr/>
      </dsp:nvSpPr>
      <dsp:spPr>
        <a:xfrm>
          <a:off x="4077278" y="2665867"/>
          <a:ext cx="1876071" cy="938035"/>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Yes</a:t>
          </a:r>
        </a:p>
      </dsp:txBody>
      <dsp:txXfrm>
        <a:off x="4077278" y="2665867"/>
        <a:ext cx="1876071" cy="938035"/>
      </dsp:txXfrm>
    </dsp:sp>
    <dsp:sp modelId="{8B32F4FA-A79A-4CF8-AA8E-1698FED83201}">
      <dsp:nvSpPr>
        <dsp:cNvPr id="0" name=""/>
        <dsp:cNvSpPr/>
      </dsp:nvSpPr>
      <dsp:spPr>
        <a:xfrm>
          <a:off x="4546296" y="3997878"/>
          <a:ext cx="1876071" cy="938035"/>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marL="0" lvl="0" indent="0" algn="ctr" defTabSz="1289050" rtl="0">
            <a:lnSpc>
              <a:spcPct val="90000"/>
            </a:lnSpc>
            <a:spcBef>
              <a:spcPct val="0"/>
            </a:spcBef>
            <a:spcAft>
              <a:spcPct val="35000"/>
            </a:spcAft>
            <a:buNone/>
          </a:pPr>
          <a:r>
            <a:rPr lang="en-US" sz="2900" kern="1200" dirty="0"/>
            <a:t>PE</a:t>
          </a:r>
        </a:p>
      </dsp:txBody>
      <dsp:txXfrm>
        <a:off x="4546296" y="3997878"/>
        <a:ext cx="1876071" cy="938035"/>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9F75A5-AF71-4046-8365-0C950C813FD7}">
      <dsp:nvSpPr>
        <dsp:cNvPr id="0" name=""/>
        <dsp:cNvSpPr/>
      </dsp:nvSpPr>
      <dsp:spPr>
        <a:xfrm>
          <a:off x="651509" y="0"/>
          <a:ext cx="7383780" cy="493776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E1FCB76-7ACA-4827-9854-EEFB744FA9F2}">
      <dsp:nvSpPr>
        <dsp:cNvPr id="0" name=""/>
        <dsp:cNvSpPr/>
      </dsp:nvSpPr>
      <dsp:spPr>
        <a:xfrm>
          <a:off x="9331" y="1481327"/>
          <a:ext cx="2796063" cy="1975104"/>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t>NR Agent provides services to locate buyers for Export</a:t>
          </a:r>
        </a:p>
      </dsp:txBody>
      <dsp:txXfrm>
        <a:off x="105748" y="1577744"/>
        <a:ext cx="2603229" cy="1782270"/>
      </dsp:txXfrm>
    </dsp:sp>
    <dsp:sp modelId="{033D5C3F-D115-49FD-8D96-72545127419D}">
      <dsp:nvSpPr>
        <dsp:cNvPr id="0" name=""/>
        <dsp:cNvSpPr/>
      </dsp:nvSpPr>
      <dsp:spPr>
        <a:xfrm>
          <a:off x="2945368" y="1481327"/>
          <a:ext cx="2796063" cy="1975104"/>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rtl="0">
            <a:lnSpc>
              <a:spcPct val="90000"/>
            </a:lnSpc>
            <a:spcBef>
              <a:spcPct val="0"/>
            </a:spcBef>
            <a:spcAft>
              <a:spcPct val="35000"/>
            </a:spcAft>
            <a:buNone/>
          </a:pPr>
          <a:r>
            <a:rPr lang="en-US" sz="1600" kern="1200"/>
            <a:t>The same is business income of NR</a:t>
          </a:r>
        </a:p>
      </dsp:txBody>
      <dsp:txXfrm>
        <a:off x="3041785" y="1577744"/>
        <a:ext cx="2603229" cy="1782270"/>
      </dsp:txXfrm>
    </dsp:sp>
    <dsp:sp modelId="{2B514A0E-587D-486F-9DA1-5F1803673C54}">
      <dsp:nvSpPr>
        <dsp:cNvPr id="0" name=""/>
        <dsp:cNvSpPr/>
      </dsp:nvSpPr>
      <dsp:spPr>
        <a:xfrm>
          <a:off x="5881404" y="1481327"/>
          <a:ext cx="2796063" cy="1975104"/>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rtl="0">
            <a:lnSpc>
              <a:spcPct val="90000"/>
            </a:lnSpc>
            <a:spcBef>
              <a:spcPct val="0"/>
            </a:spcBef>
            <a:spcAft>
              <a:spcPct val="35000"/>
            </a:spcAft>
            <a:buNone/>
          </a:pPr>
          <a:r>
            <a:rPr lang="en-US" sz="1600" kern="1200"/>
            <a:t>In absence of PE/ Business connection in India – Not taxable </a:t>
          </a:r>
        </a:p>
        <a:p>
          <a:pPr marL="114300" lvl="1" indent="-114300" algn="l" defTabSz="533400" rtl="0">
            <a:lnSpc>
              <a:spcPct val="90000"/>
            </a:lnSpc>
            <a:spcBef>
              <a:spcPct val="0"/>
            </a:spcBef>
            <a:spcAft>
              <a:spcPct val="15000"/>
            </a:spcAft>
            <a:buChar char="•"/>
          </a:pPr>
          <a:r>
            <a:rPr lang="en-US" sz="1200" b="1" i="1" kern="1200"/>
            <a:t>DCIT v Eon Technology ( P) Ltd ( 2011) 46 SOT 323</a:t>
          </a:r>
          <a:r>
            <a:rPr lang="en-US" sz="1200" kern="1200"/>
            <a:t>,</a:t>
          </a:r>
        </a:p>
        <a:p>
          <a:pPr marL="114300" lvl="1" indent="-114300" algn="l" defTabSz="533400" rtl="0">
            <a:lnSpc>
              <a:spcPct val="90000"/>
            </a:lnSpc>
            <a:spcBef>
              <a:spcPct val="0"/>
            </a:spcBef>
            <a:spcAft>
              <a:spcPct val="15000"/>
            </a:spcAft>
            <a:buChar char="•"/>
          </a:pPr>
          <a:r>
            <a:rPr lang="en-US" sz="1200" b="1" i="1" kern="1200"/>
            <a:t>Dy. CIT v Devi’ s Laboratories Ltd ( 2011) [140 TTJ 746]</a:t>
          </a:r>
          <a:endParaRPr lang="en-US" sz="1200" kern="1200"/>
        </a:p>
      </dsp:txBody>
      <dsp:txXfrm>
        <a:off x="5977821" y="1577744"/>
        <a:ext cx="2603229" cy="1782270"/>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DE162-47F6-4A6D-9A75-5E0770F26646}">
      <dsp:nvSpPr>
        <dsp:cNvPr id="0" name=""/>
        <dsp:cNvSpPr/>
      </dsp:nvSpPr>
      <dsp:spPr>
        <a:xfrm>
          <a:off x="0" y="601830"/>
          <a:ext cx="8229600" cy="107932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rtl="0">
            <a:lnSpc>
              <a:spcPct val="90000"/>
            </a:lnSpc>
            <a:spcBef>
              <a:spcPct val="0"/>
            </a:spcBef>
            <a:spcAft>
              <a:spcPct val="35000"/>
            </a:spcAft>
            <a:buNone/>
          </a:pPr>
          <a:r>
            <a:rPr lang="en-US" sz="4500" kern="1200" dirty="0"/>
            <a:t>Taxable whether or not, —</a:t>
          </a:r>
        </a:p>
      </dsp:txBody>
      <dsp:txXfrm>
        <a:off x="52688" y="654518"/>
        <a:ext cx="8124224" cy="973949"/>
      </dsp:txXfrm>
    </dsp:sp>
    <dsp:sp modelId="{78EED3BD-387F-40F3-AE0C-8D5FDDB33900}">
      <dsp:nvSpPr>
        <dsp:cNvPr id="0" name=""/>
        <dsp:cNvSpPr/>
      </dsp:nvSpPr>
      <dsp:spPr>
        <a:xfrm>
          <a:off x="0" y="1681155"/>
          <a:ext cx="8229600" cy="26547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57150" rIns="320040" bIns="57150" numCol="1" spcCol="1270" anchor="t" anchorCtr="0">
          <a:noAutofit/>
        </a:bodyPr>
        <a:lstStyle/>
        <a:p>
          <a:pPr marL="285750" lvl="1" indent="-285750" algn="l" defTabSz="1555750" rtl="0">
            <a:lnSpc>
              <a:spcPct val="90000"/>
            </a:lnSpc>
            <a:spcBef>
              <a:spcPct val="0"/>
            </a:spcBef>
            <a:spcAft>
              <a:spcPct val="20000"/>
            </a:spcAft>
            <a:buChar char="•"/>
          </a:pPr>
          <a:r>
            <a:rPr lang="en-US" sz="3500" kern="1200" dirty="0"/>
            <a:t>(</a:t>
          </a:r>
          <a:r>
            <a:rPr lang="en-US" sz="3500" i="1" kern="1200" dirty="0" err="1"/>
            <a:t>i</a:t>
          </a:r>
          <a:r>
            <a:rPr lang="en-US" sz="3500" kern="1200" dirty="0"/>
            <a:t>) the non-resident has a residence or place of business or business connection in India; or</a:t>
          </a:r>
        </a:p>
        <a:p>
          <a:pPr marL="285750" lvl="1" indent="-285750" algn="l" defTabSz="1555750" rtl="0">
            <a:lnSpc>
              <a:spcPct val="90000"/>
            </a:lnSpc>
            <a:spcBef>
              <a:spcPct val="0"/>
            </a:spcBef>
            <a:spcAft>
              <a:spcPct val="20000"/>
            </a:spcAft>
            <a:buChar char="•"/>
          </a:pPr>
          <a:r>
            <a:rPr lang="en-US" sz="3500" kern="1200" dirty="0"/>
            <a:t>(</a:t>
          </a:r>
          <a:r>
            <a:rPr lang="en-US" sz="3500" i="1" kern="1200" dirty="0"/>
            <a:t>ii</a:t>
          </a:r>
          <a:r>
            <a:rPr lang="en-US" sz="3500" kern="1200" dirty="0"/>
            <a:t>) the non-resident has rendered services in India.”</a:t>
          </a:r>
        </a:p>
      </dsp:txBody>
      <dsp:txXfrm>
        <a:off x="0" y="1681155"/>
        <a:ext cx="8229600" cy="2654774"/>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AFEAB4-23F4-485F-8CB4-03B4A82CD412}">
      <dsp:nvSpPr>
        <dsp:cNvPr id="0" name=""/>
        <dsp:cNvSpPr/>
      </dsp:nvSpPr>
      <dsp:spPr>
        <a:xfrm>
          <a:off x="0" y="732645"/>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Loan taken from a Foreign Bank abroad for </a:t>
          </a:r>
        </a:p>
      </dsp:txBody>
      <dsp:txXfrm>
        <a:off x="31613" y="764258"/>
        <a:ext cx="8166374" cy="584369"/>
      </dsp:txXfrm>
    </dsp:sp>
    <dsp:sp modelId="{694FB821-BFEA-43E4-AC77-8F9543DE690A}">
      <dsp:nvSpPr>
        <dsp:cNvPr id="0" name=""/>
        <dsp:cNvSpPr/>
      </dsp:nvSpPr>
      <dsp:spPr>
        <a:xfrm>
          <a:off x="0" y="1380240"/>
          <a:ext cx="8229600" cy="7265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en-US" sz="2100" kern="1200"/>
            <a:t>Indian Project</a:t>
          </a:r>
        </a:p>
        <a:p>
          <a:pPr marL="228600" lvl="1" indent="-228600" algn="l" defTabSz="933450" rtl="0">
            <a:lnSpc>
              <a:spcPct val="90000"/>
            </a:lnSpc>
            <a:spcBef>
              <a:spcPct val="0"/>
            </a:spcBef>
            <a:spcAft>
              <a:spcPct val="20000"/>
            </a:spcAft>
            <a:buChar char="•"/>
          </a:pPr>
          <a:r>
            <a:rPr lang="en-US" sz="2100" kern="1200"/>
            <a:t>Overseas Project</a:t>
          </a:r>
        </a:p>
      </dsp:txBody>
      <dsp:txXfrm>
        <a:off x="0" y="1380240"/>
        <a:ext cx="8229600" cy="726570"/>
      </dsp:txXfrm>
    </dsp:sp>
    <dsp:sp modelId="{97607F2F-A751-4D29-81AB-EA65C6864353}">
      <dsp:nvSpPr>
        <dsp:cNvPr id="0" name=""/>
        <dsp:cNvSpPr/>
      </dsp:nvSpPr>
      <dsp:spPr>
        <a:xfrm>
          <a:off x="0" y="2106810"/>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Interest is being paid to Lender Bank abroad</a:t>
          </a:r>
        </a:p>
      </dsp:txBody>
      <dsp:txXfrm>
        <a:off x="31613" y="2138423"/>
        <a:ext cx="8166374" cy="584369"/>
      </dsp:txXfrm>
    </dsp:sp>
    <dsp:sp modelId="{22584E92-D4C5-4204-AD81-E7DD453B4498}">
      <dsp:nvSpPr>
        <dsp:cNvPr id="0" name=""/>
        <dsp:cNvSpPr/>
      </dsp:nvSpPr>
      <dsp:spPr>
        <a:xfrm>
          <a:off x="0" y="2832165"/>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Taxable or Not?</a:t>
          </a:r>
        </a:p>
      </dsp:txBody>
      <dsp:txXfrm>
        <a:off x="31613" y="2863778"/>
        <a:ext cx="8166374" cy="584369"/>
      </dsp:txXfrm>
    </dsp:sp>
    <dsp:sp modelId="{ACAD44D5-54BF-431D-B740-1D4139559704}">
      <dsp:nvSpPr>
        <dsp:cNvPr id="0" name=""/>
        <dsp:cNvSpPr/>
      </dsp:nvSpPr>
      <dsp:spPr>
        <a:xfrm>
          <a:off x="0" y="3557520"/>
          <a:ext cx="8229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Interest paid to Bank resident in Mauritius ?</a:t>
          </a:r>
        </a:p>
      </dsp:txBody>
      <dsp:txXfrm>
        <a:off x="31613" y="3589133"/>
        <a:ext cx="8166374" cy="58436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A31A5-A9B6-4F39-8281-4BCA5F4F2A5F}">
      <dsp:nvSpPr>
        <dsp:cNvPr id="0" name=""/>
        <dsp:cNvSpPr/>
      </dsp:nvSpPr>
      <dsp:spPr>
        <a:xfrm>
          <a:off x="0" y="730417"/>
          <a:ext cx="8229600" cy="81549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a:t>Payment for “</a:t>
          </a:r>
          <a:r>
            <a:rPr lang="en-US" sz="3400" i="1" kern="1200"/>
            <a:t>right to use</a:t>
          </a:r>
          <a:r>
            <a:rPr lang="en-US" sz="3400" kern="1200"/>
            <a:t>” an Asset</a:t>
          </a:r>
        </a:p>
      </dsp:txBody>
      <dsp:txXfrm>
        <a:off x="39809" y="770226"/>
        <a:ext cx="8149982" cy="735872"/>
      </dsp:txXfrm>
    </dsp:sp>
    <dsp:sp modelId="{30227E9B-20D4-4BB7-AF10-070860C06A6A}">
      <dsp:nvSpPr>
        <dsp:cNvPr id="0" name=""/>
        <dsp:cNvSpPr/>
      </dsp:nvSpPr>
      <dsp:spPr>
        <a:xfrm>
          <a:off x="0" y="1643827"/>
          <a:ext cx="8229600" cy="81549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a:t>Whether or not </a:t>
          </a:r>
        </a:p>
      </dsp:txBody>
      <dsp:txXfrm>
        <a:off x="39809" y="1683636"/>
        <a:ext cx="8149982" cy="735872"/>
      </dsp:txXfrm>
    </dsp:sp>
    <dsp:sp modelId="{032887E4-0826-444C-96D9-D07D688FED77}">
      <dsp:nvSpPr>
        <dsp:cNvPr id="0" name=""/>
        <dsp:cNvSpPr/>
      </dsp:nvSpPr>
      <dsp:spPr>
        <a:xfrm>
          <a:off x="0" y="2459317"/>
          <a:ext cx="8229600" cy="9325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3180" rIns="241808" bIns="43180" numCol="1" spcCol="1270" anchor="t" anchorCtr="0">
          <a:noAutofit/>
        </a:bodyPr>
        <a:lstStyle/>
        <a:p>
          <a:pPr marL="228600" lvl="1" indent="-228600" algn="l" defTabSz="1200150" rtl="0">
            <a:lnSpc>
              <a:spcPct val="90000"/>
            </a:lnSpc>
            <a:spcBef>
              <a:spcPct val="0"/>
            </a:spcBef>
            <a:spcAft>
              <a:spcPct val="20000"/>
            </a:spcAft>
            <a:buChar char="•"/>
          </a:pPr>
          <a:r>
            <a:rPr lang="en-US" sz="2700" i="1" kern="1200"/>
            <a:t>used in India or </a:t>
          </a:r>
          <a:endParaRPr lang="en-US" sz="2700" kern="1200"/>
        </a:p>
        <a:p>
          <a:pPr marL="228600" lvl="1" indent="-228600" algn="l" defTabSz="1200150" rtl="0">
            <a:lnSpc>
              <a:spcPct val="90000"/>
            </a:lnSpc>
            <a:spcBef>
              <a:spcPct val="0"/>
            </a:spcBef>
            <a:spcAft>
              <a:spcPct val="20000"/>
            </a:spcAft>
            <a:buChar char="•"/>
          </a:pPr>
          <a:r>
            <a:rPr lang="en-US" sz="2700" i="1" kern="1200"/>
            <a:t>located in India</a:t>
          </a:r>
          <a:endParaRPr lang="en-US" sz="2700" kern="1200"/>
        </a:p>
      </dsp:txBody>
      <dsp:txXfrm>
        <a:off x="0" y="2459317"/>
        <a:ext cx="8229600" cy="932535"/>
      </dsp:txXfrm>
    </dsp:sp>
    <dsp:sp modelId="{E79679C7-0CC3-4493-9460-A02442AED8C6}">
      <dsp:nvSpPr>
        <dsp:cNvPr id="0" name=""/>
        <dsp:cNvSpPr/>
      </dsp:nvSpPr>
      <dsp:spPr>
        <a:xfrm>
          <a:off x="0" y="3391852"/>
          <a:ext cx="8229600" cy="81549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a:t>Imported Software?</a:t>
          </a:r>
        </a:p>
      </dsp:txBody>
      <dsp:txXfrm>
        <a:off x="39809" y="3431661"/>
        <a:ext cx="8149982" cy="73587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23423F-10ED-4757-83E7-15026601D2EA}">
      <dsp:nvSpPr>
        <dsp:cNvPr id="0" name=""/>
        <dsp:cNvSpPr/>
      </dsp:nvSpPr>
      <dsp:spPr>
        <a:xfrm>
          <a:off x="0" y="77965"/>
          <a:ext cx="8229600" cy="91367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License to use Software or</a:t>
          </a:r>
          <a:endParaRPr lang="en-IN" sz="2300" kern="1200" dirty="0"/>
        </a:p>
      </dsp:txBody>
      <dsp:txXfrm>
        <a:off x="44602" y="122567"/>
        <a:ext cx="8140396" cy="824474"/>
      </dsp:txXfrm>
    </dsp:sp>
    <dsp:sp modelId="{44539A70-ECAA-43BA-BB7C-AA26F69F72FB}">
      <dsp:nvSpPr>
        <dsp:cNvPr id="0" name=""/>
        <dsp:cNvSpPr/>
      </dsp:nvSpPr>
      <dsp:spPr>
        <a:xfrm>
          <a:off x="0" y="1057883"/>
          <a:ext cx="8229600" cy="913678"/>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for electronic downloading of computer programs / digital content</a:t>
          </a:r>
          <a:endParaRPr lang="en-IN" sz="2300" kern="1200" dirty="0"/>
        </a:p>
      </dsp:txBody>
      <dsp:txXfrm>
        <a:off x="44602" y="1102485"/>
        <a:ext cx="8140396" cy="824474"/>
      </dsp:txXfrm>
    </dsp:sp>
    <dsp:sp modelId="{76E6C51E-131B-434C-A942-085B9A80DD90}">
      <dsp:nvSpPr>
        <dsp:cNvPr id="0" name=""/>
        <dsp:cNvSpPr/>
      </dsp:nvSpPr>
      <dsp:spPr>
        <a:xfrm>
          <a:off x="0" y="2037802"/>
          <a:ext cx="8229600" cy="91367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may </a:t>
          </a:r>
          <a:r>
            <a:rPr lang="en-US" sz="2300" kern="1200" dirty="0"/>
            <a:t>give rise to use of “copyright” as per Copyright Act. Is it, thus, covered in “royalty”?</a:t>
          </a:r>
          <a:endParaRPr lang="en-IN" sz="2300" kern="1200" dirty="0"/>
        </a:p>
      </dsp:txBody>
      <dsp:txXfrm>
        <a:off x="44602" y="2082404"/>
        <a:ext cx="8140396" cy="824474"/>
      </dsp:txXfrm>
    </dsp:sp>
    <dsp:sp modelId="{B2193B7F-DC41-46A5-95D4-7DE6431FE7DF}">
      <dsp:nvSpPr>
        <dsp:cNvPr id="0" name=""/>
        <dsp:cNvSpPr/>
      </dsp:nvSpPr>
      <dsp:spPr>
        <a:xfrm>
          <a:off x="0" y="3017721"/>
          <a:ext cx="8229600" cy="91367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The Test (OECD / IRS View) : What is the consideration for ?</a:t>
          </a:r>
          <a:endParaRPr lang="en-IN" sz="2300" kern="1200"/>
        </a:p>
      </dsp:txBody>
      <dsp:txXfrm>
        <a:off x="44602" y="3062323"/>
        <a:ext cx="8140396" cy="824474"/>
      </dsp:txXfrm>
    </dsp:sp>
    <dsp:sp modelId="{5BD6975C-DBF6-4F1C-8987-8235AF454B91}">
      <dsp:nvSpPr>
        <dsp:cNvPr id="0" name=""/>
        <dsp:cNvSpPr/>
      </dsp:nvSpPr>
      <dsp:spPr>
        <a:xfrm>
          <a:off x="0" y="3931399"/>
          <a:ext cx="8229600" cy="928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if for </a:t>
          </a:r>
          <a:r>
            <a:rPr lang="en-US" sz="1800" b="1" u="sng" kern="1200" dirty="0"/>
            <a:t>rights to use copyright</a:t>
          </a:r>
          <a:r>
            <a:rPr lang="en-US" sz="1800" kern="1200" dirty="0"/>
            <a:t> then royalty;</a:t>
          </a:r>
          <a:endParaRPr lang="en-IN" sz="1800" kern="1200" dirty="0"/>
        </a:p>
        <a:p>
          <a:pPr marL="171450" lvl="1" indent="-171450" algn="l" defTabSz="800100">
            <a:lnSpc>
              <a:spcPct val="90000"/>
            </a:lnSpc>
            <a:spcBef>
              <a:spcPct val="0"/>
            </a:spcBef>
            <a:spcAft>
              <a:spcPct val="20000"/>
            </a:spcAft>
            <a:buChar char="•"/>
          </a:pPr>
          <a:r>
            <a:rPr lang="en-US" sz="1800" kern="1200" dirty="0"/>
            <a:t>if </a:t>
          </a:r>
          <a:r>
            <a:rPr lang="en-US" sz="1800" u="sng" kern="1200" dirty="0"/>
            <a:t>use of copyright</a:t>
          </a:r>
          <a:r>
            <a:rPr lang="en-US" sz="1800" kern="1200" dirty="0"/>
            <a:t> only incidental, then business profits;</a:t>
          </a:r>
          <a:endParaRPr lang="en-IN" sz="1800" kern="1200" dirty="0"/>
        </a:p>
        <a:p>
          <a:pPr marL="171450" lvl="1" indent="-171450" algn="l" defTabSz="800100">
            <a:lnSpc>
              <a:spcPct val="90000"/>
            </a:lnSpc>
            <a:spcBef>
              <a:spcPct val="0"/>
            </a:spcBef>
            <a:spcAft>
              <a:spcPct val="20000"/>
            </a:spcAft>
            <a:buChar char="•"/>
          </a:pPr>
          <a:r>
            <a:rPr lang="en-US" sz="1800" kern="1200" dirty="0"/>
            <a:t>if for a copyrighted article then business profits;</a:t>
          </a:r>
          <a:endParaRPr lang="en-IN" sz="1800" kern="1200" dirty="0"/>
        </a:p>
      </dsp:txBody>
      <dsp:txXfrm>
        <a:off x="0" y="3931399"/>
        <a:ext cx="8229600" cy="92839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FA8611-17AB-4618-830C-DC375BBFD535}">
      <dsp:nvSpPr>
        <dsp:cNvPr id="0" name=""/>
        <dsp:cNvSpPr/>
      </dsp:nvSpPr>
      <dsp:spPr>
        <a:xfrm>
          <a:off x="0" y="505316"/>
          <a:ext cx="8229600" cy="63560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Purchase of Software..</a:t>
          </a:r>
          <a:endParaRPr lang="en-IN" sz="1600" kern="1200"/>
        </a:p>
      </dsp:txBody>
      <dsp:txXfrm>
        <a:off x="31028" y="536344"/>
        <a:ext cx="8167544" cy="573546"/>
      </dsp:txXfrm>
    </dsp:sp>
    <dsp:sp modelId="{11323243-428F-4117-9340-11BE58FC2843}">
      <dsp:nvSpPr>
        <dsp:cNvPr id="0" name=""/>
        <dsp:cNvSpPr/>
      </dsp:nvSpPr>
      <dsp:spPr>
        <a:xfrm>
          <a:off x="0" y="1140918"/>
          <a:ext cx="8229600" cy="1026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US" sz="1200" kern="1200" dirty="0"/>
            <a:t>Embedded in hardware</a:t>
          </a:r>
          <a:endParaRPr lang="en-IN" sz="1200" kern="1200" dirty="0"/>
        </a:p>
        <a:p>
          <a:pPr marL="114300" lvl="1" indent="-114300" algn="l" defTabSz="533400">
            <a:lnSpc>
              <a:spcPct val="90000"/>
            </a:lnSpc>
            <a:spcBef>
              <a:spcPct val="0"/>
            </a:spcBef>
            <a:spcAft>
              <a:spcPct val="20000"/>
            </a:spcAft>
            <a:buChar char="•"/>
          </a:pPr>
          <a:r>
            <a:rPr lang="en-US" sz="1200" kern="1200" dirty="0"/>
            <a:t>Not taxable - CIT v ZTE </a:t>
          </a:r>
          <a:r>
            <a:rPr lang="en-US" sz="1200" kern="1200" dirty="0" err="1"/>
            <a:t>Corpn</a:t>
          </a:r>
          <a:r>
            <a:rPr lang="en-US" sz="1200" kern="1200" dirty="0"/>
            <a:t>. [2017] 392 ITR 80 (Del HC)], </a:t>
          </a:r>
          <a:endParaRPr lang="en-IN" sz="1200" kern="1200" dirty="0"/>
        </a:p>
        <a:p>
          <a:pPr marL="114300" lvl="1" indent="-114300" algn="l" defTabSz="533400">
            <a:lnSpc>
              <a:spcPct val="90000"/>
            </a:lnSpc>
            <a:spcBef>
              <a:spcPct val="0"/>
            </a:spcBef>
            <a:spcAft>
              <a:spcPct val="20000"/>
            </a:spcAft>
            <a:buChar char="•"/>
          </a:pPr>
          <a:r>
            <a:rPr lang="en-US" sz="1200" kern="1200" dirty="0"/>
            <a:t>Nortel Networks Singapore (P.) Ltd. - [2018] 93 taxmann.com 40]</a:t>
          </a:r>
          <a:endParaRPr lang="en-IN" sz="1200" kern="1200" dirty="0"/>
        </a:p>
        <a:p>
          <a:pPr marL="114300" lvl="1" indent="-114300" algn="l" defTabSz="533400">
            <a:lnSpc>
              <a:spcPct val="90000"/>
            </a:lnSpc>
            <a:spcBef>
              <a:spcPct val="0"/>
            </a:spcBef>
            <a:spcAft>
              <a:spcPct val="20000"/>
            </a:spcAft>
            <a:buChar char="•"/>
          </a:pPr>
          <a:r>
            <a:rPr lang="en-US" sz="1200" kern="1200" dirty="0"/>
            <a:t>Sold As Copyrighted Article</a:t>
          </a:r>
          <a:endParaRPr lang="en-IN" sz="1200" kern="1200" dirty="0"/>
        </a:p>
        <a:p>
          <a:pPr marL="114300" lvl="1" indent="-114300" algn="l" defTabSz="533400">
            <a:lnSpc>
              <a:spcPct val="90000"/>
            </a:lnSpc>
            <a:spcBef>
              <a:spcPct val="0"/>
            </a:spcBef>
            <a:spcAft>
              <a:spcPct val="20000"/>
            </a:spcAft>
            <a:buChar char="•"/>
          </a:pPr>
          <a:r>
            <a:rPr lang="en-IN" sz="1200" kern="1200" dirty="0"/>
            <a:t>Engineering Analysis Centre Of Excellence Private Limited vs. CIT (Supreme Court)</a:t>
          </a:r>
        </a:p>
      </dsp:txBody>
      <dsp:txXfrm>
        <a:off x="0" y="1140918"/>
        <a:ext cx="8229600" cy="1026720"/>
      </dsp:txXfrm>
    </dsp:sp>
    <dsp:sp modelId="{E319DA7E-91A4-4B2D-9B15-1635F9B337DA}">
      <dsp:nvSpPr>
        <dsp:cNvPr id="0" name=""/>
        <dsp:cNvSpPr/>
      </dsp:nvSpPr>
      <dsp:spPr>
        <a:xfrm>
          <a:off x="0" y="2167638"/>
          <a:ext cx="8229600" cy="63560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Not Royalty…. </a:t>
          </a:r>
          <a:endParaRPr lang="en-IN" sz="1600" kern="1200"/>
        </a:p>
      </dsp:txBody>
      <dsp:txXfrm>
        <a:off x="31028" y="2198666"/>
        <a:ext cx="8167544" cy="573546"/>
      </dsp:txXfrm>
    </dsp:sp>
    <dsp:sp modelId="{7B9958C6-EE0E-484C-8E8C-920D60616032}">
      <dsp:nvSpPr>
        <dsp:cNvPr id="0" name=""/>
        <dsp:cNvSpPr/>
      </dsp:nvSpPr>
      <dsp:spPr>
        <a:xfrm>
          <a:off x="0" y="2803241"/>
          <a:ext cx="8229600"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0320" rIns="113792" bIns="20320" numCol="1" spcCol="1270" anchor="t" anchorCtr="0">
          <a:noAutofit/>
        </a:bodyPr>
        <a:lstStyle/>
        <a:p>
          <a:pPr marL="114300" lvl="1" indent="-114300" algn="l" defTabSz="533400">
            <a:lnSpc>
              <a:spcPct val="90000"/>
            </a:lnSpc>
            <a:spcBef>
              <a:spcPct val="0"/>
            </a:spcBef>
            <a:spcAft>
              <a:spcPct val="20000"/>
            </a:spcAft>
            <a:buChar char="•"/>
          </a:pPr>
          <a:r>
            <a:rPr lang="en-US" sz="1200" kern="1200"/>
            <a:t>If software is supplied along with hardware as part of the equipment</a:t>
          </a:r>
          <a:endParaRPr lang="en-IN" sz="1200" kern="1200"/>
        </a:p>
        <a:p>
          <a:pPr marL="114300" lvl="1" indent="-114300" algn="l" defTabSz="533400">
            <a:lnSpc>
              <a:spcPct val="90000"/>
            </a:lnSpc>
            <a:spcBef>
              <a:spcPct val="0"/>
            </a:spcBef>
            <a:spcAft>
              <a:spcPct val="20000"/>
            </a:spcAft>
            <a:buChar char="•"/>
          </a:pPr>
          <a:r>
            <a:rPr lang="en-US" sz="1200" kern="1200"/>
            <a:t>software is an integral part of the supply of equipment</a:t>
          </a:r>
          <a:endParaRPr lang="en-IN" sz="1200" kern="1200"/>
        </a:p>
        <a:p>
          <a:pPr marL="114300" lvl="1" indent="-114300" algn="l" defTabSz="533400">
            <a:lnSpc>
              <a:spcPct val="90000"/>
            </a:lnSpc>
            <a:spcBef>
              <a:spcPct val="0"/>
            </a:spcBef>
            <a:spcAft>
              <a:spcPct val="20000"/>
            </a:spcAft>
            <a:buChar char="•"/>
          </a:pPr>
          <a:r>
            <a:rPr lang="en-US" sz="1200" kern="1200"/>
            <a:t>there is no separate sale of software</a:t>
          </a:r>
          <a:endParaRPr lang="en-IN" sz="1200" kern="1200"/>
        </a:p>
        <a:p>
          <a:pPr marL="228600" lvl="2" indent="-114300" algn="l" defTabSz="533400">
            <a:lnSpc>
              <a:spcPct val="90000"/>
            </a:lnSpc>
            <a:spcBef>
              <a:spcPct val="0"/>
            </a:spcBef>
            <a:spcAft>
              <a:spcPct val="20000"/>
            </a:spcAft>
            <a:buChar char="•"/>
          </a:pPr>
          <a:r>
            <a:rPr lang="en-US" sz="1200" kern="1200"/>
            <a:t>[As decided in Ericsson( 343 ITR 470), SIEMENS AKTIENGESELLSCHAFT (ITA No 4502/Mum/2009).]</a:t>
          </a:r>
          <a:endParaRPr lang="en-IN" sz="1200" kern="1200"/>
        </a:p>
      </dsp:txBody>
      <dsp:txXfrm>
        <a:off x="0" y="2803241"/>
        <a:ext cx="8229600" cy="993600"/>
      </dsp:txXfrm>
    </dsp:sp>
    <dsp:sp modelId="{09D62041-EF23-46F4-BF14-560D11D4A2C9}">
      <dsp:nvSpPr>
        <dsp:cNvPr id="0" name=""/>
        <dsp:cNvSpPr/>
      </dsp:nvSpPr>
      <dsp:spPr>
        <a:xfrm>
          <a:off x="0" y="3796841"/>
          <a:ext cx="8229600" cy="635602"/>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a:t>Payment only for use of Software w/o any right to modify change not taxable : Nissan Motor India (P.) Ltd 92 taxmann.com 127 (Chennai - Trib.)</a:t>
          </a:r>
          <a:endParaRPr lang="en-IN" sz="1600" kern="1200"/>
        </a:p>
      </dsp:txBody>
      <dsp:txXfrm>
        <a:off x="31028" y="3827869"/>
        <a:ext cx="8167544" cy="573546"/>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E0060-F55D-48CF-9DA9-A93CC696AF56}">
      <dsp:nvSpPr>
        <dsp:cNvPr id="0" name=""/>
        <dsp:cNvSpPr/>
      </dsp:nvSpPr>
      <dsp:spPr>
        <a:xfrm>
          <a:off x="0" y="677812"/>
          <a:ext cx="8229600" cy="551655"/>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US" sz="2300" kern="1200"/>
            <a:t>Includes payment in consideration for the services of</a:t>
          </a:r>
        </a:p>
      </dsp:txBody>
      <dsp:txXfrm>
        <a:off x="26930" y="704742"/>
        <a:ext cx="8175740" cy="497795"/>
      </dsp:txXfrm>
    </dsp:sp>
    <dsp:sp modelId="{3F1E1FA1-4292-42AB-BB18-B5C1EEDF2F10}">
      <dsp:nvSpPr>
        <dsp:cNvPr id="0" name=""/>
        <dsp:cNvSpPr/>
      </dsp:nvSpPr>
      <dsp:spPr>
        <a:xfrm>
          <a:off x="0" y="1229467"/>
          <a:ext cx="8229600" cy="9283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i="1" kern="1200"/>
            <a:t>managerial, </a:t>
          </a:r>
          <a:endParaRPr lang="en-US" sz="1800" kern="1200"/>
        </a:p>
        <a:p>
          <a:pPr marL="171450" lvl="1" indent="-171450" algn="l" defTabSz="800100" rtl="0">
            <a:lnSpc>
              <a:spcPct val="90000"/>
            </a:lnSpc>
            <a:spcBef>
              <a:spcPct val="0"/>
            </a:spcBef>
            <a:spcAft>
              <a:spcPct val="20000"/>
            </a:spcAft>
            <a:buChar char="•"/>
          </a:pPr>
          <a:r>
            <a:rPr lang="en-US" sz="1800" i="1" kern="1200"/>
            <a:t>technical or </a:t>
          </a:r>
          <a:endParaRPr lang="en-US" sz="1800" kern="1200"/>
        </a:p>
        <a:p>
          <a:pPr marL="171450" lvl="1" indent="-171450" algn="l" defTabSz="800100" rtl="0">
            <a:lnSpc>
              <a:spcPct val="90000"/>
            </a:lnSpc>
            <a:spcBef>
              <a:spcPct val="0"/>
            </a:spcBef>
            <a:spcAft>
              <a:spcPct val="20000"/>
            </a:spcAft>
            <a:buChar char="•"/>
          </a:pPr>
          <a:r>
            <a:rPr lang="en-US" sz="1800" i="1" kern="1200"/>
            <a:t>consultancy nature</a:t>
          </a:r>
          <a:endParaRPr lang="en-US" sz="1800" kern="1200"/>
        </a:p>
      </dsp:txBody>
      <dsp:txXfrm>
        <a:off x="0" y="1229467"/>
        <a:ext cx="8229600" cy="928395"/>
      </dsp:txXfrm>
    </dsp:sp>
    <dsp:sp modelId="{0E2468B0-B99D-4E0F-BAB8-4114D6DE6EDF}">
      <dsp:nvSpPr>
        <dsp:cNvPr id="0" name=""/>
        <dsp:cNvSpPr/>
      </dsp:nvSpPr>
      <dsp:spPr>
        <a:xfrm>
          <a:off x="0" y="2157862"/>
          <a:ext cx="8229600" cy="551655"/>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US" sz="2300" kern="1200"/>
            <a:t>Whether or not PE or received in India</a:t>
          </a:r>
        </a:p>
      </dsp:txBody>
      <dsp:txXfrm>
        <a:off x="26930" y="2184792"/>
        <a:ext cx="8175740" cy="497795"/>
      </dsp:txXfrm>
    </dsp:sp>
    <dsp:sp modelId="{44B81E45-7400-42F0-9407-4EA24EDEACC7}">
      <dsp:nvSpPr>
        <dsp:cNvPr id="0" name=""/>
        <dsp:cNvSpPr/>
      </dsp:nvSpPr>
      <dsp:spPr>
        <a:xfrm>
          <a:off x="0" y="2775757"/>
          <a:ext cx="8229600" cy="551655"/>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US" sz="2300" kern="1200"/>
            <a:t>DTAA – “make available” </a:t>
          </a:r>
        </a:p>
      </dsp:txBody>
      <dsp:txXfrm>
        <a:off x="26930" y="2802687"/>
        <a:ext cx="8175740" cy="497795"/>
      </dsp:txXfrm>
    </dsp:sp>
    <dsp:sp modelId="{361D5577-1CA5-4086-B667-5537150254CD}">
      <dsp:nvSpPr>
        <dsp:cNvPr id="0" name=""/>
        <dsp:cNvSpPr/>
      </dsp:nvSpPr>
      <dsp:spPr>
        <a:xfrm>
          <a:off x="0" y="3327412"/>
          <a:ext cx="8229600"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en-US" sz="1800" i="1" kern="1200"/>
            <a:t>USA, Netherlands, U.K.</a:t>
          </a:r>
          <a:endParaRPr lang="en-US" sz="1800" kern="1200"/>
        </a:p>
      </dsp:txBody>
      <dsp:txXfrm>
        <a:off x="0" y="3327412"/>
        <a:ext cx="8229600" cy="380880"/>
      </dsp:txXfrm>
    </dsp:sp>
    <dsp:sp modelId="{620B6DC2-5FA4-4A9D-9AAE-AD3F7E35A553}">
      <dsp:nvSpPr>
        <dsp:cNvPr id="0" name=""/>
        <dsp:cNvSpPr/>
      </dsp:nvSpPr>
      <dsp:spPr>
        <a:xfrm>
          <a:off x="0" y="3708292"/>
          <a:ext cx="8229600" cy="551655"/>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rtl="0">
            <a:lnSpc>
              <a:spcPct val="90000"/>
            </a:lnSpc>
            <a:spcBef>
              <a:spcPct val="0"/>
            </a:spcBef>
            <a:spcAft>
              <a:spcPct val="35000"/>
            </a:spcAft>
            <a:buNone/>
          </a:pPr>
          <a:r>
            <a:rPr lang="en-US" sz="2300" i="1" u="sng" kern="1200"/>
            <a:t>Rate of Tax – 10%</a:t>
          </a:r>
          <a:endParaRPr lang="en-US" sz="2300" kern="1200"/>
        </a:p>
      </dsp:txBody>
      <dsp:txXfrm>
        <a:off x="26930" y="3735222"/>
        <a:ext cx="8175740" cy="4977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7B7251-8115-4FC8-843E-298F8A986725}">
      <dsp:nvSpPr>
        <dsp:cNvPr id="0" name=""/>
        <dsp:cNvSpPr/>
      </dsp:nvSpPr>
      <dsp:spPr>
        <a:xfrm>
          <a:off x="1004" y="1293509"/>
          <a:ext cx="3917900" cy="235074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t" anchorCtr="0">
          <a:noAutofit/>
        </a:bodyPr>
        <a:lstStyle/>
        <a:p>
          <a:pPr marL="0" lvl="0" indent="0" algn="l" defTabSz="1111250" rtl="0">
            <a:lnSpc>
              <a:spcPct val="90000"/>
            </a:lnSpc>
            <a:spcBef>
              <a:spcPct val="0"/>
            </a:spcBef>
            <a:spcAft>
              <a:spcPct val="35000"/>
            </a:spcAft>
            <a:buNone/>
          </a:pPr>
          <a:r>
            <a:rPr lang="en-US" sz="2500" kern="1200"/>
            <a:t>Declaration from the Remitter in Form specifiying nature and purpose of remittance</a:t>
          </a:r>
        </a:p>
        <a:p>
          <a:pPr marL="228600" lvl="1" indent="-228600" algn="l" defTabSz="889000" rtl="0">
            <a:lnSpc>
              <a:spcPct val="90000"/>
            </a:lnSpc>
            <a:spcBef>
              <a:spcPct val="0"/>
            </a:spcBef>
            <a:spcAft>
              <a:spcPct val="15000"/>
            </a:spcAft>
            <a:buChar char="•"/>
          </a:pPr>
          <a:r>
            <a:rPr lang="en-US" sz="2000" kern="1200"/>
            <a:t>A1 – Imports</a:t>
          </a:r>
        </a:p>
        <a:p>
          <a:pPr marL="228600" lvl="1" indent="-228600" algn="l" defTabSz="889000" rtl="0">
            <a:lnSpc>
              <a:spcPct val="90000"/>
            </a:lnSpc>
            <a:spcBef>
              <a:spcPct val="0"/>
            </a:spcBef>
            <a:spcAft>
              <a:spcPct val="15000"/>
            </a:spcAft>
            <a:buChar char="•"/>
          </a:pPr>
          <a:r>
            <a:rPr lang="en-US" sz="2000" kern="1200"/>
            <a:t>A2 – Other than Imports</a:t>
          </a:r>
        </a:p>
      </dsp:txBody>
      <dsp:txXfrm>
        <a:off x="1004" y="1293509"/>
        <a:ext cx="3917900" cy="2350740"/>
      </dsp:txXfrm>
    </dsp:sp>
    <dsp:sp modelId="{5324D07E-1AF2-4EC3-808E-1190359ED8B4}">
      <dsp:nvSpPr>
        <dsp:cNvPr id="0" name=""/>
        <dsp:cNvSpPr/>
      </dsp:nvSpPr>
      <dsp:spPr>
        <a:xfrm>
          <a:off x="4310695" y="1293509"/>
          <a:ext cx="3917900" cy="235074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rtl="0">
            <a:lnSpc>
              <a:spcPct val="90000"/>
            </a:lnSpc>
            <a:spcBef>
              <a:spcPct val="0"/>
            </a:spcBef>
            <a:spcAft>
              <a:spcPct val="35000"/>
            </a:spcAft>
            <a:buNone/>
          </a:pPr>
          <a:r>
            <a:rPr lang="en-US" sz="2500" b="1" u="sng" kern="1200" dirty="0"/>
            <a:t>Income tax Clearance</a:t>
          </a:r>
          <a:endParaRPr lang="en-US" sz="2500" kern="1200" dirty="0"/>
        </a:p>
      </dsp:txBody>
      <dsp:txXfrm>
        <a:off x="4310695" y="1293509"/>
        <a:ext cx="3917900" cy="2350740"/>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2366F1-1D42-4E53-BB74-68C0F213ABEA}">
      <dsp:nvSpPr>
        <dsp:cNvPr id="0" name=""/>
        <dsp:cNvSpPr/>
      </dsp:nvSpPr>
      <dsp:spPr>
        <a:xfrm>
          <a:off x="0" y="67778"/>
          <a:ext cx="8458200" cy="993128"/>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Fees for Due Diligence carried out in South Africa?</a:t>
          </a:r>
        </a:p>
      </dsp:txBody>
      <dsp:txXfrm>
        <a:off x="48481" y="116259"/>
        <a:ext cx="8361238" cy="896166"/>
      </dsp:txXfrm>
    </dsp:sp>
    <dsp:sp modelId="{4F8A2180-23AD-4F03-AD2E-E3376DF2DA1D}">
      <dsp:nvSpPr>
        <dsp:cNvPr id="0" name=""/>
        <dsp:cNvSpPr/>
      </dsp:nvSpPr>
      <dsp:spPr>
        <a:xfrm>
          <a:off x="0" y="1132907"/>
          <a:ext cx="8458200" cy="993128"/>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Fees to Foreign Recruitment Agency in</a:t>
          </a:r>
        </a:p>
      </dsp:txBody>
      <dsp:txXfrm>
        <a:off x="48481" y="1181388"/>
        <a:ext cx="8361238" cy="896166"/>
      </dsp:txXfrm>
    </dsp:sp>
    <dsp:sp modelId="{A3C0655B-FB2C-4C73-A464-23632D2B98C9}">
      <dsp:nvSpPr>
        <dsp:cNvPr id="0" name=""/>
        <dsp:cNvSpPr/>
      </dsp:nvSpPr>
      <dsp:spPr>
        <a:xfrm>
          <a:off x="0" y="2126036"/>
          <a:ext cx="8458200" cy="685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8548"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US" sz="2000" kern="1200"/>
            <a:t>Resident of South Africa </a:t>
          </a:r>
        </a:p>
        <a:p>
          <a:pPr marL="228600" lvl="1" indent="-228600" algn="l" defTabSz="889000" rtl="0">
            <a:lnSpc>
              <a:spcPct val="90000"/>
            </a:lnSpc>
            <a:spcBef>
              <a:spcPct val="0"/>
            </a:spcBef>
            <a:spcAft>
              <a:spcPct val="20000"/>
            </a:spcAft>
            <a:buChar char="•"/>
          </a:pPr>
          <a:r>
            <a:rPr lang="en-US" sz="2000" kern="1200"/>
            <a:t>Resident of USA</a:t>
          </a:r>
        </a:p>
      </dsp:txBody>
      <dsp:txXfrm>
        <a:off x="0" y="2126036"/>
        <a:ext cx="8458200" cy="685687"/>
      </dsp:txXfrm>
    </dsp:sp>
    <dsp:sp modelId="{C350FB22-3AD8-4F2A-8AE4-FA14110B195C}">
      <dsp:nvSpPr>
        <dsp:cNvPr id="0" name=""/>
        <dsp:cNvSpPr/>
      </dsp:nvSpPr>
      <dsp:spPr>
        <a:xfrm>
          <a:off x="0" y="2811723"/>
          <a:ext cx="8458200" cy="993128"/>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Fees for Repair of Imported Machinery to USA Co.</a:t>
          </a:r>
        </a:p>
      </dsp:txBody>
      <dsp:txXfrm>
        <a:off x="48481" y="2860204"/>
        <a:ext cx="8361238" cy="896166"/>
      </dsp:txXfrm>
    </dsp:sp>
    <dsp:sp modelId="{23C877A0-255E-4DEB-BC79-50CC01093582}">
      <dsp:nvSpPr>
        <dsp:cNvPr id="0" name=""/>
        <dsp:cNvSpPr/>
      </dsp:nvSpPr>
      <dsp:spPr>
        <a:xfrm>
          <a:off x="0" y="3876852"/>
          <a:ext cx="8458200" cy="993128"/>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Fees for technical service paid to UAE Company which does not have clause of ‘</a:t>
          </a:r>
          <a:r>
            <a:rPr lang="en-US" sz="2500" i="1" kern="1200"/>
            <a:t>FTS</a:t>
          </a:r>
          <a:r>
            <a:rPr lang="en-US" sz="2500" kern="1200"/>
            <a:t>’?</a:t>
          </a:r>
        </a:p>
      </dsp:txBody>
      <dsp:txXfrm>
        <a:off x="48481" y="3925333"/>
        <a:ext cx="8361238" cy="896166"/>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8E039B-06AA-4638-8A43-03621870517D}">
      <dsp:nvSpPr>
        <dsp:cNvPr id="0" name=""/>
        <dsp:cNvSpPr/>
      </dsp:nvSpPr>
      <dsp:spPr>
        <a:xfrm>
          <a:off x="0" y="36900"/>
          <a:ext cx="8229600" cy="2347019"/>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marL="0" lvl="0" indent="0" algn="l" defTabSz="2622550" rtl="0">
            <a:lnSpc>
              <a:spcPct val="90000"/>
            </a:lnSpc>
            <a:spcBef>
              <a:spcPct val="0"/>
            </a:spcBef>
            <a:spcAft>
              <a:spcPct val="35000"/>
            </a:spcAft>
            <a:buNone/>
          </a:pPr>
          <a:r>
            <a:rPr lang="en-US" sz="5900" kern="1200" dirty="0"/>
            <a:t>Most Favored Nation Clause</a:t>
          </a:r>
        </a:p>
      </dsp:txBody>
      <dsp:txXfrm>
        <a:off x="114572" y="151472"/>
        <a:ext cx="8000456" cy="2117875"/>
      </dsp:txXfrm>
    </dsp:sp>
    <dsp:sp modelId="{FC9A5C94-CFA0-4C3E-9591-1DF7C5434D80}">
      <dsp:nvSpPr>
        <dsp:cNvPr id="0" name=""/>
        <dsp:cNvSpPr/>
      </dsp:nvSpPr>
      <dsp:spPr>
        <a:xfrm>
          <a:off x="0" y="2553840"/>
          <a:ext cx="8229600" cy="2347019"/>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marL="0" lvl="0" indent="0" algn="l" defTabSz="2622550" rtl="0">
            <a:lnSpc>
              <a:spcPct val="90000"/>
            </a:lnSpc>
            <a:spcBef>
              <a:spcPct val="0"/>
            </a:spcBef>
            <a:spcAft>
              <a:spcPct val="35000"/>
            </a:spcAft>
            <a:buNone/>
          </a:pPr>
          <a:r>
            <a:rPr lang="en-US" sz="5900" kern="1200" dirty="0"/>
            <a:t>Independent Personal Services</a:t>
          </a:r>
        </a:p>
      </dsp:txBody>
      <dsp:txXfrm>
        <a:off x="114572" y="2668412"/>
        <a:ext cx="8000456" cy="2117875"/>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0C374-741B-4C48-BE0F-57F775FEF0A4}">
      <dsp:nvSpPr>
        <dsp:cNvPr id="0" name=""/>
        <dsp:cNvSpPr/>
      </dsp:nvSpPr>
      <dsp:spPr>
        <a:xfrm>
          <a:off x="0" y="501592"/>
          <a:ext cx="8229600" cy="43173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Right Florists (P.) Ltd. (32 taxmann.com 99)</a:t>
          </a:r>
          <a:endParaRPr lang="en-IN" sz="1800" kern="1200"/>
        </a:p>
      </dsp:txBody>
      <dsp:txXfrm>
        <a:off x="21075" y="522667"/>
        <a:ext cx="8187450" cy="389580"/>
      </dsp:txXfrm>
    </dsp:sp>
    <dsp:sp modelId="{908496FD-A167-4734-B1C2-80DD4B37BBE4}">
      <dsp:nvSpPr>
        <dsp:cNvPr id="0" name=""/>
        <dsp:cNvSpPr/>
      </dsp:nvSpPr>
      <dsp:spPr>
        <a:xfrm>
          <a:off x="0" y="933322"/>
          <a:ext cx="8229600" cy="633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a:t>It is the Web-server and not the Website which constitutes a “Permanent Establishment” – examined only on the basis of website simplicitor and no other additional basis.</a:t>
          </a:r>
          <a:endParaRPr lang="en-IN" sz="1400" kern="1200"/>
        </a:p>
      </dsp:txBody>
      <dsp:txXfrm>
        <a:off x="0" y="933322"/>
        <a:ext cx="8229600" cy="633420"/>
      </dsp:txXfrm>
    </dsp:sp>
    <dsp:sp modelId="{C967C682-F157-4483-8A25-BDBAD5B42148}">
      <dsp:nvSpPr>
        <dsp:cNvPr id="0" name=""/>
        <dsp:cNvSpPr/>
      </dsp:nvSpPr>
      <dsp:spPr>
        <a:xfrm>
          <a:off x="0" y="1566742"/>
          <a:ext cx="8229600" cy="431730"/>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eBay International AG (140 ITD 20)</a:t>
          </a:r>
          <a:endParaRPr lang="en-IN" sz="1800" kern="1200"/>
        </a:p>
      </dsp:txBody>
      <dsp:txXfrm>
        <a:off x="21075" y="1587817"/>
        <a:ext cx="8187450" cy="389580"/>
      </dsp:txXfrm>
    </dsp:sp>
    <dsp:sp modelId="{363DCFA8-21F0-4AF3-998F-977EEA6685CE}">
      <dsp:nvSpPr>
        <dsp:cNvPr id="0" name=""/>
        <dsp:cNvSpPr/>
      </dsp:nvSpPr>
      <dsp:spPr>
        <a:xfrm>
          <a:off x="0" y="1998472"/>
          <a:ext cx="8229600" cy="4378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a:t>User Fees paid by Indian users of website cannot be characterised as “Fees For Technical Services”</a:t>
          </a:r>
          <a:endParaRPr lang="en-IN" sz="1400" kern="1200"/>
        </a:p>
      </dsp:txBody>
      <dsp:txXfrm>
        <a:off x="0" y="1998472"/>
        <a:ext cx="8229600" cy="437805"/>
      </dsp:txXfrm>
    </dsp:sp>
    <dsp:sp modelId="{A89052FE-6FBF-49BF-8C7D-FE5508D90C97}">
      <dsp:nvSpPr>
        <dsp:cNvPr id="0" name=""/>
        <dsp:cNvSpPr/>
      </dsp:nvSpPr>
      <dsp:spPr>
        <a:xfrm>
          <a:off x="0" y="2436277"/>
          <a:ext cx="8229600" cy="431730"/>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Pinstorm (2012) and Yahoo India (2011)</a:t>
          </a:r>
          <a:endParaRPr lang="en-IN" sz="1800" kern="1200"/>
        </a:p>
      </dsp:txBody>
      <dsp:txXfrm>
        <a:off x="21075" y="2457352"/>
        <a:ext cx="8187450" cy="389580"/>
      </dsp:txXfrm>
    </dsp:sp>
    <dsp:sp modelId="{E532BB6E-1016-49EB-9B8D-AFB6624B4B92}">
      <dsp:nvSpPr>
        <dsp:cNvPr id="0" name=""/>
        <dsp:cNvSpPr/>
      </dsp:nvSpPr>
      <dsp:spPr>
        <a:xfrm>
          <a:off x="0" y="2868007"/>
          <a:ext cx="8229600"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a:t>Whether payments for keyword advertising are for “use of equipment”—Held No</a:t>
          </a:r>
          <a:endParaRPr lang="en-IN" sz="1400" kern="1200"/>
        </a:p>
      </dsp:txBody>
      <dsp:txXfrm>
        <a:off x="0" y="2868007"/>
        <a:ext cx="8229600" cy="298080"/>
      </dsp:txXfrm>
    </dsp:sp>
    <dsp:sp modelId="{4BE667D0-79EF-4736-A8A7-568F28F65209}">
      <dsp:nvSpPr>
        <dsp:cNvPr id="0" name=""/>
        <dsp:cNvSpPr/>
      </dsp:nvSpPr>
      <dsp:spPr>
        <a:xfrm>
          <a:off x="0" y="3166087"/>
          <a:ext cx="8229600" cy="431730"/>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Cross-border payments for E-learning courses and Online information </a:t>
          </a:r>
          <a:endParaRPr lang="en-IN" sz="1800" kern="1200"/>
        </a:p>
      </dsp:txBody>
      <dsp:txXfrm>
        <a:off x="21075" y="3187162"/>
        <a:ext cx="8187450" cy="389580"/>
      </dsp:txXfrm>
    </dsp:sp>
    <dsp:sp modelId="{9127C7F5-5510-4ED0-8A6E-2A0B1DE55A2F}">
      <dsp:nvSpPr>
        <dsp:cNvPr id="0" name=""/>
        <dsp:cNvSpPr/>
      </dsp:nvSpPr>
      <dsp:spPr>
        <a:xfrm>
          <a:off x="0" y="3597817"/>
          <a:ext cx="8229600" cy="8383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14300" lvl="1" indent="-114300" algn="l" defTabSz="622300">
            <a:lnSpc>
              <a:spcPct val="90000"/>
            </a:lnSpc>
            <a:spcBef>
              <a:spcPct val="0"/>
            </a:spcBef>
            <a:spcAft>
              <a:spcPct val="20000"/>
            </a:spcAft>
            <a:buChar char="•"/>
          </a:pPr>
          <a:r>
            <a:rPr lang="en-US" sz="1400" kern="1200" dirty="0"/>
            <a:t>AAR held that the payments received by an Ireland Co. engaged in providing e-learning courses for sale of products to Indian end-user were covered within the ambit of ‘literary work’ and consequently, constituted ‘royalty’ under Article 12(3)(a) of India-Ireland Tax Treaty. (Skillsoft Ireland Ltd[TS-429-AAR-2015].</a:t>
          </a:r>
          <a:endParaRPr lang="en-IN" sz="1400" kern="1200" dirty="0"/>
        </a:p>
      </dsp:txBody>
      <dsp:txXfrm>
        <a:off x="0" y="3597817"/>
        <a:ext cx="8229600" cy="838350"/>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A80EA-BC2A-4F7A-8D9F-9C58CCF12D26}">
      <dsp:nvSpPr>
        <dsp:cNvPr id="0" name=""/>
        <dsp:cNvSpPr/>
      </dsp:nvSpPr>
      <dsp:spPr>
        <a:xfrm>
          <a:off x="0" y="215054"/>
          <a:ext cx="8229600" cy="346437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0030" tIns="240030" rIns="240030" bIns="240030" numCol="1" spcCol="1270" anchor="ctr" anchorCtr="0">
          <a:noAutofit/>
        </a:bodyPr>
        <a:lstStyle/>
        <a:p>
          <a:pPr marL="0" lvl="0" indent="0" algn="ctr" defTabSz="2800350">
            <a:lnSpc>
              <a:spcPct val="90000"/>
            </a:lnSpc>
            <a:spcBef>
              <a:spcPct val="0"/>
            </a:spcBef>
            <a:spcAft>
              <a:spcPct val="35000"/>
            </a:spcAft>
            <a:buNone/>
          </a:pPr>
          <a:r>
            <a:rPr lang="en-US" sz="6300" kern="1200" dirty="0"/>
            <a:t>Whether tax is required to be deducted u/s 195</a:t>
          </a:r>
          <a:endParaRPr lang="en-IN" sz="6300" kern="1200" dirty="0"/>
        </a:p>
      </dsp:txBody>
      <dsp:txXfrm>
        <a:off x="169117" y="384171"/>
        <a:ext cx="7891366" cy="3126136"/>
      </dsp:txXfrm>
    </dsp:sp>
    <dsp:sp modelId="{081BD83F-B1B7-470C-8F52-9F89C442AE0F}">
      <dsp:nvSpPr>
        <dsp:cNvPr id="0" name=""/>
        <dsp:cNvSpPr/>
      </dsp:nvSpPr>
      <dsp:spPr>
        <a:xfrm>
          <a:off x="0" y="3679425"/>
          <a:ext cx="822960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80010" rIns="448056" bIns="80010" numCol="1" spcCol="1270" anchor="t" anchorCtr="0">
          <a:noAutofit/>
        </a:bodyPr>
        <a:lstStyle/>
        <a:p>
          <a:pPr marL="285750" lvl="1" indent="-285750" algn="l" defTabSz="2178050">
            <a:lnSpc>
              <a:spcPct val="90000"/>
            </a:lnSpc>
            <a:spcBef>
              <a:spcPct val="0"/>
            </a:spcBef>
            <a:spcAft>
              <a:spcPct val="20000"/>
            </a:spcAft>
            <a:buChar char="•"/>
          </a:pPr>
          <a:r>
            <a:rPr lang="en-US" sz="4900" kern="1200"/>
            <a:t>Sum chargeable to tax</a:t>
          </a:r>
          <a:endParaRPr lang="en-IN" sz="4900" kern="1200"/>
        </a:p>
      </dsp:txBody>
      <dsp:txXfrm>
        <a:off x="0" y="3679425"/>
        <a:ext cx="8229600" cy="1043280"/>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A50CE5-3788-4D9C-8EB6-8B36BF07E77C}">
      <dsp:nvSpPr>
        <dsp:cNvPr id="0" name=""/>
        <dsp:cNvSpPr/>
      </dsp:nvSpPr>
      <dsp:spPr>
        <a:xfrm>
          <a:off x="0" y="10799"/>
          <a:ext cx="8229600" cy="127296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dirty="0"/>
            <a:t>Issues : Whether deduction can be made on payment basis?</a:t>
          </a:r>
          <a:endParaRPr lang="en-IN" sz="3200" kern="1200" dirty="0"/>
        </a:p>
      </dsp:txBody>
      <dsp:txXfrm>
        <a:off x="62141" y="72940"/>
        <a:ext cx="8105318" cy="1148678"/>
      </dsp:txXfrm>
    </dsp:sp>
    <dsp:sp modelId="{A9E16E88-D19E-42FB-8DC4-7AAC28B01C78}">
      <dsp:nvSpPr>
        <dsp:cNvPr id="0" name=""/>
        <dsp:cNvSpPr/>
      </dsp:nvSpPr>
      <dsp:spPr>
        <a:xfrm>
          <a:off x="0" y="1283759"/>
          <a:ext cx="8229600" cy="3643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0640" rIns="227584" bIns="40640" numCol="1" spcCol="1270" anchor="t" anchorCtr="0">
          <a:noAutofit/>
        </a:bodyPr>
        <a:lstStyle/>
        <a:p>
          <a:pPr marL="228600" lvl="1" indent="-228600" algn="just" defTabSz="1111250">
            <a:lnSpc>
              <a:spcPct val="90000"/>
            </a:lnSpc>
            <a:spcBef>
              <a:spcPct val="0"/>
            </a:spcBef>
            <a:spcAft>
              <a:spcPct val="20000"/>
            </a:spcAft>
            <a:buChar char="•"/>
          </a:pPr>
          <a:r>
            <a:rPr lang="en-US" sz="2500" kern="1200" dirty="0"/>
            <a:t>The Tribunal held that if taxability is </a:t>
          </a:r>
          <a:r>
            <a:rPr lang="en-US" sz="2500" kern="1200" dirty="0" err="1"/>
            <a:t>dependant</a:t>
          </a:r>
          <a:r>
            <a:rPr lang="en-US" sz="2500" kern="1200" dirty="0"/>
            <a:t> upon the payment under DTAA by resident to nonresident, then </a:t>
          </a:r>
          <a:r>
            <a:rPr lang="en-US" sz="2500" u="sng" kern="1200" dirty="0"/>
            <a:t>mere credits by resident in his books does not trigger taxability</a:t>
          </a:r>
          <a:r>
            <a:rPr lang="en-US" sz="2500" kern="1200" dirty="0"/>
            <a:t>, as non-resident is covered under DTAA and provisions of the Act will only prevail if they are beneficial to </a:t>
          </a:r>
          <a:r>
            <a:rPr lang="en-US" sz="2500" kern="1200" dirty="0" err="1"/>
            <a:t>assessee</a:t>
          </a:r>
          <a:r>
            <a:rPr lang="en-US" sz="2500" kern="1200" dirty="0"/>
            <a:t>.</a:t>
          </a:r>
          <a:endParaRPr lang="en-IN" sz="2500" kern="1200" dirty="0"/>
        </a:p>
        <a:p>
          <a:pPr marL="457200" lvl="2" indent="-228600" algn="l" defTabSz="1111250">
            <a:lnSpc>
              <a:spcPct val="90000"/>
            </a:lnSpc>
            <a:spcBef>
              <a:spcPct val="0"/>
            </a:spcBef>
            <a:spcAft>
              <a:spcPct val="20000"/>
            </a:spcAft>
            <a:buChar char="•"/>
          </a:pPr>
          <a:r>
            <a:rPr lang="en-US" sz="2500" kern="1200" dirty="0" err="1"/>
            <a:t>Saira</a:t>
          </a:r>
          <a:r>
            <a:rPr lang="en-US" sz="2500" kern="1200" dirty="0"/>
            <a:t> Asia Interiors (P.) Ltd. v. ITO (Ahmedabad Tribunal) ([2017] 79 taxmann.com 460</a:t>
          </a:r>
          <a:endParaRPr lang="en-IN" sz="2500" kern="1200" dirty="0"/>
        </a:p>
      </dsp:txBody>
      <dsp:txXfrm>
        <a:off x="0" y="1283759"/>
        <a:ext cx="8229600" cy="364320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DE050-0A5E-4B54-8E8C-7E4BE649F314}">
      <dsp:nvSpPr>
        <dsp:cNvPr id="0" name=""/>
        <dsp:cNvSpPr/>
      </dsp:nvSpPr>
      <dsp:spPr>
        <a:xfrm>
          <a:off x="0" y="24201"/>
          <a:ext cx="7878763" cy="107257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Section 2(37A)</a:t>
          </a:r>
        </a:p>
      </dsp:txBody>
      <dsp:txXfrm>
        <a:off x="52359" y="76560"/>
        <a:ext cx="7774045" cy="967861"/>
      </dsp:txXfrm>
    </dsp:sp>
    <dsp:sp modelId="{92E62B77-4B89-482F-BA48-1377175C7D52}">
      <dsp:nvSpPr>
        <dsp:cNvPr id="0" name=""/>
        <dsp:cNvSpPr/>
      </dsp:nvSpPr>
      <dsp:spPr>
        <a:xfrm>
          <a:off x="0" y="1174540"/>
          <a:ext cx="7878763" cy="107257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Effect of DTAA</a:t>
          </a:r>
        </a:p>
      </dsp:txBody>
      <dsp:txXfrm>
        <a:off x="52359" y="1226899"/>
        <a:ext cx="7774045" cy="967861"/>
      </dsp:txXfrm>
    </dsp:sp>
    <dsp:sp modelId="{50AC295C-9546-4CE6-B87E-E02551D50906}">
      <dsp:nvSpPr>
        <dsp:cNvPr id="0" name=""/>
        <dsp:cNvSpPr/>
      </dsp:nvSpPr>
      <dsp:spPr>
        <a:xfrm>
          <a:off x="0" y="2324880"/>
          <a:ext cx="7878763" cy="1072579"/>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CBDT Circular No. 728 dated 30.10.95</a:t>
          </a:r>
        </a:p>
      </dsp:txBody>
      <dsp:txXfrm>
        <a:off x="52359" y="2377239"/>
        <a:ext cx="7774045" cy="967861"/>
      </dsp:txXfrm>
    </dsp:sp>
    <dsp:sp modelId="{C647E5E5-6D53-43F6-8DFF-74E0B02C8DD9}">
      <dsp:nvSpPr>
        <dsp:cNvPr id="0" name=""/>
        <dsp:cNvSpPr/>
      </dsp:nvSpPr>
      <dsp:spPr>
        <a:xfrm>
          <a:off x="0" y="3475219"/>
          <a:ext cx="7878763" cy="1072579"/>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a:t>Whether surcharge leviable if DTAA rates adopted.</a:t>
          </a:r>
        </a:p>
      </dsp:txBody>
      <dsp:txXfrm>
        <a:off x="52359" y="3527578"/>
        <a:ext cx="7774045" cy="96786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1CEEFC-1EDD-4265-B617-BFF83DDBA12E}">
      <dsp:nvSpPr>
        <dsp:cNvPr id="0" name=""/>
        <dsp:cNvSpPr/>
      </dsp:nvSpPr>
      <dsp:spPr>
        <a:xfrm>
          <a:off x="0" y="169222"/>
          <a:ext cx="8229600" cy="74353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n-US" sz="3100" kern="1200" dirty="0"/>
            <a:t>TCS 206C(1G)</a:t>
          </a:r>
        </a:p>
      </dsp:txBody>
      <dsp:txXfrm>
        <a:off x="36296" y="205518"/>
        <a:ext cx="8157008" cy="670943"/>
      </dsp:txXfrm>
    </dsp:sp>
    <dsp:sp modelId="{FBF182ED-2B61-44A1-A52C-E06CA0289F7A}">
      <dsp:nvSpPr>
        <dsp:cNvPr id="0" name=""/>
        <dsp:cNvSpPr/>
      </dsp:nvSpPr>
      <dsp:spPr>
        <a:xfrm>
          <a:off x="0" y="912757"/>
          <a:ext cx="8229600" cy="19892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en-US" sz="2400" kern="1200" dirty="0"/>
            <a:t>5%</a:t>
          </a:r>
        </a:p>
        <a:p>
          <a:pPr marL="457200" lvl="2" indent="-228600" algn="l" defTabSz="1066800" rtl="0">
            <a:lnSpc>
              <a:spcPct val="90000"/>
            </a:lnSpc>
            <a:spcBef>
              <a:spcPct val="0"/>
            </a:spcBef>
            <a:spcAft>
              <a:spcPct val="20000"/>
            </a:spcAft>
            <a:buChar char="•"/>
          </a:pPr>
          <a:r>
            <a:rPr lang="en-US" sz="2400" kern="1200" dirty="0"/>
            <a:t>on the aggregate remittance amount </a:t>
          </a:r>
          <a:r>
            <a:rPr lang="en-US" sz="2400" b="1" u="sng" kern="1200" dirty="0"/>
            <a:t>exceeding </a:t>
          </a:r>
          <a:r>
            <a:rPr lang="en-US" sz="2400" kern="1200" dirty="0"/>
            <a:t>Rs. 7 </a:t>
          </a:r>
          <a:r>
            <a:rPr lang="en-US" sz="2400" kern="1200" dirty="0" err="1"/>
            <a:t>lakhs</a:t>
          </a:r>
          <a:r>
            <a:rPr lang="en-US" sz="2400" kern="1200" dirty="0"/>
            <a:t> during a Financial Year.</a:t>
          </a:r>
        </a:p>
        <a:p>
          <a:pPr marL="228600" lvl="1" indent="-228600" algn="l" defTabSz="1066800" rtl="0">
            <a:lnSpc>
              <a:spcPct val="90000"/>
            </a:lnSpc>
            <a:spcBef>
              <a:spcPct val="0"/>
            </a:spcBef>
            <a:spcAft>
              <a:spcPct val="20000"/>
            </a:spcAft>
            <a:buChar char="•"/>
          </a:pPr>
          <a:r>
            <a:rPr lang="en-US" sz="2400" kern="1200" dirty="0"/>
            <a:t>10%</a:t>
          </a:r>
        </a:p>
        <a:p>
          <a:pPr marL="457200" lvl="2" indent="-228600" algn="l" defTabSz="1066800" rtl="0">
            <a:lnSpc>
              <a:spcPct val="90000"/>
            </a:lnSpc>
            <a:spcBef>
              <a:spcPct val="0"/>
            </a:spcBef>
            <a:spcAft>
              <a:spcPct val="20000"/>
            </a:spcAft>
            <a:buChar char="•"/>
          </a:pPr>
          <a:r>
            <a:rPr lang="en-US" sz="2400" kern="1200" dirty="0"/>
            <a:t>Non PAN/</a:t>
          </a:r>
          <a:r>
            <a:rPr lang="en-US" sz="2400" kern="1200" dirty="0" err="1"/>
            <a:t>Aadhar</a:t>
          </a:r>
          <a:endParaRPr lang="en-US" sz="2400" kern="1200" dirty="0"/>
        </a:p>
      </dsp:txBody>
      <dsp:txXfrm>
        <a:off x="0" y="912757"/>
        <a:ext cx="8229600" cy="1989270"/>
      </dsp:txXfrm>
    </dsp:sp>
    <dsp:sp modelId="{7A698C0D-EE9D-42D8-9A09-A157F564007B}">
      <dsp:nvSpPr>
        <dsp:cNvPr id="0" name=""/>
        <dsp:cNvSpPr/>
      </dsp:nvSpPr>
      <dsp:spPr>
        <a:xfrm>
          <a:off x="0" y="2902027"/>
          <a:ext cx="8229600" cy="74353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rtl="0">
            <a:lnSpc>
              <a:spcPct val="90000"/>
            </a:lnSpc>
            <a:spcBef>
              <a:spcPct val="0"/>
            </a:spcBef>
            <a:spcAft>
              <a:spcPct val="35000"/>
            </a:spcAft>
            <a:buNone/>
          </a:pPr>
          <a:r>
            <a:rPr lang="en-US" sz="3100" kern="1200" dirty="0"/>
            <a:t>LRS per Financial year</a:t>
          </a:r>
        </a:p>
      </dsp:txBody>
      <dsp:txXfrm>
        <a:off x="36296" y="2938323"/>
        <a:ext cx="8157008" cy="670943"/>
      </dsp:txXfrm>
    </dsp:sp>
    <dsp:sp modelId="{EA529D0D-C2BC-4105-A046-9AE10A199206}">
      <dsp:nvSpPr>
        <dsp:cNvPr id="0" name=""/>
        <dsp:cNvSpPr/>
      </dsp:nvSpPr>
      <dsp:spPr>
        <a:xfrm>
          <a:off x="0" y="3645562"/>
          <a:ext cx="8229600" cy="1122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22860" rIns="128016" bIns="22860" numCol="1" spcCol="1270" anchor="t" anchorCtr="0">
          <a:noAutofit/>
        </a:bodyPr>
        <a:lstStyle/>
        <a:p>
          <a:pPr marL="171450" lvl="1" indent="-171450" algn="l" defTabSz="800100" rtl="0">
            <a:lnSpc>
              <a:spcPct val="90000"/>
            </a:lnSpc>
            <a:spcBef>
              <a:spcPct val="0"/>
            </a:spcBef>
            <a:spcAft>
              <a:spcPct val="20000"/>
            </a:spcAft>
            <a:buChar char="•"/>
          </a:pPr>
          <a:r>
            <a:rPr lang="en-US" sz="1800" b="0" i="0" kern="1200" dirty="0"/>
            <a:t>If the remittance is being made out is a loan obtained from any financial institution for the purpose of pursuing any education, then TCS shall be collected at a subsidized rate of 0.5%</a:t>
          </a:r>
          <a:endParaRPr lang="en-US" sz="1800" kern="1200" dirty="0"/>
        </a:p>
        <a:p>
          <a:pPr marL="171450" lvl="1" indent="-171450" algn="l" defTabSz="800100" rtl="0">
            <a:lnSpc>
              <a:spcPct val="90000"/>
            </a:lnSpc>
            <a:spcBef>
              <a:spcPct val="0"/>
            </a:spcBef>
            <a:spcAft>
              <a:spcPct val="20000"/>
            </a:spcAft>
            <a:buChar char="•"/>
          </a:pPr>
          <a:r>
            <a:rPr lang="en-US" sz="1800" kern="1200" dirty="0"/>
            <a:t>Own funds for education TCS @ 5%</a:t>
          </a:r>
        </a:p>
      </dsp:txBody>
      <dsp:txXfrm>
        <a:off x="0" y="3645562"/>
        <a:ext cx="8229600" cy="1122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E1610-A1CD-46E2-81E9-AA49A49FAFA3}">
      <dsp:nvSpPr>
        <dsp:cNvPr id="0" name=""/>
        <dsp:cNvSpPr/>
      </dsp:nvSpPr>
      <dsp:spPr>
        <a:xfrm>
          <a:off x="0" y="816254"/>
          <a:ext cx="8229600" cy="1559025"/>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a:t>Source based</a:t>
          </a:r>
        </a:p>
      </dsp:txBody>
      <dsp:txXfrm>
        <a:off x="76105" y="892359"/>
        <a:ext cx="8077390" cy="1406815"/>
      </dsp:txXfrm>
    </dsp:sp>
    <dsp:sp modelId="{37D52387-8799-4758-B4FF-F1788DB74985}">
      <dsp:nvSpPr>
        <dsp:cNvPr id="0" name=""/>
        <dsp:cNvSpPr/>
      </dsp:nvSpPr>
      <dsp:spPr>
        <a:xfrm>
          <a:off x="0" y="2562480"/>
          <a:ext cx="8229600" cy="1559025"/>
        </a:xfrm>
        <a:prstGeom prst="round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a:t>Residence based</a:t>
          </a:r>
        </a:p>
      </dsp:txBody>
      <dsp:txXfrm>
        <a:off x="76105" y="2638585"/>
        <a:ext cx="8077390" cy="140681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5C05A-3C5A-451F-842E-C46EBE99A34B}">
      <dsp:nvSpPr>
        <dsp:cNvPr id="0" name=""/>
        <dsp:cNvSpPr/>
      </dsp:nvSpPr>
      <dsp:spPr>
        <a:xfrm>
          <a:off x="6987452" y="4240370"/>
          <a:ext cx="280866" cy="861324"/>
        </a:xfrm>
        <a:custGeom>
          <a:avLst/>
          <a:gdLst/>
          <a:ahLst/>
          <a:cxnLst/>
          <a:rect l="0" t="0" r="0" b="0"/>
          <a:pathLst>
            <a:path>
              <a:moveTo>
                <a:pt x="0" y="0"/>
              </a:moveTo>
              <a:lnTo>
                <a:pt x="0" y="861324"/>
              </a:lnTo>
              <a:lnTo>
                <a:pt x="280866" y="861324"/>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925D4D-C37B-4C44-AC3C-240CD4DE4185}">
      <dsp:nvSpPr>
        <dsp:cNvPr id="0" name=""/>
        <dsp:cNvSpPr/>
      </dsp:nvSpPr>
      <dsp:spPr>
        <a:xfrm>
          <a:off x="6603601" y="2910934"/>
          <a:ext cx="1132828" cy="393213"/>
        </a:xfrm>
        <a:custGeom>
          <a:avLst/>
          <a:gdLst/>
          <a:ahLst/>
          <a:cxnLst/>
          <a:rect l="0" t="0" r="0" b="0"/>
          <a:pathLst>
            <a:path>
              <a:moveTo>
                <a:pt x="0" y="0"/>
              </a:moveTo>
              <a:lnTo>
                <a:pt x="0" y="196606"/>
              </a:lnTo>
              <a:lnTo>
                <a:pt x="1132828" y="196606"/>
              </a:lnTo>
              <a:lnTo>
                <a:pt x="1132828" y="393213"/>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2BF364-7163-45D1-B53F-C312143DDF49}">
      <dsp:nvSpPr>
        <dsp:cNvPr id="0" name=""/>
        <dsp:cNvSpPr/>
      </dsp:nvSpPr>
      <dsp:spPr>
        <a:xfrm>
          <a:off x="4721795" y="4240370"/>
          <a:ext cx="280866" cy="861324"/>
        </a:xfrm>
        <a:custGeom>
          <a:avLst/>
          <a:gdLst/>
          <a:ahLst/>
          <a:cxnLst/>
          <a:rect l="0" t="0" r="0" b="0"/>
          <a:pathLst>
            <a:path>
              <a:moveTo>
                <a:pt x="0" y="0"/>
              </a:moveTo>
              <a:lnTo>
                <a:pt x="0" y="861324"/>
              </a:lnTo>
              <a:lnTo>
                <a:pt x="280866" y="861324"/>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6DA375D-915F-432F-AC73-C1564FF795BF}">
      <dsp:nvSpPr>
        <dsp:cNvPr id="0" name=""/>
        <dsp:cNvSpPr/>
      </dsp:nvSpPr>
      <dsp:spPr>
        <a:xfrm>
          <a:off x="5470773" y="2910934"/>
          <a:ext cx="1132828" cy="393213"/>
        </a:xfrm>
        <a:custGeom>
          <a:avLst/>
          <a:gdLst/>
          <a:ahLst/>
          <a:cxnLst/>
          <a:rect l="0" t="0" r="0" b="0"/>
          <a:pathLst>
            <a:path>
              <a:moveTo>
                <a:pt x="1132828" y="0"/>
              </a:moveTo>
              <a:lnTo>
                <a:pt x="1132828" y="196606"/>
              </a:lnTo>
              <a:lnTo>
                <a:pt x="0" y="196606"/>
              </a:lnTo>
              <a:lnTo>
                <a:pt x="0" y="393213"/>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EA4C46-0BE4-46A2-B8E4-2A68C3270938}">
      <dsp:nvSpPr>
        <dsp:cNvPr id="0" name=""/>
        <dsp:cNvSpPr/>
      </dsp:nvSpPr>
      <dsp:spPr>
        <a:xfrm>
          <a:off x="3771530" y="1581499"/>
          <a:ext cx="2832071" cy="393213"/>
        </a:xfrm>
        <a:custGeom>
          <a:avLst/>
          <a:gdLst/>
          <a:ahLst/>
          <a:cxnLst/>
          <a:rect l="0" t="0" r="0" b="0"/>
          <a:pathLst>
            <a:path>
              <a:moveTo>
                <a:pt x="0" y="0"/>
              </a:moveTo>
              <a:lnTo>
                <a:pt x="0" y="196606"/>
              </a:lnTo>
              <a:lnTo>
                <a:pt x="2832071" y="196606"/>
              </a:lnTo>
              <a:lnTo>
                <a:pt x="2832071" y="39321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E57B00-4D9A-4222-8E10-3D4AC210EF75}">
      <dsp:nvSpPr>
        <dsp:cNvPr id="0" name=""/>
        <dsp:cNvSpPr/>
      </dsp:nvSpPr>
      <dsp:spPr>
        <a:xfrm>
          <a:off x="2456138" y="4240370"/>
          <a:ext cx="280866" cy="861324"/>
        </a:xfrm>
        <a:custGeom>
          <a:avLst/>
          <a:gdLst/>
          <a:ahLst/>
          <a:cxnLst/>
          <a:rect l="0" t="0" r="0" b="0"/>
          <a:pathLst>
            <a:path>
              <a:moveTo>
                <a:pt x="0" y="0"/>
              </a:moveTo>
              <a:lnTo>
                <a:pt x="0" y="861324"/>
              </a:lnTo>
              <a:lnTo>
                <a:pt x="280866" y="861324"/>
              </a:lnTo>
            </a:path>
          </a:pathLst>
        </a:custGeom>
        <a:noFill/>
        <a:ln w="1905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2FBD7F-1153-437E-93D7-5E65E8B85A7C}">
      <dsp:nvSpPr>
        <dsp:cNvPr id="0" name=""/>
        <dsp:cNvSpPr/>
      </dsp:nvSpPr>
      <dsp:spPr>
        <a:xfrm>
          <a:off x="3159395" y="2910934"/>
          <a:ext cx="91440" cy="393213"/>
        </a:xfrm>
        <a:custGeom>
          <a:avLst/>
          <a:gdLst/>
          <a:ahLst/>
          <a:cxnLst/>
          <a:rect l="0" t="0" r="0" b="0"/>
          <a:pathLst>
            <a:path>
              <a:moveTo>
                <a:pt x="45720" y="0"/>
              </a:moveTo>
              <a:lnTo>
                <a:pt x="45720" y="393213"/>
              </a:lnTo>
            </a:path>
          </a:pathLst>
        </a:custGeom>
        <a:noFill/>
        <a:ln w="1905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C6443A-369C-4822-90B3-4F6A70F129BB}">
      <dsp:nvSpPr>
        <dsp:cNvPr id="0" name=""/>
        <dsp:cNvSpPr/>
      </dsp:nvSpPr>
      <dsp:spPr>
        <a:xfrm>
          <a:off x="3205115" y="1581499"/>
          <a:ext cx="566414" cy="393213"/>
        </a:xfrm>
        <a:custGeom>
          <a:avLst/>
          <a:gdLst/>
          <a:ahLst/>
          <a:cxnLst/>
          <a:rect l="0" t="0" r="0" b="0"/>
          <a:pathLst>
            <a:path>
              <a:moveTo>
                <a:pt x="566414" y="0"/>
              </a:moveTo>
              <a:lnTo>
                <a:pt x="566414" y="196606"/>
              </a:lnTo>
              <a:lnTo>
                <a:pt x="0" y="196606"/>
              </a:lnTo>
              <a:lnTo>
                <a:pt x="0" y="39321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B69650-5F54-46AF-9318-6ABC0870FE53}">
      <dsp:nvSpPr>
        <dsp:cNvPr id="0" name=""/>
        <dsp:cNvSpPr/>
      </dsp:nvSpPr>
      <dsp:spPr>
        <a:xfrm>
          <a:off x="939458" y="1581499"/>
          <a:ext cx="2832071" cy="393213"/>
        </a:xfrm>
        <a:custGeom>
          <a:avLst/>
          <a:gdLst/>
          <a:ahLst/>
          <a:cxnLst/>
          <a:rect l="0" t="0" r="0" b="0"/>
          <a:pathLst>
            <a:path>
              <a:moveTo>
                <a:pt x="2832071" y="0"/>
              </a:moveTo>
              <a:lnTo>
                <a:pt x="2832071" y="196606"/>
              </a:lnTo>
              <a:lnTo>
                <a:pt x="0" y="196606"/>
              </a:lnTo>
              <a:lnTo>
                <a:pt x="0" y="393213"/>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E31E6E-8300-4A55-80F8-1741768E31FC}">
      <dsp:nvSpPr>
        <dsp:cNvPr id="0" name=""/>
        <dsp:cNvSpPr/>
      </dsp:nvSpPr>
      <dsp:spPr>
        <a:xfrm>
          <a:off x="2835308" y="645277"/>
          <a:ext cx="1872443" cy="936221"/>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Resident</a:t>
          </a:r>
        </a:p>
      </dsp:txBody>
      <dsp:txXfrm>
        <a:off x="2835308" y="645277"/>
        <a:ext cx="1872443" cy="936221"/>
      </dsp:txXfrm>
    </dsp:sp>
    <dsp:sp modelId="{632D11AB-1F25-4455-A931-87761B7C9DA0}">
      <dsp:nvSpPr>
        <dsp:cNvPr id="0" name=""/>
        <dsp:cNvSpPr/>
      </dsp:nvSpPr>
      <dsp:spPr>
        <a:xfrm>
          <a:off x="3237" y="1974712"/>
          <a:ext cx="1872443" cy="93622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Physical stay of 182 + days</a:t>
          </a:r>
        </a:p>
      </dsp:txBody>
      <dsp:txXfrm>
        <a:off x="3237" y="1974712"/>
        <a:ext cx="1872443" cy="936221"/>
      </dsp:txXfrm>
    </dsp:sp>
    <dsp:sp modelId="{879200EB-A284-407C-8284-ECA6DF72F649}">
      <dsp:nvSpPr>
        <dsp:cNvPr id="0" name=""/>
        <dsp:cNvSpPr/>
      </dsp:nvSpPr>
      <dsp:spPr>
        <a:xfrm>
          <a:off x="2268894" y="1974712"/>
          <a:ext cx="1872443" cy="93622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Current year 60+ days </a:t>
          </a:r>
          <a:r>
            <a:rPr lang="en-US" sz="1600" b="1" u="sng" kern="1200" dirty="0"/>
            <a:t>and</a:t>
          </a:r>
          <a:r>
            <a:rPr lang="en-US" sz="1600" b="1" kern="1200" dirty="0"/>
            <a:t> </a:t>
          </a:r>
          <a:r>
            <a:rPr lang="en-US" sz="1600" kern="1200" dirty="0"/>
            <a:t>365+days in last 4 yrs</a:t>
          </a:r>
        </a:p>
      </dsp:txBody>
      <dsp:txXfrm>
        <a:off x="2268894" y="1974712"/>
        <a:ext cx="1872443" cy="936221"/>
      </dsp:txXfrm>
    </dsp:sp>
    <dsp:sp modelId="{4CDF2050-F6BC-4D84-9487-A62670D8F93C}">
      <dsp:nvSpPr>
        <dsp:cNvPr id="0" name=""/>
        <dsp:cNvSpPr/>
      </dsp:nvSpPr>
      <dsp:spPr>
        <a:xfrm>
          <a:off x="2268894" y="3304148"/>
          <a:ext cx="1872443" cy="93622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Employment outside India</a:t>
          </a:r>
        </a:p>
      </dsp:txBody>
      <dsp:txXfrm>
        <a:off x="2268894" y="3304148"/>
        <a:ext cx="1872443" cy="936221"/>
      </dsp:txXfrm>
    </dsp:sp>
    <dsp:sp modelId="{F9956A12-7EB3-4E59-9FC3-A6B1246A0C87}">
      <dsp:nvSpPr>
        <dsp:cNvPr id="0" name=""/>
        <dsp:cNvSpPr/>
      </dsp:nvSpPr>
      <dsp:spPr>
        <a:xfrm>
          <a:off x="2737005" y="4633583"/>
          <a:ext cx="1872443" cy="936221"/>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60 days condition N.A. </a:t>
          </a:r>
        </a:p>
      </dsp:txBody>
      <dsp:txXfrm>
        <a:off x="2737005" y="4633583"/>
        <a:ext cx="1872443" cy="936221"/>
      </dsp:txXfrm>
    </dsp:sp>
    <dsp:sp modelId="{75B4E132-969A-415A-A1BA-2F376F344891}">
      <dsp:nvSpPr>
        <dsp:cNvPr id="0" name=""/>
        <dsp:cNvSpPr/>
      </dsp:nvSpPr>
      <dsp:spPr>
        <a:xfrm>
          <a:off x="5667379" y="1974712"/>
          <a:ext cx="1872443" cy="936221"/>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Citizen or PIO on </a:t>
          </a:r>
          <a:r>
            <a:rPr lang="en-US" sz="1600" b="1" u="sng" kern="1200" dirty="0"/>
            <a:t>Visit</a:t>
          </a:r>
          <a:r>
            <a:rPr lang="en-US" sz="1600" b="1" u="none" kern="1200" dirty="0"/>
            <a:t> </a:t>
          </a:r>
          <a:r>
            <a:rPr lang="en-US" sz="1600" kern="1200" dirty="0"/>
            <a:t>in India</a:t>
          </a:r>
        </a:p>
      </dsp:txBody>
      <dsp:txXfrm>
        <a:off x="5667379" y="1974712"/>
        <a:ext cx="1872443" cy="936221"/>
      </dsp:txXfrm>
    </dsp:sp>
    <dsp:sp modelId="{CD0DC13B-8B7E-4EAB-8B39-94B0383E7486}">
      <dsp:nvSpPr>
        <dsp:cNvPr id="0" name=""/>
        <dsp:cNvSpPr/>
      </dsp:nvSpPr>
      <dsp:spPr>
        <a:xfrm>
          <a:off x="4534551" y="3304148"/>
          <a:ext cx="1872443" cy="93622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Indian Income (less than 15L)</a:t>
          </a:r>
        </a:p>
      </dsp:txBody>
      <dsp:txXfrm>
        <a:off x="4534551" y="3304148"/>
        <a:ext cx="1872443" cy="936221"/>
      </dsp:txXfrm>
    </dsp:sp>
    <dsp:sp modelId="{2CEFAD5B-B3DC-42F4-8C17-DB26EA9FFC77}">
      <dsp:nvSpPr>
        <dsp:cNvPr id="0" name=""/>
        <dsp:cNvSpPr/>
      </dsp:nvSpPr>
      <dsp:spPr>
        <a:xfrm>
          <a:off x="5002662" y="4633583"/>
          <a:ext cx="1872443" cy="936221"/>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182 days</a:t>
          </a:r>
        </a:p>
      </dsp:txBody>
      <dsp:txXfrm>
        <a:off x="5002662" y="4633583"/>
        <a:ext cx="1872443" cy="936221"/>
      </dsp:txXfrm>
    </dsp:sp>
    <dsp:sp modelId="{68FDE467-2AF6-4771-8E6D-F9BE557D090A}">
      <dsp:nvSpPr>
        <dsp:cNvPr id="0" name=""/>
        <dsp:cNvSpPr/>
      </dsp:nvSpPr>
      <dsp:spPr>
        <a:xfrm>
          <a:off x="6800208" y="3304148"/>
          <a:ext cx="1872443" cy="936221"/>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Indian Income &gt;15 </a:t>
          </a:r>
          <a:r>
            <a:rPr lang="en-US" sz="1600" kern="1200" dirty="0" err="1"/>
            <a:t>Lakhs</a:t>
          </a:r>
          <a:endParaRPr lang="en-US" sz="1600" kern="1200" dirty="0"/>
        </a:p>
      </dsp:txBody>
      <dsp:txXfrm>
        <a:off x="6800208" y="3304148"/>
        <a:ext cx="1872443" cy="936221"/>
      </dsp:txXfrm>
    </dsp:sp>
    <dsp:sp modelId="{CEDEAC5B-13BD-4975-AC11-6E84097349A6}">
      <dsp:nvSpPr>
        <dsp:cNvPr id="0" name=""/>
        <dsp:cNvSpPr/>
      </dsp:nvSpPr>
      <dsp:spPr>
        <a:xfrm>
          <a:off x="7268319" y="4633583"/>
          <a:ext cx="1872443" cy="936221"/>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rtl="0">
            <a:lnSpc>
              <a:spcPct val="90000"/>
            </a:lnSpc>
            <a:spcBef>
              <a:spcPct val="0"/>
            </a:spcBef>
            <a:spcAft>
              <a:spcPct val="35000"/>
            </a:spcAft>
            <a:buNone/>
          </a:pPr>
          <a:r>
            <a:rPr lang="en-US" sz="1600" kern="1200" dirty="0"/>
            <a:t>120 days</a:t>
          </a:r>
        </a:p>
      </dsp:txBody>
      <dsp:txXfrm>
        <a:off x="7268319" y="4633583"/>
        <a:ext cx="1872443" cy="93622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6C509B-7530-455B-AFB3-6E3014B73DAC}">
      <dsp:nvSpPr>
        <dsp:cNvPr id="0" name=""/>
        <dsp:cNvSpPr/>
      </dsp:nvSpPr>
      <dsp:spPr>
        <a:xfrm>
          <a:off x="0" y="303452"/>
          <a:ext cx="8286808" cy="1587600"/>
        </a:xfrm>
        <a:prstGeom prst="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3148" tIns="374904" rIns="643148" bIns="128016" numCol="1" spcCol="1270" anchor="t" anchorCtr="0">
          <a:noAutofit/>
        </a:bodyPr>
        <a:lstStyle/>
        <a:p>
          <a:pPr marL="171450" lvl="1" indent="-171450" algn="l" defTabSz="800100" rtl="0">
            <a:lnSpc>
              <a:spcPct val="90000"/>
            </a:lnSpc>
            <a:spcBef>
              <a:spcPct val="0"/>
            </a:spcBef>
            <a:spcAft>
              <a:spcPct val="15000"/>
            </a:spcAft>
            <a:buChar char="•"/>
          </a:pPr>
          <a:r>
            <a:rPr lang="en-US" sz="1800" b="1" kern="1200" dirty="0"/>
            <a:t>Indian Company</a:t>
          </a:r>
          <a:endParaRPr lang="en-US" sz="1800" kern="1200" dirty="0"/>
        </a:p>
        <a:p>
          <a:pPr marL="171450" lvl="1" indent="-171450" algn="l" defTabSz="800100" rtl="0">
            <a:lnSpc>
              <a:spcPct val="90000"/>
            </a:lnSpc>
            <a:spcBef>
              <a:spcPct val="0"/>
            </a:spcBef>
            <a:spcAft>
              <a:spcPct val="15000"/>
            </a:spcAft>
            <a:buChar char="•"/>
          </a:pPr>
          <a:r>
            <a:rPr lang="en-US" sz="1800" b="1" kern="1200" dirty="0"/>
            <a:t>Its place of effective management is in India</a:t>
          </a:r>
          <a:endParaRPr lang="en-US" sz="1800" kern="1200" dirty="0"/>
        </a:p>
        <a:p>
          <a:pPr marL="342900" lvl="2" indent="-171450" algn="l" defTabSz="800100" rtl="0">
            <a:lnSpc>
              <a:spcPct val="90000"/>
            </a:lnSpc>
            <a:spcBef>
              <a:spcPct val="0"/>
            </a:spcBef>
            <a:spcAft>
              <a:spcPct val="15000"/>
            </a:spcAft>
            <a:buChar char="•"/>
          </a:pPr>
          <a:r>
            <a:rPr lang="en-US" sz="1800" b="1" kern="1200" dirty="0"/>
            <a:t>POEM - Place of key management and commercial decisions</a:t>
          </a:r>
        </a:p>
      </dsp:txBody>
      <dsp:txXfrm>
        <a:off x="0" y="303452"/>
        <a:ext cx="8286808" cy="1587600"/>
      </dsp:txXfrm>
    </dsp:sp>
    <dsp:sp modelId="{3D22AB89-DC6F-4A83-BC91-CA67A256039D}">
      <dsp:nvSpPr>
        <dsp:cNvPr id="0" name=""/>
        <dsp:cNvSpPr/>
      </dsp:nvSpPr>
      <dsp:spPr>
        <a:xfrm>
          <a:off x="414340" y="37772"/>
          <a:ext cx="5800765" cy="5313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9255" tIns="0" rIns="219255" bIns="0" numCol="1" spcCol="1270" anchor="ctr" anchorCtr="0">
          <a:noAutofit/>
        </a:bodyPr>
        <a:lstStyle/>
        <a:p>
          <a:pPr marL="0" lvl="0" indent="0" algn="l" defTabSz="800100" rtl="0">
            <a:lnSpc>
              <a:spcPct val="90000"/>
            </a:lnSpc>
            <a:spcBef>
              <a:spcPct val="0"/>
            </a:spcBef>
            <a:spcAft>
              <a:spcPct val="35000"/>
            </a:spcAft>
            <a:buNone/>
          </a:pPr>
          <a:r>
            <a:rPr lang="en-US" sz="1800" b="1" kern="1200" dirty="0"/>
            <a:t>Company (S.6(3))</a:t>
          </a:r>
          <a:endParaRPr lang="en-US" sz="1800" kern="1200" dirty="0"/>
        </a:p>
      </dsp:txBody>
      <dsp:txXfrm>
        <a:off x="440279" y="63711"/>
        <a:ext cx="5748887" cy="47948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63BA34-46CB-4CCD-B546-B07B035A4491}">
      <dsp:nvSpPr>
        <dsp:cNvPr id="0" name=""/>
        <dsp:cNvSpPr/>
      </dsp:nvSpPr>
      <dsp:spPr>
        <a:xfrm>
          <a:off x="6563677" y="3489910"/>
          <a:ext cx="91440" cy="408100"/>
        </a:xfrm>
        <a:custGeom>
          <a:avLst/>
          <a:gdLst/>
          <a:ahLst/>
          <a:cxnLst/>
          <a:rect l="0" t="0" r="0" b="0"/>
          <a:pathLst>
            <a:path>
              <a:moveTo>
                <a:pt x="45720" y="0"/>
              </a:moveTo>
              <a:lnTo>
                <a:pt x="45720" y="40810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61E64A-45F6-42DB-AF1A-C4B2AF550442}">
      <dsp:nvSpPr>
        <dsp:cNvPr id="0" name=""/>
        <dsp:cNvSpPr/>
      </dsp:nvSpPr>
      <dsp:spPr>
        <a:xfrm>
          <a:off x="5751879" y="2190771"/>
          <a:ext cx="857517" cy="408100"/>
        </a:xfrm>
        <a:custGeom>
          <a:avLst/>
          <a:gdLst/>
          <a:ahLst/>
          <a:cxnLst/>
          <a:rect l="0" t="0" r="0" b="0"/>
          <a:pathLst>
            <a:path>
              <a:moveTo>
                <a:pt x="0" y="0"/>
              </a:moveTo>
              <a:lnTo>
                <a:pt x="0" y="278108"/>
              </a:lnTo>
              <a:lnTo>
                <a:pt x="857517" y="278108"/>
              </a:lnTo>
              <a:lnTo>
                <a:pt x="857517" y="40810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C33FA5-EA70-412D-8BD7-9F07FF2C63D1}">
      <dsp:nvSpPr>
        <dsp:cNvPr id="0" name=""/>
        <dsp:cNvSpPr/>
      </dsp:nvSpPr>
      <dsp:spPr>
        <a:xfrm>
          <a:off x="4894361" y="2190771"/>
          <a:ext cx="857517" cy="408100"/>
        </a:xfrm>
        <a:custGeom>
          <a:avLst/>
          <a:gdLst/>
          <a:ahLst/>
          <a:cxnLst/>
          <a:rect l="0" t="0" r="0" b="0"/>
          <a:pathLst>
            <a:path>
              <a:moveTo>
                <a:pt x="857517" y="0"/>
              </a:moveTo>
              <a:lnTo>
                <a:pt x="857517" y="278108"/>
              </a:lnTo>
              <a:lnTo>
                <a:pt x="0" y="278108"/>
              </a:lnTo>
              <a:lnTo>
                <a:pt x="0" y="40810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FC9E5B-F1CB-4510-A185-6473DDB404E8}">
      <dsp:nvSpPr>
        <dsp:cNvPr id="0" name=""/>
        <dsp:cNvSpPr/>
      </dsp:nvSpPr>
      <dsp:spPr>
        <a:xfrm>
          <a:off x="4465602" y="891631"/>
          <a:ext cx="1286276" cy="408100"/>
        </a:xfrm>
        <a:custGeom>
          <a:avLst/>
          <a:gdLst/>
          <a:ahLst/>
          <a:cxnLst/>
          <a:rect l="0" t="0" r="0" b="0"/>
          <a:pathLst>
            <a:path>
              <a:moveTo>
                <a:pt x="0" y="0"/>
              </a:moveTo>
              <a:lnTo>
                <a:pt x="0" y="278108"/>
              </a:lnTo>
              <a:lnTo>
                <a:pt x="1286276" y="278108"/>
              </a:lnTo>
              <a:lnTo>
                <a:pt x="1286276" y="40810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5E376E-D64B-4D4D-8192-574796C997EC}">
      <dsp:nvSpPr>
        <dsp:cNvPr id="0" name=""/>
        <dsp:cNvSpPr/>
      </dsp:nvSpPr>
      <dsp:spPr>
        <a:xfrm>
          <a:off x="3179325" y="3489910"/>
          <a:ext cx="1715035" cy="408100"/>
        </a:xfrm>
        <a:custGeom>
          <a:avLst/>
          <a:gdLst/>
          <a:ahLst/>
          <a:cxnLst/>
          <a:rect l="0" t="0" r="0" b="0"/>
          <a:pathLst>
            <a:path>
              <a:moveTo>
                <a:pt x="0" y="0"/>
              </a:moveTo>
              <a:lnTo>
                <a:pt x="0" y="278108"/>
              </a:lnTo>
              <a:lnTo>
                <a:pt x="1715035" y="278108"/>
              </a:lnTo>
              <a:lnTo>
                <a:pt x="1715035" y="40810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F9D829F-C2F4-42FC-9304-DEEAE18BD4DB}">
      <dsp:nvSpPr>
        <dsp:cNvPr id="0" name=""/>
        <dsp:cNvSpPr/>
      </dsp:nvSpPr>
      <dsp:spPr>
        <a:xfrm>
          <a:off x="3133605" y="3489910"/>
          <a:ext cx="91440" cy="408100"/>
        </a:xfrm>
        <a:custGeom>
          <a:avLst/>
          <a:gdLst/>
          <a:ahLst/>
          <a:cxnLst/>
          <a:rect l="0" t="0" r="0" b="0"/>
          <a:pathLst>
            <a:path>
              <a:moveTo>
                <a:pt x="45720" y="0"/>
              </a:moveTo>
              <a:lnTo>
                <a:pt x="45720" y="40810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831633-8E10-48C5-BFA1-C85DB3695FB5}">
      <dsp:nvSpPr>
        <dsp:cNvPr id="0" name=""/>
        <dsp:cNvSpPr/>
      </dsp:nvSpPr>
      <dsp:spPr>
        <a:xfrm>
          <a:off x="1464290" y="3489910"/>
          <a:ext cx="1715035" cy="408100"/>
        </a:xfrm>
        <a:custGeom>
          <a:avLst/>
          <a:gdLst/>
          <a:ahLst/>
          <a:cxnLst/>
          <a:rect l="0" t="0" r="0" b="0"/>
          <a:pathLst>
            <a:path>
              <a:moveTo>
                <a:pt x="1715035" y="0"/>
              </a:moveTo>
              <a:lnTo>
                <a:pt x="1715035" y="278108"/>
              </a:lnTo>
              <a:lnTo>
                <a:pt x="0" y="278108"/>
              </a:lnTo>
              <a:lnTo>
                <a:pt x="0" y="408100"/>
              </a:lnTo>
            </a:path>
          </a:pathLst>
        </a:custGeom>
        <a:noFill/>
        <a:ln w="1905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0000CB2-F38C-4FCC-8CDF-8F701A91573E}">
      <dsp:nvSpPr>
        <dsp:cNvPr id="0" name=""/>
        <dsp:cNvSpPr/>
      </dsp:nvSpPr>
      <dsp:spPr>
        <a:xfrm>
          <a:off x="3133605" y="2190771"/>
          <a:ext cx="91440" cy="408100"/>
        </a:xfrm>
        <a:custGeom>
          <a:avLst/>
          <a:gdLst/>
          <a:ahLst/>
          <a:cxnLst/>
          <a:rect l="0" t="0" r="0" b="0"/>
          <a:pathLst>
            <a:path>
              <a:moveTo>
                <a:pt x="45720" y="0"/>
              </a:moveTo>
              <a:lnTo>
                <a:pt x="45720" y="408100"/>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61A232-3107-4831-8D7B-84B9F915D34D}">
      <dsp:nvSpPr>
        <dsp:cNvPr id="0" name=""/>
        <dsp:cNvSpPr/>
      </dsp:nvSpPr>
      <dsp:spPr>
        <a:xfrm>
          <a:off x="3179325" y="891631"/>
          <a:ext cx="1286276" cy="408100"/>
        </a:xfrm>
        <a:custGeom>
          <a:avLst/>
          <a:gdLst/>
          <a:ahLst/>
          <a:cxnLst/>
          <a:rect l="0" t="0" r="0" b="0"/>
          <a:pathLst>
            <a:path>
              <a:moveTo>
                <a:pt x="1286276" y="0"/>
              </a:moveTo>
              <a:lnTo>
                <a:pt x="1286276" y="278108"/>
              </a:lnTo>
              <a:lnTo>
                <a:pt x="0" y="278108"/>
              </a:lnTo>
              <a:lnTo>
                <a:pt x="0" y="408100"/>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FAA8ED-313F-4888-BEF7-EBD3D8DD4AEA}">
      <dsp:nvSpPr>
        <dsp:cNvPr id="0" name=""/>
        <dsp:cNvSpPr/>
      </dsp:nvSpPr>
      <dsp:spPr>
        <a:xfrm>
          <a:off x="2048961" y="592"/>
          <a:ext cx="1403211" cy="89103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1372224-DCDB-4EF5-9FF1-88A1322CD165}">
      <dsp:nvSpPr>
        <dsp:cNvPr id="0" name=""/>
        <dsp:cNvSpPr/>
      </dsp:nvSpPr>
      <dsp:spPr>
        <a:xfrm>
          <a:off x="2204873" y="148709"/>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US" sz="900" kern="1200" dirty="0"/>
            <a:t>Physical presence tests </a:t>
          </a:r>
        </a:p>
      </dsp:txBody>
      <dsp:txXfrm>
        <a:off x="2230971" y="174807"/>
        <a:ext cx="1351015" cy="838843"/>
      </dsp:txXfrm>
    </dsp:sp>
    <dsp:sp modelId="{64F09028-1280-4D94-B837-E760A2A10366}">
      <dsp:nvSpPr>
        <dsp:cNvPr id="0" name=""/>
        <dsp:cNvSpPr/>
      </dsp:nvSpPr>
      <dsp:spPr>
        <a:xfrm>
          <a:off x="3763997" y="592"/>
          <a:ext cx="1403211" cy="89103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F85D0B-5DA0-47E7-84FB-D968225AEF06}">
      <dsp:nvSpPr>
        <dsp:cNvPr id="0" name=""/>
        <dsp:cNvSpPr/>
      </dsp:nvSpPr>
      <dsp:spPr>
        <a:xfrm>
          <a:off x="3919909" y="148709"/>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US" sz="900" kern="1200" dirty="0" err="1"/>
            <a:t>Covid</a:t>
          </a:r>
          <a:r>
            <a:rPr lang="en-US" sz="900" kern="1200" dirty="0"/>
            <a:t> relief</a:t>
          </a:r>
        </a:p>
      </dsp:txBody>
      <dsp:txXfrm>
        <a:off x="3946007" y="174807"/>
        <a:ext cx="1351015" cy="838843"/>
      </dsp:txXfrm>
    </dsp:sp>
    <dsp:sp modelId="{8B19C05F-E0CE-4BB1-8F6C-C026EF91D8B1}">
      <dsp:nvSpPr>
        <dsp:cNvPr id="0" name=""/>
        <dsp:cNvSpPr/>
      </dsp:nvSpPr>
      <dsp:spPr>
        <a:xfrm>
          <a:off x="2477720" y="1299732"/>
          <a:ext cx="1403211" cy="891039"/>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82A18C9-5C4F-4884-BB1F-52C835657571}">
      <dsp:nvSpPr>
        <dsp:cNvPr id="0" name=""/>
        <dsp:cNvSpPr/>
      </dsp:nvSpPr>
      <dsp:spPr>
        <a:xfrm>
          <a:off x="2633632" y="1447849"/>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2020 Circular - Exclusion of the following days from the “physical presence test”:</a:t>
          </a:r>
          <a:endParaRPr lang="en-US" sz="900" kern="1200" dirty="0"/>
        </a:p>
      </dsp:txBody>
      <dsp:txXfrm>
        <a:off x="2659730" y="1473947"/>
        <a:ext cx="1351015" cy="838843"/>
      </dsp:txXfrm>
    </dsp:sp>
    <dsp:sp modelId="{DF62E9B3-E3F6-4B79-867E-CEEF61F8631D}">
      <dsp:nvSpPr>
        <dsp:cNvPr id="0" name=""/>
        <dsp:cNvSpPr/>
      </dsp:nvSpPr>
      <dsp:spPr>
        <a:xfrm>
          <a:off x="2477720" y="2598871"/>
          <a:ext cx="1403211" cy="891039"/>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DBFB16-B36F-42B6-AA81-D6F3CD432693}">
      <dsp:nvSpPr>
        <dsp:cNvPr id="0" name=""/>
        <dsp:cNvSpPr/>
      </dsp:nvSpPr>
      <dsp:spPr>
        <a:xfrm>
          <a:off x="2633632" y="274698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From 22 March 2020 to either:</a:t>
          </a:r>
          <a:endParaRPr lang="en-US" sz="900" kern="1200" dirty="0"/>
        </a:p>
      </dsp:txBody>
      <dsp:txXfrm>
        <a:off x="2659730" y="2773086"/>
        <a:ext cx="1351015" cy="838843"/>
      </dsp:txXfrm>
    </dsp:sp>
    <dsp:sp modelId="{7351D73E-8A9B-4EA0-A0FD-1D6FAE7C83D2}">
      <dsp:nvSpPr>
        <dsp:cNvPr id="0" name=""/>
        <dsp:cNvSpPr/>
      </dsp:nvSpPr>
      <dsp:spPr>
        <a:xfrm>
          <a:off x="762684" y="3898011"/>
          <a:ext cx="1403211" cy="891039"/>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AF06B35-09E2-4F08-BDD5-CDEB5AB2DB39}">
      <dsp:nvSpPr>
        <dsp:cNvPr id="0" name=""/>
        <dsp:cNvSpPr/>
      </dsp:nvSpPr>
      <dsp:spPr>
        <a:xfrm>
          <a:off x="918596" y="404612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31 March 2020; OR</a:t>
          </a:r>
          <a:endParaRPr lang="en-US" sz="900" kern="1200" dirty="0"/>
        </a:p>
      </dsp:txBody>
      <dsp:txXfrm>
        <a:off x="944694" y="4072226"/>
        <a:ext cx="1351015" cy="838843"/>
      </dsp:txXfrm>
    </dsp:sp>
    <dsp:sp modelId="{17F2618A-8602-4940-AFE4-64F2E1B832C9}">
      <dsp:nvSpPr>
        <dsp:cNvPr id="0" name=""/>
        <dsp:cNvSpPr/>
      </dsp:nvSpPr>
      <dsp:spPr>
        <a:xfrm>
          <a:off x="2477720" y="3898011"/>
          <a:ext cx="1403211" cy="891039"/>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5F742B-DFFB-46B1-BAA1-BFF24B976250}">
      <dsp:nvSpPr>
        <dsp:cNvPr id="0" name=""/>
        <dsp:cNvSpPr/>
      </dsp:nvSpPr>
      <dsp:spPr>
        <a:xfrm>
          <a:off x="2633632" y="404612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a date prior to 31 March until which such person was quarantined in India and could not leave India; OR</a:t>
          </a:r>
          <a:endParaRPr lang="en-US" sz="900" kern="1200" dirty="0"/>
        </a:p>
      </dsp:txBody>
      <dsp:txXfrm>
        <a:off x="2659730" y="4072226"/>
        <a:ext cx="1351015" cy="838843"/>
      </dsp:txXfrm>
    </dsp:sp>
    <dsp:sp modelId="{7C52AB36-A8DF-464E-B3EB-08E37B2C813E}">
      <dsp:nvSpPr>
        <dsp:cNvPr id="0" name=""/>
        <dsp:cNvSpPr/>
      </dsp:nvSpPr>
      <dsp:spPr>
        <a:xfrm>
          <a:off x="4192756" y="3898011"/>
          <a:ext cx="1403211" cy="891039"/>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9A6DD5-7C45-40EF-9400-C74706CE5E7F}">
      <dsp:nvSpPr>
        <dsp:cNvPr id="0" name=""/>
        <dsp:cNvSpPr/>
      </dsp:nvSpPr>
      <dsp:spPr>
        <a:xfrm>
          <a:off x="4348668" y="404612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a date prior to 31 March 2020 by which such person left India on an evacuation flight. </a:t>
          </a:r>
          <a:endParaRPr lang="en-US" sz="900" kern="1200" dirty="0"/>
        </a:p>
      </dsp:txBody>
      <dsp:txXfrm>
        <a:off x="4374766" y="4072226"/>
        <a:ext cx="1351015" cy="838843"/>
      </dsp:txXfrm>
    </dsp:sp>
    <dsp:sp modelId="{8DCC0CE0-AA8D-47B8-89D7-0D44064F46A8}">
      <dsp:nvSpPr>
        <dsp:cNvPr id="0" name=""/>
        <dsp:cNvSpPr/>
      </dsp:nvSpPr>
      <dsp:spPr>
        <a:xfrm>
          <a:off x="5050274" y="1299732"/>
          <a:ext cx="1403211" cy="891039"/>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6D9891-B2F4-47E8-9385-B3D4239DF614}">
      <dsp:nvSpPr>
        <dsp:cNvPr id="0" name=""/>
        <dsp:cNvSpPr/>
      </dsp:nvSpPr>
      <dsp:spPr>
        <a:xfrm>
          <a:off x="5206186" y="1447849"/>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2021 Circular</a:t>
          </a:r>
          <a:endParaRPr lang="en-US" sz="900" kern="1200" dirty="0"/>
        </a:p>
      </dsp:txBody>
      <dsp:txXfrm>
        <a:off x="5232284" y="1473947"/>
        <a:ext cx="1351015" cy="838843"/>
      </dsp:txXfrm>
    </dsp:sp>
    <dsp:sp modelId="{9F77BA66-90AD-43D4-9905-E6A9E043F45D}">
      <dsp:nvSpPr>
        <dsp:cNvPr id="0" name=""/>
        <dsp:cNvSpPr/>
      </dsp:nvSpPr>
      <dsp:spPr>
        <a:xfrm>
          <a:off x="4192756" y="2598871"/>
          <a:ext cx="1403211" cy="891039"/>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CD3A37-7506-46A3-94B1-0E0FAA0A6917}">
      <dsp:nvSpPr>
        <dsp:cNvPr id="0" name=""/>
        <dsp:cNvSpPr/>
      </dsp:nvSpPr>
      <dsp:spPr>
        <a:xfrm>
          <a:off x="4348668" y="274698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General relaxation may lead to dual non-residency</a:t>
          </a:r>
          <a:endParaRPr lang="en-US" sz="900" kern="1200" dirty="0"/>
        </a:p>
      </dsp:txBody>
      <dsp:txXfrm>
        <a:off x="4374766" y="2773086"/>
        <a:ext cx="1351015" cy="838843"/>
      </dsp:txXfrm>
    </dsp:sp>
    <dsp:sp modelId="{16530129-8F80-45CF-A16A-78F7244A0495}">
      <dsp:nvSpPr>
        <dsp:cNvPr id="0" name=""/>
        <dsp:cNvSpPr/>
      </dsp:nvSpPr>
      <dsp:spPr>
        <a:xfrm>
          <a:off x="5907791" y="2598871"/>
          <a:ext cx="1403211" cy="891039"/>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CD4FD1-079C-4FE6-8679-DFD6DA88A2D8}">
      <dsp:nvSpPr>
        <dsp:cNvPr id="0" name=""/>
        <dsp:cNvSpPr/>
      </dsp:nvSpPr>
      <dsp:spPr>
        <a:xfrm>
          <a:off x="6063704" y="274698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Tax treaties for tie-breaker rules in cases of a prima facie dual-residency:</a:t>
          </a:r>
          <a:endParaRPr lang="en-US" sz="900" kern="1200" dirty="0"/>
        </a:p>
      </dsp:txBody>
      <dsp:txXfrm>
        <a:off x="6089802" y="2773086"/>
        <a:ext cx="1351015" cy="838843"/>
      </dsp:txXfrm>
    </dsp:sp>
    <dsp:sp modelId="{8B62E6DC-9E1B-4D63-91C7-4183410D9999}">
      <dsp:nvSpPr>
        <dsp:cNvPr id="0" name=""/>
        <dsp:cNvSpPr/>
      </dsp:nvSpPr>
      <dsp:spPr>
        <a:xfrm>
          <a:off x="5907791" y="3898011"/>
          <a:ext cx="1403211" cy="891039"/>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3515CF-1BF4-4E09-BFD2-4D1C9A143D1A}">
      <dsp:nvSpPr>
        <dsp:cNvPr id="0" name=""/>
        <dsp:cNvSpPr/>
      </dsp:nvSpPr>
      <dsp:spPr>
        <a:xfrm>
          <a:off x="6063704" y="4046128"/>
          <a:ext cx="1403211" cy="891039"/>
        </a:xfrm>
        <a:prstGeom prst="roundRect">
          <a:avLst>
            <a:gd name="adj" fmla="val 10000"/>
          </a:avLst>
        </a:prstGeom>
        <a:solidFill>
          <a:schemeClr val="lt1">
            <a:alpha val="90000"/>
            <a:hueOff val="0"/>
            <a:satOff val="0"/>
            <a:lumOff val="0"/>
            <a:alphaOff val="0"/>
          </a:schemeClr>
        </a:solidFill>
        <a:ln w="1905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en-IN" sz="900" kern="1200" dirty="0"/>
            <a:t>permanent home, Country of vital interests, country of habitual abode, nationality etc</a:t>
          </a:r>
          <a:endParaRPr lang="en-US" sz="900" kern="1200" dirty="0"/>
        </a:p>
      </dsp:txBody>
      <dsp:txXfrm>
        <a:off x="6089802" y="4072226"/>
        <a:ext cx="1351015" cy="83884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24DF2A-45D7-4AC9-86C8-93C54B7AB2DC}">
      <dsp:nvSpPr>
        <dsp:cNvPr id="0" name=""/>
        <dsp:cNvSpPr/>
      </dsp:nvSpPr>
      <dsp:spPr>
        <a:xfrm rot="16200000">
          <a:off x="-1493448" y="1495432"/>
          <a:ext cx="4937760" cy="1946895"/>
        </a:xfrm>
        <a:prstGeom prst="flowChartManualOperation">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2069" bIns="0" numCol="1" spcCol="1270" anchor="t" anchorCtr="0">
          <a:noAutofit/>
        </a:bodyPr>
        <a:lstStyle/>
        <a:p>
          <a:pPr marL="0" lvl="0" indent="0" algn="l" defTabSz="844550" rtl="0">
            <a:lnSpc>
              <a:spcPct val="90000"/>
            </a:lnSpc>
            <a:spcBef>
              <a:spcPct val="0"/>
            </a:spcBef>
            <a:spcAft>
              <a:spcPct val="35000"/>
            </a:spcAft>
            <a:buNone/>
          </a:pPr>
          <a:r>
            <a:rPr lang="en-US" sz="1900" b="1" u="sng" kern="1200"/>
            <a:t>Sec. 195(2)</a:t>
          </a:r>
          <a:r>
            <a:rPr lang="en-US" sz="1900" u="sng" kern="1200"/>
            <a:t> </a:t>
          </a:r>
          <a:r>
            <a:rPr lang="en-US" sz="1900" kern="1200"/>
            <a:t>– </a:t>
          </a:r>
        </a:p>
        <a:p>
          <a:pPr marL="114300" lvl="1" indent="-114300" algn="l" defTabSz="666750" rtl="0">
            <a:lnSpc>
              <a:spcPct val="90000"/>
            </a:lnSpc>
            <a:spcBef>
              <a:spcPct val="0"/>
            </a:spcBef>
            <a:spcAft>
              <a:spcPct val="15000"/>
            </a:spcAft>
            <a:buChar char="•"/>
          </a:pPr>
          <a:r>
            <a:rPr lang="en-US" sz="1500" kern="1200"/>
            <a:t>Application by </a:t>
          </a:r>
          <a:r>
            <a:rPr lang="en-US" sz="1500" b="1" kern="1200"/>
            <a:t>payer </a:t>
          </a:r>
          <a:r>
            <a:rPr lang="en-US" sz="1500" kern="1200"/>
            <a:t>to A.O. for lower deduction</a:t>
          </a:r>
        </a:p>
      </dsp:txBody>
      <dsp:txXfrm rot="5400000">
        <a:off x="1984" y="987552"/>
        <a:ext cx="1946895" cy="2962656"/>
      </dsp:txXfrm>
    </dsp:sp>
    <dsp:sp modelId="{7E4DB276-FA99-4483-9264-15E965325042}">
      <dsp:nvSpPr>
        <dsp:cNvPr id="0" name=""/>
        <dsp:cNvSpPr/>
      </dsp:nvSpPr>
      <dsp:spPr>
        <a:xfrm rot="16200000">
          <a:off x="599463" y="1495432"/>
          <a:ext cx="4937760" cy="1946895"/>
        </a:xfrm>
        <a:prstGeom prst="flowChartManualOperati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2069" bIns="0" numCol="1" spcCol="1270" anchor="t" anchorCtr="0">
          <a:noAutofit/>
        </a:bodyPr>
        <a:lstStyle/>
        <a:p>
          <a:pPr marL="0" lvl="0" indent="0" algn="l" defTabSz="844550" rtl="0">
            <a:lnSpc>
              <a:spcPct val="90000"/>
            </a:lnSpc>
            <a:spcBef>
              <a:spcPct val="0"/>
            </a:spcBef>
            <a:spcAft>
              <a:spcPct val="35000"/>
            </a:spcAft>
            <a:buNone/>
          </a:pPr>
          <a:r>
            <a:rPr lang="en-US" sz="1900" b="1" u="sng" kern="1200"/>
            <a:t>Sec. 195(3 &amp; 4)</a:t>
          </a:r>
          <a:r>
            <a:rPr lang="en-US" sz="1900" u="sng" kern="1200"/>
            <a:t> </a:t>
          </a:r>
          <a:r>
            <a:rPr lang="en-US" sz="1900" kern="1200"/>
            <a:t>– </a:t>
          </a:r>
        </a:p>
        <a:p>
          <a:pPr marL="114300" lvl="1" indent="-114300" algn="l" defTabSz="666750" rtl="0">
            <a:lnSpc>
              <a:spcPct val="90000"/>
            </a:lnSpc>
            <a:spcBef>
              <a:spcPct val="0"/>
            </a:spcBef>
            <a:spcAft>
              <a:spcPct val="15000"/>
            </a:spcAft>
            <a:buChar char="•"/>
          </a:pPr>
          <a:r>
            <a:rPr lang="en-US" sz="1500" kern="1200"/>
            <a:t>Application by </a:t>
          </a:r>
          <a:r>
            <a:rPr lang="en-US" sz="1500" b="1" kern="1200"/>
            <a:t>payee </a:t>
          </a:r>
          <a:r>
            <a:rPr lang="en-US" sz="1500" kern="1200"/>
            <a:t>to A.O. for lower deduction of Tax</a:t>
          </a:r>
        </a:p>
      </dsp:txBody>
      <dsp:txXfrm rot="5400000">
        <a:off x="2094895" y="987552"/>
        <a:ext cx="1946895" cy="2962656"/>
      </dsp:txXfrm>
    </dsp:sp>
    <dsp:sp modelId="{EEA83AB5-4100-45A7-9658-A5F245E44A38}">
      <dsp:nvSpPr>
        <dsp:cNvPr id="0" name=""/>
        <dsp:cNvSpPr/>
      </dsp:nvSpPr>
      <dsp:spPr>
        <a:xfrm rot="16200000">
          <a:off x="2692376" y="1495432"/>
          <a:ext cx="4937760" cy="1946895"/>
        </a:xfrm>
        <a:prstGeom prst="flowChartManualOperation">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2069" bIns="0" numCol="1" spcCol="1270" anchor="t" anchorCtr="0">
          <a:noAutofit/>
        </a:bodyPr>
        <a:lstStyle/>
        <a:p>
          <a:pPr marL="0" lvl="0" indent="0" algn="l" defTabSz="844550" rtl="0">
            <a:lnSpc>
              <a:spcPct val="90000"/>
            </a:lnSpc>
            <a:spcBef>
              <a:spcPct val="0"/>
            </a:spcBef>
            <a:spcAft>
              <a:spcPct val="35000"/>
            </a:spcAft>
            <a:buNone/>
          </a:pPr>
          <a:r>
            <a:rPr lang="en-US" sz="1900" b="1" u="sng" kern="1200"/>
            <a:t>Sec. 195(5)</a:t>
          </a:r>
          <a:r>
            <a:rPr lang="en-US" sz="1900" u="sng" kern="1200"/>
            <a:t> </a:t>
          </a:r>
          <a:r>
            <a:rPr lang="en-US" sz="1900" kern="1200"/>
            <a:t>– </a:t>
          </a:r>
        </a:p>
        <a:p>
          <a:pPr marL="114300" lvl="1" indent="-114300" algn="l" defTabSz="666750" rtl="0">
            <a:lnSpc>
              <a:spcPct val="90000"/>
            </a:lnSpc>
            <a:spcBef>
              <a:spcPct val="0"/>
            </a:spcBef>
            <a:spcAft>
              <a:spcPct val="15000"/>
            </a:spcAft>
            <a:buChar char="•"/>
          </a:pPr>
          <a:r>
            <a:rPr lang="en-US" sz="1500" kern="1200"/>
            <a:t>Powers to CBDT to make Rules (Rule 37BB)</a:t>
          </a:r>
        </a:p>
        <a:p>
          <a:pPr marL="228600" lvl="2" indent="-114300" algn="l" defTabSz="666750" rtl="0">
            <a:lnSpc>
              <a:spcPct val="90000"/>
            </a:lnSpc>
            <a:spcBef>
              <a:spcPct val="0"/>
            </a:spcBef>
            <a:spcAft>
              <a:spcPct val="15000"/>
            </a:spcAft>
            <a:buChar char="•"/>
          </a:pPr>
          <a:r>
            <a:rPr lang="en-US" sz="1500" kern="1200"/>
            <a:t>Eg. Travel for Pilgrimage, Student Education, Equity Investment</a:t>
          </a:r>
        </a:p>
      </dsp:txBody>
      <dsp:txXfrm rot="5400000">
        <a:off x="4187808" y="987552"/>
        <a:ext cx="1946895" cy="2962656"/>
      </dsp:txXfrm>
    </dsp:sp>
    <dsp:sp modelId="{C36922C8-0AD7-4E08-8FC7-7AC7E8513744}">
      <dsp:nvSpPr>
        <dsp:cNvPr id="0" name=""/>
        <dsp:cNvSpPr/>
      </dsp:nvSpPr>
      <dsp:spPr>
        <a:xfrm rot="16200000">
          <a:off x="4785288" y="1495432"/>
          <a:ext cx="4937760" cy="1946895"/>
        </a:xfrm>
        <a:prstGeom prst="flowChartManualOperation">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0" tIns="0" rIns="122069" bIns="0" numCol="1" spcCol="1270" anchor="t" anchorCtr="0">
          <a:noAutofit/>
        </a:bodyPr>
        <a:lstStyle/>
        <a:p>
          <a:pPr marL="0" lvl="0" indent="0" algn="l" defTabSz="844550" rtl="0">
            <a:lnSpc>
              <a:spcPct val="90000"/>
            </a:lnSpc>
            <a:spcBef>
              <a:spcPct val="0"/>
            </a:spcBef>
            <a:spcAft>
              <a:spcPct val="35000"/>
            </a:spcAft>
            <a:buNone/>
          </a:pPr>
          <a:r>
            <a:rPr lang="en-US" sz="1900" b="1" u="sng" kern="1200"/>
            <a:t>Section 195(6) </a:t>
          </a:r>
          <a:endParaRPr lang="en-US" sz="1900" kern="1200"/>
        </a:p>
        <a:p>
          <a:pPr marL="114300" lvl="1" indent="-114300" algn="l" defTabSz="666750" rtl="0">
            <a:lnSpc>
              <a:spcPct val="90000"/>
            </a:lnSpc>
            <a:spcBef>
              <a:spcPct val="0"/>
            </a:spcBef>
            <a:spcAft>
              <a:spcPct val="15000"/>
            </a:spcAft>
            <a:buChar char="•"/>
          </a:pPr>
          <a:r>
            <a:rPr lang="en-US" sz="1500" kern="1200"/>
            <a:t>C.A. Certificate in Form 15CB</a:t>
          </a:r>
        </a:p>
      </dsp:txBody>
      <dsp:txXfrm rot="5400000">
        <a:off x="6280720" y="987552"/>
        <a:ext cx="1946895" cy="296265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42167-4DC4-4E77-8C27-D75D528C5959}">
      <dsp:nvSpPr>
        <dsp:cNvPr id="0" name=""/>
        <dsp:cNvSpPr/>
      </dsp:nvSpPr>
      <dsp:spPr>
        <a:xfrm>
          <a:off x="4118" y="0"/>
          <a:ext cx="3962102" cy="493776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kern="1200" dirty="0"/>
            <a:t>Reporting Mandatory in S.195(6)</a:t>
          </a:r>
        </a:p>
      </dsp:txBody>
      <dsp:txXfrm>
        <a:off x="4118" y="0"/>
        <a:ext cx="3962102" cy="1481328"/>
      </dsp:txXfrm>
    </dsp:sp>
    <dsp:sp modelId="{5786A432-F698-4094-B0BB-385ED00255DA}">
      <dsp:nvSpPr>
        <dsp:cNvPr id="0" name=""/>
        <dsp:cNvSpPr/>
      </dsp:nvSpPr>
      <dsp:spPr>
        <a:xfrm>
          <a:off x="400329" y="1481328"/>
          <a:ext cx="3169681" cy="3209544"/>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8580" rIns="91440" bIns="68580" numCol="1" spcCol="1270" anchor="ctr" anchorCtr="0">
          <a:noAutofit/>
        </a:bodyPr>
        <a:lstStyle/>
        <a:p>
          <a:pPr marL="0" lvl="0" indent="0" algn="ctr" defTabSz="1600200" rtl="0">
            <a:lnSpc>
              <a:spcPct val="90000"/>
            </a:lnSpc>
            <a:spcBef>
              <a:spcPct val="0"/>
            </a:spcBef>
            <a:spcAft>
              <a:spcPct val="35000"/>
            </a:spcAft>
            <a:buNone/>
          </a:pPr>
          <a:r>
            <a:rPr lang="en-US" sz="3600" kern="1200" dirty="0"/>
            <a:t>Irrespective of taxability</a:t>
          </a:r>
        </a:p>
      </dsp:txBody>
      <dsp:txXfrm>
        <a:off x="493166" y="1574165"/>
        <a:ext cx="2984007" cy="3023870"/>
      </dsp:txXfrm>
    </dsp:sp>
    <dsp:sp modelId="{06A01AFD-786A-4857-B159-ECB87BB7F72B}">
      <dsp:nvSpPr>
        <dsp:cNvPr id="0" name=""/>
        <dsp:cNvSpPr/>
      </dsp:nvSpPr>
      <dsp:spPr>
        <a:xfrm>
          <a:off x="4263378" y="0"/>
          <a:ext cx="3962102" cy="4937760"/>
        </a:xfrm>
        <a:prstGeom prst="roundRect">
          <a:avLst>
            <a:gd name="adj" fmla="val 10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rtl="0">
            <a:lnSpc>
              <a:spcPct val="90000"/>
            </a:lnSpc>
            <a:spcBef>
              <a:spcPct val="0"/>
            </a:spcBef>
            <a:spcAft>
              <a:spcPct val="35000"/>
            </a:spcAft>
            <a:buNone/>
          </a:pPr>
          <a:r>
            <a:rPr lang="en-US" sz="3000" kern="1200" dirty="0"/>
            <a:t>Penalty u/s 271-I</a:t>
          </a:r>
        </a:p>
      </dsp:txBody>
      <dsp:txXfrm>
        <a:off x="4263378" y="0"/>
        <a:ext cx="3962102" cy="1481328"/>
      </dsp:txXfrm>
    </dsp:sp>
    <dsp:sp modelId="{27098777-93BF-4A33-B8AA-BFCF1950B3FB}">
      <dsp:nvSpPr>
        <dsp:cNvPr id="0" name=""/>
        <dsp:cNvSpPr/>
      </dsp:nvSpPr>
      <dsp:spPr>
        <a:xfrm>
          <a:off x="4659589" y="1481328"/>
          <a:ext cx="3169681" cy="3209544"/>
        </a:xfrm>
        <a:prstGeom prst="roundRect">
          <a:avLst>
            <a:gd name="adj" fmla="val 10000"/>
          </a:avLst>
        </a:prstGeom>
        <a:solidFill>
          <a:schemeClr val="accent3">
            <a:hueOff val="11250264"/>
            <a:satOff val="-16880"/>
            <a:lumOff val="-274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8580" rIns="91440" bIns="68580" numCol="1" spcCol="1270" anchor="ctr" anchorCtr="0">
          <a:noAutofit/>
        </a:bodyPr>
        <a:lstStyle/>
        <a:p>
          <a:pPr marL="0" lvl="0" indent="0" algn="ctr" defTabSz="1600200" rtl="0">
            <a:lnSpc>
              <a:spcPct val="90000"/>
            </a:lnSpc>
            <a:spcBef>
              <a:spcPct val="0"/>
            </a:spcBef>
            <a:spcAft>
              <a:spcPct val="35000"/>
            </a:spcAft>
            <a:buNone/>
          </a:pPr>
          <a:r>
            <a:rPr lang="en-US" sz="3600" kern="1200" dirty="0"/>
            <a:t>Rs. 1,00,000 per default</a:t>
          </a:r>
        </a:p>
      </dsp:txBody>
      <dsp:txXfrm>
        <a:off x="4752426" y="1574165"/>
        <a:ext cx="2984007" cy="302387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2" name="Rectangle 6"/>
          <p:cNvSpPr>
            <a:spLocks noGrp="1" noChangeArrowheads="1"/>
          </p:cNvSpPr>
          <p:nvPr>
            <p:ph type="hdr" sz="quarter"/>
          </p:nvPr>
        </p:nvSpPr>
        <p:spPr bwMode="auto">
          <a:xfrm>
            <a:off x="2" y="1"/>
            <a:ext cx="3134843" cy="466778"/>
          </a:xfrm>
          <a:prstGeom prst="rect">
            <a:avLst/>
          </a:prstGeom>
          <a:noFill/>
          <a:ln w="12700" cap="sq">
            <a:noFill/>
            <a:miter lim="800000"/>
            <a:headEnd type="none" w="sm" len="sm"/>
            <a:tailEnd type="none" w="sm" len="sm"/>
          </a:ln>
          <a:effectLst/>
        </p:spPr>
        <p:txBody>
          <a:bodyPr vert="horz" wrap="square" lIns="92428" tIns="46214" rIns="92428" bIns="46214" numCol="1" anchor="t" anchorCtr="0" compatLnSpc="1">
            <a:prstTxWarp prst="textNoShape">
              <a:avLst/>
            </a:prstTxWarp>
          </a:bodyPr>
          <a:lstStyle>
            <a:lvl1pPr defTabSz="923925" eaLnBrk="0" hangingPunct="0">
              <a:defRPr sz="1200" b="0">
                <a:latin typeface="Times New Roman" pitchFamily="18" charset="0"/>
              </a:defRPr>
            </a:lvl1pPr>
          </a:lstStyle>
          <a:p>
            <a:endParaRPr lang="en-US"/>
          </a:p>
        </p:txBody>
      </p:sp>
      <p:sp>
        <p:nvSpPr>
          <p:cNvPr id="4103" name="Rectangle 7"/>
          <p:cNvSpPr>
            <a:spLocks noGrp="1" noChangeArrowheads="1"/>
          </p:cNvSpPr>
          <p:nvPr>
            <p:ph type="dt" sz="quarter" idx="1"/>
          </p:nvPr>
        </p:nvSpPr>
        <p:spPr bwMode="auto">
          <a:xfrm>
            <a:off x="4180362" y="1"/>
            <a:ext cx="3134842" cy="466778"/>
          </a:xfrm>
          <a:prstGeom prst="rect">
            <a:avLst/>
          </a:prstGeom>
          <a:noFill/>
          <a:ln w="12700" cap="sq">
            <a:noFill/>
            <a:miter lim="800000"/>
            <a:headEnd type="none" w="sm" len="sm"/>
            <a:tailEnd type="none" w="sm" len="sm"/>
          </a:ln>
          <a:effectLst/>
        </p:spPr>
        <p:txBody>
          <a:bodyPr vert="horz" wrap="square" lIns="92428" tIns="46214" rIns="92428" bIns="46214" numCol="1" anchor="t" anchorCtr="0" compatLnSpc="1">
            <a:prstTxWarp prst="textNoShape">
              <a:avLst/>
            </a:prstTxWarp>
          </a:bodyPr>
          <a:lstStyle>
            <a:lvl1pPr algn="r" defTabSz="923925" eaLnBrk="0" hangingPunct="0">
              <a:defRPr sz="1200" b="0">
                <a:latin typeface="Times New Roman" pitchFamily="18" charset="0"/>
              </a:defRPr>
            </a:lvl1pPr>
          </a:lstStyle>
          <a:p>
            <a:endParaRPr lang="en-US"/>
          </a:p>
        </p:txBody>
      </p:sp>
      <p:sp>
        <p:nvSpPr>
          <p:cNvPr id="4104" name="Rectangle 8"/>
          <p:cNvSpPr>
            <a:spLocks noGrp="1" noChangeArrowheads="1"/>
          </p:cNvSpPr>
          <p:nvPr>
            <p:ph type="ftr" sz="quarter" idx="2"/>
          </p:nvPr>
        </p:nvSpPr>
        <p:spPr bwMode="auto">
          <a:xfrm>
            <a:off x="2" y="9108321"/>
            <a:ext cx="3134843" cy="466778"/>
          </a:xfrm>
          <a:prstGeom prst="rect">
            <a:avLst/>
          </a:prstGeom>
          <a:noFill/>
          <a:ln w="12700" cap="sq">
            <a:noFill/>
            <a:miter lim="800000"/>
            <a:headEnd type="none" w="sm" len="sm"/>
            <a:tailEnd type="none" w="sm" len="sm"/>
          </a:ln>
          <a:effectLst/>
        </p:spPr>
        <p:txBody>
          <a:bodyPr vert="horz" wrap="square" lIns="92428" tIns="46214" rIns="92428" bIns="46214" numCol="1" anchor="b" anchorCtr="0" compatLnSpc="1">
            <a:prstTxWarp prst="textNoShape">
              <a:avLst/>
            </a:prstTxWarp>
          </a:bodyPr>
          <a:lstStyle>
            <a:lvl1pPr defTabSz="923925" eaLnBrk="0" hangingPunct="0">
              <a:defRPr sz="1200" b="0">
                <a:latin typeface="Times New Roman" pitchFamily="18" charset="0"/>
              </a:defRPr>
            </a:lvl1pPr>
          </a:lstStyle>
          <a:p>
            <a:endParaRPr lang="en-US"/>
          </a:p>
        </p:txBody>
      </p:sp>
      <p:sp>
        <p:nvSpPr>
          <p:cNvPr id="4105" name="Rectangle 9"/>
          <p:cNvSpPr>
            <a:spLocks noGrp="1" noChangeArrowheads="1"/>
          </p:cNvSpPr>
          <p:nvPr>
            <p:ph type="sldNum" sz="quarter" idx="3"/>
          </p:nvPr>
        </p:nvSpPr>
        <p:spPr bwMode="auto">
          <a:xfrm>
            <a:off x="4180362" y="9108321"/>
            <a:ext cx="3134842" cy="466778"/>
          </a:xfrm>
          <a:prstGeom prst="rect">
            <a:avLst/>
          </a:prstGeom>
          <a:noFill/>
          <a:ln w="12700" cap="sq">
            <a:noFill/>
            <a:miter lim="800000"/>
            <a:headEnd type="none" w="sm" len="sm"/>
            <a:tailEnd type="none" w="sm" len="sm"/>
          </a:ln>
          <a:effectLst/>
        </p:spPr>
        <p:txBody>
          <a:bodyPr vert="horz" wrap="square" lIns="92428" tIns="46214" rIns="92428" bIns="46214" numCol="1" anchor="b" anchorCtr="0" compatLnSpc="1">
            <a:prstTxWarp prst="textNoShape">
              <a:avLst/>
            </a:prstTxWarp>
          </a:bodyPr>
          <a:lstStyle>
            <a:lvl1pPr algn="r" defTabSz="923925" eaLnBrk="0" hangingPunct="0">
              <a:defRPr sz="1200" b="0">
                <a:latin typeface="Times New Roman" pitchFamily="18" charset="0"/>
              </a:defRPr>
            </a:lvl1pPr>
          </a:lstStyle>
          <a:p>
            <a:fld id="{BF8178C9-48E8-42CB-B6F0-6827CE43ED70}" type="slidenum">
              <a:rPr lang="en-US"/>
              <a:pPr/>
              <a:t>‹#›</a:t>
            </a:fld>
            <a:endParaRPr lang="en-US"/>
          </a:p>
        </p:txBody>
      </p:sp>
    </p:spTree>
    <p:extLst>
      <p:ext uri="{BB962C8B-B14F-4D97-AF65-F5344CB8AC3E}">
        <p14:creationId xmlns:p14="http://schemas.microsoft.com/office/powerpoint/2010/main" val="4276926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2" y="1"/>
            <a:ext cx="3134843" cy="466778"/>
          </a:xfrm>
          <a:prstGeom prst="rect">
            <a:avLst/>
          </a:prstGeom>
          <a:noFill/>
          <a:ln w="12700" cap="sq">
            <a:noFill/>
            <a:miter lim="800000"/>
            <a:headEnd type="none" w="sm" len="sm"/>
            <a:tailEnd type="none" w="sm" len="sm"/>
          </a:ln>
          <a:effectLst/>
        </p:spPr>
        <p:txBody>
          <a:bodyPr vert="horz" wrap="square" lIns="92428" tIns="46214" rIns="92428" bIns="46214" numCol="1" anchor="t" anchorCtr="0" compatLnSpc="1">
            <a:prstTxWarp prst="textNoShape">
              <a:avLst/>
            </a:prstTxWarp>
          </a:bodyPr>
          <a:lstStyle>
            <a:lvl1pPr defTabSz="923925" eaLnBrk="0" hangingPunct="0">
              <a:defRPr sz="1200" b="0">
                <a:latin typeface="Times New Roman" pitchFamily="18" charset="0"/>
              </a:defRPr>
            </a:lvl1pPr>
          </a:lstStyle>
          <a:p>
            <a:endParaRPr lang="en-US"/>
          </a:p>
        </p:txBody>
      </p:sp>
      <p:sp>
        <p:nvSpPr>
          <p:cNvPr id="2057" name="Rectangle 9"/>
          <p:cNvSpPr>
            <a:spLocks noGrp="1" noRot="1" noChangeAspect="1" noChangeArrowheads="1"/>
          </p:cNvSpPr>
          <p:nvPr>
            <p:ph type="sldImg" idx="2"/>
          </p:nvPr>
        </p:nvSpPr>
        <p:spPr bwMode="auto">
          <a:xfrm>
            <a:off x="1219200" y="701675"/>
            <a:ext cx="4878388" cy="365760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65225" y="4592549"/>
            <a:ext cx="5384752" cy="4282384"/>
          </a:xfrm>
          <a:prstGeom prst="rect">
            <a:avLst/>
          </a:prstGeom>
          <a:noFill/>
          <a:ln w="12700" cap="sq">
            <a:noFill/>
            <a:miter lim="800000"/>
            <a:headEnd type="none" w="sm" len="sm"/>
            <a:tailEnd type="none" w="sm" len="sm"/>
          </a:ln>
          <a:effectLst/>
        </p:spPr>
        <p:txBody>
          <a:bodyPr vert="horz" wrap="square" lIns="92428" tIns="46214" rIns="92428" bIns="46214" numCol="1" anchor="t" anchorCtr="0" compatLnSpc="1">
            <a:prstTxWarp prst="textNoShape">
              <a:avLst/>
            </a:prstTxWarp>
          </a:bodyPr>
          <a:lstStyle/>
          <a:p>
            <a:pPr lvl="0"/>
            <a:r>
              <a:rPr lang="en-US"/>
              <a:t>Click to edit Master text styles</a:t>
            </a:r>
          </a:p>
          <a:p>
            <a:pPr lvl="0"/>
            <a:r>
              <a:rPr lang="en-US"/>
              <a:t>Second level</a:t>
            </a:r>
          </a:p>
          <a:p>
            <a:pPr lvl="0"/>
            <a:r>
              <a:rPr lang="en-US"/>
              <a:t>Third level</a:t>
            </a:r>
          </a:p>
          <a:p>
            <a:pPr lvl="0"/>
            <a:r>
              <a:rPr lang="en-US"/>
              <a:t>Fourth level</a:t>
            </a:r>
          </a:p>
          <a:p>
            <a:pPr lvl="0"/>
            <a:r>
              <a:rPr lang="en-US"/>
              <a:t>Fifth level</a:t>
            </a:r>
          </a:p>
        </p:txBody>
      </p:sp>
      <p:sp>
        <p:nvSpPr>
          <p:cNvPr id="2059" name="Rectangle 11"/>
          <p:cNvSpPr>
            <a:spLocks noGrp="1" noChangeArrowheads="1"/>
          </p:cNvSpPr>
          <p:nvPr>
            <p:ph type="dt" idx="1"/>
          </p:nvPr>
        </p:nvSpPr>
        <p:spPr bwMode="auto">
          <a:xfrm>
            <a:off x="4180362" y="1"/>
            <a:ext cx="3134842" cy="466778"/>
          </a:xfrm>
          <a:prstGeom prst="rect">
            <a:avLst/>
          </a:prstGeom>
          <a:noFill/>
          <a:ln w="12700" cap="sq">
            <a:noFill/>
            <a:miter lim="800000"/>
            <a:headEnd type="none" w="sm" len="sm"/>
            <a:tailEnd type="none" w="sm" len="sm"/>
          </a:ln>
          <a:effectLst/>
        </p:spPr>
        <p:txBody>
          <a:bodyPr vert="horz" wrap="square" lIns="92428" tIns="46214" rIns="92428" bIns="46214" numCol="1" anchor="t" anchorCtr="0" compatLnSpc="1">
            <a:prstTxWarp prst="textNoShape">
              <a:avLst/>
            </a:prstTxWarp>
          </a:bodyPr>
          <a:lstStyle>
            <a:lvl1pPr algn="r" defTabSz="923925" eaLnBrk="0" hangingPunct="0">
              <a:defRPr sz="1200" b="0">
                <a:latin typeface="Times New Roman" pitchFamily="18" charset="0"/>
              </a:defRPr>
            </a:lvl1pPr>
          </a:lstStyle>
          <a:p>
            <a:endParaRPr lang="en-US"/>
          </a:p>
        </p:txBody>
      </p:sp>
      <p:sp>
        <p:nvSpPr>
          <p:cNvPr id="2060" name="Rectangle 12"/>
          <p:cNvSpPr>
            <a:spLocks noGrp="1" noChangeArrowheads="1"/>
          </p:cNvSpPr>
          <p:nvPr>
            <p:ph type="ftr" sz="quarter" idx="4"/>
          </p:nvPr>
        </p:nvSpPr>
        <p:spPr bwMode="auto">
          <a:xfrm>
            <a:off x="2" y="9108321"/>
            <a:ext cx="3134843" cy="466778"/>
          </a:xfrm>
          <a:prstGeom prst="rect">
            <a:avLst/>
          </a:prstGeom>
          <a:noFill/>
          <a:ln w="12700" cap="sq">
            <a:noFill/>
            <a:miter lim="800000"/>
            <a:headEnd type="none" w="sm" len="sm"/>
            <a:tailEnd type="none" w="sm" len="sm"/>
          </a:ln>
          <a:effectLst/>
        </p:spPr>
        <p:txBody>
          <a:bodyPr vert="horz" wrap="square" lIns="92428" tIns="46214" rIns="92428" bIns="46214" numCol="1" anchor="b" anchorCtr="0" compatLnSpc="1">
            <a:prstTxWarp prst="textNoShape">
              <a:avLst/>
            </a:prstTxWarp>
          </a:bodyPr>
          <a:lstStyle>
            <a:lvl1pPr defTabSz="923925" eaLnBrk="0" hangingPunct="0">
              <a:defRPr sz="1200" b="0">
                <a:latin typeface="Times New Roman" pitchFamily="18" charset="0"/>
              </a:defRPr>
            </a:lvl1pPr>
          </a:lstStyle>
          <a:p>
            <a:endParaRPr lang="en-US"/>
          </a:p>
        </p:txBody>
      </p:sp>
      <p:sp>
        <p:nvSpPr>
          <p:cNvPr id="2061" name="Rectangle 13"/>
          <p:cNvSpPr>
            <a:spLocks noGrp="1" noChangeArrowheads="1"/>
          </p:cNvSpPr>
          <p:nvPr>
            <p:ph type="sldNum" sz="quarter" idx="5"/>
          </p:nvPr>
        </p:nvSpPr>
        <p:spPr bwMode="auto">
          <a:xfrm>
            <a:off x="4180362" y="9108321"/>
            <a:ext cx="3134842" cy="466778"/>
          </a:xfrm>
          <a:prstGeom prst="rect">
            <a:avLst/>
          </a:prstGeom>
          <a:noFill/>
          <a:ln w="12700" cap="sq">
            <a:noFill/>
            <a:miter lim="800000"/>
            <a:headEnd type="none" w="sm" len="sm"/>
            <a:tailEnd type="none" w="sm" len="sm"/>
          </a:ln>
          <a:effectLst/>
        </p:spPr>
        <p:txBody>
          <a:bodyPr vert="horz" wrap="square" lIns="92428" tIns="46214" rIns="92428" bIns="46214" numCol="1" anchor="b" anchorCtr="0" compatLnSpc="1">
            <a:prstTxWarp prst="textNoShape">
              <a:avLst/>
            </a:prstTxWarp>
          </a:bodyPr>
          <a:lstStyle>
            <a:lvl1pPr algn="r" defTabSz="923925" eaLnBrk="0" hangingPunct="0">
              <a:defRPr sz="1200" b="0">
                <a:latin typeface="Times New Roman" pitchFamily="18" charset="0"/>
              </a:defRPr>
            </a:lvl1pPr>
          </a:lstStyle>
          <a:p>
            <a:fld id="{30CA01C3-23B6-4FF5-BF54-7A44C8B4D093}" type="slidenum">
              <a:rPr lang="en-US"/>
              <a:pPr/>
              <a:t>‹#›</a:t>
            </a:fld>
            <a:endParaRPr lang="en-US"/>
          </a:p>
        </p:txBody>
      </p:sp>
    </p:spTree>
    <p:extLst>
      <p:ext uri="{BB962C8B-B14F-4D97-AF65-F5344CB8AC3E}">
        <p14:creationId xmlns:p14="http://schemas.microsoft.com/office/powerpoint/2010/main" val="19507865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3"/>
          <p:cNvSpPr>
            <a:spLocks noGrp="1" noChangeArrowheads="1"/>
          </p:cNvSpPr>
          <p:nvPr>
            <p:ph type="sldNum" sz="quarter" idx="5"/>
          </p:nvPr>
        </p:nvSpPr>
        <p:spPr>
          <a:ln/>
        </p:spPr>
        <p:txBody>
          <a:bodyPr/>
          <a:lstStyle/>
          <a:p>
            <a:fld id="{C2426326-5303-432F-A2D8-0D165220DDA1}" type="slidenum">
              <a:rPr lang="en-US"/>
              <a:pPr/>
              <a:t>54</a:t>
            </a:fld>
            <a:endParaRPr lang="en-US"/>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AU"/>
          </a:p>
        </p:txBody>
      </p:sp>
    </p:spTree>
    <p:extLst>
      <p:ext uri="{BB962C8B-B14F-4D97-AF65-F5344CB8AC3E}">
        <p14:creationId xmlns:p14="http://schemas.microsoft.com/office/powerpoint/2010/main" val="3023058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IN"/>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028700"/>
            <a:ext cx="6629400" cy="481013"/>
          </a:xfrm>
        </p:spPr>
        <p:txBody>
          <a:bodyPr/>
          <a:lstStyle/>
          <a:p>
            <a:r>
              <a:rPr lang="en-US"/>
              <a:t>Click to edit Master title style</a:t>
            </a:r>
            <a:endParaRPr lang="en-IN"/>
          </a:p>
        </p:txBody>
      </p:sp>
      <p:sp>
        <p:nvSpPr>
          <p:cNvPr id="3" name="Table Placeholder 2"/>
          <p:cNvSpPr>
            <a:spLocks noGrp="1"/>
          </p:cNvSpPr>
          <p:nvPr>
            <p:ph type="tbl" idx="1"/>
          </p:nvPr>
        </p:nvSpPr>
        <p:spPr>
          <a:xfrm>
            <a:off x="381000" y="1752600"/>
            <a:ext cx="8001000" cy="4764088"/>
          </a:xfrm>
        </p:spPr>
        <p:txBody>
          <a:bodyPr/>
          <a:lstStyle/>
          <a:p>
            <a:endParaRPr lang="en-IN"/>
          </a:p>
        </p:txBody>
      </p:sp>
    </p:spTree>
  </p:cSld>
  <p:clrMapOvr>
    <a:masterClrMapping/>
  </p:clrMapOvr>
  <p:transition spd="slow">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78AC2BE1-FBF9-4322-BFB2-D826C771B2EA}" type="datetimeFigureOut">
              <a:rPr lang="en-IN" smtClean="0"/>
              <a:pPr/>
              <a:t>29-12-2022</a:t>
            </a:fld>
            <a:endParaRPr lang="en-IN"/>
          </a:p>
        </p:txBody>
      </p:sp>
      <p:sp>
        <p:nvSpPr>
          <p:cNvPr id="17" name="Footer Placeholder 16"/>
          <p:cNvSpPr>
            <a:spLocks noGrp="1"/>
          </p:cNvSpPr>
          <p:nvPr>
            <p:ph type="ftr" sz="quarter" idx="11"/>
          </p:nvPr>
        </p:nvSpPr>
        <p:spPr>
          <a:xfrm>
            <a:off x="2898648" y="6355080"/>
            <a:ext cx="3474720" cy="365760"/>
          </a:xfrm>
        </p:spPr>
        <p:txBody>
          <a:bodyPr/>
          <a:lstStyle/>
          <a:p>
            <a:endParaRPr lang="en-IN"/>
          </a:p>
        </p:txBody>
      </p:sp>
      <p:sp>
        <p:nvSpPr>
          <p:cNvPr id="29" name="Slide Number Placeholder 28"/>
          <p:cNvSpPr>
            <a:spLocks noGrp="1"/>
          </p:cNvSpPr>
          <p:nvPr>
            <p:ph type="sldNum" sz="quarter" idx="12"/>
          </p:nvPr>
        </p:nvSpPr>
        <p:spPr>
          <a:xfrm>
            <a:off x="1216152" y="6355080"/>
            <a:ext cx="1219200" cy="365760"/>
          </a:xfrm>
        </p:spPr>
        <p:txBody>
          <a:bodyPr/>
          <a:lstStyle/>
          <a:p>
            <a:fld id="{72DB9B18-5FED-46C6-BF27-5D28E6C9874F}" type="slidenum">
              <a:rPr lang="en-IN" smtClean="0"/>
              <a:pPr/>
              <a:t>‹#›</a:t>
            </a:fld>
            <a:endParaRPr lang="en-IN"/>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2DB9B18-5FED-46C6-BF27-5D28E6C9874F}" type="slidenum">
              <a:rPr lang="en-IN" smtClean="0"/>
              <a:pPr/>
              <a:t>‹#›</a:t>
            </a:fld>
            <a:endParaRPr lang="en-IN"/>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a:t>Click to edit Master title style</a:t>
            </a:r>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a:xfrm>
            <a:off x="2898648" y="6355080"/>
            <a:ext cx="3474720" cy="365760"/>
          </a:xfrm>
        </p:spPr>
        <p:txBody>
          <a:bodyPr/>
          <a:lstStyle/>
          <a:p>
            <a:endParaRPr lang="en-IN"/>
          </a:p>
        </p:txBody>
      </p:sp>
      <p:sp>
        <p:nvSpPr>
          <p:cNvPr id="6" name="Slide Number Placeholder 5"/>
          <p:cNvSpPr>
            <a:spLocks noGrp="1"/>
          </p:cNvSpPr>
          <p:nvPr>
            <p:ph type="sldNum" sz="quarter" idx="12"/>
          </p:nvPr>
        </p:nvSpPr>
        <p:spPr>
          <a:xfrm>
            <a:off x="1069848" y="6355080"/>
            <a:ext cx="1520952" cy="365760"/>
          </a:xfrm>
        </p:spPr>
        <p:txBody>
          <a:bodyPr/>
          <a:lstStyle/>
          <a:p>
            <a:fld id="{72DB9B18-5FED-46C6-BF27-5D28E6C9874F}" type="slidenum">
              <a:rPr lang="en-IN" smtClean="0"/>
              <a:pPr/>
              <a:t>‹#›</a:t>
            </a:fld>
            <a:endParaRPr lang="en-IN"/>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5" name="Date Placeholder 4"/>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2DB9B18-5FED-46C6-BF27-5D28E6C9874F}" type="slidenum">
              <a:rPr lang="en-IN" smtClean="0"/>
              <a:pPr/>
              <a:t>‹#›</a:t>
            </a:fld>
            <a:endParaRPr lang="en-IN"/>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2DB9B18-5FED-46C6-BF27-5D28E6C9874F}" type="slidenum">
              <a:rPr lang="en-IN" smtClean="0"/>
              <a:pPr/>
              <a:t>‹#›</a:t>
            </a:fld>
            <a:endParaRPr lang="en-IN"/>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2DB9B18-5FED-46C6-BF27-5D28E6C9874F}" type="slidenum">
              <a:rPr lang="en-IN" smtClean="0"/>
              <a:pPr/>
              <a:t>‹#›</a:t>
            </a:fld>
            <a:endParaRPr lang="en-IN"/>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a:t>Click to edit Master title style</a:t>
            </a:r>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2DB9B18-5FED-46C6-BF27-5D28E6C9874F}" type="slidenum">
              <a:rPr lang="en-IN" smtClean="0"/>
              <a:pPr/>
              <a:t>‹#›</a:t>
            </a:fld>
            <a:endParaRPr lang="en-IN"/>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a:t>Click to edit Master title style</a:t>
            </a:r>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2DB9B18-5FED-46C6-BF27-5D28E6C9874F}" type="slidenum">
              <a:rPr lang="en-IN" smtClean="0"/>
              <a:pPr/>
              <a:t>‹#›</a:t>
            </a:fld>
            <a:endParaRPr lang="en-IN"/>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2DB9B18-5FED-46C6-BF27-5D28E6C9874F}" type="slidenum">
              <a:rPr lang="en-IN" smtClean="0"/>
              <a:pPr/>
              <a:t>‹#›</a:t>
            </a:fld>
            <a:endParaRPr lang="en-I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8AC2BE1-FBF9-4322-BFB2-D826C771B2EA}" type="datetimeFigureOut">
              <a:rPr lang="en-IN" smtClean="0"/>
              <a:pPr/>
              <a:t>29-12-2022</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2DB9B18-5FED-46C6-BF27-5D28E6C9874F}" type="slidenum">
              <a:rPr lang="en-IN" smtClean="0"/>
              <a:pPr/>
              <a:t>‹#›</a:t>
            </a:fld>
            <a:endParaRPr lang="en-IN"/>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1028700"/>
            <a:ext cx="6629400" cy="481013"/>
          </a:xfrm>
        </p:spPr>
        <p:txBody>
          <a:bodyPr/>
          <a:lstStyle/>
          <a:p>
            <a:r>
              <a:rPr lang="en-US"/>
              <a:t>Click to edit Master title style</a:t>
            </a:r>
            <a:endParaRPr lang="en-IN"/>
          </a:p>
        </p:txBody>
      </p:sp>
      <p:sp>
        <p:nvSpPr>
          <p:cNvPr id="3" name="Table Placeholder 2"/>
          <p:cNvSpPr>
            <a:spLocks noGrp="1"/>
          </p:cNvSpPr>
          <p:nvPr>
            <p:ph type="tbl" idx="1"/>
          </p:nvPr>
        </p:nvSpPr>
        <p:spPr>
          <a:xfrm>
            <a:off x="381000" y="1752600"/>
            <a:ext cx="8001000" cy="4764088"/>
          </a:xfrm>
        </p:spPr>
        <p:txBody>
          <a:bodyPr/>
          <a:lstStyle/>
          <a:p>
            <a:endParaRPr lang="en-IN"/>
          </a:p>
        </p:txBody>
      </p:sp>
    </p:spTree>
  </p:cSld>
  <p:clrMapOvr>
    <a:masterClrMapping/>
  </p:clrMapOvr>
  <p:transition spd="slow">
    <p:pull di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en-US"/>
              <a:t>March 26, 2011</a:t>
            </a: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Bansi S. Mehta &amp; Co.</a:t>
            </a:r>
          </a:p>
        </p:txBody>
      </p:sp>
      <p:sp>
        <p:nvSpPr>
          <p:cNvPr id="7" name="Rectangle 6"/>
          <p:cNvSpPr>
            <a:spLocks noGrp="1" noChangeArrowheads="1"/>
          </p:cNvSpPr>
          <p:nvPr>
            <p:ph type="sldNum" sz="quarter" idx="12"/>
          </p:nvPr>
        </p:nvSpPr>
        <p:spPr>
          <a:ln/>
        </p:spPr>
        <p:txBody>
          <a:bodyPr/>
          <a:lstStyle>
            <a:lvl1pPr>
              <a:defRPr/>
            </a:lvl1pPr>
          </a:lstStyle>
          <a:p>
            <a:pPr>
              <a:defRPr/>
            </a:pPr>
            <a:fld id="{335B5956-0984-4497-A62F-D9D78CC22193}"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IN"/>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IN"/>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IN"/>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78AC2BE1-FBF9-4322-BFB2-D826C771B2EA}" type="datetimeFigureOut">
              <a:rPr lang="en-IN" smtClean="0"/>
              <a:pPr/>
              <a:t>29-12-2022</a:t>
            </a:fld>
            <a:endParaRPr lang="en-IN"/>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IN"/>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2DB9B18-5FED-46C6-BF27-5D28E6C9874F}"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72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a:t>Click to edit Master title style</a:t>
            </a:r>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78AC2BE1-FBF9-4322-BFB2-D826C771B2EA}" type="datetimeFigureOut">
              <a:rPr lang="en-IN" smtClean="0"/>
              <a:pPr/>
              <a:t>29-12-2022</a:t>
            </a:fld>
            <a:endParaRPr lang="en-IN"/>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en-IN"/>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DB9B18-5FED-46C6-BF27-5D28E6C9874F}" type="slidenum">
              <a:rPr lang="en-IN" smtClean="0"/>
              <a:pPr/>
              <a:t>‹#›</a:t>
            </a:fld>
            <a:endParaRPr lang="en-IN"/>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4.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4.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4.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4.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14.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4.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5.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14.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14.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14.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5.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5.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14.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1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1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14.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14.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14.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14.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14.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14.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14.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14.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14.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14.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33.xml"/><Relationship Id="rId2" Type="http://schemas.openxmlformats.org/officeDocument/2006/relationships/diagramData" Target="../diagrams/data33.xml"/><Relationship Id="rId1" Type="http://schemas.openxmlformats.org/officeDocument/2006/relationships/slideLayout" Target="../slideLayouts/slideLayout14.xml"/><Relationship Id="rId6" Type="http://schemas.microsoft.com/office/2007/relationships/diagramDrawing" Target="../diagrams/drawing33.xml"/><Relationship Id="rId5" Type="http://schemas.openxmlformats.org/officeDocument/2006/relationships/diagramColors" Target="../diagrams/colors33.xml"/><Relationship Id="rId4" Type="http://schemas.openxmlformats.org/officeDocument/2006/relationships/diagramQuickStyle" Target="../diagrams/quickStyle33.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34.xml"/><Relationship Id="rId2" Type="http://schemas.openxmlformats.org/officeDocument/2006/relationships/diagramData" Target="../diagrams/data34.xml"/><Relationship Id="rId1" Type="http://schemas.openxmlformats.org/officeDocument/2006/relationships/slideLayout" Target="../slideLayouts/slideLayout14.xml"/><Relationship Id="rId6" Type="http://schemas.microsoft.com/office/2007/relationships/diagramDrawing" Target="../diagrams/drawing34.xml"/><Relationship Id="rId5" Type="http://schemas.openxmlformats.org/officeDocument/2006/relationships/diagramColors" Target="../diagrams/colors34.xml"/><Relationship Id="rId4" Type="http://schemas.openxmlformats.org/officeDocument/2006/relationships/diagramQuickStyle" Target="../diagrams/quickStyle3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35.xml"/><Relationship Id="rId2" Type="http://schemas.openxmlformats.org/officeDocument/2006/relationships/diagramData" Target="../diagrams/data35.xml"/><Relationship Id="rId1" Type="http://schemas.openxmlformats.org/officeDocument/2006/relationships/slideLayout" Target="../slideLayouts/slideLayout14.xml"/><Relationship Id="rId6" Type="http://schemas.microsoft.com/office/2007/relationships/diagramDrawing" Target="../diagrams/drawing35.xml"/><Relationship Id="rId5" Type="http://schemas.openxmlformats.org/officeDocument/2006/relationships/diagramColors" Target="../diagrams/colors35.xml"/><Relationship Id="rId4" Type="http://schemas.openxmlformats.org/officeDocument/2006/relationships/diagramQuickStyle" Target="../diagrams/quickStyle3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3" Type="http://schemas.openxmlformats.org/officeDocument/2006/relationships/diagramLayout" Target="../diagrams/layout36.xml"/><Relationship Id="rId2" Type="http://schemas.openxmlformats.org/officeDocument/2006/relationships/diagramData" Target="../diagrams/data36.xml"/><Relationship Id="rId1" Type="http://schemas.openxmlformats.org/officeDocument/2006/relationships/slideLayout" Target="../slideLayouts/slideLayout14.xml"/><Relationship Id="rId6" Type="http://schemas.microsoft.com/office/2007/relationships/diagramDrawing" Target="../diagrams/drawing36.xml"/><Relationship Id="rId5" Type="http://schemas.openxmlformats.org/officeDocument/2006/relationships/diagramColors" Target="../diagrams/colors36.xml"/><Relationship Id="rId4" Type="http://schemas.openxmlformats.org/officeDocument/2006/relationships/diagramQuickStyle" Target="../diagrams/quickStyle3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4.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4" descr="data:image/jpeg;base64,/9j/4AAQSkZJRgABAQAAAQABAAD/2wCEAAkGBhQSERQUEhQWFBMVGRgVGRgYGR8fGxcaFh8YGBkdHxgYGyYeGBwkGRkZHzAgIycpLCwsGB8xNTAqNSYsLCkBCQoKDgwOGg8PGjUkHyUsKSwsLCwsKiwsLCwqLiwsLCwsLCwsLCwsLCwsKSwsLCksLCwsLCwsLCwsLCksKSwsLP/AABEIAOAA1wMBIgACEQEDEQH/xAAcAAACAgMBAQAAAAAAAAAAAAAFBgEEAAMHAgj/xABREAACAQIEAwQGBQgGCAILAAABAgMEEQASITEFBkETIlFhFDJCcYGRByNSobEVMzRicoKSwRYkQ3Ph8ERTVGODorLRs9IXJTV0k6PCw9Pi8f/EABoBAAIDAQEAAAAAAAAAAAAAAAECAAMEBQb/xAAwEQACAgECAwUIAgMBAAAAAAAAAQIRAxIhMUFRBBMiYaEyQnGBsdHh8JHBFDPxI//aAAwDAQACEQMRAD8ALDEjGDGDHqTyKPQxOIGJwjHJxgxmMAwrGRIxIwu8b52hgbs4waic6COPXXzIvb4AnywLroKuZM9ZUrQwHdEPfI00L3391/ccZpZktlu/3maoYJOm9v3oMvE+Y6env2sqqfs3u38I1wGHPMk36HRzTDo7dxPgTe/3YocGo4hb0GiMnXt6juqb2N1zAswPkANMHjwOol/P1TKPsQLkH8Zux+FsVapy4en3ZeoY4cfX7IpTS8SYXd6alB8SSR8TpgVMbXE/GdeojCg/MH+WGeLlCkU5miDtvmlJc/xOcbW4xRwf2kMfuKj8MI4Pm/X/AIOpr3V6f9E70Gmb/TeIyea52FveIzpiBwql/wBo4pf9iT/8WHTj/MC00BlsXOUlAASCbXFyAco8zhOoueahoRMJBI2t4RTSW06CVSRfFU4xi6/fqXY5Skr/AL/BAp6dbW4lWxa6GXMF+TKAcXKNpyfqeLxS+Tqo/Br4JcI+kenkFp700g3WTb4Nbb32OC8c9HU7GCW+nsk/9ziKKfssDk17S+j/AKBXp/FIhcwwVK9DG5Un56YiH6RolIWqhmpXOn1ikqTtowGo87AYvvyXTi5hD07eMLlPmo7re4g41ycMrEBCyx1cf2J0yt7s690/wjEakiJwl+0GqHiUUwvFIsg/VIOLeOaV/CqUuDIkvC6jZZFP1ZOuzrZT7u6cETxqvoVzTKtbTDeWM2dV6k7g6fDTcYCn1C8fQe8YMDOBcxwVaZoHDW3U6MvvU6/HbBQYa7Epp0zMTjBicKx0ZiRiMSMKx0TjMYMTgBAgxOIGJx3mecRIxOIGKvE+Jx08TSytlVfmT0A8ScJJpK2WRTbpG2srEiQvIwVF3J/zrhOfiFRxPMISaajBIaU+tIBvbwHx08emK0cJrf65XkRUcescV/W8z4/z925ml4fJXZWmUw0g1SAaGQD1TJbYW9jGGU3kdLh9fj0R0IwjiVvj16fDqyrwWJVBj4ZEttnqpNR+71kO+1gMGKblpIs0z3qagKTnk3JAJAUbIL+Axb4rxiGjizSEIo0VRubdFXC9zFVSejtPV5kp9AKaM96TNa3aS9B4hfvxGowW+79EFOU3a2XqwdRc6Vc4VoDFLKxP1CxtdQNNZCbD3nfBbhHGaqqmlhkZaR4gMyquZ2DdVZjlAHuO+A/5BqYSK+BYkIAAp4QWDR9RmHrH4dMMFfwCSrenqUY0cyAhrgM2U7DQ5T138cUR1vjf3RfPu1wr49GLVVCq149KSqkp1VgTOpkDPsCoQZQCP8jGvh3Fo4+MI4p2gjkXIqlbHvbPlA0uRb3Y6jGLAC9/Px+WPQw/cb8eYi7QqquVGura0b6E91tALk6HS3U4TOUuFVB4W8I7SmnV2yki1zow+BvY4eMTh5QTdlUJ6VSELlCnaSoEta0zViK6KjxZUVR4MFyudTrfr8cVa/manekDS01O1X2hQwFbEHMQPP1bfPHSBjU1FGXzlELj2sozfO18UvE6pM0LMm7aOacPjqjWpTU/aURVS0gMpljC6EEKwGXwtf5Wwf8A6btDII3eCq1KkwtkkBH+7clWPuYYYOH8uQwzSTRgh5fX7xIOt9jthT5h5UelhnanCSwuc7QPHmZWNgWRxqOh12tipxlFWWqUJumX6rnsTTej01P27FGZ1lJj1XdMrKSWt+OLFFwF1RZ6EtSMwzNTyAmMm22X+zP6y7+GAvInJYliWqqmaR2CmLvtdFXVTmve/l0GHPinMEcAu13ANnyWJjHVmW+bKOpG177Yi3VyI6T0wE+p4ZFVT2ynh/EkN1I9WU+KkWDg7aa9D5keEc5yQzCl4kojlNskw9SS/jpofP8ADr4TmCmr1khqQmUTiGKRLkEuCUIa10bT3XxHEqfIopOI/W076Q1VgGRiLBX+y4+1scJ5ofjtL9+A8g4nHPeE8Zl4XMtJWMZKd/zM/wBkeB8tvdfwOnQgcOnYjjRgx6xAxOIwowYnEDE4UIExIxGJx32edREkgUFmIAAJJPQDfCFAfylO1RP3KGnvlDbORuT8rn5eOLnPVa80kVBCe9LrIfsr0+G5Put1xuqKFZpUoIu7TU4V57e11RPK9iTjBmlrlpXBer/B0cMFjjqfF+i/PI3cNpjXSLUzLanT8xEdjbTtGHjbYdMEOaOaI6KO7d6RrhEvv5nwUeOCdTL2cbMFvlXRR1tso/DHPZuKvSVDScRgST0kC1iGaJF9nKRa3eHhsdcDJLulXN8WHFHvXfJcEFOJ8vzPCZVSKsnlUhnY6IPZWJdgBrrffFrlATCFKaWmYRopWR5WBuSbhVUXzKNt9BjRwXg0Msqz0E7RQZryxrcBmFiAAdF0Ovlh1wuPHb1frGy5aWj8NFXhvC44FKwoEUktYbXNh8NsW8RjRXOgXLI+QP3Qc2Uk72DdDYYv2ijOt2e6upEaFyGYKL2VSxPuA1OBVJzpSyOqLJ32VmykWIK7qQdm308sC5+Xo2JENbOjxP8AWXmZm1GiWdwq3uLEg4Bcf4XUqjNVwrUQi4zAj0iNbesXVANLdQRjJPLNb0bceKD2v+hx4xUSzUyz0UpBA7RVCgiUb5TmsVxq5O5vFYhz5UmDNeMXuFFtTfbW+FflPjjwSQ07XqKadQkJUAD1jnzqSbEX7wubAYq0s8VJxGoUlI0y5lCPljLJdkVuu/sg29+K3l3Ul8yzudnH+DqVTUrGpdyFUbk7YoVHMsCNIrNlEQBkY+qpb1Vv1Y75ccyfi9XxNmSNGSOR1a9nZVkRRZc4FkGxtbS98FuFfRuG7SStLqQG7Qsdm37VJA1iPJ1+eI8rl7KIsMYrxM6HS8SjkyhWF2XOF9rL4ldxuPni2Djm39EKBIxUduUhMTRFhdS7jTOmveB17tiDpht4HUQU8EMIZl0siyfnGG98g111O2Cpt8RXBLgHccU5t4EaCoBLk5zJLE6euGJWwe/sjXUb3OO14r1fDY5ShkRXMbB1JF8rDYjAyQ1IbHPQzl3DuAVPaJWNAqKhWY0ytZ5CoN5FiOzdQLbi2Ok0McVRSKC3pEUi2LNa7g+OUAA9NLWtjmvPmWnrZbL2s04R42BZXgcWVSCAc4JGw8MbuTuapY5pZJEVYWdFnUXBjkfu9qUOwJADYzxdOmaJJyVh2WhEZPDawl6ebSmmO6tsIyftr0vvt5Y98mcVkpp24bVm7LrA/wBtOg+Q0+I6YZ+PcGWqp3iJsWF0ceww1Vh7j564SeKwPXUbMwKcQ4edbalsneuvUhgLjzGC9nsCO63Ok4nAXlHmEVtKko9b1XHg4Av+IPxwaGHuxKp0TjMZjMAIExDyBQWbQAEn3DU4nAHnuu7KhmI3YBB+8bH7sdzJLTFyODijrko9Rf5Vqbis4lKN8wQHcBel/wCFf3Thn5Q4aYqcM+ssx7aQ+LPr9wwv1lFlpOH0Y/tnQuLbqtpJPxBw8swW1yBsB4a7D/DGPDGuPL6vibe0S225/RbIFcZ5ZiqnQzZmRAwEYNlufa01vbAjgnJklNViRXRogGTvZi2QklQL3y5dtNDg9xThLzNEVmkhEbXIS1n20N/d9+CWHeKMpW0JHNKMaT+Rrp6dUXKihVHQCw112xtxAxWqOKwx3zyxrbe7Afzw7aRXFNkcW7bsm9Hy9rplz+qPH7sLH/o+eVWNTUyOzhmKXbs1kOoIGYEhfDTBCTnRPWRM8ABZnzgNlU2Z1jtd1B3Nx5X62+JGKshyR1WTMQQ0bgN5db2200xmlon5mqHeY/ITuKfR9Rw9gj1IjNyJGY95zpYKt8qDfU36b4HNTtCXMVbBUA/VtFKxN1XVBr6/UDbrhv4f9GlOl2lZ5pGQqWfa5vdgCDY+FydsXJORKIIuaMZY0ZdToL6sxPVvM7WxneFvdKvmaVnjwbb+RyPiHFCsp7FGpwGEnZ31RwLHKbAgWO2NazLU1DPUSCIOS7sqX1tfRQdST59cW6ngkeV5EZ+zaTs4CQCZAp77G3sqPAdRi/wDkCWqOdCDThyue+UuoNiygg20vv1xkSbdG1uKVhnh/FK14oo6CBoY4rteQrefa1+6oN/AX9+LlX9H9bLnL1RKzLmYG474sVUrmIy6kXB0sNMR/wCiId8dpcBlZGO5X2kYDy2YYs0/INXTOxo6oqucZUa5XI29xtce7XxGL9MveRnc4+60BYeQajtKQPLLGSrBSe92MkeqgWNlQ2uDpt44F0lVW0xZFBzzytEzjWV2jy5lEjXIBzaG3XHX+Bz1DRn0mNY5FbL3Wurge0Ps3N9MZPwGJnie2UxSGYAAWZ2BW5+d/gMF4lVxFWZ3UhV5L5xjcmMiOnGbLkkkZpnc2FyWAzG4A110w+45fzRye9N/WKfN6QHmqXmBsqICWCgHS9jp42bDtyjzBHV06sjl3QKr5gAwa3UCw18RpiQk14ZEyRT8UQlWcOSX1hZsrKrjR0DixKtupwE4XySI5pJZ5mqTInZWdQBk8Gto58zhlxS4xwlKmFoZMwRt8psdP87YZoWMmti6iAAACwGgHhbCrxw+i8QgqR+bqLU03kxP1b7eJIPlbF+s45S8PiSN5LBAqKl8z20A63+JxnOtKJaCe2pVDKp8074P3YSW48dmL3LrehcXqKS9o6gdsg/W1Nh8Mw/dx0AY5lzfVXHC+ILoQUDeNjZrE+Hrj97HTVYHUbHXCR6Dy5MnGYzGYYUC4SfpWlIpYlHtSC/nZT/O2HbCN9LK/wBXhP8AvCPmp/7Y63av9TOP2P8A3RDFdCDxKlFtEhlK+R7q/hjOc2iZIopYpZjIxKpHpcoOrX0GuPVbIPynTHxhlA89VONvNHE54ewFOELSydmQ+xuCRr02xS60zvr9i5XqhXT7nOXo2QTxOlVFI+UQQqxZSDe4J2YAW+/HX6KHJGi9VVQfgAMIVXzRxApUaRw9gDmbK3e1scrNpf8AG+H6llzojb5lB+YvhOzqKbos7VKTirFjmjikjxVaROIhTqM7e25IuAu2Vdhm1J1ttjTyOsIogytHK0cZZ1VFzqxuwBO5NhbXfBLm7lVaxAQFEyEFSdmA3RiOh+7GmLhlXFHaljpabqUGZs7bXL2W3yOBKMlPU9xoyi8elOgUk4qKKKRDGkso7CWQIhKrtbvOmXx089MVeP8AK1LCXCgABEWUW70YbRZl8Rm9YeHu1GcP+j2vSUSoIkZTmFzpfwtY6dMEKnj7yFkq0RaiF2UpoolgkFnRWJtcaML+A88ZnuvEqZrWz8LtGrk6jUxmWSSWKJpOxQRSsqIwG7EHZ20Gm/vxvquJylXiauMTN9SYZ0UurMP9YgAKEH17ddsajRS0tO1JGmZpnGVjFdZopBazEeoyHXXyxeHCYqKP0eO00snfd8q57EADs0cWlS4N1Dg674CTqgum7/gCT8r1LSRxCSKXKjQAC+VGAzFCLaMRqG62w2cv1dfDTwxGkj0XKrGXLYroAwym5PS2PXAkijq56UuWYxxkG5DZRc5Gsd1OoP2Wt7ytRUwzPCjKWWf61GzEDtISpCjqp0v+62mmGjBLdPcrnO9mtjRFx2rsM1PT945QBUW7w9n82bt5Y9xcbrWW4pYVN8tmqdVbwIEe+2gPXGRVdPIkZ7IKJ5bt+pUJsGt7WZLX8QPEYGRVZCVNS6IrdpEs0JGYRvG9jLc23jysNOg1wW31AkugUHGK5RmelhC63Pb2C/tEobY0Qc+2d0npZo2jsXy2cKp2bSzMvmFOPXMJj7RnRsrqgWVh3lKNfKJYd2itfvj1del8LnMlZkpsykRzIVeFi11VQNfR5gvfB+wxuNdLWwkm1zHjFPkOtPxekrkMayJKrWuhOp96mx+GL3COEx00SxRCyLe3X1iSfvOOUcH4lV8Rbs5UinyIHUP3GNjusii4Pu0wX4ZzxJSSLFPnkWxzo4+tp8oF+9/apY3B3tfqLYCyLi0F4mtkzpoxS4zw1qiFo1leEt7aesMWKSqWRFeNgyMLgjYg4F83UMUtKyzymGMFXLjcZTcWv1vh5cBIrcV4fo5np2WSB6eV41cASREFy2xY5iGI8dMPcaM8IEoAZks4GouRYj3Y5tTJw+obs4+JVilhlAaRgpJ0Hrrr7r46RS04hhVC1xGlsx65RucVR8i6d7WcvqVL8txkm5R9L+AkZQPljp/BZ89PCx3ZFP3DHL5pcvLaD7Tkf/NY46by/FkpYFPSNB9wwsRpf2EBicQMThxAJha+kSi7ShkIGqFX+AOv3E4Zca6qmEiMjbMCp+OmO1ljqi4nBwz0TUhNr6u8XDazpGyo/ksoCkk+RH34aOP08TQOZozIiDPlG/d8Lka79cJfK9GZaar4dLo8ZJS/nt/zC/73lhr5crxVUi5x3rGKVToQy91gR0OMmJ6lXVeq2ZtzRpp9H6PdAriXM2aKljWmzvUnuRynRVUizMdff5AYO8u8W9IiLFVRkZomVTdQUNtDYaWtbAReDUdLMHmqWZo1IVZpAcitpoLX2JGNfDOcaZJEjp4SlK7FTKFKoJDsNRY6fHbCxk4S8b+Q0oKcagvOx0GJGIxONLMiJwktXOOIVSJC8yt2OYoU0K3IU9p3WDA7Xvhp4nxqGnAM0ipfa51NvAdcLfA62T0WprAArTu8q5hoqRrZc2vULuPEYzZWm0rNeGLSbryBXFOaTSB+whiRc47SNkyOAw9V0BIcHo6m2B3AZ+1lV17GKKVu5CVLxrKhvltcGJmAuCu/gdMD+KcLd4YHqHIlmISnjNrJHcavIdbd4AX1/lb5YgEFXE0CyykHs548mYR30zdooylb6g6EWxhcpOW50VFKOwY50qXj4lSzoLspUZVbM5U6n6rKCt1LDc38saK7mCyzIiS9ycVNMxjYG7HNIh7txclh7mIwwceJXivD1uCD2hHd7w7rD1+oN9ulvPDiDi7Rqb35mfvFFR25HNK/irTNOsVNUGOoWNgVja8VQntHMAOi3IPQYHV3NVSZmvTiNiiw1IkuY3BuELd36vdhe5Bvjq9VVpGheRgiLuzGwHxwmS8Q9L4lAaUN2YjYTuVsskZN1Xvizi99fM22ws4VzHhO+Wwmxcbq1jWF79qlhTtr2neIGVHXR10GhuDg9y1P28Ew19KWQiSJAhWQbZjCzBXIN7lSrab7YG0nC2qeKOsCBYVbJI0amMCO/fBB1DkArcb76YfOPx0iRiDsz2irmjWCMtJFa+VxkBK631OmKlHmy2ckqSEujr4qCsjmHZhWBilQI8bjNY5+yk2A0203w9c48LEtO08XdngRpI5Ba9gCSuosVZbix01wq87mc0EbzGYM8aiRMsZRWFr3zd+MnxW4wPq+fqmui9FpaYgsoRyDmJFrHoAgPicS0rTI03UkM30b8a7YzootH3JQBsjSDvqNNO8M1vEnF/m/g01XJAkDxL2LdswfU5hbs7qN19bGck8r/k+mfP35W775dfVGiL4/zJwj8U4nJUzktTigme2WeR5ENh0vYBiR0tgt1FJgSuTaGXmKm4jLEsMsEEiu6L2sZN47kd7KfV942wx831XY0FQQTfszGp6kuMg+OuKfKENUM3b1UVQguvcF2DaHVxpsdrE6jGnmYmprKajX1UIqZv2UPcXw7xGBwROLoXOc6fJTcMoN2dowel7ZU1HS7P8AccdQjjygAbAAD3DTHPOGIK7jck/9nSKEXwLC4HyJY/AY6LgR6hl0MGJxAxOGFAmJGIxIx32edQkc5RtSVUNfGLr+bmA6g/8AcaX8QPHFxqpaWqWdTelrct2HqpIPVbfZgcM9XSLKjRuMysCCPfhE4bamd+G1vegl/MyHTfpfprt4H3jHPyRcJWuD9H+TpYpLJCnxSp+a/Axcy8vGV4p40R5oT6r+rIh0KnwIvcHXGiPlKmio3SS8KSZWk+szAZTewZgB8QATj1wHiLwSCiqj3wB2MmwmUe/ZgLaXOKPNvL0MZlrJFeYBfzOuXObDNe+gta4t0wJaWnNL4hg5JrG3ty8wpwHnKColeCMkFNEJP5xRoSL+Gvv3xv5t4hPDCpp1JJcK7BS5RDuwQethc4BybUNHSmaoAjhYSoir3h1tn0sPng5wDm4VDzBkyxxuQswP1bAGw1bY7YEZycdMtm+AZQjGWqG6XEQOLSTzyxyZqsyBshJhIyRg6EBNydTl+/HmtFVUSJ6StXJGGkuVhIfK1tBfSxKg2O2OyA49YrfZ75li7Vy0nJ/yPDM0Qmj4k3dIZnDMYreqqjstQdfdbHqloWhAWGPica9oXKqi7rohvlF7jdToLdcdXxIxO4XUP+S+hyWpppHMTNBxORkLP3iBkc2IyHszoSN9LW0GCCcXq9B2XEvV8Y/X8Lmn9X9bfyx0vEjE7quZO+8jmnEIZZwUmp+ITR5bgO8a/WdAQiDu/rG/7OKtFwyrQCOKKvSJUYhBJGO+98wLZQCvmQT5Y6sDicI8PmOs/Kjl3DuD1EIYR0FUgIGi1eW7dScttLeV8epOD1eaR4aargd1XUVCOXdNVzF+9lB8DtjqGJGA8SGWZ9Djq8p8QmZfTYp5Y0zEBZI813sTqzaA2+HTHRuSOFy09KI5rA52KKLEohtlVmAGZhrr54OM1gT4a/L8cc7r/pDLyPab0SOJlFmjzyy369mSuVbfHXCaYwY+qWRUNnMFFWOyNSzJGEBJRlJ7RvAkbC2KFNzTIZlpKyjYSSaApZ4mX2mJYiwHUa/eMM8EodQym4YAg+IOPUkgUFmIAUEknoOuvQYLQifKgZJ2HD6V2VRHEmZ7DqT0HmTp/wDzChVcQejopamX9OrjZAN0BFkA/ZGvvNsEKisWqY1c5ycPpu9GpH59x7duqjZR1OKnLNA/Eqr8oVK5Yk7tPGf1dQ3wJv7/AHYrbvgXJVxD/IfLXoVIqN+cf6yT3kCw9wGnz8cMgxGJGCLd7k4zGYzEIBMSMZjBjvM86iRgbzBy/HWRGOTQ7q3VD4j+YwSGJxXKKkqZbGTi7Rz1Km59A4mMrCxgqAfDQEMdjpv8Dhg4fxqSmdaeuI10jn9mXya/qva3XW+CfG+BRVUfZzLcdGHrKfEH+WFKdpqGPsa1BV0RIXtAO9GOlwb6eGvx2GMTjLG75dfv9zoRlHKq59P7X2G/mCllkppEgIWRxlBPgd9R1tgDwXkDJEsVTM0sam4iXuxgk31t3pDfx08seeHyywRh6NvTaT7Gb6yIeCt7QA9k2OlsHKHjEFajojm5FmW5SRfHTRlI8Rg+Gbt8RfHjVJ7deYucX5q9GqIaWjMWVAQ6ubIp3Az9Dv8Adhl4Fx70jtFaNopIiFdTqt2FxlcaMLa9DqNMLa8gNBdYVhqIy4cCcEMhAtfMvrjysMPEYNhe17C9tBfyHQYXGp29X8DZHj0qt/M9gYwYA88cU9HopHDFXNlQjfMdv5nCzyxzTVGpggdmlLrmlWSPI0fXutfvi3lrgyyqMtIIYXKOpHRsThW5o5zNLKsccXa2HaTG5+rS9gdBudfl54Kcw8XeClaeFVkyjOQxIGXxFhqcDWt/IKxy28wsMSMc+l+kky0ySQmOOXOqSRvckZjYMu1xgt9ILVEdOJoJWXsyC6LazC+pva4t79sVvIqbRYsTTSY1GUAhSQGOwvqfhjxWzMkbsi5mVWZV+0QCQPicc34Dx8R1LVlbA0YqgvYyjvIi2ta41F9DfffTHSaSrSRA8bBkbUMNjgRnqQ0oaRN4PTPXUYqI6uVamxJIfuIwuchi9XL5kXtY3OPNHw8cXoo53Aiq0bKswHtRka6esp+4+7B2r5HpJZDI0VmbfKxUN+0FIDfHES8wQw2pqSPtpVFhFF6qftuNEH3+RxVpriW6r9n/AIEKd/RqcGpnz5Bd5XAW532GgHQDfC5VVhrEM1Ten4chuFbR6i2xYdEJ2XdsVOO1kcDLLxF1qKgG8NLH6iE7aG+Y39sj3DG2l5YqOISJPxH6uJTdKUeHQsf8L+7UYVu9kMkluypR0knGJFdgYeHQt3I7W7Yr/LoTrbUb6josUQUBVACgWAGwA2xkUYUAKAABYAbADHvBSoDdmYkYgYkYjIicZjMZgDAXE4jE47zPOonGYzEgYRjonEOgIIIuDoQdjiRiRhWOhRrORDHJ21BKaeTqm8beVun3j3YE8S4qmZV4pTNFILZKmG+46gjUbX0v7hjouIeMMLMAQdwRcH4HGaWFe7t9DXDO/e3+oq8Nq6kLemqIa6PornJIB+0twfDUDF5ec40IWpjkpWvb6xe4euki90/50xor/o9pZGzxhqeTo0TWsfdt+GK68G4lALR1MdSv2ZlsSOovc3+JOKvHH9v8lv8A5z/a/AR4jwij4iFLMshW4UpJqL+QOJ4fyckUxmMssswUojSkNkHkABffCzWZ73quDq3i8JBNvJQCT8xiuvG6JO6Xr6Q+BZj/AMrFh92K3ON20WKEqqL+jC8v0a51qGlm7Wol1WSzKF8ioYhh5dLYLR8vz/k5qR5I2cp2auA1svS/UnC/DzLTnVeKTjXZ40/nGMQePpf/ANsNbe3Yp+NsLcFw+ozU3xfoEq/6OhUU8SzSKKmMBRMinvKNgyk97TrphqquHJLCYZAWRlytqRce8YQJuaKUiz8Sq2sfYQLf4rFf78a2r6WSxFJX1fUZ87KfgWI+NsBSiuAXCT4sblmoKKERF4kjBvlZg2uh2JOuPP8ASeWWwpKWSQH25PqowPEZhmbpsttd8BOHmt2puGwUg3DOQSPkAfuxbl5Nq6n9Lrm7M7xwrlGvTMdx5EHEtvgGori/35GjjVei3/KFaAtv0enuL30szAl28Og8ca6GWsqUEdBAvD6U/wBo477eYX/O++GXg/JtLTW7KFcw9pu83zO2DeBofMmtche5c5IgpO/rLOdWlfViTqbD2fx8zhjGIGJtg0lwFbviSMTiBicBjInGDGYzCsZEjE4gYnCjAOMxxwQkxByYY5GLO9yWF22fD1FyfSEAhDYgEd99j+9hGWO8UH/u8P8A04aeQuLs6vTyatCAVY+0huPmpFviMZFnlrcbNf8Ajw7uMkhFruPKhltTR2Rygu8nQka9/wAhi/wKtScKWgRcw6PJ/wCfCfz7Vr6XLHDqvaN8Sd/kbjDDybsin1lAB+GM7z5F7xsj2bC99KOg0XK1Oy3aO3ud9/4sbP6J03+rP8b/APmwVgFowD1F8UaqoZT3SfIdD43xoeaUUtzD3MG3SBHEuCQxJcQ98mwGd7XvYbPiTwanDW7PQC5OeTrt7XkcEKniabsTYnUZSSthfYD438sbJFUxg9oCPZc7a6jbcYKllkrQJYsa2oCrwuEmwi139eTujpfv7+WPf5GiJssWg6l5NT8HxfgptLDQDVjuW/z44mpNxlQWXqdrfLc4p/yJpbif46vbgAK2KJfViVrb/WSb+A7+KU1TCF1jjzXtrJJYX/fwZqafTLHr+t0+AwIbhQQMCLg7/wCOK3lyvgzQoY1xRTaKjdrNSwMPPP8APVjjfVct0pS8HD6dz1zXAB9+bbFV6VY2JW4uLaa5SdtL48w8zLAbMw3sBuSDuLC5JvtiQzzUqkx54YONx2LnD+CsBYwUsQ8E7U//AHFGDacNit3ox7+0kH3Z8Bfy9UOM0VLOyGwzMBCguQuvafWHe+ifHB1uUal/XqI4hY6Ihdr/ALcht/yY1a5mVY49DRUQ0yKTkuR0Dyb9PbwJqOOUSFVZV7Ui/ZiSVnPujRix+WLP5EURozPM8sioBnc2B17T6sHILb6DB2lpxHogCnZiOpS9mNvEHD3Kt2a44MbxrbxN+gtF3dA8NESpt+ceWPRtjZ3v93ywIqeZwoANMgbr9dIetj6rnTHQ5aBJlAkQOu2utr9fgf54W34LDdiVKnchRtfRh7iNRieJ8zLmxrG6oUqjmmcsBFRxkaglpJVAPhq9zpgvw+rlcAyJTx7E5WmawPW5kUHXQ+GLh4AuxLG2l9NQPVN/HpjfTcAS9yzXGttvI720PhbB8SK4U+htiRDuFv8A8TpuPz29tR4jEmNB/q/nN8DdZTodttOuCFLwKHqjHbqem29tsEo+XYTY9nsb+sfjtfQ9RgamW6F0F7h1K0nsQFtshmmQ+OjXYH5YIJwwXs1G3vSqZh99j92Cbcsw3va3TQnbca36HUe/FqlhVGCOA1/Vfx8iOh8+uJbJoXQVeeOExxUEksXaRyAoLiV7i7AH2vDGYKfSfGBw2W32o/8AqGMxoxvYyZlUivR8FEnDaeRR9asCfvADY4WPy1JTskkdgzXQ38Drv7wMdE5N/QKX+6T8MWqieGAaqq5rnQAXtvf54w5cdytbHQw5ahpe5wriPKurThze98ttLE3Ou+Oj8kctjLnbb8cMMnNNINGdAPDT+WM5p4x6DRSTxopyAELsCWIGththIYN+Nlku0VB7Bhl+7FCspLkaeP8ALC/QcySZs0tQjIqu7IKWRNFF/XZyBa3Ua4yLi1dLT+lxiAIUMqwMDcra4BmDaNbwQgHxxp7uzIstFni1IVswZr5tLdDY2+/7jgZJI8ahNOzc6G3rMST3R0167a4p1vObTTII3jhieCOoBkiMhu99DlYWA8caJud3amkLpHKvbJBFKoISUPYM2XVhlN9Be+mLJOajUSQy49Vy4DLwGpLqA4AZVBuCbFW3uD7QtY3xPEZiLIlu9op6HwH8vlhWi4vJCk0gkRysUj5exZAba6szG48t8WhzJNMxjQRxpFHG7s0bSXaQZrBFYG2l764xLDKXtF888E9glwKb1lbQg3N/1vLpieKgnRfO/n5YXKzjcilHiMVRKZfR9FMYssZlKFSxIew0J8Rpi7HzD2slOsHqzLMGJ9ZGjyXX9UgsQb66YPdSRW80G7KU0BVmQMGY+seijw8z54KcvcOSF+1Zbnp4+F8WK+kSlp5qggOIlzFb+sw2XyF98V4eMzSyRlpIzmt3Vp3SwIOnau3TxsMDFhvxssllV6BolqlkXKVI66je2LqcWjOl7HwOn4745/X80SU0zQMqmWQ3ga9gwP21JupXe4vm2GPddxaQTU6DL20iM5cqbBVIX1AwuSzbE6Y1aGCKTvy2+fQb3RFOdWV2Bt5IGN9B0ueuPEcxkSQtupG3gcKXEeMzUq3Yo+eWFDZCLKxs2gY3Nr2xvl5ryyxRxEETyFHDKwIUIzaZgNbjD0anKELT4qvUbuGKCbe/FmtgiGrjU/56YSOJc4SU8rdiqPHAEafMe9lc94Jr6yoM3yGC3N3M0sTUgpo1qFmzuVJ1dECsch+0VJt4nA07mPtGaMpOuQVkihup3U6EG+nnjKOkXOWFlQXtfS+Of8X59z5hEgWFo5GDe3ZCB19U7gjocKlbUvLdnbaw1ZrDwAOaw18h7sR8DMmrO5VFIrerKq+4j+eNdBwXI2btWkv0Y3+Xhjgy0IFwe+ymzEltyAbCxsAL28cWeX+Uq6rZmpm7NFNszSFRe3QDU4SqL4yjLgfQ/YjwtjDGDjlVPyXxuAXirEc/ZLtb5sDjJeeuL0RAq6LtluBmjUkG+3ejDfeBiDtDV9KI/wDVsv7Uf/UMZgXztx7t+GyqyGKYdk7xFgWQM4ABK6A6bYjF+PgYc/tDTyX+gUv90n4YnmVCVWwzaN/LGcmfoFL/AHSfhjXzXDmRBe2p1vbp4jGXNwZsxcjl3EoWUEhALeWOnc00kU9H2c5cJJkW6b3NiNbaC4xzHjMPca7aeOY46VzGtqOLyaH3bqMUYnSbRdNaqTPL820yjIwvYWPdvfx6YrUXKMUlOFhmmSkkFxDm7oU+yNMyr+qCBbS2EvidapmkiEg7RASRroNNvHcYaeB89wRRQU5JaYRpcAGy3sNT46jTFuOU/e+JTJQaXxoOQcsxwziZM1+yWHL7OVDdbC2h1xSqORoSagG+SodZit7ZJFACshFip7oN/HEVP0gRRy9kw+s8AD4FrZjpewJt5YuHnGn7SCJ3ySVCB0B2N7gDNtfTbFttlfhoF1fLDsjxvUSvG6NGVOTZtyCEBB998a4OVVVkkSR4XyBC6H11XQZlIKm3mMMK8TjeeSnBPaxKjsLaZZMwXXr6pwMh5hgmmemja8kea+mhscrZSdGsdDbbB8QKgC5ORQpDGVmbtjUEm2rlOz2AAtl6DqL42ycoxGpFQhZJApVspsGvYZiPtWAF/LBSs49DEwgbO8oUMVjUsVHQsRot/PfFaq5jjERc54lBCgOhzMTsFUasTsLdcVyUrsZOCXwBlHRmNZoqnIad7x5SfXD73PiSRjBy4zPEY5ZZBHYLmIygbZTKFz7WO7ajFPmKojlhLFXTsu/mdSNCQD7zsbWwlz0sxmM1HM8VKEVs5Zgvd9Y5epwIal8AtwZ05eSoDHN6Sxk7XV3Y2It6pDbgr0ItbcDAvi/Ds6wejo08sJsJ2k7N8pGtiEIcmw0YAG2Mp+OpJFC8sry57hFCG75dC3ZgX95O2CcvM9PTx9pNniTMqXdCNSCb6HbTfyxelIGqCXEEnhCyKBVNUIVdJVLqCFaI3HfiXLlv0JwXXl+GoeKRZkYwsXUIwN2KlO8PCx2wWqeNRxNCpJJmzdnlF82Rc51/Z28cCanmamaTs5KeVpcufKYQWy3te5Pjcb4O4/epJpmzhnI8MZPaRrKSWYtIAWJa5NyR5/AAYmm5OSH0fI7kUpkMQY+qsmhU6aqBoPDBWGhQqDGXQEXADMLfu3tgdx/jookVpZjZjoCgYm2p9WxAA3PTA3bJJx4tHPefeWan0l5qanzLILsEN9T611J621tgBBwCvdbLSObgDaxsNdWYeXjjq9VzYEUsWVbDMb3Gh2t1a/S2KD8zuxt3gLHdSOmm5330wHtuKowboRYOWJlUvUSRRk6lbFzp4+zfp8MbuH8H7M54q14yf9WlgfgXsfljZxquVmIzMCAGsVOx0HW2tsAOBRyTmXKwSCJjnmb1F8h9tuoUeV7YzSlM2Y1h5HSuXuP1APZidqjS93QDKBuSwbQe/FPm76Tm/M0zDMdGkG1+uX/vhF41zSAhgpQyx+0xPflPi9tPcvTAag+0dbmwxNTSJoUnaWw8RCP8mVeXM0xMTSSMd7uLADoAb/PGYqUJ/qFb/wADX/iYjGnA7huc3taSybHYuTP0Cl/uk/DE8zPaNdvW6i42OI5M/QKX+6T8MWON0RlQANlsb7X6HFeRWmi/G6SZybjNR3HHd2Oy46Jx578PjN7k9ht1uVwuVHIsj3DTqAfCPX/qw3cR4ZmpEiBtl7PX9m3y2xTDHJJ2WuabRzDinC5RNPIE74lEsdwbMAio6sQO6CAfHocbfyG6xUdVlBVlbOb2LSySBlFiPVIFt9BYYZavlWRye+oB8v8AHBV+XB6BDBfRGU38cpJGHi500ylwhdo5xPwuRonLvlkZu2JyiyyCxGu+UWC+4YLVtCX9D7VB2U1J2ZF+qHObEbWzAgjBat5PLZruLeYY/wD1YK1vAVaOkXMQIFZBpobhR/LB8dMihjQjxVdTTyTyF1dzHHFG+xbJmAZ/AjNrbe3TBWt5bkpfRuynDT0w7RFZQuZXNpFZxr3rHXxsdcWanlQsLFxlP6u9vjg1x2gV5sxax7NV203J8fPBUp0Du8d7ASeZjVSyIoljqhGGQSmOWN0uO66ghgb7adcVpOWKmSN82bNHU+kRI8rG8eRUKGUd6PXMQRe3xti9QcHKzoc4srjZfA7XvhtaoBvodr4bXJIndRYg1nBJpYZ0VJQzpZc8xdL3BtdtveMVKPg7iq7JlC0zSrOwO5ZbaADTIWAc+Yt1w/1FV/kfPAPiVekbhmuNMt+lv8nFTyNcBu5i+IHp+T50ipXb14FkjeMSsmYO2YMsq63GuhFjceGLMtA8giCxS/V1EcrCSUy3VVYNYttva3nfDCCg0IeRraX8MeGZkNx3b6aHUY1ptmdwS4AiLlSaGqpuzsaONnkVSe9AXXKY1+1HfUeF7bWsal4bJ+U1nsOy7ARXvrmzs23hY4IxdwW7xJPXc49+k7b3PTCuRcsaRc7TClWcvz1NZLK7CNFQwRrYODGwBcm/qlm0sOijDFHVA/jrjbnwupoZxUuIlf0RqDRNRsysaeWOSnkO0iRsrqjj2ToVvrpY4o8UlZD2S0y07sLsFkDJfx9UWHwx0NZMJ3N8iSS5IVeWoy2YJsFGve8MLkbcSzDFRkmJNXwtHkPbNnTs0ByNlN1LMRte2o1GL81dAY0QxL2cYsieyvnlGl/PfAieUgtcNvYi3UfzwOPFFvls1/djNKTNyhGP83/Jbq6ajY/mFX9glfwOLFIadAAsQFtr3P44Benrf1T8TjynG47hX7pOm9x8+mEaZLQ5yVavQ1mXp2H/AImJwPoWHoVbbwg/8TGY39n9g43bP9p2Pkz9Apf7pPwwUqBphT5V5wo46KnR6mJWWNQVLC4IAuMEZudaEj9Kh/jGI4u+A8Zx0rcsNi/L+bHuGFtuaaP/AGuD+MYtvzpQlAPS4OntjpiaX0IpR6l5hc4sBfqx78A/6XUP+1wfxjG9edKHLb0uH+MYml9CKUepeeK98bXpbqthtgX/AEyof9rh/iGPTc7UNrCrg/jGBT6BUo9SXorn3dOnyxFdlv6t/FibKPjufdijLzZSXBFXT3/vBt1HnirV8w0j5h6VTkH/AHlj5dMLUug2qC5mypmj1Fu0INxobdOgN21tv44tRygm4GmWxHhfp78ATxiAepU0o0tftR/2ufmBjTw+opywaevpwFvZVcH43NgPgPjhXCVcAqceoS4hxqOMm2rjZQbknb1RrhZqeC1VW2vdiZrXuCwA3JX39L4duGcc4XTi0dRACdznBY+8nXHms5oombu1VOB+2MKsLu2HvY9SrxHia0lOq+s+XIudrZiBuT0HUnG3gtaJxnfQ3sovoRp3h7ztjw3MNGRY1dOQehcfzGNFVxGhkUqaqBbi11kAIHlbGhJ0I5R42F6erjkNg17ZiNd8hyk+7NcX62OLAQDW2vT46YVuF1tLAxyV0DA2F2cXCroFFhsNT7zj2OYI2mzPVUuQMD3Zdcqjura2hLEknyAwNLCskXzGUR2AHwxszYDS80Utxlqqf9a8g2sSANOpsL9Mev6T0mXWrp81tbSC18TS+ge8j1LVXmKWBK5rXI3AO9j00xSiYQK4iUKBrp1O9yTqT5nE/wBI6Sw/rdP/APEGNcnHKM5v63T6/r4Gh9Cd5HqB+PCOYXdCr751He+PRhhF4rwyNY2KOXlY/ZCgL4bnW/XHS5OK0Z/0un/jGBNZBROD/WqW97jv/wCGEljb5F0e0RXM47N3T31I9+3z2xommisfVx1Kt5do29Wsph/xP8MB6nkmnb/S6S/95/8Arhe7fQPfR6grkqpLUXEQTdVFNYeF5DjMF6XgsNHS1gFTBI0whCrG9z3HLHS3gcZjXiTUTm9plFzuz//Z"/>
          <p:cNvSpPr>
            <a:spLocks noChangeAspect="1" noChangeArrowheads="1"/>
          </p:cNvSpPr>
          <p:nvPr/>
        </p:nvSpPr>
        <p:spPr bwMode="auto">
          <a:xfrm>
            <a:off x="0" y="-1258888"/>
            <a:ext cx="2047875" cy="2133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1750" name="AutoShape 6" descr="data:image/jpeg;base64,/9j/4AAQSkZJRgABAQAAAQABAAD/2wCEAAkGBhQSERQUEhQWFBMVGRgVGRgYGR8fGxcaFh8YGBkdHxgYGyYeGBwkGRkZHzAgIycpLCwsGB8xNTAqNSYsLCkBCQoKDgwOGg8PGjUkHyUsKSwsLCwsKiwsLCwqLiwsLCwsLCwsLCwsLCwsKSwsLCksLCwsLCwsLCwsLCksKSwsLP/AABEIAOAA1wMBIgACEQEDEQH/xAAcAAACAgMBAQAAAAAAAAAAAAAFBgEEAAMHAgj/xABREAACAQIEAwQGBQgGCAILAAABAgMEEQASITEFBkETIlFhFDJCcYGRByNSobEVMzRicoKSwRYkQ3Ph8ERTVGODorLRs9IXJTV0k6PCw9Pi8f/EABoBAAIDAQEAAAAAAAAAAAAAAAECAAMEBQb/xAAwEQACAgECAwUIAgMBAAAAAAAAAQIRAxIhMUFRBBMiYaEyQnGBsdHh8JHBFDPxI//aAAwDAQACEQMRAD8ALDEjGDGDHqTyKPQxOIGJwjHJxgxmMAwrGRIxIwu8b52hgbs4waic6COPXXzIvb4AnywLroKuZM9ZUrQwHdEPfI00L3391/ccZpZktlu/3maoYJOm9v3oMvE+Y6env2sqqfs3u38I1wGHPMk36HRzTDo7dxPgTe/3YocGo4hb0GiMnXt6juqb2N1zAswPkANMHjwOol/P1TKPsQLkH8Zux+FsVapy4en3ZeoY4cfX7IpTS8SYXd6alB8SSR8TpgVMbXE/GdeojCg/MH+WGeLlCkU5miDtvmlJc/xOcbW4xRwf2kMfuKj8MI4Pm/X/AIOpr3V6f9E70Gmb/TeIyea52FveIzpiBwql/wBo4pf9iT/8WHTj/MC00BlsXOUlAASCbXFyAco8zhOoueahoRMJBI2t4RTSW06CVSRfFU4xi6/fqXY5Skr/AL/BAp6dbW4lWxa6GXMF+TKAcXKNpyfqeLxS+Tqo/Br4JcI+kenkFp700g3WTb4Nbb32OC8c9HU7GCW+nsk/9ziKKfssDk17S+j/AKBXp/FIhcwwVK9DG5Un56YiH6RolIWqhmpXOn1ikqTtowGo87AYvvyXTi5hD07eMLlPmo7re4g41ycMrEBCyx1cf2J0yt7s690/wjEakiJwl+0GqHiUUwvFIsg/VIOLeOaV/CqUuDIkvC6jZZFP1ZOuzrZT7u6cETxqvoVzTKtbTDeWM2dV6k7g6fDTcYCn1C8fQe8YMDOBcxwVaZoHDW3U6MvvU6/HbBQYa7Epp0zMTjBicKx0ZiRiMSMKx0TjMYMTgBAgxOIGJx3mecRIxOIGKvE+Jx08TSytlVfmT0A8ScJJpK2WRTbpG2srEiQvIwVF3J/zrhOfiFRxPMISaajBIaU+tIBvbwHx08emK0cJrf65XkRUcescV/W8z4/z925ml4fJXZWmUw0g1SAaGQD1TJbYW9jGGU3kdLh9fj0R0IwjiVvj16fDqyrwWJVBj4ZEttnqpNR+71kO+1gMGKblpIs0z3qagKTnk3JAJAUbIL+Axb4rxiGjizSEIo0VRubdFXC9zFVSejtPV5kp9AKaM96TNa3aS9B4hfvxGowW+79EFOU3a2XqwdRc6Vc4VoDFLKxP1CxtdQNNZCbD3nfBbhHGaqqmlhkZaR4gMyquZ2DdVZjlAHuO+A/5BqYSK+BYkIAAp4QWDR9RmHrH4dMMFfwCSrenqUY0cyAhrgM2U7DQ5T138cUR1vjf3RfPu1wr49GLVVCq149KSqkp1VgTOpkDPsCoQZQCP8jGvh3Fo4+MI4p2gjkXIqlbHvbPlA0uRb3Y6jGLAC9/Px+WPQw/cb8eYi7QqquVGura0b6E91tALk6HS3U4TOUuFVB4W8I7SmnV2yki1zow+BvY4eMTh5QTdlUJ6VSELlCnaSoEta0zViK6KjxZUVR4MFyudTrfr8cVa/manekDS01O1X2hQwFbEHMQPP1bfPHSBjU1FGXzlELj2sozfO18UvE6pM0LMm7aOacPjqjWpTU/aURVS0gMpljC6EEKwGXwtf5Wwf8A6btDII3eCq1KkwtkkBH+7clWPuYYYOH8uQwzSTRgh5fX7xIOt9jthT5h5UelhnanCSwuc7QPHmZWNgWRxqOh12tipxlFWWqUJumX6rnsTTej01P27FGZ1lJj1XdMrKSWt+OLFFwF1RZ6EtSMwzNTyAmMm22X+zP6y7+GAvInJYliWqqmaR2CmLvtdFXVTmve/l0GHPinMEcAu13ANnyWJjHVmW+bKOpG177Yi3VyI6T0wE+p4ZFVT2ynh/EkN1I9WU+KkWDg7aa9D5keEc5yQzCl4kojlNskw9SS/jpofP8ADr4TmCmr1khqQmUTiGKRLkEuCUIa10bT3XxHEqfIopOI/W076Q1VgGRiLBX+y4+1scJ5ofjtL9+A8g4nHPeE8Zl4XMtJWMZKd/zM/wBkeB8tvdfwOnQgcOnYjjRgx6xAxOIwowYnEDE4UIExIxGJx32edREkgUFmIAAJJPQDfCFAfylO1RP3KGnvlDbORuT8rn5eOLnPVa80kVBCe9LrIfsr0+G5Put1xuqKFZpUoIu7TU4V57e11RPK9iTjBmlrlpXBer/B0cMFjjqfF+i/PI3cNpjXSLUzLanT8xEdjbTtGHjbYdMEOaOaI6KO7d6RrhEvv5nwUeOCdTL2cbMFvlXRR1tso/DHPZuKvSVDScRgST0kC1iGaJF9nKRa3eHhsdcDJLulXN8WHFHvXfJcEFOJ8vzPCZVSKsnlUhnY6IPZWJdgBrrffFrlATCFKaWmYRopWR5WBuSbhVUXzKNt9BjRwXg0Msqz0E7RQZryxrcBmFiAAdF0Ovlh1wuPHb1frGy5aWj8NFXhvC44FKwoEUktYbXNh8NsW8RjRXOgXLI+QP3Qc2Uk72DdDYYv2ijOt2e6upEaFyGYKL2VSxPuA1OBVJzpSyOqLJ32VmykWIK7qQdm308sC5+Xo2JENbOjxP8AWXmZm1GiWdwq3uLEg4Bcf4XUqjNVwrUQi4zAj0iNbesXVANLdQRjJPLNb0bceKD2v+hx4xUSzUyz0UpBA7RVCgiUb5TmsVxq5O5vFYhz5UmDNeMXuFFtTfbW+FflPjjwSQ07XqKadQkJUAD1jnzqSbEX7wubAYq0s8VJxGoUlI0y5lCPljLJdkVuu/sg29+K3l3Ul8yzudnH+DqVTUrGpdyFUbk7YoVHMsCNIrNlEQBkY+qpb1Vv1Y75ccyfi9XxNmSNGSOR1a9nZVkRRZc4FkGxtbS98FuFfRuG7SStLqQG7Qsdm37VJA1iPJ1+eI8rl7KIsMYrxM6HS8SjkyhWF2XOF9rL4ldxuPni2Djm39EKBIxUduUhMTRFhdS7jTOmveB17tiDpht4HUQU8EMIZl0siyfnGG98g111O2Cpt8RXBLgHccU5t4EaCoBLk5zJLE6euGJWwe/sjXUb3OO14r1fDY5ShkRXMbB1JF8rDYjAyQ1IbHPQzl3DuAVPaJWNAqKhWY0ytZ5CoN5FiOzdQLbi2Ok0McVRSKC3pEUi2LNa7g+OUAA9NLWtjmvPmWnrZbL2s04R42BZXgcWVSCAc4JGw8MbuTuapY5pZJEVYWdFnUXBjkfu9qUOwJADYzxdOmaJJyVh2WhEZPDawl6ebSmmO6tsIyftr0vvt5Y98mcVkpp24bVm7LrA/wBtOg+Q0+I6YZ+PcGWqp3iJsWF0ceww1Vh7j564SeKwPXUbMwKcQ4edbalsneuvUhgLjzGC9nsCO63Ok4nAXlHmEVtKko9b1XHg4Av+IPxwaGHuxKp0TjMZjMAIExDyBQWbQAEn3DU4nAHnuu7KhmI3YBB+8bH7sdzJLTFyODijrko9Rf5Vqbis4lKN8wQHcBel/wCFf3Thn5Q4aYqcM+ssx7aQ+LPr9wwv1lFlpOH0Y/tnQuLbqtpJPxBw8swW1yBsB4a7D/DGPDGuPL6vibe0S225/RbIFcZ5ZiqnQzZmRAwEYNlufa01vbAjgnJklNViRXRogGTvZi2QklQL3y5dtNDg9xThLzNEVmkhEbXIS1n20N/d9+CWHeKMpW0JHNKMaT+Rrp6dUXKihVHQCw112xtxAxWqOKwx3zyxrbe7Afzw7aRXFNkcW7bsm9Hy9rplz+qPH7sLH/o+eVWNTUyOzhmKXbs1kOoIGYEhfDTBCTnRPWRM8ABZnzgNlU2Z1jtd1B3Nx5X62+JGKshyR1WTMQQ0bgN5db2200xmlon5mqHeY/ITuKfR9Rw9gj1IjNyJGY95zpYKt8qDfU36b4HNTtCXMVbBUA/VtFKxN1XVBr6/UDbrhv4f9GlOl2lZ5pGQqWfa5vdgCDY+FydsXJORKIIuaMZY0ZdToL6sxPVvM7WxneFvdKvmaVnjwbb+RyPiHFCsp7FGpwGEnZ31RwLHKbAgWO2NazLU1DPUSCIOS7sqX1tfRQdST59cW6ngkeV5EZ+zaTs4CQCZAp77G3sqPAdRi/wDkCWqOdCDThyue+UuoNiygg20vv1xkSbdG1uKVhnh/FK14oo6CBoY4rteQrefa1+6oN/AX9+LlX9H9bLnL1RKzLmYG474sVUrmIy6kXB0sNMR/wCiId8dpcBlZGO5X2kYDy2YYs0/INXTOxo6oqucZUa5XI29xtce7XxGL9MveRnc4+60BYeQajtKQPLLGSrBSe92MkeqgWNlQ2uDpt44F0lVW0xZFBzzytEzjWV2jy5lEjXIBzaG3XHX+Bz1DRn0mNY5FbL3Wurge0Ps3N9MZPwGJnie2UxSGYAAWZ2BW5+d/gMF4lVxFWZ3UhV5L5xjcmMiOnGbLkkkZpnc2FyWAzG4A110w+45fzRye9N/WKfN6QHmqXmBsqICWCgHS9jp42bDtyjzBHV06sjl3QKr5gAwa3UCw18RpiQk14ZEyRT8UQlWcOSX1hZsrKrjR0DixKtupwE4XySI5pJZ5mqTInZWdQBk8Gto58zhlxS4xwlKmFoZMwRt8psdP87YZoWMmti6iAAACwGgHhbCrxw+i8QgqR+bqLU03kxP1b7eJIPlbF+s45S8PiSN5LBAqKl8z20A63+JxnOtKJaCe2pVDKp8074P3YSW48dmL3LrehcXqKS9o6gdsg/W1Nh8Mw/dx0AY5lzfVXHC+ILoQUDeNjZrE+Hrj97HTVYHUbHXCR6Dy5MnGYzGYYUC4SfpWlIpYlHtSC/nZT/O2HbCN9LK/wBXhP8AvCPmp/7Y63av9TOP2P8A3RDFdCDxKlFtEhlK+R7q/hjOc2iZIopYpZjIxKpHpcoOrX0GuPVbIPynTHxhlA89VONvNHE54ewFOELSydmQ+xuCRr02xS60zvr9i5XqhXT7nOXo2QTxOlVFI+UQQqxZSDe4J2YAW+/HX6KHJGi9VVQfgAMIVXzRxApUaRw9gDmbK3e1scrNpf8AG+H6llzojb5lB+YvhOzqKbos7VKTirFjmjikjxVaROIhTqM7e25IuAu2Vdhm1J1ttjTyOsIogytHK0cZZ1VFzqxuwBO5NhbXfBLm7lVaxAQFEyEFSdmA3RiOh+7GmLhlXFHaljpabqUGZs7bXL2W3yOBKMlPU9xoyi8elOgUk4qKKKRDGkso7CWQIhKrtbvOmXx089MVeP8AK1LCXCgABEWUW70YbRZl8Rm9YeHu1GcP+j2vSUSoIkZTmFzpfwtY6dMEKnj7yFkq0RaiF2UpoolgkFnRWJtcaML+A88ZnuvEqZrWz8LtGrk6jUxmWSSWKJpOxQRSsqIwG7EHZ20Gm/vxvquJylXiauMTN9SYZ0UurMP9YgAKEH17ddsajRS0tO1JGmZpnGVjFdZopBazEeoyHXXyxeHCYqKP0eO00snfd8q57EADs0cWlS4N1Dg674CTqgum7/gCT8r1LSRxCSKXKjQAC+VGAzFCLaMRqG62w2cv1dfDTwxGkj0XKrGXLYroAwym5PS2PXAkijq56UuWYxxkG5DZRc5Gsd1OoP2Wt7ytRUwzPCjKWWf61GzEDtISpCjqp0v+62mmGjBLdPcrnO9mtjRFx2rsM1PT945QBUW7w9n82bt5Y9xcbrWW4pYVN8tmqdVbwIEe+2gPXGRVdPIkZ7IKJ5bt+pUJsGt7WZLX8QPEYGRVZCVNS6IrdpEs0JGYRvG9jLc23jysNOg1wW31AkugUHGK5RmelhC63Pb2C/tEobY0Qc+2d0npZo2jsXy2cKp2bSzMvmFOPXMJj7RnRsrqgWVh3lKNfKJYd2itfvj1del8LnMlZkpsykRzIVeFi11VQNfR5gvfB+wxuNdLWwkm1zHjFPkOtPxekrkMayJKrWuhOp96mx+GL3COEx00SxRCyLe3X1iSfvOOUcH4lV8Rbs5UinyIHUP3GNjusii4Pu0wX4ZzxJSSLFPnkWxzo4+tp8oF+9/apY3B3tfqLYCyLi0F4mtkzpoxS4zw1qiFo1leEt7aesMWKSqWRFeNgyMLgjYg4F83UMUtKyzymGMFXLjcZTcWv1vh5cBIrcV4fo5np2WSB6eV41cASREFy2xY5iGI8dMPcaM8IEoAZks4GouRYj3Y5tTJw+obs4+JVilhlAaRgpJ0Hrrr7r46RS04hhVC1xGlsx65RucVR8i6d7WcvqVL8txkm5R9L+AkZQPljp/BZ89PCx3ZFP3DHL5pcvLaD7Tkf/NY46by/FkpYFPSNB9wwsRpf2EBicQMThxAJha+kSi7ShkIGqFX+AOv3E4Zca6qmEiMjbMCp+OmO1ljqi4nBwz0TUhNr6u8XDazpGyo/ksoCkk+RH34aOP08TQOZozIiDPlG/d8Lka79cJfK9GZaar4dLo8ZJS/nt/zC/73lhr5crxVUi5x3rGKVToQy91gR0OMmJ6lXVeq2ZtzRpp9H6PdAriXM2aKljWmzvUnuRynRVUizMdff5AYO8u8W9IiLFVRkZomVTdQUNtDYaWtbAReDUdLMHmqWZo1IVZpAcitpoLX2JGNfDOcaZJEjp4SlK7FTKFKoJDsNRY6fHbCxk4S8b+Q0oKcagvOx0GJGIxONLMiJwktXOOIVSJC8yt2OYoU0K3IU9p3WDA7Xvhp4nxqGnAM0ipfa51NvAdcLfA62T0WprAArTu8q5hoqRrZc2vULuPEYzZWm0rNeGLSbryBXFOaTSB+whiRc47SNkyOAw9V0BIcHo6m2B3AZ+1lV17GKKVu5CVLxrKhvltcGJmAuCu/gdMD+KcLd4YHqHIlmISnjNrJHcavIdbd4AX1/lb5YgEFXE0CyykHs548mYR30zdooylb6g6EWxhcpOW50VFKOwY50qXj4lSzoLspUZVbM5U6n6rKCt1LDc38saK7mCyzIiS9ycVNMxjYG7HNIh7txclh7mIwwceJXivD1uCD2hHd7w7rD1+oN9ulvPDiDi7Rqb35mfvFFR25HNK/irTNOsVNUGOoWNgVja8VQntHMAOi3IPQYHV3NVSZmvTiNiiw1IkuY3BuELd36vdhe5Bvjq9VVpGheRgiLuzGwHxwmS8Q9L4lAaUN2YjYTuVsskZN1Xvizi99fM22ws4VzHhO+Wwmxcbq1jWF79qlhTtr2neIGVHXR10GhuDg9y1P28Ew19KWQiSJAhWQbZjCzBXIN7lSrab7YG0nC2qeKOsCBYVbJI0amMCO/fBB1DkArcb76YfOPx0iRiDsz2irmjWCMtJFa+VxkBK631OmKlHmy2ckqSEujr4qCsjmHZhWBilQI8bjNY5+yk2A0203w9c48LEtO08XdngRpI5Ba9gCSuosVZbix01wq87mc0EbzGYM8aiRMsZRWFr3zd+MnxW4wPq+fqmui9FpaYgsoRyDmJFrHoAgPicS0rTI03UkM30b8a7YzootH3JQBsjSDvqNNO8M1vEnF/m/g01XJAkDxL2LdswfU5hbs7qN19bGck8r/k+mfP35W775dfVGiL4/zJwj8U4nJUzktTigme2WeR5ENh0vYBiR0tgt1FJgSuTaGXmKm4jLEsMsEEiu6L2sZN47kd7KfV942wx831XY0FQQTfszGp6kuMg+OuKfKENUM3b1UVQguvcF2DaHVxpsdrE6jGnmYmprKajX1UIqZv2UPcXw7xGBwROLoXOc6fJTcMoN2dowel7ZU1HS7P8AccdQjjygAbAAD3DTHPOGIK7jck/9nSKEXwLC4HyJY/AY6LgR6hl0MGJxAxOGFAmJGIxIx32edQkc5RtSVUNfGLr+bmA6g/8AcaX8QPHFxqpaWqWdTelrct2HqpIPVbfZgcM9XSLKjRuMysCCPfhE4bamd+G1vegl/MyHTfpfprt4H3jHPyRcJWuD9H+TpYpLJCnxSp+a/Axcy8vGV4p40R5oT6r+rIh0KnwIvcHXGiPlKmio3SS8KSZWk+szAZTewZgB8QATj1wHiLwSCiqj3wB2MmwmUe/ZgLaXOKPNvL0MZlrJFeYBfzOuXObDNe+gta4t0wJaWnNL4hg5JrG3ty8wpwHnKColeCMkFNEJP5xRoSL+Gvv3xv5t4hPDCpp1JJcK7BS5RDuwQethc4BybUNHSmaoAjhYSoir3h1tn0sPng5wDm4VDzBkyxxuQswP1bAGw1bY7YEZycdMtm+AZQjGWqG6XEQOLSTzyxyZqsyBshJhIyRg6EBNydTl+/HmtFVUSJ6StXJGGkuVhIfK1tBfSxKg2O2OyA49YrfZ75li7Vy0nJ/yPDM0Qmj4k3dIZnDMYreqqjstQdfdbHqloWhAWGPica9oXKqi7rohvlF7jdToLdcdXxIxO4XUP+S+hyWpppHMTNBxORkLP3iBkc2IyHszoSN9LW0GCCcXq9B2XEvV8Y/X8Lmn9X9bfyx0vEjE7quZO+8jmnEIZZwUmp+ITR5bgO8a/WdAQiDu/rG/7OKtFwyrQCOKKvSJUYhBJGO+98wLZQCvmQT5Y6sDicI8PmOs/Kjl3DuD1EIYR0FUgIGi1eW7dScttLeV8epOD1eaR4aargd1XUVCOXdNVzF+9lB8DtjqGJGA8SGWZ9Djq8p8QmZfTYp5Y0zEBZI813sTqzaA2+HTHRuSOFy09KI5rA52KKLEohtlVmAGZhrr54OM1gT4a/L8cc7r/pDLyPab0SOJlFmjzyy369mSuVbfHXCaYwY+qWRUNnMFFWOyNSzJGEBJRlJ7RvAkbC2KFNzTIZlpKyjYSSaApZ4mX2mJYiwHUa/eMM8EodQym4YAg+IOPUkgUFmIAUEknoOuvQYLQifKgZJ2HD6V2VRHEmZ7DqT0HmTp/wDzChVcQejopamX9OrjZAN0BFkA/ZGvvNsEKisWqY1c5ycPpu9GpH59x7duqjZR1OKnLNA/Eqr8oVK5Yk7tPGf1dQ3wJv7/AHYrbvgXJVxD/IfLXoVIqN+cf6yT3kCw9wGnz8cMgxGJGCLd7k4zGYzEIBMSMZjBjvM86iRgbzBy/HWRGOTQ7q3VD4j+YwSGJxXKKkqZbGTi7Rz1Km59A4mMrCxgqAfDQEMdjpv8Dhg4fxqSmdaeuI10jn9mXya/qva3XW+CfG+BRVUfZzLcdGHrKfEH+WFKdpqGPsa1BV0RIXtAO9GOlwb6eGvx2GMTjLG75dfv9zoRlHKq59P7X2G/mCllkppEgIWRxlBPgd9R1tgDwXkDJEsVTM0sam4iXuxgk31t3pDfx08seeHyywRh6NvTaT7Gb6yIeCt7QA9k2OlsHKHjEFajojm5FmW5SRfHTRlI8Rg+Gbt8RfHjVJ7deYucX5q9GqIaWjMWVAQ6ubIp3Az9Dv8Adhl4Fx70jtFaNopIiFdTqt2FxlcaMLa9DqNMLa8gNBdYVhqIy4cCcEMhAtfMvrjysMPEYNhe17C9tBfyHQYXGp29X8DZHj0qt/M9gYwYA88cU9HopHDFXNlQjfMdv5nCzyxzTVGpggdmlLrmlWSPI0fXutfvi3lrgyyqMtIIYXKOpHRsThW5o5zNLKsccXa2HaTG5+rS9gdBudfl54Kcw8XeClaeFVkyjOQxIGXxFhqcDWt/IKxy28wsMSMc+l+kky0ySQmOOXOqSRvckZjYMu1xgt9ILVEdOJoJWXsyC6LazC+pva4t79sVvIqbRYsTTSY1GUAhSQGOwvqfhjxWzMkbsi5mVWZV+0QCQPicc34Dx8R1LVlbA0YqgvYyjvIi2ta41F9DfffTHSaSrSRA8bBkbUMNjgRnqQ0oaRN4PTPXUYqI6uVamxJIfuIwuchi9XL5kXtY3OPNHw8cXoo53Aiq0bKswHtRka6esp+4+7B2r5HpJZDI0VmbfKxUN+0FIDfHES8wQw2pqSPtpVFhFF6qftuNEH3+RxVpriW6r9n/AIEKd/RqcGpnz5Bd5XAW532GgHQDfC5VVhrEM1Ten4chuFbR6i2xYdEJ2XdsVOO1kcDLLxF1qKgG8NLH6iE7aG+Y39sj3DG2l5YqOISJPxH6uJTdKUeHQsf8L+7UYVu9kMkluypR0knGJFdgYeHQt3I7W7Yr/LoTrbUb6josUQUBVACgWAGwA2xkUYUAKAABYAbADHvBSoDdmYkYgYkYjIicZjMZgDAXE4jE47zPOonGYzEgYRjonEOgIIIuDoQdjiRiRhWOhRrORDHJ21BKaeTqm8beVun3j3YE8S4qmZV4pTNFILZKmG+46gjUbX0v7hjouIeMMLMAQdwRcH4HGaWFe7t9DXDO/e3+oq8Nq6kLemqIa6PornJIB+0twfDUDF5ec40IWpjkpWvb6xe4euki90/50xor/o9pZGzxhqeTo0TWsfdt+GK68G4lALR1MdSv2ZlsSOovc3+JOKvHH9v8lv8A5z/a/AR4jwij4iFLMshW4UpJqL+QOJ4fyckUxmMssswUojSkNkHkABffCzWZ73quDq3i8JBNvJQCT8xiuvG6JO6Xr6Q+BZj/AMrFh92K3ON20WKEqqL+jC8v0a51qGlm7Wol1WSzKF8ioYhh5dLYLR8vz/k5qR5I2cp2auA1svS/UnC/DzLTnVeKTjXZ40/nGMQePpf/ANsNbe3Yp+NsLcFw+ozU3xfoEq/6OhUU8SzSKKmMBRMinvKNgyk97TrphqquHJLCYZAWRlytqRce8YQJuaKUiz8Sq2sfYQLf4rFf78a2r6WSxFJX1fUZ87KfgWI+NsBSiuAXCT4sblmoKKERF4kjBvlZg2uh2JOuPP8ASeWWwpKWSQH25PqowPEZhmbpsttd8BOHmt2puGwUg3DOQSPkAfuxbl5Nq6n9Lrm7M7xwrlGvTMdx5EHEtvgGori/35GjjVei3/KFaAtv0enuL30szAl28Og8ca6GWsqUEdBAvD6U/wBo477eYX/O++GXg/JtLTW7KFcw9pu83zO2DeBofMmtche5c5IgpO/rLOdWlfViTqbD2fx8zhjGIGJtg0lwFbviSMTiBicBjInGDGYzCsZEjE4gYnCjAOMxxwQkxByYY5GLO9yWF22fD1FyfSEAhDYgEd99j+9hGWO8UH/u8P8A04aeQuLs6vTyatCAVY+0huPmpFviMZFnlrcbNf8Ajw7uMkhFruPKhltTR2Rygu8nQka9/wAhi/wKtScKWgRcw6PJ/wCfCfz7Vr6XLHDqvaN8Sd/kbjDDybsin1lAB+GM7z5F7xsj2bC99KOg0XK1Oy3aO3ud9/4sbP6J03+rP8b/APmwVgFowD1F8UaqoZT3SfIdD43xoeaUUtzD3MG3SBHEuCQxJcQ98mwGd7XvYbPiTwanDW7PQC5OeTrt7XkcEKniabsTYnUZSSthfYD438sbJFUxg9oCPZc7a6jbcYKllkrQJYsa2oCrwuEmwi139eTujpfv7+WPf5GiJssWg6l5NT8HxfgptLDQDVjuW/z44mpNxlQWXqdrfLc4p/yJpbif46vbgAK2KJfViVrb/WSb+A7+KU1TCF1jjzXtrJJYX/fwZqafTLHr+t0+AwIbhQQMCLg7/wCOK3lyvgzQoY1xRTaKjdrNSwMPPP8APVjjfVct0pS8HD6dz1zXAB9+bbFV6VY2JW4uLaa5SdtL48w8zLAbMw3sBuSDuLC5JvtiQzzUqkx54YONx2LnD+CsBYwUsQ8E7U//AHFGDacNit3ox7+0kH3Z8Bfy9UOM0VLOyGwzMBCguQuvafWHe+ifHB1uUal/XqI4hY6Ihdr/ALcht/yY1a5mVY49DRUQ0yKTkuR0Dyb9PbwJqOOUSFVZV7Ui/ZiSVnPujRix+WLP5EURozPM8sioBnc2B17T6sHILb6DB2lpxHogCnZiOpS9mNvEHD3Kt2a44MbxrbxN+gtF3dA8NESpt+ceWPRtjZ3v93ywIqeZwoANMgbr9dIetj6rnTHQ5aBJlAkQOu2utr9fgf54W34LDdiVKnchRtfRh7iNRieJ8zLmxrG6oUqjmmcsBFRxkaglpJVAPhq9zpgvw+rlcAyJTx7E5WmawPW5kUHXQ+GLh4AuxLG2l9NQPVN/HpjfTcAS9yzXGttvI720PhbB8SK4U+htiRDuFv8A8TpuPz29tR4jEmNB/q/nN8DdZTodttOuCFLwKHqjHbqem29tsEo+XYTY9nsb+sfjtfQ9RgamW6F0F7h1K0nsQFtshmmQ+OjXYH5YIJwwXs1G3vSqZh99j92Cbcsw3va3TQnbca36HUe/FqlhVGCOA1/Vfx8iOh8+uJbJoXQVeeOExxUEksXaRyAoLiV7i7AH2vDGYKfSfGBw2W32o/8AqGMxoxvYyZlUivR8FEnDaeRR9asCfvADY4WPy1JTskkdgzXQ38Drv7wMdE5N/QKX+6T8MWqieGAaqq5rnQAXtvf54w5cdytbHQw5ahpe5wriPKurThze98ttLE3Ou+Oj8kctjLnbb8cMMnNNINGdAPDT+WM5p4x6DRSTxopyAELsCWIGththIYN+Nlku0VB7Bhl+7FCspLkaeP8ALC/QcySZs0tQjIqu7IKWRNFF/XZyBa3Ua4yLi1dLT+lxiAIUMqwMDcra4BmDaNbwQgHxxp7uzIstFni1IVswZr5tLdDY2+/7jgZJI8ahNOzc6G3rMST3R0167a4p1vObTTII3jhieCOoBkiMhu99DlYWA8caJud3amkLpHKvbJBFKoISUPYM2XVhlN9Be+mLJOajUSQy49Vy4DLwGpLqA4AZVBuCbFW3uD7QtY3xPEZiLIlu9op6HwH8vlhWi4vJCk0gkRysUj5exZAba6szG48t8WhzJNMxjQRxpFHG7s0bSXaQZrBFYG2l764xLDKXtF888E9glwKb1lbQg3N/1vLpieKgnRfO/n5YXKzjcilHiMVRKZfR9FMYssZlKFSxIew0J8Rpi7HzD2slOsHqzLMGJ9ZGjyXX9UgsQb66YPdSRW80G7KU0BVmQMGY+seijw8z54KcvcOSF+1Zbnp4+F8WK+kSlp5qggOIlzFb+sw2XyF98V4eMzSyRlpIzmt3Vp3SwIOnau3TxsMDFhvxssllV6BolqlkXKVI66je2LqcWjOl7HwOn4745/X80SU0zQMqmWQ3ga9gwP21JupXe4vm2GPddxaQTU6DL20iM5cqbBVIX1AwuSzbE6Y1aGCKTvy2+fQb3RFOdWV2Bt5IGN9B0ueuPEcxkSQtupG3gcKXEeMzUq3Yo+eWFDZCLKxs2gY3Nr2xvl5ryyxRxEETyFHDKwIUIzaZgNbjD0anKELT4qvUbuGKCbe/FmtgiGrjU/56YSOJc4SU8rdiqPHAEafMe9lc94Jr6yoM3yGC3N3M0sTUgpo1qFmzuVJ1dECsch+0VJt4nA07mPtGaMpOuQVkihup3U6EG+nnjKOkXOWFlQXtfS+Of8X59z5hEgWFo5GDe3ZCB19U7gjocKlbUvLdnbaw1ZrDwAOaw18h7sR8DMmrO5VFIrerKq+4j+eNdBwXI2btWkv0Y3+Xhjgy0IFwe+ymzEltyAbCxsAL28cWeX+Uq6rZmpm7NFNszSFRe3QDU4SqL4yjLgfQ/YjwtjDGDjlVPyXxuAXirEc/ZLtb5sDjJeeuL0RAq6LtluBmjUkG+3ejDfeBiDtDV9KI/wDVsv7Uf/UMZgXztx7t+GyqyGKYdk7xFgWQM4ABK6A6bYjF+PgYc/tDTyX+gUv90n4YnmVCVWwzaN/LGcmfoFL/AHSfhjXzXDmRBe2p1vbp4jGXNwZsxcjl3EoWUEhALeWOnc00kU9H2c5cJJkW6b3NiNbaC4xzHjMPca7aeOY46VzGtqOLyaH3bqMUYnSbRdNaqTPL820yjIwvYWPdvfx6YrUXKMUlOFhmmSkkFxDm7oU+yNMyr+qCBbS2EvidapmkiEg7RASRroNNvHcYaeB89wRRQU5JaYRpcAGy3sNT46jTFuOU/e+JTJQaXxoOQcsxwziZM1+yWHL7OVDdbC2h1xSqORoSagG+SodZit7ZJFACshFip7oN/HEVP0gRRy9kw+s8AD4FrZjpewJt5YuHnGn7SCJ3ySVCB0B2N7gDNtfTbFttlfhoF1fLDsjxvUSvG6NGVOTZtyCEBB998a4OVVVkkSR4XyBC6H11XQZlIKm3mMMK8TjeeSnBPaxKjsLaZZMwXXr6pwMh5hgmmemja8kea+mhscrZSdGsdDbbB8QKgC5ORQpDGVmbtjUEm2rlOz2AAtl6DqL42ycoxGpFQhZJApVspsGvYZiPtWAF/LBSs49DEwgbO8oUMVjUsVHQsRot/PfFaq5jjERc54lBCgOhzMTsFUasTsLdcVyUrsZOCXwBlHRmNZoqnIad7x5SfXD73PiSRjBy4zPEY5ZZBHYLmIygbZTKFz7WO7ajFPmKojlhLFXTsu/mdSNCQD7zsbWwlz0sxmM1HM8VKEVs5Zgvd9Y5epwIal8AtwZ05eSoDHN6Sxk7XV3Y2It6pDbgr0ItbcDAvi/Ds6wejo08sJsJ2k7N8pGtiEIcmw0YAG2Mp+OpJFC8sry57hFCG75dC3ZgX95O2CcvM9PTx9pNniTMqXdCNSCb6HbTfyxelIGqCXEEnhCyKBVNUIVdJVLqCFaI3HfiXLlv0JwXXl+GoeKRZkYwsXUIwN2KlO8PCx2wWqeNRxNCpJJmzdnlF82Rc51/Z28cCanmamaTs5KeVpcufKYQWy3te5Pjcb4O4/epJpmzhnI8MZPaRrKSWYtIAWJa5NyR5/AAYmm5OSH0fI7kUpkMQY+qsmhU6aqBoPDBWGhQqDGXQEXADMLfu3tgdx/jookVpZjZjoCgYm2p9WxAA3PTA3bJJx4tHPefeWan0l5qanzLILsEN9T611J621tgBBwCvdbLSObgDaxsNdWYeXjjq9VzYEUsWVbDMb3Gh2t1a/S2KD8zuxt3gLHdSOmm5330wHtuKowboRYOWJlUvUSRRk6lbFzp4+zfp8MbuH8H7M54q14yf9WlgfgXsfljZxquVmIzMCAGsVOx0HW2tsAOBRyTmXKwSCJjnmb1F8h9tuoUeV7YzSlM2Y1h5HSuXuP1APZidqjS93QDKBuSwbQe/FPm76Tm/M0zDMdGkG1+uX/vhF41zSAhgpQyx+0xPflPi9tPcvTAag+0dbmwxNTSJoUnaWw8RCP8mVeXM0xMTSSMd7uLADoAb/PGYqUJ/qFb/wADX/iYjGnA7huc3taSybHYuTP0Cl/uk/DE8zPaNdvW6i42OI5M/QKX+6T8MWON0RlQANlsb7X6HFeRWmi/G6SZybjNR3HHd2Oy46Jx578PjN7k9ht1uVwuVHIsj3DTqAfCPX/qw3cR4ZmpEiBtl7PX9m3y2xTDHJJ2WuabRzDinC5RNPIE74lEsdwbMAio6sQO6CAfHocbfyG6xUdVlBVlbOb2LSySBlFiPVIFt9BYYZavlWRye+oB8v8AHBV+XB6BDBfRGU38cpJGHi500ylwhdo5xPwuRonLvlkZu2JyiyyCxGu+UWC+4YLVtCX9D7VB2U1J2ZF+qHObEbWzAgjBat5PLZruLeYY/wD1YK1vAVaOkXMQIFZBpobhR/LB8dMihjQjxVdTTyTyF1dzHHFG+xbJmAZ/AjNrbe3TBWt5bkpfRuynDT0w7RFZQuZXNpFZxr3rHXxsdcWanlQsLFxlP6u9vjg1x2gV5sxax7NV203J8fPBUp0Du8d7ASeZjVSyIoljqhGGQSmOWN0uO66ghgb7adcVpOWKmSN82bNHU+kRI8rG8eRUKGUd6PXMQRe3xti9QcHKzoc4srjZfA7XvhtaoBvodr4bXJIndRYg1nBJpYZ0VJQzpZc8xdL3BtdtveMVKPg7iq7JlC0zSrOwO5ZbaADTIWAc+Yt1w/1FV/kfPAPiVekbhmuNMt+lv8nFTyNcBu5i+IHp+T50ipXb14FkjeMSsmYO2YMsq63GuhFjceGLMtA8giCxS/V1EcrCSUy3VVYNYttva3nfDCCg0IeRraX8MeGZkNx3b6aHUY1ptmdwS4AiLlSaGqpuzsaONnkVSe9AXXKY1+1HfUeF7bWsal4bJ+U1nsOy7ARXvrmzs23hY4IxdwW7xJPXc49+k7b3PTCuRcsaRc7TClWcvz1NZLK7CNFQwRrYODGwBcm/qlm0sOijDFHVA/jrjbnwupoZxUuIlf0RqDRNRsysaeWOSnkO0iRsrqjj2ToVvrpY4o8UlZD2S0y07sLsFkDJfx9UWHwx0NZMJ3N8iSS5IVeWoy2YJsFGve8MLkbcSzDFRkmJNXwtHkPbNnTs0ByNlN1LMRte2o1GL81dAY0QxL2cYsieyvnlGl/PfAieUgtcNvYi3UfzwOPFFvls1/djNKTNyhGP83/Jbq6ajY/mFX9glfwOLFIadAAsQFtr3P44Benrf1T8TjynG47hX7pOm9x8+mEaZLQ5yVavQ1mXp2H/AImJwPoWHoVbbwg/8TGY39n9g43bP9p2Pkz9Apf7pPwwUqBphT5V5wo46KnR6mJWWNQVLC4IAuMEZudaEj9Kh/jGI4u+A8Zx0rcsNi/L+bHuGFtuaaP/AGuD+MYtvzpQlAPS4OntjpiaX0IpR6l5hc4sBfqx78A/6XUP+1wfxjG9edKHLb0uH+MYml9CKUepeeK98bXpbqthtgX/AEyof9rh/iGPTc7UNrCrg/jGBT6BUo9SXorn3dOnyxFdlv6t/FibKPjufdijLzZSXBFXT3/vBt1HnirV8w0j5h6VTkH/AHlj5dMLUug2qC5mypmj1Fu0INxobdOgN21tv44tRygm4GmWxHhfp78ATxiAepU0o0tftR/2ufmBjTw+opywaevpwFvZVcH43NgPgPjhXCVcAqceoS4hxqOMm2rjZQbknb1RrhZqeC1VW2vdiZrXuCwA3JX39L4duGcc4XTi0dRACdznBY+8nXHms5oombu1VOB+2MKsLu2HvY9SrxHia0lOq+s+XIudrZiBuT0HUnG3gtaJxnfQ3sovoRp3h7ztjw3MNGRY1dOQehcfzGNFVxGhkUqaqBbi11kAIHlbGhJ0I5R42F6erjkNg17ZiNd8hyk+7NcX62OLAQDW2vT46YVuF1tLAxyV0DA2F2cXCroFFhsNT7zj2OYI2mzPVUuQMD3Zdcqjura2hLEknyAwNLCskXzGUR2AHwxszYDS80Utxlqqf9a8g2sSANOpsL9Mev6T0mXWrp81tbSC18TS+ge8j1LVXmKWBK5rXI3AO9j00xSiYQK4iUKBrp1O9yTqT5nE/wBI6Sw/rdP/APEGNcnHKM5v63T6/r4Gh9Cd5HqB+PCOYXdCr751He+PRhhF4rwyNY2KOXlY/ZCgL4bnW/XHS5OK0Z/0un/jGBNZBROD/WqW97jv/wCGEljb5F0e0RXM47N3T31I9+3z2xommisfVx1Kt5do29Wsph/xP8MB6nkmnb/S6S/95/8Arhe7fQPfR6grkqpLUXEQTdVFNYeF5DjMF6XgsNHS1gFTBI0whCrG9z3HLHS3gcZjXiTUTm9plFzuz//Z"/>
          <p:cNvSpPr>
            <a:spLocks noChangeAspect="1" noChangeArrowheads="1"/>
          </p:cNvSpPr>
          <p:nvPr/>
        </p:nvSpPr>
        <p:spPr bwMode="auto">
          <a:xfrm>
            <a:off x="0" y="-1258888"/>
            <a:ext cx="2047875" cy="2133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1752" name="AutoShape 8" descr="data:image/jpeg;base64,/9j/4AAQSkZJRgABAQAAAQABAAD/2wCEAAkGBhQSERQUEhQWFBMVGRgVGRgYGR8fGxcaFh8YGBkdHxgYGyYeGBwkGRkZHzAgIycpLCwsGB8xNTAqNSYsLCkBCQoKDgwOGg8PGjUkHyUsKSwsLCwsKiwsLCwqLiwsLCwsLCwsLCwsLCwsKSwsLCksLCwsLCwsLCwsLCksKSwsLP/AABEIAOAA1wMBIgACEQEDEQH/xAAcAAACAgMBAQAAAAAAAAAAAAAFBgEEAAMHAgj/xABREAACAQIEAwQGBQgGCAILAAABAgMEEQASITEFBkETIlFhFDJCcYGRByNSobEVMzRicoKSwRYkQ3Ph8ERTVGODorLRs9IXJTV0k6PCw9Pi8f/EABoBAAIDAQEAAAAAAAAAAAAAAAECAAMEBQb/xAAwEQACAgECAwUIAgMBAAAAAAAAAQIRAxIhMUFRBBMiYaEyQnGBsdHh8JHBFDPxI//aAAwDAQACEQMRAD8ALDEjGDGDHqTyKPQxOIGJwjHJxgxmMAwrGRIxIwu8b52hgbs4waic6COPXXzIvb4AnywLroKuZM9ZUrQwHdEPfI00L3391/ccZpZktlu/3maoYJOm9v3oMvE+Y6env2sqqfs3u38I1wGHPMk36HRzTDo7dxPgTe/3YocGo4hb0GiMnXt6juqb2N1zAswPkANMHjwOol/P1TKPsQLkH8Zux+FsVapy4en3ZeoY4cfX7IpTS8SYXd6alB8SSR8TpgVMbXE/GdeojCg/MH+WGeLlCkU5miDtvmlJc/xOcbW4xRwf2kMfuKj8MI4Pm/X/AIOpr3V6f9E70Gmb/TeIyea52FveIzpiBwql/wBo4pf9iT/8WHTj/MC00BlsXOUlAASCbXFyAco8zhOoueahoRMJBI2t4RTSW06CVSRfFU4xi6/fqXY5Skr/AL/BAp6dbW4lWxa6GXMF+TKAcXKNpyfqeLxS+Tqo/Br4JcI+kenkFp700g3WTb4Nbb32OC8c9HU7GCW+nsk/9ziKKfssDk17S+j/AKBXp/FIhcwwVK9DG5Un56YiH6RolIWqhmpXOn1ikqTtowGo87AYvvyXTi5hD07eMLlPmo7re4g41ycMrEBCyx1cf2J0yt7s690/wjEakiJwl+0GqHiUUwvFIsg/VIOLeOaV/CqUuDIkvC6jZZFP1ZOuzrZT7u6cETxqvoVzTKtbTDeWM2dV6k7g6fDTcYCn1C8fQe8YMDOBcxwVaZoHDW3U6MvvU6/HbBQYa7Epp0zMTjBicKx0ZiRiMSMKx0TjMYMTgBAgxOIGJx3mecRIxOIGKvE+Jx08TSytlVfmT0A8ScJJpK2WRTbpG2srEiQvIwVF3J/zrhOfiFRxPMISaajBIaU+tIBvbwHx08emK0cJrf65XkRUcescV/W8z4/z925ml4fJXZWmUw0g1SAaGQD1TJbYW9jGGU3kdLh9fj0R0IwjiVvj16fDqyrwWJVBj4ZEttnqpNR+71kO+1gMGKblpIs0z3qagKTnk3JAJAUbIL+Axb4rxiGjizSEIo0VRubdFXC9zFVSejtPV5kp9AKaM96TNa3aS9B4hfvxGowW+79EFOU3a2XqwdRc6Vc4VoDFLKxP1CxtdQNNZCbD3nfBbhHGaqqmlhkZaR4gMyquZ2DdVZjlAHuO+A/5BqYSK+BYkIAAp4QWDR9RmHrH4dMMFfwCSrenqUY0cyAhrgM2U7DQ5T138cUR1vjf3RfPu1wr49GLVVCq149KSqkp1VgTOpkDPsCoQZQCP8jGvh3Fo4+MI4p2gjkXIqlbHvbPlA0uRb3Y6jGLAC9/Px+WPQw/cb8eYi7QqquVGura0b6E91tALk6HS3U4TOUuFVB4W8I7SmnV2yki1zow+BvY4eMTh5QTdlUJ6VSELlCnaSoEta0zViK6KjxZUVR4MFyudTrfr8cVa/manekDS01O1X2hQwFbEHMQPP1bfPHSBjU1FGXzlELj2sozfO18UvE6pM0LMm7aOacPjqjWpTU/aURVS0gMpljC6EEKwGXwtf5Wwf8A6btDII3eCq1KkwtkkBH+7clWPuYYYOH8uQwzSTRgh5fX7xIOt9jthT5h5UelhnanCSwuc7QPHmZWNgWRxqOh12tipxlFWWqUJumX6rnsTTej01P27FGZ1lJj1XdMrKSWt+OLFFwF1RZ6EtSMwzNTyAmMm22X+zP6y7+GAvInJYliWqqmaR2CmLvtdFXVTmve/l0GHPinMEcAu13ANnyWJjHVmW+bKOpG177Yi3VyI6T0wE+p4ZFVT2ynh/EkN1I9WU+KkWDg7aa9D5keEc5yQzCl4kojlNskw9SS/jpofP8ADr4TmCmr1khqQmUTiGKRLkEuCUIa10bT3XxHEqfIopOI/W076Q1VgGRiLBX+y4+1scJ5ofjtL9+A8g4nHPeE8Zl4XMtJWMZKd/zM/wBkeB8tvdfwOnQgcOnYjjRgx6xAxOIwowYnEDE4UIExIxGJx32edREkgUFmIAAJJPQDfCFAfylO1RP3KGnvlDbORuT8rn5eOLnPVa80kVBCe9LrIfsr0+G5Put1xuqKFZpUoIu7TU4V57e11RPK9iTjBmlrlpXBer/B0cMFjjqfF+i/PI3cNpjXSLUzLanT8xEdjbTtGHjbYdMEOaOaI6KO7d6RrhEvv5nwUeOCdTL2cbMFvlXRR1tso/DHPZuKvSVDScRgST0kC1iGaJF9nKRa3eHhsdcDJLulXN8WHFHvXfJcEFOJ8vzPCZVSKsnlUhnY6IPZWJdgBrrffFrlATCFKaWmYRopWR5WBuSbhVUXzKNt9BjRwXg0Msqz0E7RQZryxrcBmFiAAdF0Ovlh1wuPHb1frGy5aWj8NFXhvC44FKwoEUktYbXNh8NsW8RjRXOgXLI+QP3Qc2Uk72DdDYYv2ijOt2e6upEaFyGYKL2VSxPuA1OBVJzpSyOqLJ32VmykWIK7qQdm308sC5+Xo2JENbOjxP8AWXmZm1GiWdwq3uLEg4Bcf4XUqjNVwrUQi4zAj0iNbesXVANLdQRjJPLNb0bceKD2v+hx4xUSzUyz0UpBA7RVCgiUb5TmsVxq5O5vFYhz5UmDNeMXuFFtTfbW+FflPjjwSQ07XqKadQkJUAD1jnzqSbEX7wubAYq0s8VJxGoUlI0y5lCPljLJdkVuu/sg29+K3l3Ul8yzudnH+DqVTUrGpdyFUbk7YoVHMsCNIrNlEQBkY+qpb1Vv1Y75ccyfi9XxNmSNGSOR1a9nZVkRRZc4FkGxtbS98FuFfRuG7SStLqQG7Qsdm37VJA1iPJ1+eI8rl7KIsMYrxM6HS8SjkyhWF2XOF9rL4ldxuPni2Djm39EKBIxUduUhMTRFhdS7jTOmveB17tiDpht4HUQU8EMIZl0siyfnGG98g111O2Cpt8RXBLgHccU5t4EaCoBLk5zJLE6euGJWwe/sjXUb3OO14r1fDY5ShkRXMbB1JF8rDYjAyQ1IbHPQzl3DuAVPaJWNAqKhWY0ytZ5CoN5FiOzdQLbi2Ok0McVRSKC3pEUi2LNa7g+OUAA9NLWtjmvPmWnrZbL2s04R42BZXgcWVSCAc4JGw8MbuTuapY5pZJEVYWdFnUXBjkfu9qUOwJADYzxdOmaJJyVh2WhEZPDawl6ebSmmO6tsIyftr0vvt5Y98mcVkpp24bVm7LrA/wBtOg+Q0+I6YZ+PcGWqp3iJsWF0ceww1Vh7j564SeKwPXUbMwKcQ4edbalsneuvUhgLjzGC9nsCO63Ok4nAXlHmEVtKko9b1XHg4Av+IPxwaGHuxKp0TjMZjMAIExDyBQWbQAEn3DU4nAHnuu7KhmI3YBB+8bH7sdzJLTFyODijrko9Rf5Vqbis4lKN8wQHcBel/wCFf3Thn5Q4aYqcM+ssx7aQ+LPr9wwv1lFlpOH0Y/tnQuLbqtpJPxBw8swW1yBsB4a7D/DGPDGuPL6vibe0S225/RbIFcZ5ZiqnQzZmRAwEYNlufa01vbAjgnJklNViRXRogGTvZi2QklQL3y5dtNDg9xThLzNEVmkhEbXIS1n20N/d9+CWHeKMpW0JHNKMaT+Rrp6dUXKihVHQCw112xtxAxWqOKwx3zyxrbe7Afzw7aRXFNkcW7bsm9Hy9rplz+qPH7sLH/o+eVWNTUyOzhmKXbs1kOoIGYEhfDTBCTnRPWRM8ABZnzgNlU2Z1jtd1B3Nx5X62+JGKshyR1WTMQQ0bgN5db2200xmlon5mqHeY/ITuKfR9Rw9gj1IjNyJGY95zpYKt8qDfU36b4HNTtCXMVbBUA/VtFKxN1XVBr6/UDbrhv4f9GlOl2lZ5pGQqWfa5vdgCDY+FydsXJORKIIuaMZY0ZdToL6sxPVvM7WxneFvdKvmaVnjwbb+RyPiHFCsp7FGpwGEnZ31RwLHKbAgWO2NazLU1DPUSCIOS7sqX1tfRQdST59cW6ngkeV5EZ+zaTs4CQCZAp77G3sqPAdRi/wDkCWqOdCDThyue+UuoNiygg20vv1xkSbdG1uKVhnh/FK14oo6CBoY4rteQrefa1+6oN/AX9+LlX9H9bLnL1RKzLmYG474sVUrmIy6kXB0sNMR/wCiId8dpcBlZGO5X2kYDy2YYs0/INXTOxo6oqucZUa5XI29xtce7XxGL9MveRnc4+60BYeQajtKQPLLGSrBSe92MkeqgWNlQ2uDpt44F0lVW0xZFBzzytEzjWV2jy5lEjXIBzaG3XHX+Bz1DRn0mNY5FbL3Wurge0Ps3N9MZPwGJnie2UxSGYAAWZ2BW5+d/gMF4lVxFWZ3UhV5L5xjcmMiOnGbLkkkZpnc2FyWAzG4A110w+45fzRye9N/WKfN6QHmqXmBsqICWCgHS9jp42bDtyjzBHV06sjl3QKr5gAwa3UCw18RpiQk14ZEyRT8UQlWcOSX1hZsrKrjR0DixKtupwE4XySI5pJZ5mqTInZWdQBk8Gto58zhlxS4xwlKmFoZMwRt8psdP87YZoWMmti6iAAACwGgHhbCrxw+i8QgqR+bqLU03kxP1b7eJIPlbF+s45S8PiSN5LBAqKl8z20A63+JxnOtKJaCe2pVDKp8074P3YSW48dmL3LrehcXqKS9o6gdsg/W1Nh8Mw/dx0AY5lzfVXHC+ILoQUDeNjZrE+Hrj97HTVYHUbHXCR6Dy5MnGYzGYYUC4SfpWlIpYlHtSC/nZT/O2HbCN9LK/wBXhP8AvCPmp/7Y63av9TOP2P8A3RDFdCDxKlFtEhlK+R7q/hjOc2iZIopYpZjIxKpHpcoOrX0GuPVbIPynTHxhlA89VONvNHE54ewFOELSydmQ+xuCRr02xS60zvr9i5XqhXT7nOXo2QTxOlVFI+UQQqxZSDe4J2YAW+/HX6KHJGi9VVQfgAMIVXzRxApUaRw9gDmbK3e1scrNpf8AG+H6llzojb5lB+YvhOzqKbos7VKTirFjmjikjxVaROIhTqM7e25IuAu2Vdhm1J1ttjTyOsIogytHK0cZZ1VFzqxuwBO5NhbXfBLm7lVaxAQFEyEFSdmA3RiOh+7GmLhlXFHaljpabqUGZs7bXL2W3yOBKMlPU9xoyi8elOgUk4qKKKRDGkso7CWQIhKrtbvOmXx089MVeP8AK1LCXCgABEWUW70YbRZl8Rm9YeHu1GcP+j2vSUSoIkZTmFzpfwtY6dMEKnj7yFkq0RaiF2UpoolgkFnRWJtcaML+A88ZnuvEqZrWz8LtGrk6jUxmWSSWKJpOxQRSsqIwG7EHZ20Gm/vxvquJylXiauMTN9SYZ0UurMP9YgAKEH17ddsajRS0tO1JGmZpnGVjFdZopBazEeoyHXXyxeHCYqKP0eO00snfd8q57EADs0cWlS4N1Dg674CTqgum7/gCT8r1LSRxCSKXKjQAC+VGAzFCLaMRqG62w2cv1dfDTwxGkj0XKrGXLYroAwym5PS2PXAkijq56UuWYxxkG5DZRc5Gsd1OoP2Wt7ytRUwzPCjKWWf61GzEDtISpCjqp0v+62mmGjBLdPcrnO9mtjRFx2rsM1PT945QBUW7w9n82bt5Y9xcbrWW4pYVN8tmqdVbwIEe+2gPXGRVdPIkZ7IKJ5bt+pUJsGt7WZLX8QPEYGRVZCVNS6IrdpEs0JGYRvG9jLc23jysNOg1wW31AkugUHGK5RmelhC63Pb2C/tEobY0Qc+2d0npZo2jsXy2cKp2bSzMvmFOPXMJj7RnRsrqgWVh3lKNfKJYd2itfvj1del8LnMlZkpsykRzIVeFi11VQNfR5gvfB+wxuNdLWwkm1zHjFPkOtPxekrkMayJKrWuhOp96mx+GL3COEx00SxRCyLe3X1iSfvOOUcH4lV8Rbs5UinyIHUP3GNjusii4Pu0wX4ZzxJSSLFPnkWxzo4+tp8oF+9/apY3B3tfqLYCyLi0F4mtkzpoxS4zw1qiFo1leEt7aesMWKSqWRFeNgyMLgjYg4F83UMUtKyzymGMFXLjcZTcWv1vh5cBIrcV4fo5np2WSB6eV41cASREFy2xY5iGI8dMPcaM8IEoAZks4GouRYj3Y5tTJw+obs4+JVilhlAaRgpJ0Hrrr7r46RS04hhVC1xGlsx65RucVR8i6d7WcvqVL8txkm5R9L+AkZQPljp/BZ89PCx3ZFP3DHL5pcvLaD7Tkf/NY46by/FkpYFPSNB9wwsRpf2EBicQMThxAJha+kSi7ShkIGqFX+AOv3E4Zca6qmEiMjbMCp+OmO1ljqi4nBwz0TUhNr6u8XDazpGyo/ksoCkk+RH34aOP08TQOZozIiDPlG/d8Lka79cJfK9GZaar4dLo8ZJS/nt/zC/73lhr5crxVUi5x3rGKVToQy91gR0OMmJ6lXVeq2ZtzRpp9H6PdAriXM2aKljWmzvUnuRynRVUizMdff5AYO8u8W9IiLFVRkZomVTdQUNtDYaWtbAReDUdLMHmqWZo1IVZpAcitpoLX2JGNfDOcaZJEjp4SlK7FTKFKoJDsNRY6fHbCxk4S8b+Q0oKcagvOx0GJGIxONLMiJwktXOOIVSJC8yt2OYoU0K3IU9p3WDA7Xvhp4nxqGnAM0ipfa51NvAdcLfA62T0WprAArTu8q5hoqRrZc2vULuPEYzZWm0rNeGLSbryBXFOaTSB+whiRc47SNkyOAw9V0BIcHo6m2B3AZ+1lV17GKKVu5CVLxrKhvltcGJmAuCu/gdMD+KcLd4YHqHIlmISnjNrJHcavIdbd4AX1/lb5YgEFXE0CyykHs548mYR30zdooylb6g6EWxhcpOW50VFKOwY50qXj4lSzoLspUZVbM5U6n6rKCt1LDc38saK7mCyzIiS9ycVNMxjYG7HNIh7txclh7mIwwceJXivD1uCD2hHd7w7rD1+oN9ulvPDiDi7Rqb35mfvFFR25HNK/irTNOsVNUGOoWNgVja8VQntHMAOi3IPQYHV3NVSZmvTiNiiw1IkuY3BuELd36vdhe5Bvjq9VVpGheRgiLuzGwHxwmS8Q9L4lAaUN2YjYTuVsskZN1Xvizi99fM22ws4VzHhO+Wwmxcbq1jWF79qlhTtr2neIGVHXR10GhuDg9y1P28Ew19KWQiSJAhWQbZjCzBXIN7lSrab7YG0nC2qeKOsCBYVbJI0amMCO/fBB1DkArcb76YfOPx0iRiDsz2irmjWCMtJFa+VxkBK631OmKlHmy2ckqSEujr4qCsjmHZhWBilQI8bjNY5+yk2A0203w9c48LEtO08XdngRpI5Ba9gCSuosVZbix01wq87mc0EbzGYM8aiRMsZRWFr3zd+MnxW4wPq+fqmui9FpaYgsoRyDmJFrHoAgPicS0rTI03UkM30b8a7YzootH3JQBsjSDvqNNO8M1vEnF/m/g01XJAkDxL2LdswfU5hbs7qN19bGck8r/k+mfP35W775dfVGiL4/zJwj8U4nJUzktTigme2WeR5ENh0vYBiR0tgt1FJgSuTaGXmKm4jLEsMsEEiu6L2sZN47kd7KfV942wx831XY0FQQTfszGp6kuMg+OuKfKENUM3b1UVQguvcF2DaHVxpsdrE6jGnmYmprKajX1UIqZv2UPcXw7xGBwROLoXOc6fJTcMoN2dowel7ZU1HS7P8AccdQjjygAbAAD3DTHPOGIK7jck/9nSKEXwLC4HyJY/AY6LgR6hl0MGJxAxOGFAmJGIxIx32edQkc5RtSVUNfGLr+bmA6g/8AcaX8QPHFxqpaWqWdTelrct2HqpIPVbfZgcM9XSLKjRuMysCCPfhE4bamd+G1vegl/MyHTfpfprt4H3jHPyRcJWuD9H+TpYpLJCnxSp+a/Axcy8vGV4p40R5oT6r+rIh0KnwIvcHXGiPlKmio3SS8KSZWk+szAZTewZgB8QATj1wHiLwSCiqj3wB2MmwmUe/ZgLaXOKPNvL0MZlrJFeYBfzOuXObDNe+gta4t0wJaWnNL4hg5JrG3ty8wpwHnKColeCMkFNEJP5xRoSL+Gvv3xv5t4hPDCpp1JJcK7BS5RDuwQethc4BybUNHSmaoAjhYSoir3h1tn0sPng5wDm4VDzBkyxxuQswP1bAGw1bY7YEZycdMtm+AZQjGWqG6XEQOLSTzyxyZqsyBshJhIyRg6EBNydTl+/HmtFVUSJ6StXJGGkuVhIfK1tBfSxKg2O2OyA49YrfZ75li7Vy0nJ/yPDM0Qmj4k3dIZnDMYreqqjstQdfdbHqloWhAWGPica9oXKqi7rohvlF7jdToLdcdXxIxO4XUP+S+hyWpppHMTNBxORkLP3iBkc2IyHszoSN9LW0GCCcXq9B2XEvV8Y/X8Lmn9X9bfyx0vEjE7quZO+8jmnEIZZwUmp+ITR5bgO8a/WdAQiDu/rG/7OKtFwyrQCOKKvSJUYhBJGO+98wLZQCvmQT5Y6sDicI8PmOs/Kjl3DuD1EIYR0FUgIGi1eW7dScttLeV8epOD1eaR4aargd1XUVCOXdNVzF+9lB8DtjqGJGA8SGWZ9Djq8p8QmZfTYp5Y0zEBZI813sTqzaA2+HTHRuSOFy09KI5rA52KKLEohtlVmAGZhrr54OM1gT4a/L8cc7r/pDLyPab0SOJlFmjzyy369mSuVbfHXCaYwY+qWRUNnMFFWOyNSzJGEBJRlJ7RvAkbC2KFNzTIZlpKyjYSSaApZ4mX2mJYiwHUa/eMM8EodQym4YAg+IOPUkgUFmIAUEknoOuvQYLQifKgZJ2HD6V2VRHEmZ7DqT0HmTp/wDzChVcQejopamX9OrjZAN0BFkA/ZGvvNsEKisWqY1c5ycPpu9GpH59x7duqjZR1OKnLNA/Eqr8oVK5Yk7tPGf1dQ3wJv7/AHYrbvgXJVxD/IfLXoVIqN+cf6yT3kCw9wGnz8cMgxGJGCLd7k4zGYzEIBMSMZjBjvM86iRgbzBy/HWRGOTQ7q3VD4j+YwSGJxXKKkqZbGTi7Rz1Km59A4mMrCxgqAfDQEMdjpv8Dhg4fxqSmdaeuI10jn9mXya/qva3XW+CfG+BRVUfZzLcdGHrKfEH+WFKdpqGPsa1BV0RIXtAO9GOlwb6eGvx2GMTjLG75dfv9zoRlHKq59P7X2G/mCllkppEgIWRxlBPgd9R1tgDwXkDJEsVTM0sam4iXuxgk31t3pDfx08seeHyywRh6NvTaT7Gb6yIeCt7QA9k2OlsHKHjEFajojm5FmW5SRfHTRlI8Rg+Gbt8RfHjVJ7deYucX5q9GqIaWjMWVAQ6ubIp3Az9Dv8Adhl4Fx70jtFaNopIiFdTqt2FxlcaMLa9DqNMLa8gNBdYVhqIy4cCcEMhAtfMvrjysMPEYNhe17C9tBfyHQYXGp29X8DZHj0qt/M9gYwYA88cU9HopHDFXNlQjfMdv5nCzyxzTVGpggdmlLrmlWSPI0fXutfvi3lrgyyqMtIIYXKOpHRsThW5o5zNLKsccXa2HaTG5+rS9gdBudfl54Kcw8XeClaeFVkyjOQxIGXxFhqcDWt/IKxy28wsMSMc+l+kky0ySQmOOXOqSRvckZjYMu1xgt9ILVEdOJoJWXsyC6LazC+pva4t79sVvIqbRYsTTSY1GUAhSQGOwvqfhjxWzMkbsi5mVWZV+0QCQPicc34Dx8R1LVlbA0YqgvYyjvIi2ta41F9DfffTHSaSrSRA8bBkbUMNjgRnqQ0oaRN4PTPXUYqI6uVamxJIfuIwuchi9XL5kXtY3OPNHw8cXoo53Aiq0bKswHtRka6esp+4+7B2r5HpJZDI0VmbfKxUN+0FIDfHES8wQw2pqSPtpVFhFF6qftuNEH3+RxVpriW6r9n/AIEKd/RqcGpnz5Bd5XAW532GgHQDfC5VVhrEM1Ten4chuFbR6i2xYdEJ2XdsVOO1kcDLLxF1qKgG8NLH6iE7aG+Y39sj3DG2l5YqOISJPxH6uJTdKUeHQsf8L+7UYVu9kMkluypR0knGJFdgYeHQt3I7W7Yr/LoTrbUb6josUQUBVACgWAGwA2xkUYUAKAABYAbADHvBSoDdmYkYgYkYjIicZjMZgDAXE4jE47zPOonGYzEgYRjonEOgIIIuDoQdjiRiRhWOhRrORDHJ21BKaeTqm8beVun3j3YE8S4qmZV4pTNFILZKmG+46gjUbX0v7hjouIeMMLMAQdwRcH4HGaWFe7t9DXDO/e3+oq8Nq6kLemqIa6PornJIB+0twfDUDF5ec40IWpjkpWvb6xe4euki90/50xor/o9pZGzxhqeTo0TWsfdt+GK68G4lALR1MdSv2ZlsSOovc3+JOKvHH9v8lv8A5z/a/AR4jwij4iFLMshW4UpJqL+QOJ4fyckUxmMssswUojSkNkHkABffCzWZ73quDq3i8JBNvJQCT8xiuvG6JO6Xr6Q+BZj/AMrFh92K3ON20WKEqqL+jC8v0a51qGlm7Wol1WSzKF8ioYhh5dLYLR8vz/k5qR5I2cp2auA1svS/UnC/DzLTnVeKTjXZ40/nGMQePpf/ANsNbe3Yp+NsLcFw+ozU3xfoEq/6OhUU8SzSKKmMBRMinvKNgyk97TrphqquHJLCYZAWRlytqRce8YQJuaKUiz8Sq2sfYQLf4rFf78a2r6WSxFJX1fUZ87KfgWI+NsBSiuAXCT4sblmoKKERF4kjBvlZg2uh2JOuPP8ASeWWwpKWSQH25PqowPEZhmbpsttd8BOHmt2puGwUg3DOQSPkAfuxbl5Nq6n9Lrm7M7xwrlGvTMdx5EHEtvgGori/35GjjVei3/KFaAtv0enuL30szAl28Og8ca6GWsqUEdBAvD6U/wBo477eYX/O++GXg/JtLTW7KFcw9pu83zO2DeBofMmtche5c5IgpO/rLOdWlfViTqbD2fx8zhjGIGJtg0lwFbviSMTiBicBjInGDGYzCsZEjE4gYnCjAOMxxwQkxByYY5GLO9yWF22fD1FyfSEAhDYgEd99j+9hGWO8UH/u8P8A04aeQuLs6vTyatCAVY+0huPmpFviMZFnlrcbNf8Ajw7uMkhFruPKhltTR2Rygu8nQka9/wAhi/wKtScKWgRcw6PJ/wCfCfz7Vr6XLHDqvaN8Sd/kbjDDybsin1lAB+GM7z5F7xsj2bC99KOg0XK1Oy3aO3ud9/4sbP6J03+rP8b/APmwVgFowD1F8UaqoZT3SfIdD43xoeaUUtzD3MG3SBHEuCQxJcQ98mwGd7XvYbPiTwanDW7PQC5OeTrt7XkcEKniabsTYnUZSSthfYD438sbJFUxg9oCPZc7a6jbcYKllkrQJYsa2oCrwuEmwi139eTujpfv7+WPf5GiJssWg6l5NT8HxfgptLDQDVjuW/z44mpNxlQWXqdrfLc4p/yJpbif46vbgAK2KJfViVrb/WSb+A7+KU1TCF1jjzXtrJJYX/fwZqafTLHr+t0+AwIbhQQMCLg7/wCOK3lyvgzQoY1xRTaKjdrNSwMPPP8APVjjfVct0pS8HD6dz1zXAB9+bbFV6VY2JW4uLaa5SdtL48w8zLAbMw3sBuSDuLC5JvtiQzzUqkx54YONx2LnD+CsBYwUsQ8E7U//AHFGDacNit3ox7+0kH3Z8Bfy9UOM0VLOyGwzMBCguQuvafWHe+ifHB1uUal/XqI4hY6Ihdr/ALcht/yY1a5mVY49DRUQ0yKTkuR0Dyb9PbwJqOOUSFVZV7Ui/ZiSVnPujRix+WLP5EURozPM8sioBnc2B17T6sHILb6DB2lpxHogCnZiOpS9mNvEHD3Kt2a44MbxrbxN+gtF3dA8NESpt+ceWPRtjZ3v93ywIqeZwoANMgbr9dIetj6rnTHQ5aBJlAkQOu2utr9fgf54W34LDdiVKnchRtfRh7iNRieJ8zLmxrG6oUqjmmcsBFRxkaglpJVAPhq9zpgvw+rlcAyJTx7E5WmawPW5kUHXQ+GLh4AuxLG2l9NQPVN/HpjfTcAS9yzXGttvI720PhbB8SK4U+htiRDuFv8A8TpuPz29tR4jEmNB/q/nN8DdZTodttOuCFLwKHqjHbqem29tsEo+XYTY9nsb+sfjtfQ9RgamW6F0F7h1K0nsQFtshmmQ+OjXYH5YIJwwXs1G3vSqZh99j92Cbcsw3va3TQnbca36HUe/FqlhVGCOA1/Vfx8iOh8+uJbJoXQVeeOExxUEksXaRyAoLiV7i7AH2vDGYKfSfGBw2W32o/8AqGMxoxvYyZlUivR8FEnDaeRR9asCfvADY4WPy1JTskkdgzXQ38Drv7wMdE5N/QKX+6T8MWqieGAaqq5rnQAXtvf54w5cdytbHQw5ahpe5wriPKurThze98ttLE3Ou+Oj8kctjLnbb8cMMnNNINGdAPDT+WM5p4x6DRSTxopyAELsCWIGththIYN+Nlku0VB7Bhl+7FCspLkaeP8ALC/QcySZs0tQjIqu7IKWRNFF/XZyBa3Ua4yLi1dLT+lxiAIUMqwMDcra4BmDaNbwQgHxxp7uzIstFni1IVswZr5tLdDY2+/7jgZJI8ahNOzc6G3rMST3R0167a4p1vObTTII3jhieCOoBkiMhu99DlYWA8caJud3amkLpHKvbJBFKoISUPYM2XVhlN9Be+mLJOajUSQy49Vy4DLwGpLqA4AZVBuCbFW3uD7QtY3xPEZiLIlu9op6HwH8vlhWi4vJCk0gkRysUj5exZAba6szG48t8WhzJNMxjQRxpFHG7s0bSXaQZrBFYG2l764xLDKXtF888E9glwKb1lbQg3N/1vLpieKgnRfO/n5YXKzjcilHiMVRKZfR9FMYssZlKFSxIew0J8Rpi7HzD2slOsHqzLMGJ9ZGjyXX9UgsQb66YPdSRW80G7KU0BVmQMGY+seijw8z54KcvcOSF+1Zbnp4+F8WK+kSlp5qggOIlzFb+sw2XyF98V4eMzSyRlpIzmt3Vp3SwIOnau3TxsMDFhvxssllV6BolqlkXKVI66je2LqcWjOl7HwOn4745/X80SU0zQMqmWQ3ga9gwP21JupXe4vm2GPddxaQTU6DL20iM5cqbBVIX1AwuSzbE6Y1aGCKTvy2+fQb3RFOdWV2Bt5IGN9B0ueuPEcxkSQtupG3gcKXEeMzUq3Yo+eWFDZCLKxs2gY3Nr2xvl5ryyxRxEETyFHDKwIUIzaZgNbjD0anKELT4qvUbuGKCbe/FmtgiGrjU/56YSOJc4SU8rdiqPHAEafMe9lc94Jr6yoM3yGC3N3M0sTUgpo1qFmzuVJ1dECsch+0VJt4nA07mPtGaMpOuQVkihup3U6EG+nnjKOkXOWFlQXtfS+Of8X59z5hEgWFo5GDe3ZCB19U7gjocKlbUvLdnbaw1ZrDwAOaw18h7sR8DMmrO5VFIrerKq+4j+eNdBwXI2btWkv0Y3+Xhjgy0IFwe+ymzEltyAbCxsAL28cWeX+Uq6rZmpm7NFNszSFRe3QDU4SqL4yjLgfQ/YjwtjDGDjlVPyXxuAXirEc/ZLtb5sDjJeeuL0RAq6LtluBmjUkG+3ejDfeBiDtDV9KI/wDVsv7Uf/UMZgXztx7t+GyqyGKYdk7xFgWQM4ABK6A6bYjF+PgYc/tDTyX+gUv90n4YnmVCVWwzaN/LGcmfoFL/AHSfhjXzXDmRBe2p1vbp4jGXNwZsxcjl3EoWUEhALeWOnc00kU9H2c5cJJkW6b3NiNbaC4xzHjMPca7aeOY46VzGtqOLyaH3bqMUYnSbRdNaqTPL820yjIwvYWPdvfx6YrUXKMUlOFhmmSkkFxDm7oU+yNMyr+qCBbS2EvidapmkiEg7RASRroNNvHcYaeB89wRRQU5JaYRpcAGy3sNT46jTFuOU/e+JTJQaXxoOQcsxwziZM1+yWHL7OVDdbC2h1xSqORoSagG+SodZit7ZJFACshFip7oN/HEVP0gRRy9kw+s8AD4FrZjpewJt5YuHnGn7SCJ3ySVCB0B2N7gDNtfTbFttlfhoF1fLDsjxvUSvG6NGVOTZtyCEBB998a4OVVVkkSR4XyBC6H11XQZlIKm3mMMK8TjeeSnBPaxKjsLaZZMwXXr6pwMh5hgmmemja8kea+mhscrZSdGsdDbbB8QKgC5ORQpDGVmbtjUEm2rlOz2AAtl6DqL42ycoxGpFQhZJApVspsGvYZiPtWAF/LBSs49DEwgbO8oUMVjUsVHQsRot/PfFaq5jjERc54lBCgOhzMTsFUasTsLdcVyUrsZOCXwBlHRmNZoqnIad7x5SfXD73PiSRjBy4zPEY5ZZBHYLmIygbZTKFz7WO7ajFPmKojlhLFXTsu/mdSNCQD7zsbWwlz0sxmM1HM8VKEVs5Zgvd9Y5epwIal8AtwZ05eSoDHN6Sxk7XV3Y2It6pDbgr0ItbcDAvi/Ds6wejo08sJsJ2k7N8pGtiEIcmw0YAG2Mp+OpJFC8sry57hFCG75dC3ZgX95O2CcvM9PTx9pNniTMqXdCNSCb6HbTfyxelIGqCXEEnhCyKBVNUIVdJVLqCFaI3HfiXLlv0JwXXl+GoeKRZkYwsXUIwN2KlO8PCx2wWqeNRxNCpJJmzdnlF82Rc51/Z28cCanmamaTs5KeVpcufKYQWy3te5Pjcb4O4/epJpmzhnI8MZPaRrKSWYtIAWJa5NyR5/AAYmm5OSH0fI7kUpkMQY+qsmhU6aqBoPDBWGhQqDGXQEXADMLfu3tgdx/jookVpZjZjoCgYm2p9WxAA3PTA3bJJx4tHPefeWan0l5qanzLILsEN9T611J621tgBBwCvdbLSObgDaxsNdWYeXjjq9VzYEUsWVbDMb3Gh2t1a/S2KD8zuxt3gLHdSOmm5330wHtuKowboRYOWJlUvUSRRk6lbFzp4+zfp8MbuH8H7M54q14yf9WlgfgXsfljZxquVmIzMCAGsVOx0HW2tsAOBRyTmXKwSCJjnmb1F8h9tuoUeV7YzSlM2Y1h5HSuXuP1APZidqjS93QDKBuSwbQe/FPm76Tm/M0zDMdGkG1+uX/vhF41zSAhgpQyx+0xPflPi9tPcvTAag+0dbmwxNTSJoUnaWw8RCP8mVeXM0xMTSSMd7uLADoAb/PGYqUJ/qFb/wADX/iYjGnA7huc3taSybHYuTP0Cl/uk/DE8zPaNdvW6i42OI5M/QKX+6T8MWON0RlQANlsb7X6HFeRWmi/G6SZybjNR3HHd2Oy46Jx578PjN7k9ht1uVwuVHIsj3DTqAfCPX/qw3cR4ZmpEiBtl7PX9m3y2xTDHJJ2WuabRzDinC5RNPIE74lEsdwbMAio6sQO6CAfHocbfyG6xUdVlBVlbOb2LSySBlFiPVIFt9BYYZavlWRye+oB8v8AHBV+XB6BDBfRGU38cpJGHi500ylwhdo5xPwuRonLvlkZu2JyiyyCxGu+UWC+4YLVtCX9D7VB2U1J2ZF+qHObEbWzAgjBat5PLZruLeYY/wD1YK1vAVaOkXMQIFZBpobhR/LB8dMihjQjxVdTTyTyF1dzHHFG+xbJmAZ/AjNrbe3TBWt5bkpfRuynDT0w7RFZQuZXNpFZxr3rHXxsdcWanlQsLFxlP6u9vjg1x2gV5sxax7NV203J8fPBUp0Du8d7ASeZjVSyIoljqhGGQSmOWN0uO66ghgb7adcVpOWKmSN82bNHU+kRI8rG8eRUKGUd6PXMQRe3xti9QcHKzoc4srjZfA7XvhtaoBvodr4bXJIndRYg1nBJpYZ0VJQzpZc8xdL3BtdtveMVKPg7iq7JlC0zSrOwO5ZbaADTIWAc+Yt1w/1FV/kfPAPiVekbhmuNMt+lv8nFTyNcBu5i+IHp+T50ipXb14FkjeMSsmYO2YMsq63GuhFjceGLMtA8giCxS/V1EcrCSUy3VVYNYttva3nfDCCg0IeRraX8MeGZkNx3b6aHUY1ptmdwS4AiLlSaGqpuzsaONnkVSe9AXXKY1+1HfUeF7bWsal4bJ+U1nsOy7ARXvrmzs23hY4IxdwW7xJPXc49+k7b3PTCuRcsaRc7TClWcvz1NZLK7CNFQwRrYODGwBcm/qlm0sOijDFHVA/jrjbnwupoZxUuIlf0RqDRNRsysaeWOSnkO0iRsrqjj2ToVvrpY4o8UlZD2S0y07sLsFkDJfx9UWHwx0NZMJ3N8iSS5IVeWoy2YJsFGve8MLkbcSzDFRkmJNXwtHkPbNnTs0ByNlN1LMRte2o1GL81dAY0QxL2cYsieyvnlGl/PfAieUgtcNvYi3UfzwOPFFvls1/djNKTNyhGP83/Jbq6ajY/mFX9glfwOLFIadAAsQFtr3P44Benrf1T8TjynG47hX7pOm9x8+mEaZLQ5yVavQ1mXp2H/AImJwPoWHoVbbwg/8TGY39n9g43bP9p2Pkz9Apf7pPwwUqBphT5V5wo46KnR6mJWWNQVLC4IAuMEZudaEj9Kh/jGI4u+A8Zx0rcsNi/L+bHuGFtuaaP/AGuD+MYtvzpQlAPS4OntjpiaX0IpR6l5hc4sBfqx78A/6XUP+1wfxjG9edKHLb0uH+MYml9CKUepeeK98bXpbqthtgX/AEyof9rh/iGPTc7UNrCrg/jGBT6BUo9SXorn3dOnyxFdlv6t/FibKPjufdijLzZSXBFXT3/vBt1HnirV8w0j5h6VTkH/AHlj5dMLUug2qC5mypmj1Fu0INxobdOgN21tv44tRygm4GmWxHhfp78ATxiAepU0o0tftR/2ufmBjTw+opywaevpwFvZVcH43NgPgPjhXCVcAqceoS4hxqOMm2rjZQbknb1RrhZqeC1VW2vdiZrXuCwA3JX39L4duGcc4XTi0dRACdznBY+8nXHms5oombu1VOB+2MKsLu2HvY9SrxHia0lOq+s+XIudrZiBuT0HUnG3gtaJxnfQ3sovoRp3h7ztjw3MNGRY1dOQehcfzGNFVxGhkUqaqBbi11kAIHlbGhJ0I5R42F6erjkNg17ZiNd8hyk+7NcX62OLAQDW2vT46YVuF1tLAxyV0DA2F2cXCroFFhsNT7zj2OYI2mzPVUuQMD3Zdcqjura2hLEknyAwNLCskXzGUR2AHwxszYDS80Utxlqqf9a8g2sSANOpsL9Mev6T0mXWrp81tbSC18TS+ge8j1LVXmKWBK5rXI3AO9j00xSiYQK4iUKBrp1O9yTqT5nE/wBI6Sw/rdP/APEGNcnHKM5v63T6/r4Gh9Cd5HqB+PCOYXdCr751He+PRhhF4rwyNY2KOXlY/ZCgL4bnW/XHS5OK0Z/0un/jGBNZBROD/WqW97jv/wCGEljb5F0e0RXM47N3T31I9+3z2xommisfVx1Kt5do29Wsph/xP8MB6nkmnb/S6S/95/8Arhe7fQPfR6grkqpLUXEQTdVFNYeF5DjMF6XgsNHS1gFTBI0whCrG9z3HLHS3gcZjXiTUTm9plFzuz//Z"/>
          <p:cNvSpPr>
            <a:spLocks noChangeAspect="1" noChangeArrowheads="1"/>
          </p:cNvSpPr>
          <p:nvPr/>
        </p:nvSpPr>
        <p:spPr bwMode="auto">
          <a:xfrm>
            <a:off x="0" y="-1258888"/>
            <a:ext cx="2047875" cy="2133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1754" name="AutoShape 10" descr="data:image/jpeg;base64,/9j/4AAQSkZJRgABAQAAAQABAAD/2wCEAAkGBhQSERQUEhQWFBMVGRgVGRgYGR8fGxcaFh8YGBkdHxgYGyYeGBwkGRkZHzAgIycpLCwsGB8xNTAqNSYsLCkBCQoKDgwOGg8PGjUkHyUsKSwsLCwsKiwsLCwqLiwsLCwsLCwsLCwsLCwsKSwsLCksLCwsLCwsLCwsLCksKSwsLP/AABEIAOAA1wMBIgACEQEDEQH/xAAcAAACAgMBAQAAAAAAAAAAAAAFBgEEAAMHAgj/xABREAACAQIEAwQGBQgGCAILAAABAgMEEQASITEFBkETIlFhFDJCcYGRByNSobEVMzRicoKSwRYkQ3Ph8ERTVGODorLRs9IXJTV0k6PCw9Pi8f/EABoBAAIDAQEAAAAAAAAAAAAAAAECAAMEBQb/xAAwEQACAgECAwUIAgMBAAAAAAAAAQIRAxIhMUFRBBMiYaEyQnGBsdHh8JHBFDPxI//aAAwDAQACEQMRAD8ALDEjGDGDHqTyKPQxOIGJwjHJxgxmMAwrGRIxIwu8b52hgbs4waic6COPXXzIvb4AnywLroKuZM9ZUrQwHdEPfI00L3391/ccZpZktlu/3maoYJOm9v3oMvE+Y6env2sqqfs3u38I1wGHPMk36HRzTDo7dxPgTe/3YocGo4hb0GiMnXt6juqb2N1zAswPkANMHjwOol/P1TKPsQLkH8Zux+FsVapy4en3ZeoY4cfX7IpTS8SYXd6alB8SSR8TpgVMbXE/GdeojCg/MH+WGeLlCkU5miDtvmlJc/xOcbW4xRwf2kMfuKj8MI4Pm/X/AIOpr3V6f9E70Gmb/TeIyea52FveIzpiBwql/wBo4pf9iT/8WHTj/MC00BlsXOUlAASCbXFyAco8zhOoueahoRMJBI2t4RTSW06CVSRfFU4xi6/fqXY5Skr/AL/BAp6dbW4lWxa6GXMF+TKAcXKNpyfqeLxS+Tqo/Br4JcI+kenkFp700g3WTb4Nbb32OC8c9HU7GCW+nsk/9ziKKfssDk17S+j/AKBXp/FIhcwwVK9DG5Un56YiH6RolIWqhmpXOn1ikqTtowGo87AYvvyXTi5hD07eMLlPmo7re4g41ycMrEBCyx1cf2J0yt7s690/wjEakiJwl+0GqHiUUwvFIsg/VIOLeOaV/CqUuDIkvC6jZZFP1ZOuzrZT7u6cETxqvoVzTKtbTDeWM2dV6k7g6fDTcYCn1C8fQe8YMDOBcxwVaZoHDW3U6MvvU6/HbBQYa7Epp0zMTjBicKx0ZiRiMSMKx0TjMYMTgBAgxOIGJx3mecRIxOIGKvE+Jx08TSytlVfmT0A8ScJJpK2WRTbpG2srEiQvIwVF3J/zrhOfiFRxPMISaajBIaU+tIBvbwHx08emK0cJrf65XkRUcescV/W8z4/z925ml4fJXZWmUw0g1SAaGQD1TJbYW9jGGU3kdLh9fj0R0IwjiVvj16fDqyrwWJVBj4ZEttnqpNR+71kO+1gMGKblpIs0z3qagKTnk3JAJAUbIL+Axb4rxiGjizSEIo0VRubdFXC9zFVSejtPV5kp9AKaM96TNa3aS9B4hfvxGowW+79EFOU3a2XqwdRc6Vc4VoDFLKxP1CxtdQNNZCbD3nfBbhHGaqqmlhkZaR4gMyquZ2DdVZjlAHuO+A/5BqYSK+BYkIAAp4QWDR9RmHrH4dMMFfwCSrenqUY0cyAhrgM2U7DQ5T138cUR1vjf3RfPu1wr49GLVVCq149KSqkp1VgTOpkDPsCoQZQCP8jGvh3Fo4+MI4p2gjkXIqlbHvbPlA0uRb3Y6jGLAC9/Px+WPQw/cb8eYi7QqquVGura0b6E91tALk6HS3U4TOUuFVB4W8I7SmnV2yki1zow+BvY4eMTh5QTdlUJ6VSELlCnaSoEta0zViK6KjxZUVR4MFyudTrfr8cVa/manekDS01O1X2hQwFbEHMQPP1bfPHSBjU1FGXzlELj2sozfO18UvE6pM0LMm7aOacPjqjWpTU/aURVS0gMpljC6EEKwGXwtf5Wwf8A6btDII3eCq1KkwtkkBH+7clWPuYYYOH8uQwzSTRgh5fX7xIOt9jthT5h5UelhnanCSwuc7QPHmZWNgWRxqOh12tipxlFWWqUJumX6rnsTTej01P27FGZ1lJj1XdMrKSWt+OLFFwF1RZ6EtSMwzNTyAmMm22X+zP6y7+GAvInJYliWqqmaR2CmLvtdFXVTmve/l0GHPinMEcAu13ANnyWJjHVmW+bKOpG177Yi3VyI6T0wE+p4ZFVT2ynh/EkN1I9WU+KkWDg7aa9D5keEc5yQzCl4kojlNskw9SS/jpofP8ADr4TmCmr1khqQmUTiGKRLkEuCUIa10bT3XxHEqfIopOI/W076Q1VgGRiLBX+y4+1scJ5ofjtL9+A8g4nHPeE8Zl4XMtJWMZKd/zM/wBkeB8tvdfwOnQgcOnYjjRgx6xAxOIwowYnEDE4UIExIxGJx32edREkgUFmIAAJJPQDfCFAfylO1RP3KGnvlDbORuT8rn5eOLnPVa80kVBCe9LrIfsr0+G5Put1xuqKFZpUoIu7TU4V57e11RPK9iTjBmlrlpXBer/B0cMFjjqfF+i/PI3cNpjXSLUzLanT8xEdjbTtGHjbYdMEOaOaI6KO7d6RrhEvv5nwUeOCdTL2cbMFvlXRR1tso/DHPZuKvSVDScRgST0kC1iGaJF9nKRa3eHhsdcDJLulXN8WHFHvXfJcEFOJ8vzPCZVSKsnlUhnY6IPZWJdgBrrffFrlATCFKaWmYRopWR5WBuSbhVUXzKNt9BjRwXg0Msqz0E7RQZryxrcBmFiAAdF0Ovlh1wuPHb1frGy5aWj8NFXhvC44FKwoEUktYbXNh8NsW8RjRXOgXLI+QP3Qc2Uk72DdDYYv2ijOt2e6upEaFyGYKL2VSxPuA1OBVJzpSyOqLJ32VmykWIK7qQdm308sC5+Xo2JENbOjxP8AWXmZm1GiWdwq3uLEg4Bcf4XUqjNVwrUQi4zAj0iNbesXVANLdQRjJPLNb0bceKD2v+hx4xUSzUyz0UpBA7RVCgiUb5TmsVxq5O5vFYhz5UmDNeMXuFFtTfbW+FflPjjwSQ07XqKadQkJUAD1jnzqSbEX7wubAYq0s8VJxGoUlI0y5lCPljLJdkVuu/sg29+K3l3Ul8yzudnH+DqVTUrGpdyFUbk7YoVHMsCNIrNlEQBkY+qpb1Vv1Y75ccyfi9XxNmSNGSOR1a9nZVkRRZc4FkGxtbS98FuFfRuG7SStLqQG7Qsdm37VJA1iPJ1+eI8rl7KIsMYrxM6HS8SjkyhWF2XOF9rL4ldxuPni2Djm39EKBIxUduUhMTRFhdS7jTOmveB17tiDpht4HUQU8EMIZl0siyfnGG98g111O2Cpt8RXBLgHccU5t4EaCoBLk5zJLE6euGJWwe/sjXUb3OO14r1fDY5ShkRXMbB1JF8rDYjAyQ1IbHPQzl3DuAVPaJWNAqKhWY0ytZ5CoN5FiOzdQLbi2Ok0McVRSKC3pEUi2LNa7g+OUAA9NLWtjmvPmWnrZbL2s04R42BZXgcWVSCAc4JGw8MbuTuapY5pZJEVYWdFnUXBjkfu9qUOwJADYzxdOmaJJyVh2WhEZPDawl6ebSmmO6tsIyftr0vvt5Y98mcVkpp24bVm7LrA/wBtOg+Q0+I6YZ+PcGWqp3iJsWF0ceww1Vh7j564SeKwPXUbMwKcQ4edbalsneuvUhgLjzGC9nsCO63Ok4nAXlHmEVtKko9b1XHg4Av+IPxwaGHuxKp0TjMZjMAIExDyBQWbQAEn3DU4nAHnuu7KhmI3YBB+8bH7sdzJLTFyODijrko9Rf5Vqbis4lKN8wQHcBel/wCFf3Thn5Q4aYqcM+ssx7aQ+LPr9wwv1lFlpOH0Y/tnQuLbqtpJPxBw8swW1yBsB4a7D/DGPDGuPL6vibe0S225/RbIFcZ5ZiqnQzZmRAwEYNlufa01vbAjgnJklNViRXRogGTvZi2QklQL3y5dtNDg9xThLzNEVmkhEbXIS1n20N/d9+CWHeKMpW0JHNKMaT+Rrp6dUXKihVHQCw112xtxAxWqOKwx3zyxrbe7Afzw7aRXFNkcW7bsm9Hy9rplz+qPH7sLH/o+eVWNTUyOzhmKXbs1kOoIGYEhfDTBCTnRPWRM8ABZnzgNlU2Z1jtd1B3Nx5X62+JGKshyR1WTMQQ0bgN5db2200xmlon5mqHeY/ITuKfR9Rw9gj1IjNyJGY95zpYKt8qDfU36b4HNTtCXMVbBUA/VtFKxN1XVBr6/UDbrhv4f9GlOl2lZ5pGQqWfa5vdgCDY+FydsXJORKIIuaMZY0ZdToL6sxPVvM7WxneFvdKvmaVnjwbb+RyPiHFCsp7FGpwGEnZ31RwLHKbAgWO2NazLU1DPUSCIOS7sqX1tfRQdST59cW6ngkeV5EZ+zaTs4CQCZAp77G3sqPAdRi/wDkCWqOdCDThyue+UuoNiygg20vv1xkSbdG1uKVhnh/FK14oo6CBoY4rteQrefa1+6oN/AX9+LlX9H9bLnL1RKzLmYG474sVUrmIy6kXB0sNMR/wCiId8dpcBlZGO5X2kYDy2YYs0/INXTOxo6oqucZUa5XI29xtce7XxGL9MveRnc4+60BYeQajtKQPLLGSrBSe92MkeqgWNlQ2uDpt44F0lVW0xZFBzzytEzjWV2jy5lEjXIBzaG3XHX+Bz1DRn0mNY5FbL3Wurge0Ps3N9MZPwGJnie2UxSGYAAWZ2BW5+d/gMF4lVxFWZ3UhV5L5xjcmMiOnGbLkkkZpnc2FyWAzG4A110w+45fzRye9N/WKfN6QHmqXmBsqICWCgHS9jp42bDtyjzBHV06sjl3QKr5gAwa3UCw18RpiQk14ZEyRT8UQlWcOSX1hZsrKrjR0DixKtupwE4XySI5pJZ5mqTInZWdQBk8Gto58zhlxS4xwlKmFoZMwRt8psdP87YZoWMmti6iAAACwGgHhbCrxw+i8QgqR+bqLU03kxP1b7eJIPlbF+s45S8PiSN5LBAqKl8z20A63+JxnOtKJaCe2pVDKp8074P3YSW48dmL3LrehcXqKS9o6gdsg/W1Nh8Mw/dx0AY5lzfVXHC+ILoQUDeNjZrE+Hrj97HTVYHUbHXCR6Dy5MnGYzGYYUC4SfpWlIpYlHtSC/nZT/O2HbCN9LK/wBXhP8AvCPmp/7Y63av9TOP2P8A3RDFdCDxKlFtEhlK+R7q/hjOc2iZIopYpZjIxKpHpcoOrX0GuPVbIPynTHxhlA89VONvNHE54ewFOELSydmQ+xuCRr02xS60zvr9i5XqhXT7nOXo2QTxOlVFI+UQQqxZSDe4J2YAW+/HX6KHJGi9VVQfgAMIVXzRxApUaRw9gDmbK3e1scrNpf8AG+H6llzojb5lB+YvhOzqKbos7VKTirFjmjikjxVaROIhTqM7e25IuAu2Vdhm1J1ttjTyOsIogytHK0cZZ1VFzqxuwBO5NhbXfBLm7lVaxAQFEyEFSdmA3RiOh+7GmLhlXFHaljpabqUGZs7bXL2W3yOBKMlPU9xoyi8elOgUk4qKKKRDGkso7CWQIhKrtbvOmXx089MVeP8AK1LCXCgABEWUW70YbRZl8Rm9YeHu1GcP+j2vSUSoIkZTmFzpfwtY6dMEKnj7yFkq0RaiF2UpoolgkFnRWJtcaML+A88ZnuvEqZrWz8LtGrk6jUxmWSSWKJpOxQRSsqIwG7EHZ20Gm/vxvquJylXiauMTN9SYZ0UurMP9YgAKEH17ddsajRS0tO1JGmZpnGVjFdZopBazEeoyHXXyxeHCYqKP0eO00snfd8q57EADs0cWlS4N1Dg674CTqgum7/gCT8r1LSRxCSKXKjQAC+VGAzFCLaMRqG62w2cv1dfDTwxGkj0XKrGXLYroAwym5PS2PXAkijq56UuWYxxkG5DZRc5Gsd1OoP2Wt7ytRUwzPCjKWWf61GzEDtISpCjqp0v+62mmGjBLdPcrnO9mtjRFx2rsM1PT945QBUW7w9n82bt5Y9xcbrWW4pYVN8tmqdVbwIEe+2gPXGRVdPIkZ7IKJ5bt+pUJsGt7WZLX8QPEYGRVZCVNS6IrdpEs0JGYRvG9jLc23jysNOg1wW31AkugUHGK5RmelhC63Pb2C/tEobY0Qc+2d0npZo2jsXy2cKp2bSzMvmFOPXMJj7RnRsrqgWVh3lKNfKJYd2itfvj1del8LnMlZkpsykRzIVeFi11VQNfR5gvfB+wxuNdLWwkm1zHjFPkOtPxekrkMayJKrWuhOp96mx+GL3COEx00SxRCyLe3X1iSfvOOUcH4lV8Rbs5UinyIHUP3GNjusii4Pu0wX4ZzxJSSLFPnkWxzo4+tp8oF+9/apY3B3tfqLYCyLi0F4mtkzpoxS4zw1qiFo1leEt7aesMWKSqWRFeNgyMLgjYg4F83UMUtKyzymGMFXLjcZTcWv1vh5cBIrcV4fo5np2WSB6eV41cASREFy2xY5iGI8dMPcaM8IEoAZks4GouRYj3Y5tTJw+obs4+JVilhlAaRgpJ0Hrrr7r46RS04hhVC1xGlsx65RucVR8i6d7WcvqVL8txkm5R9L+AkZQPljp/BZ89PCx3ZFP3DHL5pcvLaD7Tkf/NY46by/FkpYFPSNB9wwsRpf2EBicQMThxAJha+kSi7ShkIGqFX+AOv3E4Zca6qmEiMjbMCp+OmO1ljqi4nBwz0TUhNr6u8XDazpGyo/ksoCkk+RH34aOP08TQOZozIiDPlG/d8Lka79cJfK9GZaar4dLo8ZJS/nt/zC/73lhr5crxVUi5x3rGKVToQy91gR0OMmJ6lXVeq2ZtzRpp9H6PdAriXM2aKljWmzvUnuRynRVUizMdff5AYO8u8W9IiLFVRkZomVTdQUNtDYaWtbAReDUdLMHmqWZo1IVZpAcitpoLX2JGNfDOcaZJEjp4SlK7FTKFKoJDsNRY6fHbCxk4S8b+Q0oKcagvOx0GJGIxONLMiJwktXOOIVSJC8yt2OYoU0K3IU9p3WDA7Xvhp4nxqGnAM0ipfa51NvAdcLfA62T0WprAArTu8q5hoqRrZc2vULuPEYzZWm0rNeGLSbryBXFOaTSB+whiRc47SNkyOAw9V0BIcHo6m2B3AZ+1lV17GKKVu5CVLxrKhvltcGJmAuCu/gdMD+KcLd4YHqHIlmISnjNrJHcavIdbd4AX1/lb5YgEFXE0CyykHs548mYR30zdooylb6g6EWxhcpOW50VFKOwY50qXj4lSzoLspUZVbM5U6n6rKCt1LDc38saK7mCyzIiS9ycVNMxjYG7HNIh7txclh7mIwwceJXivD1uCD2hHd7w7rD1+oN9ulvPDiDi7Rqb35mfvFFR25HNK/irTNOsVNUGOoWNgVja8VQntHMAOi3IPQYHV3NVSZmvTiNiiw1IkuY3BuELd36vdhe5Bvjq9VVpGheRgiLuzGwHxwmS8Q9L4lAaUN2YjYTuVsskZN1Xvizi99fM22ws4VzHhO+Wwmxcbq1jWF79qlhTtr2neIGVHXR10GhuDg9y1P28Ew19KWQiSJAhWQbZjCzBXIN7lSrab7YG0nC2qeKOsCBYVbJI0amMCO/fBB1DkArcb76YfOPx0iRiDsz2irmjWCMtJFa+VxkBK631OmKlHmy2ckqSEujr4qCsjmHZhWBilQI8bjNY5+yk2A0203w9c48LEtO08XdngRpI5Ba9gCSuosVZbix01wq87mc0EbzGYM8aiRMsZRWFr3zd+MnxW4wPq+fqmui9FpaYgsoRyDmJFrHoAgPicS0rTI03UkM30b8a7YzootH3JQBsjSDvqNNO8M1vEnF/m/g01XJAkDxL2LdswfU5hbs7qN19bGck8r/k+mfP35W775dfVGiL4/zJwj8U4nJUzktTigme2WeR5ENh0vYBiR0tgt1FJgSuTaGXmKm4jLEsMsEEiu6L2sZN47kd7KfV942wx831XY0FQQTfszGp6kuMg+OuKfKENUM3b1UVQguvcF2DaHVxpsdrE6jGnmYmprKajX1UIqZv2UPcXw7xGBwROLoXOc6fJTcMoN2dowel7ZU1HS7P8AccdQjjygAbAAD3DTHPOGIK7jck/9nSKEXwLC4HyJY/AY6LgR6hl0MGJxAxOGFAmJGIxIx32edQkc5RtSVUNfGLr+bmA6g/8AcaX8QPHFxqpaWqWdTelrct2HqpIPVbfZgcM9XSLKjRuMysCCPfhE4bamd+G1vegl/MyHTfpfprt4H3jHPyRcJWuD9H+TpYpLJCnxSp+a/Axcy8vGV4p40R5oT6r+rIh0KnwIvcHXGiPlKmio3SS8KSZWk+szAZTewZgB8QATj1wHiLwSCiqj3wB2MmwmUe/ZgLaXOKPNvL0MZlrJFeYBfzOuXObDNe+gta4t0wJaWnNL4hg5JrG3ty8wpwHnKColeCMkFNEJP5xRoSL+Gvv3xv5t4hPDCpp1JJcK7BS5RDuwQethc4BybUNHSmaoAjhYSoir3h1tn0sPng5wDm4VDzBkyxxuQswP1bAGw1bY7YEZycdMtm+AZQjGWqG6XEQOLSTzyxyZqsyBshJhIyRg6EBNydTl+/HmtFVUSJ6StXJGGkuVhIfK1tBfSxKg2O2OyA49YrfZ75li7Vy0nJ/yPDM0Qmj4k3dIZnDMYreqqjstQdfdbHqloWhAWGPica9oXKqi7rohvlF7jdToLdcdXxIxO4XUP+S+hyWpppHMTNBxORkLP3iBkc2IyHszoSN9LW0GCCcXq9B2XEvV8Y/X8Lmn9X9bfyx0vEjE7quZO+8jmnEIZZwUmp+ITR5bgO8a/WdAQiDu/rG/7OKtFwyrQCOKKvSJUYhBJGO+98wLZQCvmQT5Y6sDicI8PmOs/Kjl3DuD1EIYR0FUgIGi1eW7dScttLeV8epOD1eaR4aargd1XUVCOXdNVzF+9lB8DtjqGJGA8SGWZ9Djq8p8QmZfTYp5Y0zEBZI813sTqzaA2+HTHRuSOFy09KI5rA52KKLEohtlVmAGZhrr54OM1gT4a/L8cc7r/pDLyPab0SOJlFmjzyy369mSuVbfHXCaYwY+qWRUNnMFFWOyNSzJGEBJRlJ7RvAkbC2KFNzTIZlpKyjYSSaApZ4mX2mJYiwHUa/eMM8EodQym4YAg+IOPUkgUFmIAUEknoOuvQYLQifKgZJ2HD6V2VRHEmZ7DqT0HmTp/wDzChVcQejopamX9OrjZAN0BFkA/ZGvvNsEKisWqY1c5ycPpu9GpH59x7duqjZR1OKnLNA/Eqr8oVK5Yk7tPGf1dQ3wJv7/AHYrbvgXJVxD/IfLXoVIqN+cf6yT3kCw9wGnz8cMgxGJGCLd7k4zGYzEIBMSMZjBjvM86iRgbzBy/HWRGOTQ7q3VD4j+YwSGJxXKKkqZbGTi7Rz1Km59A4mMrCxgqAfDQEMdjpv8Dhg4fxqSmdaeuI10jn9mXya/qva3XW+CfG+BRVUfZzLcdGHrKfEH+WFKdpqGPsa1BV0RIXtAO9GOlwb6eGvx2GMTjLG75dfv9zoRlHKq59P7X2G/mCllkppEgIWRxlBPgd9R1tgDwXkDJEsVTM0sam4iXuxgk31t3pDfx08seeHyywRh6NvTaT7Gb6yIeCt7QA9k2OlsHKHjEFajojm5FmW5SRfHTRlI8Rg+Gbt8RfHjVJ7deYucX5q9GqIaWjMWVAQ6ubIp3Az9Dv8Adhl4Fx70jtFaNopIiFdTqt2FxlcaMLa9DqNMLa8gNBdYVhqIy4cCcEMhAtfMvrjysMPEYNhe17C9tBfyHQYXGp29X8DZHj0qt/M9gYwYA88cU9HopHDFXNlQjfMdv5nCzyxzTVGpggdmlLrmlWSPI0fXutfvi3lrgyyqMtIIYXKOpHRsThW5o5zNLKsccXa2HaTG5+rS9gdBudfl54Kcw8XeClaeFVkyjOQxIGXxFhqcDWt/IKxy28wsMSMc+l+kky0ySQmOOXOqSRvckZjYMu1xgt9ILVEdOJoJWXsyC6LazC+pva4t79sVvIqbRYsTTSY1GUAhSQGOwvqfhjxWzMkbsi5mVWZV+0QCQPicc34Dx8R1LVlbA0YqgvYyjvIi2ta41F9DfffTHSaSrSRA8bBkbUMNjgRnqQ0oaRN4PTPXUYqI6uVamxJIfuIwuchi9XL5kXtY3OPNHw8cXoo53Aiq0bKswHtRka6esp+4+7B2r5HpJZDI0VmbfKxUN+0FIDfHES8wQw2pqSPtpVFhFF6qftuNEH3+RxVpriW6r9n/AIEKd/RqcGpnz5Bd5XAW532GgHQDfC5VVhrEM1Ten4chuFbR6i2xYdEJ2XdsVOO1kcDLLxF1qKgG8NLH6iE7aG+Y39sj3DG2l5YqOISJPxH6uJTdKUeHQsf8L+7UYVu9kMkluypR0knGJFdgYeHQt3I7W7Yr/LoTrbUb6josUQUBVACgWAGwA2xkUYUAKAABYAbADHvBSoDdmYkYgYkYjIicZjMZgDAXE4jE47zPOonGYzEgYRjonEOgIIIuDoQdjiRiRhWOhRrORDHJ21BKaeTqm8beVun3j3YE8S4qmZV4pTNFILZKmG+46gjUbX0v7hjouIeMMLMAQdwRcH4HGaWFe7t9DXDO/e3+oq8Nq6kLemqIa6PornJIB+0twfDUDF5ec40IWpjkpWvb6xe4euki90/50xor/o9pZGzxhqeTo0TWsfdt+GK68G4lALR1MdSv2ZlsSOovc3+JOKvHH9v8lv8A5z/a/AR4jwij4iFLMshW4UpJqL+QOJ4fyckUxmMssswUojSkNkHkABffCzWZ73quDq3i8JBNvJQCT8xiuvG6JO6Xr6Q+BZj/AMrFh92K3ON20WKEqqL+jC8v0a51qGlm7Wol1WSzKF8ioYhh5dLYLR8vz/k5qR5I2cp2auA1svS/UnC/DzLTnVeKTjXZ40/nGMQePpf/ANsNbe3Yp+NsLcFw+ozU3xfoEq/6OhUU8SzSKKmMBRMinvKNgyk97TrphqquHJLCYZAWRlytqRce8YQJuaKUiz8Sq2sfYQLf4rFf78a2r6WSxFJX1fUZ87KfgWI+NsBSiuAXCT4sblmoKKERF4kjBvlZg2uh2JOuPP8ASeWWwpKWSQH25PqowPEZhmbpsttd8BOHmt2puGwUg3DOQSPkAfuxbl5Nq6n9Lrm7M7xwrlGvTMdx5EHEtvgGori/35GjjVei3/KFaAtv0enuL30szAl28Og8ca6GWsqUEdBAvD6U/wBo477eYX/O++GXg/JtLTW7KFcw9pu83zO2DeBofMmtche5c5IgpO/rLOdWlfViTqbD2fx8zhjGIGJtg0lwFbviSMTiBicBjInGDGYzCsZEjE4gYnCjAOMxxwQkxByYY5GLO9yWF22fD1FyfSEAhDYgEd99j+9hGWO8UH/u8P8A04aeQuLs6vTyatCAVY+0huPmpFviMZFnlrcbNf8Ajw7uMkhFruPKhltTR2Rygu8nQka9/wAhi/wKtScKWgRcw6PJ/wCfCfz7Vr6XLHDqvaN8Sd/kbjDDybsin1lAB+GM7z5F7xsj2bC99KOg0XK1Oy3aO3ud9/4sbP6J03+rP8b/APmwVgFowD1F8UaqoZT3SfIdD43xoeaUUtzD3MG3SBHEuCQxJcQ98mwGd7XvYbPiTwanDW7PQC5OeTrt7XkcEKniabsTYnUZSSthfYD438sbJFUxg9oCPZc7a6jbcYKllkrQJYsa2oCrwuEmwi139eTujpfv7+WPf5GiJssWg6l5NT8HxfgptLDQDVjuW/z44mpNxlQWXqdrfLc4p/yJpbif46vbgAK2KJfViVrb/WSb+A7+KU1TCF1jjzXtrJJYX/fwZqafTLHr+t0+AwIbhQQMCLg7/wCOK3lyvgzQoY1xRTaKjdrNSwMPPP8APVjjfVct0pS8HD6dz1zXAB9+bbFV6VY2JW4uLaa5SdtL48w8zLAbMw3sBuSDuLC5JvtiQzzUqkx54YONx2LnD+CsBYwUsQ8E7U//AHFGDacNit3ox7+0kH3Z8Bfy9UOM0VLOyGwzMBCguQuvafWHe+ifHB1uUal/XqI4hY6Ihdr/ALcht/yY1a5mVY49DRUQ0yKTkuR0Dyb9PbwJqOOUSFVZV7Ui/ZiSVnPujRix+WLP5EURozPM8sioBnc2B17T6sHILb6DB2lpxHogCnZiOpS9mNvEHD3Kt2a44MbxrbxN+gtF3dA8NESpt+ceWPRtjZ3v93ywIqeZwoANMgbr9dIetj6rnTHQ5aBJlAkQOu2utr9fgf54W34LDdiVKnchRtfRh7iNRieJ8zLmxrG6oUqjmmcsBFRxkaglpJVAPhq9zpgvw+rlcAyJTx7E5WmawPW5kUHXQ+GLh4AuxLG2l9NQPVN/HpjfTcAS9yzXGttvI720PhbB8SK4U+htiRDuFv8A8TpuPz29tR4jEmNB/q/nN8DdZTodttOuCFLwKHqjHbqem29tsEo+XYTY9nsb+sfjtfQ9RgamW6F0F7h1K0nsQFtshmmQ+OjXYH5YIJwwXs1G3vSqZh99j92Cbcsw3va3TQnbca36HUe/FqlhVGCOA1/Vfx8iOh8+uJbJoXQVeeOExxUEksXaRyAoLiV7i7AH2vDGYKfSfGBw2W32o/8AqGMxoxvYyZlUivR8FEnDaeRR9asCfvADY4WPy1JTskkdgzXQ38Drv7wMdE5N/QKX+6T8MWqieGAaqq5rnQAXtvf54w5cdytbHQw5ahpe5wriPKurThze98ttLE3Ou+Oj8kctjLnbb8cMMnNNINGdAPDT+WM5p4x6DRSTxopyAELsCWIGththIYN+Nlku0VB7Bhl+7FCspLkaeP8ALC/QcySZs0tQjIqu7IKWRNFF/XZyBa3Ua4yLi1dLT+lxiAIUMqwMDcra4BmDaNbwQgHxxp7uzIstFni1IVswZr5tLdDY2+/7jgZJI8ahNOzc6G3rMST3R0167a4p1vObTTII3jhieCOoBkiMhu99DlYWA8caJud3amkLpHKvbJBFKoISUPYM2XVhlN9Be+mLJOajUSQy49Vy4DLwGpLqA4AZVBuCbFW3uD7QtY3xPEZiLIlu9op6HwH8vlhWi4vJCk0gkRysUj5exZAba6szG48t8WhzJNMxjQRxpFHG7s0bSXaQZrBFYG2l764xLDKXtF888E9glwKb1lbQg3N/1vLpieKgnRfO/n5YXKzjcilHiMVRKZfR9FMYssZlKFSxIew0J8Rpi7HzD2slOsHqzLMGJ9ZGjyXX9UgsQb66YPdSRW80G7KU0BVmQMGY+seijw8z54KcvcOSF+1Zbnp4+F8WK+kSlp5qggOIlzFb+sw2XyF98V4eMzSyRlpIzmt3Vp3SwIOnau3TxsMDFhvxssllV6BolqlkXKVI66je2LqcWjOl7HwOn4745/X80SU0zQMqmWQ3ga9gwP21JupXe4vm2GPddxaQTU6DL20iM5cqbBVIX1AwuSzbE6Y1aGCKTvy2+fQb3RFOdWV2Bt5IGN9B0ueuPEcxkSQtupG3gcKXEeMzUq3Yo+eWFDZCLKxs2gY3Nr2xvl5ryyxRxEETyFHDKwIUIzaZgNbjD0anKELT4qvUbuGKCbe/FmtgiGrjU/56YSOJc4SU8rdiqPHAEafMe9lc94Jr6yoM3yGC3N3M0sTUgpo1qFmzuVJ1dECsch+0VJt4nA07mPtGaMpOuQVkihup3U6EG+nnjKOkXOWFlQXtfS+Of8X59z5hEgWFo5GDe3ZCB19U7gjocKlbUvLdnbaw1ZrDwAOaw18h7sR8DMmrO5VFIrerKq+4j+eNdBwXI2btWkv0Y3+Xhjgy0IFwe+ymzEltyAbCxsAL28cWeX+Uq6rZmpm7NFNszSFRe3QDU4SqL4yjLgfQ/YjwtjDGDjlVPyXxuAXirEc/ZLtb5sDjJeeuL0RAq6LtluBmjUkG+3ejDfeBiDtDV9KI/wDVsv7Uf/UMZgXztx7t+GyqyGKYdk7xFgWQM4ABK6A6bYjF+PgYc/tDTyX+gUv90n4YnmVCVWwzaN/LGcmfoFL/AHSfhjXzXDmRBe2p1vbp4jGXNwZsxcjl3EoWUEhALeWOnc00kU9H2c5cJJkW6b3NiNbaC4xzHjMPca7aeOY46VzGtqOLyaH3bqMUYnSbRdNaqTPL820yjIwvYWPdvfx6YrUXKMUlOFhmmSkkFxDm7oU+yNMyr+qCBbS2EvidapmkiEg7RASRroNNvHcYaeB89wRRQU5JaYRpcAGy3sNT46jTFuOU/e+JTJQaXxoOQcsxwziZM1+yWHL7OVDdbC2h1xSqORoSagG+SodZit7ZJFACshFip7oN/HEVP0gRRy9kw+s8AD4FrZjpewJt5YuHnGn7SCJ3ySVCB0B2N7gDNtfTbFttlfhoF1fLDsjxvUSvG6NGVOTZtyCEBB998a4OVVVkkSR4XyBC6H11XQZlIKm3mMMK8TjeeSnBPaxKjsLaZZMwXXr6pwMh5hgmmemja8kea+mhscrZSdGsdDbbB8QKgC5ORQpDGVmbtjUEm2rlOz2AAtl6DqL42ycoxGpFQhZJApVspsGvYZiPtWAF/LBSs49DEwgbO8oUMVjUsVHQsRot/PfFaq5jjERc54lBCgOhzMTsFUasTsLdcVyUrsZOCXwBlHRmNZoqnIad7x5SfXD73PiSRjBy4zPEY5ZZBHYLmIygbZTKFz7WO7ajFPmKojlhLFXTsu/mdSNCQD7zsbWwlz0sxmM1HM8VKEVs5Zgvd9Y5epwIal8AtwZ05eSoDHN6Sxk7XV3Y2It6pDbgr0ItbcDAvi/Ds6wejo08sJsJ2k7N8pGtiEIcmw0YAG2Mp+OpJFC8sry57hFCG75dC3ZgX95O2CcvM9PTx9pNniTMqXdCNSCb6HbTfyxelIGqCXEEnhCyKBVNUIVdJVLqCFaI3HfiXLlv0JwXXl+GoeKRZkYwsXUIwN2KlO8PCx2wWqeNRxNCpJJmzdnlF82Rc51/Z28cCanmamaTs5KeVpcufKYQWy3te5Pjcb4O4/epJpmzhnI8MZPaRrKSWYtIAWJa5NyR5/AAYmm5OSH0fI7kUpkMQY+qsmhU6aqBoPDBWGhQqDGXQEXADMLfu3tgdx/jookVpZjZjoCgYm2p9WxAA3PTA3bJJx4tHPefeWan0l5qanzLILsEN9T611J621tgBBwCvdbLSObgDaxsNdWYeXjjq9VzYEUsWVbDMb3Gh2t1a/S2KD8zuxt3gLHdSOmm5330wHtuKowboRYOWJlUvUSRRk6lbFzp4+zfp8MbuH8H7M54q14yf9WlgfgXsfljZxquVmIzMCAGsVOx0HW2tsAOBRyTmXKwSCJjnmb1F8h9tuoUeV7YzSlM2Y1h5HSuXuP1APZidqjS93QDKBuSwbQe/FPm76Tm/M0zDMdGkG1+uX/vhF41zSAhgpQyx+0xPflPi9tPcvTAag+0dbmwxNTSJoUnaWw8RCP8mVeXM0xMTSSMd7uLADoAb/PGYqUJ/qFb/wADX/iYjGnA7huc3taSybHYuTP0Cl/uk/DE8zPaNdvW6i42OI5M/QKX+6T8MWON0RlQANlsb7X6HFeRWmi/G6SZybjNR3HHd2Oy46Jx578PjN7k9ht1uVwuVHIsj3DTqAfCPX/qw3cR4ZmpEiBtl7PX9m3y2xTDHJJ2WuabRzDinC5RNPIE74lEsdwbMAio6sQO6CAfHocbfyG6xUdVlBVlbOb2LSySBlFiPVIFt9BYYZavlWRye+oB8v8AHBV+XB6BDBfRGU38cpJGHi500ylwhdo5xPwuRonLvlkZu2JyiyyCxGu+UWC+4YLVtCX9D7VB2U1J2ZF+qHObEbWzAgjBat5PLZruLeYY/wD1YK1vAVaOkXMQIFZBpobhR/LB8dMihjQjxVdTTyTyF1dzHHFG+xbJmAZ/AjNrbe3TBWt5bkpfRuynDT0w7RFZQuZXNpFZxr3rHXxsdcWanlQsLFxlP6u9vjg1x2gV5sxax7NV203J8fPBUp0Du8d7ASeZjVSyIoljqhGGQSmOWN0uO66ghgb7adcVpOWKmSN82bNHU+kRI8rG8eRUKGUd6PXMQRe3xti9QcHKzoc4srjZfA7XvhtaoBvodr4bXJIndRYg1nBJpYZ0VJQzpZc8xdL3BtdtveMVKPg7iq7JlC0zSrOwO5ZbaADTIWAc+Yt1w/1FV/kfPAPiVekbhmuNMt+lv8nFTyNcBu5i+IHp+T50ipXb14FkjeMSsmYO2YMsq63GuhFjceGLMtA8giCxS/V1EcrCSUy3VVYNYttva3nfDCCg0IeRraX8MeGZkNx3b6aHUY1ptmdwS4AiLlSaGqpuzsaONnkVSe9AXXKY1+1HfUeF7bWsal4bJ+U1nsOy7ARXvrmzs23hY4IxdwW7xJPXc49+k7b3PTCuRcsaRc7TClWcvz1NZLK7CNFQwRrYODGwBcm/qlm0sOijDFHVA/jrjbnwupoZxUuIlf0RqDRNRsysaeWOSnkO0iRsrqjj2ToVvrpY4o8UlZD2S0y07sLsFkDJfx9UWHwx0NZMJ3N8iSS5IVeWoy2YJsFGve8MLkbcSzDFRkmJNXwtHkPbNnTs0ByNlN1LMRte2o1GL81dAY0QxL2cYsieyvnlGl/PfAieUgtcNvYi3UfzwOPFFvls1/djNKTNyhGP83/Jbq6ajY/mFX9glfwOLFIadAAsQFtr3P44Benrf1T8TjynG47hX7pOm9x8+mEaZLQ5yVavQ1mXp2H/AImJwPoWHoVbbwg/8TGY39n9g43bP9p2Pkz9Apf7pPwwUqBphT5V5wo46KnR6mJWWNQVLC4IAuMEZudaEj9Kh/jGI4u+A8Zx0rcsNi/L+bHuGFtuaaP/AGuD+MYtvzpQlAPS4OntjpiaX0IpR6l5hc4sBfqx78A/6XUP+1wfxjG9edKHLb0uH+MYml9CKUepeeK98bXpbqthtgX/AEyof9rh/iGPTc7UNrCrg/jGBT6BUo9SXorn3dOnyxFdlv6t/FibKPjufdijLzZSXBFXT3/vBt1HnirV8w0j5h6VTkH/AHlj5dMLUug2qC5mypmj1Fu0INxobdOgN21tv44tRygm4GmWxHhfp78ATxiAepU0o0tftR/2ufmBjTw+opywaevpwFvZVcH43NgPgPjhXCVcAqceoS4hxqOMm2rjZQbknb1RrhZqeC1VW2vdiZrXuCwA3JX39L4duGcc4XTi0dRACdznBY+8nXHms5oombu1VOB+2MKsLu2HvY9SrxHia0lOq+s+XIudrZiBuT0HUnG3gtaJxnfQ3sovoRp3h7ztjw3MNGRY1dOQehcfzGNFVxGhkUqaqBbi11kAIHlbGhJ0I5R42F6erjkNg17ZiNd8hyk+7NcX62OLAQDW2vT46YVuF1tLAxyV0DA2F2cXCroFFhsNT7zj2OYI2mzPVUuQMD3Zdcqjura2hLEknyAwNLCskXzGUR2AHwxszYDS80Utxlqqf9a8g2sSANOpsL9Mev6T0mXWrp81tbSC18TS+ge8j1LVXmKWBK5rXI3AO9j00xSiYQK4iUKBrp1O9yTqT5nE/wBI6Sw/rdP/APEGNcnHKM5v63T6/r4Gh9Cd5HqB+PCOYXdCr751He+PRhhF4rwyNY2KOXlY/ZCgL4bnW/XHS5OK0Z/0un/jGBNZBROD/WqW97jv/wCGEljb5F0e0RXM47N3T31I9+3z2xommisfVx1Kt5do29Wsph/xP8MB6nkmnb/S6S/95/8Arhe7fQPfR6grkqpLUXEQTdVFNYeF5DjMF6XgsNHS1gFTBI0whCrG9z3HLHS3gcZjXiTUTm9plFzuz//Z"/>
          <p:cNvSpPr>
            <a:spLocks noChangeAspect="1" noChangeArrowheads="1"/>
          </p:cNvSpPr>
          <p:nvPr/>
        </p:nvSpPr>
        <p:spPr bwMode="auto">
          <a:xfrm>
            <a:off x="0" y="-1258888"/>
            <a:ext cx="2047875" cy="21336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4" name="Picture 3" descr="Map&#10;&#10;Description automatically generated">
            <a:extLst>
              <a:ext uri="{FF2B5EF4-FFF2-40B4-BE49-F238E27FC236}">
                <a16:creationId xmlns:a16="http://schemas.microsoft.com/office/drawing/2014/main" id="{413C397C-C03A-4EA7-BD77-63990533C9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6" y="6658"/>
            <a:ext cx="9144000" cy="5281118"/>
          </a:xfrm>
          <a:prstGeom prst="rect">
            <a:avLst/>
          </a:prstGeom>
        </p:spPr>
      </p:pic>
      <p:sp>
        <p:nvSpPr>
          <p:cNvPr id="8" name="TextBox 7"/>
          <p:cNvSpPr txBox="1"/>
          <p:nvPr/>
        </p:nvSpPr>
        <p:spPr>
          <a:xfrm>
            <a:off x="14796" y="5421085"/>
            <a:ext cx="9129204" cy="615553"/>
          </a:xfrm>
          <a:prstGeom prst="rect">
            <a:avLst/>
          </a:prstGeom>
          <a:noFill/>
        </p:spPr>
        <p:txBody>
          <a:bodyPr wrap="square" rtlCol="0">
            <a:spAutoFit/>
          </a:bodyPr>
          <a:lstStyle/>
          <a:p>
            <a:pPr algn="ctr"/>
            <a:r>
              <a:rPr lang="en-US" sz="2000" dirty="0">
                <a:solidFill>
                  <a:srgbClr val="002060"/>
                </a:solidFill>
              </a:rPr>
              <a:t>CA. PANKAJ SHAH</a:t>
            </a:r>
            <a:endParaRPr lang="en-US" sz="2000" b="0" dirty="0">
              <a:solidFill>
                <a:srgbClr val="002060"/>
              </a:solidFill>
              <a:latin typeface="+mj-lt"/>
            </a:endParaRPr>
          </a:p>
          <a:p>
            <a:pPr algn="ctr"/>
            <a:r>
              <a:rPr lang="en-US" b="0" dirty="0">
                <a:solidFill>
                  <a:srgbClr val="002060"/>
                </a:solidFill>
              </a:rPr>
              <a:t>FCA, CS, BBA, LLB(</a:t>
            </a:r>
            <a:r>
              <a:rPr lang="en-US" b="0" dirty="0" err="1">
                <a:solidFill>
                  <a:srgbClr val="002060"/>
                </a:solidFill>
              </a:rPr>
              <a:t>Hons</a:t>
            </a:r>
            <a:r>
              <a:rPr lang="en-US" b="0" dirty="0">
                <a:solidFill>
                  <a:srgbClr val="002060"/>
                </a:solidFill>
              </a:rPr>
              <a:t>), DISA, IP, RV</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Domicile based</a:t>
            </a:r>
          </a:p>
        </p:txBody>
      </p:sp>
      <p:sp>
        <p:nvSpPr>
          <p:cNvPr id="3" name="Content Placeholder 2"/>
          <p:cNvSpPr>
            <a:spLocks noGrp="1"/>
          </p:cNvSpPr>
          <p:nvPr>
            <p:ph sz="quarter" idx="1"/>
          </p:nvPr>
        </p:nvSpPr>
        <p:spPr>
          <a:xfrm>
            <a:off x="457200" y="1219200"/>
            <a:ext cx="8229600" cy="2995618"/>
          </a:xfrm>
        </p:spPr>
        <p:txBody>
          <a:bodyPr/>
          <a:lstStyle/>
          <a:p>
            <a:r>
              <a:rPr lang="en-US" dirty="0"/>
              <a:t>Notwithstanding anything in S.6(1)</a:t>
            </a:r>
          </a:p>
          <a:p>
            <a:pPr lvl="1"/>
            <a:r>
              <a:rPr lang="en-US" dirty="0"/>
              <a:t>Individual – Indian Citizen</a:t>
            </a:r>
          </a:p>
          <a:p>
            <a:pPr lvl="1"/>
            <a:r>
              <a:rPr lang="en-US" dirty="0"/>
              <a:t>Indian income &gt; 15 </a:t>
            </a:r>
            <a:r>
              <a:rPr lang="en-US" dirty="0" err="1"/>
              <a:t>Lakhs</a:t>
            </a:r>
            <a:endParaRPr lang="en-US" dirty="0"/>
          </a:p>
          <a:p>
            <a:pPr lvl="1"/>
            <a:r>
              <a:rPr lang="en-US" dirty="0"/>
              <a:t>Deemed resident if</a:t>
            </a:r>
          </a:p>
          <a:p>
            <a:pPr lvl="2"/>
            <a:r>
              <a:rPr lang="en-US" dirty="0"/>
              <a:t>Not liable to tax in any other country</a:t>
            </a:r>
          </a:p>
          <a:p>
            <a:pPr lvl="2"/>
            <a:r>
              <a:rPr lang="en-US" dirty="0"/>
              <a:t>By reason of  domicile or residence, etc</a:t>
            </a:r>
          </a:p>
          <a:p>
            <a:r>
              <a:rPr lang="en-US" dirty="0"/>
              <a:t>RNOR</a:t>
            </a:r>
          </a:p>
        </p:txBody>
      </p:sp>
      <p:graphicFrame>
        <p:nvGraphicFramePr>
          <p:cNvPr id="7" name="Diagram 6"/>
          <p:cNvGraphicFramePr/>
          <p:nvPr/>
        </p:nvGraphicFramePr>
        <p:xfrm>
          <a:off x="500034" y="4357694"/>
          <a:ext cx="8286808" cy="1928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6" name="Straight Connector 5"/>
          <p:cNvCxnSpPr/>
          <p:nvPr/>
        </p:nvCxnSpPr>
        <p:spPr>
          <a:xfrm>
            <a:off x="142844" y="4357694"/>
            <a:ext cx="871543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Residency Status</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455069808"/>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867825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Income tax Clearance</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248300757"/>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a:xfrm>
            <a:off x="612648" y="6356350"/>
            <a:ext cx="1981200" cy="365760"/>
          </a:xfrm>
        </p:spPr>
        <p:txBody>
          <a:bodyPr/>
          <a:lstStyle/>
          <a:p>
            <a:pPr>
              <a:defRPr/>
            </a:pPr>
            <a:fld id="{AC50E611-8DB0-477E-AF0E-EC3E31D555FA}" type="slidenum">
              <a:rPr lang="en-US" altLang="en-US"/>
              <a:pPr>
                <a:defRPr/>
              </a:pPr>
              <a:t>12</a:t>
            </a:fld>
            <a:endParaRPr lang="en-US" altLang="en-US" dirty="0"/>
          </a:p>
        </p:txBody>
      </p:sp>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225005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Penalty for non compliance</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298258052"/>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9183805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B7FD6D2E-93FF-49A9-8DFB-9252A4DA29CD}" type="slidenum">
              <a:rPr lang="en-US" altLang="en-US"/>
              <a:pPr>
                <a:defRPr/>
              </a:pPr>
              <a:t>14</a:t>
            </a:fld>
            <a:endParaRPr lang="en-US" altLang="en-US"/>
          </a:p>
        </p:txBody>
      </p:sp>
      <p:sp>
        <p:nvSpPr>
          <p:cNvPr id="10244" name="Rectangle 2"/>
          <p:cNvSpPr>
            <a:spLocks noGrp="1" noChangeArrowheads="1"/>
          </p:cNvSpPr>
          <p:nvPr>
            <p:ph type="title"/>
          </p:nvPr>
        </p:nvSpPr>
        <p:spPr>
          <a:xfrm>
            <a:off x="457200" y="-76200"/>
            <a:ext cx="8229600" cy="1143000"/>
          </a:xfrm>
        </p:spPr>
        <p:txBody>
          <a:bodyPr/>
          <a:lstStyle/>
          <a:p>
            <a:pPr eaLnBrk="1" hangingPunct="1"/>
            <a:r>
              <a:rPr lang="en-US" sz="4000" b="1" dirty="0">
                <a:solidFill>
                  <a:schemeClr val="accent1"/>
                </a:solidFill>
                <a:latin typeface="Times New Roman" pitchFamily="18" charset="0"/>
              </a:rPr>
              <a:t>Scope of S. 195</a:t>
            </a:r>
            <a:r>
              <a:rPr lang="en-US" sz="2900" dirty="0">
                <a:solidFill>
                  <a:schemeClr val="accent1"/>
                </a:solidFill>
              </a:rPr>
              <a:t> </a:t>
            </a:r>
          </a:p>
        </p:txBody>
      </p:sp>
      <p:graphicFrame>
        <p:nvGraphicFramePr>
          <p:cNvPr id="2" name="Diagram 1"/>
          <p:cNvGraphicFramePr/>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7305106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28F52B80-5FA3-4332-B1C3-DAB81A027147}" type="slidenum">
              <a:rPr lang="en-US" altLang="en-US"/>
              <a:pPr>
                <a:defRPr/>
              </a:pPr>
              <a:t>15</a:t>
            </a:fld>
            <a:endParaRPr lang="en-US" altLang="en-US"/>
          </a:p>
        </p:txBody>
      </p:sp>
      <p:sp>
        <p:nvSpPr>
          <p:cNvPr id="11268" name="Rectangle 2"/>
          <p:cNvSpPr>
            <a:spLocks noGrp="1" noChangeArrowheads="1"/>
          </p:cNvSpPr>
          <p:nvPr>
            <p:ph type="title"/>
          </p:nvPr>
        </p:nvSpPr>
        <p:spPr/>
        <p:txBody>
          <a:bodyPr/>
          <a:lstStyle/>
          <a:p>
            <a:pPr eaLnBrk="1" hangingPunct="1"/>
            <a:r>
              <a:rPr lang="en-US" sz="4000" b="1" dirty="0">
                <a:solidFill>
                  <a:schemeClr val="accent1"/>
                </a:solidFill>
                <a:latin typeface="Times New Roman" pitchFamily="18" charset="0"/>
              </a:rPr>
              <a:t>Scope of S. 195</a:t>
            </a:r>
          </a:p>
        </p:txBody>
      </p:sp>
      <p:graphicFrame>
        <p:nvGraphicFramePr>
          <p:cNvPr id="2" name="Diagram 1"/>
          <p:cNvGraphicFramePr/>
          <p:nvPr>
            <p:extLst>
              <p:ext uri="{D42A27DB-BD31-4B8C-83A1-F6EECF244321}">
                <p14:modId xmlns:p14="http://schemas.microsoft.com/office/powerpoint/2010/main" val="315493784"/>
              </p:ext>
            </p:extLst>
          </p:nvPr>
        </p:nvGraphicFramePr>
        <p:xfrm>
          <a:off x="457200" y="1371600"/>
          <a:ext cx="8229600" cy="4785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8648929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C21BAB6C-237F-4DD2-B32D-E3E3A105D954}" type="slidenum">
              <a:rPr lang="en-US" altLang="en-US"/>
              <a:pPr>
                <a:defRPr/>
              </a:pPr>
              <a:t>16</a:t>
            </a:fld>
            <a:endParaRPr lang="en-US" altLang="en-US"/>
          </a:p>
        </p:txBody>
      </p:sp>
      <p:sp>
        <p:nvSpPr>
          <p:cNvPr id="13316" name="Rectangle 2"/>
          <p:cNvSpPr>
            <a:spLocks noGrp="1" noChangeArrowheads="1"/>
          </p:cNvSpPr>
          <p:nvPr>
            <p:ph type="title"/>
          </p:nvPr>
        </p:nvSpPr>
        <p:spPr>
          <a:xfrm>
            <a:off x="457200" y="152400"/>
            <a:ext cx="8229600" cy="941387"/>
          </a:xfrm>
        </p:spPr>
        <p:txBody>
          <a:bodyPr/>
          <a:lstStyle/>
          <a:p>
            <a:pPr eaLnBrk="1" hangingPunct="1"/>
            <a:r>
              <a:rPr lang="en-US" sz="4000" b="1" dirty="0">
                <a:solidFill>
                  <a:schemeClr val="accent1"/>
                </a:solidFill>
                <a:latin typeface="Times New Roman" pitchFamily="18" charset="0"/>
              </a:rPr>
              <a:t>Section 4 and 195</a:t>
            </a:r>
            <a:r>
              <a:rPr lang="en-US" sz="2900" dirty="0">
                <a:solidFill>
                  <a:schemeClr val="accent1"/>
                </a:solidFill>
              </a:rPr>
              <a:t> </a:t>
            </a:r>
          </a:p>
        </p:txBody>
      </p:sp>
      <p:graphicFrame>
        <p:nvGraphicFramePr>
          <p:cNvPr id="2" name="Diagram 1"/>
          <p:cNvGraphicFramePr/>
          <p:nvPr/>
        </p:nvGraphicFramePr>
        <p:xfrm>
          <a:off x="381000" y="1295400"/>
          <a:ext cx="83820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379294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CFC45-7CBD-634C-D535-AE586467D570}"/>
              </a:ext>
            </a:extLst>
          </p:cNvPr>
          <p:cNvSpPr>
            <a:spLocks noGrp="1"/>
          </p:cNvSpPr>
          <p:nvPr>
            <p:ph type="title"/>
          </p:nvPr>
        </p:nvSpPr>
        <p:spPr/>
        <p:txBody>
          <a:bodyPr/>
          <a:lstStyle/>
          <a:p>
            <a:r>
              <a:rPr lang="en-US" dirty="0"/>
              <a:t>Any sum chargeable to tax</a:t>
            </a:r>
          </a:p>
        </p:txBody>
      </p:sp>
      <p:graphicFrame>
        <p:nvGraphicFramePr>
          <p:cNvPr id="4" name="Content Placeholder 3">
            <a:extLst>
              <a:ext uri="{FF2B5EF4-FFF2-40B4-BE49-F238E27FC236}">
                <a16:creationId xmlns:a16="http://schemas.microsoft.com/office/drawing/2014/main" id="{DC2BF9DE-CD6E-158A-0FDE-EEE76DAB3290}"/>
              </a:ext>
            </a:extLst>
          </p:cNvPr>
          <p:cNvGraphicFramePr>
            <a:graphicFrameLocks noGrp="1"/>
          </p:cNvGraphicFramePr>
          <p:nvPr>
            <p:ph sz="quarter" idx="1"/>
            <p:extLst>
              <p:ext uri="{D42A27DB-BD31-4B8C-83A1-F6EECF244321}">
                <p14:modId xmlns:p14="http://schemas.microsoft.com/office/powerpoint/2010/main" val="326217014"/>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41395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34D81-6F5A-4E9A-8FFB-837F66B5011A}"/>
              </a:ext>
            </a:extLst>
          </p:cNvPr>
          <p:cNvSpPr>
            <a:spLocks noGrp="1"/>
          </p:cNvSpPr>
          <p:nvPr>
            <p:ph type="title"/>
          </p:nvPr>
        </p:nvSpPr>
        <p:spPr/>
        <p:txBody>
          <a:bodyPr/>
          <a:lstStyle/>
          <a:p>
            <a:r>
              <a:rPr lang="en-US" dirty="0"/>
              <a:t>Chargeability under Act</a:t>
            </a:r>
            <a:endParaRPr lang="en-IN" dirty="0"/>
          </a:p>
        </p:txBody>
      </p:sp>
      <p:pic>
        <p:nvPicPr>
          <p:cNvPr id="5" name="Picture 4">
            <a:extLst>
              <a:ext uri="{FF2B5EF4-FFF2-40B4-BE49-F238E27FC236}">
                <a16:creationId xmlns:a16="http://schemas.microsoft.com/office/drawing/2014/main" id="{798E2A21-29C5-4ADA-9FB4-66DF5A7EED7A}"/>
              </a:ext>
            </a:extLst>
          </p:cNvPr>
          <p:cNvPicPr>
            <a:picLocks noChangeAspect="1"/>
          </p:cNvPicPr>
          <p:nvPr/>
        </p:nvPicPr>
        <p:blipFill>
          <a:blip r:embed="rId2"/>
          <a:stretch>
            <a:fillRect/>
          </a:stretch>
        </p:blipFill>
        <p:spPr>
          <a:xfrm>
            <a:off x="0" y="1826366"/>
            <a:ext cx="9144000" cy="3205268"/>
          </a:xfrm>
          <a:prstGeom prst="rect">
            <a:avLst/>
          </a:prstGeom>
        </p:spPr>
      </p:pic>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4154737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l="15227" t="23958" r="35579" b="17708"/>
          <a:stretch>
            <a:fillRect/>
          </a:stretch>
        </p:blipFill>
        <p:spPr bwMode="auto">
          <a:xfrm>
            <a:off x="0" y="381000"/>
            <a:ext cx="8686800" cy="5791200"/>
          </a:xfrm>
          <a:prstGeom prst="rect">
            <a:avLst/>
          </a:prstGeom>
          <a:noFill/>
          <a:ln w="9525">
            <a:noFill/>
            <a:miter lim="800000"/>
            <a:headEnd/>
            <a:tailEnd/>
          </a:ln>
          <a:effectLst/>
        </p:spPr>
      </p:pic>
      <p:sp>
        <p:nvSpPr>
          <p:cNvPr id="3" name="Rectangle 2"/>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32364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Before we start</a:t>
            </a:r>
          </a:p>
        </p:txBody>
      </p:sp>
      <p:graphicFrame>
        <p:nvGraphicFramePr>
          <p:cNvPr id="4" name="Content Placehold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9C3875A1-3013-4741-8BFF-81A3AB137F49}" type="slidenum">
              <a:rPr lang="en-US" altLang="en-US"/>
              <a:pPr>
                <a:defRPr/>
              </a:pPr>
              <a:t>20</a:t>
            </a:fld>
            <a:endParaRPr lang="en-US" altLang="en-US"/>
          </a:p>
        </p:txBody>
      </p:sp>
      <p:sp>
        <p:nvSpPr>
          <p:cNvPr id="4100" name="Rectangle 2"/>
          <p:cNvSpPr>
            <a:spLocks noGrp="1" noChangeArrowheads="1"/>
          </p:cNvSpPr>
          <p:nvPr>
            <p:ph type="title"/>
          </p:nvPr>
        </p:nvSpPr>
        <p:spPr>
          <a:xfrm>
            <a:off x="457200" y="0"/>
            <a:ext cx="8229600" cy="1139825"/>
          </a:xfrm>
        </p:spPr>
        <p:txBody>
          <a:bodyPr/>
          <a:lstStyle/>
          <a:p>
            <a:pPr eaLnBrk="1" hangingPunct="1"/>
            <a:r>
              <a:rPr lang="en-US" sz="4000" b="1" dirty="0">
                <a:latin typeface="Times New Roman" pitchFamily="18" charset="0"/>
              </a:rPr>
              <a:t>Impact of DTAA</a:t>
            </a:r>
          </a:p>
        </p:txBody>
      </p:sp>
      <p:graphicFrame>
        <p:nvGraphicFramePr>
          <p:cNvPr id="2" name="Diagram 1"/>
          <p:cNvGraphicFramePr/>
          <p:nvPr>
            <p:extLst>
              <p:ext uri="{D42A27DB-BD31-4B8C-83A1-F6EECF244321}">
                <p14:modId xmlns:p14="http://schemas.microsoft.com/office/powerpoint/2010/main" val="3757403741"/>
              </p:ext>
            </p:extLst>
          </p:nvPr>
        </p:nvGraphicFramePr>
        <p:xfrm>
          <a:off x="457200" y="1600200"/>
          <a:ext cx="7923213"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Tax Residency Certificate / Form 10F</a:t>
            </a:r>
          </a:p>
        </p:txBody>
      </p:sp>
      <p:graphicFrame>
        <p:nvGraphicFramePr>
          <p:cNvPr id="7" name="Content Placeholder 6"/>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91BF6D-1DE1-4EC6-8C85-6FCE066C176A}"/>
              </a:ext>
            </a:extLst>
          </p:cNvPr>
          <p:cNvPicPr>
            <a:picLocks noChangeAspect="1"/>
          </p:cNvPicPr>
          <p:nvPr/>
        </p:nvPicPr>
        <p:blipFill rotWithShape="1">
          <a:blip r:embed="rId2"/>
          <a:srcRect l="1666"/>
          <a:stretch/>
        </p:blipFill>
        <p:spPr>
          <a:xfrm>
            <a:off x="76200" y="411221"/>
            <a:ext cx="8991600" cy="6035558"/>
          </a:xfrm>
          <a:prstGeom prst="rect">
            <a:avLst/>
          </a:prstGeom>
        </p:spPr>
      </p:pic>
      <p:sp>
        <p:nvSpPr>
          <p:cNvPr id="3" name="Rectangle 2"/>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3936136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E6C77-7384-4FCD-9B88-2BEE06A91632}"/>
              </a:ext>
            </a:extLst>
          </p:cNvPr>
          <p:cNvSpPr>
            <a:spLocks noGrp="1"/>
          </p:cNvSpPr>
          <p:nvPr>
            <p:ph type="title"/>
          </p:nvPr>
        </p:nvSpPr>
        <p:spPr/>
        <p:txBody>
          <a:bodyPr>
            <a:normAutofit/>
          </a:bodyPr>
          <a:lstStyle/>
          <a:p>
            <a:r>
              <a:rPr lang="en-IN" dirty="0"/>
              <a:t>No TRC ?</a:t>
            </a:r>
          </a:p>
        </p:txBody>
      </p:sp>
      <p:graphicFrame>
        <p:nvGraphicFramePr>
          <p:cNvPr id="4" name="Content Placeholder 3">
            <a:extLst>
              <a:ext uri="{FF2B5EF4-FFF2-40B4-BE49-F238E27FC236}">
                <a16:creationId xmlns:a16="http://schemas.microsoft.com/office/drawing/2014/main" id="{8AFAD652-5692-4B6F-AFAD-5D05AE7EF541}"/>
              </a:ext>
            </a:extLst>
          </p:cNvPr>
          <p:cNvGraphicFramePr>
            <a:graphicFrameLocks noGrp="1"/>
          </p:cNvGraphicFramePr>
          <p:nvPr>
            <p:ph sz="quarter" idx="1"/>
            <p:extLst>
              <p:ext uri="{D42A27DB-BD31-4B8C-83A1-F6EECF244321}">
                <p14:modId xmlns:p14="http://schemas.microsoft.com/office/powerpoint/2010/main" val="136557278"/>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052299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Accrue or arise</a:t>
            </a:r>
          </a:p>
        </p:txBody>
      </p:sp>
      <p:graphicFrame>
        <p:nvGraphicFramePr>
          <p:cNvPr id="4" name="Content Placehold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a:xfrm>
            <a:off x="457200" y="228600"/>
            <a:ext cx="8229600" cy="990600"/>
          </a:xfrm>
        </p:spPr>
        <p:txBody>
          <a:bodyPr>
            <a:normAutofit fontScale="90000"/>
          </a:bodyPr>
          <a:lstStyle/>
          <a:p>
            <a:pPr eaLnBrk="1" hangingPunct="1"/>
            <a:r>
              <a:rPr lang="en-US" sz="4000" b="1">
                <a:latin typeface="Times New Roman" pitchFamily="18" charset="0"/>
              </a:rPr>
              <a:t>Deemed to accrue or arise in India – meaning</a:t>
            </a:r>
          </a:p>
        </p:txBody>
      </p:sp>
      <p:graphicFrame>
        <p:nvGraphicFramePr>
          <p:cNvPr id="38964" name="Group 52"/>
          <p:cNvGraphicFramePr>
            <a:graphicFrameLocks noGrp="1"/>
          </p:cNvGraphicFramePr>
          <p:nvPr>
            <p:ph idx="1"/>
          </p:nvPr>
        </p:nvGraphicFramePr>
        <p:xfrm>
          <a:off x="457200" y="1447800"/>
          <a:ext cx="8229600" cy="4746943"/>
        </p:xfrm>
        <a:graphic>
          <a:graphicData uri="http://schemas.openxmlformats.org/drawingml/2006/table">
            <a:tbl>
              <a:tblPr/>
              <a:tblGrid>
                <a:gridCol w="11430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5715000">
                  <a:extLst>
                    <a:ext uri="{9D8B030D-6E8A-4147-A177-3AD203B41FA5}">
                      <a16:colId xmlns:a16="http://schemas.microsoft.com/office/drawing/2014/main" val="20002"/>
                    </a:ext>
                  </a:extLst>
                </a:gridCol>
              </a:tblGrid>
              <a:tr h="6096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dirty="0">
                          <a:ln>
                            <a:noFill/>
                          </a:ln>
                          <a:solidFill>
                            <a:schemeClr val="tx1"/>
                          </a:solidFill>
                          <a:effectLst/>
                          <a:latin typeface="Arial" pitchFamily="34" charset="0"/>
                        </a:rPr>
                        <a:t>Section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a:ln>
                            <a:noFill/>
                          </a:ln>
                          <a:solidFill>
                            <a:schemeClr val="tx1"/>
                          </a:solidFill>
                          <a:effectLst/>
                          <a:latin typeface="Arial" pitchFamily="34" charset="0"/>
                        </a:rPr>
                        <a:t>Sources Of Income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a:ln>
                            <a:noFill/>
                          </a:ln>
                          <a:solidFill>
                            <a:schemeClr val="tx1"/>
                          </a:solidFill>
                          <a:effectLst/>
                          <a:latin typeface="Arial" pitchFamily="34" charset="0"/>
                        </a:rPr>
                        <a:t>Description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8255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Business Income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Income from a </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business connection </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in India or through or from </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any property </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or </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capital asset</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 or  </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source of income </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or </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transfer of capital asse</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t situated in India.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9528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Salaries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a:ln>
                            <a:noFill/>
                          </a:ln>
                          <a:solidFill>
                            <a:schemeClr val="tx1"/>
                          </a:solidFill>
                          <a:effectLst>
                            <a:outerShdw blurRad="38100" dist="38100" dir="2700000" algn="tl">
                              <a:srgbClr val="C0C0C0"/>
                            </a:outerShdw>
                          </a:effectLst>
                          <a:latin typeface="Garamond" pitchFamily="18" charset="0"/>
                        </a:rPr>
                        <a:t>Salaries </a:t>
                      </a: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for services </a:t>
                      </a:r>
                      <a:r>
                        <a:rPr kumimoji="0" lang="en-US" sz="1700" b="1" i="0" u="none" strike="noStrike" cap="none" normalizeH="0" baseline="0">
                          <a:ln>
                            <a:noFill/>
                          </a:ln>
                          <a:solidFill>
                            <a:schemeClr val="tx1"/>
                          </a:solidFill>
                          <a:effectLst>
                            <a:outerShdw blurRad="38100" dist="38100" dir="2700000" algn="tl">
                              <a:srgbClr val="C0C0C0"/>
                            </a:outerShdw>
                          </a:effectLst>
                          <a:latin typeface="Garamond" pitchFamily="18" charset="0"/>
                        </a:rPr>
                        <a:t>rendered in India</a:t>
                      </a: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349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9(1)(iii)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Salaries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a:ln>
                            <a:noFill/>
                          </a:ln>
                          <a:solidFill>
                            <a:schemeClr val="tx1"/>
                          </a:solidFill>
                          <a:effectLst>
                            <a:outerShdw blurRad="38100" dist="38100" dir="2700000" algn="tl">
                              <a:srgbClr val="C0C0C0"/>
                            </a:outerShdw>
                          </a:effectLst>
                          <a:latin typeface="Garamond" pitchFamily="18" charset="0"/>
                        </a:rPr>
                        <a:t>Salaries</a:t>
                      </a: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 by Govt. for services outside India.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4365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9(1)(iv)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Dividend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a:ln>
                            <a:noFill/>
                          </a:ln>
                          <a:solidFill>
                            <a:schemeClr val="tx1"/>
                          </a:solidFill>
                          <a:effectLst>
                            <a:outerShdw blurRad="38100" dist="38100" dir="2700000" algn="tl">
                              <a:srgbClr val="C0C0C0"/>
                            </a:outerShdw>
                          </a:effectLst>
                          <a:latin typeface="Garamond" pitchFamily="18" charset="0"/>
                        </a:rPr>
                        <a:t>Dividend</a:t>
                      </a: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 paid by an Indian Company outside India. (now Exempt)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349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Interest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Interest</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 by Govt. or by a resident (unless for a business or source outside India)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436563">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a:ln>
                            <a:noFill/>
                          </a:ln>
                          <a:solidFill>
                            <a:schemeClr val="tx1"/>
                          </a:solidFill>
                          <a:effectLst>
                            <a:outerShdw blurRad="38100" dist="38100" dir="2700000" algn="tl">
                              <a:srgbClr val="C0C0C0"/>
                            </a:outerShdw>
                          </a:effectLst>
                          <a:latin typeface="Garamond" pitchFamily="18" charset="0"/>
                        </a:rPr>
                        <a:t>9(1)(vi)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Royalty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Royalty’ </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by Govt. or a resident </a:t>
                      </a:r>
                      <a:r>
                        <a:rPr kumimoji="0" lang="en-US" sz="1700" b="0" i="1" u="none" strike="noStrike" cap="none" normalizeH="0" baseline="0" dirty="0">
                          <a:ln>
                            <a:noFill/>
                          </a:ln>
                          <a:solidFill>
                            <a:schemeClr val="tx1"/>
                          </a:solidFill>
                          <a:effectLst>
                            <a:outerShdw blurRad="38100" dist="38100" dir="2700000" algn="tl">
                              <a:srgbClr val="C0C0C0"/>
                            </a:outerShdw>
                          </a:effectLst>
                          <a:latin typeface="Garamond" pitchFamily="18" charset="0"/>
                        </a:rPr>
                        <a:t>(</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unless for a business or a source outside India).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5651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9(1)(vii)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1" i="0" u="none" strike="noStrike" cap="none" normalizeH="0" baseline="0" dirty="0">
                          <a:ln>
                            <a:noFill/>
                          </a:ln>
                          <a:solidFill>
                            <a:schemeClr val="tx1"/>
                          </a:solidFill>
                          <a:effectLst/>
                          <a:latin typeface="Arial" pitchFamily="34" charset="0"/>
                        </a:rPr>
                        <a:t>FTS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20000"/>
                        </a:spcBef>
                        <a:spcAft>
                          <a:spcPct val="0"/>
                        </a:spcAft>
                        <a:buClr>
                          <a:schemeClr val="hlink"/>
                        </a:buClr>
                        <a:buSzTx/>
                        <a:buFontTx/>
                        <a:buNone/>
                        <a:tabLst/>
                      </a:pP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a:t>
                      </a:r>
                      <a:r>
                        <a:rPr kumimoji="0" lang="en-US" sz="1700" b="1" i="0" u="none" strike="noStrike" cap="none" normalizeH="0" baseline="0" dirty="0">
                          <a:ln>
                            <a:noFill/>
                          </a:ln>
                          <a:solidFill>
                            <a:schemeClr val="tx1"/>
                          </a:solidFill>
                          <a:effectLst>
                            <a:outerShdw blurRad="38100" dist="38100" dir="2700000" algn="tl">
                              <a:srgbClr val="C0C0C0"/>
                            </a:outerShdw>
                          </a:effectLst>
                          <a:latin typeface="Garamond" pitchFamily="18" charset="0"/>
                        </a:rPr>
                        <a:t>Fees for Technical Services </a:t>
                      </a:r>
                      <a:r>
                        <a:rPr kumimoji="0" lang="en-US" sz="1700" b="0" i="0" u="none" strike="noStrike" cap="none" normalizeH="0" baseline="0" dirty="0">
                          <a:ln>
                            <a:noFill/>
                          </a:ln>
                          <a:solidFill>
                            <a:schemeClr val="tx1"/>
                          </a:solidFill>
                          <a:effectLst>
                            <a:outerShdw blurRad="38100" dist="38100" dir="2700000" algn="tl">
                              <a:srgbClr val="C0C0C0"/>
                            </a:outerShdw>
                          </a:effectLst>
                          <a:latin typeface="Garamond" pitchFamily="18" charset="0"/>
                        </a:rPr>
                        <a:t>(FTS)’ by Govt. or a resident (unless for a business or a source outside India).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
        <p:nvSpPr>
          <p:cNvPr id="11" name="Slide Number Placeholder 5"/>
          <p:cNvSpPr txBox="1">
            <a:spLocks/>
          </p:cNvSpPr>
          <p:nvPr/>
        </p:nvSpPr>
        <p:spPr>
          <a:xfrm>
            <a:off x="612648" y="6356350"/>
            <a:ext cx="1981200" cy="36576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AC50E611-8DB0-477E-AF0E-EC3E31D555FA}" type="slidenum">
              <a:rPr kumimoji="0" lang="en-US" altLang="en-US" sz="1400" b="1" i="0" u="none" strike="noStrike" kern="1200" cap="none" spc="0" normalizeH="0" baseline="0" noProof="0" smtClean="0">
                <a:ln>
                  <a:noFill/>
                </a:ln>
                <a:solidFill>
                  <a:schemeClr val="tx1"/>
                </a:solidFill>
                <a:effectLst/>
                <a:uLnTx/>
                <a:uFillTx/>
                <a:latin typeface="Verdana" pitchFamily="34" charset="0"/>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25</a:t>
            </a:fld>
            <a:endParaRPr kumimoji="0" lang="en-US" altLang="en-US" sz="1400" b="1" i="0" u="none" strike="noStrike" kern="1200" cap="none" spc="0" normalizeH="0" baseline="0" noProof="0" dirty="0">
              <a:ln>
                <a:noFill/>
              </a:ln>
              <a:solidFill>
                <a:schemeClr val="tx1"/>
              </a:solidFill>
              <a:effectLst/>
              <a:uLnTx/>
              <a:uFillTx/>
              <a:latin typeface="Verdana" pitchFamily="34" charset="0"/>
              <a:ea typeface="+mn-ea"/>
              <a:cs typeface="+mn-cs"/>
            </a:endParaRPr>
          </a:p>
        </p:txBody>
      </p:sp>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977075180"/>
      </p:ext>
    </p:extLst>
  </p:cSld>
  <p:clrMapOvr>
    <a:masterClrMapping/>
  </p:clrMapOvr>
  <p:transition spd="slow">
    <p:pull di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9C3875A1-3013-4741-8BFF-81A3AB137F49}" type="slidenum">
              <a:rPr lang="en-US" altLang="en-US"/>
              <a:pPr>
                <a:defRPr/>
              </a:pPr>
              <a:t>26</a:t>
            </a:fld>
            <a:endParaRPr lang="en-US" altLang="en-US"/>
          </a:p>
        </p:txBody>
      </p:sp>
      <p:sp>
        <p:nvSpPr>
          <p:cNvPr id="4100" name="Rectangle 2"/>
          <p:cNvSpPr>
            <a:spLocks noGrp="1" noChangeArrowheads="1"/>
          </p:cNvSpPr>
          <p:nvPr>
            <p:ph type="title"/>
          </p:nvPr>
        </p:nvSpPr>
        <p:spPr>
          <a:xfrm>
            <a:off x="457200" y="0"/>
            <a:ext cx="8229600" cy="1139825"/>
          </a:xfrm>
        </p:spPr>
        <p:txBody>
          <a:bodyPr/>
          <a:lstStyle/>
          <a:p>
            <a:pPr eaLnBrk="1" hangingPunct="1"/>
            <a:r>
              <a:rPr lang="en-US" sz="4000" b="1" dirty="0">
                <a:latin typeface="Times New Roman" pitchFamily="18" charset="0"/>
              </a:rPr>
              <a:t>Accrue or Arise – Business Income</a:t>
            </a:r>
          </a:p>
        </p:txBody>
      </p:sp>
      <p:graphicFrame>
        <p:nvGraphicFramePr>
          <p:cNvPr id="2" name="Diagram 1"/>
          <p:cNvGraphicFramePr/>
          <p:nvPr>
            <p:extLst>
              <p:ext uri="{D42A27DB-BD31-4B8C-83A1-F6EECF244321}">
                <p14:modId xmlns:p14="http://schemas.microsoft.com/office/powerpoint/2010/main" val="3421273065"/>
              </p:ext>
            </p:extLst>
          </p:nvPr>
        </p:nvGraphicFramePr>
        <p:xfrm>
          <a:off x="457200" y="1600200"/>
          <a:ext cx="7923213"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114196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9C3875A1-3013-4741-8BFF-81A3AB137F49}" type="slidenum">
              <a:rPr lang="en-US" altLang="en-US"/>
              <a:pPr>
                <a:defRPr/>
              </a:pPr>
              <a:t>27</a:t>
            </a:fld>
            <a:endParaRPr lang="en-US" altLang="en-US"/>
          </a:p>
        </p:txBody>
      </p:sp>
      <p:sp>
        <p:nvSpPr>
          <p:cNvPr id="4100" name="Rectangle 2"/>
          <p:cNvSpPr>
            <a:spLocks noGrp="1" noChangeArrowheads="1"/>
          </p:cNvSpPr>
          <p:nvPr>
            <p:ph type="title"/>
          </p:nvPr>
        </p:nvSpPr>
        <p:spPr>
          <a:xfrm>
            <a:off x="457200" y="0"/>
            <a:ext cx="8229600" cy="1139825"/>
          </a:xfrm>
        </p:spPr>
        <p:txBody>
          <a:bodyPr/>
          <a:lstStyle/>
          <a:p>
            <a:pPr eaLnBrk="1" hangingPunct="1"/>
            <a:r>
              <a:rPr lang="en-US" sz="4000" b="1" dirty="0">
                <a:latin typeface="Times New Roman" pitchFamily="18" charset="0"/>
              </a:rPr>
              <a:t>Accrue or Arise – Capital Gains</a:t>
            </a:r>
          </a:p>
        </p:txBody>
      </p:sp>
      <p:graphicFrame>
        <p:nvGraphicFramePr>
          <p:cNvPr id="2" name="Diagram 1"/>
          <p:cNvGraphicFramePr/>
          <p:nvPr>
            <p:extLst>
              <p:ext uri="{D42A27DB-BD31-4B8C-83A1-F6EECF244321}">
                <p14:modId xmlns:p14="http://schemas.microsoft.com/office/powerpoint/2010/main" val="3363830616"/>
              </p:ext>
            </p:extLst>
          </p:nvPr>
        </p:nvGraphicFramePr>
        <p:xfrm>
          <a:off x="457200" y="1600200"/>
          <a:ext cx="7923213" cy="4530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846754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BA925D5-E0CE-5B7F-D1DB-90CE6F3EAE2F}"/>
              </a:ext>
            </a:extLst>
          </p:cNvPr>
          <p:cNvSpPr>
            <a:spLocks noGrp="1"/>
          </p:cNvSpPr>
          <p:nvPr>
            <p:ph type="title"/>
          </p:nvPr>
        </p:nvSpPr>
        <p:spPr/>
        <p:txBody>
          <a:bodyPr/>
          <a:lstStyle/>
          <a:p>
            <a:r>
              <a:rPr lang="en-US" dirty="0"/>
              <a:t>Who is NR</a:t>
            </a:r>
          </a:p>
        </p:txBody>
      </p:sp>
      <p:graphicFrame>
        <p:nvGraphicFramePr>
          <p:cNvPr id="7" name="Content Placeholder 6">
            <a:extLst>
              <a:ext uri="{FF2B5EF4-FFF2-40B4-BE49-F238E27FC236}">
                <a16:creationId xmlns:a16="http://schemas.microsoft.com/office/drawing/2014/main" id="{1193CAC3-4D8D-5BC4-9C3C-276B2E9A96CD}"/>
              </a:ext>
            </a:extLst>
          </p:cNvPr>
          <p:cNvGraphicFramePr>
            <a:graphicFrameLocks noGrp="1"/>
          </p:cNvGraphicFramePr>
          <p:nvPr>
            <p:ph sz="quarter" idx="1"/>
            <p:extLst>
              <p:ext uri="{D42A27DB-BD31-4B8C-83A1-F6EECF244321}">
                <p14:modId xmlns:p14="http://schemas.microsoft.com/office/powerpoint/2010/main" val="1811377572"/>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49216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1D08F-0246-2AA9-A966-341009E0A515}"/>
              </a:ext>
            </a:extLst>
          </p:cNvPr>
          <p:cNvSpPr>
            <a:spLocks noGrp="1"/>
          </p:cNvSpPr>
          <p:nvPr>
            <p:ph type="title"/>
          </p:nvPr>
        </p:nvSpPr>
        <p:spPr/>
        <p:txBody>
          <a:bodyPr>
            <a:normAutofit/>
          </a:bodyPr>
          <a:lstStyle/>
          <a:p>
            <a:r>
              <a:rPr lang="en-US" sz="2400" dirty="0"/>
              <a:t>Payments made to POA holder of Non-resident </a:t>
            </a:r>
          </a:p>
        </p:txBody>
      </p:sp>
      <p:sp>
        <p:nvSpPr>
          <p:cNvPr id="3" name="Content Placeholder 2">
            <a:extLst>
              <a:ext uri="{FF2B5EF4-FFF2-40B4-BE49-F238E27FC236}">
                <a16:creationId xmlns:a16="http://schemas.microsoft.com/office/drawing/2014/main" id="{F36F1FC0-193C-B9B8-E889-FEC423FAA948}"/>
              </a:ext>
            </a:extLst>
          </p:cNvPr>
          <p:cNvSpPr>
            <a:spLocks noGrp="1"/>
          </p:cNvSpPr>
          <p:nvPr>
            <p:ph sz="quarter" idx="1"/>
          </p:nvPr>
        </p:nvSpPr>
        <p:spPr/>
        <p:txBody>
          <a:bodyPr>
            <a:normAutofit fontScale="92500"/>
          </a:bodyPr>
          <a:lstStyle/>
          <a:p>
            <a:pPr algn="just"/>
            <a:r>
              <a:rPr lang="en-US" dirty="0"/>
              <a:t>Rakesh Chauhan vs DDIT (International Taxation) [2010] 128 TTJ 116 (CHD.)</a:t>
            </a:r>
          </a:p>
          <a:p>
            <a:pPr lvl="1" algn="just"/>
            <a:r>
              <a:rPr lang="en-US" dirty="0"/>
              <a:t>Where payment is made by assessee to an individual Resident say (P) in India in respect of purchase of land which belonged to non-residents but rights therein were assigned unequivocally to said resident as power-of-attorney holder, such payment could not be regarded as payment to non-resident so as to require deduction of tax at source under section 195. </a:t>
            </a:r>
          </a:p>
          <a:p>
            <a:pPr lvl="1" algn="just"/>
            <a:r>
              <a:rPr lang="en-US" dirty="0"/>
              <a:t>When non-resident himself nominates a particular agent to whom payment should be made and pursuant to that direction, the assessee pays the sum to he agent so nominated, the provisions of section 195 of the Act will apply.</a:t>
            </a:r>
          </a:p>
        </p:txBody>
      </p:sp>
    </p:spTree>
    <p:extLst>
      <p:ext uri="{BB962C8B-B14F-4D97-AF65-F5344CB8AC3E}">
        <p14:creationId xmlns:p14="http://schemas.microsoft.com/office/powerpoint/2010/main" val="828639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FEMA - Foreign Remittance</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692718349"/>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a:xfrm>
            <a:off x="612648" y="6356350"/>
            <a:ext cx="1981200" cy="365760"/>
          </a:xfrm>
        </p:spPr>
        <p:txBody>
          <a:bodyPr/>
          <a:lstStyle/>
          <a:p>
            <a:pPr>
              <a:defRPr/>
            </a:pPr>
            <a:fld id="{AC50E611-8DB0-477E-AF0E-EC3E31D555FA}" type="slidenum">
              <a:rPr lang="en-US" altLang="en-US"/>
              <a:pPr>
                <a:defRPr/>
              </a:pPr>
              <a:t>3</a:t>
            </a:fld>
            <a:endParaRPr lang="en-US" altLang="en-US" dirty="0"/>
          </a:p>
        </p:txBody>
      </p:sp>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458200" cy="838200"/>
          </a:xfrm>
        </p:spPr>
        <p:txBody>
          <a:bodyPr>
            <a:noAutofit/>
          </a:bodyPr>
          <a:lstStyle/>
          <a:p>
            <a:pPr algn="ctr"/>
            <a:r>
              <a:rPr lang="en-US" sz="4400" dirty="0">
                <a:solidFill>
                  <a:srgbClr val="FF0000"/>
                </a:solidFill>
              </a:rPr>
              <a:t>Is TDS required to be deducted on Import Payments?</a:t>
            </a:r>
          </a:p>
        </p:txBody>
      </p:sp>
      <p:pic>
        <p:nvPicPr>
          <p:cNvPr id="68610" name="Picture 2" descr="http://en.hdyo.org/assets/ask-question-1-ff9bc6fa5eaa0d7667ae7a5a4c61330c.jpg"/>
          <p:cNvPicPr>
            <a:picLocks noChangeAspect="1" noChangeArrowheads="1"/>
          </p:cNvPicPr>
          <p:nvPr/>
        </p:nvPicPr>
        <p:blipFill>
          <a:blip r:embed="rId2"/>
          <a:srcRect/>
          <a:stretch>
            <a:fillRect/>
          </a:stretch>
        </p:blipFill>
        <p:spPr bwMode="auto">
          <a:xfrm>
            <a:off x="2286000" y="2590800"/>
            <a:ext cx="4953000" cy="3744468"/>
          </a:xfrm>
          <a:prstGeom prst="rect">
            <a:avLst/>
          </a:prstGeom>
          <a:noFill/>
        </p:spPr>
      </p:pic>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8273988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 Payments</a:t>
            </a:r>
          </a:p>
        </p:txBody>
      </p:sp>
      <p:graphicFrame>
        <p:nvGraphicFramePr>
          <p:cNvPr id="8" name="Content Placeholder 7"/>
          <p:cNvGraphicFramePr>
            <a:graphicFrameLocks noGrp="1"/>
          </p:cNvGraphicFramePr>
          <p:nvPr>
            <p:ph sz="quarter" idx="1"/>
          </p:nvPr>
        </p:nvGraphicFramePr>
        <p:xfrm>
          <a:off x="457200" y="1143000"/>
          <a:ext cx="81534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p:cNvSpPr>
            <a:spLocks noGrp="1"/>
          </p:cNvSpPr>
          <p:nvPr>
            <p:ph type="sldNum" sz="quarter" idx="12"/>
          </p:nvPr>
        </p:nvSpPr>
        <p:spPr>
          <a:xfrm>
            <a:off x="612648" y="6356350"/>
            <a:ext cx="1981200" cy="365760"/>
          </a:xfrm>
        </p:spPr>
        <p:txBody>
          <a:bodyPr/>
          <a:lstStyle/>
          <a:p>
            <a:pPr>
              <a:defRPr/>
            </a:pPr>
            <a:fld id="{AC50E611-8DB0-477E-AF0E-EC3E31D555FA}" type="slidenum">
              <a:rPr lang="en-US" altLang="en-US"/>
              <a:pPr>
                <a:defRPr/>
              </a:pPr>
              <a:t>31</a:t>
            </a:fld>
            <a:endParaRPr lang="en-US" altLang="en-US" dirty="0"/>
          </a:p>
        </p:txBody>
      </p:sp>
      <p:sp>
        <p:nvSpPr>
          <p:cNvPr id="5" name="Rectangle 4"/>
          <p:cNvSpPr/>
          <p:nvPr/>
        </p:nvSpPr>
        <p:spPr>
          <a:xfrm>
            <a:off x="1285852" y="6478809"/>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Liasion</a:t>
            </a:r>
            <a:r>
              <a:rPr lang="en-US" dirty="0"/>
              <a:t> Office</a:t>
            </a:r>
          </a:p>
        </p:txBody>
      </p:sp>
      <p:graphicFrame>
        <p:nvGraphicFramePr>
          <p:cNvPr id="4" name="Content Placehold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Overseas Commission to NR Agent</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202217425"/>
              </p:ext>
            </p:extLst>
          </p:nvPr>
        </p:nvGraphicFramePr>
        <p:xfrm>
          <a:off x="457200" y="1539240"/>
          <a:ext cx="86868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a:xfrm>
            <a:off x="612648" y="6356350"/>
            <a:ext cx="1981200" cy="365760"/>
          </a:xfrm>
        </p:spPr>
        <p:txBody>
          <a:bodyPr/>
          <a:lstStyle/>
          <a:p>
            <a:pPr>
              <a:defRPr/>
            </a:pPr>
            <a:fld id="{AC50E611-8DB0-477E-AF0E-EC3E31D555FA}" type="slidenum">
              <a:rPr lang="en-US" altLang="en-US"/>
              <a:pPr>
                <a:defRPr/>
              </a:pPr>
              <a:t>33</a:t>
            </a:fld>
            <a:endParaRPr lang="en-US" altLang="en-US" dirty="0"/>
          </a:p>
        </p:txBody>
      </p:sp>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E757A26D-7C87-48C8-95AE-BF13C4E1FEDA}" type="slidenum">
              <a:rPr lang="en-US" altLang="en-US"/>
              <a:pPr>
                <a:defRPr/>
              </a:pPr>
              <a:t>34</a:t>
            </a:fld>
            <a:endParaRPr lang="en-US" altLang="en-US"/>
          </a:p>
        </p:txBody>
      </p:sp>
      <p:sp>
        <p:nvSpPr>
          <p:cNvPr id="6148" name="Rectangle 2"/>
          <p:cNvSpPr>
            <a:spLocks noGrp="1" noChangeArrowheads="1"/>
          </p:cNvSpPr>
          <p:nvPr>
            <p:ph type="title"/>
          </p:nvPr>
        </p:nvSpPr>
        <p:spPr>
          <a:xfrm>
            <a:off x="457200" y="228600"/>
            <a:ext cx="8229600" cy="990600"/>
          </a:xfrm>
        </p:spPr>
        <p:txBody>
          <a:bodyPr>
            <a:noAutofit/>
          </a:bodyPr>
          <a:lstStyle/>
          <a:p>
            <a:pPr eaLnBrk="1" hangingPunct="1"/>
            <a:r>
              <a:rPr lang="en-US" sz="2800" b="1" dirty="0"/>
              <a:t>Explanation to S.9(1)(v), (vi) &amp;(vii)</a:t>
            </a:r>
            <a:br>
              <a:rPr lang="en-US" sz="2800" b="1" dirty="0"/>
            </a:br>
            <a:r>
              <a:rPr lang="en-US" sz="2800" b="1" dirty="0"/>
              <a:t>Interest, Royalty, FTS </a:t>
            </a:r>
          </a:p>
        </p:txBody>
      </p:sp>
      <p:graphicFrame>
        <p:nvGraphicFramePr>
          <p:cNvPr id="2" name="Diagram 1"/>
          <p:cNvGraphicFramePr/>
          <p:nvPr>
            <p:extLst>
              <p:ext uri="{D42A27DB-BD31-4B8C-83A1-F6EECF244321}">
                <p14:modId xmlns:p14="http://schemas.microsoft.com/office/powerpoint/2010/main" val="3586308564"/>
              </p:ext>
            </p:extLst>
          </p:nvPr>
        </p:nvGraphicFramePr>
        <p:xfrm>
          <a:off x="457200" y="138684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a:t>Case Studies</a:t>
            </a:r>
          </a:p>
        </p:txBody>
      </p:sp>
      <p:sp>
        <p:nvSpPr>
          <p:cNvPr id="3" name="Rectangle 2"/>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457200" y="228600"/>
            <a:ext cx="8229600" cy="990600"/>
          </a:xfrm>
        </p:spPr>
        <p:txBody>
          <a:bodyPr>
            <a:normAutofit/>
          </a:bodyPr>
          <a:lstStyle/>
          <a:p>
            <a:pPr eaLnBrk="1" hangingPunct="1"/>
            <a:r>
              <a:rPr lang="en-US" sz="4000" b="1" dirty="0">
                <a:latin typeface="Times New Roman" pitchFamily="18" charset="0"/>
              </a:rPr>
              <a:t>Interest</a:t>
            </a:r>
          </a:p>
        </p:txBody>
      </p:sp>
      <p:graphicFrame>
        <p:nvGraphicFramePr>
          <p:cNvPr id="2" name="Diagram 1"/>
          <p:cNvGraphicFramePr/>
          <p:nvPr/>
        </p:nvGraphicFramePr>
        <p:xfrm>
          <a:off x="457200" y="138684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E757A26D-7C87-48C8-95AE-BF13C4E1FEDA}" type="slidenum">
              <a:rPr lang="en-US" altLang="en-US"/>
              <a:pPr>
                <a:defRPr/>
              </a:pPr>
              <a:t>37</a:t>
            </a:fld>
            <a:endParaRPr lang="en-US" altLang="en-US"/>
          </a:p>
        </p:txBody>
      </p:sp>
      <p:sp>
        <p:nvSpPr>
          <p:cNvPr id="6148" name="Rectangle 2"/>
          <p:cNvSpPr>
            <a:spLocks noGrp="1" noChangeArrowheads="1"/>
          </p:cNvSpPr>
          <p:nvPr>
            <p:ph type="title"/>
          </p:nvPr>
        </p:nvSpPr>
        <p:spPr>
          <a:xfrm>
            <a:off x="457200" y="228600"/>
            <a:ext cx="8229600" cy="990600"/>
          </a:xfrm>
        </p:spPr>
        <p:txBody>
          <a:bodyPr>
            <a:normAutofit/>
          </a:bodyPr>
          <a:lstStyle/>
          <a:p>
            <a:pPr eaLnBrk="1" hangingPunct="1"/>
            <a:r>
              <a:rPr lang="en-US" sz="4000" b="1" dirty="0">
                <a:latin typeface="Times New Roman" pitchFamily="18" charset="0"/>
              </a:rPr>
              <a:t>Royalty</a:t>
            </a:r>
          </a:p>
        </p:txBody>
      </p:sp>
      <p:graphicFrame>
        <p:nvGraphicFramePr>
          <p:cNvPr id="2" name="Diagram 1"/>
          <p:cNvGraphicFramePr/>
          <p:nvPr>
            <p:extLst>
              <p:ext uri="{D42A27DB-BD31-4B8C-83A1-F6EECF244321}">
                <p14:modId xmlns:p14="http://schemas.microsoft.com/office/powerpoint/2010/main" val="2402775936"/>
              </p:ext>
            </p:extLst>
          </p:nvPr>
        </p:nvGraphicFramePr>
        <p:xfrm>
          <a:off x="457200" y="138684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E1960-2D1A-4099-ADD1-00BCC81A20CD}"/>
              </a:ext>
            </a:extLst>
          </p:cNvPr>
          <p:cNvSpPr>
            <a:spLocks noGrp="1"/>
          </p:cNvSpPr>
          <p:nvPr>
            <p:ph type="title"/>
          </p:nvPr>
        </p:nvSpPr>
        <p:spPr/>
        <p:txBody>
          <a:bodyPr/>
          <a:lstStyle/>
          <a:p>
            <a:r>
              <a:rPr lang="en-US" dirty="0"/>
              <a:t>Software</a:t>
            </a:r>
            <a:endParaRPr lang="en-IN" dirty="0"/>
          </a:p>
        </p:txBody>
      </p:sp>
      <p:graphicFrame>
        <p:nvGraphicFramePr>
          <p:cNvPr id="4" name="Content Placeholder 3">
            <a:extLst>
              <a:ext uri="{FF2B5EF4-FFF2-40B4-BE49-F238E27FC236}">
                <a16:creationId xmlns:a16="http://schemas.microsoft.com/office/drawing/2014/main" id="{59EB8E99-3645-4F26-965F-981E8C0FE2E2}"/>
              </a:ext>
            </a:extLst>
          </p:cNvPr>
          <p:cNvGraphicFramePr>
            <a:graphicFrameLocks noGrp="1"/>
          </p:cNvGraphicFramePr>
          <p:nvPr>
            <p:ph sz="quarter" idx="1"/>
            <p:extLst>
              <p:ext uri="{D42A27DB-BD31-4B8C-83A1-F6EECF244321}">
                <p14:modId xmlns:p14="http://schemas.microsoft.com/office/powerpoint/2010/main" val="2453279805"/>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55503479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1218511-4E49-472C-BCE0-22BA262C971F}"/>
              </a:ext>
            </a:extLst>
          </p:cNvPr>
          <p:cNvGraphicFramePr>
            <a:graphicFrameLocks noGrp="1"/>
          </p:cNvGraphicFramePr>
          <p:nvPr>
            <p:ph sz="quarter" idx="1"/>
            <p:extLst>
              <p:ext uri="{D42A27DB-BD31-4B8C-83A1-F6EECF244321}">
                <p14:modId xmlns:p14="http://schemas.microsoft.com/office/powerpoint/2010/main" val="1887048381"/>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560423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Remittance Procedure as per RBI</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945829893"/>
              </p:ext>
            </p:extLst>
          </p:nvPr>
        </p:nvGraphicFramePr>
        <p:xfrm>
          <a:off x="457200" y="153924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a:xfrm>
            <a:off x="612648" y="6356350"/>
            <a:ext cx="1981200" cy="365760"/>
          </a:xfrm>
        </p:spPr>
        <p:txBody>
          <a:bodyPr/>
          <a:lstStyle/>
          <a:p>
            <a:pPr>
              <a:defRPr/>
            </a:pPr>
            <a:fld id="{AC50E611-8DB0-477E-AF0E-EC3E31D555FA}" type="slidenum">
              <a:rPr lang="en-US" altLang="en-US"/>
              <a:pPr>
                <a:defRPr/>
              </a:pPr>
              <a:t>4</a:t>
            </a:fld>
            <a:endParaRPr lang="en-US" altLang="en-US" dirty="0"/>
          </a:p>
        </p:txBody>
      </p:sp>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3362468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E757A26D-7C87-48C8-95AE-BF13C4E1FEDA}" type="slidenum">
              <a:rPr lang="en-US" altLang="en-US"/>
              <a:pPr>
                <a:defRPr/>
              </a:pPr>
              <a:t>40</a:t>
            </a:fld>
            <a:endParaRPr lang="en-US" altLang="en-US"/>
          </a:p>
        </p:txBody>
      </p:sp>
      <p:sp>
        <p:nvSpPr>
          <p:cNvPr id="6148" name="Rectangle 2"/>
          <p:cNvSpPr>
            <a:spLocks noGrp="1" noChangeArrowheads="1"/>
          </p:cNvSpPr>
          <p:nvPr>
            <p:ph type="title"/>
          </p:nvPr>
        </p:nvSpPr>
        <p:spPr>
          <a:xfrm>
            <a:off x="457200" y="228600"/>
            <a:ext cx="8229600" cy="990600"/>
          </a:xfrm>
        </p:spPr>
        <p:txBody>
          <a:bodyPr>
            <a:normAutofit/>
          </a:bodyPr>
          <a:lstStyle/>
          <a:p>
            <a:pPr eaLnBrk="1" hangingPunct="1"/>
            <a:r>
              <a:rPr lang="en-US" sz="4000" b="1" dirty="0"/>
              <a:t>Fees for Technical Services</a:t>
            </a:r>
          </a:p>
        </p:txBody>
      </p:sp>
      <p:graphicFrame>
        <p:nvGraphicFramePr>
          <p:cNvPr id="2" name="Diagram 1"/>
          <p:cNvGraphicFramePr/>
          <p:nvPr>
            <p:extLst>
              <p:ext uri="{D42A27DB-BD31-4B8C-83A1-F6EECF244321}">
                <p14:modId xmlns:p14="http://schemas.microsoft.com/office/powerpoint/2010/main" val="1252217429"/>
              </p:ext>
            </p:extLst>
          </p:nvPr>
        </p:nvGraphicFramePr>
        <p:xfrm>
          <a:off x="457200" y="138684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E757A26D-7C87-48C8-95AE-BF13C4E1FEDA}" type="slidenum">
              <a:rPr lang="en-US" altLang="en-US"/>
              <a:pPr>
                <a:defRPr/>
              </a:pPr>
              <a:t>41</a:t>
            </a:fld>
            <a:endParaRPr lang="en-US" altLang="en-US"/>
          </a:p>
        </p:txBody>
      </p:sp>
      <p:sp>
        <p:nvSpPr>
          <p:cNvPr id="6148" name="Rectangle 2"/>
          <p:cNvSpPr>
            <a:spLocks noGrp="1" noChangeArrowheads="1"/>
          </p:cNvSpPr>
          <p:nvPr>
            <p:ph type="title"/>
          </p:nvPr>
        </p:nvSpPr>
        <p:spPr>
          <a:xfrm>
            <a:off x="457200" y="228600"/>
            <a:ext cx="8229600" cy="990600"/>
          </a:xfrm>
        </p:spPr>
        <p:txBody>
          <a:bodyPr>
            <a:normAutofit/>
          </a:bodyPr>
          <a:lstStyle/>
          <a:p>
            <a:pPr eaLnBrk="1" hangingPunct="1"/>
            <a:r>
              <a:rPr lang="en-US" sz="4000" b="1" dirty="0"/>
              <a:t>Fees for Technical Services</a:t>
            </a:r>
          </a:p>
        </p:txBody>
      </p:sp>
      <p:graphicFrame>
        <p:nvGraphicFramePr>
          <p:cNvPr id="2" name="Diagram 1"/>
          <p:cNvGraphicFramePr/>
          <p:nvPr>
            <p:extLst>
              <p:ext uri="{D42A27DB-BD31-4B8C-83A1-F6EECF244321}">
                <p14:modId xmlns:p14="http://schemas.microsoft.com/office/powerpoint/2010/main" val="1904986872"/>
              </p:ext>
            </p:extLst>
          </p:nvPr>
        </p:nvGraphicFramePr>
        <p:xfrm>
          <a:off x="457200" y="1386840"/>
          <a:ext cx="84582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606B-3A8D-25E6-7826-A46CC00D5376}"/>
              </a:ext>
            </a:extLst>
          </p:cNvPr>
          <p:cNvSpPr>
            <a:spLocks noGrp="1"/>
          </p:cNvSpPr>
          <p:nvPr>
            <p:ph type="title"/>
          </p:nvPr>
        </p:nvSpPr>
        <p:spPr/>
        <p:txBody>
          <a:bodyPr/>
          <a:lstStyle/>
          <a:p>
            <a:r>
              <a:rPr lang="en-US" dirty="0"/>
              <a:t>Exception to FTS</a:t>
            </a:r>
          </a:p>
        </p:txBody>
      </p:sp>
      <p:sp>
        <p:nvSpPr>
          <p:cNvPr id="3" name="Content Placeholder 2">
            <a:extLst>
              <a:ext uri="{FF2B5EF4-FFF2-40B4-BE49-F238E27FC236}">
                <a16:creationId xmlns:a16="http://schemas.microsoft.com/office/drawing/2014/main" id="{05B8C33F-0840-9B4D-7C86-2656B25DD6AF}"/>
              </a:ext>
            </a:extLst>
          </p:cNvPr>
          <p:cNvSpPr>
            <a:spLocks noGrp="1"/>
          </p:cNvSpPr>
          <p:nvPr>
            <p:ph sz="quarter" idx="1"/>
          </p:nvPr>
        </p:nvSpPr>
        <p:spPr/>
        <p:txBody>
          <a:bodyPr>
            <a:normAutofit fontScale="92500" lnSpcReduction="20000"/>
          </a:bodyPr>
          <a:lstStyle/>
          <a:p>
            <a:pPr algn="just"/>
            <a:r>
              <a:rPr lang="en-US" b="0" i="0" dirty="0">
                <a:solidFill>
                  <a:srgbClr val="222222"/>
                </a:solidFill>
                <a:effectLst/>
                <a:latin typeface="Arial" panose="020B0604020202020204" pitchFamily="34" charset="0"/>
              </a:rPr>
              <a:t>Section 9(1)(vii) dealing with fees for technical services provide that any technical service availed for earning any income from source outside India is not taxable however it is a dispute that services in respect of export of goods would qualify under the said exemption or not. The question as to whether export sale would constitute </a:t>
            </a:r>
            <a:r>
              <a:rPr lang="en-US" b="1" i="0" u="sng" dirty="0">
                <a:solidFill>
                  <a:srgbClr val="222222"/>
                </a:solidFill>
                <a:effectLst/>
                <a:latin typeface="Arial" panose="020B0604020202020204" pitchFamily="34" charset="0"/>
              </a:rPr>
              <a:t>source outside India or not</a:t>
            </a:r>
            <a:r>
              <a:rPr lang="en-US" b="0" i="0" dirty="0">
                <a:solidFill>
                  <a:srgbClr val="222222"/>
                </a:solidFill>
                <a:effectLst/>
                <a:latin typeface="Arial" panose="020B0604020202020204" pitchFamily="34" charset="0"/>
              </a:rPr>
              <a:t> has been decided in </a:t>
            </a:r>
            <a:r>
              <a:rPr lang="en-US" b="0" i="0" dirty="0" err="1">
                <a:solidFill>
                  <a:srgbClr val="222222"/>
                </a:solidFill>
                <a:effectLst/>
                <a:latin typeface="Arial" panose="020B0604020202020204" pitchFamily="34" charset="0"/>
              </a:rPr>
              <a:t>favour</a:t>
            </a:r>
            <a:r>
              <a:rPr lang="en-US" b="0" i="0" dirty="0">
                <a:solidFill>
                  <a:srgbClr val="222222"/>
                </a:solidFill>
                <a:effectLst/>
                <a:latin typeface="Arial" panose="020B0604020202020204" pitchFamily="34" charset="0"/>
              </a:rPr>
              <a:t> by </a:t>
            </a:r>
            <a:r>
              <a:rPr lang="en-US" b="1" i="0" dirty="0">
                <a:solidFill>
                  <a:srgbClr val="222222"/>
                </a:solidFill>
                <a:effectLst/>
                <a:latin typeface="Arial" panose="020B0604020202020204" pitchFamily="34" charset="0"/>
              </a:rPr>
              <a:t>CIT v. </a:t>
            </a:r>
            <a:r>
              <a:rPr lang="en-US" b="1" i="0" dirty="0" err="1">
                <a:solidFill>
                  <a:srgbClr val="222222"/>
                </a:solidFill>
                <a:effectLst/>
                <a:latin typeface="Arial" panose="020B0604020202020204" pitchFamily="34" charset="0"/>
              </a:rPr>
              <a:t>Aktiengesellschaft</a:t>
            </a:r>
            <a:r>
              <a:rPr lang="en-US" b="1" i="0" dirty="0">
                <a:solidFill>
                  <a:srgbClr val="222222"/>
                </a:solidFill>
                <a:effectLst/>
                <a:latin typeface="Arial" panose="020B0604020202020204" pitchFamily="34" charset="0"/>
              </a:rPr>
              <a:t> </a:t>
            </a:r>
            <a:r>
              <a:rPr lang="en-US" b="1" i="0" dirty="0" err="1">
                <a:solidFill>
                  <a:srgbClr val="222222"/>
                </a:solidFill>
                <a:effectLst/>
                <a:latin typeface="Arial" panose="020B0604020202020204" pitchFamily="34" charset="0"/>
              </a:rPr>
              <a:t>Kuhnle</a:t>
            </a:r>
            <a:r>
              <a:rPr lang="en-US" b="1" i="0" dirty="0">
                <a:solidFill>
                  <a:srgbClr val="222222"/>
                </a:solidFill>
                <a:effectLst/>
                <a:latin typeface="Arial" panose="020B0604020202020204" pitchFamily="34" charset="0"/>
              </a:rPr>
              <a:t> Kopp &amp; </a:t>
            </a:r>
            <a:r>
              <a:rPr lang="en-US" b="1" i="0" dirty="0" err="1">
                <a:solidFill>
                  <a:srgbClr val="222222"/>
                </a:solidFill>
                <a:effectLst/>
                <a:latin typeface="Arial" panose="020B0604020202020204" pitchFamily="34" charset="0"/>
              </a:rPr>
              <a:t>Kausch</a:t>
            </a:r>
            <a:r>
              <a:rPr lang="en-US" b="1" i="0" dirty="0">
                <a:solidFill>
                  <a:srgbClr val="222222"/>
                </a:solidFill>
                <a:effectLst/>
                <a:latin typeface="Arial" panose="020B0604020202020204" pitchFamily="34" charset="0"/>
              </a:rPr>
              <a:t> W. Germany By BHEL,</a:t>
            </a:r>
            <a:r>
              <a:rPr lang="en-US" b="0" i="0" dirty="0">
                <a:solidFill>
                  <a:srgbClr val="222222"/>
                </a:solidFill>
                <a:effectLst/>
                <a:latin typeface="Arial" panose="020B0604020202020204" pitchFamily="34" charset="0"/>
              </a:rPr>
              <a:t> (2003) 262 ITR 513 however a negative view is taken by Delhi High Court in case of </a:t>
            </a:r>
            <a:r>
              <a:rPr lang="en-US" b="1" i="0" dirty="0">
                <a:solidFill>
                  <a:srgbClr val="222222"/>
                </a:solidFill>
                <a:effectLst/>
                <a:latin typeface="Arial" panose="020B0604020202020204" pitchFamily="34" charset="0"/>
              </a:rPr>
              <a:t>CIT vs. Havells India Ltd</a:t>
            </a:r>
            <a:r>
              <a:rPr lang="en-US" b="0" i="0" dirty="0">
                <a:solidFill>
                  <a:srgbClr val="222222"/>
                </a:solidFill>
                <a:effectLst/>
                <a:latin typeface="Arial" panose="020B0604020202020204" pitchFamily="34" charset="0"/>
              </a:rPr>
              <a:t> is creating a controversy. It is suggested to bring a clarification to consider export sales as a source outside India so that the exemption intended for such cases is availed in such genuine case from purview of fees for technical services.</a:t>
            </a:r>
            <a:endParaRPr lang="en-US" dirty="0"/>
          </a:p>
        </p:txBody>
      </p:sp>
    </p:spTree>
    <p:extLst>
      <p:ext uri="{BB962C8B-B14F-4D97-AF65-F5344CB8AC3E}">
        <p14:creationId xmlns:p14="http://schemas.microsoft.com/office/powerpoint/2010/main" val="42616206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3CDF0-919B-40C1-BD83-9856EFAC7DC4}"/>
              </a:ext>
            </a:extLst>
          </p:cNvPr>
          <p:cNvSpPr>
            <a:spLocks noGrp="1"/>
          </p:cNvSpPr>
          <p:nvPr>
            <p:ph type="title"/>
          </p:nvPr>
        </p:nvSpPr>
        <p:spPr/>
        <p:txBody>
          <a:bodyPr/>
          <a:lstStyle/>
          <a:p>
            <a:r>
              <a:rPr lang="en-US" dirty="0"/>
              <a:t>E Commerce payments</a:t>
            </a:r>
            <a:endParaRPr lang="en-IN" dirty="0"/>
          </a:p>
        </p:txBody>
      </p:sp>
      <p:graphicFrame>
        <p:nvGraphicFramePr>
          <p:cNvPr id="4" name="Content Placeholder 3">
            <a:extLst>
              <a:ext uri="{FF2B5EF4-FFF2-40B4-BE49-F238E27FC236}">
                <a16:creationId xmlns:a16="http://schemas.microsoft.com/office/drawing/2014/main" id="{2F331A9E-B754-4D96-9B8F-ADAF69271600}"/>
              </a:ext>
            </a:extLst>
          </p:cNvPr>
          <p:cNvGraphicFramePr>
            <a:graphicFrameLocks noGrp="1"/>
          </p:cNvGraphicFramePr>
          <p:nvPr>
            <p:ph sz="quarter" idx="1"/>
            <p:extLst>
              <p:ext uri="{D42A27DB-BD31-4B8C-83A1-F6EECF244321}">
                <p14:modId xmlns:p14="http://schemas.microsoft.com/office/powerpoint/2010/main" val="1413289147"/>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5128691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BAA6EE-6CEC-4773-936A-FA12832FB348}"/>
              </a:ext>
            </a:extLst>
          </p:cNvPr>
          <p:cNvSpPr>
            <a:spLocks noGrp="1"/>
          </p:cNvSpPr>
          <p:nvPr>
            <p:ph type="title"/>
          </p:nvPr>
        </p:nvSpPr>
        <p:spPr/>
        <p:txBody>
          <a:bodyPr/>
          <a:lstStyle/>
          <a:p>
            <a:r>
              <a:rPr lang="en-US" dirty="0"/>
              <a:t>Remuneration to NR partners</a:t>
            </a:r>
            <a:endParaRPr lang="en-IN" dirty="0"/>
          </a:p>
        </p:txBody>
      </p:sp>
      <p:graphicFrame>
        <p:nvGraphicFramePr>
          <p:cNvPr id="4" name="Content Placeholder 3">
            <a:extLst>
              <a:ext uri="{FF2B5EF4-FFF2-40B4-BE49-F238E27FC236}">
                <a16:creationId xmlns:a16="http://schemas.microsoft.com/office/drawing/2014/main" id="{4890FDD8-9A24-4D79-AB1B-137D01D6A367}"/>
              </a:ext>
            </a:extLst>
          </p:cNvPr>
          <p:cNvGraphicFramePr>
            <a:graphicFrameLocks noGrp="1"/>
          </p:cNvGraphicFramePr>
          <p:nvPr>
            <p:ph sz="quarter" idx="1"/>
            <p:extLst>
              <p:ext uri="{D42A27DB-BD31-4B8C-83A1-F6EECF244321}">
                <p14:modId xmlns:p14="http://schemas.microsoft.com/office/powerpoint/2010/main" val="2063603350"/>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3279157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F2A11-1AEB-404A-B957-3319C53A852C}"/>
              </a:ext>
            </a:extLst>
          </p:cNvPr>
          <p:cNvSpPr>
            <a:spLocks noGrp="1"/>
          </p:cNvSpPr>
          <p:nvPr>
            <p:ph type="title"/>
          </p:nvPr>
        </p:nvSpPr>
        <p:spPr/>
        <p:txBody>
          <a:bodyPr/>
          <a:lstStyle/>
          <a:p>
            <a:r>
              <a:rPr lang="en-US" dirty="0"/>
              <a:t>DTAA “Amount paid”</a:t>
            </a:r>
            <a:endParaRPr lang="en-IN" dirty="0"/>
          </a:p>
        </p:txBody>
      </p:sp>
      <p:graphicFrame>
        <p:nvGraphicFramePr>
          <p:cNvPr id="4" name="Content Placeholder 3">
            <a:extLst>
              <a:ext uri="{FF2B5EF4-FFF2-40B4-BE49-F238E27FC236}">
                <a16:creationId xmlns:a16="http://schemas.microsoft.com/office/drawing/2014/main" id="{6AC6D4F4-026F-49AA-BD34-A062B70D7E94}"/>
              </a:ext>
            </a:extLst>
          </p:cNvPr>
          <p:cNvGraphicFramePr>
            <a:graphicFrameLocks noGrp="1"/>
          </p:cNvGraphicFramePr>
          <p:nvPr>
            <p:ph sz="quarter" idx="1"/>
            <p:extLst>
              <p:ext uri="{D42A27DB-BD31-4B8C-83A1-F6EECF244321}">
                <p14:modId xmlns:p14="http://schemas.microsoft.com/office/powerpoint/2010/main" val="4200727740"/>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6697480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p:txBody>
          <a:bodyPr>
            <a:normAutofit/>
          </a:bodyPr>
          <a:lstStyle/>
          <a:p>
            <a:pPr eaLnBrk="1" hangingPunct="1"/>
            <a:r>
              <a:rPr lang="en-US" sz="4000" b="1" dirty="0">
                <a:latin typeface="Times New Roman" pitchFamily="18" charset="0"/>
              </a:rPr>
              <a:t>Golden Rules (as per ACT)</a:t>
            </a:r>
          </a:p>
        </p:txBody>
      </p:sp>
      <p:sp>
        <p:nvSpPr>
          <p:cNvPr id="5" name="Slide Number Placeholder 5"/>
          <p:cNvSpPr>
            <a:spLocks noGrp="1"/>
          </p:cNvSpPr>
          <p:nvPr>
            <p:ph type="sldNum" sz="quarter" idx="12"/>
          </p:nvPr>
        </p:nvSpPr>
        <p:spPr/>
        <p:txBody>
          <a:bodyPr/>
          <a:lstStyle/>
          <a:p>
            <a:pPr>
              <a:defRPr/>
            </a:pPr>
            <a:fld id="{E757A26D-7C87-48C8-95AE-BF13C4E1FEDA}" type="slidenum">
              <a:rPr lang="en-US" altLang="en-US"/>
              <a:pPr>
                <a:defRPr/>
              </a:pPr>
              <a:t>47</a:t>
            </a:fld>
            <a:endParaRPr lang="en-US" altLang="en-US"/>
          </a:p>
        </p:txBody>
      </p:sp>
      <p:sp>
        <p:nvSpPr>
          <p:cNvPr id="11" name="Content Placeholder 10"/>
          <p:cNvSpPr>
            <a:spLocks noGrp="1"/>
          </p:cNvSpPr>
          <p:nvPr>
            <p:ph sz="quarter" idx="1"/>
          </p:nvPr>
        </p:nvSpPr>
        <p:spPr/>
        <p:txBody>
          <a:bodyPr/>
          <a:lstStyle/>
          <a:p>
            <a:endParaRPr lang="en-US"/>
          </a:p>
          <a:p>
            <a:r>
              <a:rPr lang="en-US" dirty="0"/>
              <a:t>Income Received in India – Taxable</a:t>
            </a:r>
          </a:p>
          <a:p>
            <a:r>
              <a:rPr lang="en-US" dirty="0"/>
              <a:t>Income Accrued in India - Taxable</a:t>
            </a:r>
          </a:p>
        </p:txBody>
      </p:sp>
      <p:graphicFrame>
        <p:nvGraphicFramePr>
          <p:cNvPr id="10" name="Table 9"/>
          <p:cNvGraphicFramePr>
            <a:graphicFrameLocks noGrp="1"/>
          </p:cNvGraphicFramePr>
          <p:nvPr/>
        </p:nvGraphicFramePr>
        <p:xfrm>
          <a:off x="914400" y="2951480"/>
          <a:ext cx="6096000" cy="2763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t>Nature of Remittance</a:t>
                      </a:r>
                    </a:p>
                  </a:txBody>
                  <a:tcPr/>
                </a:tc>
                <a:tc>
                  <a:txBody>
                    <a:bodyPr/>
                    <a:lstStyle/>
                    <a:p>
                      <a:r>
                        <a:rPr lang="en-US" dirty="0"/>
                        <a:t>TAXABILITY</a:t>
                      </a:r>
                    </a:p>
                  </a:txBody>
                  <a:tcPr/>
                </a:tc>
                <a:extLst>
                  <a:ext uri="{0D108BD9-81ED-4DB2-BD59-A6C34878D82A}">
                    <a16:rowId xmlns:a16="http://schemas.microsoft.com/office/drawing/2014/main" val="10000"/>
                  </a:ext>
                </a:extLst>
              </a:tr>
              <a:tr h="370840">
                <a:tc>
                  <a:txBody>
                    <a:bodyPr/>
                    <a:lstStyle/>
                    <a:p>
                      <a:r>
                        <a:rPr lang="en-US" dirty="0"/>
                        <a:t>BUSINESS INCOME </a:t>
                      </a:r>
                    </a:p>
                  </a:txBody>
                  <a:tcPr/>
                </a:tc>
                <a:tc>
                  <a:txBody>
                    <a:bodyPr/>
                    <a:lstStyle/>
                    <a:p>
                      <a:r>
                        <a:rPr lang="en-US" dirty="0"/>
                        <a:t>PE</a:t>
                      </a:r>
                      <a:r>
                        <a:rPr lang="en-US" baseline="0" dirty="0"/>
                        <a:t> MUST</a:t>
                      </a:r>
                    </a:p>
                  </a:txBody>
                  <a:tcPr/>
                </a:tc>
                <a:extLst>
                  <a:ext uri="{0D108BD9-81ED-4DB2-BD59-A6C34878D82A}">
                    <a16:rowId xmlns:a16="http://schemas.microsoft.com/office/drawing/2014/main" val="10001"/>
                  </a:ext>
                </a:extLst>
              </a:tr>
              <a:tr h="370840">
                <a:tc>
                  <a:txBody>
                    <a:bodyPr/>
                    <a:lstStyle/>
                    <a:p>
                      <a:r>
                        <a:rPr lang="en-US" dirty="0"/>
                        <a:t>INTEREST</a:t>
                      </a:r>
                    </a:p>
                  </a:txBody>
                  <a:tcPr/>
                </a:tc>
                <a:tc>
                  <a:txBody>
                    <a:bodyPr/>
                    <a:lstStyle/>
                    <a:p>
                      <a:r>
                        <a:rPr lang="en-US" dirty="0"/>
                        <a:t>PE IRRELEVENT</a:t>
                      </a:r>
                    </a:p>
                  </a:txBody>
                  <a:tcPr/>
                </a:tc>
                <a:extLst>
                  <a:ext uri="{0D108BD9-81ED-4DB2-BD59-A6C34878D82A}">
                    <a16:rowId xmlns:a16="http://schemas.microsoft.com/office/drawing/2014/main" val="10002"/>
                  </a:ext>
                </a:extLst>
              </a:tr>
              <a:tr h="370840">
                <a:tc>
                  <a:txBody>
                    <a:bodyPr/>
                    <a:lstStyle/>
                    <a:p>
                      <a:r>
                        <a:rPr lang="en-US" dirty="0"/>
                        <a:t>ROYALTY</a:t>
                      </a:r>
                    </a:p>
                  </a:txBody>
                  <a:tcPr/>
                </a:tc>
                <a:tc>
                  <a:txBody>
                    <a:bodyPr/>
                    <a:lstStyle/>
                    <a:p>
                      <a:r>
                        <a:rPr lang="en-US" dirty="0"/>
                        <a:t>PE IRRELEVENT</a:t>
                      </a:r>
                    </a:p>
                  </a:txBody>
                  <a:tcPr/>
                </a:tc>
                <a:extLst>
                  <a:ext uri="{0D108BD9-81ED-4DB2-BD59-A6C34878D82A}">
                    <a16:rowId xmlns:a16="http://schemas.microsoft.com/office/drawing/2014/main" val="10003"/>
                  </a:ext>
                </a:extLst>
              </a:tr>
              <a:tr h="370840">
                <a:tc>
                  <a:txBody>
                    <a:bodyPr/>
                    <a:lstStyle/>
                    <a:p>
                      <a:r>
                        <a:rPr lang="en-US" dirty="0"/>
                        <a:t>FEES</a:t>
                      </a:r>
                      <a:r>
                        <a:rPr lang="en-US" baseline="0" dirty="0"/>
                        <a:t> FOR TECHNICAL SERVICES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PE IRRELEVENT</a:t>
                      </a:r>
                    </a:p>
                    <a:p>
                      <a:endParaRPr lang="en-US" dirty="0"/>
                    </a:p>
                  </a:txBody>
                  <a:tcPr/>
                </a:tc>
                <a:extLst>
                  <a:ext uri="{0D108BD9-81ED-4DB2-BD59-A6C34878D82A}">
                    <a16:rowId xmlns:a16="http://schemas.microsoft.com/office/drawing/2014/main" val="10004"/>
                  </a:ext>
                </a:extLst>
              </a:tr>
              <a:tr h="370840">
                <a:tc>
                  <a:txBody>
                    <a:bodyPr/>
                    <a:lstStyle/>
                    <a:p>
                      <a:r>
                        <a:rPr lang="en-US" dirty="0"/>
                        <a:t>CAPITAL GAINS</a:t>
                      </a:r>
                    </a:p>
                  </a:txBody>
                  <a:tcPr/>
                </a:tc>
                <a:tc>
                  <a:txBody>
                    <a:bodyPr/>
                    <a:lstStyle/>
                    <a:p>
                      <a:r>
                        <a:rPr lang="en-US" dirty="0"/>
                        <a:t>ASSET OR BUSINESS IN INDIA</a:t>
                      </a:r>
                    </a:p>
                  </a:txBody>
                  <a:tcPr/>
                </a:tc>
                <a:extLst>
                  <a:ext uri="{0D108BD9-81ED-4DB2-BD59-A6C34878D82A}">
                    <a16:rowId xmlns:a16="http://schemas.microsoft.com/office/drawing/2014/main" val="10005"/>
                  </a:ext>
                </a:extLst>
              </a:tr>
            </a:tbl>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F68C5DD8-CC5F-4781-A71B-CF6F80D830A5}" type="slidenum">
              <a:rPr lang="en-US" altLang="en-US"/>
              <a:pPr>
                <a:defRPr/>
              </a:pPr>
              <a:t>48</a:t>
            </a:fld>
            <a:endParaRPr lang="en-US" altLang="en-US"/>
          </a:p>
        </p:txBody>
      </p:sp>
      <p:sp>
        <p:nvSpPr>
          <p:cNvPr id="23556" name="Rectangle 2"/>
          <p:cNvSpPr>
            <a:spLocks noGrp="1" noChangeArrowheads="1"/>
          </p:cNvSpPr>
          <p:nvPr>
            <p:ph type="title"/>
          </p:nvPr>
        </p:nvSpPr>
        <p:spPr/>
        <p:txBody>
          <a:bodyPr/>
          <a:lstStyle/>
          <a:p>
            <a:pPr eaLnBrk="1" hangingPunct="1"/>
            <a:r>
              <a:rPr lang="en-US" sz="4000" b="1" dirty="0">
                <a:solidFill>
                  <a:schemeClr val="accent1"/>
                </a:solidFill>
                <a:latin typeface="Times New Roman" pitchFamily="18" charset="0"/>
              </a:rPr>
              <a:t>C. A. Certificate</a:t>
            </a:r>
          </a:p>
        </p:txBody>
      </p:sp>
      <p:sp>
        <p:nvSpPr>
          <p:cNvPr id="23557" name="Rectangle 3"/>
          <p:cNvSpPr>
            <a:spLocks noGrp="1" noChangeArrowheads="1"/>
          </p:cNvSpPr>
          <p:nvPr>
            <p:ph type="body" idx="1"/>
          </p:nvPr>
        </p:nvSpPr>
        <p:spPr>
          <a:xfrm>
            <a:off x="457200" y="1463040"/>
            <a:ext cx="8229600" cy="4937760"/>
          </a:xfrm>
        </p:spPr>
        <p:txBody>
          <a:bodyPr/>
          <a:lstStyle/>
          <a:p>
            <a:pPr eaLnBrk="1" hangingPunct="1">
              <a:lnSpc>
                <a:spcPct val="80000"/>
              </a:lnSpc>
            </a:pPr>
            <a:r>
              <a:rPr lang="en-US" sz="2600" dirty="0">
                <a:latin typeface="Times New Roman" pitchFamily="18" charset="0"/>
              </a:rPr>
              <a:t>Reasoning for nil/lower deduction.</a:t>
            </a:r>
          </a:p>
          <a:p>
            <a:pPr eaLnBrk="1" hangingPunct="1">
              <a:lnSpc>
                <a:spcPct val="80000"/>
              </a:lnSpc>
            </a:pPr>
            <a:endParaRPr lang="en-US" sz="2600" dirty="0">
              <a:latin typeface="Times New Roman" pitchFamily="18" charset="0"/>
            </a:endParaRPr>
          </a:p>
          <a:p>
            <a:pPr eaLnBrk="1" hangingPunct="1">
              <a:lnSpc>
                <a:spcPct val="80000"/>
              </a:lnSpc>
            </a:pPr>
            <a:r>
              <a:rPr lang="en-US" sz="2600" dirty="0">
                <a:latin typeface="Times New Roman" pitchFamily="18" charset="0"/>
              </a:rPr>
              <a:t>Determination of residence for deduction</a:t>
            </a:r>
          </a:p>
          <a:p>
            <a:pPr eaLnBrk="1" hangingPunct="1">
              <a:lnSpc>
                <a:spcPct val="80000"/>
              </a:lnSpc>
            </a:pPr>
            <a:endParaRPr lang="en-US" sz="2600" dirty="0">
              <a:latin typeface="Times New Roman" pitchFamily="18" charset="0"/>
            </a:endParaRPr>
          </a:p>
          <a:p>
            <a:pPr eaLnBrk="1" hangingPunct="1">
              <a:lnSpc>
                <a:spcPct val="80000"/>
              </a:lnSpc>
            </a:pPr>
            <a:r>
              <a:rPr lang="en-US" sz="2600" b="1" u="sng" dirty="0">
                <a:latin typeface="Times New Roman" pitchFamily="18" charset="0"/>
              </a:rPr>
              <a:t>Precautions</a:t>
            </a:r>
          </a:p>
          <a:p>
            <a:pPr lvl="2" eaLnBrk="1" hangingPunct="1">
              <a:buClr>
                <a:schemeClr val="tx1"/>
              </a:buClr>
              <a:buFont typeface="Wingdings" pitchFamily="2" charset="2"/>
              <a:buChar char="ü"/>
            </a:pPr>
            <a:r>
              <a:rPr lang="en-US" sz="2300" dirty="0">
                <a:latin typeface="Times New Roman" pitchFamily="18" charset="0"/>
              </a:rPr>
              <a:t>Representation – No PE</a:t>
            </a:r>
          </a:p>
          <a:p>
            <a:pPr lvl="2" eaLnBrk="1" hangingPunct="1">
              <a:buClr>
                <a:schemeClr val="tx1"/>
              </a:buClr>
              <a:buFont typeface="Wingdings" pitchFamily="2" charset="2"/>
              <a:buChar char="ü"/>
            </a:pPr>
            <a:r>
              <a:rPr lang="en-US" sz="2300" dirty="0">
                <a:latin typeface="Times New Roman" pitchFamily="18" charset="0"/>
              </a:rPr>
              <a:t>Copies of Back-up papers.</a:t>
            </a:r>
          </a:p>
          <a:p>
            <a:pPr lvl="2" eaLnBrk="1" hangingPunct="1">
              <a:buClr>
                <a:schemeClr val="tx1"/>
              </a:buClr>
              <a:buFont typeface="Wingdings" pitchFamily="2" charset="2"/>
              <a:buChar char="ü"/>
            </a:pPr>
            <a:r>
              <a:rPr lang="en-US" sz="2300" dirty="0">
                <a:latin typeface="Times New Roman" pitchFamily="18" charset="0"/>
              </a:rPr>
              <a:t>Certificate of Fiscal Residence must for Treaty Benefit</a:t>
            </a:r>
          </a:p>
        </p:txBody>
      </p:sp>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40A78AEC-BEE9-4ACE-B295-08C2BFEA82DB}" type="slidenum">
              <a:rPr lang="en-US" altLang="en-US"/>
              <a:pPr>
                <a:defRPr/>
              </a:pPr>
              <a:t>49</a:t>
            </a:fld>
            <a:endParaRPr lang="en-US" altLang="en-US"/>
          </a:p>
        </p:txBody>
      </p:sp>
      <p:sp>
        <p:nvSpPr>
          <p:cNvPr id="19460" name="Rectangle 2"/>
          <p:cNvSpPr>
            <a:spLocks noGrp="1" noChangeArrowheads="1"/>
          </p:cNvSpPr>
          <p:nvPr>
            <p:ph type="title"/>
          </p:nvPr>
        </p:nvSpPr>
        <p:spPr>
          <a:xfrm>
            <a:off x="703263" y="0"/>
            <a:ext cx="7772400" cy="1143000"/>
          </a:xfrm>
        </p:spPr>
        <p:txBody>
          <a:bodyPr/>
          <a:lstStyle/>
          <a:p>
            <a:pPr eaLnBrk="1" hangingPunct="1"/>
            <a:r>
              <a:rPr lang="en-US" sz="4000" b="1" dirty="0">
                <a:solidFill>
                  <a:schemeClr val="accent1"/>
                </a:solidFill>
                <a:latin typeface="Times New Roman" pitchFamily="18" charset="0"/>
              </a:rPr>
              <a:t>“Rates in Force” &amp; S. 206AA</a:t>
            </a:r>
            <a:r>
              <a:rPr lang="en-US" sz="2900" b="1" dirty="0">
                <a:solidFill>
                  <a:schemeClr val="accent1"/>
                </a:solidFill>
              </a:rPr>
              <a:t> </a:t>
            </a:r>
          </a:p>
        </p:txBody>
      </p:sp>
      <p:graphicFrame>
        <p:nvGraphicFramePr>
          <p:cNvPr id="2" name="Diagram 1"/>
          <p:cNvGraphicFramePr/>
          <p:nvPr>
            <p:extLst>
              <p:ext uri="{D42A27DB-BD31-4B8C-83A1-F6EECF244321}">
                <p14:modId xmlns:p14="http://schemas.microsoft.com/office/powerpoint/2010/main" val="2844410093"/>
              </p:ext>
            </p:extLst>
          </p:nvPr>
        </p:nvGraphicFramePr>
        <p:xfrm>
          <a:off x="533400" y="1524000"/>
          <a:ext cx="7878763"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Taxation – relevant provisions</a:t>
            </a:r>
          </a:p>
        </p:txBody>
      </p:sp>
      <p:sp>
        <p:nvSpPr>
          <p:cNvPr id="3" name="Content Placeholder 2"/>
          <p:cNvSpPr>
            <a:spLocks noGrp="1"/>
          </p:cNvSpPr>
          <p:nvPr>
            <p:ph sz="quarter" idx="1"/>
          </p:nvPr>
        </p:nvSpPr>
        <p:spPr/>
        <p:txBody>
          <a:bodyPr/>
          <a:lstStyle/>
          <a:p>
            <a:r>
              <a:rPr lang="en-US" dirty="0"/>
              <a:t>Basic concepts</a:t>
            </a:r>
          </a:p>
          <a:p>
            <a:r>
              <a:rPr lang="en-US" dirty="0"/>
              <a:t>Section 6 – Residential status</a:t>
            </a:r>
          </a:p>
          <a:p>
            <a:r>
              <a:rPr lang="en-US" dirty="0"/>
              <a:t>Section 5 – Charging section</a:t>
            </a:r>
          </a:p>
          <a:p>
            <a:r>
              <a:rPr lang="en-US" dirty="0"/>
              <a:t>Section 9 – deemed to Accrue and arise</a:t>
            </a:r>
          </a:p>
          <a:p>
            <a:r>
              <a:rPr lang="en-US" dirty="0"/>
              <a:t>First Schedule – Rates of tax</a:t>
            </a:r>
          </a:p>
          <a:p>
            <a:r>
              <a:rPr lang="en-US" dirty="0"/>
              <a:t>Chapter XII</a:t>
            </a:r>
          </a:p>
          <a:p>
            <a:r>
              <a:rPr lang="en-US" dirty="0"/>
              <a:t>DTAA</a:t>
            </a:r>
          </a:p>
          <a:p>
            <a:r>
              <a:rPr lang="en-US" dirty="0"/>
              <a:t>Section 195 – TDS</a:t>
            </a:r>
          </a:p>
          <a:p>
            <a:r>
              <a:rPr lang="en-US" dirty="0"/>
              <a:t>Section 90, 91</a:t>
            </a:r>
          </a:p>
          <a:p>
            <a:r>
              <a:rPr lang="en-US" dirty="0"/>
              <a:t>Return filing</a:t>
            </a:r>
          </a:p>
        </p:txBody>
      </p:sp>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pPr>
              <a:defRPr/>
            </a:pPr>
            <a:fld id="{78EAEF8C-C555-451E-A389-2003F96970E2}" type="slidenum">
              <a:rPr lang="en-US" altLang="en-US"/>
              <a:pPr>
                <a:defRPr/>
              </a:pPr>
              <a:t>50</a:t>
            </a:fld>
            <a:endParaRPr lang="en-US" altLang="en-US"/>
          </a:p>
        </p:txBody>
      </p:sp>
      <p:sp>
        <p:nvSpPr>
          <p:cNvPr id="20484" name="Rectangle 2"/>
          <p:cNvSpPr>
            <a:spLocks noGrp="1" noChangeArrowheads="1"/>
          </p:cNvSpPr>
          <p:nvPr>
            <p:ph type="title"/>
          </p:nvPr>
        </p:nvSpPr>
        <p:spPr>
          <a:xfrm>
            <a:off x="381000" y="228600"/>
            <a:ext cx="8229600" cy="941388"/>
          </a:xfrm>
        </p:spPr>
        <p:txBody>
          <a:bodyPr/>
          <a:lstStyle/>
          <a:p>
            <a:pPr eaLnBrk="1" hangingPunct="1"/>
            <a:r>
              <a:rPr lang="en-US" sz="4000" b="1" dirty="0">
                <a:solidFill>
                  <a:schemeClr val="accent1"/>
                </a:solidFill>
                <a:latin typeface="Times New Roman" pitchFamily="18" charset="0"/>
              </a:rPr>
              <a:t>Consequences of non-deduction</a:t>
            </a:r>
          </a:p>
        </p:txBody>
      </p:sp>
      <p:sp>
        <p:nvSpPr>
          <p:cNvPr id="20485" name="Rectangle 3"/>
          <p:cNvSpPr>
            <a:spLocks noGrp="1" noChangeArrowheads="1"/>
          </p:cNvSpPr>
          <p:nvPr>
            <p:ph type="body" idx="1"/>
          </p:nvPr>
        </p:nvSpPr>
        <p:spPr>
          <a:xfrm>
            <a:off x="304800" y="1676400"/>
            <a:ext cx="8229600" cy="4876800"/>
          </a:xfrm>
        </p:spPr>
        <p:txBody>
          <a:bodyPr/>
          <a:lstStyle/>
          <a:p>
            <a:pPr eaLnBrk="1" hangingPunct="1">
              <a:lnSpc>
                <a:spcPct val="80000"/>
              </a:lnSpc>
            </a:pPr>
            <a:r>
              <a:rPr lang="en-US" sz="2400" dirty="0" err="1">
                <a:latin typeface="Times New Roman" pitchFamily="18" charset="0"/>
              </a:rPr>
              <a:t>Deductor</a:t>
            </a:r>
            <a:r>
              <a:rPr lang="en-US" sz="2400" dirty="0">
                <a:latin typeface="Times New Roman" pitchFamily="18" charset="0"/>
              </a:rPr>
              <a:t> deemed “</a:t>
            </a:r>
            <a:r>
              <a:rPr lang="en-US" sz="2400" dirty="0" err="1">
                <a:latin typeface="Times New Roman" pitchFamily="18" charset="0"/>
              </a:rPr>
              <a:t>assessee</a:t>
            </a:r>
            <a:r>
              <a:rPr lang="en-US" sz="2400" dirty="0">
                <a:latin typeface="Times New Roman" pitchFamily="18" charset="0"/>
              </a:rPr>
              <a:t> in default” – S. 201(1)</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Interest @ 15% p.a. Section 201(1A).</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Penalty u/s. 221</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Penalty u/s. 271C.</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Prosecution u/s. 276B.</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Section 40(a)(</a:t>
            </a:r>
            <a:r>
              <a:rPr lang="en-US" sz="2400" dirty="0" err="1">
                <a:latin typeface="Times New Roman" pitchFamily="18" charset="0"/>
              </a:rPr>
              <a:t>i</a:t>
            </a:r>
            <a:r>
              <a:rPr lang="en-US" sz="2400" dirty="0">
                <a:latin typeface="Times New Roman" pitchFamily="18" charset="0"/>
              </a:rPr>
              <a:t>)</a:t>
            </a:r>
          </a:p>
          <a:p>
            <a:pPr eaLnBrk="1" hangingPunct="1">
              <a:lnSpc>
                <a:spcPct val="80000"/>
              </a:lnSpc>
            </a:pPr>
            <a:endParaRPr lang="en-US" sz="1800" dirty="0">
              <a:latin typeface="Times New Roman" pitchFamily="18" charset="0"/>
            </a:endParaRPr>
          </a:p>
          <a:p>
            <a:pPr eaLnBrk="1" hangingPunct="1">
              <a:lnSpc>
                <a:spcPct val="80000"/>
              </a:lnSpc>
            </a:pPr>
            <a:r>
              <a:rPr lang="en-US" sz="2400" dirty="0">
                <a:latin typeface="Times New Roman" pitchFamily="18" charset="0"/>
              </a:rPr>
              <a:t>Section 163</a:t>
            </a:r>
          </a:p>
        </p:txBody>
      </p:sp>
      <p:sp>
        <p:nvSpPr>
          <p:cNvPr id="6" name="Rectangle 5"/>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TCS on LRS</a:t>
            </a:r>
          </a:p>
        </p:txBody>
      </p:sp>
      <p:graphicFrame>
        <p:nvGraphicFramePr>
          <p:cNvPr id="4" name="Content Placeholder 3"/>
          <p:cNvGraphicFramePr>
            <a:graphicFrameLocks noGrp="1"/>
          </p:cNvGraphicFramePr>
          <p:nvPr>
            <p:ph sz="quarter" idx="1"/>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18362170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TCS on Overseas Tour Program Package</a:t>
            </a:r>
          </a:p>
        </p:txBody>
      </p:sp>
      <p:sp>
        <p:nvSpPr>
          <p:cNvPr id="3" name="Content Placeholder 2"/>
          <p:cNvSpPr>
            <a:spLocks noGrp="1"/>
          </p:cNvSpPr>
          <p:nvPr>
            <p:ph sz="quarter" idx="1"/>
          </p:nvPr>
        </p:nvSpPr>
        <p:spPr/>
        <p:txBody>
          <a:bodyPr>
            <a:normAutofit/>
          </a:bodyPr>
          <a:lstStyle/>
          <a:p>
            <a:pPr algn="just">
              <a:lnSpc>
                <a:spcPct val="150000"/>
              </a:lnSpc>
            </a:pPr>
            <a:r>
              <a:rPr lang="en-US" sz="2000" dirty="0"/>
              <a:t>Overseas Tour Program Package” means any tour package which offers visit to a country or countries or territory or territories outside India and includes </a:t>
            </a:r>
          </a:p>
          <a:p>
            <a:pPr lvl="1" algn="just">
              <a:lnSpc>
                <a:spcPct val="150000"/>
              </a:lnSpc>
            </a:pPr>
            <a:r>
              <a:rPr lang="en-US" sz="1700" dirty="0"/>
              <a:t>expenses for travel or </a:t>
            </a:r>
          </a:p>
          <a:p>
            <a:pPr lvl="1" algn="just">
              <a:lnSpc>
                <a:spcPct val="150000"/>
              </a:lnSpc>
            </a:pPr>
            <a:r>
              <a:rPr lang="en-US" sz="1700" dirty="0"/>
              <a:t>hotel stay or boarding or lodging or </a:t>
            </a:r>
          </a:p>
          <a:p>
            <a:pPr lvl="1" algn="just">
              <a:lnSpc>
                <a:spcPct val="150000"/>
              </a:lnSpc>
            </a:pPr>
            <a:r>
              <a:rPr lang="en-US" sz="1700" dirty="0"/>
              <a:t>any other expenditure of similar nature or in relation thereto.</a:t>
            </a:r>
          </a:p>
          <a:p>
            <a:pPr algn="just">
              <a:lnSpc>
                <a:spcPct val="150000"/>
              </a:lnSpc>
            </a:pPr>
            <a:r>
              <a:rPr lang="en-US" sz="2000" dirty="0"/>
              <a:t>Seller of Package responsible</a:t>
            </a:r>
          </a:p>
          <a:p>
            <a:pPr algn="just">
              <a:lnSpc>
                <a:spcPct val="150000"/>
              </a:lnSpc>
            </a:pPr>
            <a:r>
              <a:rPr lang="en-US" sz="2000" dirty="0"/>
              <a:t>TCS @ 5% (without exemption limit)</a:t>
            </a:r>
          </a:p>
          <a:p>
            <a:pPr algn="just">
              <a:lnSpc>
                <a:spcPct val="150000"/>
              </a:lnSpc>
            </a:pPr>
            <a:r>
              <a:rPr lang="en-US" sz="2000" dirty="0"/>
              <a:t>Applicable on buyer of package and not on </a:t>
            </a:r>
            <a:r>
              <a:rPr lang="en-US" sz="2000" dirty="0" err="1"/>
              <a:t>traveller</a:t>
            </a:r>
            <a:endParaRPr lang="en-US" sz="2000" dirty="0"/>
          </a:p>
        </p:txBody>
      </p:sp>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20578644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15227" t="28125" r="33821" b="11458"/>
          <a:stretch>
            <a:fillRect/>
          </a:stretch>
        </p:blipFill>
        <p:spPr bwMode="auto">
          <a:xfrm>
            <a:off x="0" y="0"/>
            <a:ext cx="9029700" cy="6019800"/>
          </a:xfrm>
          <a:prstGeom prst="rect">
            <a:avLst/>
          </a:prstGeom>
          <a:noFill/>
          <a:ln w="9525">
            <a:noFill/>
            <a:miter lim="800000"/>
            <a:headEnd/>
            <a:tailEnd/>
          </a:ln>
          <a:effectLst/>
        </p:spPr>
      </p:pic>
      <p:sp>
        <p:nvSpPr>
          <p:cNvPr id="3" name="Rectangle 2"/>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extLst>
      <p:ext uri="{BB962C8B-B14F-4D97-AF65-F5344CB8AC3E}">
        <p14:creationId xmlns:p14="http://schemas.microsoft.com/office/powerpoint/2010/main" val="6610770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026"/>
          <p:cNvSpPr>
            <a:spLocks noGrp="1" noChangeArrowheads="1"/>
          </p:cNvSpPr>
          <p:nvPr>
            <p:ph type="title"/>
          </p:nvPr>
        </p:nvSpPr>
        <p:spPr>
          <a:xfrm>
            <a:off x="23813" y="2590800"/>
            <a:ext cx="9087530" cy="914400"/>
          </a:xfrm>
        </p:spPr>
        <p:txBody>
          <a:bodyPr>
            <a:noAutofit/>
          </a:bodyPr>
          <a:lstStyle/>
          <a:p>
            <a:pPr algn="ctr"/>
            <a:r>
              <a:rPr lang="en-US" sz="11500" dirty="0">
                <a:solidFill>
                  <a:schemeClr val="bg2">
                    <a:lumMod val="25000"/>
                  </a:schemeClr>
                </a:solidFill>
                <a:effectLst>
                  <a:outerShdw blurRad="38100" dist="38100" dir="2700000" algn="tl">
                    <a:srgbClr val="C0C0C0"/>
                  </a:outerShdw>
                </a:effectLst>
                <a:latin typeface="Bahnschrift SemiBold Condensed" panose="020B0502040204020203" pitchFamily="34" charset="0"/>
              </a:rPr>
              <a:t>THANK YOU</a:t>
            </a:r>
            <a:endParaRPr lang="en-AU" sz="5400" dirty="0">
              <a:solidFill>
                <a:schemeClr val="tx2">
                  <a:lumMod val="50000"/>
                </a:schemeClr>
              </a:solidFill>
              <a:effectLst>
                <a:outerShdw blurRad="38100" dist="38100" dir="2700000" algn="tl">
                  <a:srgbClr val="C0C0C0"/>
                </a:outerShdw>
              </a:effectLst>
              <a:latin typeface="Bahnschrift SemiBold Condensed" panose="020B0502040204020203" pitchFamily="34" charset="0"/>
            </a:endParaRPr>
          </a:p>
        </p:txBody>
      </p:sp>
      <p:sp>
        <p:nvSpPr>
          <p:cNvPr id="5" name="TextBox 4"/>
          <p:cNvSpPr txBox="1"/>
          <p:nvPr/>
        </p:nvSpPr>
        <p:spPr>
          <a:xfrm>
            <a:off x="-28747" y="3657600"/>
            <a:ext cx="9129204" cy="1138773"/>
          </a:xfrm>
          <a:prstGeom prst="rect">
            <a:avLst/>
          </a:prstGeom>
          <a:noFill/>
        </p:spPr>
        <p:txBody>
          <a:bodyPr wrap="square" rtlCol="0">
            <a:spAutoFit/>
          </a:bodyPr>
          <a:lstStyle/>
          <a:p>
            <a:pPr algn="ctr"/>
            <a:r>
              <a:rPr lang="en-US" sz="4000" b="0" dirty="0">
                <a:solidFill>
                  <a:srgbClr val="002060"/>
                </a:solidFill>
                <a:latin typeface="+mj-lt"/>
              </a:rPr>
              <a:t>CA. PANKAJ SHAH</a:t>
            </a:r>
          </a:p>
          <a:p>
            <a:pPr algn="ctr"/>
            <a:r>
              <a:rPr lang="en-US" sz="2800" b="0" dirty="0">
                <a:solidFill>
                  <a:srgbClr val="002060"/>
                </a:solidFill>
              </a:rPr>
              <a:t>+91 969 189 30410</a:t>
            </a: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fade">
                                      <p:cBhvr>
                                        <p:cTn id="7" dur="3000"/>
                                        <p:tgtEl>
                                          <p:spTgt spid="78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2A0E8-8E2D-C707-FBB8-40A3EF780B49}"/>
              </a:ext>
            </a:extLst>
          </p:cNvPr>
          <p:cNvSpPr>
            <a:spLocks noGrp="1"/>
          </p:cNvSpPr>
          <p:nvPr>
            <p:ph type="title"/>
          </p:nvPr>
        </p:nvSpPr>
        <p:spPr/>
        <p:txBody>
          <a:bodyPr/>
          <a:lstStyle/>
          <a:p>
            <a:r>
              <a:rPr lang="en-US" dirty="0"/>
              <a:t>Rules of taxation</a:t>
            </a:r>
          </a:p>
        </p:txBody>
      </p:sp>
      <p:graphicFrame>
        <p:nvGraphicFramePr>
          <p:cNvPr id="4" name="Content Placeholder 3">
            <a:extLst>
              <a:ext uri="{FF2B5EF4-FFF2-40B4-BE49-F238E27FC236}">
                <a16:creationId xmlns:a16="http://schemas.microsoft.com/office/drawing/2014/main" id="{E6EBEC2F-0DAB-E420-64A3-775654ED0E37}"/>
              </a:ext>
            </a:extLst>
          </p:cNvPr>
          <p:cNvGraphicFramePr>
            <a:graphicFrameLocks noGrp="1"/>
          </p:cNvGraphicFramePr>
          <p:nvPr>
            <p:ph sz="quarter" idx="1"/>
            <p:extLst>
              <p:ext uri="{D42A27DB-BD31-4B8C-83A1-F6EECF244321}">
                <p14:modId xmlns:p14="http://schemas.microsoft.com/office/powerpoint/2010/main" val="2987274500"/>
              </p:ext>
            </p:extLst>
          </p:nvPr>
        </p:nvGraphicFramePr>
        <p:xfrm>
          <a:off x="457200" y="1219200"/>
          <a:ext cx="8229600" cy="493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326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Scope of taxation</a:t>
            </a:r>
          </a:p>
        </p:txBody>
      </p:sp>
      <p:graphicFrame>
        <p:nvGraphicFramePr>
          <p:cNvPr id="4" name="Content Placeholder 3"/>
          <p:cNvGraphicFramePr>
            <a:graphicFrameLocks noGrp="1"/>
          </p:cNvGraphicFramePr>
          <p:nvPr>
            <p:ph sz="quarter" idx="1"/>
          </p:nvPr>
        </p:nvGraphicFramePr>
        <p:xfrm>
          <a:off x="457200" y="1219200"/>
          <a:ext cx="8229600" cy="4853006"/>
        </p:xfrm>
        <a:graphic>
          <a:graphicData uri="http://schemas.openxmlformats.org/drawingml/2006/table">
            <a:tbl>
              <a:tblPr firstRow="1" bandRow="1">
                <a:tableStyleId>{5C22544A-7EE6-4342-B048-85BDC9FD1C3A}</a:tableStyleId>
              </a:tblPr>
              <a:tblGrid>
                <a:gridCol w="3971924">
                  <a:extLst>
                    <a:ext uri="{9D8B030D-6E8A-4147-A177-3AD203B41FA5}">
                      <a16:colId xmlns:a16="http://schemas.microsoft.com/office/drawing/2014/main" val="20000"/>
                    </a:ext>
                  </a:extLst>
                </a:gridCol>
                <a:gridCol w="1285884">
                  <a:extLst>
                    <a:ext uri="{9D8B030D-6E8A-4147-A177-3AD203B41FA5}">
                      <a16:colId xmlns:a16="http://schemas.microsoft.com/office/drawing/2014/main" val="20001"/>
                    </a:ext>
                  </a:extLst>
                </a:gridCol>
                <a:gridCol w="1500198">
                  <a:extLst>
                    <a:ext uri="{9D8B030D-6E8A-4147-A177-3AD203B41FA5}">
                      <a16:colId xmlns:a16="http://schemas.microsoft.com/office/drawing/2014/main" val="20002"/>
                    </a:ext>
                  </a:extLst>
                </a:gridCol>
                <a:gridCol w="1471594">
                  <a:extLst>
                    <a:ext uri="{9D8B030D-6E8A-4147-A177-3AD203B41FA5}">
                      <a16:colId xmlns:a16="http://schemas.microsoft.com/office/drawing/2014/main" val="20003"/>
                    </a:ext>
                  </a:extLst>
                </a:gridCol>
              </a:tblGrid>
              <a:tr h="730098">
                <a:tc>
                  <a:txBody>
                    <a:bodyPr/>
                    <a:lstStyle/>
                    <a:p>
                      <a:r>
                        <a:rPr lang="en-US" sz="1400" dirty="0"/>
                        <a:t>Taxability of income</a:t>
                      </a:r>
                    </a:p>
                  </a:txBody>
                  <a:tcPr/>
                </a:tc>
                <a:tc>
                  <a:txBody>
                    <a:bodyPr/>
                    <a:lstStyle/>
                    <a:p>
                      <a:r>
                        <a:rPr lang="en-US" sz="1400" dirty="0"/>
                        <a:t>Resident</a:t>
                      </a:r>
                    </a:p>
                  </a:txBody>
                  <a:tcPr/>
                </a:tc>
                <a:tc>
                  <a:txBody>
                    <a:bodyPr/>
                    <a:lstStyle/>
                    <a:p>
                      <a:r>
                        <a:rPr lang="en-US" sz="1400" dirty="0"/>
                        <a:t>RNOR</a:t>
                      </a:r>
                    </a:p>
                  </a:txBody>
                  <a:tcPr/>
                </a:tc>
                <a:tc>
                  <a:txBody>
                    <a:bodyPr/>
                    <a:lstStyle/>
                    <a:p>
                      <a:r>
                        <a:rPr lang="en-US" sz="1400" dirty="0"/>
                        <a:t>NR</a:t>
                      </a:r>
                    </a:p>
                  </a:txBody>
                  <a:tcPr/>
                </a:tc>
                <a:extLst>
                  <a:ext uri="{0D108BD9-81ED-4DB2-BD59-A6C34878D82A}">
                    <a16:rowId xmlns:a16="http://schemas.microsoft.com/office/drawing/2014/main" val="10000"/>
                  </a:ext>
                </a:extLst>
              </a:tr>
              <a:tr h="1030727">
                <a:tc>
                  <a:txBody>
                    <a:bodyPr/>
                    <a:lstStyle/>
                    <a:p>
                      <a:r>
                        <a:rPr lang="en-US" sz="1400" dirty="0"/>
                        <a:t>Income </a:t>
                      </a:r>
                      <a:r>
                        <a:rPr lang="en-US" sz="1400" b="1" u="sng" dirty="0"/>
                        <a:t>received</a:t>
                      </a:r>
                      <a:r>
                        <a:rPr lang="en-US" sz="1400" u="sng" dirty="0"/>
                        <a:t> </a:t>
                      </a:r>
                      <a:r>
                        <a:rPr lang="en-US" sz="1400" dirty="0"/>
                        <a:t>or </a:t>
                      </a:r>
                      <a:r>
                        <a:rPr lang="en-US" sz="1400" u="sng" dirty="0"/>
                        <a:t>deemed to receive</a:t>
                      </a:r>
                      <a:r>
                        <a:rPr lang="en-US" sz="1400" dirty="0"/>
                        <a:t> in India</a:t>
                      </a:r>
                    </a:p>
                  </a:txBody>
                  <a:tcPr/>
                </a:tc>
                <a:tc>
                  <a:txBody>
                    <a:bodyPr/>
                    <a:lstStyle/>
                    <a:p>
                      <a:r>
                        <a:rPr lang="en-US" sz="1400" dirty="0"/>
                        <a:t>Taxable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extLst>
                  <a:ext uri="{0D108BD9-81ED-4DB2-BD59-A6C34878D82A}">
                    <a16:rowId xmlns:a16="http://schemas.microsoft.com/office/drawing/2014/main" val="10001"/>
                  </a:ext>
                </a:extLst>
              </a:tr>
              <a:tr h="1030727">
                <a:tc>
                  <a:txBody>
                    <a:bodyPr/>
                    <a:lstStyle/>
                    <a:p>
                      <a:r>
                        <a:rPr lang="en-US" sz="1400" dirty="0"/>
                        <a:t>Income </a:t>
                      </a:r>
                      <a:r>
                        <a:rPr lang="en-US" sz="1400" b="1" dirty="0"/>
                        <a:t>accrue</a:t>
                      </a:r>
                      <a:r>
                        <a:rPr lang="en-US" sz="1400" dirty="0"/>
                        <a:t> /</a:t>
                      </a:r>
                      <a:r>
                        <a:rPr lang="en-US" sz="1400" b="1" dirty="0"/>
                        <a:t>arise</a:t>
                      </a:r>
                      <a:r>
                        <a:rPr lang="en-US" sz="1400" dirty="0"/>
                        <a:t> of deemed to accrue/arise</a:t>
                      </a:r>
                      <a:r>
                        <a:rPr lang="en-US" sz="1400" baseline="0" dirty="0"/>
                        <a:t> in India</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extLst>
                  <a:ext uri="{0D108BD9-81ED-4DB2-BD59-A6C34878D82A}">
                    <a16:rowId xmlns:a16="http://schemas.microsoft.com/office/drawing/2014/main" val="10002"/>
                  </a:ext>
                </a:extLst>
              </a:tr>
              <a:tr h="1331356">
                <a:tc>
                  <a:txBody>
                    <a:bodyPr/>
                    <a:lstStyle/>
                    <a:p>
                      <a:r>
                        <a:rPr lang="en-US" sz="1400" dirty="0"/>
                        <a:t>Income </a:t>
                      </a:r>
                      <a:r>
                        <a:rPr lang="en-US" sz="1400" b="1" dirty="0"/>
                        <a:t>earned outside India </a:t>
                      </a:r>
                      <a:r>
                        <a:rPr lang="en-US" sz="1400" dirty="0"/>
                        <a:t>from</a:t>
                      </a:r>
                      <a:r>
                        <a:rPr lang="en-US" sz="1400" baseline="0" dirty="0"/>
                        <a:t> business controlled in India</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Not taxable</a:t>
                      </a:r>
                    </a:p>
                    <a:p>
                      <a:pPr algn="ctr"/>
                      <a:endParaRPr lang="en-US" sz="1400" b="1" dirty="0"/>
                    </a:p>
                  </a:txBody>
                  <a:tcPr/>
                </a:tc>
                <a:extLst>
                  <a:ext uri="{0D108BD9-81ED-4DB2-BD59-A6C34878D82A}">
                    <a16:rowId xmlns:a16="http://schemas.microsoft.com/office/drawing/2014/main" val="10003"/>
                  </a:ext>
                </a:extLst>
              </a:tr>
              <a:tr h="730098">
                <a:tc>
                  <a:txBody>
                    <a:bodyPr/>
                    <a:lstStyle/>
                    <a:p>
                      <a:r>
                        <a:rPr lang="en-US" sz="1400" dirty="0"/>
                        <a:t>Income </a:t>
                      </a:r>
                      <a:r>
                        <a:rPr lang="en-US" sz="1400" b="1" dirty="0"/>
                        <a:t>accrue or arise outside </a:t>
                      </a:r>
                      <a:r>
                        <a:rPr lang="en-US" sz="1400" dirty="0"/>
                        <a:t>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t>Taxable</a:t>
                      </a:r>
                    </a:p>
                    <a:p>
                      <a:endParaRPr lang="en-US" sz="1400" dirty="0"/>
                    </a:p>
                  </a:txBody>
                  <a:tcPr/>
                </a:tc>
                <a:tc>
                  <a:txBody>
                    <a:bodyPr/>
                    <a:lstStyle/>
                    <a:p>
                      <a:pPr algn="ctr"/>
                      <a:r>
                        <a:rPr lang="en-US" sz="1400" b="1" dirty="0"/>
                        <a:t>Not taxable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Not taxable</a:t>
                      </a:r>
                    </a:p>
                    <a:p>
                      <a:pPr algn="ctr"/>
                      <a:endParaRPr lang="en-US" sz="1400" b="1" dirty="0"/>
                    </a:p>
                  </a:txBody>
                  <a:tcPr/>
                </a:tc>
                <a:extLst>
                  <a:ext uri="{0D108BD9-81ED-4DB2-BD59-A6C34878D82A}">
                    <a16:rowId xmlns:a16="http://schemas.microsoft.com/office/drawing/2014/main" val="10004"/>
                  </a:ext>
                </a:extLst>
              </a:tr>
            </a:tbl>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Residential status</a:t>
            </a:r>
          </a:p>
        </p:txBody>
      </p:sp>
      <p:sp>
        <p:nvSpPr>
          <p:cNvPr id="3" name="Content Placeholder 2"/>
          <p:cNvSpPr>
            <a:spLocks noGrp="1"/>
          </p:cNvSpPr>
          <p:nvPr>
            <p:ph sz="quarter" idx="1"/>
          </p:nvPr>
        </p:nvSpPr>
        <p:spPr/>
        <p:txBody>
          <a:bodyPr/>
          <a:lstStyle/>
          <a:p>
            <a:r>
              <a:rPr lang="en-US" dirty="0"/>
              <a:t>Citizenship not relevant for Residential status</a:t>
            </a:r>
          </a:p>
          <a:p>
            <a:r>
              <a:rPr lang="en-US" dirty="0"/>
              <a:t>Section 6</a:t>
            </a:r>
          </a:p>
          <a:p>
            <a:pPr lvl="1"/>
            <a:r>
              <a:rPr lang="en-US" dirty="0"/>
              <a:t>Resident</a:t>
            </a:r>
          </a:p>
          <a:p>
            <a:pPr lvl="2"/>
            <a:r>
              <a:rPr lang="en-US" dirty="0"/>
              <a:t>Physical stay of 182 days or more </a:t>
            </a:r>
            <a:r>
              <a:rPr lang="en-US" b="1" u="sng" dirty="0"/>
              <a:t>or</a:t>
            </a:r>
          </a:p>
          <a:p>
            <a:pPr lvl="2"/>
            <a:r>
              <a:rPr lang="en-US" dirty="0"/>
              <a:t>Current year 60+ days </a:t>
            </a:r>
            <a:r>
              <a:rPr lang="en-US" b="1" u="sng" dirty="0"/>
              <a:t>and</a:t>
            </a:r>
            <a:r>
              <a:rPr lang="en-US" b="1" dirty="0"/>
              <a:t> </a:t>
            </a:r>
            <a:r>
              <a:rPr lang="en-US" dirty="0"/>
              <a:t>365+days in last 4 yrs</a:t>
            </a:r>
          </a:p>
          <a:p>
            <a:pPr lvl="3"/>
            <a:r>
              <a:rPr lang="en-US" dirty="0"/>
              <a:t>Explanation</a:t>
            </a:r>
          </a:p>
          <a:p>
            <a:pPr lvl="4"/>
            <a:r>
              <a:rPr lang="en-US" dirty="0"/>
              <a:t>Employment outside India</a:t>
            </a:r>
          </a:p>
          <a:p>
            <a:pPr lvl="5"/>
            <a:r>
              <a:rPr lang="en-US" dirty="0"/>
              <a:t>60 days condition not applicable on citizens leaving India</a:t>
            </a:r>
          </a:p>
          <a:p>
            <a:pPr lvl="4"/>
            <a:r>
              <a:rPr lang="en-US" dirty="0"/>
              <a:t>NRI</a:t>
            </a:r>
          </a:p>
          <a:p>
            <a:pPr lvl="5"/>
            <a:r>
              <a:rPr lang="en-US" dirty="0"/>
              <a:t>C</a:t>
            </a:r>
            <a:r>
              <a:t>itizen or PIO</a:t>
            </a:r>
          </a:p>
          <a:p>
            <a:pPr lvl="5"/>
            <a:r>
              <a:rPr lang="en-US" dirty="0"/>
              <a:t>V</a:t>
            </a:r>
            <a:r>
              <a:t>isit in India</a:t>
            </a:r>
          </a:p>
          <a:p>
            <a:pPr lvl="5"/>
            <a:r>
              <a:t>182 days</a:t>
            </a:r>
          </a:p>
          <a:p>
            <a:pPr lvl="4"/>
            <a:r>
              <a:rPr lang="en-US" dirty="0"/>
              <a:t>Income &gt;15 </a:t>
            </a:r>
            <a:r>
              <a:rPr lang="en-US" dirty="0" err="1"/>
              <a:t>Lakhs</a:t>
            </a:r>
            <a:endParaRPr lang="en-US" dirty="0"/>
          </a:p>
          <a:p>
            <a:pPr lvl="5"/>
            <a:r>
              <a:t>120 days</a:t>
            </a:r>
            <a:endParaRPr lang="en-US" dirty="0"/>
          </a:p>
        </p:txBody>
      </p:sp>
      <p:sp>
        <p:nvSpPr>
          <p:cNvPr id="4" name="Rectangle 3"/>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nvPr>
        </p:nvGraphicFramePr>
        <p:xfrm>
          <a:off x="0" y="142874"/>
          <a:ext cx="9144000" cy="6215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1285852" y="6357958"/>
            <a:ext cx="6500858" cy="307777"/>
          </a:xfrm>
          <a:prstGeom prst="rect">
            <a:avLst/>
          </a:prstGeom>
        </p:spPr>
        <p:txBody>
          <a:bodyPr wrap="square">
            <a:spAutoFit/>
          </a:bodyPr>
          <a:lstStyle/>
          <a:p>
            <a:pPr algn="ctr"/>
            <a:r>
              <a:rPr lang="en-US" b="0" dirty="0">
                <a:solidFill>
                  <a:srgbClr val="002060"/>
                </a:solidFill>
              </a:rPr>
              <a:t>CA. PANKAJ SHAH +91 969 189 30410</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RANCHTO" val="257"/>
  <p:tag name="HOTSPOTTYPE" val="DefinedInNavigator"/>
  <p:tag name="DEFINEDINNAVIGATOR" val="True"/>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gi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Verdana"/>
        <a:ea typeface=""/>
        <a:cs typeface=""/>
      </a:majorFont>
      <a:minorFont>
        <a:latin typeface="Verdana"/>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15790</TotalTime>
  <Words>3440</Words>
  <Application>Microsoft Office PowerPoint</Application>
  <PresentationFormat>On-screen Show (4:3)</PresentationFormat>
  <Paragraphs>462</Paragraphs>
  <Slides>54</Slides>
  <Notes>1</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54</vt:i4>
      </vt:variant>
    </vt:vector>
  </HeadingPairs>
  <TitlesOfParts>
    <vt:vector size="64" baseType="lpstr">
      <vt:lpstr>Arial</vt:lpstr>
      <vt:lpstr>Bahnschrift SemiBold Condensed</vt:lpstr>
      <vt:lpstr>Calibri</vt:lpstr>
      <vt:lpstr>Garamond</vt:lpstr>
      <vt:lpstr>Times New Roman</vt:lpstr>
      <vt:lpstr>Verdana</vt:lpstr>
      <vt:lpstr>Wingdings</vt:lpstr>
      <vt:lpstr>Wingdings 3</vt:lpstr>
      <vt:lpstr>Custom Design</vt:lpstr>
      <vt:lpstr>Origin</vt:lpstr>
      <vt:lpstr>PowerPoint Presentation</vt:lpstr>
      <vt:lpstr>Before we start</vt:lpstr>
      <vt:lpstr>FEMA - Foreign Remittance</vt:lpstr>
      <vt:lpstr>Remittance Procedure as per RBI</vt:lpstr>
      <vt:lpstr>Taxation – relevant provisions</vt:lpstr>
      <vt:lpstr>Rules of taxation</vt:lpstr>
      <vt:lpstr>Scope of taxation</vt:lpstr>
      <vt:lpstr>Residential status</vt:lpstr>
      <vt:lpstr>PowerPoint Presentation</vt:lpstr>
      <vt:lpstr>Domicile based</vt:lpstr>
      <vt:lpstr>Residency Status</vt:lpstr>
      <vt:lpstr>Income tax Clearance</vt:lpstr>
      <vt:lpstr>Penalty for non compliance</vt:lpstr>
      <vt:lpstr>Scope of S. 195 </vt:lpstr>
      <vt:lpstr>Scope of S. 195</vt:lpstr>
      <vt:lpstr>Section 4 and 195 </vt:lpstr>
      <vt:lpstr>Any sum chargeable to tax</vt:lpstr>
      <vt:lpstr>Chargeability under Act</vt:lpstr>
      <vt:lpstr>PowerPoint Presentation</vt:lpstr>
      <vt:lpstr>Impact of DTAA</vt:lpstr>
      <vt:lpstr>Tax Residency Certificate / Form 10F</vt:lpstr>
      <vt:lpstr>PowerPoint Presentation</vt:lpstr>
      <vt:lpstr>No TRC ?</vt:lpstr>
      <vt:lpstr>Accrue or arise</vt:lpstr>
      <vt:lpstr>Deemed to accrue or arise in India – meaning</vt:lpstr>
      <vt:lpstr>Accrue or Arise – Business Income</vt:lpstr>
      <vt:lpstr>Accrue or Arise – Capital Gains</vt:lpstr>
      <vt:lpstr>Who is NR</vt:lpstr>
      <vt:lpstr>Payments made to POA holder of Non-resident </vt:lpstr>
      <vt:lpstr>PowerPoint Presentation</vt:lpstr>
      <vt:lpstr>Import Payments</vt:lpstr>
      <vt:lpstr>Liasion Office</vt:lpstr>
      <vt:lpstr>Overseas Commission to NR Agent</vt:lpstr>
      <vt:lpstr>Explanation to S.9(1)(v), (vi) &amp;(vii) Interest, Royalty, FTS </vt:lpstr>
      <vt:lpstr>Case Studies</vt:lpstr>
      <vt:lpstr>Interest</vt:lpstr>
      <vt:lpstr>Royalty</vt:lpstr>
      <vt:lpstr>Software</vt:lpstr>
      <vt:lpstr>PowerPoint Presentation</vt:lpstr>
      <vt:lpstr>Fees for Technical Services</vt:lpstr>
      <vt:lpstr>Fees for Technical Services</vt:lpstr>
      <vt:lpstr>Exception to FTS</vt:lpstr>
      <vt:lpstr>PowerPoint Presentation</vt:lpstr>
      <vt:lpstr>E Commerce payments</vt:lpstr>
      <vt:lpstr>Remuneration to NR partners</vt:lpstr>
      <vt:lpstr>DTAA “Amount paid”</vt:lpstr>
      <vt:lpstr>Golden Rules (as per ACT)</vt:lpstr>
      <vt:lpstr>C. A. Certificate</vt:lpstr>
      <vt:lpstr>“Rates in Force” &amp; S. 206AA </vt:lpstr>
      <vt:lpstr>Consequences of non-deduction</vt:lpstr>
      <vt:lpstr>TCS on LRS</vt:lpstr>
      <vt:lpstr>TCS on Overseas Tour Program Package</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Foreign Remittances u/s 195 of Income tax Act</dc:title>
  <dc:creator>lenovo</dc:creator>
  <cp:lastModifiedBy>Shreya11shah@outlook.com</cp:lastModifiedBy>
  <cp:revision>58</cp:revision>
  <cp:lastPrinted>2002-04-25T10:32:40Z</cp:lastPrinted>
  <dcterms:created xsi:type="dcterms:W3CDTF">2002-04-24T04:15:40Z</dcterms:created>
  <dcterms:modified xsi:type="dcterms:W3CDTF">2022-12-29T04:35:30Z</dcterms:modified>
</cp:coreProperties>
</file>