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60" r:id="rId4"/>
    <p:sldId id="289" r:id="rId5"/>
    <p:sldId id="295" r:id="rId6"/>
    <p:sldId id="301" r:id="rId7"/>
    <p:sldId id="290" r:id="rId8"/>
    <p:sldId id="300" r:id="rId9"/>
    <p:sldId id="297" r:id="rId10"/>
    <p:sldId id="291" r:id="rId11"/>
    <p:sldId id="296" r:id="rId12"/>
    <p:sldId id="303" r:id="rId13"/>
    <p:sldId id="299" r:id="rId14"/>
    <p:sldId id="294" r:id="rId15"/>
    <p:sldId id="293" r:id="rId16"/>
    <p:sldId id="302" r:id="rId17"/>
    <p:sldId id="285" r:id="rId18"/>
    <p:sldId id="286"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E04E06-62FF-4D7C-8990-10069115D549}" v="57" dt="2022-08-06T03:02:01.80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1CFD3"/>
          </a:solidFill>
        </a:fill>
      </a:tcStyle>
    </a:wholeTbl>
    <a:band2H>
      <a:tcTxStyle/>
      <a:tcStyle>
        <a:tcBdr/>
        <a:fill>
          <a:solidFill>
            <a:srgbClr val="F8E9EA"/>
          </a:solidFill>
        </a:fill>
      </a:tcStyle>
    </a:band2H>
    <a:firstCol>
      <a:tcTxStyle b="on"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1CFD3"/>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12700" cap="flat">
              <a:noFill/>
              <a:miter lim="400000"/>
            </a:ln>
          </a:bottom>
          <a:insideH>
            <a:ln w="12700" cap="flat">
              <a:noFill/>
              <a:miter lim="400000"/>
            </a:ln>
          </a:insideH>
          <a:insideV>
            <a:ln w="12700" cap="flat">
              <a:noFill/>
              <a:miter lim="400000"/>
            </a:ln>
          </a:insideV>
        </a:tcBdr>
        <a:fill>
          <a:solidFill>
            <a:srgbClr val="F8E9EA"/>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ECECA"/>
          </a:solidFill>
        </a:fill>
      </a:tcStyle>
    </a:wholeTbl>
    <a:band2H>
      <a:tcTxStyle/>
      <a:tcStyle>
        <a:tcBdr/>
        <a:fill>
          <a:solidFill>
            <a:srgbClr val="F6E8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3CCCB"/>
          </a:solidFill>
        </a:fill>
      </a:tcStyle>
    </a:wholeTbl>
    <a:band2H>
      <a:tcTxStyle/>
      <a:tcStyle>
        <a:tcBdr/>
        <a:fill>
          <a:solidFill>
            <a:srgbClr val="F9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4660"/>
  </p:normalViewPr>
  <p:slideViewPr>
    <p:cSldViewPr snapToGrid="0">
      <p:cViewPr>
        <p:scale>
          <a:sx n="72" d="100"/>
          <a:sy n="72" d="100"/>
        </p:scale>
        <p:origin x="97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chi Jain" userId="f8728edaff073826" providerId="LiveId" clId="{75E04E06-62FF-4D7C-8990-10069115D549}"/>
    <pc:docChg chg="undo redo custSel addSld delSld modSld sldOrd">
      <pc:chgData name="Ruchi Jain" userId="f8728edaff073826" providerId="LiveId" clId="{75E04E06-62FF-4D7C-8990-10069115D549}" dt="2022-08-06T03:44:54.962" v="6925" actId="20577"/>
      <pc:docMkLst>
        <pc:docMk/>
      </pc:docMkLst>
      <pc:sldChg chg="addSp delSp modSp mod">
        <pc:chgData name="Ruchi Jain" userId="f8728edaff073826" providerId="LiveId" clId="{75E04E06-62FF-4D7C-8990-10069115D549}" dt="2022-08-06T03:03:06.749" v="6640" actId="478"/>
        <pc:sldMkLst>
          <pc:docMk/>
          <pc:sldMk cId="0" sldId="256"/>
        </pc:sldMkLst>
        <pc:spChg chg="add mod">
          <ac:chgData name="Ruchi Jain" userId="f8728edaff073826" providerId="LiveId" clId="{75E04E06-62FF-4D7C-8990-10069115D549}" dt="2022-08-06T03:02:00.823" v="6489" actId="1076"/>
          <ac:spMkLst>
            <pc:docMk/>
            <pc:sldMk cId="0" sldId="256"/>
            <ac:spMk id="2" creationId="{7B5C3282-4476-3D2E-574F-517BBCDF12E7}"/>
          </ac:spMkLst>
        </pc:spChg>
        <pc:spChg chg="add mod">
          <ac:chgData name="Ruchi Jain" userId="f8728edaff073826" providerId="LiveId" clId="{75E04E06-62FF-4D7C-8990-10069115D549}" dt="2022-08-05T14:05:17.881" v="2156" actId="207"/>
          <ac:spMkLst>
            <pc:docMk/>
            <pc:sldMk cId="0" sldId="256"/>
            <ac:spMk id="5" creationId="{86840C52-BAB4-0766-8356-A5CF07132BE0}"/>
          </ac:spMkLst>
        </pc:spChg>
        <pc:spChg chg="add del mod">
          <ac:chgData name="Ruchi Jain" userId="f8728edaff073826" providerId="LiveId" clId="{75E04E06-62FF-4D7C-8990-10069115D549}" dt="2022-08-06T03:03:06.749" v="6640" actId="478"/>
          <ac:spMkLst>
            <pc:docMk/>
            <pc:sldMk cId="0" sldId="256"/>
            <ac:spMk id="6" creationId="{196E014B-AAF1-511A-7D5D-23D1C60EB2BA}"/>
          </ac:spMkLst>
        </pc:spChg>
        <pc:spChg chg="del">
          <ac:chgData name="Ruchi Jain" userId="f8728edaff073826" providerId="LiveId" clId="{75E04E06-62FF-4D7C-8990-10069115D549}" dt="2022-08-04T03:38:56.092" v="1" actId="478"/>
          <ac:spMkLst>
            <pc:docMk/>
            <pc:sldMk cId="0" sldId="256"/>
            <ac:spMk id="48" creationId="{00000000-0000-0000-0000-000000000000}"/>
          </ac:spMkLst>
        </pc:spChg>
        <pc:picChg chg="del">
          <ac:chgData name="Ruchi Jain" userId="f8728edaff073826" providerId="LiveId" clId="{75E04E06-62FF-4D7C-8990-10069115D549}" dt="2022-08-04T03:38:53.384" v="0" actId="478"/>
          <ac:picMkLst>
            <pc:docMk/>
            <pc:sldMk cId="0" sldId="256"/>
            <ac:picMk id="47" creationId="{00000000-0000-0000-0000-000000000000}"/>
          </ac:picMkLst>
        </pc:picChg>
      </pc:sldChg>
      <pc:sldChg chg="addSp delSp modSp mod">
        <pc:chgData name="Ruchi Jain" userId="f8728edaff073826" providerId="LiveId" clId="{75E04E06-62FF-4D7C-8990-10069115D549}" dt="2022-08-06T03:32:15.893" v="6910" actId="6549"/>
        <pc:sldMkLst>
          <pc:docMk/>
          <pc:sldMk cId="0" sldId="257"/>
        </pc:sldMkLst>
        <pc:spChg chg="add del mod">
          <ac:chgData name="Ruchi Jain" userId="f8728edaff073826" providerId="LiveId" clId="{75E04E06-62FF-4D7C-8990-10069115D549}" dt="2022-08-06T02:52:56.903" v="6395"/>
          <ac:spMkLst>
            <pc:docMk/>
            <pc:sldMk cId="0" sldId="257"/>
            <ac:spMk id="6" creationId="{A0FDD75A-4ED7-F0EF-531A-61BB1C1F5B7A}"/>
          </ac:spMkLst>
        </pc:spChg>
        <pc:spChg chg="add del mod">
          <ac:chgData name="Ruchi Jain" userId="f8728edaff073826" providerId="LiveId" clId="{75E04E06-62FF-4D7C-8990-10069115D549}" dt="2022-08-06T02:52:56.903" v="6395"/>
          <ac:spMkLst>
            <pc:docMk/>
            <pc:sldMk cId="0" sldId="257"/>
            <ac:spMk id="7" creationId="{084B78DB-B8C8-945E-55BD-5629FC92552D}"/>
          </ac:spMkLst>
        </pc:spChg>
        <pc:spChg chg="add del mod">
          <ac:chgData name="Ruchi Jain" userId="f8728edaff073826" providerId="LiveId" clId="{75E04E06-62FF-4D7C-8990-10069115D549}" dt="2022-08-06T02:52:56.903" v="6395"/>
          <ac:spMkLst>
            <pc:docMk/>
            <pc:sldMk cId="0" sldId="257"/>
            <ac:spMk id="8" creationId="{655D1C13-9F2E-79A5-A619-C73391F123CD}"/>
          </ac:spMkLst>
        </pc:spChg>
        <pc:spChg chg="add del mod">
          <ac:chgData name="Ruchi Jain" userId="f8728edaff073826" providerId="LiveId" clId="{75E04E06-62FF-4D7C-8990-10069115D549}" dt="2022-08-06T02:52:56.903" v="6395"/>
          <ac:spMkLst>
            <pc:docMk/>
            <pc:sldMk cId="0" sldId="257"/>
            <ac:spMk id="9" creationId="{936E2402-4872-8297-5CDE-FB1CCF4AF031}"/>
          </ac:spMkLst>
        </pc:spChg>
        <pc:spChg chg="add del mod">
          <ac:chgData name="Ruchi Jain" userId="f8728edaff073826" providerId="LiveId" clId="{75E04E06-62FF-4D7C-8990-10069115D549}" dt="2022-08-06T02:52:56.903" v="6395"/>
          <ac:spMkLst>
            <pc:docMk/>
            <pc:sldMk cId="0" sldId="257"/>
            <ac:spMk id="10" creationId="{DE968FBB-B44A-5488-F205-499EFC5E8D4A}"/>
          </ac:spMkLst>
        </pc:spChg>
        <pc:spChg chg="add del mod">
          <ac:chgData name="Ruchi Jain" userId="f8728edaff073826" providerId="LiveId" clId="{75E04E06-62FF-4D7C-8990-10069115D549}" dt="2022-08-06T02:52:56.903" v="6395"/>
          <ac:spMkLst>
            <pc:docMk/>
            <pc:sldMk cId="0" sldId="257"/>
            <ac:spMk id="11" creationId="{170AF98A-AB07-2A12-0CE9-C201C09A16A7}"/>
          </ac:spMkLst>
        </pc:spChg>
        <pc:spChg chg="add mod">
          <ac:chgData name="Ruchi Jain" userId="f8728edaff073826" providerId="LiveId" clId="{75E04E06-62FF-4D7C-8990-10069115D549}" dt="2022-08-06T02:54:12.555" v="6444" actId="1036"/>
          <ac:spMkLst>
            <pc:docMk/>
            <pc:sldMk cId="0" sldId="257"/>
            <ac:spMk id="12" creationId="{901FA51D-B191-08D2-FC2A-307FB14848AA}"/>
          </ac:spMkLst>
        </pc:spChg>
        <pc:spChg chg="add mod">
          <ac:chgData name="Ruchi Jain" userId="f8728edaff073826" providerId="LiveId" clId="{75E04E06-62FF-4D7C-8990-10069115D549}" dt="2022-08-06T02:54:12.555" v="6444" actId="1036"/>
          <ac:spMkLst>
            <pc:docMk/>
            <pc:sldMk cId="0" sldId="257"/>
            <ac:spMk id="13" creationId="{112D82F9-8FFA-B62A-D461-74EAA3C5BACB}"/>
          </ac:spMkLst>
        </pc:spChg>
        <pc:spChg chg="add mod">
          <ac:chgData name="Ruchi Jain" userId="f8728edaff073826" providerId="LiveId" clId="{75E04E06-62FF-4D7C-8990-10069115D549}" dt="2022-08-06T02:54:12.555" v="6444" actId="1036"/>
          <ac:spMkLst>
            <pc:docMk/>
            <pc:sldMk cId="0" sldId="257"/>
            <ac:spMk id="14" creationId="{42016E12-3B03-EA93-D0A7-4FE7E4FFEDFC}"/>
          </ac:spMkLst>
        </pc:spChg>
        <pc:spChg chg="add mod">
          <ac:chgData name="Ruchi Jain" userId="f8728edaff073826" providerId="LiveId" clId="{75E04E06-62FF-4D7C-8990-10069115D549}" dt="2022-08-06T02:54:12.555" v="6444" actId="1036"/>
          <ac:spMkLst>
            <pc:docMk/>
            <pc:sldMk cId="0" sldId="257"/>
            <ac:spMk id="15" creationId="{D3AF4892-4800-B88B-5215-1FBC12F40F81}"/>
          </ac:spMkLst>
        </pc:spChg>
        <pc:spChg chg="add mod">
          <ac:chgData name="Ruchi Jain" userId="f8728edaff073826" providerId="LiveId" clId="{75E04E06-62FF-4D7C-8990-10069115D549}" dt="2022-08-06T02:54:12.555" v="6444" actId="1036"/>
          <ac:spMkLst>
            <pc:docMk/>
            <pc:sldMk cId="0" sldId="257"/>
            <ac:spMk id="16" creationId="{C87CF53A-FD79-7C16-BD3D-7B37ECE21B41}"/>
          </ac:spMkLst>
        </pc:spChg>
        <pc:spChg chg="add mod">
          <ac:chgData name="Ruchi Jain" userId="f8728edaff073826" providerId="LiveId" clId="{75E04E06-62FF-4D7C-8990-10069115D549}" dt="2022-08-06T03:32:15.893" v="6910" actId="6549"/>
          <ac:spMkLst>
            <pc:docMk/>
            <pc:sldMk cId="0" sldId="257"/>
            <ac:spMk id="17" creationId="{F7277B1F-EAE7-3A21-C3B9-3BE409E58D01}"/>
          </ac:spMkLst>
        </pc:spChg>
        <pc:spChg chg="mod">
          <ac:chgData name="Ruchi Jain" userId="f8728edaff073826" providerId="LiveId" clId="{75E04E06-62FF-4D7C-8990-10069115D549}" dt="2022-08-06T03:28:38.060" v="6759" actId="207"/>
          <ac:spMkLst>
            <pc:docMk/>
            <pc:sldMk cId="0" sldId="257"/>
            <ac:spMk id="51" creationId="{00000000-0000-0000-0000-000000000000}"/>
          </ac:spMkLst>
        </pc:spChg>
        <pc:spChg chg="del mod">
          <ac:chgData name="Ruchi Jain" userId="f8728edaff073826" providerId="LiveId" clId="{75E04E06-62FF-4D7C-8990-10069115D549}" dt="2022-08-06T02:52:53.469" v="6393" actId="478"/>
          <ac:spMkLst>
            <pc:docMk/>
            <pc:sldMk cId="0" sldId="257"/>
            <ac:spMk id="52" creationId="{00000000-0000-0000-0000-000000000000}"/>
          </ac:spMkLst>
        </pc:spChg>
        <pc:graphicFrameChg chg="add del modGraphic">
          <ac:chgData name="Ruchi Jain" userId="f8728edaff073826" providerId="LiveId" clId="{75E04E06-62FF-4D7C-8990-10069115D549}" dt="2022-08-06T02:50:44.439" v="6391" actId="1032"/>
          <ac:graphicFrameMkLst>
            <pc:docMk/>
            <pc:sldMk cId="0" sldId="257"/>
            <ac:graphicFrameMk id="2" creationId="{E0FDC920-252B-CC45-8265-61300D23FFB1}"/>
          </ac:graphicFrameMkLst>
        </pc:graphicFrameChg>
        <pc:picChg chg="del">
          <ac:chgData name="Ruchi Jain" userId="f8728edaff073826" providerId="LiveId" clId="{75E04E06-62FF-4D7C-8990-10069115D549}" dt="2022-08-04T03:40:02.404" v="2" actId="478"/>
          <ac:picMkLst>
            <pc:docMk/>
            <pc:sldMk cId="0" sldId="257"/>
            <ac:picMk id="53" creationId="{00000000-0000-0000-0000-000000000000}"/>
          </ac:picMkLst>
        </pc:picChg>
      </pc:sldChg>
      <pc:sldChg chg="del">
        <pc:chgData name="Ruchi Jain" userId="f8728edaff073826" providerId="LiveId" clId="{75E04E06-62FF-4D7C-8990-10069115D549}" dt="2022-08-05T14:15:59.635" v="2434" actId="47"/>
        <pc:sldMkLst>
          <pc:docMk/>
          <pc:sldMk cId="0" sldId="258"/>
        </pc:sldMkLst>
      </pc:sldChg>
      <pc:sldChg chg="delSp del mod">
        <pc:chgData name="Ruchi Jain" userId="f8728edaff073826" providerId="LiveId" clId="{75E04E06-62FF-4D7C-8990-10069115D549}" dt="2022-08-05T14:16:00.458" v="2435" actId="47"/>
        <pc:sldMkLst>
          <pc:docMk/>
          <pc:sldMk cId="0" sldId="259"/>
        </pc:sldMkLst>
        <pc:picChg chg="del">
          <ac:chgData name="Ruchi Jain" userId="f8728edaff073826" providerId="LiveId" clId="{75E04E06-62FF-4D7C-8990-10069115D549}" dt="2022-08-04T03:40:06.809" v="3" actId="478"/>
          <ac:picMkLst>
            <pc:docMk/>
            <pc:sldMk cId="0" sldId="259"/>
            <ac:picMk id="114" creationId="{00000000-0000-0000-0000-000000000000}"/>
          </ac:picMkLst>
        </pc:picChg>
      </pc:sldChg>
      <pc:sldChg chg="addSp delSp modSp mod ord">
        <pc:chgData name="Ruchi Jain" userId="f8728edaff073826" providerId="LiveId" clId="{75E04E06-62FF-4D7C-8990-10069115D549}" dt="2022-08-06T03:28:43.774" v="6760" actId="207"/>
        <pc:sldMkLst>
          <pc:docMk/>
          <pc:sldMk cId="0" sldId="260"/>
        </pc:sldMkLst>
        <pc:spChg chg="add mod">
          <ac:chgData name="Ruchi Jain" userId="f8728edaff073826" providerId="LiveId" clId="{75E04E06-62FF-4D7C-8990-10069115D549}" dt="2022-08-06T03:21:05.084" v="6754" actId="1035"/>
          <ac:spMkLst>
            <pc:docMk/>
            <pc:sldMk cId="0" sldId="260"/>
            <ac:spMk id="48" creationId="{E806E2C2-0BA6-CD3E-0922-670E63D2ABC2}"/>
          </ac:spMkLst>
        </pc:spChg>
        <pc:spChg chg="mod">
          <ac:chgData name="Ruchi Jain" userId="f8728edaff073826" providerId="LiveId" clId="{75E04E06-62FF-4D7C-8990-10069115D549}" dt="2022-08-06T03:28:43.774" v="6760" actId="207"/>
          <ac:spMkLst>
            <pc:docMk/>
            <pc:sldMk cId="0" sldId="260"/>
            <ac:spMk id="119" creationId="{00000000-0000-0000-0000-000000000000}"/>
          </ac:spMkLst>
        </pc:spChg>
        <pc:spChg chg="del">
          <ac:chgData name="Ruchi Jain" userId="f8728edaff073826" providerId="LiveId" clId="{75E04E06-62FF-4D7C-8990-10069115D549}" dt="2022-08-04T03:56:12.289" v="428" actId="478"/>
          <ac:spMkLst>
            <pc:docMk/>
            <pc:sldMk cId="0" sldId="260"/>
            <ac:spMk id="166" creationId="{00000000-0000-0000-0000-000000000000}"/>
          </ac:spMkLst>
        </pc:spChg>
        <pc:spChg chg="del">
          <ac:chgData name="Ruchi Jain" userId="f8728edaff073826" providerId="LiveId" clId="{75E04E06-62FF-4D7C-8990-10069115D549}" dt="2022-08-04T03:56:12.289" v="428" actId="478"/>
          <ac:spMkLst>
            <pc:docMk/>
            <pc:sldMk cId="0" sldId="260"/>
            <ac:spMk id="167" creationId="{00000000-0000-0000-0000-000000000000}"/>
          </ac:spMkLst>
        </pc:spChg>
        <pc:spChg chg="del">
          <ac:chgData name="Ruchi Jain" userId="f8728edaff073826" providerId="LiveId" clId="{75E04E06-62FF-4D7C-8990-10069115D549}" dt="2022-08-04T03:56:12.289" v="428" actId="478"/>
          <ac:spMkLst>
            <pc:docMk/>
            <pc:sldMk cId="0" sldId="260"/>
            <ac:spMk id="168" creationId="{00000000-0000-0000-0000-000000000000}"/>
          </ac:spMkLst>
        </pc:spChg>
        <pc:spChg chg="del">
          <ac:chgData name="Ruchi Jain" userId="f8728edaff073826" providerId="LiveId" clId="{75E04E06-62FF-4D7C-8990-10069115D549}" dt="2022-08-04T03:56:12.289" v="428" actId="478"/>
          <ac:spMkLst>
            <pc:docMk/>
            <pc:sldMk cId="0" sldId="260"/>
            <ac:spMk id="171" creationId="{00000000-0000-0000-0000-000000000000}"/>
          </ac:spMkLst>
        </pc:spChg>
        <pc:spChg chg="del">
          <ac:chgData name="Ruchi Jain" userId="f8728edaff073826" providerId="LiveId" clId="{75E04E06-62FF-4D7C-8990-10069115D549}" dt="2022-08-04T03:56:12.289" v="428" actId="478"/>
          <ac:spMkLst>
            <pc:docMk/>
            <pc:sldMk cId="0" sldId="260"/>
            <ac:spMk id="172" creationId="{00000000-0000-0000-0000-000000000000}"/>
          </ac:spMkLst>
        </pc:spChg>
        <pc:spChg chg="del">
          <ac:chgData name="Ruchi Jain" userId="f8728edaff073826" providerId="LiveId" clId="{75E04E06-62FF-4D7C-8990-10069115D549}" dt="2022-08-04T03:56:12.289" v="428" actId="478"/>
          <ac:spMkLst>
            <pc:docMk/>
            <pc:sldMk cId="0" sldId="260"/>
            <ac:spMk id="173" creationId="{00000000-0000-0000-0000-000000000000}"/>
          </ac:spMkLst>
        </pc:spChg>
        <pc:grpChg chg="del">
          <ac:chgData name="Ruchi Jain" userId="f8728edaff073826" providerId="LiveId" clId="{75E04E06-62FF-4D7C-8990-10069115D549}" dt="2022-08-04T03:56:12.289" v="428" actId="478"/>
          <ac:grpSpMkLst>
            <pc:docMk/>
            <pc:sldMk cId="0" sldId="260"/>
            <ac:grpSpMk id="122" creationId="{00000000-0000-0000-0000-000000000000}"/>
          </ac:grpSpMkLst>
        </pc:grpChg>
        <pc:grpChg chg="del">
          <ac:chgData name="Ruchi Jain" userId="f8728edaff073826" providerId="LiveId" clId="{75E04E06-62FF-4D7C-8990-10069115D549}" dt="2022-08-04T03:56:12.289" v="428" actId="478"/>
          <ac:grpSpMkLst>
            <pc:docMk/>
            <pc:sldMk cId="0" sldId="260"/>
            <ac:grpSpMk id="126" creationId="{00000000-0000-0000-0000-000000000000}"/>
          </ac:grpSpMkLst>
        </pc:grpChg>
        <pc:grpChg chg="del">
          <ac:chgData name="Ruchi Jain" userId="f8728edaff073826" providerId="LiveId" clId="{75E04E06-62FF-4D7C-8990-10069115D549}" dt="2022-08-04T03:56:12.289" v="428" actId="478"/>
          <ac:grpSpMkLst>
            <pc:docMk/>
            <pc:sldMk cId="0" sldId="260"/>
            <ac:grpSpMk id="129" creationId="{00000000-0000-0000-0000-000000000000}"/>
          </ac:grpSpMkLst>
        </pc:grpChg>
        <pc:grpChg chg="del">
          <ac:chgData name="Ruchi Jain" userId="f8728edaff073826" providerId="LiveId" clId="{75E04E06-62FF-4D7C-8990-10069115D549}" dt="2022-08-04T03:56:12.289" v="428" actId="478"/>
          <ac:grpSpMkLst>
            <pc:docMk/>
            <pc:sldMk cId="0" sldId="260"/>
            <ac:grpSpMk id="136" creationId="{00000000-0000-0000-0000-000000000000}"/>
          </ac:grpSpMkLst>
        </pc:grpChg>
        <pc:grpChg chg="del">
          <ac:chgData name="Ruchi Jain" userId="f8728edaff073826" providerId="LiveId" clId="{75E04E06-62FF-4D7C-8990-10069115D549}" dt="2022-08-04T03:56:12.289" v="428" actId="478"/>
          <ac:grpSpMkLst>
            <pc:docMk/>
            <pc:sldMk cId="0" sldId="260"/>
            <ac:grpSpMk id="139" creationId="{00000000-0000-0000-0000-000000000000}"/>
          </ac:grpSpMkLst>
        </pc:grpChg>
        <pc:grpChg chg="del">
          <ac:chgData name="Ruchi Jain" userId="f8728edaff073826" providerId="LiveId" clId="{75E04E06-62FF-4D7C-8990-10069115D549}" dt="2022-08-04T03:56:12.289" v="428" actId="478"/>
          <ac:grpSpMkLst>
            <pc:docMk/>
            <pc:sldMk cId="0" sldId="260"/>
            <ac:grpSpMk id="142" creationId="{00000000-0000-0000-0000-000000000000}"/>
          </ac:grpSpMkLst>
        </pc:grpChg>
        <pc:grpChg chg="del">
          <ac:chgData name="Ruchi Jain" userId="f8728edaff073826" providerId="LiveId" clId="{75E04E06-62FF-4D7C-8990-10069115D549}" dt="2022-08-04T03:56:12.289" v="428" actId="478"/>
          <ac:grpSpMkLst>
            <pc:docMk/>
            <pc:sldMk cId="0" sldId="260"/>
            <ac:grpSpMk id="145" creationId="{00000000-0000-0000-0000-000000000000}"/>
          </ac:grpSpMkLst>
        </pc:grpChg>
        <pc:grpChg chg="del">
          <ac:chgData name="Ruchi Jain" userId="f8728edaff073826" providerId="LiveId" clId="{75E04E06-62FF-4D7C-8990-10069115D549}" dt="2022-08-04T03:56:12.289" v="428" actId="478"/>
          <ac:grpSpMkLst>
            <pc:docMk/>
            <pc:sldMk cId="0" sldId="260"/>
            <ac:grpSpMk id="148" creationId="{00000000-0000-0000-0000-000000000000}"/>
          </ac:grpSpMkLst>
        </pc:grpChg>
        <pc:grpChg chg="del">
          <ac:chgData name="Ruchi Jain" userId="f8728edaff073826" providerId="LiveId" clId="{75E04E06-62FF-4D7C-8990-10069115D549}" dt="2022-08-04T03:56:12.289" v="428" actId="478"/>
          <ac:grpSpMkLst>
            <pc:docMk/>
            <pc:sldMk cId="0" sldId="260"/>
            <ac:grpSpMk id="152" creationId="{00000000-0000-0000-0000-000000000000}"/>
          </ac:grpSpMkLst>
        </pc:grpChg>
        <pc:grpChg chg="del">
          <ac:chgData name="Ruchi Jain" userId="f8728edaff073826" providerId="LiveId" clId="{75E04E06-62FF-4D7C-8990-10069115D549}" dt="2022-08-04T03:56:12.289" v="428" actId="478"/>
          <ac:grpSpMkLst>
            <pc:docMk/>
            <pc:sldMk cId="0" sldId="260"/>
            <ac:grpSpMk id="155" creationId="{00000000-0000-0000-0000-000000000000}"/>
          </ac:grpSpMkLst>
        </pc:grpChg>
        <pc:grpChg chg="del">
          <ac:chgData name="Ruchi Jain" userId="f8728edaff073826" providerId="LiveId" clId="{75E04E06-62FF-4D7C-8990-10069115D549}" dt="2022-08-04T03:56:12.289" v="428" actId="478"/>
          <ac:grpSpMkLst>
            <pc:docMk/>
            <pc:sldMk cId="0" sldId="260"/>
            <ac:grpSpMk id="158" creationId="{00000000-0000-0000-0000-000000000000}"/>
          </ac:grpSpMkLst>
        </pc:grpChg>
        <pc:picChg chg="del">
          <ac:chgData name="Ruchi Jain" userId="f8728edaff073826" providerId="LiveId" clId="{75E04E06-62FF-4D7C-8990-10069115D549}" dt="2022-08-04T03:40:11.212" v="4" actId="478"/>
          <ac:picMkLst>
            <pc:docMk/>
            <pc:sldMk cId="0" sldId="260"/>
            <ac:picMk id="163" creationId="{00000000-0000-0000-0000-000000000000}"/>
          </ac:picMkLst>
        </pc:picChg>
        <pc:cxnChg chg="del mod">
          <ac:chgData name="Ruchi Jain" userId="f8728edaff073826" providerId="LiveId" clId="{75E04E06-62FF-4D7C-8990-10069115D549}" dt="2022-08-04T03:56:12.289" v="428" actId="478"/>
          <ac:cxnSpMkLst>
            <pc:docMk/>
            <pc:sldMk cId="0" sldId="260"/>
            <ac:cxnSpMk id="3" creationId="{7579A537-6887-8221-24E0-1796E924869B}"/>
          </ac:cxnSpMkLst>
        </pc:cxnChg>
        <pc:cxnChg chg="del mod">
          <ac:chgData name="Ruchi Jain" userId="f8728edaff073826" providerId="LiveId" clId="{75E04E06-62FF-4D7C-8990-10069115D549}" dt="2022-08-04T03:56:12.289" v="428" actId="478"/>
          <ac:cxnSpMkLst>
            <pc:docMk/>
            <pc:sldMk cId="0" sldId="260"/>
            <ac:cxnSpMk id="5" creationId="{F8887787-82C7-029C-7672-D7104E840C50}"/>
          </ac:cxnSpMkLst>
        </pc:cxnChg>
        <pc:cxnChg chg="del mod">
          <ac:chgData name="Ruchi Jain" userId="f8728edaff073826" providerId="LiveId" clId="{75E04E06-62FF-4D7C-8990-10069115D549}" dt="2022-08-04T03:56:12.289" v="428" actId="478"/>
          <ac:cxnSpMkLst>
            <pc:docMk/>
            <pc:sldMk cId="0" sldId="260"/>
            <ac:cxnSpMk id="7" creationId="{062EC226-7876-C72D-6FF9-4C90327FA6B6}"/>
          </ac:cxnSpMkLst>
        </pc:cxnChg>
        <pc:cxnChg chg="del mod">
          <ac:chgData name="Ruchi Jain" userId="f8728edaff073826" providerId="LiveId" clId="{75E04E06-62FF-4D7C-8990-10069115D549}" dt="2022-08-04T03:56:12.289" v="428" actId="478"/>
          <ac:cxnSpMkLst>
            <pc:docMk/>
            <pc:sldMk cId="0" sldId="260"/>
            <ac:cxnSpMk id="53" creationId="{9A332C02-C152-B36E-2D46-2A317F25E9E1}"/>
          </ac:cxnSpMkLst>
        </pc:cxnChg>
      </pc:sldChg>
      <pc:sldChg chg="delSp modSp del mod">
        <pc:chgData name="Ruchi Jain" userId="f8728edaff073826" providerId="LiveId" clId="{75E04E06-62FF-4D7C-8990-10069115D549}" dt="2022-08-05T16:31:01.878" v="4501" actId="47"/>
        <pc:sldMkLst>
          <pc:docMk/>
          <pc:sldMk cId="0" sldId="261"/>
        </pc:sldMkLst>
        <pc:grpChg chg="mod">
          <ac:chgData name="Ruchi Jain" userId="f8728edaff073826" providerId="LiveId" clId="{75E04E06-62FF-4D7C-8990-10069115D549}" dt="2022-08-05T14:16:29.050" v="2439" actId="14100"/>
          <ac:grpSpMkLst>
            <pc:docMk/>
            <pc:sldMk cId="0" sldId="261"/>
            <ac:grpSpMk id="178" creationId="{00000000-0000-0000-0000-000000000000}"/>
          </ac:grpSpMkLst>
        </pc:grpChg>
        <pc:grpChg chg="mod">
          <ac:chgData name="Ruchi Jain" userId="f8728edaff073826" providerId="LiveId" clId="{75E04E06-62FF-4D7C-8990-10069115D549}" dt="2022-08-05T14:16:29.050" v="2439" actId="14100"/>
          <ac:grpSpMkLst>
            <pc:docMk/>
            <pc:sldMk cId="0" sldId="261"/>
            <ac:grpSpMk id="181" creationId="{00000000-0000-0000-0000-000000000000}"/>
          </ac:grpSpMkLst>
        </pc:grpChg>
        <pc:grpChg chg="mod">
          <ac:chgData name="Ruchi Jain" userId="f8728edaff073826" providerId="LiveId" clId="{75E04E06-62FF-4D7C-8990-10069115D549}" dt="2022-08-05T14:16:29.050" v="2439" actId="14100"/>
          <ac:grpSpMkLst>
            <pc:docMk/>
            <pc:sldMk cId="0" sldId="261"/>
            <ac:grpSpMk id="184" creationId="{00000000-0000-0000-0000-000000000000}"/>
          </ac:grpSpMkLst>
        </pc:grpChg>
        <pc:grpChg chg="mod">
          <ac:chgData name="Ruchi Jain" userId="f8728edaff073826" providerId="LiveId" clId="{75E04E06-62FF-4D7C-8990-10069115D549}" dt="2022-08-05T14:16:29.050" v="2439" actId="14100"/>
          <ac:grpSpMkLst>
            <pc:docMk/>
            <pc:sldMk cId="0" sldId="261"/>
            <ac:grpSpMk id="187" creationId="{00000000-0000-0000-0000-000000000000}"/>
          </ac:grpSpMkLst>
        </pc:grpChg>
        <pc:picChg chg="del">
          <ac:chgData name="Ruchi Jain" userId="f8728edaff073826" providerId="LiveId" clId="{75E04E06-62FF-4D7C-8990-10069115D549}" dt="2022-08-04T03:40:14.080" v="5" actId="478"/>
          <ac:picMkLst>
            <pc:docMk/>
            <pc:sldMk cId="0" sldId="261"/>
            <ac:picMk id="188" creationId="{00000000-0000-0000-0000-000000000000}"/>
          </ac:picMkLst>
        </pc:picChg>
      </pc:sldChg>
      <pc:sldChg chg="delSp del mod">
        <pc:chgData name="Ruchi Jain" userId="f8728edaff073826" providerId="LiveId" clId="{75E04E06-62FF-4D7C-8990-10069115D549}" dt="2022-08-05T14:16:33.764" v="2440" actId="47"/>
        <pc:sldMkLst>
          <pc:docMk/>
          <pc:sldMk cId="0" sldId="262"/>
        </pc:sldMkLst>
        <pc:picChg chg="del">
          <ac:chgData name="Ruchi Jain" userId="f8728edaff073826" providerId="LiveId" clId="{75E04E06-62FF-4D7C-8990-10069115D549}" dt="2022-08-04T03:40:17.149" v="6" actId="478"/>
          <ac:picMkLst>
            <pc:docMk/>
            <pc:sldMk cId="0" sldId="262"/>
            <ac:picMk id="203" creationId="{00000000-0000-0000-0000-000000000000}"/>
          </ac:picMkLst>
        </pc:picChg>
      </pc:sldChg>
      <pc:sldChg chg="delSp del mod">
        <pc:chgData name="Ruchi Jain" userId="f8728edaff073826" providerId="LiveId" clId="{75E04E06-62FF-4D7C-8990-10069115D549}" dt="2022-08-05T14:16:36.984" v="2441" actId="47"/>
        <pc:sldMkLst>
          <pc:docMk/>
          <pc:sldMk cId="0" sldId="263"/>
        </pc:sldMkLst>
        <pc:picChg chg="del">
          <ac:chgData name="Ruchi Jain" userId="f8728edaff073826" providerId="LiveId" clId="{75E04E06-62FF-4D7C-8990-10069115D549}" dt="2022-08-04T03:40:20.387" v="7" actId="478"/>
          <ac:picMkLst>
            <pc:docMk/>
            <pc:sldMk cId="0" sldId="263"/>
            <ac:picMk id="218" creationId="{00000000-0000-0000-0000-000000000000}"/>
          </ac:picMkLst>
        </pc:picChg>
      </pc:sldChg>
      <pc:sldChg chg="del">
        <pc:chgData name="Ruchi Jain" userId="f8728edaff073826" providerId="LiveId" clId="{75E04E06-62FF-4D7C-8990-10069115D549}" dt="2022-08-04T03:40:24.320" v="8" actId="47"/>
        <pc:sldMkLst>
          <pc:docMk/>
          <pc:sldMk cId="0" sldId="264"/>
        </pc:sldMkLst>
      </pc:sldChg>
      <pc:sldChg chg="del">
        <pc:chgData name="Ruchi Jain" userId="f8728edaff073826" providerId="LiveId" clId="{75E04E06-62FF-4D7C-8990-10069115D549}" dt="2022-08-04T03:40:24.694" v="9" actId="47"/>
        <pc:sldMkLst>
          <pc:docMk/>
          <pc:sldMk cId="0" sldId="265"/>
        </pc:sldMkLst>
      </pc:sldChg>
      <pc:sldChg chg="del">
        <pc:chgData name="Ruchi Jain" userId="f8728edaff073826" providerId="LiveId" clId="{75E04E06-62FF-4D7C-8990-10069115D549}" dt="2022-08-04T03:40:25.668" v="10" actId="47"/>
        <pc:sldMkLst>
          <pc:docMk/>
          <pc:sldMk cId="0" sldId="266"/>
        </pc:sldMkLst>
      </pc:sldChg>
      <pc:sldChg chg="del">
        <pc:chgData name="Ruchi Jain" userId="f8728edaff073826" providerId="LiveId" clId="{75E04E06-62FF-4D7C-8990-10069115D549}" dt="2022-08-04T03:40:26.227" v="11" actId="47"/>
        <pc:sldMkLst>
          <pc:docMk/>
          <pc:sldMk cId="0" sldId="267"/>
        </pc:sldMkLst>
      </pc:sldChg>
      <pc:sldChg chg="del">
        <pc:chgData name="Ruchi Jain" userId="f8728edaff073826" providerId="LiveId" clId="{75E04E06-62FF-4D7C-8990-10069115D549}" dt="2022-08-04T03:40:26.767" v="12" actId="47"/>
        <pc:sldMkLst>
          <pc:docMk/>
          <pc:sldMk cId="0" sldId="268"/>
        </pc:sldMkLst>
      </pc:sldChg>
      <pc:sldChg chg="del">
        <pc:chgData name="Ruchi Jain" userId="f8728edaff073826" providerId="LiveId" clId="{75E04E06-62FF-4D7C-8990-10069115D549}" dt="2022-08-05T14:16:39.594" v="2442" actId="47"/>
        <pc:sldMkLst>
          <pc:docMk/>
          <pc:sldMk cId="0" sldId="269"/>
        </pc:sldMkLst>
      </pc:sldChg>
      <pc:sldChg chg="del">
        <pc:chgData name="Ruchi Jain" userId="f8728edaff073826" providerId="LiveId" clId="{75E04E06-62FF-4D7C-8990-10069115D549}" dt="2022-08-05T14:16:40.479" v="2443" actId="47"/>
        <pc:sldMkLst>
          <pc:docMk/>
          <pc:sldMk cId="0" sldId="270"/>
        </pc:sldMkLst>
      </pc:sldChg>
      <pc:sldChg chg="del">
        <pc:chgData name="Ruchi Jain" userId="f8728edaff073826" providerId="LiveId" clId="{75E04E06-62FF-4D7C-8990-10069115D549}" dt="2022-08-04T03:40:31.047" v="13" actId="47"/>
        <pc:sldMkLst>
          <pc:docMk/>
          <pc:sldMk cId="0" sldId="271"/>
        </pc:sldMkLst>
      </pc:sldChg>
      <pc:sldChg chg="del">
        <pc:chgData name="Ruchi Jain" userId="f8728edaff073826" providerId="LiveId" clId="{75E04E06-62FF-4D7C-8990-10069115D549}" dt="2022-08-04T03:40:31.895" v="14" actId="47"/>
        <pc:sldMkLst>
          <pc:docMk/>
          <pc:sldMk cId="0" sldId="272"/>
        </pc:sldMkLst>
      </pc:sldChg>
      <pc:sldChg chg="del">
        <pc:chgData name="Ruchi Jain" userId="f8728edaff073826" providerId="LiveId" clId="{75E04E06-62FF-4D7C-8990-10069115D549}" dt="2022-08-04T03:40:32.867" v="15" actId="47"/>
        <pc:sldMkLst>
          <pc:docMk/>
          <pc:sldMk cId="0" sldId="273"/>
        </pc:sldMkLst>
      </pc:sldChg>
      <pc:sldChg chg="del">
        <pc:chgData name="Ruchi Jain" userId="f8728edaff073826" providerId="LiveId" clId="{75E04E06-62FF-4D7C-8990-10069115D549}" dt="2022-08-04T03:40:33.355" v="16" actId="47"/>
        <pc:sldMkLst>
          <pc:docMk/>
          <pc:sldMk cId="0" sldId="274"/>
        </pc:sldMkLst>
      </pc:sldChg>
      <pc:sldChg chg="del">
        <pc:chgData name="Ruchi Jain" userId="f8728edaff073826" providerId="LiveId" clId="{75E04E06-62FF-4D7C-8990-10069115D549}" dt="2022-08-04T03:40:33.985" v="17" actId="47"/>
        <pc:sldMkLst>
          <pc:docMk/>
          <pc:sldMk cId="0" sldId="275"/>
        </pc:sldMkLst>
      </pc:sldChg>
      <pc:sldChg chg="add del ord">
        <pc:chgData name="Ruchi Jain" userId="f8728edaff073826" providerId="LiveId" clId="{75E04E06-62FF-4D7C-8990-10069115D549}" dt="2022-08-05T16:31:03.732" v="4502" actId="47"/>
        <pc:sldMkLst>
          <pc:docMk/>
          <pc:sldMk cId="0" sldId="276"/>
        </pc:sldMkLst>
      </pc:sldChg>
      <pc:sldChg chg="add del">
        <pc:chgData name="Ruchi Jain" userId="f8728edaff073826" providerId="LiveId" clId="{75E04E06-62FF-4D7C-8990-10069115D549}" dt="2022-08-04T03:40:40.025" v="22" actId="47"/>
        <pc:sldMkLst>
          <pc:docMk/>
          <pc:sldMk cId="0" sldId="277"/>
        </pc:sldMkLst>
      </pc:sldChg>
      <pc:sldChg chg="del">
        <pc:chgData name="Ruchi Jain" userId="f8728edaff073826" providerId="LiveId" clId="{75E04E06-62FF-4D7C-8990-10069115D549}" dt="2022-08-04T03:40:41.968" v="23" actId="47"/>
        <pc:sldMkLst>
          <pc:docMk/>
          <pc:sldMk cId="0" sldId="278"/>
        </pc:sldMkLst>
      </pc:sldChg>
      <pc:sldChg chg="del">
        <pc:chgData name="Ruchi Jain" userId="f8728edaff073826" providerId="LiveId" clId="{75E04E06-62FF-4D7C-8990-10069115D549}" dt="2022-08-04T03:40:43.083" v="24" actId="47"/>
        <pc:sldMkLst>
          <pc:docMk/>
          <pc:sldMk cId="0" sldId="279"/>
        </pc:sldMkLst>
      </pc:sldChg>
      <pc:sldChg chg="del">
        <pc:chgData name="Ruchi Jain" userId="f8728edaff073826" providerId="LiveId" clId="{75E04E06-62FF-4D7C-8990-10069115D549}" dt="2022-08-04T03:40:44.499" v="25" actId="47"/>
        <pc:sldMkLst>
          <pc:docMk/>
          <pc:sldMk cId="0" sldId="280"/>
        </pc:sldMkLst>
      </pc:sldChg>
      <pc:sldChg chg="del">
        <pc:chgData name="Ruchi Jain" userId="f8728edaff073826" providerId="LiveId" clId="{75E04E06-62FF-4D7C-8990-10069115D549}" dt="2022-08-04T03:40:45.376" v="26" actId="47"/>
        <pc:sldMkLst>
          <pc:docMk/>
          <pc:sldMk cId="0" sldId="281"/>
        </pc:sldMkLst>
      </pc:sldChg>
      <pc:sldChg chg="del">
        <pc:chgData name="Ruchi Jain" userId="f8728edaff073826" providerId="LiveId" clId="{75E04E06-62FF-4D7C-8990-10069115D549}" dt="2022-08-04T03:40:46.898" v="27" actId="47"/>
        <pc:sldMkLst>
          <pc:docMk/>
          <pc:sldMk cId="0" sldId="282"/>
        </pc:sldMkLst>
      </pc:sldChg>
      <pc:sldChg chg="delSp del mod">
        <pc:chgData name="Ruchi Jain" userId="f8728edaff073826" providerId="LiveId" clId="{75E04E06-62FF-4D7C-8990-10069115D549}" dt="2022-08-05T14:02:30.837" v="2098" actId="47"/>
        <pc:sldMkLst>
          <pc:docMk/>
          <pc:sldMk cId="0" sldId="283"/>
        </pc:sldMkLst>
        <pc:picChg chg="del">
          <ac:chgData name="Ruchi Jain" userId="f8728edaff073826" providerId="LiveId" clId="{75E04E06-62FF-4D7C-8990-10069115D549}" dt="2022-08-04T03:40:49.959" v="28" actId="478"/>
          <ac:picMkLst>
            <pc:docMk/>
            <pc:sldMk cId="0" sldId="283"/>
            <ac:picMk id="475" creationId="{00000000-0000-0000-0000-000000000000}"/>
          </ac:picMkLst>
        </pc:picChg>
      </pc:sldChg>
      <pc:sldChg chg="del">
        <pc:chgData name="Ruchi Jain" userId="f8728edaff073826" providerId="LiveId" clId="{75E04E06-62FF-4D7C-8990-10069115D549}" dt="2022-08-04T03:40:57.893" v="31" actId="47"/>
        <pc:sldMkLst>
          <pc:docMk/>
          <pc:sldMk cId="0" sldId="284"/>
        </pc:sldMkLst>
      </pc:sldChg>
      <pc:sldChg chg="delSp modSp mod">
        <pc:chgData name="Ruchi Jain" userId="f8728edaff073826" providerId="LiveId" clId="{75E04E06-62FF-4D7C-8990-10069115D549}" dt="2022-08-05T14:31:05.758" v="2458" actId="14100"/>
        <pc:sldMkLst>
          <pc:docMk/>
          <pc:sldMk cId="0" sldId="285"/>
        </pc:sldMkLst>
        <pc:spChg chg="mod">
          <ac:chgData name="Ruchi Jain" userId="f8728edaff073826" providerId="LiveId" clId="{75E04E06-62FF-4D7C-8990-10069115D549}" dt="2022-08-05T14:01:44.369" v="1819" actId="14100"/>
          <ac:spMkLst>
            <pc:docMk/>
            <pc:sldMk cId="0" sldId="285"/>
            <ac:spMk id="481" creationId="{00000000-0000-0000-0000-000000000000}"/>
          </ac:spMkLst>
        </pc:spChg>
        <pc:grpChg chg="mod">
          <ac:chgData name="Ruchi Jain" userId="f8728edaff073826" providerId="LiveId" clId="{75E04E06-62FF-4D7C-8990-10069115D549}" dt="2022-08-05T14:31:05.758" v="2458" actId="14100"/>
          <ac:grpSpMkLst>
            <pc:docMk/>
            <pc:sldMk cId="0" sldId="285"/>
            <ac:grpSpMk id="483" creationId="{00000000-0000-0000-0000-000000000000}"/>
          </ac:grpSpMkLst>
        </pc:grpChg>
        <pc:picChg chg="del">
          <ac:chgData name="Ruchi Jain" userId="f8728edaff073826" providerId="LiveId" clId="{75E04E06-62FF-4D7C-8990-10069115D549}" dt="2022-08-04T03:41:01.500" v="32" actId="478"/>
          <ac:picMkLst>
            <pc:docMk/>
            <pc:sldMk cId="0" sldId="285"/>
            <ac:picMk id="484" creationId="{00000000-0000-0000-0000-000000000000}"/>
          </ac:picMkLst>
        </pc:picChg>
      </pc:sldChg>
      <pc:sldChg chg="delSp modSp mod">
        <pc:chgData name="Ruchi Jain" userId="f8728edaff073826" providerId="LiveId" clId="{75E04E06-62FF-4D7C-8990-10069115D549}" dt="2022-08-05T14:01:18.092" v="1768" actId="1036"/>
        <pc:sldMkLst>
          <pc:docMk/>
          <pc:sldMk cId="0" sldId="286"/>
        </pc:sldMkLst>
        <pc:spChg chg="mod">
          <ac:chgData name="Ruchi Jain" userId="f8728edaff073826" providerId="LiveId" clId="{75E04E06-62FF-4D7C-8990-10069115D549}" dt="2022-08-05T14:01:18.092" v="1768" actId="1036"/>
          <ac:spMkLst>
            <pc:docMk/>
            <pc:sldMk cId="0" sldId="286"/>
            <ac:spMk id="486" creationId="{00000000-0000-0000-0000-000000000000}"/>
          </ac:spMkLst>
        </pc:spChg>
        <pc:picChg chg="del">
          <ac:chgData name="Ruchi Jain" userId="f8728edaff073826" providerId="LiveId" clId="{75E04E06-62FF-4D7C-8990-10069115D549}" dt="2022-08-04T03:41:04.336" v="33" actId="478"/>
          <ac:picMkLst>
            <pc:docMk/>
            <pc:sldMk cId="0" sldId="286"/>
            <ac:picMk id="487" creationId="{00000000-0000-0000-0000-000000000000}"/>
          </ac:picMkLst>
        </pc:picChg>
      </pc:sldChg>
      <pc:sldChg chg="modSp add del mod">
        <pc:chgData name="Ruchi Jain" userId="f8728edaff073826" providerId="LiveId" clId="{75E04E06-62FF-4D7C-8990-10069115D549}" dt="2022-08-05T16:30:29.767" v="4499" actId="47"/>
        <pc:sldMkLst>
          <pc:docMk/>
          <pc:sldMk cId="714118979" sldId="287"/>
        </pc:sldMkLst>
        <pc:spChg chg="mod">
          <ac:chgData name="Ruchi Jain" userId="f8728edaff073826" providerId="LiveId" clId="{75E04E06-62FF-4D7C-8990-10069115D549}" dt="2022-08-04T04:24:29.403" v="1082" actId="20577"/>
          <ac:spMkLst>
            <pc:docMk/>
            <pc:sldMk cId="714118979" sldId="287"/>
            <ac:spMk id="52" creationId="{00000000-0000-0000-0000-000000000000}"/>
          </ac:spMkLst>
        </pc:spChg>
      </pc:sldChg>
      <pc:sldChg chg="addSp delSp modSp add del mod">
        <pc:chgData name="Ruchi Jain" userId="f8728edaff073826" providerId="LiveId" clId="{75E04E06-62FF-4D7C-8990-10069115D549}" dt="2022-08-05T14:15:20.694" v="2433" actId="47"/>
        <pc:sldMkLst>
          <pc:docMk/>
          <pc:sldMk cId="544673782" sldId="288"/>
        </pc:sldMkLst>
        <pc:spChg chg="add mod">
          <ac:chgData name="Ruchi Jain" userId="f8728edaff073826" providerId="LiveId" clId="{75E04E06-62FF-4D7C-8990-10069115D549}" dt="2022-08-05T13:26:16.409" v="1157" actId="478"/>
          <ac:spMkLst>
            <pc:docMk/>
            <pc:sldMk cId="544673782" sldId="288"/>
            <ac:spMk id="3" creationId="{CBE3FDE4-4B67-3518-3DC8-A27AA475B1D0}"/>
          </ac:spMkLst>
        </pc:spChg>
        <pc:spChg chg="add del mod">
          <ac:chgData name="Ruchi Jain" userId="f8728edaff073826" providerId="LiveId" clId="{75E04E06-62FF-4D7C-8990-10069115D549}" dt="2022-08-05T13:26:20.706" v="1159"/>
          <ac:spMkLst>
            <pc:docMk/>
            <pc:sldMk cId="544673782" sldId="288"/>
            <ac:spMk id="7" creationId="{99940532-23E8-D7EB-70E5-6FCCC7926063}"/>
          </ac:spMkLst>
        </pc:spChg>
        <pc:spChg chg="add del mod">
          <ac:chgData name="Ruchi Jain" userId="f8728edaff073826" providerId="LiveId" clId="{75E04E06-62FF-4D7C-8990-10069115D549}" dt="2022-08-05T13:26:20.706" v="1159"/>
          <ac:spMkLst>
            <pc:docMk/>
            <pc:sldMk cId="544673782" sldId="288"/>
            <ac:spMk id="8" creationId="{F40B864D-CD6B-6B50-56C6-9978DADFA38E}"/>
          </ac:spMkLst>
        </pc:spChg>
        <pc:spChg chg="add del mod">
          <ac:chgData name="Ruchi Jain" userId="f8728edaff073826" providerId="LiveId" clId="{75E04E06-62FF-4D7C-8990-10069115D549}" dt="2022-08-05T13:26:20.706" v="1159"/>
          <ac:spMkLst>
            <pc:docMk/>
            <pc:sldMk cId="544673782" sldId="288"/>
            <ac:spMk id="9" creationId="{7FD27FA4-B0B4-B4FB-CAA4-9F9B7EC349FF}"/>
          </ac:spMkLst>
        </pc:spChg>
        <pc:spChg chg="add del mod">
          <ac:chgData name="Ruchi Jain" userId="f8728edaff073826" providerId="LiveId" clId="{75E04E06-62FF-4D7C-8990-10069115D549}" dt="2022-08-05T13:26:20.706" v="1159"/>
          <ac:spMkLst>
            <pc:docMk/>
            <pc:sldMk cId="544673782" sldId="288"/>
            <ac:spMk id="10" creationId="{E283E26A-E4F3-3A49-9AD4-4B6D7D9C0A1E}"/>
          </ac:spMkLst>
        </pc:spChg>
        <pc:spChg chg="add del mod">
          <ac:chgData name="Ruchi Jain" userId="f8728edaff073826" providerId="LiveId" clId="{75E04E06-62FF-4D7C-8990-10069115D549}" dt="2022-08-05T13:26:20.706" v="1159"/>
          <ac:spMkLst>
            <pc:docMk/>
            <pc:sldMk cId="544673782" sldId="288"/>
            <ac:spMk id="11" creationId="{990FEFF7-6D3E-9FA2-9D24-EC9C3CCC6DF1}"/>
          </ac:spMkLst>
        </pc:spChg>
        <pc:spChg chg="add del mod">
          <ac:chgData name="Ruchi Jain" userId="f8728edaff073826" providerId="LiveId" clId="{75E04E06-62FF-4D7C-8990-10069115D549}" dt="2022-08-05T13:26:20.706" v="1159"/>
          <ac:spMkLst>
            <pc:docMk/>
            <pc:sldMk cId="544673782" sldId="288"/>
            <ac:spMk id="12" creationId="{DCDC9E1E-997F-4E47-A681-DFA26C16E6BA}"/>
          </ac:spMkLst>
        </pc:spChg>
        <pc:spChg chg="add del mod">
          <ac:chgData name="Ruchi Jain" userId="f8728edaff073826" providerId="LiveId" clId="{75E04E06-62FF-4D7C-8990-10069115D549}" dt="2022-08-05T13:26:20.706" v="1159"/>
          <ac:spMkLst>
            <pc:docMk/>
            <pc:sldMk cId="544673782" sldId="288"/>
            <ac:spMk id="13" creationId="{EFAEE0E7-6D15-7A96-0F10-468EA1A9CD14}"/>
          </ac:spMkLst>
        </pc:spChg>
        <pc:spChg chg="add del mod">
          <ac:chgData name="Ruchi Jain" userId="f8728edaff073826" providerId="LiveId" clId="{75E04E06-62FF-4D7C-8990-10069115D549}" dt="2022-08-05T13:26:20.706" v="1159"/>
          <ac:spMkLst>
            <pc:docMk/>
            <pc:sldMk cId="544673782" sldId="288"/>
            <ac:spMk id="14" creationId="{0995F9AE-77AB-31FF-6486-B46986D5E844}"/>
          </ac:spMkLst>
        </pc:spChg>
        <pc:spChg chg="add del mod">
          <ac:chgData name="Ruchi Jain" userId="f8728edaff073826" providerId="LiveId" clId="{75E04E06-62FF-4D7C-8990-10069115D549}" dt="2022-08-05T13:26:20.706" v="1159"/>
          <ac:spMkLst>
            <pc:docMk/>
            <pc:sldMk cId="544673782" sldId="288"/>
            <ac:spMk id="15" creationId="{9AC421AE-750A-1CF6-5130-CADE431F67A7}"/>
          </ac:spMkLst>
        </pc:spChg>
        <pc:spChg chg="add del mod">
          <ac:chgData name="Ruchi Jain" userId="f8728edaff073826" providerId="LiveId" clId="{75E04E06-62FF-4D7C-8990-10069115D549}" dt="2022-08-05T13:26:20.706" v="1159"/>
          <ac:spMkLst>
            <pc:docMk/>
            <pc:sldMk cId="544673782" sldId="288"/>
            <ac:spMk id="16" creationId="{BE569551-9D19-EF90-8E22-9586F2AC189B}"/>
          </ac:spMkLst>
        </pc:spChg>
        <pc:spChg chg="add del mod">
          <ac:chgData name="Ruchi Jain" userId="f8728edaff073826" providerId="LiveId" clId="{75E04E06-62FF-4D7C-8990-10069115D549}" dt="2022-08-05T13:26:20.706" v="1159"/>
          <ac:spMkLst>
            <pc:docMk/>
            <pc:sldMk cId="544673782" sldId="288"/>
            <ac:spMk id="17" creationId="{001AA42D-30EE-86DC-427F-BB179636E80A}"/>
          </ac:spMkLst>
        </pc:spChg>
        <pc:spChg chg="add del mod">
          <ac:chgData name="Ruchi Jain" userId="f8728edaff073826" providerId="LiveId" clId="{75E04E06-62FF-4D7C-8990-10069115D549}" dt="2022-08-05T13:26:20.706" v="1159"/>
          <ac:spMkLst>
            <pc:docMk/>
            <pc:sldMk cId="544673782" sldId="288"/>
            <ac:spMk id="18" creationId="{8FA6CE35-35DA-1EB1-91BF-AE63848FE529}"/>
          </ac:spMkLst>
        </pc:spChg>
        <pc:spChg chg="add mod">
          <ac:chgData name="Ruchi Jain" userId="f8728edaff073826" providerId="LiveId" clId="{75E04E06-62FF-4D7C-8990-10069115D549}" dt="2022-08-05T13:26:20.722" v="1160"/>
          <ac:spMkLst>
            <pc:docMk/>
            <pc:sldMk cId="544673782" sldId="288"/>
            <ac:spMk id="19" creationId="{989FAB41-C9AF-F1F2-C6EF-4C4817A5003C}"/>
          </ac:spMkLst>
        </pc:spChg>
        <pc:spChg chg="add mod">
          <ac:chgData name="Ruchi Jain" userId="f8728edaff073826" providerId="LiveId" clId="{75E04E06-62FF-4D7C-8990-10069115D549}" dt="2022-08-05T13:26:20.722" v="1160"/>
          <ac:spMkLst>
            <pc:docMk/>
            <pc:sldMk cId="544673782" sldId="288"/>
            <ac:spMk id="20" creationId="{CBF9A673-6558-5A68-DFD6-AB7CEC1A8E25}"/>
          </ac:spMkLst>
        </pc:spChg>
        <pc:spChg chg="add mod">
          <ac:chgData name="Ruchi Jain" userId="f8728edaff073826" providerId="LiveId" clId="{75E04E06-62FF-4D7C-8990-10069115D549}" dt="2022-08-05T13:26:20.722" v="1160"/>
          <ac:spMkLst>
            <pc:docMk/>
            <pc:sldMk cId="544673782" sldId="288"/>
            <ac:spMk id="21" creationId="{CC04C2A5-FC5F-BE7A-91C3-BC4E1E537D2A}"/>
          </ac:spMkLst>
        </pc:spChg>
        <pc:spChg chg="add mod">
          <ac:chgData name="Ruchi Jain" userId="f8728edaff073826" providerId="LiveId" clId="{75E04E06-62FF-4D7C-8990-10069115D549}" dt="2022-08-05T13:26:20.722" v="1160"/>
          <ac:spMkLst>
            <pc:docMk/>
            <pc:sldMk cId="544673782" sldId="288"/>
            <ac:spMk id="22" creationId="{74754F20-53EB-A29B-E8B6-7440B8AF0104}"/>
          </ac:spMkLst>
        </pc:spChg>
        <pc:spChg chg="add mod">
          <ac:chgData name="Ruchi Jain" userId="f8728edaff073826" providerId="LiveId" clId="{75E04E06-62FF-4D7C-8990-10069115D549}" dt="2022-08-05T13:26:20.722" v="1160"/>
          <ac:spMkLst>
            <pc:docMk/>
            <pc:sldMk cId="544673782" sldId="288"/>
            <ac:spMk id="23" creationId="{3BEA7B0E-B5F4-9334-63BA-E909BCB267E2}"/>
          </ac:spMkLst>
        </pc:spChg>
        <pc:spChg chg="add mod">
          <ac:chgData name="Ruchi Jain" userId="f8728edaff073826" providerId="LiveId" clId="{75E04E06-62FF-4D7C-8990-10069115D549}" dt="2022-08-05T13:26:20.722" v="1160"/>
          <ac:spMkLst>
            <pc:docMk/>
            <pc:sldMk cId="544673782" sldId="288"/>
            <ac:spMk id="24" creationId="{92E5BA56-A445-3443-B8AE-870F91DE3E6B}"/>
          </ac:spMkLst>
        </pc:spChg>
        <pc:spChg chg="add mod">
          <ac:chgData name="Ruchi Jain" userId="f8728edaff073826" providerId="LiveId" clId="{75E04E06-62FF-4D7C-8990-10069115D549}" dt="2022-08-05T13:26:20.722" v="1160"/>
          <ac:spMkLst>
            <pc:docMk/>
            <pc:sldMk cId="544673782" sldId="288"/>
            <ac:spMk id="25" creationId="{930492A5-C716-9DED-FA4F-D52FE68648B4}"/>
          </ac:spMkLst>
        </pc:spChg>
        <pc:spChg chg="add mod">
          <ac:chgData name="Ruchi Jain" userId="f8728edaff073826" providerId="LiveId" clId="{75E04E06-62FF-4D7C-8990-10069115D549}" dt="2022-08-05T13:26:20.722" v="1160"/>
          <ac:spMkLst>
            <pc:docMk/>
            <pc:sldMk cId="544673782" sldId="288"/>
            <ac:spMk id="26" creationId="{FA8D3E30-A57D-3365-767A-8842B440690E}"/>
          </ac:spMkLst>
        </pc:spChg>
        <pc:spChg chg="add mod">
          <ac:chgData name="Ruchi Jain" userId="f8728edaff073826" providerId="LiveId" clId="{75E04E06-62FF-4D7C-8990-10069115D549}" dt="2022-08-05T13:26:20.722" v="1160"/>
          <ac:spMkLst>
            <pc:docMk/>
            <pc:sldMk cId="544673782" sldId="288"/>
            <ac:spMk id="27" creationId="{5F565301-CE9D-13D2-E1E2-801398E27660}"/>
          </ac:spMkLst>
        </pc:spChg>
        <pc:spChg chg="add mod">
          <ac:chgData name="Ruchi Jain" userId="f8728edaff073826" providerId="LiveId" clId="{75E04E06-62FF-4D7C-8990-10069115D549}" dt="2022-08-05T13:26:20.722" v="1160"/>
          <ac:spMkLst>
            <pc:docMk/>
            <pc:sldMk cId="544673782" sldId="288"/>
            <ac:spMk id="28" creationId="{3FC9E288-6B00-4B84-E6DA-1400F7A5BDD7}"/>
          </ac:spMkLst>
        </pc:spChg>
        <pc:spChg chg="add mod">
          <ac:chgData name="Ruchi Jain" userId="f8728edaff073826" providerId="LiveId" clId="{75E04E06-62FF-4D7C-8990-10069115D549}" dt="2022-08-05T13:26:20.722" v="1160"/>
          <ac:spMkLst>
            <pc:docMk/>
            <pc:sldMk cId="544673782" sldId="288"/>
            <ac:spMk id="29" creationId="{85069E67-0BE1-8F3B-5554-A9E9B22FF8EF}"/>
          </ac:spMkLst>
        </pc:spChg>
        <pc:spChg chg="add mod">
          <ac:chgData name="Ruchi Jain" userId="f8728edaff073826" providerId="LiveId" clId="{75E04E06-62FF-4D7C-8990-10069115D549}" dt="2022-08-05T13:26:20.722" v="1160"/>
          <ac:spMkLst>
            <pc:docMk/>
            <pc:sldMk cId="544673782" sldId="288"/>
            <ac:spMk id="30" creationId="{3CA354F4-810A-1206-0E93-00DB2E853260}"/>
          </ac:spMkLst>
        </pc:spChg>
        <pc:spChg chg="del mod">
          <ac:chgData name="Ruchi Jain" userId="f8728edaff073826" providerId="LiveId" clId="{75E04E06-62FF-4D7C-8990-10069115D549}" dt="2022-08-05T13:26:16.409" v="1157" actId="478"/>
          <ac:spMkLst>
            <pc:docMk/>
            <pc:sldMk cId="544673782" sldId="288"/>
            <ac:spMk id="51" creationId="{00000000-0000-0000-0000-000000000000}"/>
          </ac:spMkLst>
        </pc:spChg>
        <pc:spChg chg="del mod">
          <ac:chgData name="Ruchi Jain" userId="f8728edaff073826" providerId="LiveId" clId="{75E04E06-62FF-4D7C-8990-10069115D549}" dt="2022-08-05T13:26:16.409" v="1157" actId="478"/>
          <ac:spMkLst>
            <pc:docMk/>
            <pc:sldMk cId="544673782" sldId="288"/>
            <ac:spMk id="52" creationId="{00000000-0000-0000-0000-000000000000}"/>
          </ac:spMkLst>
        </pc:spChg>
      </pc:sldChg>
      <pc:sldChg chg="new del">
        <pc:chgData name="Ruchi Jain" userId="f8728edaff073826" providerId="LiveId" clId="{75E04E06-62FF-4D7C-8990-10069115D549}" dt="2022-08-04T03:53:34.071" v="236" actId="680"/>
        <pc:sldMkLst>
          <pc:docMk/>
          <pc:sldMk cId="1811360301" sldId="288"/>
        </pc:sldMkLst>
      </pc:sldChg>
      <pc:sldChg chg="new del">
        <pc:chgData name="Ruchi Jain" userId="f8728edaff073826" providerId="LiveId" clId="{75E04E06-62FF-4D7C-8990-10069115D549}" dt="2022-08-04T03:55:25.111" v="383" actId="680"/>
        <pc:sldMkLst>
          <pc:docMk/>
          <pc:sldMk cId="292607356" sldId="289"/>
        </pc:sldMkLst>
      </pc:sldChg>
      <pc:sldChg chg="modSp mod">
        <pc:chgData name="Ruchi Jain" userId="f8728edaff073826" providerId="LiveId" clId="{75E04E06-62FF-4D7C-8990-10069115D549}" dt="2022-08-04T04:13:06.570" v="1022"/>
        <pc:sldMkLst>
          <pc:docMk/>
          <pc:sldMk cId="3994113012" sldId="289"/>
        </pc:sldMkLst>
        <pc:spChg chg="mod">
          <ac:chgData name="Ruchi Jain" userId="f8728edaff073826" providerId="LiveId" clId="{75E04E06-62FF-4D7C-8990-10069115D549}" dt="2022-08-04T04:13:06.570" v="1022"/>
          <ac:spMkLst>
            <pc:docMk/>
            <pc:sldMk cId="3994113012" sldId="289"/>
            <ac:spMk id="116" creationId="{00000000-0000-0000-0000-000000000000}"/>
          </ac:spMkLst>
        </pc:spChg>
        <pc:grpChg chg="mod">
          <ac:chgData name="Ruchi Jain" userId="f8728edaff073826" providerId="LiveId" clId="{75E04E06-62FF-4D7C-8990-10069115D549}" dt="2022-08-04T04:12:44.687" v="1021" actId="14100"/>
          <ac:grpSpMkLst>
            <pc:docMk/>
            <pc:sldMk cId="3994113012" sldId="289"/>
            <ac:grpSpMk id="117" creationId="{00000000-0000-0000-0000-000000000000}"/>
          </ac:grpSpMkLst>
        </pc:grpChg>
      </pc:sldChg>
      <pc:sldChg chg="addSp delSp modSp add mod ord">
        <pc:chgData name="Ruchi Jain" userId="f8728edaff073826" providerId="LiveId" clId="{75E04E06-62FF-4D7C-8990-10069115D549}" dt="2022-08-06T03:41:43.306" v="6915" actId="20577"/>
        <pc:sldMkLst>
          <pc:docMk/>
          <pc:sldMk cId="510224381" sldId="290"/>
        </pc:sldMkLst>
        <pc:spChg chg="add mod">
          <ac:chgData name="Ruchi Jain" userId="f8728edaff073826" providerId="LiveId" clId="{75E04E06-62FF-4D7C-8990-10069115D549}" dt="2022-08-05T15:35:31.927" v="2521" actId="14100"/>
          <ac:spMkLst>
            <pc:docMk/>
            <pc:sldMk cId="510224381" sldId="290"/>
            <ac:spMk id="5" creationId="{5BD3881A-D794-0730-B8EB-40D6E3413608}"/>
          </ac:spMkLst>
        </pc:spChg>
        <pc:spChg chg="add mod">
          <ac:chgData name="Ruchi Jain" userId="f8728edaff073826" providerId="LiveId" clId="{75E04E06-62FF-4D7C-8990-10069115D549}" dt="2022-08-05T15:02:36.696" v="2462" actId="14100"/>
          <ac:spMkLst>
            <pc:docMk/>
            <pc:sldMk cId="510224381" sldId="290"/>
            <ac:spMk id="6" creationId="{1AE04F63-59DD-0622-73FA-73ADB15D51AB}"/>
          </ac:spMkLst>
        </pc:spChg>
        <pc:spChg chg="add mod">
          <ac:chgData name="Ruchi Jain" userId="f8728edaff073826" providerId="LiveId" clId="{75E04E06-62FF-4D7C-8990-10069115D549}" dt="2022-08-06T03:41:43.306" v="6915" actId="20577"/>
          <ac:spMkLst>
            <pc:docMk/>
            <pc:sldMk cId="510224381" sldId="290"/>
            <ac:spMk id="7" creationId="{01CF3587-D9A9-52E6-3ED3-D27FB78F36D6}"/>
          </ac:spMkLst>
        </pc:spChg>
        <pc:spChg chg="add mod">
          <ac:chgData name="Ruchi Jain" userId="f8728edaff073826" providerId="LiveId" clId="{75E04E06-62FF-4D7C-8990-10069115D549}" dt="2022-08-05T15:02:43.135" v="2489" actId="1037"/>
          <ac:spMkLst>
            <pc:docMk/>
            <pc:sldMk cId="510224381" sldId="290"/>
            <ac:spMk id="8" creationId="{DB070E59-5CDF-E194-4D2E-2EA345297477}"/>
          </ac:spMkLst>
        </pc:spChg>
        <pc:spChg chg="add mod">
          <ac:chgData name="Ruchi Jain" userId="f8728edaff073826" providerId="LiveId" clId="{75E04E06-62FF-4D7C-8990-10069115D549}" dt="2022-08-05T15:04:04.456" v="2520" actId="20577"/>
          <ac:spMkLst>
            <pc:docMk/>
            <pc:sldMk cId="510224381" sldId="290"/>
            <ac:spMk id="9" creationId="{8A4397D2-100A-16D7-9B08-0D853601C7C8}"/>
          </ac:spMkLst>
        </pc:spChg>
        <pc:spChg chg="add mod">
          <ac:chgData name="Ruchi Jain" userId="f8728edaff073826" providerId="LiveId" clId="{75E04E06-62FF-4D7C-8990-10069115D549}" dt="2022-08-05T15:02:36.696" v="2462" actId="14100"/>
          <ac:spMkLst>
            <pc:docMk/>
            <pc:sldMk cId="510224381" sldId="290"/>
            <ac:spMk id="10" creationId="{4AE6F147-939F-CB86-5ADE-C8926B030D57}"/>
          </ac:spMkLst>
        </pc:spChg>
        <pc:spChg chg="mod">
          <ac:chgData name="Ruchi Jain" userId="f8728edaff073826" providerId="LiveId" clId="{75E04E06-62FF-4D7C-8990-10069115D549}" dt="2022-08-05T13:29:50.783" v="1162"/>
          <ac:spMkLst>
            <pc:docMk/>
            <pc:sldMk cId="510224381" sldId="290"/>
            <ac:spMk id="12" creationId="{A5E7725A-0EC7-70AD-9F6C-8CF180600A37}"/>
          </ac:spMkLst>
        </pc:spChg>
        <pc:spChg chg="mod">
          <ac:chgData name="Ruchi Jain" userId="f8728edaff073826" providerId="LiveId" clId="{75E04E06-62FF-4D7C-8990-10069115D549}" dt="2022-08-05T13:30:28.047" v="1207" actId="207"/>
          <ac:spMkLst>
            <pc:docMk/>
            <pc:sldMk cId="510224381" sldId="290"/>
            <ac:spMk id="14" creationId="{853411D1-C202-8DC8-3DCA-CD3196FF8754}"/>
          </ac:spMkLst>
        </pc:spChg>
        <pc:spChg chg="mod">
          <ac:chgData name="Ruchi Jain" userId="f8728edaff073826" providerId="LiveId" clId="{75E04E06-62FF-4D7C-8990-10069115D549}" dt="2022-08-05T13:29:50.783" v="1162"/>
          <ac:spMkLst>
            <pc:docMk/>
            <pc:sldMk cId="510224381" sldId="290"/>
            <ac:spMk id="15" creationId="{3ECB483B-7807-E050-A8A8-BD73641CD39A}"/>
          </ac:spMkLst>
        </pc:spChg>
        <pc:spChg chg="mod">
          <ac:chgData name="Ruchi Jain" userId="f8728edaff073826" providerId="LiveId" clId="{75E04E06-62FF-4D7C-8990-10069115D549}" dt="2022-08-05T13:30:28.047" v="1207" actId="207"/>
          <ac:spMkLst>
            <pc:docMk/>
            <pc:sldMk cId="510224381" sldId="290"/>
            <ac:spMk id="16" creationId="{5CBACC05-DE9A-4F42-4ADF-1D48210D6126}"/>
          </ac:spMkLst>
        </pc:spChg>
        <pc:spChg chg="mod">
          <ac:chgData name="Ruchi Jain" userId="f8728edaff073826" providerId="LiveId" clId="{75E04E06-62FF-4D7C-8990-10069115D549}" dt="2022-08-06T03:29:01.953" v="6763" actId="207"/>
          <ac:spMkLst>
            <pc:docMk/>
            <pc:sldMk cId="510224381" sldId="290"/>
            <ac:spMk id="51" creationId="{00000000-0000-0000-0000-000000000000}"/>
          </ac:spMkLst>
        </pc:spChg>
        <pc:spChg chg="del">
          <ac:chgData name="Ruchi Jain" userId="f8728edaff073826" providerId="LiveId" clId="{75E04E06-62FF-4D7C-8990-10069115D549}" dt="2022-08-05T13:29:49.967" v="1161" actId="478"/>
          <ac:spMkLst>
            <pc:docMk/>
            <pc:sldMk cId="510224381" sldId="290"/>
            <ac:spMk id="52" creationId="{00000000-0000-0000-0000-000000000000}"/>
          </ac:spMkLst>
        </pc:spChg>
        <pc:grpChg chg="add mod">
          <ac:chgData name="Ruchi Jain" userId="f8728edaff073826" providerId="LiveId" clId="{75E04E06-62FF-4D7C-8990-10069115D549}" dt="2022-08-05T15:02:36.696" v="2462" actId="14100"/>
          <ac:grpSpMkLst>
            <pc:docMk/>
            <pc:sldMk cId="510224381" sldId="290"/>
            <ac:grpSpMk id="11" creationId="{750B5BCF-8EBE-E525-A368-B93371DB6B08}"/>
          </ac:grpSpMkLst>
        </pc:grpChg>
        <pc:grpChg chg="mod">
          <ac:chgData name="Ruchi Jain" userId="f8728edaff073826" providerId="LiveId" clId="{75E04E06-62FF-4D7C-8990-10069115D549}" dt="2022-08-05T13:29:50.783" v="1162"/>
          <ac:grpSpMkLst>
            <pc:docMk/>
            <pc:sldMk cId="510224381" sldId="290"/>
            <ac:grpSpMk id="13" creationId="{EAEBCD1E-E13A-3475-AAED-4BA8C3173B9D}"/>
          </ac:grpSpMkLst>
        </pc:grpChg>
        <pc:cxnChg chg="add mod">
          <ac:chgData name="Ruchi Jain" userId="f8728edaff073826" providerId="LiveId" clId="{75E04E06-62FF-4D7C-8990-10069115D549}" dt="2022-08-05T15:02:36.696" v="2462" actId="14100"/>
          <ac:cxnSpMkLst>
            <pc:docMk/>
            <pc:sldMk cId="510224381" sldId="290"/>
            <ac:cxnSpMk id="17" creationId="{2F1495B4-6A89-8FC9-57A8-39812A4B303B}"/>
          </ac:cxnSpMkLst>
        </pc:cxnChg>
        <pc:cxnChg chg="add mod">
          <ac:chgData name="Ruchi Jain" userId="f8728edaff073826" providerId="LiveId" clId="{75E04E06-62FF-4D7C-8990-10069115D549}" dt="2022-08-05T15:02:36.696" v="2462" actId="14100"/>
          <ac:cxnSpMkLst>
            <pc:docMk/>
            <pc:sldMk cId="510224381" sldId="290"/>
            <ac:cxnSpMk id="18" creationId="{C83E2751-745F-28FD-0E20-4AEFEFF2C1B0}"/>
          </ac:cxnSpMkLst>
        </pc:cxnChg>
      </pc:sldChg>
      <pc:sldChg chg="addSp delSp modSp add mod">
        <pc:chgData name="Ruchi Jain" userId="f8728edaff073826" providerId="LiveId" clId="{75E04E06-62FF-4D7C-8990-10069115D549}" dt="2022-08-06T03:29:30.107" v="6768" actId="207"/>
        <pc:sldMkLst>
          <pc:docMk/>
          <pc:sldMk cId="3215793044" sldId="291"/>
        </pc:sldMkLst>
        <pc:spChg chg="add del mod">
          <ac:chgData name="Ruchi Jain" userId="f8728edaff073826" providerId="LiveId" clId="{75E04E06-62FF-4D7C-8990-10069115D549}" dt="2022-08-05T13:35:06.698" v="1240" actId="478"/>
          <ac:spMkLst>
            <pc:docMk/>
            <pc:sldMk cId="3215793044" sldId="291"/>
            <ac:spMk id="5" creationId="{85639458-777F-91B3-1EE6-750287B292AD}"/>
          </ac:spMkLst>
        </pc:spChg>
        <pc:spChg chg="add mod">
          <ac:chgData name="Ruchi Jain" userId="f8728edaff073826" providerId="LiveId" clId="{75E04E06-62FF-4D7C-8990-10069115D549}" dt="2022-08-05T16:29:44.634" v="4495" actId="403"/>
          <ac:spMkLst>
            <pc:docMk/>
            <pc:sldMk cId="3215793044" sldId="291"/>
            <ac:spMk id="6" creationId="{1205CC31-71F6-42FB-729B-ABA74430C4A2}"/>
          </ac:spMkLst>
        </pc:spChg>
        <pc:spChg chg="add mod">
          <ac:chgData name="Ruchi Jain" userId="f8728edaff073826" providerId="LiveId" clId="{75E04E06-62FF-4D7C-8990-10069115D549}" dt="2022-08-05T13:35:13.450" v="1241"/>
          <ac:spMkLst>
            <pc:docMk/>
            <pc:sldMk cId="3215793044" sldId="291"/>
            <ac:spMk id="7" creationId="{C2A01360-82D1-CB57-712E-89E9C5779FF7}"/>
          </ac:spMkLst>
        </pc:spChg>
        <pc:spChg chg="mod">
          <ac:chgData name="Ruchi Jain" userId="f8728edaff073826" providerId="LiveId" clId="{75E04E06-62FF-4D7C-8990-10069115D549}" dt="2022-08-05T13:35:31.967" v="1243" actId="122"/>
          <ac:spMkLst>
            <pc:docMk/>
            <pc:sldMk cId="3215793044" sldId="291"/>
            <ac:spMk id="9" creationId="{CFB63483-3978-EFD8-7A9B-58B3B0095181}"/>
          </ac:spMkLst>
        </pc:spChg>
        <pc:spChg chg="mod">
          <ac:chgData name="Ruchi Jain" userId="f8728edaff073826" providerId="LiveId" clId="{75E04E06-62FF-4D7C-8990-10069115D549}" dt="2022-08-05T13:35:31.967" v="1243" actId="122"/>
          <ac:spMkLst>
            <pc:docMk/>
            <pc:sldMk cId="3215793044" sldId="291"/>
            <ac:spMk id="10" creationId="{1558495E-54C2-3D41-7924-469A2F50653A}"/>
          </ac:spMkLst>
        </pc:spChg>
        <pc:spChg chg="mod">
          <ac:chgData name="Ruchi Jain" userId="f8728edaff073826" providerId="LiveId" clId="{75E04E06-62FF-4D7C-8990-10069115D549}" dt="2022-08-05T13:35:13.450" v="1241"/>
          <ac:spMkLst>
            <pc:docMk/>
            <pc:sldMk cId="3215793044" sldId="291"/>
            <ac:spMk id="11" creationId="{F10CDCBA-3446-B4AD-BCC5-1C24C8377111}"/>
          </ac:spMkLst>
        </pc:spChg>
        <pc:spChg chg="add mod">
          <ac:chgData name="Ruchi Jain" userId="f8728edaff073826" providerId="LiveId" clId="{75E04E06-62FF-4D7C-8990-10069115D549}" dt="2022-08-05T13:35:13.450" v="1241"/>
          <ac:spMkLst>
            <pc:docMk/>
            <pc:sldMk cId="3215793044" sldId="291"/>
            <ac:spMk id="12" creationId="{6530284F-C3E6-3E36-829E-30A056B5E31F}"/>
          </ac:spMkLst>
        </pc:spChg>
        <pc:spChg chg="add mod">
          <ac:chgData name="Ruchi Jain" userId="f8728edaff073826" providerId="LiveId" clId="{75E04E06-62FF-4D7C-8990-10069115D549}" dt="2022-08-06T03:08:56.920" v="6659" actId="6549"/>
          <ac:spMkLst>
            <pc:docMk/>
            <pc:sldMk cId="3215793044" sldId="291"/>
            <ac:spMk id="13" creationId="{716FEF1F-03EE-1DE2-75E5-18F070026794}"/>
          </ac:spMkLst>
        </pc:spChg>
        <pc:spChg chg="add mod">
          <ac:chgData name="Ruchi Jain" userId="f8728edaff073826" providerId="LiveId" clId="{75E04E06-62FF-4D7C-8990-10069115D549}" dt="2022-08-05T13:35:13.450" v="1241"/>
          <ac:spMkLst>
            <pc:docMk/>
            <pc:sldMk cId="3215793044" sldId="291"/>
            <ac:spMk id="14" creationId="{DE0E6849-4BF7-BF45-BE7C-E65D635FF830}"/>
          </ac:spMkLst>
        </pc:spChg>
        <pc:spChg chg="add mod">
          <ac:chgData name="Ruchi Jain" userId="f8728edaff073826" providerId="LiveId" clId="{75E04E06-62FF-4D7C-8990-10069115D549}" dt="2022-08-05T16:29:57.776" v="4498" actId="14100"/>
          <ac:spMkLst>
            <pc:docMk/>
            <pc:sldMk cId="3215793044" sldId="291"/>
            <ac:spMk id="15" creationId="{B6DA85EB-EA97-D66A-72D3-98F51FBDD39A}"/>
          </ac:spMkLst>
        </pc:spChg>
        <pc:spChg chg="mod">
          <ac:chgData name="Ruchi Jain" userId="f8728edaff073826" providerId="LiveId" clId="{75E04E06-62FF-4D7C-8990-10069115D549}" dt="2022-08-06T03:29:30.107" v="6768" actId="207"/>
          <ac:spMkLst>
            <pc:docMk/>
            <pc:sldMk cId="3215793044" sldId="291"/>
            <ac:spMk id="51" creationId="{00000000-0000-0000-0000-000000000000}"/>
          </ac:spMkLst>
        </pc:spChg>
        <pc:spChg chg="del">
          <ac:chgData name="Ruchi Jain" userId="f8728edaff073826" providerId="LiveId" clId="{75E04E06-62FF-4D7C-8990-10069115D549}" dt="2022-08-05T13:35:00.805" v="1238" actId="478"/>
          <ac:spMkLst>
            <pc:docMk/>
            <pc:sldMk cId="3215793044" sldId="291"/>
            <ac:spMk id="52" creationId="{00000000-0000-0000-0000-000000000000}"/>
          </ac:spMkLst>
        </pc:spChg>
        <pc:grpChg chg="add mod">
          <ac:chgData name="Ruchi Jain" userId="f8728edaff073826" providerId="LiveId" clId="{75E04E06-62FF-4D7C-8990-10069115D549}" dt="2022-08-05T13:35:13.450" v="1241"/>
          <ac:grpSpMkLst>
            <pc:docMk/>
            <pc:sldMk cId="3215793044" sldId="291"/>
            <ac:grpSpMk id="8" creationId="{2A058C08-4BF0-BB2D-94BB-A2FFDD7E4A25}"/>
          </ac:grpSpMkLst>
        </pc:grpChg>
        <pc:cxnChg chg="add mod">
          <ac:chgData name="Ruchi Jain" userId="f8728edaff073826" providerId="LiveId" clId="{75E04E06-62FF-4D7C-8990-10069115D549}" dt="2022-08-05T13:35:13.450" v="1241"/>
          <ac:cxnSpMkLst>
            <pc:docMk/>
            <pc:sldMk cId="3215793044" sldId="291"/>
            <ac:cxnSpMk id="16" creationId="{E6E9E443-4AE9-7E7E-5315-E5370F185639}"/>
          </ac:cxnSpMkLst>
        </pc:cxnChg>
        <pc:cxnChg chg="add mod">
          <ac:chgData name="Ruchi Jain" userId="f8728edaff073826" providerId="LiveId" clId="{75E04E06-62FF-4D7C-8990-10069115D549}" dt="2022-08-05T13:35:13.450" v="1241"/>
          <ac:cxnSpMkLst>
            <pc:docMk/>
            <pc:sldMk cId="3215793044" sldId="291"/>
            <ac:cxnSpMk id="17" creationId="{8CEB82B8-B699-6EEB-2903-34E9F30DFB51}"/>
          </ac:cxnSpMkLst>
        </pc:cxnChg>
      </pc:sldChg>
      <pc:sldChg chg="modSp add del mod">
        <pc:chgData name="Ruchi Jain" userId="f8728edaff073826" providerId="LiveId" clId="{75E04E06-62FF-4D7C-8990-10069115D549}" dt="2022-08-05T13:19:56.422" v="1155" actId="47"/>
        <pc:sldMkLst>
          <pc:docMk/>
          <pc:sldMk cId="2891815841" sldId="292"/>
        </pc:sldMkLst>
        <pc:spChg chg="mod">
          <ac:chgData name="Ruchi Jain" userId="f8728edaff073826" providerId="LiveId" clId="{75E04E06-62FF-4D7C-8990-10069115D549}" dt="2022-08-04T04:27:14.275" v="1127" actId="20577"/>
          <ac:spMkLst>
            <pc:docMk/>
            <pc:sldMk cId="2891815841" sldId="292"/>
            <ac:spMk id="51" creationId="{00000000-0000-0000-0000-000000000000}"/>
          </ac:spMkLst>
        </pc:spChg>
      </pc:sldChg>
      <pc:sldChg chg="addSp modSp add mod">
        <pc:chgData name="Ruchi Jain" userId="f8728edaff073826" providerId="LiveId" clId="{75E04E06-62FF-4D7C-8990-10069115D549}" dt="2022-08-06T03:30:04.534" v="6775" actId="207"/>
        <pc:sldMkLst>
          <pc:docMk/>
          <pc:sldMk cId="2842513301" sldId="293"/>
        </pc:sldMkLst>
        <pc:spChg chg="add mod">
          <ac:chgData name="Ruchi Jain" userId="f8728edaff073826" providerId="LiveId" clId="{75E04E06-62FF-4D7C-8990-10069115D549}" dt="2022-08-06T03:24:08.259" v="6758" actId="20577"/>
          <ac:spMkLst>
            <pc:docMk/>
            <pc:sldMk cId="2842513301" sldId="293"/>
            <ac:spMk id="5" creationId="{1C1A915C-8BDA-E035-358D-2B97E9AEDC50}"/>
          </ac:spMkLst>
        </pc:spChg>
        <pc:spChg chg="mod">
          <ac:chgData name="Ruchi Jain" userId="f8728edaff073826" providerId="LiveId" clId="{75E04E06-62FF-4D7C-8990-10069115D549}" dt="2022-08-06T03:30:04.534" v="6775" actId="207"/>
          <ac:spMkLst>
            <pc:docMk/>
            <pc:sldMk cId="2842513301" sldId="293"/>
            <ac:spMk id="51" creationId="{00000000-0000-0000-0000-000000000000}"/>
          </ac:spMkLst>
        </pc:spChg>
        <pc:spChg chg="mod">
          <ac:chgData name="Ruchi Jain" userId="f8728edaff073826" providerId="LiveId" clId="{75E04E06-62FF-4D7C-8990-10069115D549}" dt="2022-08-05T16:30:34.165" v="4500" actId="6549"/>
          <ac:spMkLst>
            <pc:docMk/>
            <pc:sldMk cId="2842513301" sldId="293"/>
            <ac:spMk id="52" creationId="{00000000-0000-0000-0000-000000000000}"/>
          </ac:spMkLst>
        </pc:spChg>
      </pc:sldChg>
      <pc:sldChg chg="addSp delSp modSp add mod ord">
        <pc:chgData name="Ruchi Jain" userId="f8728edaff073826" providerId="LiveId" clId="{75E04E06-62FF-4D7C-8990-10069115D549}" dt="2022-08-06T03:29:57.190" v="6774" actId="404"/>
        <pc:sldMkLst>
          <pc:docMk/>
          <pc:sldMk cId="1404269131" sldId="294"/>
        </pc:sldMkLst>
        <pc:spChg chg="add del mod">
          <ac:chgData name="Ruchi Jain" userId="f8728edaff073826" providerId="LiveId" clId="{75E04E06-62FF-4D7C-8990-10069115D549}" dt="2022-08-05T13:15:46.367" v="1154" actId="478"/>
          <ac:spMkLst>
            <pc:docMk/>
            <pc:sldMk cId="1404269131" sldId="294"/>
            <ac:spMk id="3" creationId="{D808E7D7-6E6C-F3E9-7143-8A936F46B764}"/>
          </ac:spMkLst>
        </pc:spChg>
        <pc:spChg chg="add del mod">
          <ac:chgData name="Ruchi Jain" userId="f8728edaff073826" providerId="LiveId" clId="{75E04E06-62FF-4D7C-8990-10069115D549}" dt="2022-08-05T13:15:40.048" v="1152"/>
          <ac:spMkLst>
            <pc:docMk/>
            <pc:sldMk cId="1404269131" sldId="294"/>
            <ac:spMk id="7" creationId="{041B6E2D-A619-A5AF-9D3C-8C74D11A7B85}"/>
          </ac:spMkLst>
        </pc:spChg>
        <pc:spChg chg="add del mod">
          <ac:chgData name="Ruchi Jain" userId="f8728edaff073826" providerId="LiveId" clId="{75E04E06-62FF-4D7C-8990-10069115D549}" dt="2022-08-05T13:15:40.048" v="1152"/>
          <ac:spMkLst>
            <pc:docMk/>
            <pc:sldMk cId="1404269131" sldId="294"/>
            <ac:spMk id="8" creationId="{49D2D771-C620-C714-0E6B-72A2A5D06731}"/>
          </ac:spMkLst>
        </pc:spChg>
        <pc:spChg chg="add del mod">
          <ac:chgData name="Ruchi Jain" userId="f8728edaff073826" providerId="LiveId" clId="{75E04E06-62FF-4D7C-8990-10069115D549}" dt="2022-08-05T13:15:40.048" v="1152"/>
          <ac:spMkLst>
            <pc:docMk/>
            <pc:sldMk cId="1404269131" sldId="294"/>
            <ac:spMk id="9" creationId="{9453421C-5567-2585-606B-1FD2462640E2}"/>
          </ac:spMkLst>
        </pc:spChg>
        <pc:spChg chg="add del mod">
          <ac:chgData name="Ruchi Jain" userId="f8728edaff073826" providerId="LiveId" clId="{75E04E06-62FF-4D7C-8990-10069115D549}" dt="2022-08-05T13:15:40.048" v="1152"/>
          <ac:spMkLst>
            <pc:docMk/>
            <pc:sldMk cId="1404269131" sldId="294"/>
            <ac:spMk id="11" creationId="{F2619360-60D3-8B2F-22B5-EF500CF821D4}"/>
          </ac:spMkLst>
        </pc:spChg>
        <pc:spChg chg="add del mod">
          <ac:chgData name="Ruchi Jain" userId="f8728edaff073826" providerId="LiveId" clId="{75E04E06-62FF-4D7C-8990-10069115D549}" dt="2022-08-05T13:15:40.048" v="1152"/>
          <ac:spMkLst>
            <pc:docMk/>
            <pc:sldMk cId="1404269131" sldId="294"/>
            <ac:spMk id="12" creationId="{41406C54-01BF-FEE9-CB94-D49775009FA1}"/>
          </ac:spMkLst>
        </pc:spChg>
        <pc:spChg chg="add del mod">
          <ac:chgData name="Ruchi Jain" userId="f8728edaff073826" providerId="LiveId" clId="{75E04E06-62FF-4D7C-8990-10069115D549}" dt="2022-08-05T13:15:40.048" v="1152"/>
          <ac:spMkLst>
            <pc:docMk/>
            <pc:sldMk cId="1404269131" sldId="294"/>
            <ac:spMk id="16" creationId="{5AA47594-EC9F-01EC-CC03-614353604613}"/>
          </ac:spMkLst>
        </pc:spChg>
        <pc:spChg chg="add del mod">
          <ac:chgData name="Ruchi Jain" userId="f8728edaff073826" providerId="LiveId" clId="{75E04E06-62FF-4D7C-8990-10069115D549}" dt="2022-08-05T13:15:40.048" v="1152"/>
          <ac:spMkLst>
            <pc:docMk/>
            <pc:sldMk cId="1404269131" sldId="294"/>
            <ac:spMk id="18" creationId="{E5EF2DD1-9712-ED60-FA0F-8CE46B12D811}"/>
          </ac:spMkLst>
        </pc:spChg>
        <pc:spChg chg="add mod">
          <ac:chgData name="Ruchi Jain" userId="f8728edaff073826" providerId="LiveId" clId="{75E04E06-62FF-4D7C-8990-10069115D549}" dt="2022-08-06T03:29:57.190" v="6774" actId="404"/>
          <ac:spMkLst>
            <pc:docMk/>
            <pc:sldMk cId="1404269131" sldId="294"/>
            <ac:spMk id="19" creationId="{11874965-2543-3348-36EF-79BC883225E2}"/>
          </ac:spMkLst>
        </pc:spChg>
        <pc:spChg chg="add mod">
          <ac:chgData name="Ruchi Jain" userId="f8728edaff073826" providerId="LiveId" clId="{75E04E06-62FF-4D7C-8990-10069115D549}" dt="2022-08-06T01:13:15" v="5264" actId="1036"/>
          <ac:spMkLst>
            <pc:docMk/>
            <pc:sldMk cId="1404269131" sldId="294"/>
            <ac:spMk id="20" creationId="{D383AF50-783E-10E3-78F4-FC3AA051CF5C}"/>
          </ac:spMkLst>
        </pc:spChg>
        <pc:spChg chg="add mod">
          <ac:chgData name="Ruchi Jain" userId="f8728edaff073826" providerId="LiveId" clId="{75E04E06-62FF-4D7C-8990-10069115D549}" dt="2022-08-06T01:13:15" v="5264" actId="1036"/>
          <ac:spMkLst>
            <pc:docMk/>
            <pc:sldMk cId="1404269131" sldId="294"/>
            <ac:spMk id="21" creationId="{7BF3879C-7A2E-B0BE-E773-E5D607DA5D9C}"/>
          </ac:spMkLst>
        </pc:spChg>
        <pc:spChg chg="add mod">
          <ac:chgData name="Ruchi Jain" userId="f8728edaff073826" providerId="LiveId" clId="{75E04E06-62FF-4D7C-8990-10069115D549}" dt="2022-08-06T01:13:15" v="5264" actId="1036"/>
          <ac:spMkLst>
            <pc:docMk/>
            <pc:sldMk cId="1404269131" sldId="294"/>
            <ac:spMk id="23" creationId="{8EC83EB3-9A8A-38B9-EB83-8E886E976510}"/>
          </ac:spMkLst>
        </pc:spChg>
        <pc:spChg chg="add mod">
          <ac:chgData name="Ruchi Jain" userId="f8728edaff073826" providerId="LiveId" clId="{75E04E06-62FF-4D7C-8990-10069115D549}" dt="2022-08-06T01:13:15" v="5264" actId="1036"/>
          <ac:spMkLst>
            <pc:docMk/>
            <pc:sldMk cId="1404269131" sldId="294"/>
            <ac:spMk id="24" creationId="{227700A1-6A0F-5575-AB22-2750BC6AB5C7}"/>
          </ac:spMkLst>
        </pc:spChg>
        <pc:spChg chg="add mod">
          <ac:chgData name="Ruchi Jain" userId="f8728edaff073826" providerId="LiveId" clId="{75E04E06-62FF-4D7C-8990-10069115D549}" dt="2022-08-06T01:13:15" v="5264" actId="1036"/>
          <ac:spMkLst>
            <pc:docMk/>
            <pc:sldMk cId="1404269131" sldId="294"/>
            <ac:spMk id="28" creationId="{35D9BB5B-789F-38DC-C214-528720AD4CA5}"/>
          </ac:spMkLst>
        </pc:spChg>
        <pc:spChg chg="add mod">
          <ac:chgData name="Ruchi Jain" userId="f8728edaff073826" providerId="LiveId" clId="{75E04E06-62FF-4D7C-8990-10069115D549}" dt="2022-08-06T01:13:15" v="5264" actId="1036"/>
          <ac:spMkLst>
            <pc:docMk/>
            <pc:sldMk cId="1404269131" sldId="294"/>
            <ac:spMk id="30" creationId="{A2FDED04-5108-F03D-CE7B-A4E8A2DD03D5}"/>
          </ac:spMkLst>
        </pc:spChg>
        <pc:spChg chg="del">
          <ac:chgData name="Ruchi Jain" userId="f8728edaff073826" providerId="LiveId" clId="{75E04E06-62FF-4D7C-8990-10069115D549}" dt="2022-08-05T13:15:34.682" v="1150" actId="478"/>
          <ac:spMkLst>
            <pc:docMk/>
            <pc:sldMk cId="1404269131" sldId="294"/>
            <ac:spMk id="51" creationId="{00000000-0000-0000-0000-000000000000}"/>
          </ac:spMkLst>
        </pc:spChg>
        <pc:spChg chg="del">
          <ac:chgData name="Ruchi Jain" userId="f8728edaff073826" providerId="LiveId" clId="{75E04E06-62FF-4D7C-8990-10069115D549}" dt="2022-08-05T13:15:34.682" v="1150" actId="478"/>
          <ac:spMkLst>
            <pc:docMk/>
            <pc:sldMk cId="1404269131" sldId="294"/>
            <ac:spMk id="52" creationId="{00000000-0000-0000-0000-000000000000}"/>
          </ac:spMkLst>
        </pc:spChg>
        <pc:graphicFrameChg chg="add del mod">
          <ac:chgData name="Ruchi Jain" userId="f8728edaff073826" providerId="LiveId" clId="{75E04E06-62FF-4D7C-8990-10069115D549}" dt="2022-08-05T13:15:40.048" v="1152"/>
          <ac:graphicFrameMkLst>
            <pc:docMk/>
            <pc:sldMk cId="1404269131" sldId="294"/>
            <ac:graphicFrameMk id="14" creationId="{4CACE2AD-F9A1-EE46-41FD-AB3F1C599905}"/>
          </ac:graphicFrameMkLst>
        </pc:graphicFrameChg>
        <pc:graphicFrameChg chg="add del mod">
          <ac:chgData name="Ruchi Jain" userId="f8728edaff073826" providerId="LiveId" clId="{75E04E06-62FF-4D7C-8990-10069115D549}" dt="2022-08-05T13:15:40.048" v="1152"/>
          <ac:graphicFrameMkLst>
            <pc:docMk/>
            <pc:sldMk cId="1404269131" sldId="294"/>
            <ac:graphicFrameMk id="15" creationId="{26FB0A2C-C778-3571-BE12-C52094AA8F8D}"/>
          </ac:graphicFrameMkLst>
        </pc:graphicFrameChg>
        <pc:graphicFrameChg chg="add mod">
          <ac:chgData name="Ruchi Jain" userId="f8728edaff073826" providerId="LiveId" clId="{75E04E06-62FF-4D7C-8990-10069115D549}" dt="2022-08-06T01:13:15" v="5264" actId="1036"/>
          <ac:graphicFrameMkLst>
            <pc:docMk/>
            <pc:sldMk cId="1404269131" sldId="294"/>
            <ac:graphicFrameMk id="26" creationId="{EB71CBD5-2A8B-56FB-0142-ED6B1316DBFC}"/>
          </ac:graphicFrameMkLst>
        </pc:graphicFrameChg>
        <pc:graphicFrameChg chg="add mod">
          <ac:chgData name="Ruchi Jain" userId="f8728edaff073826" providerId="LiveId" clId="{75E04E06-62FF-4D7C-8990-10069115D549}" dt="2022-08-06T01:13:15" v="5264" actId="1036"/>
          <ac:graphicFrameMkLst>
            <pc:docMk/>
            <pc:sldMk cId="1404269131" sldId="294"/>
            <ac:graphicFrameMk id="27" creationId="{CB7E272F-FB16-5944-9B3A-D9ECC549FCC3}"/>
          </ac:graphicFrameMkLst>
        </pc:graphicFrameChg>
        <pc:cxnChg chg="add del mod">
          <ac:chgData name="Ruchi Jain" userId="f8728edaff073826" providerId="LiveId" clId="{75E04E06-62FF-4D7C-8990-10069115D549}" dt="2022-08-05T13:15:40.048" v="1152"/>
          <ac:cxnSpMkLst>
            <pc:docMk/>
            <pc:sldMk cId="1404269131" sldId="294"/>
            <ac:cxnSpMk id="10" creationId="{66CAFD1A-C449-6A60-8622-E154B84185C1}"/>
          </ac:cxnSpMkLst>
        </pc:cxnChg>
        <pc:cxnChg chg="add del mod">
          <ac:chgData name="Ruchi Jain" userId="f8728edaff073826" providerId="LiveId" clId="{75E04E06-62FF-4D7C-8990-10069115D549}" dt="2022-08-05T13:15:40.048" v="1152"/>
          <ac:cxnSpMkLst>
            <pc:docMk/>
            <pc:sldMk cId="1404269131" sldId="294"/>
            <ac:cxnSpMk id="13" creationId="{BA0651A0-88D8-2CE8-9C79-E70AD1A13187}"/>
          </ac:cxnSpMkLst>
        </pc:cxnChg>
        <pc:cxnChg chg="add del mod">
          <ac:chgData name="Ruchi Jain" userId="f8728edaff073826" providerId="LiveId" clId="{75E04E06-62FF-4D7C-8990-10069115D549}" dt="2022-08-05T13:15:40.048" v="1152"/>
          <ac:cxnSpMkLst>
            <pc:docMk/>
            <pc:sldMk cId="1404269131" sldId="294"/>
            <ac:cxnSpMk id="17" creationId="{B705EA95-C8AF-8CA7-C9B9-DBD0BF599B07}"/>
          </ac:cxnSpMkLst>
        </pc:cxnChg>
        <pc:cxnChg chg="add mod">
          <ac:chgData name="Ruchi Jain" userId="f8728edaff073826" providerId="LiveId" clId="{75E04E06-62FF-4D7C-8990-10069115D549}" dt="2022-08-06T01:13:15" v="5264" actId="1036"/>
          <ac:cxnSpMkLst>
            <pc:docMk/>
            <pc:sldMk cId="1404269131" sldId="294"/>
            <ac:cxnSpMk id="22" creationId="{0E246B48-C4CC-ECF6-0AF0-7062F993D365}"/>
          </ac:cxnSpMkLst>
        </pc:cxnChg>
        <pc:cxnChg chg="add mod">
          <ac:chgData name="Ruchi Jain" userId="f8728edaff073826" providerId="LiveId" clId="{75E04E06-62FF-4D7C-8990-10069115D549}" dt="2022-08-06T01:13:15" v="5264" actId="1036"/>
          <ac:cxnSpMkLst>
            <pc:docMk/>
            <pc:sldMk cId="1404269131" sldId="294"/>
            <ac:cxnSpMk id="25" creationId="{05CDF0ED-1E85-115B-FD7E-8CB4CFD68DE5}"/>
          </ac:cxnSpMkLst>
        </pc:cxnChg>
        <pc:cxnChg chg="add mod">
          <ac:chgData name="Ruchi Jain" userId="f8728edaff073826" providerId="LiveId" clId="{75E04E06-62FF-4D7C-8990-10069115D549}" dt="2022-08-06T01:13:15" v="5264" actId="1036"/>
          <ac:cxnSpMkLst>
            <pc:docMk/>
            <pc:sldMk cId="1404269131" sldId="294"/>
            <ac:cxnSpMk id="29" creationId="{AAD1D247-87FB-9AA2-8A67-2381B12047AD}"/>
          </ac:cxnSpMkLst>
        </pc:cxnChg>
      </pc:sldChg>
      <pc:sldChg chg="addSp delSp modSp add mod ord">
        <pc:chgData name="Ruchi Jain" userId="f8728edaff073826" providerId="LiveId" clId="{75E04E06-62FF-4D7C-8990-10069115D549}" dt="2022-08-06T03:39:20.479" v="6912" actId="20577"/>
        <pc:sldMkLst>
          <pc:docMk/>
          <pc:sldMk cId="3084793345" sldId="295"/>
        </pc:sldMkLst>
        <pc:spChg chg="add del mod">
          <ac:chgData name="Ruchi Jain" userId="f8728edaff073826" providerId="LiveId" clId="{75E04E06-62FF-4D7C-8990-10069115D549}" dt="2022-08-05T13:55:14.976" v="1440" actId="1035"/>
          <ac:spMkLst>
            <pc:docMk/>
            <pc:sldMk cId="3084793345" sldId="295"/>
            <ac:spMk id="5" creationId="{B0A21805-F7A1-6C83-833D-3EFD15E64A4F}"/>
          </ac:spMkLst>
        </pc:spChg>
        <pc:spChg chg="add mod">
          <ac:chgData name="Ruchi Jain" userId="f8728edaff073826" providerId="LiveId" clId="{75E04E06-62FF-4D7C-8990-10069115D549}" dt="2022-08-06T03:39:20.479" v="6912" actId="20577"/>
          <ac:spMkLst>
            <pc:docMk/>
            <pc:sldMk cId="3084793345" sldId="295"/>
            <ac:spMk id="6" creationId="{5D85464E-06B5-CA01-2DD8-53DB7B714642}"/>
          </ac:spMkLst>
        </pc:spChg>
        <pc:spChg chg="add mod">
          <ac:chgData name="Ruchi Jain" userId="f8728edaff073826" providerId="LiveId" clId="{75E04E06-62FF-4D7C-8990-10069115D549}" dt="2022-08-06T03:05:02.031" v="6651" actId="20577"/>
          <ac:spMkLst>
            <pc:docMk/>
            <pc:sldMk cId="3084793345" sldId="295"/>
            <ac:spMk id="7" creationId="{2502837A-B2F4-C62F-5A92-5F85723F8242}"/>
          </ac:spMkLst>
        </pc:spChg>
        <pc:spChg chg="add mod">
          <ac:chgData name="Ruchi Jain" userId="f8728edaff073826" providerId="LiveId" clId="{75E04E06-62FF-4D7C-8990-10069115D549}" dt="2022-08-05T13:55:14.976" v="1440" actId="1035"/>
          <ac:spMkLst>
            <pc:docMk/>
            <pc:sldMk cId="3084793345" sldId="295"/>
            <ac:spMk id="8" creationId="{EF208CA2-0EAA-9C2E-70AF-B2DEE692C0AF}"/>
          </ac:spMkLst>
        </pc:spChg>
        <pc:spChg chg="mod">
          <ac:chgData name="Ruchi Jain" userId="f8728edaff073826" providerId="LiveId" clId="{75E04E06-62FF-4D7C-8990-10069115D549}" dt="2022-08-05T13:33:56.035" v="1237" actId="207"/>
          <ac:spMkLst>
            <pc:docMk/>
            <pc:sldMk cId="3084793345" sldId="295"/>
            <ac:spMk id="10" creationId="{53E06FE5-4E72-111A-0648-BB30AA83AA47}"/>
          </ac:spMkLst>
        </pc:spChg>
        <pc:spChg chg="mod">
          <ac:chgData name="Ruchi Jain" userId="f8728edaff073826" providerId="LiveId" clId="{75E04E06-62FF-4D7C-8990-10069115D549}" dt="2022-08-05T13:33:56.035" v="1237" actId="207"/>
          <ac:spMkLst>
            <pc:docMk/>
            <pc:sldMk cId="3084793345" sldId="295"/>
            <ac:spMk id="11" creationId="{67D477AF-1986-1C5F-8A10-A4190CFEF972}"/>
          </ac:spMkLst>
        </pc:spChg>
        <pc:spChg chg="mod">
          <ac:chgData name="Ruchi Jain" userId="f8728edaff073826" providerId="LiveId" clId="{75E04E06-62FF-4D7C-8990-10069115D549}" dt="2022-08-05T13:33:22.703" v="1209"/>
          <ac:spMkLst>
            <pc:docMk/>
            <pc:sldMk cId="3084793345" sldId="295"/>
            <ac:spMk id="12" creationId="{90FA6B4B-30FE-0D56-C99E-4CFF9C9FB6DD}"/>
          </ac:spMkLst>
        </pc:spChg>
        <pc:spChg chg="add mod">
          <ac:chgData name="Ruchi Jain" userId="f8728edaff073826" providerId="LiveId" clId="{75E04E06-62FF-4D7C-8990-10069115D549}" dt="2022-08-05T13:55:14.976" v="1440" actId="1035"/>
          <ac:spMkLst>
            <pc:docMk/>
            <pc:sldMk cId="3084793345" sldId="295"/>
            <ac:spMk id="13" creationId="{E3160BED-B7F4-539C-CE01-EABA831FD723}"/>
          </ac:spMkLst>
        </pc:spChg>
        <pc:spChg chg="add mod">
          <ac:chgData name="Ruchi Jain" userId="f8728edaff073826" providerId="LiveId" clId="{75E04E06-62FF-4D7C-8990-10069115D549}" dt="2022-08-05T13:55:14.976" v="1440" actId="1035"/>
          <ac:spMkLst>
            <pc:docMk/>
            <pc:sldMk cId="3084793345" sldId="295"/>
            <ac:spMk id="14" creationId="{551A2A92-E1D8-5974-63F2-E47BA6D8ECE6}"/>
          </ac:spMkLst>
        </pc:spChg>
        <pc:spChg chg="add mod">
          <ac:chgData name="Ruchi Jain" userId="f8728edaff073826" providerId="LiveId" clId="{75E04E06-62FF-4D7C-8990-10069115D549}" dt="2022-08-05T13:55:14.976" v="1440" actId="1035"/>
          <ac:spMkLst>
            <pc:docMk/>
            <pc:sldMk cId="3084793345" sldId="295"/>
            <ac:spMk id="15" creationId="{A300CEEF-9190-1B7E-0276-7A70B6C9010B}"/>
          </ac:spMkLst>
        </pc:spChg>
        <pc:spChg chg="add mod">
          <ac:chgData name="Ruchi Jain" userId="f8728edaff073826" providerId="LiveId" clId="{75E04E06-62FF-4D7C-8990-10069115D549}" dt="2022-08-05T16:03:54.855" v="3878" actId="207"/>
          <ac:spMkLst>
            <pc:docMk/>
            <pc:sldMk cId="3084793345" sldId="295"/>
            <ac:spMk id="18" creationId="{00D3FE71-8D75-3A02-F44E-E3CD601F898F}"/>
          </ac:spMkLst>
        </pc:spChg>
        <pc:spChg chg="mod">
          <ac:chgData name="Ruchi Jain" userId="f8728edaff073826" providerId="LiveId" clId="{75E04E06-62FF-4D7C-8990-10069115D549}" dt="2022-08-06T03:28:49.077" v="6761" actId="207"/>
          <ac:spMkLst>
            <pc:docMk/>
            <pc:sldMk cId="3084793345" sldId="295"/>
            <ac:spMk id="51" creationId="{00000000-0000-0000-0000-000000000000}"/>
          </ac:spMkLst>
        </pc:spChg>
        <pc:spChg chg="del">
          <ac:chgData name="Ruchi Jain" userId="f8728edaff073826" providerId="LiveId" clId="{75E04E06-62FF-4D7C-8990-10069115D549}" dt="2022-08-05T13:33:21.949" v="1208" actId="478"/>
          <ac:spMkLst>
            <pc:docMk/>
            <pc:sldMk cId="3084793345" sldId="295"/>
            <ac:spMk id="52" creationId="{00000000-0000-0000-0000-000000000000}"/>
          </ac:spMkLst>
        </pc:spChg>
        <pc:grpChg chg="add mod">
          <ac:chgData name="Ruchi Jain" userId="f8728edaff073826" providerId="LiveId" clId="{75E04E06-62FF-4D7C-8990-10069115D549}" dt="2022-08-05T13:55:14.976" v="1440" actId="1035"/>
          <ac:grpSpMkLst>
            <pc:docMk/>
            <pc:sldMk cId="3084793345" sldId="295"/>
            <ac:grpSpMk id="9" creationId="{FB31CAC2-3B5F-4CB4-2F8A-1FCA1F40E0BD}"/>
          </ac:grpSpMkLst>
        </pc:grpChg>
        <pc:cxnChg chg="add mod">
          <ac:chgData name="Ruchi Jain" userId="f8728edaff073826" providerId="LiveId" clId="{75E04E06-62FF-4D7C-8990-10069115D549}" dt="2022-08-05T13:55:14.976" v="1440" actId="1035"/>
          <ac:cxnSpMkLst>
            <pc:docMk/>
            <pc:sldMk cId="3084793345" sldId="295"/>
            <ac:cxnSpMk id="16" creationId="{D5E18CBA-D495-1F7D-F99D-BE13608A3E78}"/>
          </ac:cxnSpMkLst>
        </pc:cxnChg>
        <pc:cxnChg chg="add mod">
          <ac:chgData name="Ruchi Jain" userId="f8728edaff073826" providerId="LiveId" clId="{75E04E06-62FF-4D7C-8990-10069115D549}" dt="2022-08-05T13:55:14.976" v="1440" actId="1035"/>
          <ac:cxnSpMkLst>
            <pc:docMk/>
            <pc:sldMk cId="3084793345" sldId="295"/>
            <ac:cxnSpMk id="17" creationId="{DD708E3C-0A21-E5E2-3701-220BC898ED97}"/>
          </ac:cxnSpMkLst>
        </pc:cxnChg>
      </pc:sldChg>
      <pc:sldChg chg="addSp delSp modSp add mod">
        <pc:chgData name="Ruchi Jain" userId="f8728edaff073826" providerId="LiveId" clId="{75E04E06-62FF-4D7C-8990-10069115D549}" dt="2022-08-06T01:38:48.812" v="6050" actId="207"/>
        <pc:sldMkLst>
          <pc:docMk/>
          <pc:sldMk cId="3092864357" sldId="296"/>
        </pc:sldMkLst>
        <pc:spChg chg="add mod">
          <ac:chgData name="Ruchi Jain" userId="f8728edaff073826" providerId="LiveId" clId="{75E04E06-62FF-4D7C-8990-10069115D549}" dt="2022-08-06T01:24:34.073" v="5455" actId="20577"/>
          <ac:spMkLst>
            <pc:docMk/>
            <pc:sldMk cId="3092864357" sldId="296"/>
            <ac:spMk id="5" creationId="{38D7384E-8FE1-1A39-5216-36C55D1E382C}"/>
          </ac:spMkLst>
        </pc:spChg>
        <pc:spChg chg="del">
          <ac:chgData name="Ruchi Jain" userId="f8728edaff073826" providerId="LiveId" clId="{75E04E06-62FF-4D7C-8990-10069115D549}" dt="2022-08-05T16:43:23.904" v="4759" actId="478"/>
          <ac:spMkLst>
            <pc:docMk/>
            <pc:sldMk cId="3092864357" sldId="296"/>
            <ac:spMk id="6" creationId="{1205CC31-71F6-42FB-729B-ABA74430C4A2}"/>
          </ac:spMkLst>
        </pc:spChg>
        <pc:spChg chg="del">
          <ac:chgData name="Ruchi Jain" userId="f8728edaff073826" providerId="LiveId" clId="{75E04E06-62FF-4D7C-8990-10069115D549}" dt="2022-08-05T13:37:06.873" v="1269" actId="478"/>
          <ac:spMkLst>
            <pc:docMk/>
            <pc:sldMk cId="3092864357" sldId="296"/>
            <ac:spMk id="7" creationId="{C2A01360-82D1-CB57-712E-89E9C5779FF7}"/>
          </ac:spMkLst>
        </pc:spChg>
        <pc:spChg chg="del">
          <ac:chgData name="Ruchi Jain" userId="f8728edaff073826" providerId="LiveId" clId="{75E04E06-62FF-4D7C-8990-10069115D549}" dt="2022-08-05T13:37:06.873" v="1269" actId="478"/>
          <ac:spMkLst>
            <pc:docMk/>
            <pc:sldMk cId="3092864357" sldId="296"/>
            <ac:spMk id="12" creationId="{6530284F-C3E6-3E36-829E-30A056B5E31F}"/>
          </ac:spMkLst>
        </pc:spChg>
        <pc:spChg chg="del">
          <ac:chgData name="Ruchi Jain" userId="f8728edaff073826" providerId="LiveId" clId="{75E04E06-62FF-4D7C-8990-10069115D549}" dt="2022-08-05T13:37:06.873" v="1269" actId="478"/>
          <ac:spMkLst>
            <pc:docMk/>
            <pc:sldMk cId="3092864357" sldId="296"/>
            <ac:spMk id="13" creationId="{716FEF1F-03EE-1DE2-75E5-18F070026794}"/>
          </ac:spMkLst>
        </pc:spChg>
        <pc:spChg chg="del">
          <ac:chgData name="Ruchi Jain" userId="f8728edaff073826" providerId="LiveId" clId="{75E04E06-62FF-4D7C-8990-10069115D549}" dt="2022-08-05T13:37:06.873" v="1269" actId="478"/>
          <ac:spMkLst>
            <pc:docMk/>
            <pc:sldMk cId="3092864357" sldId="296"/>
            <ac:spMk id="14" creationId="{DE0E6849-4BF7-BF45-BE7C-E65D635FF830}"/>
          </ac:spMkLst>
        </pc:spChg>
        <pc:spChg chg="del">
          <ac:chgData name="Ruchi Jain" userId="f8728edaff073826" providerId="LiveId" clId="{75E04E06-62FF-4D7C-8990-10069115D549}" dt="2022-08-05T13:37:06.873" v="1269" actId="478"/>
          <ac:spMkLst>
            <pc:docMk/>
            <pc:sldMk cId="3092864357" sldId="296"/>
            <ac:spMk id="15" creationId="{B6DA85EB-EA97-D66A-72D3-98F51FBDD39A}"/>
          </ac:spMkLst>
        </pc:spChg>
        <pc:spChg chg="mod">
          <ac:chgData name="Ruchi Jain" userId="f8728edaff073826" providerId="LiveId" clId="{75E04E06-62FF-4D7C-8990-10069115D549}" dt="2022-08-06T01:38:48.812" v="6050" actId="207"/>
          <ac:spMkLst>
            <pc:docMk/>
            <pc:sldMk cId="3092864357" sldId="296"/>
            <ac:spMk id="51" creationId="{00000000-0000-0000-0000-000000000000}"/>
          </ac:spMkLst>
        </pc:spChg>
        <pc:grpChg chg="del">
          <ac:chgData name="Ruchi Jain" userId="f8728edaff073826" providerId="LiveId" clId="{75E04E06-62FF-4D7C-8990-10069115D549}" dt="2022-08-05T13:37:06.873" v="1269" actId="478"/>
          <ac:grpSpMkLst>
            <pc:docMk/>
            <pc:sldMk cId="3092864357" sldId="296"/>
            <ac:grpSpMk id="8" creationId="{2A058C08-4BF0-BB2D-94BB-A2FFDD7E4A25}"/>
          </ac:grpSpMkLst>
        </pc:grpChg>
        <pc:cxnChg chg="del mod">
          <ac:chgData name="Ruchi Jain" userId="f8728edaff073826" providerId="LiveId" clId="{75E04E06-62FF-4D7C-8990-10069115D549}" dt="2022-08-05T13:37:06.873" v="1269" actId="478"/>
          <ac:cxnSpMkLst>
            <pc:docMk/>
            <pc:sldMk cId="3092864357" sldId="296"/>
            <ac:cxnSpMk id="16" creationId="{E6E9E443-4AE9-7E7E-5315-E5370F185639}"/>
          </ac:cxnSpMkLst>
        </pc:cxnChg>
        <pc:cxnChg chg="del mod">
          <ac:chgData name="Ruchi Jain" userId="f8728edaff073826" providerId="LiveId" clId="{75E04E06-62FF-4D7C-8990-10069115D549}" dt="2022-08-05T13:37:06.873" v="1269" actId="478"/>
          <ac:cxnSpMkLst>
            <pc:docMk/>
            <pc:sldMk cId="3092864357" sldId="296"/>
            <ac:cxnSpMk id="17" creationId="{8CEB82B8-B699-6EEB-2903-34E9F30DFB51}"/>
          </ac:cxnSpMkLst>
        </pc:cxnChg>
      </pc:sldChg>
      <pc:sldChg chg="addSp delSp modSp add mod ord">
        <pc:chgData name="Ruchi Jain" userId="f8728edaff073826" providerId="LiveId" clId="{75E04E06-62FF-4D7C-8990-10069115D549}" dt="2022-08-06T03:29:24.339" v="6767" actId="14100"/>
        <pc:sldMkLst>
          <pc:docMk/>
          <pc:sldMk cId="1701768545" sldId="297"/>
        </pc:sldMkLst>
        <pc:spChg chg="del">
          <ac:chgData name="Ruchi Jain" userId="f8728edaff073826" providerId="LiveId" clId="{75E04E06-62FF-4D7C-8990-10069115D549}" dt="2022-08-05T13:39:05.980" v="1271" actId="478"/>
          <ac:spMkLst>
            <pc:docMk/>
            <pc:sldMk cId="1701768545" sldId="297"/>
            <ac:spMk id="6" creationId="{1205CC31-71F6-42FB-729B-ABA74430C4A2}"/>
          </ac:spMkLst>
        </pc:spChg>
        <pc:spChg chg="add del mod">
          <ac:chgData name="Ruchi Jain" userId="f8728edaff073826" providerId="LiveId" clId="{75E04E06-62FF-4D7C-8990-10069115D549}" dt="2022-08-05T13:40:00.771" v="1328" actId="478"/>
          <ac:spMkLst>
            <pc:docMk/>
            <pc:sldMk cId="1701768545" sldId="297"/>
            <ac:spMk id="7" creationId="{A1E428CC-6DDD-FF1E-BA66-A8FFD648432D}"/>
          </ac:spMkLst>
        </pc:spChg>
        <pc:spChg chg="add del">
          <ac:chgData name="Ruchi Jain" userId="f8728edaff073826" providerId="LiveId" clId="{75E04E06-62FF-4D7C-8990-10069115D549}" dt="2022-08-05T16:38:13.481" v="4528" actId="22"/>
          <ac:spMkLst>
            <pc:docMk/>
            <pc:sldMk cId="1701768545" sldId="297"/>
            <ac:spMk id="8" creationId="{B077D6C5-9C2C-541E-52B2-C3A718C5A5A9}"/>
          </ac:spMkLst>
        </pc:spChg>
        <pc:spChg chg="add mod">
          <ac:chgData name="Ruchi Jain" userId="f8728edaff073826" providerId="LiveId" clId="{75E04E06-62FF-4D7C-8990-10069115D549}" dt="2022-08-06T03:22:21.679" v="6755" actId="20577"/>
          <ac:spMkLst>
            <pc:docMk/>
            <pc:sldMk cId="1701768545" sldId="297"/>
            <ac:spMk id="9" creationId="{1FB675AD-59A0-E6BB-F123-6212D8D147C9}"/>
          </ac:spMkLst>
        </pc:spChg>
        <pc:spChg chg="mod">
          <ac:chgData name="Ruchi Jain" userId="f8728edaff073826" providerId="LiveId" clId="{75E04E06-62FF-4D7C-8990-10069115D549}" dt="2022-08-06T03:29:24.339" v="6767" actId="14100"/>
          <ac:spMkLst>
            <pc:docMk/>
            <pc:sldMk cId="1701768545" sldId="297"/>
            <ac:spMk id="51" creationId="{00000000-0000-0000-0000-000000000000}"/>
          </ac:spMkLst>
        </pc:spChg>
        <pc:graphicFrameChg chg="add del mod">
          <ac:chgData name="Ruchi Jain" userId="f8728edaff073826" providerId="LiveId" clId="{75E04E06-62FF-4D7C-8990-10069115D549}" dt="2022-08-05T13:39:57.875" v="1327" actId="478"/>
          <ac:graphicFrameMkLst>
            <pc:docMk/>
            <pc:sldMk cId="1701768545" sldId="297"/>
            <ac:graphicFrameMk id="5" creationId="{2B27868A-3CA3-6F31-5658-15DA0FF74244}"/>
          </ac:graphicFrameMkLst>
        </pc:graphicFrameChg>
      </pc:sldChg>
      <pc:sldChg chg="add del">
        <pc:chgData name="Ruchi Jain" userId="f8728edaff073826" providerId="LiveId" clId="{75E04E06-62FF-4D7C-8990-10069115D549}" dt="2022-08-05T16:43:13.351" v="4758" actId="47"/>
        <pc:sldMkLst>
          <pc:docMk/>
          <pc:sldMk cId="3632721906" sldId="298"/>
        </pc:sldMkLst>
      </pc:sldChg>
      <pc:sldChg chg="addSp delSp modSp mod">
        <pc:chgData name="Ruchi Jain" userId="f8728edaff073826" providerId="LiveId" clId="{75E04E06-62FF-4D7C-8990-10069115D549}" dt="2022-08-06T03:44:54.962" v="6925" actId="20577"/>
        <pc:sldMkLst>
          <pc:docMk/>
          <pc:sldMk cId="2853469928" sldId="299"/>
        </pc:sldMkLst>
        <pc:spChg chg="add del mod">
          <ac:chgData name="Ruchi Jain" userId="f8728edaff073826" providerId="LiveId" clId="{75E04E06-62FF-4D7C-8990-10069115D549}" dt="2022-08-05T13:41:22.368" v="1374"/>
          <ac:spMkLst>
            <pc:docMk/>
            <pc:sldMk cId="2853469928" sldId="299"/>
            <ac:spMk id="5" creationId="{EA123C61-2B44-962A-1FD1-7F460EE8FA44}"/>
          </ac:spMkLst>
        </pc:spChg>
        <pc:spChg chg="add del mod">
          <ac:chgData name="Ruchi Jain" userId="f8728edaff073826" providerId="LiveId" clId="{75E04E06-62FF-4D7C-8990-10069115D549}" dt="2022-08-05T13:41:45.176" v="1378"/>
          <ac:spMkLst>
            <pc:docMk/>
            <pc:sldMk cId="2853469928" sldId="299"/>
            <ac:spMk id="6" creationId="{BF7FBFF5-9BAA-2237-5EC8-3011A6E93111}"/>
          </ac:spMkLst>
        </pc:spChg>
        <pc:spChg chg="add del mod">
          <ac:chgData name="Ruchi Jain" userId="f8728edaff073826" providerId="LiveId" clId="{75E04E06-62FF-4D7C-8990-10069115D549}" dt="2022-08-05T13:41:45.176" v="1378"/>
          <ac:spMkLst>
            <pc:docMk/>
            <pc:sldMk cId="2853469928" sldId="299"/>
            <ac:spMk id="7" creationId="{8AC8183D-4074-6E41-A0B4-041A3D63A0F4}"/>
          </ac:spMkLst>
        </pc:spChg>
        <pc:spChg chg="add del mod">
          <ac:chgData name="Ruchi Jain" userId="f8728edaff073826" providerId="LiveId" clId="{75E04E06-62FF-4D7C-8990-10069115D549}" dt="2022-08-05T13:41:45.176" v="1378"/>
          <ac:spMkLst>
            <pc:docMk/>
            <pc:sldMk cId="2853469928" sldId="299"/>
            <ac:spMk id="8" creationId="{0B710D6A-A8DB-5EE2-6280-D372F80002CF}"/>
          </ac:spMkLst>
        </pc:spChg>
        <pc:spChg chg="add del mod">
          <ac:chgData name="Ruchi Jain" userId="f8728edaff073826" providerId="LiveId" clId="{75E04E06-62FF-4D7C-8990-10069115D549}" dt="2022-08-05T13:41:45.176" v="1378"/>
          <ac:spMkLst>
            <pc:docMk/>
            <pc:sldMk cId="2853469928" sldId="299"/>
            <ac:spMk id="9" creationId="{511F3640-20C1-5948-FD7F-3EB9BF31120B}"/>
          </ac:spMkLst>
        </pc:spChg>
        <pc:spChg chg="add del mod">
          <ac:chgData name="Ruchi Jain" userId="f8728edaff073826" providerId="LiveId" clId="{75E04E06-62FF-4D7C-8990-10069115D549}" dt="2022-08-05T13:41:45.176" v="1378"/>
          <ac:spMkLst>
            <pc:docMk/>
            <pc:sldMk cId="2853469928" sldId="299"/>
            <ac:spMk id="10" creationId="{84F9BF71-DA34-D93E-D0F4-CCACE291A51F}"/>
          </ac:spMkLst>
        </pc:spChg>
        <pc:spChg chg="mod">
          <ac:chgData name="Ruchi Jain" userId="f8728edaff073826" providerId="LiveId" clId="{75E04E06-62FF-4D7C-8990-10069115D549}" dt="2022-08-05T13:41:29.111" v="1375"/>
          <ac:spMkLst>
            <pc:docMk/>
            <pc:sldMk cId="2853469928" sldId="299"/>
            <ac:spMk id="12" creationId="{B1776E61-DC79-D261-8FCF-20965564A1E9}"/>
          </ac:spMkLst>
        </pc:spChg>
        <pc:spChg chg="mod">
          <ac:chgData name="Ruchi Jain" userId="f8728edaff073826" providerId="LiveId" clId="{75E04E06-62FF-4D7C-8990-10069115D549}" dt="2022-08-05T13:41:29.111" v="1375"/>
          <ac:spMkLst>
            <pc:docMk/>
            <pc:sldMk cId="2853469928" sldId="299"/>
            <ac:spMk id="13" creationId="{1CD763CB-CB67-3551-A9A6-7CB751724227}"/>
          </ac:spMkLst>
        </pc:spChg>
        <pc:spChg chg="mod">
          <ac:chgData name="Ruchi Jain" userId="f8728edaff073826" providerId="LiveId" clId="{75E04E06-62FF-4D7C-8990-10069115D549}" dt="2022-08-05T13:41:29.111" v="1375"/>
          <ac:spMkLst>
            <pc:docMk/>
            <pc:sldMk cId="2853469928" sldId="299"/>
            <ac:spMk id="14" creationId="{23286194-98B8-E4DB-F0D9-EFAA05AB1A18}"/>
          </ac:spMkLst>
        </pc:spChg>
        <pc:spChg chg="mod">
          <ac:chgData name="Ruchi Jain" userId="f8728edaff073826" providerId="LiveId" clId="{75E04E06-62FF-4D7C-8990-10069115D549}" dt="2022-08-05T13:41:29.111" v="1375"/>
          <ac:spMkLst>
            <pc:docMk/>
            <pc:sldMk cId="2853469928" sldId="299"/>
            <ac:spMk id="15" creationId="{2D6C9FF6-80EF-5F86-6913-EEF0B5AAA600}"/>
          </ac:spMkLst>
        </pc:spChg>
        <pc:spChg chg="add del mod">
          <ac:chgData name="Ruchi Jain" userId="f8728edaff073826" providerId="LiveId" clId="{75E04E06-62FF-4D7C-8990-10069115D549}" dt="2022-08-05T13:41:45.176" v="1378"/>
          <ac:spMkLst>
            <pc:docMk/>
            <pc:sldMk cId="2853469928" sldId="299"/>
            <ac:spMk id="16" creationId="{3CED2D78-D451-C84D-31FC-D7F1F8BEFAD2}"/>
          </ac:spMkLst>
        </pc:spChg>
        <pc:spChg chg="add del mod">
          <ac:chgData name="Ruchi Jain" userId="f8728edaff073826" providerId="LiveId" clId="{75E04E06-62FF-4D7C-8990-10069115D549}" dt="2022-08-05T13:41:45.176" v="1378"/>
          <ac:spMkLst>
            <pc:docMk/>
            <pc:sldMk cId="2853469928" sldId="299"/>
            <ac:spMk id="17" creationId="{6C8D3C5F-64B4-02E3-DB74-783A653872E8}"/>
          </ac:spMkLst>
        </pc:spChg>
        <pc:spChg chg="add del mod">
          <ac:chgData name="Ruchi Jain" userId="f8728edaff073826" providerId="LiveId" clId="{75E04E06-62FF-4D7C-8990-10069115D549}" dt="2022-08-05T13:41:45.176" v="1378"/>
          <ac:spMkLst>
            <pc:docMk/>
            <pc:sldMk cId="2853469928" sldId="299"/>
            <ac:spMk id="18" creationId="{D5110C2D-B250-8AA7-954A-8D4FC36008B8}"/>
          </ac:spMkLst>
        </pc:spChg>
        <pc:spChg chg="add del mod">
          <ac:chgData name="Ruchi Jain" userId="f8728edaff073826" providerId="LiveId" clId="{75E04E06-62FF-4D7C-8990-10069115D549}" dt="2022-08-05T13:41:45.176" v="1378"/>
          <ac:spMkLst>
            <pc:docMk/>
            <pc:sldMk cId="2853469928" sldId="299"/>
            <ac:spMk id="21" creationId="{59B413B0-E844-ADA5-EEF9-DE07890ED405}"/>
          </ac:spMkLst>
        </pc:spChg>
        <pc:spChg chg="add del mod">
          <ac:chgData name="Ruchi Jain" userId="f8728edaff073826" providerId="LiveId" clId="{75E04E06-62FF-4D7C-8990-10069115D549}" dt="2022-08-05T13:41:45.176" v="1378"/>
          <ac:spMkLst>
            <pc:docMk/>
            <pc:sldMk cId="2853469928" sldId="299"/>
            <ac:spMk id="22" creationId="{15A76383-7921-4EF3-F5F0-A911494F891E}"/>
          </ac:spMkLst>
        </pc:spChg>
        <pc:spChg chg="add del mod">
          <ac:chgData name="Ruchi Jain" userId="f8728edaff073826" providerId="LiveId" clId="{75E04E06-62FF-4D7C-8990-10069115D549}" dt="2022-08-05T13:41:47.011" v="1380"/>
          <ac:spMkLst>
            <pc:docMk/>
            <pc:sldMk cId="2853469928" sldId="299"/>
            <ac:spMk id="24" creationId="{DC3F043E-A5D1-838A-F33F-F368C4E7331E}"/>
          </ac:spMkLst>
        </pc:spChg>
        <pc:spChg chg="add del mod">
          <ac:chgData name="Ruchi Jain" userId="f8728edaff073826" providerId="LiveId" clId="{75E04E06-62FF-4D7C-8990-10069115D549}" dt="2022-08-05T13:41:47.011" v="1380"/>
          <ac:spMkLst>
            <pc:docMk/>
            <pc:sldMk cId="2853469928" sldId="299"/>
            <ac:spMk id="25" creationId="{6AFC4459-E61B-745D-0142-6EA5A7EA7E01}"/>
          </ac:spMkLst>
        </pc:spChg>
        <pc:spChg chg="add mod">
          <ac:chgData name="Ruchi Jain" userId="f8728edaff073826" providerId="LiveId" clId="{75E04E06-62FF-4D7C-8990-10069115D549}" dt="2022-08-06T00:58:32.353" v="4951" actId="1035"/>
          <ac:spMkLst>
            <pc:docMk/>
            <pc:sldMk cId="2853469928" sldId="299"/>
            <ac:spMk id="25" creationId="{F1520C24-E670-2A15-15B2-E6EE58648EC7}"/>
          </ac:spMkLst>
        </pc:spChg>
        <pc:spChg chg="add mod">
          <ac:chgData name="Ruchi Jain" userId="f8728edaff073826" providerId="LiveId" clId="{75E04E06-62FF-4D7C-8990-10069115D549}" dt="2022-08-06T00:58:32.353" v="4951" actId="1035"/>
          <ac:spMkLst>
            <pc:docMk/>
            <pc:sldMk cId="2853469928" sldId="299"/>
            <ac:spMk id="26" creationId="{48A31395-5536-8691-B254-498D4FDCAA36}"/>
          </ac:spMkLst>
        </pc:spChg>
        <pc:spChg chg="add del mod">
          <ac:chgData name="Ruchi Jain" userId="f8728edaff073826" providerId="LiveId" clId="{75E04E06-62FF-4D7C-8990-10069115D549}" dt="2022-08-05T13:41:47.011" v="1380"/>
          <ac:spMkLst>
            <pc:docMk/>
            <pc:sldMk cId="2853469928" sldId="299"/>
            <ac:spMk id="26" creationId="{A4C13F9D-F774-98BA-CE77-4040DF6C04CD}"/>
          </ac:spMkLst>
        </pc:spChg>
        <pc:spChg chg="add mod">
          <ac:chgData name="Ruchi Jain" userId="f8728edaff073826" providerId="LiveId" clId="{75E04E06-62FF-4D7C-8990-10069115D549}" dt="2022-08-06T00:58:32.353" v="4951" actId="1035"/>
          <ac:spMkLst>
            <pc:docMk/>
            <pc:sldMk cId="2853469928" sldId="299"/>
            <ac:spMk id="27" creationId="{097E8BE9-2D8E-0FEB-5F4B-B02BC57F803C}"/>
          </ac:spMkLst>
        </pc:spChg>
        <pc:spChg chg="add del mod">
          <ac:chgData name="Ruchi Jain" userId="f8728edaff073826" providerId="LiveId" clId="{75E04E06-62FF-4D7C-8990-10069115D549}" dt="2022-08-05T13:41:47.011" v="1380"/>
          <ac:spMkLst>
            <pc:docMk/>
            <pc:sldMk cId="2853469928" sldId="299"/>
            <ac:spMk id="27" creationId="{343F9A27-EEFF-61B4-60B1-E74B5D24E34F}"/>
          </ac:spMkLst>
        </pc:spChg>
        <pc:spChg chg="add del mod">
          <ac:chgData name="Ruchi Jain" userId="f8728edaff073826" providerId="LiveId" clId="{75E04E06-62FF-4D7C-8990-10069115D549}" dt="2022-08-05T13:41:47.011" v="1380"/>
          <ac:spMkLst>
            <pc:docMk/>
            <pc:sldMk cId="2853469928" sldId="299"/>
            <ac:spMk id="28" creationId="{50C4EA2B-CA43-27DD-0D25-DAF183F791A9}"/>
          </ac:spMkLst>
        </pc:spChg>
        <pc:spChg chg="add mod">
          <ac:chgData name="Ruchi Jain" userId="f8728edaff073826" providerId="LiveId" clId="{75E04E06-62FF-4D7C-8990-10069115D549}" dt="2022-08-06T00:58:32.353" v="4951" actId="1035"/>
          <ac:spMkLst>
            <pc:docMk/>
            <pc:sldMk cId="2853469928" sldId="299"/>
            <ac:spMk id="28" creationId="{F5DAE486-FF0D-621D-91A1-F366042D244C}"/>
          </ac:spMkLst>
        </pc:spChg>
        <pc:spChg chg="mod">
          <ac:chgData name="Ruchi Jain" userId="f8728edaff073826" providerId="LiveId" clId="{75E04E06-62FF-4D7C-8990-10069115D549}" dt="2022-08-05T13:41:45.176" v="1379"/>
          <ac:spMkLst>
            <pc:docMk/>
            <pc:sldMk cId="2853469928" sldId="299"/>
            <ac:spMk id="30" creationId="{836F1413-BEF1-896F-672F-A2C6A9CC65DF}"/>
          </ac:spMkLst>
        </pc:spChg>
        <pc:spChg chg="add mod">
          <ac:chgData name="Ruchi Jain" userId="f8728edaff073826" providerId="LiveId" clId="{75E04E06-62FF-4D7C-8990-10069115D549}" dt="2022-08-06T00:58:32.353" v="4951" actId="1035"/>
          <ac:spMkLst>
            <pc:docMk/>
            <pc:sldMk cId="2853469928" sldId="299"/>
            <ac:spMk id="31" creationId="{071E36A2-265B-79FA-8C39-EC95CF564402}"/>
          </ac:spMkLst>
        </pc:spChg>
        <pc:spChg chg="mod">
          <ac:chgData name="Ruchi Jain" userId="f8728edaff073826" providerId="LiveId" clId="{75E04E06-62FF-4D7C-8990-10069115D549}" dt="2022-08-05T13:41:45.176" v="1379"/>
          <ac:spMkLst>
            <pc:docMk/>
            <pc:sldMk cId="2853469928" sldId="299"/>
            <ac:spMk id="31" creationId="{305179B0-ADAA-3C92-9967-10F70D5BD4D8}"/>
          </ac:spMkLst>
        </pc:spChg>
        <pc:spChg chg="mod">
          <ac:chgData name="Ruchi Jain" userId="f8728edaff073826" providerId="LiveId" clId="{75E04E06-62FF-4D7C-8990-10069115D549}" dt="2022-08-05T13:41:45.176" v="1379"/>
          <ac:spMkLst>
            <pc:docMk/>
            <pc:sldMk cId="2853469928" sldId="299"/>
            <ac:spMk id="32" creationId="{9AB90938-682B-BFC3-B2F5-42384C58A0C9}"/>
          </ac:spMkLst>
        </pc:spChg>
        <pc:spChg chg="mod">
          <ac:chgData name="Ruchi Jain" userId="f8728edaff073826" providerId="LiveId" clId="{75E04E06-62FF-4D7C-8990-10069115D549}" dt="2022-08-05T13:41:45.176" v="1379"/>
          <ac:spMkLst>
            <pc:docMk/>
            <pc:sldMk cId="2853469928" sldId="299"/>
            <ac:spMk id="33" creationId="{BBE8983A-05FF-C454-4E78-2E8DD27D5274}"/>
          </ac:spMkLst>
        </pc:spChg>
        <pc:spChg chg="add mod">
          <ac:chgData name="Ruchi Jain" userId="f8728edaff073826" providerId="LiveId" clId="{75E04E06-62FF-4D7C-8990-10069115D549}" dt="2022-08-06T00:58:32.353" v="4951" actId="1035"/>
          <ac:spMkLst>
            <pc:docMk/>
            <pc:sldMk cId="2853469928" sldId="299"/>
            <ac:spMk id="33" creationId="{CD2B8F75-0306-E96E-BECD-C097A468F308}"/>
          </ac:spMkLst>
        </pc:spChg>
        <pc:spChg chg="add del mod">
          <ac:chgData name="Ruchi Jain" userId="f8728edaff073826" providerId="LiveId" clId="{75E04E06-62FF-4D7C-8990-10069115D549}" dt="2022-08-05T13:41:47.011" v="1380"/>
          <ac:spMkLst>
            <pc:docMk/>
            <pc:sldMk cId="2853469928" sldId="299"/>
            <ac:spMk id="34" creationId="{3578919C-408E-685C-6928-41C3973255C3}"/>
          </ac:spMkLst>
        </pc:spChg>
        <pc:spChg chg="add mod">
          <ac:chgData name="Ruchi Jain" userId="f8728edaff073826" providerId="LiveId" clId="{75E04E06-62FF-4D7C-8990-10069115D549}" dt="2022-08-06T00:58:32.353" v="4951" actId="1035"/>
          <ac:spMkLst>
            <pc:docMk/>
            <pc:sldMk cId="2853469928" sldId="299"/>
            <ac:spMk id="34" creationId="{5561F21B-6000-747B-447F-D05FFBEADD94}"/>
          </ac:spMkLst>
        </pc:spChg>
        <pc:spChg chg="add del mod">
          <ac:chgData name="Ruchi Jain" userId="f8728edaff073826" providerId="LiveId" clId="{75E04E06-62FF-4D7C-8990-10069115D549}" dt="2022-08-05T13:41:47.011" v="1380"/>
          <ac:spMkLst>
            <pc:docMk/>
            <pc:sldMk cId="2853469928" sldId="299"/>
            <ac:spMk id="35" creationId="{8503F973-DF1B-60FE-1B79-E4BCFBAEA480}"/>
          </ac:spMkLst>
        </pc:spChg>
        <pc:spChg chg="add mod">
          <ac:chgData name="Ruchi Jain" userId="f8728edaff073826" providerId="LiveId" clId="{75E04E06-62FF-4D7C-8990-10069115D549}" dt="2022-08-06T00:58:32.353" v="4951" actId="1035"/>
          <ac:spMkLst>
            <pc:docMk/>
            <pc:sldMk cId="2853469928" sldId="299"/>
            <ac:spMk id="35" creationId="{E53A19C7-D914-B024-CC4E-D7F45B1CC0EA}"/>
          </ac:spMkLst>
        </pc:spChg>
        <pc:spChg chg="add del mod">
          <ac:chgData name="Ruchi Jain" userId="f8728edaff073826" providerId="LiveId" clId="{75E04E06-62FF-4D7C-8990-10069115D549}" dt="2022-08-05T13:41:47.011" v="1380"/>
          <ac:spMkLst>
            <pc:docMk/>
            <pc:sldMk cId="2853469928" sldId="299"/>
            <ac:spMk id="36" creationId="{8C35258D-B42A-062F-631B-E229BCF9C95F}"/>
          </ac:spMkLst>
        </pc:spChg>
        <pc:spChg chg="add mod">
          <ac:chgData name="Ruchi Jain" userId="f8728edaff073826" providerId="LiveId" clId="{75E04E06-62FF-4D7C-8990-10069115D549}" dt="2022-08-06T00:58:32.353" v="4951" actId="1035"/>
          <ac:spMkLst>
            <pc:docMk/>
            <pc:sldMk cId="2853469928" sldId="299"/>
            <ac:spMk id="36" creationId="{B5181E8C-0F3F-3679-2110-9002C39D29BB}"/>
          </ac:spMkLst>
        </pc:spChg>
        <pc:spChg chg="add mod">
          <ac:chgData name="Ruchi Jain" userId="f8728edaff073826" providerId="LiveId" clId="{75E04E06-62FF-4D7C-8990-10069115D549}" dt="2022-08-06T00:58:32.353" v="4951" actId="1035"/>
          <ac:spMkLst>
            <pc:docMk/>
            <pc:sldMk cId="2853469928" sldId="299"/>
            <ac:spMk id="37" creationId="{E4D504CA-35D1-67B4-D0BB-392F080A4534}"/>
          </ac:spMkLst>
        </pc:spChg>
        <pc:spChg chg="add mod">
          <ac:chgData name="Ruchi Jain" userId="f8728edaff073826" providerId="LiveId" clId="{75E04E06-62FF-4D7C-8990-10069115D549}" dt="2022-08-06T03:44:54.962" v="6925" actId="20577"/>
          <ac:spMkLst>
            <pc:docMk/>
            <pc:sldMk cId="2853469928" sldId="299"/>
            <ac:spMk id="38" creationId="{93AA580A-A45B-4065-5304-BD4651035167}"/>
          </ac:spMkLst>
        </pc:spChg>
        <pc:spChg chg="add del mod">
          <ac:chgData name="Ruchi Jain" userId="f8728edaff073826" providerId="LiveId" clId="{75E04E06-62FF-4D7C-8990-10069115D549}" dt="2022-08-05T13:41:47.011" v="1380"/>
          <ac:spMkLst>
            <pc:docMk/>
            <pc:sldMk cId="2853469928" sldId="299"/>
            <ac:spMk id="39" creationId="{D5C14739-FB60-051F-6859-98546E7796C8}"/>
          </ac:spMkLst>
        </pc:spChg>
        <pc:spChg chg="add del mod">
          <ac:chgData name="Ruchi Jain" userId="f8728edaff073826" providerId="LiveId" clId="{75E04E06-62FF-4D7C-8990-10069115D549}" dt="2022-08-05T13:41:47.011" v="1380"/>
          <ac:spMkLst>
            <pc:docMk/>
            <pc:sldMk cId="2853469928" sldId="299"/>
            <ac:spMk id="40" creationId="{5C658548-57AF-796B-EFEA-9603056BBB75}"/>
          </ac:spMkLst>
        </pc:spChg>
        <pc:spChg chg="add del mod">
          <ac:chgData name="Ruchi Jain" userId="f8728edaff073826" providerId="LiveId" clId="{75E04E06-62FF-4D7C-8990-10069115D549}" dt="2022-08-06T00:56:00.229" v="4765" actId="478"/>
          <ac:spMkLst>
            <pc:docMk/>
            <pc:sldMk cId="2853469928" sldId="299"/>
            <ac:spMk id="42" creationId="{16162DC8-8D1E-EFFC-A415-0765D72C6761}"/>
          </ac:spMkLst>
        </pc:spChg>
        <pc:spChg chg="add del mod">
          <ac:chgData name="Ruchi Jain" userId="f8728edaff073826" providerId="LiveId" clId="{75E04E06-62FF-4D7C-8990-10069115D549}" dt="2022-08-06T00:56:00.229" v="4765" actId="478"/>
          <ac:spMkLst>
            <pc:docMk/>
            <pc:sldMk cId="2853469928" sldId="299"/>
            <ac:spMk id="43" creationId="{0891EFB7-598E-DF05-8457-D947B04997F3}"/>
          </ac:spMkLst>
        </pc:spChg>
        <pc:spChg chg="add del mod">
          <ac:chgData name="Ruchi Jain" userId="f8728edaff073826" providerId="LiveId" clId="{75E04E06-62FF-4D7C-8990-10069115D549}" dt="2022-08-06T00:56:00.229" v="4765" actId="478"/>
          <ac:spMkLst>
            <pc:docMk/>
            <pc:sldMk cId="2853469928" sldId="299"/>
            <ac:spMk id="44" creationId="{27046585-D127-28BE-1E61-673A867CAB9A}"/>
          </ac:spMkLst>
        </pc:spChg>
        <pc:spChg chg="add del mod">
          <ac:chgData name="Ruchi Jain" userId="f8728edaff073826" providerId="LiveId" clId="{75E04E06-62FF-4D7C-8990-10069115D549}" dt="2022-08-06T00:56:00.229" v="4765" actId="478"/>
          <ac:spMkLst>
            <pc:docMk/>
            <pc:sldMk cId="2853469928" sldId="299"/>
            <ac:spMk id="45" creationId="{D8BB77F0-803D-3443-4A77-BC4C79F40857}"/>
          </ac:spMkLst>
        </pc:spChg>
        <pc:spChg chg="add del mod">
          <ac:chgData name="Ruchi Jain" userId="f8728edaff073826" providerId="LiveId" clId="{75E04E06-62FF-4D7C-8990-10069115D549}" dt="2022-08-06T00:56:00.229" v="4765" actId="478"/>
          <ac:spMkLst>
            <pc:docMk/>
            <pc:sldMk cId="2853469928" sldId="299"/>
            <ac:spMk id="46" creationId="{AF8BB14B-0EEC-4B08-77DD-CCBCA415E8F1}"/>
          </ac:spMkLst>
        </pc:spChg>
        <pc:spChg chg="mod">
          <ac:chgData name="Ruchi Jain" userId="f8728edaff073826" providerId="LiveId" clId="{75E04E06-62FF-4D7C-8990-10069115D549}" dt="2022-08-05T13:42:50.563" v="1385" actId="207"/>
          <ac:spMkLst>
            <pc:docMk/>
            <pc:sldMk cId="2853469928" sldId="299"/>
            <ac:spMk id="48" creationId="{94B88CD3-1470-F701-92F1-EDE7ED32B8D4}"/>
          </ac:spMkLst>
        </pc:spChg>
        <pc:spChg chg="mod">
          <ac:chgData name="Ruchi Jain" userId="f8728edaff073826" providerId="LiveId" clId="{75E04E06-62FF-4D7C-8990-10069115D549}" dt="2022-08-05T13:42:50.563" v="1385" actId="207"/>
          <ac:spMkLst>
            <pc:docMk/>
            <pc:sldMk cId="2853469928" sldId="299"/>
            <ac:spMk id="49" creationId="{6AE150B3-CADE-76D5-EC2A-2476DB9ADA2B}"/>
          </ac:spMkLst>
        </pc:spChg>
        <pc:spChg chg="mod">
          <ac:chgData name="Ruchi Jain" userId="f8728edaff073826" providerId="LiveId" clId="{75E04E06-62FF-4D7C-8990-10069115D549}" dt="2022-08-05T13:42:50.563" v="1385" actId="207"/>
          <ac:spMkLst>
            <pc:docMk/>
            <pc:sldMk cId="2853469928" sldId="299"/>
            <ac:spMk id="50" creationId="{6EDED84E-2CCB-495B-2043-A9897E650542}"/>
          </ac:spMkLst>
        </pc:spChg>
        <pc:spChg chg="mod">
          <ac:chgData name="Ruchi Jain" userId="f8728edaff073826" providerId="LiveId" clId="{75E04E06-62FF-4D7C-8990-10069115D549}" dt="2022-08-06T03:29:43.147" v="6770" actId="207"/>
          <ac:spMkLst>
            <pc:docMk/>
            <pc:sldMk cId="2853469928" sldId="299"/>
            <ac:spMk id="51" creationId="{00000000-0000-0000-0000-000000000000}"/>
          </ac:spMkLst>
        </pc:spChg>
        <pc:spChg chg="mod">
          <ac:chgData name="Ruchi Jain" userId="f8728edaff073826" providerId="LiveId" clId="{75E04E06-62FF-4D7C-8990-10069115D549}" dt="2022-08-05T13:42:50.563" v="1385" actId="207"/>
          <ac:spMkLst>
            <pc:docMk/>
            <pc:sldMk cId="2853469928" sldId="299"/>
            <ac:spMk id="52" creationId="{85B1DEA5-5162-476C-689E-2B784C15528A}"/>
          </ac:spMkLst>
        </pc:spChg>
        <pc:spChg chg="add del mod">
          <ac:chgData name="Ruchi Jain" userId="f8728edaff073826" providerId="LiveId" clId="{75E04E06-62FF-4D7C-8990-10069115D549}" dt="2022-08-06T00:56:00.229" v="4765" actId="478"/>
          <ac:spMkLst>
            <pc:docMk/>
            <pc:sldMk cId="2853469928" sldId="299"/>
            <ac:spMk id="53" creationId="{05F300CC-E0FB-10B6-6C90-BC4AEB5CFB7A}"/>
          </ac:spMkLst>
        </pc:spChg>
        <pc:spChg chg="add del mod">
          <ac:chgData name="Ruchi Jain" userId="f8728edaff073826" providerId="LiveId" clId="{75E04E06-62FF-4D7C-8990-10069115D549}" dt="2022-08-06T00:56:00.229" v="4765" actId="478"/>
          <ac:spMkLst>
            <pc:docMk/>
            <pc:sldMk cId="2853469928" sldId="299"/>
            <ac:spMk id="54" creationId="{04504614-48A0-C97E-0397-13CC6ED53566}"/>
          </ac:spMkLst>
        </pc:spChg>
        <pc:spChg chg="add del mod">
          <ac:chgData name="Ruchi Jain" userId="f8728edaff073826" providerId="LiveId" clId="{75E04E06-62FF-4D7C-8990-10069115D549}" dt="2022-08-06T00:56:00.229" v="4765" actId="478"/>
          <ac:spMkLst>
            <pc:docMk/>
            <pc:sldMk cId="2853469928" sldId="299"/>
            <ac:spMk id="55" creationId="{7C45BE8A-D25D-6E41-DE54-872FA9BA5D63}"/>
          </ac:spMkLst>
        </pc:spChg>
        <pc:spChg chg="add del mod">
          <ac:chgData name="Ruchi Jain" userId="f8728edaff073826" providerId="LiveId" clId="{75E04E06-62FF-4D7C-8990-10069115D549}" dt="2022-08-06T00:56:00.229" v="4765" actId="478"/>
          <ac:spMkLst>
            <pc:docMk/>
            <pc:sldMk cId="2853469928" sldId="299"/>
            <ac:spMk id="58" creationId="{7AE241FC-020B-9DAF-CBEF-FF463D81B668}"/>
          </ac:spMkLst>
        </pc:spChg>
        <pc:spChg chg="add del mod">
          <ac:chgData name="Ruchi Jain" userId="f8728edaff073826" providerId="LiveId" clId="{75E04E06-62FF-4D7C-8990-10069115D549}" dt="2022-08-06T00:56:00.229" v="4765" actId="478"/>
          <ac:spMkLst>
            <pc:docMk/>
            <pc:sldMk cId="2853469928" sldId="299"/>
            <ac:spMk id="59" creationId="{739B1160-1E94-CB1E-0347-A72A08501CAC}"/>
          </ac:spMkLst>
        </pc:spChg>
        <pc:spChg chg="mod">
          <ac:chgData name="Ruchi Jain" userId="f8728edaff073826" providerId="LiveId" clId="{75E04E06-62FF-4D7C-8990-10069115D549}" dt="2022-08-05T13:43:54.533" v="1395" actId="207"/>
          <ac:spMkLst>
            <pc:docMk/>
            <pc:sldMk cId="2853469928" sldId="299"/>
            <ac:spMk id="62" creationId="{9371F455-D4D7-7F66-292B-A80E8C05B0F4}"/>
          </ac:spMkLst>
        </pc:spChg>
        <pc:spChg chg="mod">
          <ac:chgData name="Ruchi Jain" userId="f8728edaff073826" providerId="LiveId" clId="{75E04E06-62FF-4D7C-8990-10069115D549}" dt="2022-08-05T13:43:54.533" v="1395" actId="207"/>
          <ac:spMkLst>
            <pc:docMk/>
            <pc:sldMk cId="2853469928" sldId="299"/>
            <ac:spMk id="63" creationId="{20B925A3-39C0-B6C9-EC3E-96E03BA179B0}"/>
          </ac:spMkLst>
        </pc:spChg>
        <pc:spChg chg="mod">
          <ac:chgData name="Ruchi Jain" userId="f8728edaff073826" providerId="LiveId" clId="{75E04E06-62FF-4D7C-8990-10069115D549}" dt="2022-08-05T13:43:38.772" v="1394"/>
          <ac:spMkLst>
            <pc:docMk/>
            <pc:sldMk cId="2853469928" sldId="299"/>
            <ac:spMk id="64" creationId="{72F5AE84-5D9C-F950-3354-B5585EFD38E9}"/>
          </ac:spMkLst>
        </pc:spChg>
        <pc:spChg chg="mod">
          <ac:chgData name="Ruchi Jain" userId="f8728edaff073826" providerId="LiveId" clId="{75E04E06-62FF-4D7C-8990-10069115D549}" dt="2022-08-05T13:43:38.772" v="1394"/>
          <ac:spMkLst>
            <pc:docMk/>
            <pc:sldMk cId="2853469928" sldId="299"/>
            <ac:spMk id="65" creationId="{644F999D-C91F-B90A-4ED5-E694461910DC}"/>
          </ac:spMkLst>
        </pc:spChg>
        <pc:grpChg chg="add del mod">
          <ac:chgData name="Ruchi Jain" userId="f8728edaff073826" providerId="LiveId" clId="{75E04E06-62FF-4D7C-8990-10069115D549}" dt="2022-08-05T13:41:45.176" v="1378"/>
          <ac:grpSpMkLst>
            <pc:docMk/>
            <pc:sldMk cId="2853469928" sldId="299"/>
            <ac:grpSpMk id="11" creationId="{24CF5D15-75CA-4B29-A3B3-355C8A590EEA}"/>
          </ac:grpSpMkLst>
        </pc:grpChg>
        <pc:grpChg chg="add del mod">
          <ac:chgData name="Ruchi Jain" userId="f8728edaff073826" providerId="LiveId" clId="{75E04E06-62FF-4D7C-8990-10069115D549}" dt="2022-08-05T13:41:47.011" v="1380"/>
          <ac:grpSpMkLst>
            <pc:docMk/>
            <pc:sldMk cId="2853469928" sldId="299"/>
            <ac:grpSpMk id="29" creationId="{F69A32B8-6E04-23B2-265D-4EBAA3572F7A}"/>
          </ac:grpSpMkLst>
        </pc:grpChg>
        <pc:grpChg chg="add del mod">
          <ac:chgData name="Ruchi Jain" userId="f8728edaff073826" providerId="LiveId" clId="{75E04E06-62FF-4D7C-8990-10069115D549}" dt="2022-08-05T13:43:32.710" v="1393" actId="478"/>
          <ac:grpSpMkLst>
            <pc:docMk/>
            <pc:sldMk cId="2853469928" sldId="299"/>
            <ac:grpSpMk id="47" creationId="{B666060F-E38E-5BA0-1D29-5330E0CB6E5D}"/>
          </ac:grpSpMkLst>
        </pc:grpChg>
        <pc:grpChg chg="add del mod">
          <ac:chgData name="Ruchi Jain" userId="f8728edaff073826" providerId="LiveId" clId="{75E04E06-62FF-4D7C-8990-10069115D549}" dt="2022-08-06T00:56:00.229" v="4765" actId="478"/>
          <ac:grpSpMkLst>
            <pc:docMk/>
            <pc:sldMk cId="2853469928" sldId="299"/>
            <ac:grpSpMk id="61" creationId="{537C8EA1-3ABA-0259-7B47-2305C0F64367}"/>
          </ac:grpSpMkLst>
        </pc:grpChg>
        <pc:picChg chg="add del">
          <ac:chgData name="Ruchi Jain" userId="f8728edaff073826" providerId="LiveId" clId="{75E04E06-62FF-4D7C-8990-10069115D549}" dt="2022-08-05T13:41:48.948" v="1382"/>
          <ac:picMkLst>
            <pc:docMk/>
            <pc:sldMk cId="2853469928" sldId="299"/>
            <ac:picMk id="2" creationId="{1B4794C8-AD8E-25FE-4E40-C21215504DAD}"/>
          </ac:picMkLst>
        </pc:picChg>
        <pc:cxnChg chg="add del mod">
          <ac:chgData name="Ruchi Jain" userId="f8728edaff073826" providerId="LiveId" clId="{75E04E06-62FF-4D7C-8990-10069115D549}" dt="2022-08-05T13:41:45.176" v="1378"/>
          <ac:cxnSpMkLst>
            <pc:docMk/>
            <pc:sldMk cId="2853469928" sldId="299"/>
            <ac:cxnSpMk id="19" creationId="{25630B3B-610F-8EA4-379E-1F692A333BF5}"/>
          </ac:cxnSpMkLst>
        </pc:cxnChg>
        <pc:cxnChg chg="add del mod">
          <ac:chgData name="Ruchi Jain" userId="f8728edaff073826" providerId="LiveId" clId="{75E04E06-62FF-4D7C-8990-10069115D549}" dt="2022-08-05T13:41:45.176" v="1378"/>
          <ac:cxnSpMkLst>
            <pc:docMk/>
            <pc:sldMk cId="2853469928" sldId="299"/>
            <ac:cxnSpMk id="20" creationId="{3D5B1C37-5AFB-E079-A85C-84EF7B3B6C9E}"/>
          </ac:cxnSpMkLst>
        </pc:cxnChg>
        <pc:cxnChg chg="add mod">
          <ac:chgData name="Ruchi Jain" userId="f8728edaff073826" providerId="LiveId" clId="{75E04E06-62FF-4D7C-8990-10069115D549}" dt="2022-08-06T00:58:32.353" v="4951" actId="1035"/>
          <ac:cxnSpMkLst>
            <pc:docMk/>
            <pc:sldMk cId="2853469928" sldId="299"/>
            <ac:cxnSpMk id="22" creationId="{611923F1-98C8-9A0F-18D9-DCC8FAC8283E}"/>
          </ac:cxnSpMkLst>
        </pc:cxnChg>
        <pc:cxnChg chg="add del mod">
          <ac:chgData name="Ruchi Jain" userId="f8728edaff073826" providerId="LiveId" clId="{75E04E06-62FF-4D7C-8990-10069115D549}" dt="2022-08-05T13:41:45.176" v="1378"/>
          <ac:cxnSpMkLst>
            <pc:docMk/>
            <pc:sldMk cId="2853469928" sldId="299"/>
            <ac:cxnSpMk id="23" creationId="{02394E1F-59FE-7B43-82A3-5BBD597F0DA0}"/>
          </ac:cxnSpMkLst>
        </pc:cxnChg>
        <pc:cxnChg chg="add mod">
          <ac:chgData name="Ruchi Jain" userId="f8728edaff073826" providerId="LiveId" clId="{75E04E06-62FF-4D7C-8990-10069115D549}" dt="2022-08-06T00:58:32.353" v="4951" actId="1035"/>
          <ac:cxnSpMkLst>
            <pc:docMk/>
            <pc:sldMk cId="2853469928" sldId="299"/>
            <ac:cxnSpMk id="23" creationId="{5F0FA9A0-EB1F-7BF8-BC23-DD87BD36168C}"/>
          </ac:cxnSpMkLst>
        </pc:cxnChg>
        <pc:cxnChg chg="add mod">
          <ac:chgData name="Ruchi Jain" userId="f8728edaff073826" providerId="LiveId" clId="{75E04E06-62FF-4D7C-8990-10069115D549}" dt="2022-08-06T00:58:32.353" v="4951" actId="1035"/>
          <ac:cxnSpMkLst>
            <pc:docMk/>
            <pc:sldMk cId="2853469928" sldId="299"/>
            <ac:cxnSpMk id="24" creationId="{6E8E3466-0A73-2A31-412F-F3326AA3CC76}"/>
          </ac:cxnSpMkLst>
        </pc:cxnChg>
        <pc:cxnChg chg="add mod">
          <ac:chgData name="Ruchi Jain" userId="f8728edaff073826" providerId="LiveId" clId="{75E04E06-62FF-4D7C-8990-10069115D549}" dt="2022-08-06T00:58:32.353" v="4951" actId="1035"/>
          <ac:cxnSpMkLst>
            <pc:docMk/>
            <pc:sldMk cId="2853469928" sldId="299"/>
            <ac:cxnSpMk id="29" creationId="{888B3F2D-F68E-029A-F940-38CBA0E0D9A3}"/>
          </ac:cxnSpMkLst>
        </pc:cxnChg>
        <pc:cxnChg chg="add mod">
          <ac:chgData name="Ruchi Jain" userId="f8728edaff073826" providerId="LiveId" clId="{75E04E06-62FF-4D7C-8990-10069115D549}" dt="2022-08-06T00:58:32.353" v="4951" actId="1035"/>
          <ac:cxnSpMkLst>
            <pc:docMk/>
            <pc:sldMk cId="2853469928" sldId="299"/>
            <ac:cxnSpMk id="30" creationId="{BF22F058-AB57-FB52-BA04-AA86B5171260}"/>
          </ac:cxnSpMkLst>
        </pc:cxnChg>
        <pc:cxnChg chg="add mod">
          <ac:chgData name="Ruchi Jain" userId="f8728edaff073826" providerId="LiveId" clId="{75E04E06-62FF-4D7C-8990-10069115D549}" dt="2022-08-06T00:58:32.353" v="4951" actId="1035"/>
          <ac:cxnSpMkLst>
            <pc:docMk/>
            <pc:sldMk cId="2853469928" sldId="299"/>
            <ac:cxnSpMk id="32" creationId="{73332A8C-E52A-325A-2430-09200E480CE4}"/>
          </ac:cxnSpMkLst>
        </pc:cxnChg>
        <pc:cxnChg chg="add del mod">
          <ac:chgData name="Ruchi Jain" userId="f8728edaff073826" providerId="LiveId" clId="{75E04E06-62FF-4D7C-8990-10069115D549}" dt="2022-08-05T13:41:47.011" v="1380"/>
          <ac:cxnSpMkLst>
            <pc:docMk/>
            <pc:sldMk cId="2853469928" sldId="299"/>
            <ac:cxnSpMk id="37" creationId="{89251011-BBB8-D4DB-32D1-24C0F3D4907C}"/>
          </ac:cxnSpMkLst>
        </pc:cxnChg>
        <pc:cxnChg chg="add del mod">
          <ac:chgData name="Ruchi Jain" userId="f8728edaff073826" providerId="LiveId" clId="{75E04E06-62FF-4D7C-8990-10069115D549}" dt="2022-08-05T13:41:47.011" v="1380"/>
          <ac:cxnSpMkLst>
            <pc:docMk/>
            <pc:sldMk cId="2853469928" sldId="299"/>
            <ac:cxnSpMk id="38" creationId="{40CCAEAC-8C1F-7C3D-967B-9EF45AFB9281}"/>
          </ac:cxnSpMkLst>
        </pc:cxnChg>
        <pc:cxnChg chg="add del mod">
          <ac:chgData name="Ruchi Jain" userId="f8728edaff073826" providerId="LiveId" clId="{75E04E06-62FF-4D7C-8990-10069115D549}" dt="2022-08-05T13:41:47.011" v="1380"/>
          <ac:cxnSpMkLst>
            <pc:docMk/>
            <pc:sldMk cId="2853469928" sldId="299"/>
            <ac:cxnSpMk id="41" creationId="{B280749D-DDBF-1331-7606-DF6900392FA0}"/>
          </ac:cxnSpMkLst>
        </pc:cxnChg>
        <pc:cxnChg chg="add del mod">
          <ac:chgData name="Ruchi Jain" userId="f8728edaff073826" providerId="LiveId" clId="{75E04E06-62FF-4D7C-8990-10069115D549}" dt="2022-08-06T00:56:00.229" v="4765" actId="478"/>
          <ac:cxnSpMkLst>
            <pc:docMk/>
            <pc:sldMk cId="2853469928" sldId="299"/>
            <ac:cxnSpMk id="56" creationId="{BF76CE63-B92F-3DB6-296E-96ECAA48FFF5}"/>
          </ac:cxnSpMkLst>
        </pc:cxnChg>
        <pc:cxnChg chg="add del mod">
          <ac:chgData name="Ruchi Jain" userId="f8728edaff073826" providerId="LiveId" clId="{75E04E06-62FF-4D7C-8990-10069115D549}" dt="2022-08-06T00:56:00.229" v="4765" actId="478"/>
          <ac:cxnSpMkLst>
            <pc:docMk/>
            <pc:sldMk cId="2853469928" sldId="299"/>
            <ac:cxnSpMk id="57" creationId="{5B18D282-BDA5-C90D-FE2B-050138B94C55}"/>
          </ac:cxnSpMkLst>
        </pc:cxnChg>
        <pc:cxnChg chg="add del mod">
          <ac:chgData name="Ruchi Jain" userId="f8728edaff073826" providerId="LiveId" clId="{75E04E06-62FF-4D7C-8990-10069115D549}" dt="2022-08-06T00:56:00.229" v="4765" actId="478"/>
          <ac:cxnSpMkLst>
            <pc:docMk/>
            <pc:sldMk cId="2853469928" sldId="299"/>
            <ac:cxnSpMk id="60" creationId="{7A1CF341-619A-13B3-E279-F1280C0F89E7}"/>
          </ac:cxnSpMkLst>
        </pc:cxnChg>
      </pc:sldChg>
      <pc:sldChg chg="addSp modSp mod">
        <pc:chgData name="Ruchi Jain" userId="f8728edaff073826" providerId="LiveId" clId="{75E04E06-62FF-4D7C-8990-10069115D549}" dt="2022-08-06T03:29:08.404" v="6764" actId="207"/>
        <pc:sldMkLst>
          <pc:docMk/>
          <pc:sldMk cId="3419063815" sldId="300"/>
        </pc:sldMkLst>
        <pc:spChg chg="add mod">
          <ac:chgData name="Ruchi Jain" userId="f8728edaff073826" providerId="LiveId" clId="{75E04E06-62FF-4D7C-8990-10069115D549}" dt="2022-08-06T03:07:32.531" v="6655" actId="6549"/>
          <ac:spMkLst>
            <pc:docMk/>
            <pc:sldMk cId="3419063815" sldId="300"/>
            <ac:spMk id="2" creationId="{EA56B4EF-BD38-8355-C02E-296006694047}"/>
          </ac:spMkLst>
        </pc:spChg>
        <pc:spChg chg="mod">
          <ac:chgData name="Ruchi Jain" userId="f8728edaff073826" providerId="LiveId" clId="{75E04E06-62FF-4D7C-8990-10069115D549}" dt="2022-08-06T03:29:08.404" v="6764" actId="207"/>
          <ac:spMkLst>
            <pc:docMk/>
            <pc:sldMk cId="3419063815" sldId="300"/>
            <ac:spMk id="51" creationId="{00000000-0000-0000-0000-000000000000}"/>
          </ac:spMkLst>
        </pc:spChg>
        <pc:spChg chg="mod">
          <ac:chgData name="Ruchi Jain" userId="f8728edaff073826" providerId="LiveId" clId="{75E04E06-62FF-4D7C-8990-10069115D549}" dt="2022-08-05T16:04:31.099" v="3884" actId="20577"/>
          <ac:spMkLst>
            <pc:docMk/>
            <pc:sldMk cId="3419063815" sldId="300"/>
            <ac:spMk id="52" creationId="{00000000-0000-0000-0000-000000000000}"/>
          </ac:spMkLst>
        </pc:spChg>
      </pc:sldChg>
      <pc:sldChg chg="addSp delSp modSp mod">
        <pc:chgData name="Ruchi Jain" userId="f8728edaff073826" providerId="LiveId" clId="{75E04E06-62FF-4D7C-8990-10069115D549}" dt="2022-08-06T03:28:55.570" v="6762" actId="207"/>
        <pc:sldMkLst>
          <pc:docMk/>
          <pc:sldMk cId="3914322523" sldId="301"/>
        </pc:sldMkLst>
        <pc:spChg chg="mod">
          <ac:chgData name="Ruchi Jain" userId="f8728edaff073826" providerId="LiveId" clId="{75E04E06-62FF-4D7C-8990-10069115D549}" dt="2022-08-05T16:32:07.357" v="4516" actId="6549"/>
          <ac:spMkLst>
            <pc:docMk/>
            <pc:sldMk cId="3914322523" sldId="301"/>
            <ac:spMk id="2" creationId="{EA56B4EF-BD38-8355-C02E-296006694047}"/>
          </ac:spMkLst>
        </pc:spChg>
        <pc:spChg chg="mod">
          <ac:chgData name="Ruchi Jain" userId="f8728edaff073826" providerId="LiveId" clId="{75E04E06-62FF-4D7C-8990-10069115D549}" dt="2022-08-06T03:28:55.570" v="6762" actId="207"/>
          <ac:spMkLst>
            <pc:docMk/>
            <pc:sldMk cId="3914322523" sldId="301"/>
            <ac:spMk id="51" creationId="{00000000-0000-0000-0000-000000000000}"/>
          </ac:spMkLst>
        </pc:spChg>
        <pc:spChg chg="del mod">
          <ac:chgData name="Ruchi Jain" userId="f8728edaff073826" providerId="LiveId" clId="{75E04E06-62FF-4D7C-8990-10069115D549}" dt="2022-08-05T16:17:03.097" v="3959" actId="478"/>
          <ac:spMkLst>
            <pc:docMk/>
            <pc:sldMk cId="3914322523" sldId="301"/>
            <ac:spMk id="52" creationId="{00000000-0000-0000-0000-000000000000}"/>
          </ac:spMkLst>
        </pc:spChg>
        <pc:graphicFrameChg chg="add mod modGraphic">
          <ac:chgData name="Ruchi Jain" userId="f8728edaff073826" providerId="LiveId" clId="{75E04E06-62FF-4D7C-8990-10069115D549}" dt="2022-08-06T03:05:36.954" v="6654" actId="20577"/>
          <ac:graphicFrameMkLst>
            <pc:docMk/>
            <pc:sldMk cId="3914322523" sldId="301"/>
            <ac:graphicFrameMk id="3" creationId="{2E3E8864-E6B3-197B-0029-E9D1E67BA41D}"/>
          </ac:graphicFrameMkLst>
        </pc:graphicFrameChg>
      </pc:sldChg>
      <pc:sldChg chg="addSp modSp add mod">
        <pc:chgData name="Ruchi Jain" userId="f8728edaff073826" providerId="LiveId" clId="{75E04E06-62FF-4D7C-8990-10069115D549}" dt="2022-08-06T03:31:31.317" v="6909" actId="20577"/>
        <pc:sldMkLst>
          <pc:docMk/>
          <pc:sldMk cId="483257472" sldId="302"/>
        </pc:sldMkLst>
        <pc:spChg chg="add mod">
          <ac:chgData name="Ruchi Jain" userId="f8728edaff073826" providerId="LiveId" clId="{75E04E06-62FF-4D7C-8990-10069115D549}" dt="2022-08-06T03:31:31.317" v="6909" actId="20577"/>
          <ac:spMkLst>
            <pc:docMk/>
            <pc:sldMk cId="483257472" sldId="302"/>
            <ac:spMk id="5" creationId="{09556997-1F3A-6619-BF7E-6B2C5EE2CC66}"/>
          </ac:spMkLst>
        </pc:spChg>
        <pc:spChg chg="mod">
          <ac:chgData name="Ruchi Jain" userId="f8728edaff073826" providerId="LiveId" clId="{75E04E06-62FF-4D7C-8990-10069115D549}" dt="2022-08-06T03:30:09.725" v="6776" actId="207"/>
          <ac:spMkLst>
            <pc:docMk/>
            <pc:sldMk cId="483257472" sldId="302"/>
            <ac:spMk id="51" creationId="{00000000-0000-0000-0000-000000000000}"/>
          </ac:spMkLst>
        </pc:spChg>
      </pc:sldChg>
      <pc:sldChg chg="modSp add mod">
        <pc:chgData name="Ruchi Jain" userId="f8728edaff073826" providerId="LiveId" clId="{75E04E06-62FF-4D7C-8990-10069115D549}" dt="2022-08-06T03:29:38.453" v="6769" actId="207"/>
        <pc:sldMkLst>
          <pc:docMk/>
          <pc:sldMk cId="13782243" sldId="303"/>
        </pc:sldMkLst>
        <pc:spChg chg="mod">
          <ac:chgData name="Ruchi Jain" userId="f8728edaff073826" providerId="LiveId" clId="{75E04E06-62FF-4D7C-8990-10069115D549}" dt="2022-08-06T01:33:10.877" v="5736" actId="20577"/>
          <ac:spMkLst>
            <pc:docMk/>
            <pc:sldMk cId="13782243" sldId="303"/>
            <ac:spMk id="2" creationId="{EA56B4EF-BD38-8355-C02E-296006694047}"/>
          </ac:spMkLst>
        </pc:spChg>
        <pc:spChg chg="mod">
          <ac:chgData name="Ruchi Jain" userId="f8728edaff073826" providerId="LiveId" clId="{75E04E06-62FF-4D7C-8990-10069115D549}" dt="2022-08-06T03:29:38.453" v="6769" actId="207"/>
          <ac:spMkLst>
            <pc:docMk/>
            <pc:sldMk cId="13782243" sldId="303"/>
            <ac:spMk id="51" creationId="{00000000-0000-0000-0000-000000000000}"/>
          </ac:spMkLst>
        </pc:spChg>
        <pc:spChg chg="mod">
          <ac:chgData name="Ruchi Jain" userId="f8728edaff073826" providerId="LiveId" clId="{75E04E06-62FF-4D7C-8990-10069115D549}" dt="2022-08-06T03:13:22.883" v="6698" actId="6549"/>
          <ac:spMkLst>
            <pc:docMk/>
            <pc:sldMk cId="13782243" sldId="303"/>
            <ac:spMk id="52" creationId="{00000000-0000-0000-0000-000000000000}"/>
          </ac:spMkLst>
        </pc:spChg>
      </pc:sldChg>
      <pc:sldChg chg="add del">
        <pc:chgData name="Ruchi Jain" userId="f8728edaff073826" providerId="LiveId" clId="{75E04E06-62FF-4D7C-8990-10069115D549}" dt="2022-08-06T01:14:39.149" v="5265" actId="47"/>
        <pc:sldMkLst>
          <pc:docMk/>
          <pc:sldMk cId="2804120912" sldId="303"/>
        </pc:sldMkLst>
      </pc:sldChg>
      <pc:sldChg chg="add del">
        <pc:chgData name="Ruchi Jain" userId="f8728edaff073826" providerId="LiveId" clId="{75E04E06-62FF-4D7C-8990-10069115D549}" dt="2022-08-06T02:54:15.272" v="6445" actId="47"/>
        <pc:sldMkLst>
          <pc:docMk/>
          <pc:sldMk cId="2717680342" sldId="304"/>
        </pc:sldMkLst>
      </pc:sldChg>
    </pc:docChg>
  </pc:docChgLst>
  <pc:docChgLst>
    <pc:chgData name="Ruchi Jain" userId="f8728edaff073826" providerId="LiveId" clId="{4BAB82CC-7153-45AF-A553-7FF9AB0BB14C}"/>
    <pc:docChg chg="undo custSel modSld">
      <pc:chgData name="Ruchi Jain" userId="f8728edaff073826" providerId="LiveId" clId="{4BAB82CC-7153-45AF-A553-7FF9AB0BB14C}" dt="2022-05-13T12:11:17.948" v="2441" actId="14100"/>
      <pc:docMkLst>
        <pc:docMk/>
      </pc:docMkLst>
      <pc:sldChg chg="delSp modSp mod">
        <pc:chgData name="Ruchi Jain" userId="f8728edaff073826" providerId="LiveId" clId="{4BAB82CC-7153-45AF-A553-7FF9AB0BB14C}" dt="2022-05-13T10:26:06.087" v="304" actId="478"/>
        <pc:sldMkLst>
          <pc:docMk/>
          <pc:sldMk cId="0" sldId="256"/>
        </pc:sldMkLst>
        <pc:spChg chg="del">
          <ac:chgData name="Ruchi Jain" userId="f8728edaff073826" providerId="LiveId" clId="{4BAB82CC-7153-45AF-A553-7FF9AB0BB14C}" dt="2022-05-13T10:24:40.827" v="50"/>
          <ac:spMkLst>
            <pc:docMk/>
            <pc:sldMk cId="0" sldId="256"/>
            <ac:spMk id="2" creationId="{73A0749A-1211-B08A-DB29-9827C521AA30}"/>
          </ac:spMkLst>
        </pc:spChg>
        <pc:spChg chg="del">
          <ac:chgData name="Ruchi Jain" userId="f8728edaff073826" providerId="LiveId" clId="{4BAB82CC-7153-45AF-A553-7FF9AB0BB14C}" dt="2022-05-13T10:25:10.140" v="53"/>
          <ac:spMkLst>
            <pc:docMk/>
            <pc:sldMk cId="0" sldId="256"/>
            <ac:spMk id="3" creationId="{426B0E52-6855-8CE3-AE9F-21CC7C493EC2}"/>
          </ac:spMkLst>
        </pc:spChg>
        <pc:spChg chg="del mod">
          <ac:chgData name="Ruchi Jain" userId="f8728edaff073826" providerId="LiveId" clId="{4BAB82CC-7153-45AF-A553-7FF9AB0BB14C}" dt="2022-05-13T10:26:06.087" v="304" actId="478"/>
          <ac:spMkLst>
            <pc:docMk/>
            <pc:sldMk cId="0" sldId="256"/>
            <ac:spMk id="4" creationId="{D3C8BC36-E261-31D6-F21E-934CAFEB55D8}"/>
          </ac:spMkLst>
        </pc:spChg>
      </pc:sldChg>
      <pc:sldChg chg="delSp modSp mod">
        <pc:chgData name="Ruchi Jain" userId="f8728edaff073826" providerId="LiveId" clId="{4BAB82CC-7153-45AF-A553-7FF9AB0BB14C}" dt="2022-05-13T10:26:01.788" v="303" actId="1038"/>
        <pc:sldMkLst>
          <pc:docMk/>
          <pc:sldMk cId="0" sldId="257"/>
        </pc:sldMkLst>
        <pc:spChg chg="del">
          <ac:chgData name="Ruchi Jain" userId="f8728edaff073826" providerId="LiveId" clId="{4BAB82CC-7153-45AF-A553-7FF9AB0BB14C}" dt="2022-05-13T10:24:40.827" v="50"/>
          <ac:spMkLst>
            <pc:docMk/>
            <pc:sldMk cId="0" sldId="257"/>
            <ac:spMk id="2" creationId="{AD1FF274-7FD2-45B6-CA3C-29D7C3935B31}"/>
          </ac:spMkLst>
        </pc:spChg>
        <pc:spChg chg="del">
          <ac:chgData name="Ruchi Jain" userId="f8728edaff073826" providerId="LiveId" clId="{4BAB82CC-7153-45AF-A553-7FF9AB0BB14C}" dt="2022-05-13T10:25:10.140" v="53"/>
          <ac:spMkLst>
            <pc:docMk/>
            <pc:sldMk cId="0" sldId="257"/>
            <ac:spMk id="3" creationId="{53AEFEC2-DFC9-F7E9-00A7-A805483CCE7A}"/>
          </ac:spMkLst>
        </pc:spChg>
        <pc:spChg chg="mod">
          <ac:chgData name="Ruchi Jain" userId="f8728edaff073826" providerId="LiveId" clId="{4BAB82CC-7153-45AF-A553-7FF9AB0BB14C}" dt="2022-05-13T10:26:01.788" v="303" actId="1038"/>
          <ac:spMkLst>
            <pc:docMk/>
            <pc:sldMk cId="0" sldId="257"/>
            <ac:spMk id="4" creationId="{C9A8B1EB-19C5-030B-E6DF-2E74B2D6BA1A}"/>
          </ac:spMkLst>
        </pc:spChg>
        <pc:picChg chg="mod">
          <ac:chgData name="Ruchi Jain" userId="f8728edaff073826" providerId="LiveId" clId="{4BAB82CC-7153-45AF-A553-7FF9AB0BB14C}" dt="2022-05-13T10:25:09.156" v="52" actId="1076"/>
          <ac:picMkLst>
            <pc:docMk/>
            <pc:sldMk cId="0" sldId="257"/>
            <ac:picMk id="53" creationId="{00000000-0000-0000-0000-000000000000}"/>
          </ac:picMkLst>
        </pc:picChg>
      </pc:sldChg>
      <pc:sldChg chg="delSp">
        <pc:chgData name="Ruchi Jain" userId="f8728edaff073826" providerId="LiveId" clId="{4BAB82CC-7153-45AF-A553-7FF9AB0BB14C}" dt="2022-05-13T10:25:10.140" v="53"/>
        <pc:sldMkLst>
          <pc:docMk/>
          <pc:sldMk cId="0" sldId="258"/>
        </pc:sldMkLst>
        <pc:spChg chg="del">
          <ac:chgData name="Ruchi Jain" userId="f8728edaff073826" providerId="LiveId" clId="{4BAB82CC-7153-45AF-A553-7FF9AB0BB14C}" dt="2022-05-13T10:24:40.827" v="50"/>
          <ac:spMkLst>
            <pc:docMk/>
            <pc:sldMk cId="0" sldId="258"/>
            <ac:spMk id="2" creationId="{AE32A617-A55C-10F8-EE90-1DB48D89C412}"/>
          </ac:spMkLst>
        </pc:spChg>
        <pc:spChg chg="del">
          <ac:chgData name="Ruchi Jain" userId="f8728edaff073826" providerId="LiveId" clId="{4BAB82CC-7153-45AF-A553-7FF9AB0BB14C}" dt="2022-05-13T10:25:10.140" v="53"/>
          <ac:spMkLst>
            <pc:docMk/>
            <pc:sldMk cId="0" sldId="258"/>
            <ac:spMk id="3" creationId="{40406743-4B2C-64F7-5C52-5CFC191CEA44}"/>
          </ac:spMkLst>
        </pc:spChg>
      </pc:sldChg>
      <pc:sldChg chg="delSp modSp mod">
        <pc:chgData name="Ruchi Jain" userId="f8728edaff073826" providerId="LiveId" clId="{4BAB82CC-7153-45AF-A553-7FF9AB0BB14C}" dt="2022-05-13T10:26:34.949" v="382" actId="207"/>
        <pc:sldMkLst>
          <pc:docMk/>
          <pc:sldMk cId="0" sldId="259"/>
        </pc:sldMkLst>
        <pc:spChg chg="del">
          <ac:chgData name="Ruchi Jain" userId="f8728edaff073826" providerId="LiveId" clId="{4BAB82CC-7153-45AF-A553-7FF9AB0BB14C}" dt="2022-05-13T10:24:40.827" v="50"/>
          <ac:spMkLst>
            <pc:docMk/>
            <pc:sldMk cId="0" sldId="259"/>
            <ac:spMk id="2" creationId="{05EE38A5-9A55-EBD6-EED5-3CF7878FBE58}"/>
          </ac:spMkLst>
        </pc:spChg>
        <pc:spChg chg="del">
          <ac:chgData name="Ruchi Jain" userId="f8728edaff073826" providerId="LiveId" clId="{4BAB82CC-7153-45AF-A553-7FF9AB0BB14C}" dt="2022-05-13T10:25:10.140" v="53"/>
          <ac:spMkLst>
            <pc:docMk/>
            <pc:sldMk cId="0" sldId="259"/>
            <ac:spMk id="3" creationId="{98ADAA26-4DEB-C33D-B50E-D95913BFEDA6}"/>
          </ac:spMkLst>
        </pc:spChg>
        <pc:spChg chg="mod">
          <ac:chgData name="Ruchi Jain" userId="f8728edaff073826" providerId="LiveId" clId="{4BAB82CC-7153-45AF-A553-7FF9AB0BB14C}" dt="2022-05-13T10:26:34.949" v="382" actId="207"/>
          <ac:spMkLst>
            <pc:docMk/>
            <pc:sldMk cId="0" sldId="259"/>
            <ac:spMk id="4" creationId="{436C0729-74AA-B5C2-84CB-22B2ADC29217}"/>
          </ac:spMkLst>
        </pc:spChg>
      </pc:sldChg>
      <pc:sldChg chg="addSp delSp modSp mod">
        <pc:chgData name="Ruchi Jain" userId="f8728edaff073826" providerId="LiveId" clId="{4BAB82CC-7153-45AF-A553-7FF9AB0BB14C}" dt="2022-05-13T11:46:06.443" v="460" actId="1037"/>
        <pc:sldMkLst>
          <pc:docMk/>
          <pc:sldMk cId="0" sldId="260"/>
        </pc:sldMkLst>
        <pc:spChg chg="del">
          <ac:chgData name="Ruchi Jain" userId="f8728edaff073826" providerId="LiveId" clId="{4BAB82CC-7153-45AF-A553-7FF9AB0BB14C}" dt="2022-05-13T10:24:40.827" v="50"/>
          <ac:spMkLst>
            <pc:docMk/>
            <pc:sldMk cId="0" sldId="260"/>
            <ac:spMk id="10" creationId="{3654C324-2A49-3935-6FB8-B188DA622156}"/>
          </ac:spMkLst>
        </pc:spChg>
        <pc:spChg chg="del">
          <ac:chgData name="Ruchi Jain" userId="f8728edaff073826" providerId="LiveId" clId="{4BAB82CC-7153-45AF-A553-7FF9AB0BB14C}" dt="2022-05-13T10:25:10.140" v="53"/>
          <ac:spMkLst>
            <pc:docMk/>
            <pc:sldMk cId="0" sldId="260"/>
            <ac:spMk id="11" creationId="{5BD8E9C0-5FCD-712B-0338-E5338D02C708}"/>
          </ac:spMkLst>
        </pc:spChg>
        <pc:spChg chg="mod">
          <ac:chgData name="Ruchi Jain" userId="f8728edaff073826" providerId="LiveId" clId="{4BAB82CC-7153-45AF-A553-7FF9AB0BB14C}" dt="2022-05-13T11:46:06.443" v="460" actId="1037"/>
          <ac:spMkLst>
            <pc:docMk/>
            <pc:sldMk cId="0" sldId="260"/>
            <ac:spMk id="12" creationId="{39596B0A-F401-494A-BF41-4306C70DFFE4}"/>
          </ac:spMkLst>
        </pc:spChg>
        <pc:spChg chg="del">
          <ac:chgData name="Ruchi Jain" userId="f8728edaff073826" providerId="LiveId" clId="{4BAB82CC-7153-45AF-A553-7FF9AB0BB14C}" dt="2022-05-13T09:46:20.180" v="40" actId="478"/>
          <ac:spMkLst>
            <pc:docMk/>
            <pc:sldMk cId="0" sldId="260"/>
            <ac:spMk id="164" creationId="{00000000-0000-0000-0000-000000000000}"/>
          </ac:spMkLst>
        </pc:spChg>
        <pc:spChg chg="del">
          <ac:chgData name="Ruchi Jain" userId="f8728edaff073826" providerId="LiveId" clId="{4BAB82CC-7153-45AF-A553-7FF9AB0BB14C}" dt="2022-05-13T09:46:13.850" v="38" actId="478"/>
          <ac:spMkLst>
            <pc:docMk/>
            <pc:sldMk cId="0" sldId="260"/>
            <ac:spMk id="165" creationId="{00000000-0000-0000-0000-000000000000}"/>
          </ac:spMkLst>
        </pc:spChg>
        <pc:spChg chg="del">
          <ac:chgData name="Ruchi Jain" userId="f8728edaff073826" providerId="LiveId" clId="{4BAB82CC-7153-45AF-A553-7FF9AB0BB14C}" dt="2022-05-13T09:46:10.704" v="37" actId="478"/>
          <ac:spMkLst>
            <pc:docMk/>
            <pc:sldMk cId="0" sldId="260"/>
            <ac:spMk id="169" creationId="{00000000-0000-0000-0000-000000000000}"/>
          </ac:spMkLst>
        </pc:spChg>
        <pc:spChg chg="del">
          <ac:chgData name="Ruchi Jain" userId="f8728edaff073826" providerId="LiveId" clId="{4BAB82CC-7153-45AF-A553-7FF9AB0BB14C}" dt="2022-05-13T09:46:16.397" v="39" actId="478"/>
          <ac:spMkLst>
            <pc:docMk/>
            <pc:sldMk cId="0" sldId="260"/>
            <ac:spMk id="170" creationId="{00000000-0000-0000-0000-000000000000}"/>
          </ac:spMkLst>
        </pc:spChg>
        <pc:cxnChg chg="add mod">
          <ac:chgData name="Ruchi Jain" userId="f8728edaff073826" providerId="LiveId" clId="{4BAB82CC-7153-45AF-A553-7FF9AB0BB14C}" dt="2022-05-13T09:46:29.746" v="42" actId="13822"/>
          <ac:cxnSpMkLst>
            <pc:docMk/>
            <pc:sldMk cId="0" sldId="260"/>
            <ac:cxnSpMk id="3" creationId="{7579A537-6887-8221-24E0-1796E924869B}"/>
          </ac:cxnSpMkLst>
        </pc:cxnChg>
        <pc:cxnChg chg="add mod">
          <ac:chgData name="Ruchi Jain" userId="f8728edaff073826" providerId="LiveId" clId="{4BAB82CC-7153-45AF-A553-7FF9AB0BB14C}" dt="2022-05-13T09:46:41.655" v="44" actId="13822"/>
          <ac:cxnSpMkLst>
            <pc:docMk/>
            <pc:sldMk cId="0" sldId="260"/>
            <ac:cxnSpMk id="5" creationId="{F8887787-82C7-029C-7672-D7104E840C50}"/>
          </ac:cxnSpMkLst>
        </pc:cxnChg>
        <pc:cxnChg chg="add mod">
          <ac:chgData name="Ruchi Jain" userId="f8728edaff073826" providerId="LiveId" clId="{4BAB82CC-7153-45AF-A553-7FF9AB0BB14C}" dt="2022-05-13T09:46:55.622" v="46" actId="13822"/>
          <ac:cxnSpMkLst>
            <pc:docMk/>
            <pc:sldMk cId="0" sldId="260"/>
            <ac:cxnSpMk id="7" creationId="{062EC226-7876-C72D-6FF9-4C90327FA6B6}"/>
          </ac:cxnSpMkLst>
        </pc:cxnChg>
        <pc:cxnChg chg="add mod">
          <ac:chgData name="Ruchi Jain" userId="f8728edaff073826" providerId="LiveId" clId="{4BAB82CC-7153-45AF-A553-7FF9AB0BB14C}" dt="2022-05-13T09:47:13.732" v="49" actId="14100"/>
          <ac:cxnSpMkLst>
            <pc:docMk/>
            <pc:sldMk cId="0" sldId="260"/>
            <ac:cxnSpMk id="53" creationId="{9A332C02-C152-B36E-2D46-2A317F25E9E1}"/>
          </ac:cxnSpMkLst>
        </pc:cxnChg>
      </pc:sldChg>
      <pc:sldChg chg="delSp modSp mod">
        <pc:chgData name="Ruchi Jain" userId="f8728edaff073826" providerId="LiveId" clId="{4BAB82CC-7153-45AF-A553-7FF9AB0BB14C}" dt="2022-05-13T11:46:15.965" v="533" actId="1037"/>
        <pc:sldMkLst>
          <pc:docMk/>
          <pc:sldMk cId="0" sldId="261"/>
        </pc:sldMkLst>
        <pc:spChg chg="del">
          <ac:chgData name="Ruchi Jain" userId="f8728edaff073826" providerId="LiveId" clId="{4BAB82CC-7153-45AF-A553-7FF9AB0BB14C}" dt="2022-05-13T10:24:40.827" v="50"/>
          <ac:spMkLst>
            <pc:docMk/>
            <pc:sldMk cId="0" sldId="261"/>
            <ac:spMk id="2" creationId="{1A64A52B-3752-434E-7433-71F6012A5F99}"/>
          </ac:spMkLst>
        </pc:spChg>
        <pc:spChg chg="del">
          <ac:chgData name="Ruchi Jain" userId="f8728edaff073826" providerId="LiveId" clId="{4BAB82CC-7153-45AF-A553-7FF9AB0BB14C}" dt="2022-05-13T10:25:10.140" v="53"/>
          <ac:spMkLst>
            <pc:docMk/>
            <pc:sldMk cId="0" sldId="261"/>
            <ac:spMk id="3" creationId="{4D3FA68D-514A-7A93-7633-CB9AED2CEC8C}"/>
          </ac:spMkLst>
        </pc:spChg>
        <pc:spChg chg="mod">
          <ac:chgData name="Ruchi Jain" userId="f8728edaff073826" providerId="LiveId" clId="{4BAB82CC-7153-45AF-A553-7FF9AB0BB14C}" dt="2022-05-13T11:46:15.965" v="533" actId="1037"/>
          <ac:spMkLst>
            <pc:docMk/>
            <pc:sldMk cId="0" sldId="261"/>
            <ac:spMk id="4" creationId="{DFFFA3A0-9827-B484-7CB7-688CAFEE5D7B}"/>
          </ac:spMkLst>
        </pc:spChg>
      </pc:sldChg>
      <pc:sldChg chg="delSp modSp mod">
        <pc:chgData name="Ruchi Jain" userId="f8728edaff073826" providerId="LiveId" clId="{4BAB82CC-7153-45AF-A553-7FF9AB0BB14C}" dt="2022-05-13T11:46:23.296" v="607" actId="1037"/>
        <pc:sldMkLst>
          <pc:docMk/>
          <pc:sldMk cId="0" sldId="262"/>
        </pc:sldMkLst>
        <pc:spChg chg="del">
          <ac:chgData name="Ruchi Jain" userId="f8728edaff073826" providerId="LiveId" clId="{4BAB82CC-7153-45AF-A553-7FF9AB0BB14C}" dt="2022-05-13T10:24:40.827" v="50"/>
          <ac:spMkLst>
            <pc:docMk/>
            <pc:sldMk cId="0" sldId="262"/>
            <ac:spMk id="2" creationId="{AC6AB55D-DCC6-187F-5217-E722AD7EF503}"/>
          </ac:spMkLst>
        </pc:spChg>
        <pc:spChg chg="del">
          <ac:chgData name="Ruchi Jain" userId="f8728edaff073826" providerId="LiveId" clId="{4BAB82CC-7153-45AF-A553-7FF9AB0BB14C}" dt="2022-05-13T10:25:10.140" v="53"/>
          <ac:spMkLst>
            <pc:docMk/>
            <pc:sldMk cId="0" sldId="262"/>
            <ac:spMk id="3" creationId="{BBBC1275-A10B-3950-DD96-675C356C94A3}"/>
          </ac:spMkLst>
        </pc:spChg>
        <pc:spChg chg="mod">
          <ac:chgData name="Ruchi Jain" userId="f8728edaff073826" providerId="LiveId" clId="{4BAB82CC-7153-45AF-A553-7FF9AB0BB14C}" dt="2022-05-13T11:46:23.296" v="607" actId="1037"/>
          <ac:spMkLst>
            <pc:docMk/>
            <pc:sldMk cId="0" sldId="262"/>
            <ac:spMk id="4" creationId="{F8A52343-FC0D-0B2C-A02F-AA7AFA5A32B3}"/>
          </ac:spMkLst>
        </pc:spChg>
      </pc:sldChg>
      <pc:sldChg chg="delSp modSp mod">
        <pc:chgData name="Ruchi Jain" userId="f8728edaff073826" providerId="LiveId" clId="{4BAB82CC-7153-45AF-A553-7FF9AB0BB14C}" dt="2022-05-13T11:46:31.411" v="684" actId="1037"/>
        <pc:sldMkLst>
          <pc:docMk/>
          <pc:sldMk cId="0" sldId="263"/>
        </pc:sldMkLst>
        <pc:spChg chg="del">
          <ac:chgData name="Ruchi Jain" userId="f8728edaff073826" providerId="LiveId" clId="{4BAB82CC-7153-45AF-A553-7FF9AB0BB14C}" dt="2022-05-13T10:24:40.827" v="50"/>
          <ac:spMkLst>
            <pc:docMk/>
            <pc:sldMk cId="0" sldId="263"/>
            <ac:spMk id="2" creationId="{9E4266E8-1030-AA12-20E9-73C3BFFC77E6}"/>
          </ac:spMkLst>
        </pc:spChg>
        <pc:spChg chg="del">
          <ac:chgData name="Ruchi Jain" userId="f8728edaff073826" providerId="LiveId" clId="{4BAB82CC-7153-45AF-A553-7FF9AB0BB14C}" dt="2022-05-13T10:25:10.140" v="53"/>
          <ac:spMkLst>
            <pc:docMk/>
            <pc:sldMk cId="0" sldId="263"/>
            <ac:spMk id="3" creationId="{43C409AB-BD82-909C-0EB7-3E3AF8CFAF29}"/>
          </ac:spMkLst>
        </pc:spChg>
        <pc:spChg chg="mod">
          <ac:chgData name="Ruchi Jain" userId="f8728edaff073826" providerId="LiveId" clId="{4BAB82CC-7153-45AF-A553-7FF9AB0BB14C}" dt="2022-05-13T11:46:31.411" v="684" actId="1037"/>
          <ac:spMkLst>
            <pc:docMk/>
            <pc:sldMk cId="0" sldId="263"/>
            <ac:spMk id="4" creationId="{A3AA1B79-5B30-4A27-8324-0C38386DB7F8}"/>
          </ac:spMkLst>
        </pc:spChg>
      </pc:sldChg>
      <pc:sldChg chg="delSp modSp mod">
        <pc:chgData name="Ruchi Jain" userId="f8728edaff073826" providerId="LiveId" clId="{4BAB82CC-7153-45AF-A553-7FF9AB0BB14C}" dt="2022-05-13T11:46:40.696" v="761" actId="1037"/>
        <pc:sldMkLst>
          <pc:docMk/>
          <pc:sldMk cId="0" sldId="264"/>
        </pc:sldMkLst>
        <pc:spChg chg="del">
          <ac:chgData name="Ruchi Jain" userId="f8728edaff073826" providerId="LiveId" clId="{4BAB82CC-7153-45AF-A553-7FF9AB0BB14C}" dt="2022-05-13T10:24:40.827" v="50"/>
          <ac:spMkLst>
            <pc:docMk/>
            <pc:sldMk cId="0" sldId="264"/>
            <ac:spMk id="2" creationId="{19711041-BF7F-C044-BFE4-8C7C512E84ED}"/>
          </ac:spMkLst>
        </pc:spChg>
        <pc:spChg chg="del">
          <ac:chgData name="Ruchi Jain" userId="f8728edaff073826" providerId="LiveId" clId="{4BAB82CC-7153-45AF-A553-7FF9AB0BB14C}" dt="2022-05-13T10:25:10.140" v="53"/>
          <ac:spMkLst>
            <pc:docMk/>
            <pc:sldMk cId="0" sldId="264"/>
            <ac:spMk id="3" creationId="{ADE5F7C5-22F5-312E-8970-08B801408817}"/>
          </ac:spMkLst>
        </pc:spChg>
        <pc:spChg chg="mod">
          <ac:chgData name="Ruchi Jain" userId="f8728edaff073826" providerId="LiveId" clId="{4BAB82CC-7153-45AF-A553-7FF9AB0BB14C}" dt="2022-05-13T11:46:40.696" v="761" actId="1037"/>
          <ac:spMkLst>
            <pc:docMk/>
            <pc:sldMk cId="0" sldId="264"/>
            <ac:spMk id="4" creationId="{179A4915-F8BD-347E-3EF1-DF276ACAFD0F}"/>
          </ac:spMkLst>
        </pc:spChg>
      </pc:sldChg>
      <pc:sldChg chg="delSp modSp mod">
        <pc:chgData name="Ruchi Jain" userId="f8728edaff073826" providerId="LiveId" clId="{4BAB82CC-7153-45AF-A553-7FF9AB0BB14C}" dt="2022-05-13T11:46:57.384" v="858" actId="207"/>
        <pc:sldMkLst>
          <pc:docMk/>
          <pc:sldMk cId="0" sldId="265"/>
        </pc:sldMkLst>
        <pc:spChg chg="del">
          <ac:chgData name="Ruchi Jain" userId="f8728edaff073826" providerId="LiveId" clId="{4BAB82CC-7153-45AF-A553-7FF9AB0BB14C}" dt="2022-05-13T10:24:40.827" v="50"/>
          <ac:spMkLst>
            <pc:docMk/>
            <pc:sldMk cId="0" sldId="265"/>
            <ac:spMk id="2" creationId="{7530052D-9431-5CCB-14D7-86D453369060}"/>
          </ac:spMkLst>
        </pc:spChg>
        <pc:spChg chg="del">
          <ac:chgData name="Ruchi Jain" userId="f8728edaff073826" providerId="LiveId" clId="{4BAB82CC-7153-45AF-A553-7FF9AB0BB14C}" dt="2022-05-13T10:25:10.140" v="53"/>
          <ac:spMkLst>
            <pc:docMk/>
            <pc:sldMk cId="0" sldId="265"/>
            <ac:spMk id="3" creationId="{537725BD-A4C5-053D-F95C-7C8B57E11BF6}"/>
          </ac:spMkLst>
        </pc:spChg>
        <pc:spChg chg="mod">
          <ac:chgData name="Ruchi Jain" userId="f8728edaff073826" providerId="LiveId" clId="{4BAB82CC-7153-45AF-A553-7FF9AB0BB14C}" dt="2022-05-13T11:46:57.384" v="858" actId="207"/>
          <ac:spMkLst>
            <pc:docMk/>
            <pc:sldMk cId="0" sldId="265"/>
            <ac:spMk id="4" creationId="{44B43EE3-93AD-C21E-AD7E-45BB97C32F6D}"/>
          </ac:spMkLst>
        </pc:spChg>
        <pc:picChg chg="mod">
          <ac:chgData name="Ruchi Jain" userId="f8728edaff073826" providerId="LiveId" clId="{4BAB82CC-7153-45AF-A553-7FF9AB0BB14C}" dt="2022-05-13T11:46:51.333" v="824" actId="1038"/>
          <ac:picMkLst>
            <pc:docMk/>
            <pc:sldMk cId="0" sldId="265"/>
            <ac:picMk id="235" creationId="{00000000-0000-0000-0000-000000000000}"/>
          </ac:picMkLst>
        </pc:picChg>
      </pc:sldChg>
      <pc:sldChg chg="delSp modSp mod">
        <pc:chgData name="Ruchi Jain" userId="f8728edaff073826" providerId="LiveId" clId="{4BAB82CC-7153-45AF-A553-7FF9AB0BB14C}" dt="2022-05-13T11:47:17.285" v="952" actId="1037"/>
        <pc:sldMkLst>
          <pc:docMk/>
          <pc:sldMk cId="0" sldId="266"/>
        </pc:sldMkLst>
        <pc:spChg chg="del">
          <ac:chgData name="Ruchi Jain" userId="f8728edaff073826" providerId="LiveId" clId="{4BAB82CC-7153-45AF-A553-7FF9AB0BB14C}" dt="2022-05-13T10:24:40.827" v="50"/>
          <ac:spMkLst>
            <pc:docMk/>
            <pc:sldMk cId="0" sldId="266"/>
            <ac:spMk id="2" creationId="{EE91B95F-F357-2F65-FBA8-EB0F87BEBA02}"/>
          </ac:spMkLst>
        </pc:spChg>
        <pc:spChg chg="del">
          <ac:chgData name="Ruchi Jain" userId="f8728edaff073826" providerId="LiveId" clId="{4BAB82CC-7153-45AF-A553-7FF9AB0BB14C}" dt="2022-05-13T10:25:10.140" v="53"/>
          <ac:spMkLst>
            <pc:docMk/>
            <pc:sldMk cId="0" sldId="266"/>
            <ac:spMk id="3" creationId="{ECD5E4ED-2F69-671F-466E-B4E4C3A6F94D}"/>
          </ac:spMkLst>
        </pc:spChg>
        <pc:spChg chg="mod">
          <ac:chgData name="Ruchi Jain" userId="f8728edaff073826" providerId="LiveId" clId="{4BAB82CC-7153-45AF-A553-7FF9AB0BB14C}" dt="2022-05-13T11:47:17.285" v="952" actId="1037"/>
          <ac:spMkLst>
            <pc:docMk/>
            <pc:sldMk cId="0" sldId="266"/>
            <ac:spMk id="4" creationId="{0BC5B97F-1E97-B31A-2168-0000028F99FB}"/>
          </ac:spMkLst>
        </pc:spChg>
      </pc:sldChg>
      <pc:sldChg chg="delSp modSp mod">
        <pc:chgData name="Ruchi Jain" userId="f8728edaff073826" providerId="LiveId" clId="{4BAB82CC-7153-45AF-A553-7FF9AB0BB14C}" dt="2022-05-13T11:47:24.911" v="1023" actId="1037"/>
        <pc:sldMkLst>
          <pc:docMk/>
          <pc:sldMk cId="0" sldId="267"/>
        </pc:sldMkLst>
        <pc:spChg chg="del">
          <ac:chgData name="Ruchi Jain" userId="f8728edaff073826" providerId="LiveId" clId="{4BAB82CC-7153-45AF-A553-7FF9AB0BB14C}" dt="2022-05-13T10:24:40.827" v="50"/>
          <ac:spMkLst>
            <pc:docMk/>
            <pc:sldMk cId="0" sldId="267"/>
            <ac:spMk id="2" creationId="{364FA3F6-5C0F-80A5-117F-639AD2241062}"/>
          </ac:spMkLst>
        </pc:spChg>
        <pc:spChg chg="del">
          <ac:chgData name="Ruchi Jain" userId="f8728edaff073826" providerId="LiveId" clId="{4BAB82CC-7153-45AF-A553-7FF9AB0BB14C}" dt="2022-05-13T10:25:10.140" v="53"/>
          <ac:spMkLst>
            <pc:docMk/>
            <pc:sldMk cId="0" sldId="267"/>
            <ac:spMk id="3" creationId="{3CCBBA0D-D9C7-56CD-30AE-0116AE2191A6}"/>
          </ac:spMkLst>
        </pc:spChg>
        <pc:spChg chg="mod">
          <ac:chgData name="Ruchi Jain" userId="f8728edaff073826" providerId="LiveId" clId="{4BAB82CC-7153-45AF-A553-7FF9AB0BB14C}" dt="2022-05-13T11:47:24.911" v="1023" actId="1037"/>
          <ac:spMkLst>
            <pc:docMk/>
            <pc:sldMk cId="0" sldId="267"/>
            <ac:spMk id="4" creationId="{43B65695-E90B-397A-DAAF-846B4F8591FE}"/>
          </ac:spMkLst>
        </pc:spChg>
      </pc:sldChg>
      <pc:sldChg chg="delSp modSp mod">
        <pc:chgData name="Ruchi Jain" userId="f8728edaff073826" providerId="LiveId" clId="{4BAB82CC-7153-45AF-A553-7FF9AB0BB14C}" dt="2022-05-13T11:47:33.625" v="1095" actId="1037"/>
        <pc:sldMkLst>
          <pc:docMk/>
          <pc:sldMk cId="0" sldId="268"/>
        </pc:sldMkLst>
        <pc:spChg chg="del">
          <ac:chgData name="Ruchi Jain" userId="f8728edaff073826" providerId="LiveId" clId="{4BAB82CC-7153-45AF-A553-7FF9AB0BB14C}" dt="2022-05-13T10:24:40.827" v="50"/>
          <ac:spMkLst>
            <pc:docMk/>
            <pc:sldMk cId="0" sldId="268"/>
            <ac:spMk id="2" creationId="{66AFB386-6C53-7D82-D456-3BC2F34591BB}"/>
          </ac:spMkLst>
        </pc:spChg>
        <pc:spChg chg="del">
          <ac:chgData name="Ruchi Jain" userId="f8728edaff073826" providerId="LiveId" clId="{4BAB82CC-7153-45AF-A553-7FF9AB0BB14C}" dt="2022-05-13T10:25:10.140" v="53"/>
          <ac:spMkLst>
            <pc:docMk/>
            <pc:sldMk cId="0" sldId="268"/>
            <ac:spMk id="3" creationId="{951B99ED-0914-32B3-18CC-20EB32BBD7CD}"/>
          </ac:spMkLst>
        </pc:spChg>
        <pc:spChg chg="mod">
          <ac:chgData name="Ruchi Jain" userId="f8728edaff073826" providerId="LiveId" clId="{4BAB82CC-7153-45AF-A553-7FF9AB0BB14C}" dt="2022-05-13T11:47:33.625" v="1095" actId="1037"/>
          <ac:spMkLst>
            <pc:docMk/>
            <pc:sldMk cId="0" sldId="268"/>
            <ac:spMk id="4" creationId="{C2F3F4EE-87D6-89FC-D5FC-AF390D6B6BDA}"/>
          </ac:spMkLst>
        </pc:spChg>
      </pc:sldChg>
      <pc:sldChg chg="delSp modSp mod">
        <pc:chgData name="Ruchi Jain" userId="f8728edaff073826" providerId="LiveId" clId="{4BAB82CC-7153-45AF-A553-7FF9AB0BB14C}" dt="2022-05-13T11:47:40.467" v="1165" actId="1037"/>
        <pc:sldMkLst>
          <pc:docMk/>
          <pc:sldMk cId="0" sldId="269"/>
        </pc:sldMkLst>
        <pc:spChg chg="del">
          <ac:chgData name="Ruchi Jain" userId="f8728edaff073826" providerId="LiveId" clId="{4BAB82CC-7153-45AF-A553-7FF9AB0BB14C}" dt="2022-05-13T10:24:40.827" v="50"/>
          <ac:spMkLst>
            <pc:docMk/>
            <pc:sldMk cId="0" sldId="269"/>
            <ac:spMk id="2" creationId="{ABCF4012-5186-AA7B-786C-D76678444FF2}"/>
          </ac:spMkLst>
        </pc:spChg>
        <pc:spChg chg="del">
          <ac:chgData name="Ruchi Jain" userId="f8728edaff073826" providerId="LiveId" clId="{4BAB82CC-7153-45AF-A553-7FF9AB0BB14C}" dt="2022-05-13T10:25:10.140" v="53"/>
          <ac:spMkLst>
            <pc:docMk/>
            <pc:sldMk cId="0" sldId="269"/>
            <ac:spMk id="3" creationId="{858CB479-61E4-4911-BB6A-C0DB0654EB89}"/>
          </ac:spMkLst>
        </pc:spChg>
        <pc:spChg chg="mod">
          <ac:chgData name="Ruchi Jain" userId="f8728edaff073826" providerId="LiveId" clId="{4BAB82CC-7153-45AF-A553-7FF9AB0BB14C}" dt="2022-05-13T11:47:40.467" v="1165" actId="1037"/>
          <ac:spMkLst>
            <pc:docMk/>
            <pc:sldMk cId="0" sldId="269"/>
            <ac:spMk id="4" creationId="{F848F4EE-BFE0-50B9-863A-6F16C8EFA4ED}"/>
          </ac:spMkLst>
        </pc:spChg>
      </pc:sldChg>
      <pc:sldChg chg="delSp modSp mod">
        <pc:chgData name="Ruchi Jain" userId="f8728edaff073826" providerId="LiveId" clId="{4BAB82CC-7153-45AF-A553-7FF9AB0BB14C}" dt="2022-05-13T11:47:47.555" v="1238" actId="1037"/>
        <pc:sldMkLst>
          <pc:docMk/>
          <pc:sldMk cId="0" sldId="270"/>
        </pc:sldMkLst>
        <pc:spChg chg="del">
          <ac:chgData name="Ruchi Jain" userId="f8728edaff073826" providerId="LiveId" clId="{4BAB82CC-7153-45AF-A553-7FF9AB0BB14C}" dt="2022-05-13T10:24:40.827" v="50"/>
          <ac:spMkLst>
            <pc:docMk/>
            <pc:sldMk cId="0" sldId="270"/>
            <ac:spMk id="2" creationId="{47C9D6F1-5821-7324-0569-A994C9648550}"/>
          </ac:spMkLst>
        </pc:spChg>
        <pc:spChg chg="del">
          <ac:chgData name="Ruchi Jain" userId="f8728edaff073826" providerId="LiveId" clId="{4BAB82CC-7153-45AF-A553-7FF9AB0BB14C}" dt="2022-05-13T10:25:10.140" v="53"/>
          <ac:spMkLst>
            <pc:docMk/>
            <pc:sldMk cId="0" sldId="270"/>
            <ac:spMk id="3" creationId="{EF33A8D2-1ED3-AFB2-DE3F-B0E146F3E5CB}"/>
          </ac:spMkLst>
        </pc:spChg>
        <pc:spChg chg="mod">
          <ac:chgData name="Ruchi Jain" userId="f8728edaff073826" providerId="LiveId" clId="{4BAB82CC-7153-45AF-A553-7FF9AB0BB14C}" dt="2022-05-13T11:47:47.555" v="1238" actId="1037"/>
          <ac:spMkLst>
            <pc:docMk/>
            <pc:sldMk cId="0" sldId="270"/>
            <ac:spMk id="4" creationId="{9EE7AABB-2EDC-6396-7C21-7037E567A61B}"/>
          </ac:spMkLst>
        </pc:spChg>
      </pc:sldChg>
      <pc:sldChg chg="delSp modSp mod">
        <pc:chgData name="Ruchi Jain" userId="f8728edaff073826" providerId="LiveId" clId="{4BAB82CC-7153-45AF-A553-7FF9AB0BB14C}" dt="2022-05-13T11:47:56.606" v="1308" actId="207"/>
        <pc:sldMkLst>
          <pc:docMk/>
          <pc:sldMk cId="0" sldId="271"/>
        </pc:sldMkLst>
        <pc:spChg chg="del">
          <ac:chgData name="Ruchi Jain" userId="f8728edaff073826" providerId="LiveId" clId="{4BAB82CC-7153-45AF-A553-7FF9AB0BB14C}" dt="2022-05-13T10:24:40.827" v="50"/>
          <ac:spMkLst>
            <pc:docMk/>
            <pc:sldMk cId="0" sldId="271"/>
            <ac:spMk id="2" creationId="{0BC00823-C841-E30E-1107-47246CCD8C3B}"/>
          </ac:spMkLst>
        </pc:spChg>
        <pc:spChg chg="del">
          <ac:chgData name="Ruchi Jain" userId="f8728edaff073826" providerId="LiveId" clId="{4BAB82CC-7153-45AF-A553-7FF9AB0BB14C}" dt="2022-05-13T10:25:10.140" v="53"/>
          <ac:spMkLst>
            <pc:docMk/>
            <pc:sldMk cId="0" sldId="271"/>
            <ac:spMk id="3" creationId="{89DCF235-5B29-92F5-C04D-1C67ADAF2173}"/>
          </ac:spMkLst>
        </pc:spChg>
        <pc:spChg chg="mod">
          <ac:chgData name="Ruchi Jain" userId="f8728edaff073826" providerId="LiveId" clId="{4BAB82CC-7153-45AF-A553-7FF9AB0BB14C}" dt="2022-05-13T11:47:56.606" v="1308" actId="207"/>
          <ac:spMkLst>
            <pc:docMk/>
            <pc:sldMk cId="0" sldId="271"/>
            <ac:spMk id="4" creationId="{EB4D91DB-27C4-4113-0925-AB7F3BE8A206}"/>
          </ac:spMkLst>
        </pc:spChg>
      </pc:sldChg>
      <pc:sldChg chg="addSp delSp modSp mod">
        <pc:chgData name="Ruchi Jain" userId="f8728edaff073826" providerId="LiveId" clId="{4BAB82CC-7153-45AF-A553-7FF9AB0BB14C}" dt="2022-05-13T11:48:04.834" v="1380" actId="207"/>
        <pc:sldMkLst>
          <pc:docMk/>
          <pc:sldMk cId="0" sldId="272"/>
        </pc:sldMkLst>
        <pc:spChg chg="del">
          <ac:chgData name="Ruchi Jain" userId="f8728edaff073826" providerId="LiveId" clId="{4BAB82CC-7153-45AF-A553-7FF9AB0BB14C}" dt="2022-05-13T10:24:40.827" v="50"/>
          <ac:spMkLst>
            <pc:docMk/>
            <pc:sldMk cId="0" sldId="272"/>
            <ac:spMk id="17" creationId="{604F0838-292E-D2D1-4E4E-24C68B332537}"/>
          </ac:spMkLst>
        </pc:spChg>
        <pc:spChg chg="del">
          <ac:chgData name="Ruchi Jain" userId="f8728edaff073826" providerId="LiveId" clId="{4BAB82CC-7153-45AF-A553-7FF9AB0BB14C}" dt="2022-05-13T10:25:10.140" v="53"/>
          <ac:spMkLst>
            <pc:docMk/>
            <pc:sldMk cId="0" sldId="272"/>
            <ac:spMk id="18" creationId="{C33680E9-8C7C-573C-2F54-350A783F1185}"/>
          </ac:spMkLst>
        </pc:spChg>
        <pc:spChg chg="mod">
          <ac:chgData name="Ruchi Jain" userId="f8728edaff073826" providerId="LiveId" clId="{4BAB82CC-7153-45AF-A553-7FF9AB0BB14C}" dt="2022-05-13T11:48:04.834" v="1380" actId="207"/>
          <ac:spMkLst>
            <pc:docMk/>
            <pc:sldMk cId="0" sldId="272"/>
            <ac:spMk id="19" creationId="{54EA2B15-65D4-352A-6AF7-D4A90A5CA2EB}"/>
          </ac:spMkLst>
        </pc:spChg>
        <pc:spChg chg="add del mod">
          <ac:chgData name="Ruchi Jain" userId="f8728edaff073826" providerId="LiveId" clId="{4BAB82CC-7153-45AF-A553-7FF9AB0BB14C}" dt="2022-05-12T10:02:16.946" v="5"/>
          <ac:spMkLst>
            <pc:docMk/>
            <pc:sldMk cId="0" sldId="272"/>
            <ac:spMk id="31" creationId="{FBC013F9-18CE-3561-8EF4-ECA63C8F8D3A}"/>
          </ac:spMkLst>
        </pc:spChg>
        <pc:spChg chg="del">
          <ac:chgData name="Ruchi Jain" userId="f8728edaff073826" providerId="LiveId" clId="{4BAB82CC-7153-45AF-A553-7FF9AB0BB14C}" dt="2022-05-12T10:02:34.939" v="11" actId="478"/>
          <ac:spMkLst>
            <pc:docMk/>
            <pc:sldMk cId="0" sldId="272"/>
            <ac:spMk id="342" creationId="{00000000-0000-0000-0000-000000000000}"/>
          </ac:spMkLst>
        </pc:spChg>
        <pc:spChg chg="del">
          <ac:chgData name="Ruchi Jain" userId="f8728edaff073826" providerId="LiveId" clId="{4BAB82CC-7153-45AF-A553-7FF9AB0BB14C}" dt="2022-05-12T10:03:02.117" v="21" actId="478"/>
          <ac:spMkLst>
            <pc:docMk/>
            <pc:sldMk cId="0" sldId="272"/>
            <ac:spMk id="343" creationId="{00000000-0000-0000-0000-000000000000}"/>
          </ac:spMkLst>
        </pc:spChg>
        <pc:spChg chg="add del mod">
          <ac:chgData name="Ruchi Jain" userId="f8728edaff073826" providerId="LiveId" clId="{4BAB82CC-7153-45AF-A553-7FF9AB0BB14C}" dt="2022-05-12T10:02:22.075" v="8" actId="478"/>
          <ac:spMkLst>
            <pc:docMk/>
            <pc:sldMk cId="0" sldId="272"/>
            <ac:spMk id="345" creationId="{00000000-0000-0000-0000-000000000000}"/>
          </ac:spMkLst>
        </pc:spChg>
        <pc:spChg chg="del">
          <ac:chgData name="Ruchi Jain" userId="f8728edaff073826" providerId="LiveId" clId="{4BAB82CC-7153-45AF-A553-7FF9AB0BB14C}" dt="2022-05-12T10:02:59.282" v="20" actId="478"/>
          <ac:spMkLst>
            <pc:docMk/>
            <pc:sldMk cId="0" sldId="272"/>
            <ac:spMk id="346" creationId="{00000000-0000-0000-0000-000000000000}"/>
          </ac:spMkLst>
        </pc:spChg>
        <pc:spChg chg="del">
          <ac:chgData name="Ruchi Jain" userId="f8728edaff073826" providerId="LiveId" clId="{4BAB82CC-7153-45AF-A553-7FF9AB0BB14C}" dt="2022-05-12T10:03:25.126" v="29" actId="478"/>
          <ac:spMkLst>
            <pc:docMk/>
            <pc:sldMk cId="0" sldId="272"/>
            <ac:spMk id="347" creationId="{00000000-0000-0000-0000-000000000000}"/>
          </ac:spMkLst>
        </pc:spChg>
        <pc:grpChg chg="mod">
          <ac:chgData name="Ruchi Jain" userId="f8728edaff073826" providerId="LiveId" clId="{4BAB82CC-7153-45AF-A553-7FF9AB0BB14C}" dt="2022-05-12T10:02:55.421" v="19" actId="12788"/>
          <ac:grpSpMkLst>
            <pc:docMk/>
            <pc:sldMk cId="0" sldId="272"/>
            <ac:grpSpMk id="328" creationId="{00000000-0000-0000-0000-000000000000}"/>
          </ac:grpSpMkLst>
        </pc:grpChg>
        <pc:grpChg chg="mod">
          <ac:chgData name="Ruchi Jain" userId="f8728edaff073826" providerId="LiveId" clId="{4BAB82CC-7153-45AF-A553-7FF9AB0BB14C}" dt="2022-05-12T10:02:55.421" v="19" actId="12788"/>
          <ac:grpSpMkLst>
            <pc:docMk/>
            <pc:sldMk cId="0" sldId="272"/>
            <ac:grpSpMk id="331" creationId="{00000000-0000-0000-0000-000000000000}"/>
          </ac:grpSpMkLst>
        </pc:grpChg>
        <pc:cxnChg chg="add mod">
          <ac:chgData name="Ruchi Jain" userId="f8728edaff073826" providerId="LiveId" clId="{4BAB82CC-7153-45AF-A553-7FF9AB0BB14C}" dt="2022-05-12T10:02:32.982" v="10" actId="13822"/>
          <ac:cxnSpMkLst>
            <pc:docMk/>
            <pc:sldMk cId="0" sldId="272"/>
            <ac:cxnSpMk id="3" creationId="{4AB03004-A314-EC33-944A-1F4AACE9869A}"/>
          </ac:cxnSpMkLst>
        </pc:cxnChg>
        <pc:cxnChg chg="add mod">
          <ac:chgData name="Ruchi Jain" userId="f8728edaff073826" providerId="LiveId" clId="{4BAB82CC-7153-45AF-A553-7FF9AB0BB14C}" dt="2022-05-12T10:02:55.421" v="19" actId="12788"/>
          <ac:cxnSpMkLst>
            <pc:docMk/>
            <pc:sldMk cId="0" sldId="272"/>
            <ac:cxnSpMk id="5" creationId="{4F0AAAB6-4E04-932E-F334-0011A58800AF}"/>
          </ac:cxnSpMkLst>
        </pc:cxnChg>
        <pc:cxnChg chg="add mod">
          <ac:chgData name="Ruchi Jain" userId="f8728edaff073826" providerId="LiveId" clId="{4BAB82CC-7153-45AF-A553-7FF9AB0BB14C}" dt="2022-05-12T10:03:13.119" v="25" actId="14100"/>
          <ac:cxnSpMkLst>
            <pc:docMk/>
            <pc:sldMk cId="0" sldId="272"/>
            <ac:cxnSpMk id="36" creationId="{D6F77ACF-6425-4E6C-1A19-D9950B499A39}"/>
          </ac:cxnSpMkLst>
        </pc:cxnChg>
        <pc:cxnChg chg="add mod">
          <ac:chgData name="Ruchi Jain" userId="f8728edaff073826" providerId="LiveId" clId="{4BAB82CC-7153-45AF-A553-7FF9AB0BB14C}" dt="2022-05-12T10:03:21.311" v="28" actId="14100"/>
          <ac:cxnSpMkLst>
            <pc:docMk/>
            <pc:sldMk cId="0" sldId="272"/>
            <ac:cxnSpMk id="40" creationId="{5BA427DC-ADF5-5A41-9AA4-3FEBD227DB49}"/>
          </ac:cxnSpMkLst>
        </pc:cxnChg>
        <pc:cxnChg chg="add mod">
          <ac:chgData name="Ruchi Jain" userId="f8728edaff073826" providerId="LiveId" clId="{4BAB82CC-7153-45AF-A553-7FF9AB0BB14C}" dt="2022-05-12T10:04:03.275" v="36" actId="14100"/>
          <ac:cxnSpMkLst>
            <pc:docMk/>
            <pc:sldMk cId="0" sldId="272"/>
            <ac:cxnSpMk id="43" creationId="{DF04D7C6-28B2-3ABF-2CA1-531060E351B7}"/>
          </ac:cxnSpMkLst>
        </pc:cxnChg>
      </pc:sldChg>
      <pc:sldChg chg="modSp mod">
        <pc:chgData name="Ruchi Jain" userId="f8728edaff073826" providerId="LiveId" clId="{4BAB82CC-7153-45AF-A553-7FF9AB0BB14C}" dt="2022-05-13T11:48:21.992" v="1455" actId="14100"/>
        <pc:sldMkLst>
          <pc:docMk/>
          <pc:sldMk cId="0" sldId="273"/>
        </pc:sldMkLst>
        <pc:spChg chg="mod">
          <ac:chgData name="Ruchi Jain" userId="f8728edaff073826" providerId="LiveId" clId="{4BAB82CC-7153-45AF-A553-7FF9AB0BB14C}" dt="2022-05-13T11:48:13.951" v="1453" actId="1037"/>
          <ac:spMkLst>
            <pc:docMk/>
            <pc:sldMk cId="0" sldId="273"/>
            <ac:spMk id="350" creationId="{00000000-0000-0000-0000-000000000000}"/>
          </ac:spMkLst>
        </pc:spChg>
        <pc:grpChg chg="mod">
          <ac:chgData name="Ruchi Jain" userId="f8728edaff073826" providerId="LiveId" clId="{4BAB82CC-7153-45AF-A553-7FF9AB0BB14C}" dt="2022-05-13T11:48:21.992" v="1455" actId="14100"/>
          <ac:grpSpMkLst>
            <pc:docMk/>
            <pc:sldMk cId="0" sldId="273"/>
            <ac:grpSpMk id="356" creationId="{00000000-0000-0000-0000-000000000000}"/>
          </ac:grpSpMkLst>
        </pc:grpChg>
      </pc:sldChg>
      <pc:sldChg chg="delSp modSp mod">
        <pc:chgData name="Ruchi Jain" userId="f8728edaff073826" providerId="LiveId" clId="{4BAB82CC-7153-45AF-A553-7FF9AB0BB14C}" dt="2022-05-13T11:48:31.923" v="1536" actId="1037"/>
        <pc:sldMkLst>
          <pc:docMk/>
          <pc:sldMk cId="0" sldId="274"/>
        </pc:sldMkLst>
        <pc:spChg chg="del">
          <ac:chgData name="Ruchi Jain" userId="f8728edaff073826" providerId="LiveId" clId="{4BAB82CC-7153-45AF-A553-7FF9AB0BB14C}" dt="2022-05-13T10:24:40.827" v="50"/>
          <ac:spMkLst>
            <pc:docMk/>
            <pc:sldMk cId="0" sldId="274"/>
            <ac:spMk id="2" creationId="{DC0F454B-AA38-C166-CF16-710CCE3B251F}"/>
          </ac:spMkLst>
        </pc:spChg>
        <pc:spChg chg="del">
          <ac:chgData name="Ruchi Jain" userId="f8728edaff073826" providerId="LiveId" clId="{4BAB82CC-7153-45AF-A553-7FF9AB0BB14C}" dt="2022-05-13T10:25:10.140" v="53"/>
          <ac:spMkLst>
            <pc:docMk/>
            <pc:sldMk cId="0" sldId="274"/>
            <ac:spMk id="3" creationId="{BAE51E67-9F31-70E2-02F3-A7057A9FBF59}"/>
          </ac:spMkLst>
        </pc:spChg>
        <pc:spChg chg="mod">
          <ac:chgData name="Ruchi Jain" userId="f8728edaff073826" providerId="LiveId" clId="{4BAB82CC-7153-45AF-A553-7FF9AB0BB14C}" dt="2022-05-13T11:48:31.923" v="1536" actId="1037"/>
          <ac:spMkLst>
            <pc:docMk/>
            <pc:sldMk cId="0" sldId="274"/>
            <ac:spMk id="4" creationId="{00294D08-366B-B4F7-7A03-DE17E1595E80}"/>
          </ac:spMkLst>
        </pc:spChg>
      </pc:sldChg>
      <pc:sldChg chg="delSp modSp mod">
        <pc:chgData name="Ruchi Jain" userId="f8728edaff073826" providerId="LiveId" clId="{4BAB82CC-7153-45AF-A553-7FF9AB0BB14C}" dt="2022-05-13T11:48:48.366" v="1622" actId="1038"/>
        <pc:sldMkLst>
          <pc:docMk/>
          <pc:sldMk cId="0" sldId="275"/>
        </pc:sldMkLst>
        <pc:spChg chg="del">
          <ac:chgData name="Ruchi Jain" userId="f8728edaff073826" providerId="LiveId" clId="{4BAB82CC-7153-45AF-A553-7FF9AB0BB14C}" dt="2022-05-13T10:24:40.827" v="50"/>
          <ac:spMkLst>
            <pc:docMk/>
            <pc:sldMk cId="0" sldId="275"/>
            <ac:spMk id="2" creationId="{420EC067-2C64-AF7F-C3C3-C3A85688502E}"/>
          </ac:spMkLst>
        </pc:spChg>
        <pc:spChg chg="del">
          <ac:chgData name="Ruchi Jain" userId="f8728edaff073826" providerId="LiveId" clId="{4BAB82CC-7153-45AF-A553-7FF9AB0BB14C}" dt="2022-05-13T10:25:10.140" v="53"/>
          <ac:spMkLst>
            <pc:docMk/>
            <pc:sldMk cId="0" sldId="275"/>
            <ac:spMk id="3" creationId="{189F913F-46CE-418B-7201-2B1ECD4C6DEA}"/>
          </ac:spMkLst>
        </pc:spChg>
        <pc:spChg chg="mod">
          <ac:chgData name="Ruchi Jain" userId="f8728edaff073826" providerId="LiveId" clId="{4BAB82CC-7153-45AF-A553-7FF9AB0BB14C}" dt="2022-05-13T11:48:48.366" v="1622" actId="1038"/>
          <ac:spMkLst>
            <pc:docMk/>
            <pc:sldMk cId="0" sldId="275"/>
            <ac:spMk id="4" creationId="{A65E371A-34F4-E915-AF90-1440A4F4BF5F}"/>
          </ac:spMkLst>
        </pc:spChg>
      </pc:sldChg>
      <pc:sldChg chg="delSp modSp mod">
        <pc:chgData name="Ruchi Jain" userId="f8728edaff073826" providerId="LiveId" clId="{4BAB82CC-7153-45AF-A553-7FF9AB0BB14C}" dt="2022-05-13T11:49:06.830" v="1696" actId="1037"/>
        <pc:sldMkLst>
          <pc:docMk/>
          <pc:sldMk cId="0" sldId="276"/>
        </pc:sldMkLst>
        <pc:spChg chg="del">
          <ac:chgData name="Ruchi Jain" userId="f8728edaff073826" providerId="LiveId" clId="{4BAB82CC-7153-45AF-A553-7FF9AB0BB14C}" dt="2022-05-13T10:24:40.827" v="50"/>
          <ac:spMkLst>
            <pc:docMk/>
            <pc:sldMk cId="0" sldId="276"/>
            <ac:spMk id="2" creationId="{CB06F9EB-4C75-D6D3-6B00-8DA8A5E3ECF8}"/>
          </ac:spMkLst>
        </pc:spChg>
        <pc:spChg chg="del">
          <ac:chgData name="Ruchi Jain" userId="f8728edaff073826" providerId="LiveId" clId="{4BAB82CC-7153-45AF-A553-7FF9AB0BB14C}" dt="2022-05-13T10:25:10.140" v="53"/>
          <ac:spMkLst>
            <pc:docMk/>
            <pc:sldMk cId="0" sldId="276"/>
            <ac:spMk id="3" creationId="{7C58D8AC-398B-DDB7-B6B9-957CCE8E1D1C}"/>
          </ac:spMkLst>
        </pc:spChg>
        <pc:spChg chg="mod">
          <ac:chgData name="Ruchi Jain" userId="f8728edaff073826" providerId="LiveId" clId="{4BAB82CC-7153-45AF-A553-7FF9AB0BB14C}" dt="2022-05-13T11:49:06.830" v="1696" actId="1037"/>
          <ac:spMkLst>
            <pc:docMk/>
            <pc:sldMk cId="0" sldId="276"/>
            <ac:spMk id="4" creationId="{9271BF44-9C05-4ED1-2519-9EEF7B51AB79}"/>
          </ac:spMkLst>
        </pc:spChg>
      </pc:sldChg>
      <pc:sldChg chg="delSp modSp mod">
        <pc:chgData name="Ruchi Jain" userId="f8728edaff073826" providerId="LiveId" clId="{4BAB82CC-7153-45AF-A553-7FF9AB0BB14C}" dt="2022-05-13T11:49:13.785" v="1769" actId="1037"/>
        <pc:sldMkLst>
          <pc:docMk/>
          <pc:sldMk cId="0" sldId="277"/>
        </pc:sldMkLst>
        <pc:spChg chg="del">
          <ac:chgData name="Ruchi Jain" userId="f8728edaff073826" providerId="LiveId" clId="{4BAB82CC-7153-45AF-A553-7FF9AB0BB14C}" dt="2022-05-13T10:24:40.827" v="50"/>
          <ac:spMkLst>
            <pc:docMk/>
            <pc:sldMk cId="0" sldId="277"/>
            <ac:spMk id="2" creationId="{CDB63E39-926D-E2E2-E6CB-45A939F489A2}"/>
          </ac:spMkLst>
        </pc:spChg>
        <pc:spChg chg="del">
          <ac:chgData name="Ruchi Jain" userId="f8728edaff073826" providerId="LiveId" clId="{4BAB82CC-7153-45AF-A553-7FF9AB0BB14C}" dt="2022-05-13T10:25:10.140" v="53"/>
          <ac:spMkLst>
            <pc:docMk/>
            <pc:sldMk cId="0" sldId="277"/>
            <ac:spMk id="3" creationId="{BB8CF99C-2229-1987-21D9-69EA755B360D}"/>
          </ac:spMkLst>
        </pc:spChg>
        <pc:spChg chg="mod">
          <ac:chgData name="Ruchi Jain" userId="f8728edaff073826" providerId="LiveId" clId="{4BAB82CC-7153-45AF-A553-7FF9AB0BB14C}" dt="2022-05-13T11:49:13.785" v="1769" actId="1037"/>
          <ac:spMkLst>
            <pc:docMk/>
            <pc:sldMk cId="0" sldId="277"/>
            <ac:spMk id="4" creationId="{69E7CDF8-6031-24CB-915C-9FF6E978A225}"/>
          </ac:spMkLst>
        </pc:spChg>
      </pc:sldChg>
      <pc:sldChg chg="delSp modSp mod">
        <pc:chgData name="Ruchi Jain" userId="f8728edaff073826" providerId="LiveId" clId="{4BAB82CC-7153-45AF-A553-7FF9AB0BB14C}" dt="2022-05-13T12:11:17.948" v="2441" actId="14100"/>
        <pc:sldMkLst>
          <pc:docMk/>
          <pc:sldMk cId="0" sldId="278"/>
        </pc:sldMkLst>
        <pc:spChg chg="del">
          <ac:chgData name="Ruchi Jain" userId="f8728edaff073826" providerId="LiveId" clId="{4BAB82CC-7153-45AF-A553-7FF9AB0BB14C}" dt="2022-05-13T10:24:40.827" v="50"/>
          <ac:spMkLst>
            <pc:docMk/>
            <pc:sldMk cId="0" sldId="278"/>
            <ac:spMk id="2" creationId="{FD6576D9-111A-6E6B-D4AC-76A2266CEF13}"/>
          </ac:spMkLst>
        </pc:spChg>
        <pc:spChg chg="del">
          <ac:chgData name="Ruchi Jain" userId="f8728edaff073826" providerId="LiveId" clId="{4BAB82CC-7153-45AF-A553-7FF9AB0BB14C}" dt="2022-05-13T10:25:10.140" v="53"/>
          <ac:spMkLst>
            <pc:docMk/>
            <pc:sldMk cId="0" sldId="278"/>
            <ac:spMk id="3" creationId="{460874C4-B804-38DF-44E9-8C8C6CD39418}"/>
          </ac:spMkLst>
        </pc:spChg>
        <pc:spChg chg="mod">
          <ac:chgData name="Ruchi Jain" userId="f8728edaff073826" providerId="LiveId" clId="{4BAB82CC-7153-45AF-A553-7FF9AB0BB14C}" dt="2022-05-13T11:49:25.011" v="1870" actId="207"/>
          <ac:spMkLst>
            <pc:docMk/>
            <pc:sldMk cId="0" sldId="278"/>
            <ac:spMk id="4" creationId="{2F3151AB-7F4D-F1C5-47DF-F092A27DB6F8}"/>
          </ac:spMkLst>
        </pc:spChg>
        <pc:spChg chg="mod">
          <ac:chgData name="Ruchi Jain" userId="f8728edaff073826" providerId="LiveId" clId="{4BAB82CC-7153-45AF-A553-7FF9AB0BB14C}" dt="2022-05-13T12:11:17.948" v="2441" actId="14100"/>
          <ac:spMkLst>
            <pc:docMk/>
            <pc:sldMk cId="0" sldId="278"/>
            <ac:spMk id="416" creationId="{00000000-0000-0000-0000-000000000000}"/>
          </ac:spMkLst>
        </pc:spChg>
      </pc:sldChg>
      <pc:sldChg chg="delSp modSp mod">
        <pc:chgData name="Ruchi Jain" userId="f8728edaff073826" providerId="LiveId" clId="{4BAB82CC-7153-45AF-A553-7FF9AB0BB14C}" dt="2022-05-13T11:49:33.724" v="1953" actId="1037"/>
        <pc:sldMkLst>
          <pc:docMk/>
          <pc:sldMk cId="0" sldId="279"/>
        </pc:sldMkLst>
        <pc:spChg chg="del">
          <ac:chgData name="Ruchi Jain" userId="f8728edaff073826" providerId="LiveId" clId="{4BAB82CC-7153-45AF-A553-7FF9AB0BB14C}" dt="2022-05-13T10:24:40.827" v="50"/>
          <ac:spMkLst>
            <pc:docMk/>
            <pc:sldMk cId="0" sldId="279"/>
            <ac:spMk id="2" creationId="{952D89C0-0244-9EDC-79A5-1BE6587ADEC0}"/>
          </ac:spMkLst>
        </pc:spChg>
        <pc:spChg chg="del">
          <ac:chgData name="Ruchi Jain" userId="f8728edaff073826" providerId="LiveId" clId="{4BAB82CC-7153-45AF-A553-7FF9AB0BB14C}" dt="2022-05-13T10:25:10.140" v="53"/>
          <ac:spMkLst>
            <pc:docMk/>
            <pc:sldMk cId="0" sldId="279"/>
            <ac:spMk id="3" creationId="{83F770A3-8513-EE28-BC90-94B307FEE322}"/>
          </ac:spMkLst>
        </pc:spChg>
        <pc:spChg chg="mod">
          <ac:chgData name="Ruchi Jain" userId="f8728edaff073826" providerId="LiveId" clId="{4BAB82CC-7153-45AF-A553-7FF9AB0BB14C}" dt="2022-05-13T11:49:33.724" v="1953" actId="1037"/>
          <ac:spMkLst>
            <pc:docMk/>
            <pc:sldMk cId="0" sldId="279"/>
            <ac:spMk id="4" creationId="{735B6ACF-C58C-43D9-930F-43C43B77C4E8}"/>
          </ac:spMkLst>
        </pc:spChg>
      </pc:sldChg>
      <pc:sldChg chg="delSp modSp mod">
        <pc:chgData name="Ruchi Jain" userId="f8728edaff073826" providerId="LiveId" clId="{4BAB82CC-7153-45AF-A553-7FF9AB0BB14C}" dt="2022-05-13T11:49:41.279" v="2022" actId="1037"/>
        <pc:sldMkLst>
          <pc:docMk/>
          <pc:sldMk cId="0" sldId="280"/>
        </pc:sldMkLst>
        <pc:spChg chg="del">
          <ac:chgData name="Ruchi Jain" userId="f8728edaff073826" providerId="LiveId" clId="{4BAB82CC-7153-45AF-A553-7FF9AB0BB14C}" dt="2022-05-13T10:24:40.827" v="50"/>
          <ac:spMkLst>
            <pc:docMk/>
            <pc:sldMk cId="0" sldId="280"/>
            <ac:spMk id="2" creationId="{EE29D377-CCB0-4876-51B2-1E0B66A2D1B2}"/>
          </ac:spMkLst>
        </pc:spChg>
        <pc:spChg chg="del">
          <ac:chgData name="Ruchi Jain" userId="f8728edaff073826" providerId="LiveId" clId="{4BAB82CC-7153-45AF-A553-7FF9AB0BB14C}" dt="2022-05-13T10:25:10.140" v="53"/>
          <ac:spMkLst>
            <pc:docMk/>
            <pc:sldMk cId="0" sldId="280"/>
            <ac:spMk id="3" creationId="{1A3E458A-4D26-17E1-B056-91FBD457B064}"/>
          </ac:spMkLst>
        </pc:spChg>
        <pc:spChg chg="mod">
          <ac:chgData name="Ruchi Jain" userId="f8728edaff073826" providerId="LiveId" clId="{4BAB82CC-7153-45AF-A553-7FF9AB0BB14C}" dt="2022-05-13T11:49:41.279" v="2022" actId="1037"/>
          <ac:spMkLst>
            <pc:docMk/>
            <pc:sldMk cId="0" sldId="280"/>
            <ac:spMk id="4" creationId="{322FA4CE-AA2C-2BE0-A94C-5DEA4B3736D3}"/>
          </ac:spMkLst>
        </pc:spChg>
      </pc:sldChg>
      <pc:sldChg chg="delSp modSp mod">
        <pc:chgData name="Ruchi Jain" userId="f8728edaff073826" providerId="LiveId" clId="{4BAB82CC-7153-45AF-A553-7FF9AB0BB14C}" dt="2022-05-13T11:49:52.923" v="2117" actId="1038"/>
        <pc:sldMkLst>
          <pc:docMk/>
          <pc:sldMk cId="0" sldId="281"/>
        </pc:sldMkLst>
        <pc:spChg chg="del">
          <ac:chgData name="Ruchi Jain" userId="f8728edaff073826" providerId="LiveId" clId="{4BAB82CC-7153-45AF-A553-7FF9AB0BB14C}" dt="2022-05-13T10:24:40.827" v="50"/>
          <ac:spMkLst>
            <pc:docMk/>
            <pc:sldMk cId="0" sldId="281"/>
            <ac:spMk id="2" creationId="{083BB356-1C7B-65FC-5E3A-699FF83119CC}"/>
          </ac:spMkLst>
        </pc:spChg>
        <pc:spChg chg="del">
          <ac:chgData name="Ruchi Jain" userId="f8728edaff073826" providerId="LiveId" clId="{4BAB82CC-7153-45AF-A553-7FF9AB0BB14C}" dt="2022-05-13T10:25:10.140" v="53"/>
          <ac:spMkLst>
            <pc:docMk/>
            <pc:sldMk cId="0" sldId="281"/>
            <ac:spMk id="3" creationId="{2D3FB0C4-A772-4543-16F7-4DD8F7B7A3D2}"/>
          </ac:spMkLst>
        </pc:spChg>
        <pc:spChg chg="mod">
          <ac:chgData name="Ruchi Jain" userId="f8728edaff073826" providerId="LiveId" clId="{4BAB82CC-7153-45AF-A553-7FF9AB0BB14C}" dt="2022-05-13T11:49:52.923" v="2117" actId="1038"/>
          <ac:spMkLst>
            <pc:docMk/>
            <pc:sldMk cId="0" sldId="281"/>
            <ac:spMk id="4" creationId="{3E2C4A2B-B54F-F5F6-DCBF-8073C72565A8}"/>
          </ac:spMkLst>
        </pc:spChg>
      </pc:sldChg>
      <pc:sldChg chg="delSp modSp mod">
        <pc:chgData name="Ruchi Jain" userId="f8728edaff073826" providerId="LiveId" clId="{4BAB82CC-7153-45AF-A553-7FF9AB0BB14C}" dt="2022-05-13T11:50:01.751" v="2193" actId="207"/>
        <pc:sldMkLst>
          <pc:docMk/>
          <pc:sldMk cId="0" sldId="282"/>
        </pc:sldMkLst>
        <pc:spChg chg="del">
          <ac:chgData name="Ruchi Jain" userId="f8728edaff073826" providerId="LiveId" clId="{4BAB82CC-7153-45AF-A553-7FF9AB0BB14C}" dt="2022-05-13T10:24:40.827" v="50"/>
          <ac:spMkLst>
            <pc:docMk/>
            <pc:sldMk cId="0" sldId="282"/>
            <ac:spMk id="2" creationId="{9DB756FD-B6CC-6CF8-A056-6D6B97C08925}"/>
          </ac:spMkLst>
        </pc:spChg>
        <pc:spChg chg="del">
          <ac:chgData name="Ruchi Jain" userId="f8728edaff073826" providerId="LiveId" clId="{4BAB82CC-7153-45AF-A553-7FF9AB0BB14C}" dt="2022-05-13T10:25:10.140" v="53"/>
          <ac:spMkLst>
            <pc:docMk/>
            <pc:sldMk cId="0" sldId="282"/>
            <ac:spMk id="3" creationId="{168585E7-AB68-427F-4973-90492DA44F4F}"/>
          </ac:spMkLst>
        </pc:spChg>
        <pc:spChg chg="mod">
          <ac:chgData name="Ruchi Jain" userId="f8728edaff073826" providerId="LiveId" clId="{4BAB82CC-7153-45AF-A553-7FF9AB0BB14C}" dt="2022-05-13T11:50:01.751" v="2193" actId="207"/>
          <ac:spMkLst>
            <pc:docMk/>
            <pc:sldMk cId="0" sldId="282"/>
            <ac:spMk id="4" creationId="{40FAE063-2A63-4064-10F0-E5599AF06D4D}"/>
          </ac:spMkLst>
        </pc:spChg>
      </pc:sldChg>
      <pc:sldChg chg="delSp modSp mod">
        <pc:chgData name="Ruchi Jain" userId="f8728edaff073826" providerId="LiveId" clId="{4BAB82CC-7153-45AF-A553-7FF9AB0BB14C}" dt="2022-05-13T11:50:09.783" v="2277" actId="1037"/>
        <pc:sldMkLst>
          <pc:docMk/>
          <pc:sldMk cId="0" sldId="283"/>
        </pc:sldMkLst>
        <pc:spChg chg="del">
          <ac:chgData name="Ruchi Jain" userId="f8728edaff073826" providerId="LiveId" clId="{4BAB82CC-7153-45AF-A553-7FF9AB0BB14C}" dt="2022-05-13T10:24:40.827" v="50"/>
          <ac:spMkLst>
            <pc:docMk/>
            <pc:sldMk cId="0" sldId="283"/>
            <ac:spMk id="2" creationId="{AC193757-5F99-DB3B-CC09-D2C407DD0408}"/>
          </ac:spMkLst>
        </pc:spChg>
        <pc:spChg chg="del">
          <ac:chgData name="Ruchi Jain" userId="f8728edaff073826" providerId="LiveId" clId="{4BAB82CC-7153-45AF-A553-7FF9AB0BB14C}" dt="2022-05-13T10:25:10.140" v="53"/>
          <ac:spMkLst>
            <pc:docMk/>
            <pc:sldMk cId="0" sldId="283"/>
            <ac:spMk id="3" creationId="{CA5DE277-397D-6D6D-8FE1-B9D23DAD28A2}"/>
          </ac:spMkLst>
        </pc:spChg>
        <pc:spChg chg="mod">
          <ac:chgData name="Ruchi Jain" userId="f8728edaff073826" providerId="LiveId" clId="{4BAB82CC-7153-45AF-A553-7FF9AB0BB14C}" dt="2022-05-13T11:50:09.783" v="2277" actId="1037"/>
          <ac:spMkLst>
            <pc:docMk/>
            <pc:sldMk cId="0" sldId="283"/>
            <ac:spMk id="4" creationId="{6F7E7BAF-907F-61E6-083C-D78C6D5D2393}"/>
          </ac:spMkLst>
        </pc:spChg>
      </pc:sldChg>
      <pc:sldChg chg="delSp modSp mod">
        <pc:chgData name="Ruchi Jain" userId="f8728edaff073826" providerId="LiveId" clId="{4BAB82CC-7153-45AF-A553-7FF9AB0BB14C}" dt="2022-05-13T11:50:16.089" v="2348" actId="1037"/>
        <pc:sldMkLst>
          <pc:docMk/>
          <pc:sldMk cId="0" sldId="284"/>
        </pc:sldMkLst>
        <pc:spChg chg="del">
          <ac:chgData name="Ruchi Jain" userId="f8728edaff073826" providerId="LiveId" clId="{4BAB82CC-7153-45AF-A553-7FF9AB0BB14C}" dt="2022-05-13T10:24:40.827" v="50"/>
          <ac:spMkLst>
            <pc:docMk/>
            <pc:sldMk cId="0" sldId="284"/>
            <ac:spMk id="2" creationId="{785E9202-ADB5-AFCE-2771-2E92B0FDE7AB}"/>
          </ac:spMkLst>
        </pc:spChg>
        <pc:spChg chg="del">
          <ac:chgData name="Ruchi Jain" userId="f8728edaff073826" providerId="LiveId" clId="{4BAB82CC-7153-45AF-A553-7FF9AB0BB14C}" dt="2022-05-13T10:25:10.140" v="53"/>
          <ac:spMkLst>
            <pc:docMk/>
            <pc:sldMk cId="0" sldId="284"/>
            <ac:spMk id="3" creationId="{79E41BFF-989F-128E-881D-0A33789AA532}"/>
          </ac:spMkLst>
        </pc:spChg>
        <pc:spChg chg="mod">
          <ac:chgData name="Ruchi Jain" userId="f8728edaff073826" providerId="LiveId" clId="{4BAB82CC-7153-45AF-A553-7FF9AB0BB14C}" dt="2022-05-13T11:50:16.089" v="2348" actId="1037"/>
          <ac:spMkLst>
            <pc:docMk/>
            <pc:sldMk cId="0" sldId="284"/>
            <ac:spMk id="4" creationId="{38383FCB-F697-FD45-8955-AC07A16CFA44}"/>
          </ac:spMkLst>
        </pc:spChg>
      </pc:sldChg>
      <pc:sldChg chg="delSp modSp mod">
        <pc:chgData name="Ruchi Jain" userId="f8728edaff073826" providerId="LiveId" clId="{4BAB82CC-7153-45AF-A553-7FF9AB0BB14C}" dt="2022-05-13T11:50:26.464" v="2433" actId="207"/>
        <pc:sldMkLst>
          <pc:docMk/>
          <pc:sldMk cId="0" sldId="285"/>
        </pc:sldMkLst>
        <pc:spChg chg="del">
          <ac:chgData name="Ruchi Jain" userId="f8728edaff073826" providerId="LiveId" clId="{4BAB82CC-7153-45AF-A553-7FF9AB0BB14C}" dt="2022-05-13T10:24:40.827" v="50"/>
          <ac:spMkLst>
            <pc:docMk/>
            <pc:sldMk cId="0" sldId="285"/>
            <ac:spMk id="2" creationId="{0C089A32-7930-A453-5244-30710D69D71C}"/>
          </ac:spMkLst>
        </pc:spChg>
        <pc:spChg chg="del">
          <ac:chgData name="Ruchi Jain" userId="f8728edaff073826" providerId="LiveId" clId="{4BAB82CC-7153-45AF-A553-7FF9AB0BB14C}" dt="2022-05-13T10:25:10.140" v="53"/>
          <ac:spMkLst>
            <pc:docMk/>
            <pc:sldMk cId="0" sldId="285"/>
            <ac:spMk id="3" creationId="{A1F0EBDD-7BD3-CACF-BD8E-C84B89B9DBBD}"/>
          </ac:spMkLst>
        </pc:spChg>
        <pc:spChg chg="mod">
          <ac:chgData name="Ruchi Jain" userId="f8728edaff073826" providerId="LiveId" clId="{4BAB82CC-7153-45AF-A553-7FF9AB0BB14C}" dt="2022-05-13T11:50:26.464" v="2433" actId="207"/>
          <ac:spMkLst>
            <pc:docMk/>
            <pc:sldMk cId="0" sldId="285"/>
            <ac:spMk id="4" creationId="{51B5B14B-479E-1CDA-F704-DC95B05D4177}"/>
          </ac:spMkLst>
        </pc:spChg>
      </pc:sldChg>
      <pc:sldChg chg="delSp">
        <pc:chgData name="Ruchi Jain" userId="f8728edaff073826" providerId="LiveId" clId="{4BAB82CC-7153-45AF-A553-7FF9AB0BB14C}" dt="2022-05-13T10:25:10.140" v="53"/>
        <pc:sldMkLst>
          <pc:docMk/>
          <pc:sldMk cId="0" sldId="286"/>
        </pc:sldMkLst>
        <pc:spChg chg="del">
          <ac:chgData name="Ruchi Jain" userId="f8728edaff073826" providerId="LiveId" clId="{4BAB82CC-7153-45AF-A553-7FF9AB0BB14C}" dt="2022-05-13T10:24:40.827" v="50"/>
          <ac:spMkLst>
            <pc:docMk/>
            <pc:sldMk cId="0" sldId="286"/>
            <ac:spMk id="2" creationId="{A6952A39-0785-5F7A-8EC6-DDF295C97001}"/>
          </ac:spMkLst>
        </pc:spChg>
        <pc:spChg chg="del">
          <ac:chgData name="Ruchi Jain" userId="f8728edaff073826" providerId="LiveId" clId="{4BAB82CC-7153-45AF-A553-7FF9AB0BB14C}" dt="2022-05-13T10:25:10.140" v="53"/>
          <ac:spMkLst>
            <pc:docMk/>
            <pc:sldMk cId="0" sldId="286"/>
            <ac:spMk id="3" creationId="{71615A73-9F1E-6976-650D-A5BA9888743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 name="Shape 44"/>
          <p:cNvSpPr>
            <a:spLocks noGrp="1" noRot="1" noChangeAspect="1"/>
          </p:cNvSpPr>
          <p:nvPr>
            <p:ph type="sldImg"/>
          </p:nvPr>
        </p:nvSpPr>
        <p:spPr>
          <a:xfrm>
            <a:off x="1143000" y="685800"/>
            <a:ext cx="4572000" cy="3429000"/>
          </a:xfrm>
          <a:prstGeom prst="rect">
            <a:avLst/>
          </a:prstGeom>
        </p:spPr>
        <p:txBody>
          <a:bodyPr/>
          <a:lstStyle/>
          <a:p>
            <a:endParaRPr/>
          </a:p>
        </p:txBody>
      </p:sp>
      <p:sp>
        <p:nvSpPr>
          <p:cNvPr id="45" name="Shape 4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rial"/>
      </a:defRPr>
    </a:lvl1pPr>
    <a:lvl2pPr indent="228600" latinLnBrk="0">
      <a:defRPr sz="1200">
        <a:latin typeface="+mj-lt"/>
        <a:ea typeface="+mj-ea"/>
        <a:cs typeface="+mj-cs"/>
        <a:sym typeface="Arial"/>
      </a:defRPr>
    </a:lvl2pPr>
    <a:lvl3pPr indent="457200" latinLnBrk="0">
      <a:defRPr sz="1200">
        <a:latin typeface="+mj-lt"/>
        <a:ea typeface="+mj-ea"/>
        <a:cs typeface="+mj-cs"/>
        <a:sym typeface="Arial"/>
      </a:defRPr>
    </a:lvl3pPr>
    <a:lvl4pPr indent="685800" latinLnBrk="0">
      <a:defRPr sz="1200">
        <a:latin typeface="+mj-lt"/>
        <a:ea typeface="+mj-ea"/>
        <a:cs typeface="+mj-cs"/>
        <a:sym typeface="Arial"/>
      </a:defRPr>
    </a:lvl4pPr>
    <a:lvl5pPr indent="914400" latinLnBrk="0">
      <a:defRPr sz="1200">
        <a:latin typeface="+mj-lt"/>
        <a:ea typeface="+mj-ea"/>
        <a:cs typeface="+mj-cs"/>
        <a:sym typeface="Arial"/>
      </a:defRPr>
    </a:lvl5pPr>
    <a:lvl6pPr indent="1143000" latinLnBrk="0">
      <a:defRPr sz="1200">
        <a:latin typeface="+mj-lt"/>
        <a:ea typeface="+mj-ea"/>
        <a:cs typeface="+mj-cs"/>
        <a:sym typeface="Arial"/>
      </a:defRPr>
    </a:lvl6pPr>
    <a:lvl7pPr indent="1371600" latinLnBrk="0">
      <a:defRPr sz="1200">
        <a:latin typeface="+mj-lt"/>
        <a:ea typeface="+mj-ea"/>
        <a:cs typeface="+mj-cs"/>
        <a:sym typeface="Arial"/>
      </a:defRPr>
    </a:lvl7pPr>
    <a:lvl8pPr indent="1600200" latinLnBrk="0">
      <a:defRPr sz="1200">
        <a:latin typeface="+mj-lt"/>
        <a:ea typeface="+mj-ea"/>
        <a:cs typeface="+mj-cs"/>
        <a:sym typeface="Arial"/>
      </a:defRPr>
    </a:lvl8pPr>
    <a:lvl9pPr indent="1828800" latinLnBrk="0">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N" dirty="0"/>
          </a:p>
        </p:txBody>
      </p:sp>
    </p:spTree>
    <p:extLst>
      <p:ext uri="{BB962C8B-B14F-4D97-AF65-F5344CB8AC3E}">
        <p14:creationId xmlns:p14="http://schemas.microsoft.com/office/powerpoint/2010/main" val="4030936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Full Content - Subtitle">
    <p:spTree>
      <p:nvGrpSpPr>
        <p:cNvPr id="1" name=""/>
        <p:cNvGrpSpPr/>
        <p:nvPr/>
      </p:nvGrpSpPr>
      <p:grpSpPr>
        <a:xfrm>
          <a:off x="0" y="0"/>
          <a:ext cx="0" cy="0"/>
          <a:chOff x="0" y="0"/>
          <a:chExt cx="0" cy="0"/>
        </a:xfrm>
      </p:grpSpPr>
      <p:sp>
        <p:nvSpPr>
          <p:cNvPr id="11" name="[Slide title]"/>
          <p:cNvSpPr txBox="1">
            <a:spLocks noGrp="1"/>
          </p:cNvSpPr>
          <p:nvPr>
            <p:ph type="title" hasCustomPrompt="1"/>
          </p:nvPr>
        </p:nvSpPr>
        <p:spPr>
          <a:prstGeom prst="rect">
            <a:avLst/>
          </a:prstGeom>
        </p:spPr>
        <p:txBody>
          <a:bodyPr/>
          <a:lstStyle/>
          <a:p>
            <a:r>
              <a:t>[Slide title]</a:t>
            </a:r>
          </a:p>
        </p:txBody>
      </p:sp>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One Column Content Dark">
    <p:bg>
      <p:bgPr>
        <a:solidFill>
          <a:schemeClr val="accent6"/>
        </a:solidFill>
        <a:effectLst/>
      </p:bgPr>
    </p:bg>
    <p:spTree>
      <p:nvGrpSpPr>
        <p:cNvPr id="1" name=""/>
        <p:cNvGrpSpPr/>
        <p:nvPr/>
      </p:nvGrpSpPr>
      <p:grpSpPr>
        <a:xfrm>
          <a:off x="0" y="0"/>
          <a:ext cx="0" cy="0"/>
          <a:chOff x="0" y="0"/>
          <a:chExt cx="0" cy="0"/>
        </a:xfrm>
      </p:grpSpPr>
      <p:sp>
        <p:nvSpPr>
          <p:cNvPr id="1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
        <p:nvSpPr>
          <p:cNvPr id="20" name="Rectangle 6"/>
          <p:cNvSpPr/>
          <p:nvPr/>
        </p:nvSpPr>
        <p:spPr>
          <a:xfrm flipV="1">
            <a:off x="0" y="0"/>
            <a:ext cx="12192000" cy="137161"/>
          </a:xfrm>
          <a:prstGeom prst="rect">
            <a:avLst/>
          </a:prstGeom>
          <a:solidFill>
            <a:schemeClr val="accent4"/>
          </a:solidFill>
          <a:ln w="12700">
            <a:miter lim="400000"/>
          </a:ln>
        </p:spPr>
        <p:txBody>
          <a:bodyPr lIns="45719" rIns="45719" anchor="ctr"/>
          <a:lstStyle/>
          <a:p>
            <a:pPr algn="ctr">
              <a:defRPr sz="1600">
                <a:solidFill>
                  <a:srgbClr val="FFFFFF"/>
                </a:solidFill>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One Column Chart Dark">
    <p:bg>
      <p:bgPr>
        <a:solidFill>
          <a:schemeClr val="accent6"/>
        </a:solidFill>
        <a:effectLst/>
      </p:bgPr>
    </p:bg>
    <p:spTree>
      <p:nvGrpSpPr>
        <p:cNvPr id="1" name=""/>
        <p:cNvGrpSpPr/>
        <p:nvPr/>
      </p:nvGrpSpPr>
      <p:grpSpPr>
        <a:xfrm>
          <a:off x="0" y="0"/>
          <a:ext cx="0" cy="0"/>
          <a:chOff x="0" y="0"/>
          <a:chExt cx="0" cy="0"/>
        </a:xfrm>
      </p:grpSpPr>
      <p:sp>
        <p:nvSpPr>
          <p:cNvPr id="27" name="[Slide title]"/>
          <p:cNvSpPr txBox="1">
            <a:spLocks noGrp="1"/>
          </p:cNvSpPr>
          <p:nvPr>
            <p:ph type="title" hasCustomPrompt="1"/>
          </p:nvPr>
        </p:nvSpPr>
        <p:spPr>
          <a:xfrm>
            <a:off x="442912" y="432001"/>
            <a:ext cx="11306176" cy="1387275"/>
          </a:xfrm>
          <a:prstGeom prst="rect">
            <a:avLst/>
          </a:prstGeom>
        </p:spPr>
        <p:txBody>
          <a:bodyPr lIns="45719" tIns="45719" rIns="45719" bIns="45719" anchor="t"/>
          <a:lstStyle>
            <a:lvl1pPr>
              <a:lnSpc>
                <a:spcPct val="85000"/>
              </a:lnSpc>
              <a:defRPr sz="3200">
                <a:solidFill>
                  <a:srgbClr val="FFFFFF"/>
                </a:solidFill>
              </a:defRPr>
            </a:lvl1pPr>
          </a:lstStyle>
          <a:p>
            <a:r>
              <a:t>[Slide title]</a:t>
            </a:r>
          </a:p>
        </p:txBody>
      </p:sp>
      <p:sp>
        <p:nvSpPr>
          <p:cNvPr id="28" name="Body Level One…"/>
          <p:cNvSpPr txBox="1">
            <a:spLocks noGrp="1"/>
          </p:cNvSpPr>
          <p:nvPr>
            <p:ph type="body" sz="quarter" idx="1" hasCustomPrompt="1"/>
          </p:nvPr>
        </p:nvSpPr>
        <p:spPr>
          <a:xfrm>
            <a:off x="442914" y="2103438"/>
            <a:ext cx="3529013" cy="4068763"/>
          </a:xfrm>
          <a:prstGeom prst="rect">
            <a:avLst/>
          </a:prstGeom>
        </p:spPr>
        <p:txBody>
          <a:bodyPr>
            <a:norm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Click to edit Master text styles</a:t>
            </a:r>
          </a:p>
          <a:p>
            <a:pPr lvl="1"/>
            <a:endParaRPr/>
          </a:p>
          <a:p>
            <a:pPr lvl="2"/>
            <a:endParaRPr/>
          </a:p>
          <a:p>
            <a:pPr lvl="3"/>
            <a:endParaRPr/>
          </a:p>
          <a:p>
            <a:pPr lvl="4"/>
            <a:endParaRPr/>
          </a:p>
        </p:txBody>
      </p:sp>
      <p:sp>
        <p:nvSpPr>
          <p:cNvPr id="2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hank You Dark">
    <p:bg>
      <p:bgPr>
        <a:solidFill>
          <a:schemeClr val="accent6"/>
        </a:solidFill>
        <a:effectLst/>
      </p:bgPr>
    </p:bg>
    <p:spTree>
      <p:nvGrpSpPr>
        <p:cNvPr id="1" name=""/>
        <p:cNvGrpSpPr/>
        <p:nvPr/>
      </p:nvGrpSpPr>
      <p:grpSpPr>
        <a:xfrm>
          <a:off x="0" y="0"/>
          <a:ext cx="0" cy="0"/>
          <a:chOff x="0" y="0"/>
          <a:chExt cx="0" cy="0"/>
        </a:xfrm>
      </p:grpSpPr>
      <p:sp>
        <p:nvSpPr>
          <p:cNvPr id="36" name="Rectangle 13"/>
          <p:cNvSpPr/>
          <p:nvPr/>
        </p:nvSpPr>
        <p:spPr>
          <a:xfrm>
            <a:off x="0" y="4940853"/>
            <a:ext cx="12192000" cy="1917147"/>
          </a:xfrm>
          <a:prstGeom prst="rect">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37" name="Thank you"/>
          <p:cNvSpPr txBox="1">
            <a:spLocks noGrp="1"/>
          </p:cNvSpPr>
          <p:nvPr>
            <p:ph type="title" hasCustomPrompt="1"/>
          </p:nvPr>
        </p:nvSpPr>
        <p:spPr>
          <a:xfrm>
            <a:off x="442914" y="428625"/>
            <a:ext cx="5473699" cy="2428875"/>
          </a:xfrm>
          <a:prstGeom prst="rect">
            <a:avLst/>
          </a:prstGeom>
        </p:spPr>
        <p:txBody>
          <a:bodyPr lIns="45719" tIns="45719" rIns="45719" bIns="45719" anchor="b"/>
          <a:lstStyle>
            <a:lvl1pPr>
              <a:lnSpc>
                <a:spcPct val="85000"/>
              </a:lnSpc>
              <a:defRPr sz="5800">
                <a:solidFill>
                  <a:srgbClr val="FFFFFF"/>
                </a:solidFill>
              </a:defRPr>
            </a:lvl1pPr>
          </a:lstStyle>
          <a:p>
            <a:r>
              <a:t>Thank you</a:t>
            </a:r>
          </a:p>
        </p:txBody>
      </p:sp>
      <p:sp>
        <p:nvSpPr>
          <p:cNvPr id="38" name="Slide Number"/>
          <p:cNvSpPr txBox="1">
            <a:spLocks noGrp="1"/>
          </p:cNvSpPr>
          <p:nvPr>
            <p:ph type="sldNum" sz="quarter" idx="2"/>
          </p:nvPr>
        </p:nvSpPr>
        <p:spPr>
          <a:xfrm>
            <a:off x="5892800" y="5988050"/>
            <a:ext cx="28448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442912" y="1"/>
            <a:ext cx="11306176" cy="914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ormAutofit/>
          </a:bodyPr>
          <a:lstStyle/>
          <a:p>
            <a:r>
              <a:t>[Slide title]</a:t>
            </a:r>
          </a:p>
        </p:txBody>
      </p:sp>
      <p:sp>
        <p:nvSpPr>
          <p:cNvPr id="3" name="Slide Number"/>
          <p:cNvSpPr txBox="1">
            <a:spLocks noGrp="1"/>
          </p:cNvSpPr>
          <p:nvPr>
            <p:ph type="sldNum" sz="quarter" idx="2"/>
          </p:nvPr>
        </p:nvSpPr>
        <p:spPr>
          <a:xfrm>
            <a:off x="11622088" y="6502400"/>
            <a:ext cx="127001" cy="127001"/>
          </a:xfrm>
          <a:prstGeom prst="rect">
            <a:avLst/>
          </a:prstGeom>
          <a:ln w="12700">
            <a:miter lim="400000"/>
          </a:ln>
        </p:spPr>
        <p:txBody>
          <a:bodyPr wrap="none" lIns="0" tIns="0" rIns="0" bIns="0" anchor="b">
            <a:spAutoFit/>
          </a:bodyPr>
          <a:lstStyle>
            <a:lvl1pPr algn="r">
              <a:defRPr sz="700"/>
            </a:lvl1pPr>
          </a:lstStyle>
          <a:p>
            <a:fld id="{86CB4B4D-7CA3-9044-876B-883B54F8677D}" type="slidenum">
              <a:t>‹#›</a:t>
            </a:fld>
            <a:endParaRP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hf hdr="0" ftr="0" dt="0"/>
  <p:txStyles>
    <p:titleStyle>
      <a:lvl1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eorgia"/>
          <a:ea typeface="Georgia"/>
          <a:cs typeface="Georgia"/>
          <a:sym typeface="Georgia"/>
        </a:defRPr>
      </a:lvl9pPr>
    </p:titleStyle>
    <p:bodyStyle>
      <a:lvl1pPr marL="0" marR="0" indent="0" algn="l" defTabSz="914400" rtl="0" latinLnBrk="0">
        <a:lnSpc>
          <a:spcPct val="100000"/>
        </a:lnSpc>
        <a:spcBef>
          <a:spcPts val="1200"/>
        </a:spcBef>
        <a:spcAft>
          <a:spcPts val="0"/>
        </a:spcAft>
        <a:buClrTx/>
        <a:buSzTx/>
        <a:buFontTx/>
        <a:buNone/>
        <a:tabLst/>
        <a:defRPr sz="1800" b="1" i="0" u="none" strike="noStrike" cap="none" spc="0" baseline="0">
          <a:solidFill>
            <a:schemeClr val="accent1"/>
          </a:solidFill>
          <a:uFillTx/>
          <a:latin typeface="+mj-lt"/>
          <a:ea typeface="+mj-ea"/>
          <a:cs typeface="+mj-cs"/>
          <a:sym typeface="Arial"/>
        </a:defRPr>
      </a:lvl1pPr>
      <a:lvl2pPr marL="0" marR="0" indent="0" algn="l" defTabSz="914400" rtl="0" latinLnBrk="0">
        <a:lnSpc>
          <a:spcPct val="100000"/>
        </a:lnSpc>
        <a:spcBef>
          <a:spcPts val="1200"/>
        </a:spcBef>
        <a:spcAft>
          <a:spcPts val="0"/>
        </a:spcAft>
        <a:buClrTx/>
        <a:buSzTx/>
        <a:buFontTx/>
        <a:buNone/>
        <a:tabLst/>
        <a:defRPr sz="1800" b="1" i="0" u="none" strike="noStrike" cap="none" spc="0" baseline="0">
          <a:solidFill>
            <a:schemeClr val="accent1"/>
          </a:solidFill>
          <a:uFillTx/>
          <a:latin typeface="+mj-lt"/>
          <a:ea typeface="+mj-ea"/>
          <a:cs typeface="+mj-cs"/>
          <a:sym typeface="Arial"/>
        </a:defRPr>
      </a:lvl2pPr>
      <a:lvl3pPr marL="203596" marR="0" indent="-203596"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3pPr>
      <a:lvl4pPr marL="384571" marR="0" indent="-203596"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4pPr>
      <a:lvl5pPr marL="571261" marR="0" indent="-203596"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5pPr>
      <a:lvl6pPr marL="754379" marR="0" indent="-205740"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6pPr>
      <a:lvl7pPr marL="937260" marR="0" indent="-205740"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7pPr>
      <a:lvl8pPr marL="1120139" marR="0" indent="-205739"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8pPr>
      <a:lvl9pPr marL="1303020" marR="0" indent="-205740" algn="l" defTabSz="914400" rtl="0" latinLnBrk="0">
        <a:lnSpc>
          <a:spcPct val="100000"/>
        </a:lnSpc>
        <a:spcBef>
          <a:spcPts val="1200"/>
        </a:spcBef>
        <a:spcAft>
          <a:spcPts val="0"/>
        </a:spcAft>
        <a:buClrTx/>
        <a:buSzPct val="100000"/>
        <a:buFontTx/>
        <a:buChar char="•"/>
        <a:tabLst/>
        <a:defRPr sz="1800" b="1" i="0" u="none" strike="noStrike" cap="none" spc="0" baseline="0">
          <a:solidFill>
            <a:schemeClr val="accent1"/>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txBox="1"/>
          <p:nvPr/>
        </p:nvSpPr>
        <p:spPr>
          <a:xfrm>
            <a:off x="1644366" y="2476500"/>
            <a:ext cx="8903268" cy="1905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lgn="ctr">
              <a:defRPr sz="6600">
                <a:solidFill>
                  <a:srgbClr val="FFFFFF"/>
                </a:solidFill>
                <a:latin typeface="Georgia"/>
                <a:ea typeface="Georgia"/>
                <a:cs typeface="Georgia"/>
                <a:sym typeface="Georgia"/>
              </a:defRPr>
            </a:lvl1pPr>
          </a:lstStyle>
          <a:p>
            <a:r>
              <a:rPr dirty="0"/>
              <a:t>Choosing an Entity for Business</a:t>
            </a:r>
          </a:p>
        </p:txBody>
      </p:sp>
      <p:sp>
        <p:nvSpPr>
          <p:cNvPr id="5" name="Title 1">
            <a:extLst>
              <a:ext uri="{FF2B5EF4-FFF2-40B4-BE49-F238E27FC236}">
                <a16:creationId xmlns:a16="http://schemas.microsoft.com/office/drawing/2014/main" id="{86840C52-BAB4-0766-8356-A5CF07132BE0}"/>
              </a:ext>
            </a:extLst>
          </p:cNvPr>
          <p:cNvSpPr txBox="1">
            <a:spLocks noGrp="1"/>
          </p:cNvSpPr>
          <p:nvPr>
            <p:ph type="title"/>
          </p:nvPr>
        </p:nvSpPr>
        <p:spPr>
          <a:xfrm>
            <a:off x="0" y="2126512"/>
            <a:ext cx="12192000" cy="2413590"/>
          </a:xfrm>
          <a:prstGeom prst="rect">
            <a:avLst/>
          </a:prstGeom>
          <a:solidFill>
            <a:schemeClr val="accent3"/>
          </a:solidFill>
        </p:spPr>
        <p:txBody>
          <a:bodyPr>
            <a:normAutofit/>
          </a:bodyPr>
          <a:lstStyle>
            <a:lvl1pPr>
              <a:defRPr sz="3000" b="1">
                <a:latin typeface="+mj-lt"/>
                <a:ea typeface="+mj-ea"/>
                <a:cs typeface="+mj-cs"/>
                <a:sym typeface="Arial"/>
              </a:defRPr>
            </a:lvl1pPr>
          </a:lstStyle>
          <a:p>
            <a:pPr algn="ctr"/>
            <a:r>
              <a:rPr lang="en-IN" dirty="0">
                <a:solidFill>
                  <a:srgbClr val="FFFFFF"/>
                </a:solidFill>
              </a:rPr>
              <a:t>Valuation for M&amp;A and restructuring</a:t>
            </a:r>
            <a:br>
              <a:rPr lang="en-IN" dirty="0">
                <a:solidFill>
                  <a:srgbClr val="FFFFFF"/>
                </a:solidFill>
              </a:rPr>
            </a:br>
            <a:r>
              <a:rPr lang="en-IN" dirty="0">
                <a:solidFill>
                  <a:srgbClr val="FFFFFF"/>
                </a:solidFill>
              </a:rPr>
              <a:t> – tax and regulatory challenges</a:t>
            </a:r>
            <a:br>
              <a:rPr lang="en-IN" dirty="0">
                <a:solidFill>
                  <a:srgbClr val="FFFFFF"/>
                </a:solidFill>
              </a:rPr>
            </a:br>
            <a:br>
              <a:rPr lang="en-IN" dirty="0">
                <a:solidFill>
                  <a:srgbClr val="FFFFFF"/>
                </a:solidFill>
              </a:rPr>
            </a:br>
            <a:r>
              <a:rPr lang="en-IN" b="0" dirty="0">
                <a:solidFill>
                  <a:srgbClr val="FFFFFF"/>
                </a:solidFill>
              </a:rPr>
              <a:t>August 6, 2022</a:t>
            </a:r>
            <a:endParaRPr b="0" dirty="0">
              <a:solidFill>
                <a:srgbClr val="FFFFFF"/>
              </a:solidFill>
            </a:endParaRPr>
          </a:p>
        </p:txBody>
      </p:sp>
      <p:sp>
        <p:nvSpPr>
          <p:cNvPr id="2" name="TextBox 1">
            <a:extLst>
              <a:ext uri="{FF2B5EF4-FFF2-40B4-BE49-F238E27FC236}">
                <a16:creationId xmlns:a16="http://schemas.microsoft.com/office/drawing/2014/main" id="{7B5C3282-4476-3D2E-574F-517BBCDF12E7}"/>
              </a:ext>
            </a:extLst>
          </p:cNvPr>
          <p:cNvSpPr txBox="1"/>
          <p:nvPr/>
        </p:nvSpPr>
        <p:spPr>
          <a:xfrm>
            <a:off x="10547634" y="6422078"/>
            <a:ext cx="2335619"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IN" sz="1800" b="0" u="none" strike="noStrike" cap="none" spc="0" normalizeH="0" baseline="0" dirty="0">
                <a:ln>
                  <a:noFill/>
                </a:ln>
                <a:solidFill>
                  <a:srgbClr val="000000"/>
                </a:solidFill>
                <a:effectLst/>
                <a:uFillTx/>
                <a:latin typeface="+mj-lt"/>
                <a:ea typeface="+mj-ea"/>
                <a:cs typeface="+mj-cs"/>
                <a:sym typeface="Arial"/>
              </a:rPr>
              <a:t>Ruchi Jain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Section 50CA</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10</a:t>
            </a:fld>
            <a:endParaRPr lang="en-IN"/>
          </a:p>
        </p:txBody>
      </p:sp>
      <p:sp>
        <p:nvSpPr>
          <p:cNvPr id="6" name="Rectangle 5">
            <a:extLst>
              <a:ext uri="{FF2B5EF4-FFF2-40B4-BE49-F238E27FC236}">
                <a16:creationId xmlns:a16="http://schemas.microsoft.com/office/drawing/2014/main" id="{1205CC31-71F6-42FB-729B-ABA74430C4A2}"/>
              </a:ext>
            </a:extLst>
          </p:cNvPr>
          <p:cNvSpPr/>
          <p:nvPr/>
        </p:nvSpPr>
        <p:spPr>
          <a:xfrm>
            <a:off x="424739" y="1219200"/>
            <a:ext cx="8776412" cy="508254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Arial"/>
              <a:ea typeface="MS PGothic"/>
              <a:cs typeface="+mn-cs"/>
            </a:endParaRPr>
          </a:p>
        </p:txBody>
      </p:sp>
      <p:sp>
        <p:nvSpPr>
          <p:cNvPr id="7" name="Text Box 7">
            <a:extLst>
              <a:ext uri="{FF2B5EF4-FFF2-40B4-BE49-F238E27FC236}">
                <a16:creationId xmlns:a16="http://schemas.microsoft.com/office/drawing/2014/main" id="{C2A01360-82D1-CB57-712E-89E9C5779FF7}"/>
              </a:ext>
            </a:extLst>
          </p:cNvPr>
          <p:cNvSpPr txBox="1">
            <a:spLocks noChangeArrowheads="1"/>
          </p:cNvSpPr>
          <p:nvPr/>
        </p:nvSpPr>
        <p:spPr bwMode="auto">
          <a:xfrm>
            <a:off x="3035077" y="3108027"/>
            <a:ext cx="3531045"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For the purpose of computation of Capital gains in the hands of seller of such shares</a:t>
            </a:r>
          </a:p>
        </p:txBody>
      </p:sp>
      <p:grpSp>
        <p:nvGrpSpPr>
          <p:cNvPr id="8" name="Group 7">
            <a:extLst>
              <a:ext uri="{FF2B5EF4-FFF2-40B4-BE49-F238E27FC236}">
                <a16:creationId xmlns:a16="http://schemas.microsoft.com/office/drawing/2014/main" id="{2A058C08-4BF0-BB2D-94BB-A2FFDD7E4A25}"/>
              </a:ext>
            </a:extLst>
          </p:cNvPr>
          <p:cNvGrpSpPr/>
          <p:nvPr/>
        </p:nvGrpSpPr>
        <p:grpSpPr>
          <a:xfrm>
            <a:off x="1821693" y="3877796"/>
            <a:ext cx="5996895" cy="724447"/>
            <a:chOff x="5082065" y="3961264"/>
            <a:chExt cx="3747052" cy="903510"/>
          </a:xfrm>
        </p:grpSpPr>
        <p:sp>
          <p:nvSpPr>
            <p:cNvPr id="9" name="Text Box 7">
              <a:extLst>
                <a:ext uri="{FF2B5EF4-FFF2-40B4-BE49-F238E27FC236}">
                  <a16:creationId xmlns:a16="http://schemas.microsoft.com/office/drawing/2014/main" id="{CFB63483-3978-EFD8-7A9B-58B3B0095181}"/>
                </a:ext>
              </a:extLst>
            </p:cNvPr>
            <p:cNvSpPr txBox="1">
              <a:spLocks noChangeArrowheads="1"/>
            </p:cNvSpPr>
            <p:nvPr/>
          </p:nvSpPr>
          <p:spPr bwMode="auto">
            <a:xfrm>
              <a:off x="5197598" y="4072339"/>
              <a:ext cx="1371600" cy="640080"/>
            </a:xfrm>
            <a:prstGeom prst="rect">
              <a:avLst/>
            </a:prstGeom>
            <a:solidFill>
              <a:srgbClr val="FFC000"/>
            </a:solidFill>
            <a:ln w="3175" cap="flat" cmpd="sng" algn="ctr">
              <a:solidFill>
                <a:schemeClr val="accent5"/>
              </a:solid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FMV of such share as prescribed</a:t>
              </a:r>
            </a:p>
          </p:txBody>
        </p:sp>
        <p:sp>
          <p:nvSpPr>
            <p:cNvPr id="10" name="Text Box 7">
              <a:extLst>
                <a:ext uri="{FF2B5EF4-FFF2-40B4-BE49-F238E27FC236}">
                  <a16:creationId xmlns:a16="http://schemas.microsoft.com/office/drawing/2014/main" id="{1558495E-54C2-3D41-7924-469A2F50653A}"/>
                </a:ext>
              </a:extLst>
            </p:cNvPr>
            <p:cNvSpPr txBox="1">
              <a:spLocks noChangeArrowheads="1"/>
            </p:cNvSpPr>
            <p:nvPr/>
          </p:nvSpPr>
          <p:spPr bwMode="auto">
            <a:xfrm>
              <a:off x="7363033" y="4072339"/>
              <a:ext cx="1371600" cy="640080"/>
            </a:xfrm>
            <a:prstGeom prst="rect">
              <a:avLst/>
            </a:prstGeom>
            <a:solidFill>
              <a:srgbClr val="FFC000"/>
            </a:solidFill>
            <a:ln w="3175" cap="flat" cmpd="sng" algn="ctr">
              <a:solidFill>
                <a:schemeClr val="accent5"/>
              </a:solid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Sales consideration</a:t>
              </a:r>
            </a:p>
          </p:txBody>
        </p:sp>
        <p:sp>
          <p:nvSpPr>
            <p:cNvPr id="11" name="Rectangle 10">
              <a:extLst>
                <a:ext uri="{FF2B5EF4-FFF2-40B4-BE49-F238E27FC236}">
                  <a16:creationId xmlns:a16="http://schemas.microsoft.com/office/drawing/2014/main" id="{F10CDCBA-3446-B4AD-BCC5-1C24C8377111}"/>
                </a:ext>
              </a:extLst>
            </p:cNvPr>
            <p:cNvSpPr/>
            <p:nvPr/>
          </p:nvSpPr>
          <p:spPr>
            <a:xfrm>
              <a:off x="5082065" y="3961264"/>
              <a:ext cx="3747052" cy="90351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Arial"/>
                <a:ea typeface="MS PGothic"/>
                <a:cs typeface="+mn-cs"/>
              </a:endParaRPr>
            </a:p>
          </p:txBody>
        </p:sp>
      </p:grpSp>
      <p:sp>
        <p:nvSpPr>
          <p:cNvPr id="12" name="Text Box 7">
            <a:extLst>
              <a:ext uri="{FF2B5EF4-FFF2-40B4-BE49-F238E27FC236}">
                <a16:creationId xmlns:a16="http://schemas.microsoft.com/office/drawing/2014/main" id="{6530284F-C3E6-3E36-829E-30A056B5E31F}"/>
              </a:ext>
            </a:extLst>
          </p:cNvPr>
          <p:cNvSpPr txBox="1">
            <a:spLocks noChangeArrowheads="1"/>
          </p:cNvSpPr>
          <p:nvPr/>
        </p:nvSpPr>
        <p:spPr bwMode="auto">
          <a:xfrm>
            <a:off x="3035077" y="1362319"/>
            <a:ext cx="3531045"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Shares and securities of a Company other than quoted shares  </a:t>
            </a:r>
          </a:p>
        </p:txBody>
      </p:sp>
      <p:sp>
        <p:nvSpPr>
          <p:cNvPr id="13" name="Text Box 7">
            <a:extLst>
              <a:ext uri="{FF2B5EF4-FFF2-40B4-BE49-F238E27FC236}">
                <a16:creationId xmlns:a16="http://schemas.microsoft.com/office/drawing/2014/main" id="{716FEF1F-03EE-1DE2-75E5-18F070026794}"/>
              </a:ext>
            </a:extLst>
          </p:cNvPr>
          <p:cNvSpPr txBox="1">
            <a:spLocks noChangeArrowheads="1"/>
          </p:cNvSpPr>
          <p:nvPr/>
        </p:nvSpPr>
        <p:spPr bwMode="auto">
          <a:xfrm>
            <a:off x="3035077" y="2283504"/>
            <a:ext cx="3531045"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Sold by an Assessee at less than FMV</a:t>
            </a:r>
          </a:p>
        </p:txBody>
      </p:sp>
      <p:sp>
        <p:nvSpPr>
          <p:cNvPr id="14" name="Equals 13">
            <a:extLst>
              <a:ext uri="{FF2B5EF4-FFF2-40B4-BE49-F238E27FC236}">
                <a16:creationId xmlns:a16="http://schemas.microsoft.com/office/drawing/2014/main" id="{DE0E6849-4BF7-BF45-BE7C-E65D635FF830}"/>
              </a:ext>
            </a:extLst>
          </p:cNvPr>
          <p:cNvSpPr/>
          <p:nvPr/>
        </p:nvSpPr>
        <p:spPr>
          <a:xfrm>
            <a:off x="4412177" y="4050632"/>
            <a:ext cx="967211" cy="378774"/>
          </a:xfrm>
          <a:prstGeom prst="mathEqual">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a:ln>
                <a:noFill/>
              </a:ln>
              <a:solidFill>
                <a:srgbClr val="455560"/>
              </a:solidFill>
              <a:effectLst/>
              <a:uLnTx/>
              <a:uFillTx/>
              <a:latin typeface="Arial"/>
              <a:ea typeface="MS PGothic"/>
              <a:cs typeface="+mn-cs"/>
            </a:endParaRPr>
          </a:p>
        </p:txBody>
      </p:sp>
      <p:sp>
        <p:nvSpPr>
          <p:cNvPr id="15" name="TextBox 14">
            <a:extLst>
              <a:ext uri="{FF2B5EF4-FFF2-40B4-BE49-F238E27FC236}">
                <a16:creationId xmlns:a16="http://schemas.microsoft.com/office/drawing/2014/main" id="{B6DA85EB-EA97-D66A-72D3-98F51FBDD39A}"/>
              </a:ext>
            </a:extLst>
          </p:cNvPr>
          <p:cNvSpPr txBox="1"/>
          <p:nvPr/>
        </p:nvSpPr>
        <p:spPr>
          <a:xfrm>
            <a:off x="1297535" y="4700201"/>
            <a:ext cx="7293572" cy="492443"/>
          </a:xfrm>
          <a:prstGeom prst="rect">
            <a:avLst/>
          </a:prstGeom>
          <a:solidFill>
            <a:schemeClr val="tx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Arial"/>
                <a:ea typeface="MS PGothic"/>
                <a:cs typeface="+mn-cs"/>
              </a:rPr>
              <a:t>FMV to be computed in a manner similar to Rule 11UA as prescribed for Section 56(2)(x)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Arial"/>
              <a:ea typeface="MS PGothic"/>
              <a:cs typeface="+mn-cs"/>
            </a:endParaRPr>
          </a:p>
        </p:txBody>
      </p:sp>
      <p:cxnSp>
        <p:nvCxnSpPr>
          <p:cNvPr id="16" name="Straight Arrow Connector 15">
            <a:extLst>
              <a:ext uri="{FF2B5EF4-FFF2-40B4-BE49-F238E27FC236}">
                <a16:creationId xmlns:a16="http://schemas.microsoft.com/office/drawing/2014/main" id="{E6E9E443-4AE9-7E7E-5315-E5370F185639}"/>
              </a:ext>
            </a:extLst>
          </p:cNvPr>
          <p:cNvCxnSpPr>
            <a:cxnSpLocks/>
            <a:stCxn id="12" idx="2"/>
            <a:endCxn id="13" idx="0"/>
          </p:cNvCxnSpPr>
          <p:nvPr/>
        </p:nvCxnSpPr>
        <p:spPr>
          <a:xfrm>
            <a:off x="4800600" y="1910959"/>
            <a:ext cx="0" cy="3725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CEB82B8-B699-6EEB-2903-34E9F30DFB51}"/>
              </a:ext>
            </a:extLst>
          </p:cNvPr>
          <p:cNvCxnSpPr>
            <a:cxnSpLocks/>
            <a:stCxn id="13" idx="2"/>
            <a:endCxn id="7" idx="0"/>
          </p:cNvCxnSpPr>
          <p:nvPr/>
        </p:nvCxnSpPr>
        <p:spPr>
          <a:xfrm>
            <a:off x="4800600" y="2832144"/>
            <a:ext cx="0" cy="275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79304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Section 50B</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11</a:t>
            </a:fld>
            <a:endParaRPr lang="en-IN"/>
          </a:p>
        </p:txBody>
      </p:sp>
      <p:sp>
        <p:nvSpPr>
          <p:cNvPr id="5" name="TextBox 5">
            <a:extLst>
              <a:ext uri="{FF2B5EF4-FFF2-40B4-BE49-F238E27FC236}">
                <a16:creationId xmlns:a16="http://schemas.microsoft.com/office/drawing/2014/main" id="{38D7384E-8FE1-1A39-5216-36C55D1E382C}"/>
              </a:ext>
            </a:extLst>
          </p:cNvPr>
          <p:cNvSpPr txBox="1"/>
          <p:nvPr/>
        </p:nvSpPr>
        <p:spPr>
          <a:xfrm>
            <a:off x="442910" y="1749020"/>
            <a:ext cx="11306178" cy="1246495"/>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303609" indent="-303609">
              <a:spcBef>
                <a:spcPts val="600"/>
              </a:spcBef>
              <a:buSzPct val="100000"/>
              <a:buFont typeface="Arial"/>
              <a:buChar char="•"/>
              <a:defRPr sz="1600"/>
            </a:pPr>
            <a:r>
              <a:rPr lang="en-US" sz="1700" b="1" dirty="0">
                <a:solidFill>
                  <a:srgbClr val="FFFFFF"/>
                </a:solidFill>
              </a:rPr>
              <a:t>Capital gain in case of slump sale of business undertaking</a:t>
            </a:r>
          </a:p>
          <a:p>
            <a:pPr marL="303609" indent="-303609">
              <a:spcBef>
                <a:spcPts val="600"/>
              </a:spcBef>
              <a:buSzPct val="100000"/>
              <a:buFont typeface="Arial"/>
              <a:buChar char="•"/>
              <a:defRPr sz="1600"/>
            </a:pPr>
            <a:endParaRPr lang="en-US" sz="1700" dirty="0">
              <a:solidFill>
                <a:srgbClr val="FFFFFF"/>
              </a:solidFill>
            </a:endParaRPr>
          </a:p>
          <a:p>
            <a:pPr marL="303609" indent="-303609">
              <a:spcBef>
                <a:spcPts val="600"/>
              </a:spcBef>
              <a:buSzPct val="100000"/>
              <a:buFont typeface="Arial"/>
              <a:buChar char="•"/>
              <a:defRPr sz="1600"/>
            </a:pPr>
            <a:r>
              <a:rPr lang="en-US" b="1" dirty="0">
                <a:solidFill>
                  <a:srgbClr val="FFFFFF"/>
                </a:solidFill>
              </a:rPr>
              <a:t>FMV of the business undertaking as per Rule 11UAE shall be deemed to be the full value of the consideration</a:t>
            </a:r>
          </a:p>
          <a:p>
            <a:pPr marL="303609" indent="-303609">
              <a:spcBef>
                <a:spcPts val="600"/>
              </a:spcBef>
              <a:buSzPct val="100000"/>
              <a:buFont typeface="Arial"/>
              <a:buChar char="•"/>
              <a:defRPr sz="1600"/>
            </a:pPr>
            <a:endParaRPr lang="en-IN" b="1" dirty="0">
              <a:solidFill>
                <a:srgbClr val="FFFFFF"/>
              </a:solidFill>
            </a:endParaRPr>
          </a:p>
        </p:txBody>
      </p:sp>
    </p:spTree>
    <p:extLst>
      <p:ext uri="{BB962C8B-B14F-4D97-AF65-F5344CB8AC3E}">
        <p14:creationId xmlns:p14="http://schemas.microsoft.com/office/powerpoint/2010/main" val="309286435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749088" cy="914401"/>
          </a:xfrm>
          <a:prstGeom prst="rect">
            <a:avLst/>
          </a:prstGeom>
        </p:spPr>
        <p:txBody>
          <a:bodyPr>
            <a:normAutofit/>
          </a:bodyPr>
          <a:lstStyle>
            <a:lvl1pPr>
              <a:defRPr sz="3000" b="1">
                <a:latin typeface="+mj-lt"/>
                <a:ea typeface="+mj-ea"/>
                <a:cs typeface="+mj-cs"/>
                <a:sym typeface="Arial"/>
              </a:defRPr>
            </a:lvl1pPr>
          </a:lstStyle>
          <a:p>
            <a:r>
              <a:rPr lang="en-US" sz="2800" i="0" dirty="0">
                <a:solidFill>
                  <a:srgbClr val="C00000"/>
                </a:solidFill>
                <a:effectLst/>
                <a:latin typeface="arial" panose="020B0604020202020204" pitchFamily="34" charset="0"/>
              </a:rPr>
              <a:t>Rule 11UAE for determining FMV in case of slump sale</a:t>
            </a:r>
            <a:endParaRPr lang="en-US" sz="2800" dirty="0">
              <a:solidFill>
                <a:srgbClr val="C00000"/>
              </a:solidFill>
            </a:endParaRPr>
          </a:p>
        </p:txBody>
      </p:sp>
      <p:sp>
        <p:nvSpPr>
          <p:cNvPr id="52" name="TextBox 5"/>
          <p:cNvSpPr txBox="1"/>
          <p:nvPr/>
        </p:nvSpPr>
        <p:spPr>
          <a:xfrm>
            <a:off x="442911" y="1419411"/>
            <a:ext cx="11306178" cy="12618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spcBef>
                <a:spcPts val="600"/>
              </a:spcBef>
              <a:buSzPct val="100000"/>
              <a:defRPr sz="1600"/>
            </a:pPr>
            <a:endParaRPr lang="en-US" sz="1700" dirty="0"/>
          </a:p>
          <a:p>
            <a:pPr marL="303609" indent="-303609">
              <a:spcBef>
                <a:spcPts val="600"/>
              </a:spcBef>
              <a:buSzPct val="100000"/>
              <a:buFont typeface="Arial"/>
              <a:buChar char="•"/>
              <a:defRPr sz="1600"/>
            </a:pPr>
            <a:r>
              <a:rPr lang="en-US" sz="1600" b="1" dirty="0"/>
              <a:t>FMV shall be higher of -</a:t>
            </a:r>
          </a:p>
          <a:p>
            <a:pPr marL="712788" marR="0" lvl="1" indent="-350838" algn="l" defTabSz="914400" rtl="0" eaLnBrk="1" fontAlgn="auto" latinLnBrk="0" hangingPunct="0">
              <a:lnSpc>
                <a:spcPct val="100000"/>
              </a:lnSpc>
              <a:spcBef>
                <a:spcPts val="600"/>
              </a:spcBef>
              <a:spcAft>
                <a:spcPts val="0"/>
              </a:spcAft>
              <a:buClrTx/>
              <a:buSzPct val="100000"/>
              <a:buFont typeface="Arial"/>
              <a:buChar char="•"/>
              <a:tabLst/>
              <a:defRPr sz="1600"/>
            </a:pPr>
            <a:r>
              <a:rPr lang="en-US" sz="1700" dirty="0">
                <a:latin typeface="Arial"/>
                <a:cs typeface="Arial"/>
              </a:rPr>
              <a:t>FMV basis the adjusted value of assets and liabilities as per books of accounts</a:t>
            </a:r>
          </a:p>
          <a:p>
            <a:pPr marL="712788" marR="0" lvl="1" indent="-350838" algn="l" defTabSz="914400" rtl="0" eaLnBrk="1" fontAlgn="auto" latinLnBrk="0" hangingPunct="0">
              <a:lnSpc>
                <a:spcPct val="100000"/>
              </a:lnSpc>
              <a:spcBef>
                <a:spcPts val="600"/>
              </a:spcBef>
              <a:spcAft>
                <a:spcPts val="0"/>
              </a:spcAft>
              <a:buClrTx/>
              <a:buSzPct val="100000"/>
              <a:buFont typeface="Arial"/>
              <a:buChar char="•"/>
              <a:tabLst/>
              <a:defRPr sz="1600"/>
            </a:pPr>
            <a:r>
              <a:rPr lang="en-US" sz="1700" dirty="0">
                <a:latin typeface="Arial"/>
                <a:cs typeface="Arial"/>
              </a:rPr>
              <a:t>FMV of consideration received or accrued for transfer by way of slump sale (both monetary and non-monetary)</a:t>
            </a:r>
            <a:endParaRPr lang="en-IN" b="1" dirty="0"/>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12</a:t>
            </a:fld>
            <a:endParaRPr lang="en-IN"/>
          </a:p>
        </p:txBody>
      </p:sp>
      <p:sp>
        <p:nvSpPr>
          <p:cNvPr id="2" name="Rectangle: Rounded Corners 1">
            <a:extLst>
              <a:ext uri="{FF2B5EF4-FFF2-40B4-BE49-F238E27FC236}">
                <a16:creationId xmlns:a16="http://schemas.microsoft.com/office/drawing/2014/main" id="{EA56B4EF-BD38-8355-C02E-296006694047}"/>
              </a:ext>
            </a:extLst>
          </p:cNvPr>
          <p:cNvSpPr/>
          <p:nvPr/>
        </p:nvSpPr>
        <p:spPr>
          <a:xfrm>
            <a:off x="606056" y="4863985"/>
            <a:ext cx="10760149" cy="1021554"/>
          </a:xfrm>
          <a:prstGeom prst="roundRect">
            <a:avLst/>
          </a:prstGeom>
          <a:solidFill>
            <a:schemeClr val="accent3"/>
          </a:solidFill>
          <a:ln w="12700" cap="sq">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IN" dirty="0">
                <a:solidFill>
                  <a:srgbClr val="FFFFFF"/>
                </a:solidFill>
              </a:rPr>
              <a:t>Valuation date shall be the date of slump sale</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en-IN" dirty="0">
              <a:solidFill>
                <a:srgbClr val="FFFFFF"/>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IN" dirty="0">
                <a:solidFill>
                  <a:srgbClr val="FFFFFF"/>
                </a:solidFill>
              </a:rPr>
              <a:t>FMV/adjusted value of various assets shall be determined as per Rule 11UA</a:t>
            </a:r>
            <a:endParaRPr kumimoji="0" lang="en-IN" sz="1800" b="0" i="0" u="none" strike="noStrike" cap="none" spc="0" normalizeH="0" baseline="0" dirty="0">
              <a:ln>
                <a:noFill/>
              </a:ln>
              <a:solidFill>
                <a:srgbClr val="FFFFFF"/>
              </a:solidFill>
              <a:effectLst/>
              <a:uFillTx/>
              <a:latin typeface="+mj-lt"/>
              <a:ea typeface="+mj-ea"/>
              <a:cs typeface="+mj-cs"/>
              <a:sym typeface="Arial"/>
            </a:endParaRPr>
          </a:p>
        </p:txBody>
      </p:sp>
    </p:spTree>
    <p:extLst>
      <p:ext uri="{BB962C8B-B14F-4D97-AF65-F5344CB8AC3E}">
        <p14:creationId xmlns:p14="http://schemas.microsoft.com/office/powerpoint/2010/main" val="1378224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normAutofit/>
          </a:bodyPr>
          <a:lstStyle>
            <a:lvl1pPr>
              <a:defRPr sz="3000" b="1">
                <a:latin typeface="+mj-lt"/>
                <a:ea typeface="+mj-ea"/>
                <a:cs typeface="+mj-cs"/>
                <a:sym typeface="Arial"/>
              </a:defRPr>
            </a:lvl1pPr>
          </a:lstStyle>
          <a:p>
            <a:r>
              <a:rPr lang="en-US" sz="3200" dirty="0">
                <a:solidFill>
                  <a:srgbClr val="C00000"/>
                </a:solidFill>
              </a:rPr>
              <a:t>Section 9(1) - Indirect Transfer of shares</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13</a:t>
            </a:fld>
            <a:endParaRPr lang="en-IN"/>
          </a:p>
        </p:txBody>
      </p:sp>
      <p:cxnSp>
        <p:nvCxnSpPr>
          <p:cNvPr id="22" name="Straight Connector 21">
            <a:extLst>
              <a:ext uri="{FF2B5EF4-FFF2-40B4-BE49-F238E27FC236}">
                <a16:creationId xmlns:a16="http://schemas.microsoft.com/office/drawing/2014/main" id="{611923F1-98C8-9A0F-18D9-DCC8FAC8283E}"/>
              </a:ext>
            </a:extLst>
          </p:cNvPr>
          <p:cNvCxnSpPr/>
          <p:nvPr/>
        </p:nvCxnSpPr>
        <p:spPr>
          <a:xfrm flipV="1">
            <a:off x="5386628" y="2024860"/>
            <a:ext cx="36576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F0FA9A0-EB1F-7BF8-BC23-DD87BD36168C}"/>
              </a:ext>
            </a:extLst>
          </p:cNvPr>
          <p:cNvCxnSpPr/>
          <p:nvPr/>
        </p:nvCxnSpPr>
        <p:spPr>
          <a:xfrm flipV="1">
            <a:off x="5417469" y="2110311"/>
            <a:ext cx="365760" cy="27432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Elbow Connector 82">
            <a:extLst>
              <a:ext uri="{FF2B5EF4-FFF2-40B4-BE49-F238E27FC236}">
                <a16:creationId xmlns:a16="http://schemas.microsoft.com/office/drawing/2014/main" id="{6E8E3466-0A73-2A31-412F-F3326AA3CC76}"/>
              </a:ext>
            </a:extLst>
          </p:cNvPr>
          <p:cNvCxnSpPr>
            <a:cxnSpLocks/>
            <a:stCxn id="28" idx="2"/>
            <a:endCxn id="26" idx="1"/>
          </p:cNvCxnSpPr>
          <p:nvPr/>
        </p:nvCxnSpPr>
        <p:spPr>
          <a:xfrm rot="16200000" flipH="1">
            <a:off x="3743972" y="1742792"/>
            <a:ext cx="1255993" cy="1249488"/>
          </a:xfrm>
          <a:prstGeom prst="bentConnector2">
            <a:avLst/>
          </a:prstGeom>
          <a:ln w="952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70">
            <a:extLst>
              <a:ext uri="{FF2B5EF4-FFF2-40B4-BE49-F238E27FC236}">
                <a16:creationId xmlns:a16="http://schemas.microsoft.com/office/drawing/2014/main" id="{F1520C24-E670-2A15-15B2-E6EE58648EC7}"/>
              </a:ext>
            </a:extLst>
          </p:cNvPr>
          <p:cNvSpPr/>
          <p:nvPr/>
        </p:nvSpPr>
        <p:spPr bwMode="ltGray">
          <a:xfrm>
            <a:off x="4996711" y="4049659"/>
            <a:ext cx="1205911" cy="321241"/>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indent="-274320" algn="ctr">
              <a:lnSpc>
                <a:spcPct val="90000"/>
              </a:lnSpc>
            </a:pPr>
            <a:r>
              <a:rPr lang="en-US" sz="1400" b="1">
                <a:solidFill>
                  <a:srgbClr val="FFFFFF"/>
                </a:solidFill>
              </a:rPr>
              <a:t>I Co 1</a:t>
            </a:r>
          </a:p>
        </p:txBody>
      </p:sp>
      <p:sp>
        <p:nvSpPr>
          <p:cNvPr id="26" name="Rounded Rectangle 71">
            <a:extLst>
              <a:ext uri="{FF2B5EF4-FFF2-40B4-BE49-F238E27FC236}">
                <a16:creationId xmlns:a16="http://schemas.microsoft.com/office/drawing/2014/main" id="{48A31395-5536-8691-B254-498D4FDCAA36}"/>
              </a:ext>
            </a:extLst>
          </p:cNvPr>
          <p:cNvSpPr/>
          <p:nvPr/>
        </p:nvSpPr>
        <p:spPr bwMode="ltGray">
          <a:xfrm>
            <a:off x="4996712" y="2834912"/>
            <a:ext cx="1205911" cy="321241"/>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numCol="1" anchor="ctr"/>
          <a:lstStyle/>
          <a:p>
            <a:pPr algn="ctr" defTabSz="912813" eaLnBrk="0" hangingPunct="0"/>
            <a:r>
              <a:rPr lang="en-US" sz="1400" b="1">
                <a:solidFill>
                  <a:schemeClr val="tx1"/>
                </a:solidFill>
              </a:rPr>
              <a:t>F Co 3</a:t>
            </a:r>
          </a:p>
        </p:txBody>
      </p:sp>
      <p:sp>
        <p:nvSpPr>
          <p:cNvPr id="27" name="Rounded Rectangle 72">
            <a:extLst>
              <a:ext uri="{FF2B5EF4-FFF2-40B4-BE49-F238E27FC236}">
                <a16:creationId xmlns:a16="http://schemas.microsoft.com/office/drawing/2014/main" id="{097E8BE9-2D8E-0FEB-5F4B-B02BC57F803C}"/>
              </a:ext>
            </a:extLst>
          </p:cNvPr>
          <p:cNvSpPr/>
          <p:nvPr/>
        </p:nvSpPr>
        <p:spPr bwMode="ltGray">
          <a:xfrm>
            <a:off x="4996712" y="1418299"/>
            <a:ext cx="1205911" cy="321241"/>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numCol="1" anchor="ctr"/>
          <a:lstStyle/>
          <a:p>
            <a:pPr algn="ctr" defTabSz="912813" eaLnBrk="0" hangingPunct="0"/>
            <a:r>
              <a:rPr lang="en-US" sz="1400" b="1">
                <a:solidFill>
                  <a:srgbClr val="FFFFFF"/>
                </a:solidFill>
              </a:rPr>
              <a:t>F Co 2</a:t>
            </a:r>
          </a:p>
        </p:txBody>
      </p:sp>
      <p:sp>
        <p:nvSpPr>
          <p:cNvPr id="28" name="Rounded Rectangle 73">
            <a:extLst>
              <a:ext uri="{FF2B5EF4-FFF2-40B4-BE49-F238E27FC236}">
                <a16:creationId xmlns:a16="http://schemas.microsoft.com/office/drawing/2014/main" id="{F5DAE486-FF0D-621D-91A1-F366042D244C}"/>
              </a:ext>
            </a:extLst>
          </p:cNvPr>
          <p:cNvSpPr/>
          <p:nvPr/>
        </p:nvSpPr>
        <p:spPr bwMode="ltGray">
          <a:xfrm>
            <a:off x="3144268" y="1418299"/>
            <a:ext cx="1205911" cy="321241"/>
          </a:xfrm>
          <a:prstGeom prst="rect">
            <a:avLst/>
          </a:prstGeom>
          <a:ln>
            <a:noFill/>
          </a:ln>
        </p:spPr>
        <p:style>
          <a:lnRef idx="1">
            <a:schemeClr val="accent1"/>
          </a:lnRef>
          <a:fillRef idx="3">
            <a:schemeClr val="accent1"/>
          </a:fillRef>
          <a:effectRef idx="2">
            <a:schemeClr val="accent1"/>
          </a:effectRef>
          <a:fontRef idx="minor">
            <a:schemeClr val="lt1"/>
          </a:fontRef>
        </p:style>
        <p:txBody>
          <a:bodyPr numCol="1" anchor="ctr"/>
          <a:lstStyle/>
          <a:p>
            <a:pPr algn="ctr" defTabSz="912813" eaLnBrk="0" hangingPunct="0"/>
            <a:r>
              <a:rPr lang="en-US" sz="1400" b="1">
                <a:solidFill>
                  <a:srgbClr val="FFFFFF"/>
                </a:solidFill>
              </a:rPr>
              <a:t>F Co 1</a:t>
            </a:r>
          </a:p>
        </p:txBody>
      </p:sp>
      <p:cxnSp>
        <p:nvCxnSpPr>
          <p:cNvPr id="29" name="Straight Arrow Connector 28">
            <a:extLst>
              <a:ext uri="{FF2B5EF4-FFF2-40B4-BE49-F238E27FC236}">
                <a16:creationId xmlns:a16="http://schemas.microsoft.com/office/drawing/2014/main" id="{888B3F2D-F68E-029A-F940-38CBA0E0D9A3}"/>
              </a:ext>
            </a:extLst>
          </p:cNvPr>
          <p:cNvCxnSpPr>
            <a:cxnSpLocks/>
            <a:endCxn id="26" idx="0"/>
          </p:cNvCxnSpPr>
          <p:nvPr/>
        </p:nvCxnSpPr>
        <p:spPr>
          <a:xfrm>
            <a:off x="5599668" y="1837600"/>
            <a:ext cx="0" cy="99731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F22F058-AB57-FB52-BA04-AA86B5171260}"/>
              </a:ext>
            </a:extLst>
          </p:cNvPr>
          <p:cNvCxnSpPr>
            <a:cxnSpLocks/>
            <a:stCxn id="26" idx="2"/>
            <a:endCxn id="25" idx="0"/>
          </p:cNvCxnSpPr>
          <p:nvPr/>
        </p:nvCxnSpPr>
        <p:spPr>
          <a:xfrm flipH="1">
            <a:off x="5599667" y="3156153"/>
            <a:ext cx="1" cy="89350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71E36A2-265B-79FA-8C39-EC95CF564402}"/>
              </a:ext>
            </a:extLst>
          </p:cNvPr>
          <p:cNvSpPr txBox="1"/>
          <p:nvPr/>
        </p:nvSpPr>
        <p:spPr>
          <a:xfrm>
            <a:off x="5651113" y="2484264"/>
            <a:ext cx="710147" cy="287423"/>
          </a:xfrm>
          <a:prstGeom prst="rect">
            <a:avLst/>
          </a:prstGeom>
          <a:noFill/>
        </p:spPr>
        <p:txBody>
          <a:bodyPr wrap="square" lIns="0" tIns="0" rIns="0" bIns="0" numCol="1" rtlCol="0">
            <a:noAutofit/>
          </a:bodyPr>
          <a:lstStyle/>
          <a:p>
            <a:pPr marR="0" lvl="0" indent="-274320">
              <a:lnSpc>
                <a:spcPct val="100000"/>
              </a:lnSpc>
              <a:spcBef>
                <a:spcPts val="0"/>
              </a:spcBef>
              <a:spcAft>
                <a:spcPts val="900"/>
              </a:spcAft>
              <a:buClrTx/>
              <a:buSzTx/>
              <a:buFontTx/>
              <a:buNone/>
              <a:tabLst/>
              <a:defRPr/>
            </a:pPr>
            <a:r>
              <a:rPr lang="en-US" sz="1200">
                <a:solidFill>
                  <a:srgbClr val="000000"/>
                </a:solidFill>
              </a:rPr>
              <a:t>100%</a:t>
            </a:r>
          </a:p>
        </p:txBody>
      </p:sp>
      <p:cxnSp>
        <p:nvCxnSpPr>
          <p:cNvPr id="32" name="Straight Connector 31">
            <a:extLst>
              <a:ext uri="{FF2B5EF4-FFF2-40B4-BE49-F238E27FC236}">
                <a16:creationId xmlns:a16="http://schemas.microsoft.com/office/drawing/2014/main" id="{73332A8C-E52A-325A-2430-09200E480CE4}"/>
              </a:ext>
            </a:extLst>
          </p:cNvPr>
          <p:cNvCxnSpPr>
            <a:cxnSpLocks/>
          </p:cNvCxnSpPr>
          <p:nvPr/>
        </p:nvCxnSpPr>
        <p:spPr>
          <a:xfrm>
            <a:off x="3135268" y="3489067"/>
            <a:ext cx="5062537" cy="0"/>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D2B8F75-0306-E96E-BECD-C097A468F308}"/>
              </a:ext>
            </a:extLst>
          </p:cNvPr>
          <p:cNvSpPr txBox="1"/>
          <p:nvPr/>
        </p:nvSpPr>
        <p:spPr>
          <a:xfrm>
            <a:off x="3123077" y="3568683"/>
            <a:ext cx="710147" cy="287423"/>
          </a:xfrm>
          <a:prstGeom prst="rect">
            <a:avLst/>
          </a:prstGeom>
          <a:noFill/>
        </p:spPr>
        <p:txBody>
          <a:bodyPr wrap="square" lIns="0" tIns="0" rIns="0" bIns="0" numCol="1" rtlCol="0">
            <a:noAutofit/>
          </a:bodyPr>
          <a:lstStyle/>
          <a:p>
            <a:pPr marL="0" marR="0" lvl="0" indent="-274320" algn="l" defTabSz="914400" rtl="0" eaLnBrk="1" latinLnBrk="0" hangingPunct="1">
              <a:lnSpc>
                <a:spcPct val="100000"/>
              </a:lnSpc>
              <a:spcBef>
                <a:spcPts val="0"/>
              </a:spcBef>
              <a:spcAft>
                <a:spcPts val="900"/>
              </a:spcAft>
              <a:buClrTx/>
              <a:buSzTx/>
              <a:buFontTx/>
              <a:buNone/>
              <a:tabLst/>
              <a:defRPr/>
            </a:pPr>
            <a:r>
              <a:rPr kumimoji="0" lang="en-US" sz="1100" b="0" i="0" u="none" strike="noStrike" kern="1200" cap="none" spc="0" normalizeH="0" baseline="0" noProof="0" dirty="0">
                <a:ln>
                  <a:noFill/>
                </a:ln>
                <a:solidFill>
                  <a:srgbClr val="000000"/>
                </a:solidFill>
                <a:effectLst/>
                <a:uLnTx/>
                <a:uFillTx/>
                <a:ea typeface="+mn-ea"/>
                <a:cs typeface="+mn-cs"/>
              </a:rPr>
              <a:t>India</a:t>
            </a:r>
            <a:endParaRPr kumimoji="0" lang="en-US" sz="1200" b="0" i="0" u="none" strike="noStrike" kern="1200" cap="none" spc="0" normalizeH="0" baseline="0" noProof="0" dirty="0">
              <a:ln>
                <a:noFill/>
              </a:ln>
              <a:solidFill>
                <a:srgbClr val="000000"/>
              </a:solidFill>
              <a:effectLst/>
              <a:uLnTx/>
              <a:uFillTx/>
              <a:ea typeface="+mn-ea"/>
              <a:cs typeface="+mn-cs"/>
            </a:endParaRPr>
          </a:p>
        </p:txBody>
      </p:sp>
      <p:sp>
        <p:nvSpPr>
          <p:cNvPr id="34" name="TextBox 33">
            <a:extLst>
              <a:ext uri="{FF2B5EF4-FFF2-40B4-BE49-F238E27FC236}">
                <a16:creationId xmlns:a16="http://schemas.microsoft.com/office/drawing/2014/main" id="{5561F21B-6000-747B-447F-D05FFBEADD94}"/>
              </a:ext>
            </a:extLst>
          </p:cNvPr>
          <p:cNvSpPr txBox="1"/>
          <p:nvPr/>
        </p:nvSpPr>
        <p:spPr>
          <a:xfrm>
            <a:off x="3123077" y="3254213"/>
            <a:ext cx="1089787" cy="294610"/>
          </a:xfrm>
          <a:prstGeom prst="rect">
            <a:avLst/>
          </a:prstGeom>
          <a:noFill/>
        </p:spPr>
        <p:txBody>
          <a:bodyPr wrap="square" lIns="0" tIns="0" rIns="0" bIns="0" numCol="1" rtlCol="0">
            <a:noAutofit/>
          </a:bodyPr>
          <a:lstStyle/>
          <a:p>
            <a:pPr marL="0" marR="0" lvl="0" indent="-274320" algn="l" defTabSz="914400" rtl="0" eaLnBrk="1" latinLnBrk="0" hangingPunct="1">
              <a:lnSpc>
                <a:spcPct val="100000"/>
              </a:lnSpc>
              <a:spcBef>
                <a:spcPts val="0"/>
              </a:spcBef>
              <a:spcAft>
                <a:spcPts val="900"/>
              </a:spcAft>
              <a:buClrTx/>
              <a:buSzTx/>
              <a:buFontTx/>
              <a:buNone/>
              <a:tabLst/>
              <a:defRPr/>
            </a:pPr>
            <a:r>
              <a:rPr kumimoji="0" lang="en-US" sz="1100" b="0" i="0" u="none" strike="noStrike" kern="1200" cap="none" spc="0" normalizeH="0" baseline="0" noProof="0">
                <a:ln>
                  <a:noFill/>
                </a:ln>
                <a:solidFill>
                  <a:srgbClr val="000000"/>
                </a:solidFill>
                <a:effectLst/>
                <a:uLnTx/>
                <a:uFillTx/>
                <a:ea typeface="+mn-ea"/>
                <a:cs typeface="+mn-cs"/>
              </a:rPr>
              <a:t>Overseas</a:t>
            </a:r>
            <a:endParaRPr kumimoji="0" lang="en-US" sz="1200" b="0" i="0" u="none" strike="noStrike" kern="1200" cap="none" spc="0" normalizeH="0" baseline="0" noProof="0">
              <a:ln>
                <a:noFill/>
              </a:ln>
              <a:solidFill>
                <a:srgbClr val="000000"/>
              </a:solidFill>
              <a:effectLst/>
              <a:uLnTx/>
              <a:uFillTx/>
              <a:ea typeface="+mn-ea"/>
              <a:cs typeface="+mn-cs"/>
            </a:endParaRPr>
          </a:p>
        </p:txBody>
      </p:sp>
      <p:sp>
        <p:nvSpPr>
          <p:cNvPr id="35" name="TextBox 34">
            <a:extLst>
              <a:ext uri="{FF2B5EF4-FFF2-40B4-BE49-F238E27FC236}">
                <a16:creationId xmlns:a16="http://schemas.microsoft.com/office/drawing/2014/main" id="{E53A19C7-D914-B024-CC4E-D7F45B1CC0EA}"/>
              </a:ext>
            </a:extLst>
          </p:cNvPr>
          <p:cNvSpPr txBox="1"/>
          <p:nvPr/>
        </p:nvSpPr>
        <p:spPr>
          <a:xfrm>
            <a:off x="5669400" y="3589996"/>
            <a:ext cx="710147" cy="287423"/>
          </a:xfrm>
          <a:prstGeom prst="rect">
            <a:avLst/>
          </a:prstGeom>
          <a:noFill/>
        </p:spPr>
        <p:txBody>
          <a:bodyPr wrap="square" lIns="0" tIns="0" rIns="0" bIns="0" numCol="1" rtlCol="0">
            <a:noAutofit/>
          </a:bodyPr>
          <a:lstStyle/>
          <a:p>
            <a:pPr marR="0" lvl="0" indent="-274320">
              <a:lnSpc>
                <a:spcPct val="100000"/>
              </a:lnSpc>
              <a:spcBef>
                <a:spcPts val="0"/>
              </a:spcBef>
              <a:spcAft>
                <a:spcPts val="900"/>
              </a:spcAft>
              <a:buClrTx/>
              <a:buSzTx/>
              <a:buFontTx/>
              <a:buNone/>
              <a:tabLst/>
              <a:defRPr/>
            </a:pPr>
            <a:r>
              <a:rPr lang="en-US" sz="1200">
                <a:solidFill>
                  <a:srgbClr val="000000"/>
                </a:solidFill>
              </a:rPr>
              <a:t>100%</a:t>
            </a:r>
          </a:p>
        </p:txBody>
      </p:sp>
      <p:sp>
        <p:nvSpPr>
          <p:cNvPr id="36" name="Right Arrow 84">
            <a:extLst>
              <a:ext uri="{FF2B5EF4-FFF2-40B4-BE49-F238E27FC236}">
                <a16:creationId xmlns:a16="http://schemas.microsoft.com/office/drawing/2014/main" id="{B5181E8C-0F3F-3679-2110-9002C39D29BB}"/>
              </a:ext>
            </a:extLst>
          </p:cNvPr>
          <p:cNvSpPr/>
          <p:nvPr/>
        </p:nvSpPr>
        <p:spPr bwMode="ltGray">
          <a:xfrm>
            <a:off x="5859881" y="2059923"/>
            <a:ext cx="630844" cy="257545"/>
          </a:xfrm>
          <a:prstGeom prst="rightArrow">
            <a:avLst/>
          </a:prstGeom>
          <a:solidFill>
            <a:schemeClr val="accent6"/>
          </a:solidFill>
          <a:ln>
            <a:noFill/>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FFFFFF"/>
              </a:solidFill>
              <a:latin typeface="Georgia" pitchFamily="18" charset="0"/>
            </a:endParaRPr>
          </a:p>
        </p:txBody>
      </p:sp>
      <p:sp>
        <p:nvSpPr>
          <p:cNvPr id="37" name="Rectangle 36">
            <a:extLst>
              <a:ext uri="{FF2B5EF4-FFF2-40B4-BE49-F238E27FC236}">
                <a16:creationId xmlns:a16="http://schemas.microsoft.com/office/drawing/2014/main" id="{E4D504CA-35D1-67B4-D0BB-392F080A4534}"/>
              </a:ext>
            </a:extLst>
          </p:cNvPr>
          <p:cNvSpPr/>
          <p:nvPr/>
        </p:nvSpPr>
        <p:spPr bwMode="ltGray">
          <a:xfrm>
            <a:off x="6575052" y="1933420"/>
            <a:ext cx="1622753" cy="898441"/>
          </a:xfrm>
          <a:prstGeom prst="rect">
            <a:avLst/>
          </a:prstGeom>
          <a:solidFill>
            <a:schemeClr val="bg1">
              <a:lumMod val="95000"/>
            </a:schemeClr>
          </a:solidFill>
          <a:ln>
            <a:noFill/>
          </a:ln>
          <a:effectLst/>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b="1" dirty="0">
                <a:solidFill>
                  <a:srgbClr val="FFFFFF"/>
                </a:solidFill>
              </a:rPr>
              <a:t>Indirect Transfer of </a:t>
            </a:r>
          </a:p>
          <a:p>
            <a:pPr algn="ctr"/>
            <a:r>
              <a:rPr lang="en-US" sz="1400" b="1" dirty="0">
                <a:solidFill>
                  <a:srgbClr val="FFFFFF"/>
                </a:solidFill>
              </a:rPr>
              <a:t>I Co shares</a:t>
            </a:r>
          </a:p>
        </p:txBody>
      </p:sp>
      <p:sp>
        <p:nvSpPr>
          <p:cNvPr id="38" name="Rectangle 37">
            <a:extLst>
              <a:ext uri="{FF2B5EF4-FFF2-40B4-BE49-F238E27FC236}">
                <a16:creationId xmlns:a16="http://schemas.microsoft.com/office/drawing/2014/main" id="{93AA580A-A45B-4065-5304-BD4651035167}"/>
              </a:ext>
            </a:extLst>
          </p:cNvPr>
          <p:cNvSpPr/>
          <p:nvPr/>
        </p:nvSpPr>
        <p:spPr>
          <a:xfrm>
            <a:off x="366069" y="4925359"/>
            <a:ext cx="11459861" cy="1188690"/>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74320" indent="-274320">
              <a:spcAft>
                <a:spcPts val="600"/>
              </a:spcAft>
              <a:buFont typeface="+mj-lt"/>
              <a:buAutoNum type="arabicPeriod"/>
            </a:pPr>
            <a:r>
              <a:rPr lang="en-GB" sz="1400" dirty="0">
                <a:solidFill>
                  <a:srgbClr val="FFFFFF"/>
                </a:solidFill>
              </a:rPr>
              <a:t>Indirect Transfer is taxable in India where substantial value is derived from India </a:t>
            </a:r>
          </a:p>
          <a:p>
            <a:pPr marL="274320" indent="-274320">
              <a:spcAft>
                <a:spcPts val="600"/>
              </a:spcAft>
              <a:buFont typeface="+mj-lt"/>
              <a:buAutoNum type="arabicPeriod"/>
            </a:pPr>
            <a:r>
              <a:rPr lang="en-GB" sz="1400" dirty="0">
                <a:solidFill>
                  <a:srgbClr val="FFFFFF"/>
                </a:solidFill>
              </a:rPr>
              <a:t>Substantial value is deemed to be derived from India, where value of such Indian assets – </a:t>
            </a:r>
          </a:p>
          <a:p>
            <a:pPr marL="712788" indent="-350838">
              <a:spcAft>
                <a:spcPts val="600"/>
              </a:spcAft>
              <a:buFont typeface="Arial" panose="020B0604020202020204" pitchFamily="34" charset="0"/>
              <a:buChar char="•"/>
            </a:pPr>
            <a:r>
              <a:rPr lang="en-US" sz="1400" dirty="0">
                <a:solidFill>
                  <a:srgbClr val="FFFFFF"/>
                </a:solidFill>
              </a:rPr>
              <a:t>exceeds the amount of INR </a:t>
            </a:r>
            <a:r>
              <a:rPr lang="en-US" sz="1400">
                <a:solidFill>
                  <a:srgbClr val="FFFFFF"/>
                </a:solidFill>
              </a:rPr>
              <a:t>10 crore; and</a:t>
            </a:r>
            <a:endParaRPr lang="en-GB" sz="1400" dirty="0">
              <a:solidFill>
                <a:srgbClr val="FFFFFF"/>
              </a:solidFill>
            </a:endParaRPr>
          </a:p>
          <a:p>
            <a:pPr marL="712788" indent="-350838">
              <a:spcAft>
                <a:spcPts val="600"/>
              </a:spcAft>
              <a:buFont typeface="Arial" panose="020B0604020202020204" pitchFamily="34" charset="0"/>
              <a:buChar char="•"/>
            </a:pPr>
            <a:r>
              <a:rPr lang="en-US" sz="1400" dirty="0">
                <a:solidFill>
                  <a:srgbClr val="FFFFFF"/>
                </a:solidFill>
              </a:rPr>
              <a:t>represents at least 50% of the value of all the assets of the company</a:t>
            </a:r>
            <a:endParaRPr lang="en-GB" sz="1400" dirty="0">
              <a:solidFill>
                <a:srgbClr val="FFFFFF"/>
              </a:solidFill>
            </a:endParaRPr>
          </a:p>
        </p:txBody>
      </p:sp>
    </p:spTree>
    <p:extLst>
      <p:ext uri="{BB962C8B-B14F-4D97-AF65-F5344CB8AC3E}">
        <p14:creationId xmlns:p14="http://schemas.microsoft.com/office/powerpoint/2010/main" val="28534699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14</a:t>
            </a:fld>
            <a:endParaRPr lang="en-IN"/>
          </a:p>
        </p:txBody>
      </p:sp>
      <p:sp>
        <p:nvSpPr>
          <p:cNvPr id="19" name="Title 1">
            <a:extLst>
              <a:ext uri="{FF2B5EF4-FFF2-40B4-BE49-F238E27FC236}">
                <a16:creationId xmlns:a16="http://schemas.microsoft.com/office/drawing/2014/main" id="{11874965-2543-3348-36EF-79BC883225E2}"/>
              </a:ext>
            </a:extLst>
          </p:cNvPr>
          <p:cNvSpPr txBox="1">
            <a:spLocks/>
          </p:cNvSpPr>
          <p:nvPr/>
        </p:nvSpPr>
        <p:spPr>
          <a:xfrm>
            <a:off x="442913" y="432001"/>
            <a:ext cx="11667571" cy="929440"/>
          </a:xfrm>
          <a:prstGeom prst="rect">
            <a:avLst/>
          </a:prstGeom>
        </p:spPr>
        <p:txBody>
          <a:bodyPr vert="horz" lIns="0" tIns="0" rIns="0" bIns="0" rtlCol="0" anchor="t" anchorCtr="0">
            <a:normAutofit/>
          </a:bodyPr>
          <a:lstStyle>
            <a:lvl1pPr algn="l" defTabSz="914400" rtl="0" eaLnBrk="1" latinLnBrk="0" hangingPunct="1">
              <a:lnSpc>
                <a:spcPct val="85000"/>
              </a:lnSpc>
              <a:spcBef>
                <a:spcPct val="0"/>
              </a:spcBef>
              <a:buNone/>
              <a:defRPr sz="3200" kern="120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C00000"/>
                </a:solidFill>
                <a:effectLst/>
                <a:uLnTx/>
                <a:uFillTx/>
                <a:ea typeface="+mj-ea"/>
                <a:cs typeface="+mj-cs"/>
              </a:rPr>
              <a:t>Rule 11UB for computation of value of assets for indirect </a:t>
            </a:r>
            <a:r>
              <a:rPr lang="en-US" sz="2800" b="1" dirty="0">
                <a:solidFill>
                  <a:srgbClr val="C00000"/>
                </a:solidFill>
              </a:rPr>
              <a:t>t</a:t>
            </a:r>
            <a:r>
              <a:rPr kumimoji="0" lang="en-US" sz="2800" b="1" i="0" u="none" strike="noStrike" kern="1200" cap="none" spc="0" normalizeH="0" baseline="0" noProof="0" dirty="0" err="1">
                <a:ln>
                  <a:noFill/>
                </a:ln>
                <a:solidFill>
                  <a:srgbClr val="C00000"/>
                </a:solidFill>
                <a:effectLst/>
                <a:uLnTx/>
                <a:uFillTx/>
                <a:ea typeface="+mj-ea"/>
                <a:cs typeface="+mj-cs"/>
              </a:rPr>
              <a:t>ransfer</a:t>
            </a:r>
            <a:endParaRPr kumimoji="0" lang="en-US" sz="2800" b="1" i="0" u="none" strike="noStrike" kern="1200" cap="none" spc="0" normalizeH="0" baseline="0" noProof="0" dirty="0">
              <a:ln>
                <a:noFill/>
              </a:ln>
              <a:solidFill>
                <a:srgbClr val="C00000"/>
              </a:solidFill>
              <a:effectLst/>
              <a:uLnTx/>
              <a:uFillTx/>
              <a:ea typeface="+mj-ea"/>
              <a:cs typeface="+mj-cs"/>
            </a:endParaRPr>
          </a:p>
        </p:txBody>
      </p:sp>
      <p:sp>
        <p:nvSpPr>
          <p:cNvPr id="20" name="Snip and Round Single Corner Rectangle 49">
            <a:extLst>
              <a:ext uri="{FF2B5EF4-FFF2-40B4-BE49-F238E27FC236}">
                <a16:creationId xmlns:a16="http://schemas.microsoft.com/office/drawing/2014/main" id="{D383AF50-783E-10E3-78F4-FC3AA051CF5C}"/>
              </a:ext>
            </a:extLst>
          </p:cNvPr>
          <p:cNvSpPr/>
          <p:nvPr/>
        </p:nvSpPr>
        <p:spPr bwMode="ltGray">
          <a:xfrm>
            <a:off x="442912" y="1259193"/>
            <a:ext cx="11306175" cy="312458"/>
          </a:xfrm>
          <a:prstGeom prst="rect">
            <a:avLst/>
          </a:prstGeom>
          <a:solidFill>
            <a:srgbClr val="D04A02"/>
          </a:solidFill>
          <a:ln w="12700" cap="sq" cmpd="sng" algn="ctr">
            <a:solidFill>
              <a:srgbClr val="D04A02"/>
            </a:solidFill>
            <a:prstDash val="solid"/>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a:ea typeface="+mn-ea"/>
                <a:cs typeface="+mn-cs"/>
              </a:rPr>
              <a:t>Rule 11UB</a:t>
            </a:r>
          </a:p>
        </p:txBody>
      </p:sp>
      <p:sp>
        <p:nvSpPr>
          <p:cNvPr id="21" name="Rounded Rectangle 53">
            <a:extLst>
              <a:ext uri="{FF2B5EF4-FFF2-40B4-BE49-F238E27FC236}">
                <a16:creationId xmlns:a16="http://schemas.microsoft.com/office/drawing/2014/main" id="{7BF3879C-7A2E-B0BE-E773-E5D607DA5D9C}"/>
              </a:ext>
            </a:extLst>
          </p:cNvPr>
          <p:cNvSpPr/>
          <p:nvPr/>
        </p:nvSpPr>
        <p:spPr bwMode="ltGray">
          <a:xfrm>
            <a:off x="4328421" y="1805138"/>
            <a:ext cx="3532878" cy="399804"/>
          </a:xfrm>
          <a:prstGeom prst="rect">
            <a:avLst/>
          </a:prstGeom>
          <a:solidFill>
            <a:srgbClr val="EB8C00"/>
          </a:solidFill>
          <a:ln w="12700" cap="sq"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a:ea typeface="+mn-ea"/>
                <a:cs typeface="+mn-cs"/>
              </a:rPr>
              <a:t>FMV of assets of I Co</a:t>
            </a:r>
          </a:p>
        </p:txBody>
      </p:sp>
      <p:cxnSp>
        <p:nvCxnSpPr>
          <p:cNvPr id="22" name="Elbow Connector 55">
            <a:extLst>
              <a:ext uri="{FF2B5EF4-FFF2-40B4-BE49-F238E27FC236}">
                <a16:creationId xmlns:a16="http://schemas.microsoft.com/office/drawing/2014/main" id="{0E246B48-C4CC-ECF6-0AF0-7062F993D365}"/>
              </a:ext>
            </a:extLst>
          </p:cNvPr>
          <p:cNvCxnSpPr>
            <a:cxnSpLocks/>
            <a:stCxn id="21" idx="2"/>
            <a:endCxn id="23" idx="0"/>
          </p:cNvCxnSpPr>
          <p:nvPr/>
        </p:nvCxnSpPr>
        <p:spPr>
          <a:xfrm rot="16200000" flipH="1">
            <a:off x="5820562" y="2479239"/>
            <a:ext cx="548597" cy="1"/>
          </a:xfrm>
          <a:prstGeom prst="bentConnector3">
            <a:avLst>
              <a:gd name="adj1" fmla="val 50000"/>
            </a:avLst>
          </a:prstGeom>
          <a:noFill/>
          <a:ln w="9525" cap="sq" cmpd="sng" algn="ctr">
            <a:solidFill>
              <a:srgbClr val="464646"/>
            </a:solidFill>
            <a:prstDash val="solid"/>
            <a:tailEnd type="triangle"/>
          </a:ln>
          <a:effectLst/>
        </p:spPr>
      </p:cxnSp>
      <p:sp>
        <p:nvSpPr>
          <p:cNvPr id="23" name="Rounded Rectangle 57">
            <a:extLst>
              <a:ext uri="{FF2B5EF4-FFF2-40B4-BE49-F238E27FC236}">
                <a16:creationId xmlns:a16="http://schemas.microsoft.com/office/drawing/2014/main" id="{8EC83EB3-9A8A-38B9-EB83-8E886E976510}"/>
              </a:ext>
            </a:extLst>
          </p:cNvPr>
          <p:cNvSpPr/>
          <p:nvPr/>
        </p:nvSpPr>
        <p:spPr bwMode="ltGray">
          <a:xfrm>
            <a:off x="4328421" y="2753539"/>
            <a:ext cx="3532879" cy="548640"/>
          </a:xfrm>
          <a:prstGeom prst="rect">
            <a:avLst/>
          </a:prstGeom>
          <a:solidFill>
            <a:srgbClr val="E0301E"/>
          </a:solidFill>
          <a:ln w="3175" cap="sq"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711200" eaLnBrk="1" fontAlgn="base"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Arial"/>
                <a:ea typeface="+mn-ea"/>
                <a:cs typeface="+mn-cs"/>
              </a:rPr>
              <a:t>Listed shares + </a:t>
            </a:r>
            <a:r>
              <a:rPr kumimoji="0" lang="en-US" sz="1400" b="0" i="0" u="none" strike="noStrike" kern="1200" cap="none" spc="0" normalizeH="0" baseline="0" noProof="0" dirty="0">
                <a:ln>
                  <a:noFill/>
                </a:ln>
                <a:solidFill>
                  <a:srgbClr val="FFFFFF"/>
                </a:solidFill>
                <a:effectLst/>
                <a:uLnTx/>
                <a:uFillTx/>
                <a:latin typeface="Arial"/>
                <a:ea typeface="+mn-ea"/>
                <a:cs typeface="+mn-cs"/>
              </a:rPr>
              <a:t>right of management or control</a:t>
            </a:r>
            <a:endParaRPr kumimoji="0" lang="en-US" sz="1400" b="0" i="0" u="none" strike="noStrike" kern="0" cap="none" spc="0" normalizeH="0" baseline="0" noProof="0" dirty="0">
              <a:ln>
                <a:noFill/>
              </a:ln>
              <a:solidFill>
                <a:srgbClr val="FFFFFF"/>
              </a:solidFill>
              <a:effectLst/>
              <a:uLnTx/>
              <a:uFillTx/>
              <a:latin typeface="Arial"/>
              <a:ea typeface="+mn-ea"/>
              <a:cs typeface="+mn-cs"/>
            </a:endParaRPr>
          </a:p>
        </p:txBody>
      </p:sp>
      <p:sp>
        <p:nvSpPr>
          <p:cNvPr id="24" name="Rounded Rectangle 58">
            <a:extLst>
              <a:ext uri="{FF2B5EF4-FFF2-40B4-BE49-F238E27FC236}">
                <a16:creationId xmlns:a16="http://schemas.microsoft.com/office/drawing/2014/main" id="{227700A1-6A0F-5575-AB22-2750BC6AB5C7}"/>
              </a:ext>
            </a:extLst>
          </p:cNvPr>
          <p:cNvSpPr/>
          <p:nvPr/>
        </p:nvSpPr>
        <p:spPr bwMode="ltGray">
          <a:xfrm>
            <a:off x="8217796" y="2753540"/>
            <a:ext cx="3529012" cy="548640"/>
          </a:xfrm>
          <a:prstGeom prst="rect">
            <a:avLst/>
          </a:prstGeom>
          <a:solidFill>
            <a:srgbClr val="E0301E"/>
          </a:solidFill>
          <a:ln w="3175" cap="sq"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711200" eaLnBrk="1" fontAlgn="base"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a:ln>
                  <a:noFill/>
                </a:ln>
                <a:solidFill>
                  <a:srgbClr val="FFFFFF"/>
                </a:solidFill>
                <a:effectLst/>
                <a:uLnTx/>
                <a:uFillTx/>
                <a:latin typeface="Arial"/>
                <a:ea typeface="+mn-ea"/>
                <a:cs typeface="+mn-cs"/>
              </a:rPr>
              <a:t>Unlisted shares</a:t>
            </a:r>
          </a:p>
        </p:txBody>
      </p:sp>
      <p:cxnSp>
        <p:nvCxnSpPr>
          <p:cNvPr id="25" name="Elbow Connector 64">
            <a:extLst>
              <a:ext uri="{FF2B5EF4-FFF2-40B4-BE49-F238E27FC236}">
                <a16:creationId xmlns:a16="http://schemas.microsoft.com/office/drawing/2014/main" id="{05CDF0ED-1E85-115B-FD7E-8CB4CFD68DE5}"/>
              </a:ext>
            </a:extLst>
          </p:cNvPr>
          <p:cNvCxnSpPr>
            <a:cxnSpLocks/>
            <a:stCxn id="21" idx="2"/>
            <a:endCxn id="24" idx="0"/>
          </p:cNvCxnSpPr>
          <p:nvPr/>
        </p:nvCxnSpPr>
        <p:spPr>
          <a:xfrm rot="16200000" flipH="1">
            <a:off x="7764282" y="535520"/>
            <a:ext cx="548598" cy="3887442"/>
          </a:xfrm>
          <a:prstGeom prst="bentConnector3">
            <a:avLst>
              <a:gd name="adj1" fmla="val 50000"/>
            </a:avLst>
          </a:prstGeom>
          <a:noFill/>
          <a:ln w="9525" cap="sq" cmpd="sng" algn="ctr">
            <a:solidFill>
              <a:srgbClr val="464646"/>
            </a:solidFill>
            <a:prstDash val="solid"/>
            <a:tailEnd type="triangle"/>
          </a:ln>
          <a:effectLst/>
        </p:spPr>
      </p:cxnSp>
      <p:graphicFrame>
        <p:nvGraphicFramePr>
          <p:cNvPr id="26" name="Table 25">
            <a:extLst>
              <a:ext uri="{FF2B5EF4-FFF2-40B4-BE49-F238E27FC236}">
                <a16:creationId xmlns:a16="http://schemas.microsoft.com/office/drawing/2014/main" id="{EB71CBD5-2A8B-56FB-0142-ED6B1316DBFC}"/>
              </a:ext>
            </a:extLst>
          </p:cNvPr>
          <p:cNvGraphicFramePr>
            <a:graphicFrameLocks noGrp="1"/>
          </p:cNvGraphicFramePr>
          <p:nvPr>
            <p:extLst>
              <p:ext uri="{D42A27DB-BD31-4B8C-83A1-F6EECF244321}">
                <p14:modId xmlns:p14="http://schemas.microsoft.com/office/powerpoint/2010/main" val="4280262273"/>
              </p:ext>
            </p:extLst>
          </p:nvPr>
        </p:nvGraphicFramePr>
        <p:xfrm>
          <a:off x="4323873" y="3302179"/>
          <a:ext cx="3537427" cy="1594114"/>
        </p:xfrm>
        <a:graphic>
          <a:graphicData uri="http://schemas.openxmlformats.org/drawingml/2006/table">
            <a:tbl>
              <a:tblPr firstRow="1" bandRow="1"/>
              <a:tblGrid>
                <a:gridCol w="2562191">
                  <a:extLst>
                    <a:ext uri="{9D8B030D-6E8A-4147-A177-3AD203B41FA5}">
                      <a16:colId xmlns:a16="http://schemas.microsoft.com/office/drawing/2014/main" val="582293822"/>
                    </a:ext>
                  </a:extLst>
                </a:gridCol>
                <a:gridCol w="975236">
                  <a:extLst>
                    <a:ext uri="{9D8B030D-6E8A-4147-A177-3AD203B41FA5}">
                      <a16:colId xmlns:a16="http://schemas.microsoft.com/office/drawing/2014/main" val="943561224"/>
                    </a:ext>
                  </a:extLst>
                </a:gridCol>
              </a:tblGrid>
              <a:tr h="655644">
                <a:tc>
                  <a:txBody>
                    <a:bodyPr/>
                    <a:lstStyle>
                      <a:lvl1pPr marL="0" marR="0" indent="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9pPr>
                    </a:lstStyle>
                    <a:p>
                      <a:r>
                        <a:rPr lang="en-US" sz="1400" b="0" i="0" dirty="0">
                          <a:latin typeface="+mn-lt"/>
                        </a:rPr>
                        <a:t>Market Cap based on observable price</a:t>
                      </a: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marR="0" indent="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9pPr>
                    </a:lstStyle>
                    <a:p>
                      <a:pPr algn="ctr"/>
                      <a:r>
                        <a:rPr lang="en-US" sz="1400" b="1" i="0" dirty="0">
                          <a:latin typeface="+mn-lt"/>
                        </a:rPr>
                        <a:t>A</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041881982"/>
                  </a:ext>
                </a:extLst>
              </a:tr>
              <a:tr h="469235">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r>
                        <a:rPr lang="en-US" sz="1400" b="0" i="0">
                          <a:latin typeface="+mn-lt"/>
                        </a:rPr>
                        <a:t>Add: Book value of liabilities</a:t>
                      </a: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EDEDE"/>
                    </a:solidFill>
                  </a:tcPr>
                </a:tc>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pPr algn="ctr"/>
                      <a:r>
                        <a:rPr lang="en-US" sz="1400" b="1" i="0" dirty="0">
                          <a:latin typeface="+mn-lt"/>
                        </a:rPr>
                        <a:t>B</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003546655"/>
                  </a:ext>
                </a:extLst>
              </a:tr>
              <a:tr h="469235">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r>
                        <a:rPr lang="en-US" sz="1400" b="0" i="0">
                          <a:latin typeface="+mn-lt"/>
                        </a:rPr>
                        <a:t>FMV</a:t>
                      </a: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pPr algn="ctr"/>
                      <a:r>
                        <a:rPr lang="en-US" sz="1400" b="1" i="0" dirty="0">
                          <a:latin typeface="+mn-lt"/>
                        </a:rPr>
                        <a:t>A + B</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621617098"/>
                  </a:ext>
                </a:extLst>
              </a:tr>
            </a:tbl>
          </a:graphicData>
        </a:graphic>
      </p:graphicFrame>
      <p:graphicFrame>
        <p:nvGraphicFramePr>
          <p:cNvPr id="27" name="Table 26">
            <a:extLst>
              <a:ext uri="{FF2B5EF4-FFF2-40B4-BE49-F238E27FC236}">
                <a16:creationId xmlns:a16="http://schemas.microsoft.com/office/drawing/2014/main" id="{CB7E272F-FB16-5944-9B3A-D9ECC549FCC3}"/>
              </a:ext>
            </a:extLst>
          </p:cNvPr>
          <p:cNvGraphicFramePr>
            <a:graphicFrameLocks noGrp="1"/>
          </p:cNvGraphicFramePr>
          <p:nvPr>
            <p:extLst>
              <p:ext uri="{D42A27DB-BD31-4B8C-83A1-F6EECF244321}">
                <p14:modId xmlns:p14="http://schemas.microsoft.com/office/powerpoint/2010/main" val="3452102366"/>
              </p:ext>
            </p:extLst>
          </p:nvPr>
        </p:nvGraphicFramePr>
        <p:xfrm>
          <a:off x="8218487" y="3302180"/>
          <a:ext cx="3528281" cy="1594116"/>
        </p:xfrm>
        <a:graphic>
          <a:graphicData uri="http://schemas.openxmlformats.org/drawingml/2006/table">
            <a:tbl>
              <a:tblPr firstRow="1" bandRow="1"/>
              <a:tblGrid>
                <a:gridCol w="2773305">
                  <a:extLst>
                    <a:ext uri="{9D8B030D-6E8A-4147-A177-3AD203B41FA5}">
                      <a16:colId xmlns:a16="http://schemas.microsoft.com/office/drawing/2014/main" val="582293822"/>
                    </a:ext>
                  </a:extLst>
                </a:gridCol>
                <a:gridCol w="754976">
                  <a:extLst>
                    <a:ext uri="{9D8B030D-6E8A-4147-A177-3AD203B41FA5}">
                      <a16:colId xmlns:a16="http://schemas.microsoft.com/office/drawing/2014/main" val="943561224"/>
                    </a:ext>
                  </a:extLst>
                </a:gridCol>
              </a:tblGrid>
              <a:tr h="587003">
                <a:tc>
                  <a:txBody>
                    <a:bodyPr/>
                    <a:lstStyle>
                      <a:lvl1pPr marL="0" marR="0" indent="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9pPr>
                    </a:lstStyle>
                    <a:p>
                      <a:r>
                        <a:rPr lang="en-US" sz="1400" b="0" i="0">
                          <a:latin typeface="+mn-lt"/>
                        </a:rPr>
                        <a:t>FMV</a:t>
                      </a:r>
                      <a:r>
                        <a:rPr lang="en-US" sz="1400" b="0" i="0" baseline="0">
                          <a:latin typeface="+mn-lt"/>
                        </a:rPr>
                        <a:t> as per internationally accepted valuation method</a:t>
                      </a: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marR="0" indent="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1" i="0" u="none" strike="noStrike" cap="none" spc="0" baseline="0">
                          <a:solidFill>
                            <a:schemeClr val="tx1"/>
                          </a:solidFill>
                          <a:uFillTx/>
                          <a:latin typeface="Arial"/>
                          <a:sym typeface="Arial"/>
                        </a:defRPr>
                      </a:lvl9pPr>
                    </a:lstStyle>
                    <a:p>
                      <a:pPr algn="ctr"/>
                      <a:r>
                        <a:rPr lang="en-US" sz="1400" b="1" i="0" dirty="0">
                          <a:latin typeface="+mn-lt"/>
                        </a:rPr>
                        <a:t>A</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041881982"/>
                  </a:ext>
                </a:extLst>
              </a:tr>
              <a:tr h="587003">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r>
                        <a:rPr lang="en-US" sz="1400" b="0" i="0" dirty="0">
                          <a:latin typeface="+mn-lt"/>
                        </a:rPr>
                        <a:t>Add: Book value of liabilities, if any</a:t>
                      </a:r>
                      <a:r>
                        <a:rPr lang="en-US" sz="1400" b="0" i="0" baseline="0" dirty="0">
                          <a:latin typeface="+mn-lt"/>
                        </a:rPr>
                        <a:t> considered above</a:t>
                      </a:r>
                      <a:endParaRPr lang="en-US" sz="1400" b="0" i="0" dirty="0">
                        <a:latin typeface="+mn-lt"/>
                      </a:endParaRP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EDEDE">
                        <a:alpha val="20000"/>
                      </a:srgbClr>
                    </a:solidFill>
                  </a:tcPr>
                </a:tc>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pPr algn="ctr"/>
                      <a:r>
                        <a:rPr lang="en-US" sz="1400" b="1" i="0">
                          <a:latin typeface="+mn-lt"/>
                        </a:rPr>
                        <a:t>B</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EDEDE">
                        <a:alpha val="20000"/>
                      </a:srgbClr>
                    </a:solidFill>
                  </a:tcPr>
                </a:tc>
                <a:extLst>
                  <a:ext uri="{0D108BD9-81ED-4DB2-BD59-A6C34878D82A}">
                    <a16:rowId xmlns:a16="http://schemas.microsoft.com/office/drawing/2014/main" val="3003546655"/>
                  </a:ext>
                </a:extLst>
              </a:tr>
              <a:tr h="420110">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r>
                        <a:rPr lang="en-US" sz="1400" b="0" i="0">
                          <a:latin typeface="+mn-lt"/>
                        </a:rPr>
                        <a:t>FMV</a:t>
                      </a:r>
                    </a:p>
                  </a:txBody>
                  <a:tcP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marR="0" indent="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1pPr>
                      <a:lvl2pPr marL="0" marR="0" indent="457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2pPr>
                      <a:lvl3pPr marL="0" marR="0" indent="914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3pPr>
                      <a:lvl4pPr marL="0" marR="0" indent="1371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4pPr>
                      <a:lvl5pPr marL="0" marR="0" indent="18288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5pPr>
                      <a:lvl6pPr marL="0" marR="0" indent="22860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6pPr>
                      <a:lvl7pPr marL="0" marR="0" indent="27432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7pPr>
                      <a:lvl8pPr marL="0" marR="0" indent="32004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8pPr>
                      <a:lvl9pPr marL="0" marR="0" indent="3657600" algn="r"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Arial"/>
                          <a:sym typeface="Arial"/>
                        </a:defRPr>
                      </a:lvl9pPr>
                    </a:lstStyle>
                    <a:p>
                      <a:pPr algn="ctr"/>
                      <a:r>
                        <a:rPr lang="en-US" sz="1400" b="1" i="0" dirty="0">
                          <a:latin typeface="+mn-lt"/>
                        </a:rPr>
                        <a:t>A + B</a:t>
                      </a:r>
                    </a:p>
                  </a:txBody>
                  <a:tcPr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621617098"/>
                  </a:ext>
                </a:extLst>
              </a:tr>
            </a:tbl>
          </a:graphicData>
        </a:graphic>
      </p:graphicFrame>
      <p:sp>
        <p:nvSpPr>
          <p:cNvPr id="28" name="Rounded Rectangle 99">
            <a:extLst>
              <a:ext uri="{FF2B5EF4-FFF2-40B4-BE49-F238E27FC236}">
                <a16:creationId xmlns:a16="http://schemas.microsoft.com/office/drawing/2014/main" id="{35D9BB5B-789F-38DC-C214-528720AD4CA5}"/>
              </a:ext>
            </a:extLst>
          </p:cNvPr>
          <p:cNvSpPr/>
          <p:nvPr/>
        </p:nvSpPr>
        <p:spPr bwMode="ltGray">
          <a:xfrm>
            <a:off x="442913" y="2753539"/>
            <a:ext cx="3529012" cy="548640"/>
          </a:xfrm>
          <a:prstGeom prst="rect">
            <a:avLst/>
          </a:prstGeom>
          <a:solidFill>
            <a:srgbClr val="E0301E"/>
          </a:solidFill>
          <a:ln w="3175" cap="sq"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711200" eaLnBrk="1" fontAlgn="base"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a:ln>
                  <a:noFill/>
                </a:ln>
                <a:solidFill>
                  <a:srgbClr val="FFFFFF"/>
                </a:solidFill>
                <a:effectLst/>
                <a:uLnTx/>
                <a:uFillTx/>
                <a:latin typeface="Arial"/>
                <a:ea typeface="+mn-ea"/>
                <a:cs typeface="+mn-cs"/>
              </a:rPr>
              <a:t>Listed shares</a:t>
            </a:r>
          </a:p>
        </p:txBody>
      </p:sp>
      <p:cxnSp>
        <p:nvCxnSpPr>
          <p:cNvPr id="29" name="Elbow Connector 101">
            <a:extLst>
              <a:ext uri="{FF2B5EF4-FFF2-40B4-BE49-F238E27FC236}">
                <a16:creationId xmlns:a16="http://schemas.microsoft.com/office/drawing/2014/main" id="{AAD1D247-87FB-9AA2-8A67-2381B12047AD}"/>
              </a:ext>
            </a:extLst>
          </p:cNvPr>
          <p:cNvCxnSpPr>
            <a:cxnSpLocks/>
            <a:stCxn id="21" idx="2"/>
            <a:endCxn id="28" idx="0"/>
          </p:cNvCxnSpPr>
          <p:nvPr/>
        </p:nvCxnSpPr>
        <p:spPr>
          <a:xfrm rot="5400000">
            <a:off x="3876842" y="535520"/>
            <a:ext cx="548597" cy="3887441"/>
          </a:xfrm>
          <a:prstGeom prst="bentConnector3">
            <a:avLst>
              <a:gd name="adj1" fmla="val 50000"/>
            </a:avLst>
          </a:prstGeom>
          <a:noFill/>
          <a:ln w="9525" cap="sq" cmpd="sng" algn="ctr">
            <a:solidFill>
              <a:srgbClr val="464646"/>
            </a:solidFill>
            <a:prstDash val="solid"/>
            <a:tailEnd type="triangle"/>
          </a:ln>
          <a:effectLst/>
        </p:spPr>
      </p:cxnSp>
      <p:sp>
        <p:nvSpPr>
          <p:cNvPr id="30" name="Rectangle 29">
            <a:extLst>
              <a:ext uri="{FF2B5EF4-FFF2-40B4-BE49-F238E27FC236}">
                <a16:creationId xmlns:a16="http://schemas.microsoft.com/office/drawing/2014/main" id="{A2FDED04-5108-F03D-CE7B-A4E8A2DD03D5}"/>
              </a:ext>
            </a:extLst>
          </p:cNvPr>
          <p:cNvSpPr/>
          <p:nvPr/>
        </p:nvSpPr>
        <p:spPr bwMode="ltGray">
          <a:xfrm>
            <a:off x="442913" y="3302181"/>
            <a:ext cx="3529012" cy="1594112"/>
          </a:xfrm>
          <a:prstGeom prst="rect">
            <a:avLst/>
          </a:prstGeom>
          <a:solidFill>
            <a:srgbClr val="FFFFFF">
              <a:lumMod val="95000"/>
            </a:srgbClr>
          </a:solidFill>
          <a:ln w="19050" cap="sq"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Observable price on the stock exchange</a:t>
            </a:r>
          </a:p>
        </p:txBody>
      </p:sp>
    </p:spTree>
    <p:extLst>
      <p:ext uri="{BB962C8B-B14F-4D97-AF65-F5344CB8AC3E}">
        <p14:creationId xmlns:p14="http://schemas.microsoft.com/office/powerpoint/2010/main" val="140426913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dirty="0">
                <a:solidFill>
                  <a:srgbClr val="C00000"/>
                </a:solidFill>
                <a:latin typeface="arial" panose="020B0604020202020204" pitchFamily="34" charset="0"/>
              </a:rPr>
              <a:t>Transfer Pricing</a:t>
            </a:r>
            <a:endParaRPr lang="en-US" dirty="0">
              <a:solidFill>
                <a:srgbClr val="C00000"/>
              </a:solidFill>
            </a:endParaRPr>
          </a:p>
        </p:txBody>
      </p:sp>
      <p:sp>
        <p:nvSpPr>
          <p:cNvPr id="52" name="TextBox 5"/>
          <p:cNvSpPr txBox="1"/>
          <p:nvPr/>
        </p:nvSpPr>
        <p:spPr>
          <a:xfrm>
            <a:off x="442911" y="1419411"/>
            <a:ext cx="11306178"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3609" indent="-303609">
              <a:spcBef>
                <a:spcPts val="600"/>
              </a:spcBef>
              <a:buSzPct val="100000"/>
              <a:buFont typeface="Arial"/>
              <a:buChar char="•"/>
              <a:defRPr sz="1600"/>
            </a:pPr>
            <a:endParaRPr dirty="0"/>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15</a:t>
            </a:fld>
            <a:endParaRPr lang="en-IN"/>
          </a:p>
        </p:txBody>
      </p:sp>
      <p:sp>
        <p:nvSpPr>
          <p:cNvPr id="5" name="TextBox 5">
            <a:extLst>
              <a:ext uri="{FF2B5EF4-FFF2-40B4-BE49-F238E27FC236}">
                <a16:creationId xmlns:a16="http://schemas.microsoft.com/office/drawing/2014/main" id="{1C1A915C-8BDA-E035-358D-2B97E9AEDC50}"/>
              </a:ext>
            </a:extLst>
          </p:cNvPr>
          <p:cNvSpPr txBox="1"/>
          <p:nvPr/>
        </p:nvSpPr>
        <p:spPr>
          <a:xfrm>
            <a:off x="442911" y="1419411"/>
            <a:ext cx="11306178" cy="2200602"/>
          </a:xfrm>
          <a:prstGeom prst="rect">
            <a:avLst/>
          </a:prstGeom>
          <a:solidFill>
            <a:schemeClr val="tx2">
              <a:lumMod val="20000"/>
              <a:lumOff val="8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spcBef>
                <a:spcPts val="600"/>
              </a:spcBef>
              <a:buSzPct val="100000"/>
              <a:defRPr sz="1600"/>
            </a:pPr>
            <a:endParaRPr lang="en-US" sz="1700" dirty="0">
              <a:solidFill>
                <a:schemeClr val="tx1"/>
              </a:solidFill>
            </a:endParaRPr>
          </a:p>
          <a:p>
            <a:pPr marL="303609" indent="-303609">
              <a:spcBef>
                <a:spcPts val="600"/>
              </a:spcBef>
              <a:buSzPct val="100000"/>
              <a:buFont typeface="Arial"/>
              <a:buChar char="•"/>
              <a:defRPr sz="1600"/>
            </a:pPr>
            <a:r>
              <a:rPr lang="en-US" sz="1600" dirty="0">
                <a:solidFill>
                  <a:schemeClr val="tx1"/>
                </a:solidFill>
              </a:rPr>
              <a:t>In case of transaction with non-resident related party, transfer pricing rules are also applicable</a:t>
            </a:r>
          </a:p>
          <a:p>
            <a:pPr marL="303609" indent="-303609">
              <a:spcBef>
                <a:spcPts val="600"/>
              </a:spcBef>
              <a:buSzPct val="100000"/>
              <a:buFont typeface="Arial"/>
              <a:buChar char="•"/>
              <a:defRPr sz="1600"/>
            </a:pPr>
            <a:endParaRPr lang="en-US" sz="1600" dirty="0">
              <a:solidFill>
                <a:schemeClr val="tx1"/>
              </a:solidFill>
            </a:endParaRPr>
          </a:p>
          <a:p>
            <a:pPr marL="303609" indent="-303609">
              <a:spcBef>
                <a:spcPts val="600"/>
              </a:spcBef>
              <a:buSzPct val="100000"/>
              <a:buFont typeface="Arial"/>
              <a:buChar char="•"/>
              <a:defRPr sz="1600"/>
            </a:pPr>
            <a:r>
              <a:rPr lang="en-US" sz="1600" dirty="0">
                <a:solidFill>
                  <a:schemeClr val="tx1"/>
                </a:solidFill>
              </a:rPr>
              <a:t>Such transaction needs to be at carried out at arm’s length value </a:t>
            </a:r>
            <a:r>
              <a:rPr lang="en-US" sz="1600" dirty="0" err="1">
                <a:solidFill>
                  <a:schemeClr val="tx1"/>
                </a:solidFill>
              </a:rPr>
              <a:t>ie</a:t>
            </a:r>
            <a:r>
              <a:rPr lang="en-US" sz="1600" dirty="0">
                <a:solidFill>
                  <a:schemeClr val="tx1"/>
                </a:solidFill>
              </a:rPr>
              <a:t> FMV</a:t>
            </a:r>
          </a:p>
          <a:p>
            <a:pPr marL="303609" indent="-303609">
              <a:spcBef>
                <a:spcPts val="600"/>
              </a:spcBef>
              <a:buSzPct val="100000"/>
              <a:buFont typeface="Arial"/>
              <a:buChar char="•"/>
              <a:defRPr sz="1600"/>
            </a:pPr>
            <a:endParaRPr lang="en-US" sz="1600" dirty="0">
              <a:solidFill>
                <a:schemeClr val="tx1"/>
              </a:solidFill>
            </a:endParaRPr>
          </a:p>
          <a:p>
            <a:pPr marL="303609" indent="-303609">
              <a:spcBef>
                <a:spcPts val="600"/>
              </a:spcBef>
              <a:buSzPct val="100000"/>
              <a:buFont typeface="Arial"/>
              <a:buChar char="•"/>
              <a:defRPr sz="1600"/>
            </a:pPr>
            <a:r>
              <a:rPr lang="en-US" sz="1600" dirty="0">
                <a:solidFill>
                  <a:schemeClr val="tx1"/>
                </a:solidFill>
              </a:rPr>
              <a:t>How to determine FMV?</a:t>
            </a:r>
          </a:p>
          <a:p>
            <a:pPr marL="303609" indent="-303609">
              <a:spcBef>
                <a:spcPts val="600"/>
              </a:spcBef>
              <a:buSzPct val="100000"/>
              <a:buFont typeface="Arial"/>
              <a:buChar char="•"/>
              <a:defRPr sz="1600"/>
            </a:pPr>
            <a:endParaRPr lang="en-US" sz="1600" dirty="0">
              <a:solidFill>
                <a:schemeClr val="tx1"/>
              </a:solidFill>
            </a:endParaRPr>
          </a:p>
        </p:txBody>
      </p:sp>
    </p:spTree>
    <p:extLst>
      <p:ext uri="{BB962C8B-B14F-4D97-AF65-F5344CB8AC3E}">
        <p14:creationId xmlns:p14="http://schemas.microsoft.com/office/powerpoint/2010/main" val="284251330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dirty="0">
                <a:solidFill>
                  <a:srgbClr val="C00000"/>
                </a:solidFill>
                <a:latin typeface="arial" panose="020B0604020202020204" pitchFamily="34" charset="0"/>
              </a:rPr>
              <a:t>Interplay of valuation requirement under Income Tax Act, Company Law and FEMA</a:t>
            </a:r>
          </a:p>
        </p:txBody>
      </p:sp>
      <p:sp>
        <p:nvSpPr>
          <p:cNvPr id="52" name="TextBox 5"/>
          <p:cNvSpPr txBox="1"/>
          <p:nvPr/>
        </p:nvSpPr>
        <p:spPr>
          <a:xfrm>
            <a:off x="442911" y="1419411"/>
            <a:ext cx="11306178"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303609" indent="-303609">
              <a:spcBef>
                <a:spcPts val="600"/>
              </a:spcBef>
              <a:buSzPct val="100000"/>
              <a:buFont typeface="Arial"/>
              <a:buChar char="•"/>
              <a:defRPr sz="1600"/>
            </a:pPr>
            <a:endParaRPr dirty="0"/>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16</a:t>
            </a:fld>
            <a:endParaRPr lang="en-IN"/>
          </a:p>
        </p:txBody>
      </p:sp>
      <p:sp>
        <p:nvSpPr>
          <p:cNvPr id="5" name="TextBox 5">
            <a:extLst>
              <a:ext uri="{FF2B5EF4-FFF2-40B4-BE49-F238E27FC236}">
                <a16:creationId xmlns:a16="http://schemas.microsoft.com/office/drawing/2014/main" id="{09556997-1F3A-6619-BF7E-6B2C5EE2CC66}"/>
              </a:ext>
            </a:extLst>
          </p:cNvPr>
          <p:cNvSpPr txBox="1"/>
          <p:nvPr/>
        </p:nvSpPr>
        <p:spPr>
          <a:xfrm>
            <a:off x="442911" y="1419411"/>
            <a:ext cx="11306178" cy="2200602"/>
          </a:xfrm>
          <a:prstGeom prst="rect">
            <a:avLst/>
          </a:prstGeom>
          <a:solidFill>
            <a:schemeClr val="tx2">
              <a:lumMod val="20000"/>
              <a:lumOff val="8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spcBef>
                <a:spcPts val="600"/>
              </a:spcBef>
              <a:buSzPct val="100000"/>
              <a:defRPr sz="1600"/>
            </a:pPr>
            <a:endParaRPr lang="en-US" sz="1700" dirty="0">
              <a:solidFill>
                <a:schemeClr val="tx1"/>
              </a:solidFill>
            </a:endParaRPr>
          </a:p>
          <a:p>
            <a:pPr marL="303609" indent="-303609">
              <a:spcBef>
                <a:spcPts val="600"/>
              </a:spcBef>
              <a:buSzPct val="100000"/>
              <a:buFont typeface="Arial"/>
              <a:buChar char="•"/>
              <a:defRPr sz="1600"/>
            </a:pPr>
            <a:r>
              <a:rPr lang="en-US" dirty="0"/>
              <a:t>Valuation for Company Law and FEMA is determined in accordance with internationally accepted methodologies</a:t>
            </a:r>
          </a:p>
          <a:p>
            <a:pPr marL="303609" indent="-303609">
              <a:spcBef>
                <a:spcPts val="600"/>
              </a:spcBef>
              <a:buSzPct val="100000"/>
              <a:buFont typeface="Arial"/>
              <a:buChar char="•"/>
              <a:defRPr sz="1600"/>
            </a:pPr>
            <a:endParaRPr lang="en-US" dirty="0"/>
          </a:p>
          <a:p>
            <a:pPr marL="303609" indent="-303609">
              <a:spcBef>
                <a:spcPts val="600"/>
              </a:spcBef>
              <a:buSzPct val="100000"/>
              <a:buFont typeface="Arial"/>
              <a:buChar char="•"/>
              <a:defRPr sz="1600"/>
            </a:pPr>
            <a:r>
              <a:rPr lang="en-US" dirty="0"/>
              <a:t>Valuation for Income Tax is prescribed as per Rules</a:t>
            </a:r>
          </a:p>
          <a:p>
            <a:pPr marL="303609" indent="-303609">
              <a:spcBef>
                <a:spcPts val="600"/>
              </a:spcBef>
              <a:buSzPct val="100000"/>
              <a:buFont typeface="Arial"/>
              <a:buChar char="•"/>
              <a:defRPr sz="1600"/>
            </a:pPr>
            <a:endParaRPr lang="en-US" dirty="0"/>
          </a:p>
          <a:p>
            <a:pPr marL="303609" indent="-303609">
              <a:spcBef>
                <a:spcPts val="600"/>
              </a:spcBef>
              <a:buSzPct val="100000"/>
              <a:buFont typeface="Arial"/>
              <a:buChar char="•"/>
              <a:defRPr sz="1600"/>
            </a:pPr>
            <a:r>
              <a:rPr lang="en-US" dirty="0"/>
              <a:t>Transaction to be done at a FMV which meets the requirement of Income Tax Act, Company Law and FEMA</a:t>
            </a:r>
          </a:p>
          <a:p>
            <a:pPr marL="303609" indent="-303609">
              <a:spcBef>
                <a:spcPts val="600"/>
              </a:spcBef>
              <a:buSzPct val="100000"/>
              <a:buFont typeface="Arial"/>
              <a:buChar char="•"/>
              <a:defRPr sz="1600"/>
            </a:pPr>
            <a:endParaRPr lang="en-US" dirty="0"/>
          </a:p>
        </p:txBody>
      </p:sp>
    </p:spTree>
    <p:extLst>
      <p:ext uri="{BB962C8B-B14F-4D97-AF65-F5344CB8AC3E}">
        <p14:creationId xmlns:p14="http://schemas.microsoft.com/office/powerpoint/2010/main" val="48325747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grpSp>
        <p:nvGrpSpPr>
          <p:cNvPr id="483" name="Rectangle 10"/>
          <p:cNvGrpSpPr/>
          <p:nvPr/>
        </p:nvGrpSpPr>
        <p:grpSpPr>
          <a:xfrm>
            <a:off x="-16578" y="2042411"/>
            <a:ext cx="13340692" cy="1835193"/>
            <a:chOff x="-1" y="-1"/>
            <a:chExt cx="20324733" cy="1835192"/>
          </a:xfrm>
        </p:grpSpPr>
        <p:sp>
          <p:nvSpPr>
            <p:cNvPr id="481" name="Rectangle"/>
            <p:cNvSpPr/>
            <p:nvPr/>
          </p:nvSpPr>
          <p:spPr>
            <a:xfrm>
              <a:off x="-1" y="-1"/>
              <a:ext cx="18575998" cy="1835192"/>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482" name="Questions?"/>
            <p:cNvSpPr txBox="1"/>
            <p:nvPr/>
          </p:nvSpPr>
          <p:spPr>
            <a:xfrm>
              <a:off x="76465" y="459295"/>
              <a:ext cx="20248267" cy="9166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4000" b="1">
                  <a:solidFill>
                    <a:srgbClr val="FFFFFF"/>
                  </a:solidFill>
                </a:defRPr>
              </a:lvl1pPr>
            </a:lstStyle>
            <a:p>
              <a:r>
                <a:rPr dirty="0"/>
                <a:t>Questions?</a:t>
              </a:r>
            </a:p>
          </p:txBody>
        </p:sp>
      </p:grpSp>
      <p:sp>
        <p:nvSpPr>
          <p:cNvPr id="4" name="Slide Number Placeholder 3">
            <a:extLst>
              <a:ext uri="{FF2B5EF4-FFF2-40B4-BE49-F238E27FC236}">
                <a16:creationId xmlns:a16="http://schemas.microsoft.com/office/drawing/2014/main" id="{51B5B14B-479E-1CDA-F704-DC95B05D4177}"/>
              </a:ext>
            </a:extLst>
          </p:cNvPr>
          <p:cNvSpPr>
            <a:spLocks noGrp="1"/>
          </p:cNvSpPr>
          <p:nvPr>
            <p:ph type="sldNum" sz="quarter" idx="2"/>
          </p:nvPr>
        </p:nvSpPr>
        <p:spPr>
          <a:xfrm>
            <a:off x="6052761" y="6521679"/>
            <a:ext cx="99386" cy="107722"/>
          </a:xfrm>
        </p:spPr>
        <p:txBody>
          <a:bodyPr/>
          <a:lstStyle/>
          <a:p>
            <a:fld id="{86CB4B4D-7CA3-9044-876B-883B54F8677D}" type="slidenum">
              <a:rPr lang="en-IN" smtClean="0">
                <a:solidFill>
                  <a:schemeClr val="tx1"/>
                </a:solidFill>
              </a:rPr>
              <a:t>17</a:t>
            </a:fld>
            <a:endParaRPr lang="en-IN">
              <a:solidFill>
                <a:schemeClr val="tx1"/>
              </a:solidFill>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86" name="Title 1"/>
          <p:cNvSpPr txBox="1">
            <a:spLocks noGrp="1"/>
          </p:cNvSpPr>
          <p:nvPr>
            <p:ph type="title"/>
          </p:nvPr>
        </p:nvSpPr>
        <p:spPr>
          <a:xfrm>
            <a:off x="988829" y="2030819"/>
            <a:ext cx="7602498" cy="2881011"/>
          </a:xfrm>
          <a:prstGeom prst="rect">
            <a:avLst/>
          </a:prstGeom>
        </p:spPr>
        <p:txBody>
          <a:bodyPr anchor="ctr">
            <a:normAutofit fontScale="90000"/>
          </a:bodyPr>
          <a:lstStyle>
            <a:lvl1pPr algn="ctr">
              <a:defRPr sz="90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dirty="0"/>
              <a:t>Thank you</a:t>
            </a:r>
            <a:br>
              <a:rPr lang="en-IN" dirty="0"/>
            </a:br>
            <a:r>
              <a:rPr kumimoji="0" lang="en-IN" sz="1800" b="1" i="0" u="none" strike="noStrike" kern="1200" cap="none" spc="0" normalizeH="0" baseline="0" noProof="0" dirty="0">
                <a:ln>
                  <a:noFill/>
                </a:ln>
                <a:solidFill>
                  <a:prstClr val="white"/>
                </a:solidFill>
                <a:effectLst/>
                <a:uLnTx/>
                <a:uFillTx/>
                <a:latin typeface="Arial" charset="0"/>
                <a:ea typeface="Arial" charset="0"/>
                <a:cs typeface="Arial" charset="0"/>
              </a:rPr>
              <a:t> </a:t>
            </a:r>
            <a:br>
              <a:rPr kumimoji="0" lang="en-IN" sz="1800" b="1" i="0" u="none" strike="noStrike" kern="1200" cap="none" spc="0" normalizeH="0" baseline="0" noProof="0" dirty="0">
                <a:ln>
                  <a:noFill/>
                </a:ln>
                <a:solidFill>
                  <a:prstClr val="white"/>
                </a:solidFill>
                <a:effectLst/>
                <a:uLnTx/>
                <a:uFillTx/>
                <a:latin typeface="Arial" charset="0"/>
                <a:ea typeface="Arial" charset="0"/>
                <a:cs typeface="Arial" charset="0"/>
              </a:rPr>
            </a:br>
            <a:r>
              <a:rPr kumimoji="0" lang="en-IN" sz="2200" b="1" i="0" u="none" strike="noStrike" kern="1200" cap="none" spc="0" normalizeH="0" baseline="0" noProof="0" dirty="0">
                <a:ln>
                  <a:noFill/>
                </a:ln>
                <a:solidFill>
                  <a:prstClr val="white"/>
                </a:solidFill>
                <a:effectLst/>
                <a:uLnTx/>
                <a:uFillTx/>
                <a:latin typeface="Arial" charset="0"/>
                <a:ea typeface="Arial" charset="0"/>
                <a:cs typeface="Arial" charset="0"/>
              </a:rPr>
              <a:t>Ruchi Jain</a:t>
            </a:r>
            <a:br>
              <a:rPr kumimoji="0" lang="en-IN" sz="2200" b="1" i="0" u="none" strike="noStrike" kern="1200" cap="none" spc="0" normalizeH="0" baseline="0" noProof="0" dirty="0">
                <a:ln>
                  <a:noFill/>
                </a:ln>
                <a:solidFill>
                  <a:prstClr val="white"/>
                </a:solidFill>
                <a:effectLst/>
                <a:uLnTx/>
                <a:uFillTx/>
                <a:latin typeface="Arial" charset="0"/>
                <a:ea typeface="Arial" charset="0"/>
                <a:cs typeface="Arial" charset="0"/>
              </a:rPr>
            </a:br>
            <a:r>
              <a:rPr kumimoji="0" lang="en-IN" sz="2200" b="1" i="0" u="none" strike="noStrike" kern="1200" cap="none" spc="0" normalizeH="0" baseline="0" noProof="0" dirty="0">
                <a:ln>
                  <a:noFill/>
                </a:ln>
                <a:solidFill>
                  <a:prstClr val="white"/>
                </a:solidFill>
                <a:effectLst/>
                <a:uLnTx/>
                <a:uFillTx/>
                <a:latin typeface="Arial" charset="0"/>
                <a:ea typeface="Arial" charset="0"/>
                <a:cs typeface="Arial" charset="0"/>
              </a:rPr>
              <a:t> </a:t>
            </a:r>
            <a:br>
              <a:rPr kumimoji="0" lang="en-IN" sz="2200" b="1" i="0" u="none" strike="noStrike" kern="1200" cap="none" spc="0" normalizeH="0" baseline="0" noProof="0" dirty="0">
                <a:ln>
                  <a:noFill/>
                </a:ln>
                <a:solidFill>
                  <a:prstClr val="white"/>
                </a:solidFill>
                <a:effectLst/>
                <a:uLnTx/>
                <a:uFillTx/>
                <a:latin typeface="Arial" charset="0"/>
                <a:ea typeface="Arial" charset="0"/>
                <a:cs typeface="Arial" charset="0"/>
              </a:rPr>
            </a:br>
            <a:r>
              <a:rPr kumimoji="0" lang="en-IN" sz="2200" b="1" i="0" u="none" strike="noStrike" kern="1200" cap="none" spc="0" normalizeH="0" baseline="0" noProof="0" dirty="0">
                <a:ln>
                  <a:noFill/>
                </a:ln>
                <a:solidFill>
                  <a:prstClr val="white"/>
                </a:solidFill>
                <a:effectLst/>
                <a:uLnTx/>
                <a:uFillTx/>
                <a:latin typeface="Arial" charset="0"/>
                <a:ea typeface="Arial" charset="0"/>
                <a:cs typeface="Arial" charset="0"/>
              </a:rPr>
              <a:t> E: ruchi@navmeeadvisors.com</a:t>
            </a:r>
            <a:br>
              <a:rPr kumimoji="0" lang="en-IN" sz="1800" b="1" i="0" u="none" strike="noStrike" kern="1200" cap="none" spc="0" normalizeH="0" baseline="0" noProof="0" dirty="0">
                <a:ln>
                  <a:noFill/>
                </a:ln>
                <a:solidFill>
                  <a:prstClr val="white"/>
                </a:solidFill>
                <a:effectLst/>
                <a:uLnTx/>
                <a:uFillTx/>
                <a:latin typeface="Arial" charset="0"/>
                <a:ea typeface="Arial" charset="0"/>
                <a:cs typeface="Arial" charset="0"/>
              </a:rPr>
            </a:br>
            <a:endParaRPr lang="en-IN" dirty="0"/>
          </a:p>
        </p:txBody>
      </p:sp>
      <p:sp>
        <p:nvSpPr>
          <p:cNvPr id="4" name="Slide Number Placeholder 3">
            <a:extLst>
              <a:ext uri="{FF2B5EF4-FFF2-40B4-BE49-F238E27FC236}">
                <a16:creationId xmlns:a16="http://schemas.microsoft.com/office/drawing/2014/main" id="{06481E5D-AE9E-A353-ED95-9817C795A8E9}"/>
              </a:ext>
            </a:extLst>
          </p:cNvPr>
          <p:cNvSpPr>
            <a:spLocks noGrp="1"/>
          </p:cNvSpPr>
          <p:nvPr>
            <p:ph type="sldNum" sz="quarter" idx="2"/>
          </p:nvPr>
        </p:nvSpPr>
        <p:spPr/>
        <p:txBody>
          <a:bodyPr/>
          <a:lstStyle/>
          <a:p>
            <a:fld id="{86CB4B4D-7CA3-9044-876B-883B54F8677D}" type="slidenum">
              <a:rPr lang="en-IN" smtClean="0"/>
              <a:t>18</a:t>
            </a:fld>
            <a:endParaRPr lang="en-IN"/>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Agenda </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2</a:t>
            </a:fld>
            <a:endParaRPr lang="en-IN"/>
          </a:p>
        </p:txBody>
      </p:sp>
      <p:sp>
        <p:nvSpPr>
          <p:cNvPr id="12" name="Rectangle 11">
            <a:extLst>
              <a:ext uri="{FF2B5EF4-FFF2-40B4-BE49-F238E27FC236}">
                <a16:creationId xmlns:a16="http://schemas.microsoft.com/office/drawing/2014/main" id="{901FA51D-B191-08D2-FC2A-307FB14848AA}"/>
              </a:ext>
            </a:extLst>
          </p:cNvPr>
          <p:cNvSpPr/>
          <p:nvPr/>
        </p:nvSpPr>
        <p:spPr>
          <a:xfrm>
            <a:off x="442913" y="1419762"/>
            <a:ext cx="809897" cy="700939"/>
          </a:xfrm>
          <a:prstGeom prst="rect">
            <a:avLst/>
          </a:prstGeom>
          <a:solidFill>
            <a:srgbClr val="D04A02"/>
          </a:solidFill>
          <a:ln w="12700" cap="sq"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1</a:t>
            </a:r>
          </a:p>
        </p:txBody>
      </p:sp>
      <p:sp>
        <p:nvSpPr>
          <p:cNvPr id="13" name="Rectangle 12">
            <a:extLst>
              <a:ext uri="{FF2B5EF4-FFF2-40B4-BE49-F238E27FC236}">
                <a16:creationId xmlns:a16="http://schemas.microsoft.com/office/drawing/2014/main" id="{112D82F9-8FFA-B62A-D461-74EAA3C5BACB}"/>
              </a:ext>
            </a:extLst>
          </p:cNvPr>
          <p:cNvSpPr/>
          <p:nvPr/>
        </p:nvSpPr>
        <p:spPr>
          <a:xfrm>
            <a:off x="1550841" y="1419762"/>
            <a:ext cx="8143498" cy="700939"/>
          </a:xfrm>
          <a:prstGeom prst="rect">
            <a:avLst/>
          </a:prstGeom>
          <a:solidFill>
            <a:srgbClr val="FFFFFF"/>
          </a:solidFill>
          <a:ln w="12700" cap="sq" cmpd="sng" algn="ctr">
            <a:solidFill>
              <a:srgbClr val="D04A02"/>
            </a:solidFill>
            <a:prstDash val="solid"/>
          </a:ln>
          <a:effectLst/>
        </p:spPr>
        <p:txBody>
          <a:bodyPr lIns="274320" rtlCol="0" anchor="ctr"/>
          <a:lstStyle/>
          <a:p>
            <a:pPr>
              <a:spcBef>
                <a:spcPts val="600"/>
              </a:spcBef>
              <a:buSzPct val="100000"/>
              <a:defRPr sz="1600"/>
            </a:pPr>
            <a:r>
              <a:rPr lang="en-IN" sz="1600" dirty="0"/>
              <a:t>Typical M&amp;A and restructuring transactions</a:t>
            </a:r>
          </a:p>
        </p:txBody>
      </p:sp>
      <p:sp>
        <p:nvSpPr>
          <p:cNvPr id="14" name="Rectangle 13">
            <a:extLst>
              <a:ext uri="{FF2B5EF4-FFF2-40B4-BE49-F238E27FC236}">
                <a16:creationId xmlns:a16="http://schemas.microsoft.com/office/drawing/2014/main" id="{42016E12-3B03-EA93-D0A7-4FE7E4FFEDFC}"/>
              </a:ext>
            </a:extLst>
          </p:cNvPr>
          <p:cNvSpPr/>
          <p:nvPr/>
        </p:nvSpPr>
        <p:spPr>
          <a:xfrm>
            <a:off x="442913" y="2410899"/>
            <a:ext cx="809897" cy="700939"/>
          </a:xfrm>
          <a:prstGeom prst="rect">
            <a:avLst/>
          </a:prstGeom>
          <a:solidFill>
            <a:srgbClr val="D04A02"/>
          </a:solidFill>
          <a:ln w="12700" cap="sq"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2</a:t>
            </a:r>
          </a:p>
        </p:txBody>
      </p:sp>
      <p:sp>
        <p:nvSpPr>
          <p:cNvPr id="15" name="Rectangle 14">
            <a:extLst>
              <a:ext uri="{FF2B5EF4-FFF2-40B4-BE49-F238E27FC236}">
                <a16:creationId xmlns:a16="http://schemas.microsoft.com/office/drawing/2014/main" id="{D3AF4892-4800-B88B-5215-1FBC12F40F81}"/>
              </a:ext>
            </a:extLst>
          </p:cNvPr>
          <p:cNvSpPr/>
          <p:nvPr/>
        </p:nvSpPr>
        <p:spPr>
          <a:xfrm>
            <a:off x="1550841" y="2410899"/>
            <a:ext cx="8143498" cy="700939"/>
          </a:xfrm>
          <a:prstGeom prst="rect">
            <a:avLst/>
          </a:prstGeom>
          <a:solidFill>
            <a:srgbClr val="FFFFFF"/>
          </a:solidFill>
          <a:ln w="12700" cap="sq" cmpd="sng" algn="ctr">
            <a:solidFill>
              <a:srgbClr val="D04A02"/>
            </a:solidFill>
            <a:prstDash val="solid"/>
          </a:ln>
          <a:effectLst/>
        </p:spPr>
        <p:txBody>
          <a:bodyPr lIns="274320" rtlCol="0" anchor="ctr"/>
          <a:lstStyle/>
          <a:p>
            <a:pPr>
              <a:spcBef>
                <a:spcPts val="600"/>
              </a:spcBef>
              <a:buSzPct val="100000"/>
              <a:defRPr sz="1600"/>
            </a:pPr>
            <a:r>
              <a:rPr lang="en-IN" sz="1600" dirty="0"/>
              <a:t>Valuation requirement under Income Tax Act </a:t>
            </a:r>
          </a:p>
        </p:txBody>
      </p:sp>
      <p:sp>
        <p:nvSpPr>
          <p:cNvPr id="16" name="Rectangle 15">
            <a:extLst>
              <a:ext uri="{FF2B5EF4-FFF2-40B4-BE49-F238E27FC236}">
                <a16:creationId xmlns:a16="http://schemas.microsoft.com/office/drawing/2014/main" id="{C87CF53A-FD79-7C16-BD3D-7B37ECE21B41}"/>
              </a:ext>
            </a:extLst>
          </p:cNvPr>
          <p:cNvSpPr/>
          <p:nvPr/>
        </p:nvSpPr>
        <p:spPr>
          <a:xfrm>
            <a:off x="442913" y="3402036"/>
            <a:ext cx="809897" cy="700939"/>
          </a:xfrm>
          <a:prstGeom prst="rect">
            <a:avLst/>
          </a:prstGeom>
          <a:solidFill>
            <a:srgbClr val="D04A02"/>
          </a:solidFill>
          <a:ln w="12700" cap="sq"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3</a:t>
            </a:r>
          </a:p>
        </p:txBody>
      </p:sp>
      <p:sp>
        <p:nvSpPr>
          <p:cNvPr id="17" name="Rectangle 16">
            <a:extLst>
              <a:ext uri="{FF2B5EF4-FFF2-40B4-BE49-F238E27FC236}">
                <a16:creationId xmlns:a16="http://schemas.microsoft.com/office/drawing/2014/main" id="{F7277B1F-EAE7-3A21-C3B9-3BE409E58D01}"/>
              </a:ext>
            </a:extLst>
          </p:cNvPr>
          <p:cNvSpPr/>
          <p:nvPr/>
        </p:nvSpPr>
        <p:spPr>
          <a:xfrm>
            <a:off x="1550841" y="3402036"/>
            <a:ext cx="8143498" cy="700939"/>
          </a:xfrm>
          <a:prstGeom prst="rect">
            <a:avLst/>
          </a:prstGeom>
          <a:solidFill>
            <a:srgbClr val="FFFFFF"/>
          </a:solidFill>
          <a:ln w="12700" cap="sq" cmpd="sng" algn="ctr">
            <a:solidFill>
              <a:srgbClr val="D04A02"/>
            </a:solidFill>
            <a:prstDash val="solid"/>
          </a:ln>
          <a:effectLst/>
        </p:spPr>
        <p:txBody>
          <a:bodyPr lIns="274320" rtlCol="0" anchor="ctr"/>
          <a:lstStyle/>
          <a:p>
            <a:pPr>
              <a:spcBef>
                <a:spcPts val="600"/>
              </a:spcBef>
              <a:buSzPct val="100000"/>
              <a:defRPr sz="1600"/>
            </a:pPr>
            <a:r>
              <a:rPr lang="en-US" sz="1600" dirty="0"/>
              <a:t>Interplay of valuation requirement under Income Tax Act, Company Law and FEMA</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1"/>
          <p:cNvSpPr txBox="1">
            <a:spLocks noGrp="1"/>
          </p:cNvSpPr>
          <p:nvPr>
            <p:ph type="title"/>
          </p:nvPr>
        </p:nvSpPr>
        <p:spPr>
          <a:xfrm>
            <a:off x="442912" y="254000"/>
            <a:ext cx="11306176" cy="914400"/>
          </a:xfrm>
          <a:prstGeom prst="rect">
            <a:avLst/>
          </a:prstGeom>
        </p:spPr>
        <p:txBody>
          <a:bodyPr/>
          <a:lstStyle>
            <a:lvl1pPr>
              <a:defRPr sz="3000" b="1">
                <a:latin typeface="+mj-lt"/>
                <a:ea typeface="+mj-ea"/>
                <a:cs typeface="+mj-cs"/>
                <a:sym typeface="Arial"/>
              </a:defRPr>
            </a:lvl1pPr>
          </a:lstStyle>
          <a:p>
            <a:r>
              <a:rPr lang="en-IN" dirty="0">
                <a:solidFill>
                  <a:srgbClr val="C00000"/>
                </a:solidFill>
              </a:rPr>
              <a:t>Typical M&amp;A and restructuring transactions</a:t>
            </a:r>
            <a:endParaRPr dirty="0">
              <a:solidFill>
                <a:srgbClr val="C00000"/>
              </a:solidFill>
            </a:endParaRPr>
          </a:p>
        </p:txBody>
      </p:sp>
      <p:sp>
        <p:nvSpPr>
          <p:cNvPr id="12" name="Slide Number Placeholder 11">
            <a:extLst>
              <a:ext uri="{FF2B5EF4-FFF2-40B4-BE49-F238E27FC236}">
                <a16:creationId xmlns:a16="http://schemas.microsoft.com/office/drawing/2014/main" id="{39596B0A-F401-494A-BF41-4306C70DFFE4}"/>
              </a:ext>
            </a:extLst>
          </p:cNvPr>
          <p:cNvSpPr>
            <a:spLocks noGrp="1"/>
          </p:cNvSpPr>
          <p:nvPr>
            <p:ph type="sldNum" sz="quarter" idx="2"/>
          </p:nvPr>
        </p:nvSpPr>
        <p:spPr>
          <a:xfrm>
            <a:off x="5801372" y="6502400"/>
            <a:ext cx="127001" cy="127001"/>
          </a:xfrm>
        </p:spPr>
        <p:txBody>
          <a:bodyPr/>
          <a:lstStyle/>
          <a:p>
            <a:fld id="{86CB4B4D-7CA3-9044-876B-883B54F8677D}" type="slidenum">
              <a:rPr lang="en-IN" smtClean="0"/>
              <a:t>3</a:t>
            </a:fld>
            <a:endParaRPr lang="en-IN"/>
          </a:p>
        </p:txBody>
      </p:sp>
      <p:sp>
        <p:nvSpPr>
          <p:cNvPr id="48" name="TextBox 5">
            <a:extLst>
              <a:ext uri="{FF2B5EF4-FFF2-40B4-BE49-F238E27FC236}">
                <a16:creationId xmlns:a16="http://schemas.microsoft.com/office/drawing/2014/main" id="{E806E2C2-0BA6-CD3E-0922-670E63D2ABC2}"/>
              </a:ext>
            </a:extLst>
          </p:cNvPr>
          <p:cNvSpPr txBox="1"/>
          <p:nvPr/>
        </p:nvSpPr>
        <p:spPr>
          <a:xfrm>
            <a:off x="442911" y="1366246"/>
            <a:ext cx="11306178" cy="5093702"/>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3609" indent="-303609">
              <a:spcBef>
                <a:spcPts val="600"/>
              </a:spcBef>
              <a:buSzPct val="100000"/>
              <a:buFont typeface="Arial"/>
              <a:buChar char="•"/>
              <a:defRPr sz="1600"/>
            </a:pPr>
            <a:r>
              <a:rPr lang="en-IN" b="1" dirty="0"/>
              <a:t>Transaction in Shares &amp; Securities</a:t>
            </a:r>
          </a:p>
          <a:p>
            <a:pPr marL="712788" lvl="4" indent="-350838">
              <a:spcBef>
                <a:spcPts val="600"/>
              </a:spcBef>
              <a:buSzPct val="100000"/>
              <a:buFont typeface="Arial"/>
              <a:buChar char="•"/>
              <a:defRPr sz="1600"/>
            </a:pPr>
            <a:r>
              <a:rPr lang="en-IN" dirty="0"/>
              <a:t>Primary issue </a:t>
            </a:r>
          </a:p>
          <a:p>
            <a:pPr marL="712788" lvl="4" indent="-350838">
              <a:spcBef>
                <a:spcPts val="600"/>
              </a:spcBef>
              <a:buSzPct val="100000"/>
              <a:buFont typeface="Arial"/>
              <a:buChar char="•"/>
              <a:defRPr sz="1600"/>
            </a:pPr>
            <a:r>
              <a:rPr lang="en-IN" dirty="0"/>
              <a:t>Secondary sale / purchase </a:t>
            </a:r>
          </a:p>
          <a:p>
            <a:pPr marL="712788" lvl="4" indent="-350838">
              <a:spcBef>
                <a:spcPts val="600"/>
              </a:spcBef>
              <a:buSzPct val="100000"/>
              <a:buFont typeface="Arial"/>
              <a:buChar char="•"/>
              <a:defRPr sz="1600"/>
            </a:pPr>
            <a:r>
              <a:rPr lang="en-IN" dirty="0"/>
              <a:t>Conversion of convertible instruments (</a:t>
            </a:r>
            <a:r>
              <a:rPr lang="en-IN" dirty="0" err="1"/>
              <a:t>eg</a:t>
            </a:r>
            <a:r>
              <a:rPr lang="en-IN" dirty="0"/>
              <a:t> CCPS , CCD into equity shares)</a:t>
            </a:r>
          </a:p>
          <a:p>
            <a:pPr marL="712788" lvl="4" indent="-350838">
              <a:spcBef>
                <a:spcPts val="600"/>
              </a:spcBef>
              <a:buSzPct val="100000"/>
              <a:buFont typeface="Arial"/>
              <a:buChar char="•"/>
              <a:defRPr sz="1600"/>
            </a:pPr>
            <a:r>
              <a:rPr lang="en-US" dirty="0"/>
              <a:t>Buy back of shares</a:t>
            </a:r>
          </a:p>
          <a:p>
            <a:pPr marL="712788" lvl="4" indent="-350838">
              <a:spcBef>
                <a:spcPts val="600"/>
              </a:spcBef>
              <a:buSzPct val="100000"/>
              <a:buFont typeface="Arial"/>
              <a:buChar char="•"/>
              <a:defRPr sz="1600"/>
            </a:pPr>
            <a:r>
              <a:rPr lang="en-US" dirty="0"/>
              <a:t>Capital reduction</a:t>
            </a:r>
          </a:p>
          <a:p>
            <a:pPr marL="712788" lvl="4" indent="-350838">
              <a:spcBef>
                <a:spcPts val="600"/>
              </a:spcBef>
              <a:buSzPct val="100000"/>
              <a:buFont typeface="Arial"/>
              <a:buChar char="•"/>
              <a:defRPr sz="1600"/>
            </a:pPr>
            <a:endParaRPr lang="en-IN" dirty="0"/>
          </a:p>
          <a:p>
            <a:pPr marL="303609" indent="-303609">
              <a:spcBef>
                <a:spcPts val="600"/>
              </a:spcBef>
              <a:buSzPct val="100000"/>
              <a:buFont typeface="Arial"/>
              <a:buChar char="•"/>
              <a:defRPr sz="1600"/>
            </a:pPr>
            <a:r>
              <a:rPr lang="en-IN" b="1" dirty="0"/>
              <a:t>Merger</a:t>
            </a:r>
          </a:p>
          <a:p>
            <a:pPr marL="303609" indent="-303609">
              <a:spcBef>
                <a:spcPts val="600"/>
              </a:spcBef>
              <a:buSzPct val="100000"/>
              <a:buFont typeface="Arial"/>
              <a:buChar char="•"/>
              <a:defRPr sz="1600"/>
            </a:pPr>
            <a:endParaRPr lang="en-IN" dirty="0"/>
          </a:p>
          <a:p>
            <a:pPr marL="303609" indent="-303609">
              <a:spcBef>
                <a:spcPts val="600"/>
              </a:spcBef>
              <a:buSzPct val="100000"/>
              <a:buFont typeface="Arial"/>
              <a:buChar char="•"/>
              <a:defRPr sz="1600"/>
            </a:pPr>
            <a:r>
              <a:rPr lang="en-IN" b="1" dirty="0"/>
              <a:t>Demerger</a:t>
            </a:r>
          </a:p>
          <a:p>
            <a:pPr marL="303609" indent="-303609">
              <a:spcBef>
                <a:spcPts val="600"/>
              </a:spcBef>
              <a:buSzPct val="100000"/>
              <a:buFont typeface="Arial"/>
              <a:buChar char="•"/>
              <a:defRPr sz="1600"/>
            </a:pPr>
            <a:endParaRPr lang="en-IN" dirty="0"/>
          </a:p>
          <a:p>
            <a:pPr marL="303609" indent="-303609">
              <a:spcBef>
                <a:spcPts val="600"/>
              </a:spcBef>
              <a:buSzPct val="100000"/>
              <a:buFont typeface="Arial"/>
              <a:buChar char="•"/>
              <a:defRPr sz="1600"/>
            </a:pPr>
            <a:r>
              <a:rPr lang="en-IN" b="1" dirty="0"/>
              <a:t>Slump Sale</a:t>
            </a:r>
          </a:p>
          <a:p>
            <a:pPr marL="303609" indent="-303609">
              <a:spcBef>
                <a:spcPts val="600"/>
              </a:spcBef>
              <a:buSzPct val="100000"/>
              <a:buFont typeface="Arial"/>
              <a:buChar char="•"/>
              <a:defRPr sz="1600"/>
            </a:pPr>
            <a:endParaRPr lang="en-IN" dirty="0"/>
          </a:p>
          <a:p>
            <a:pPr marL="303609" indent="-303609">
              <a:spcBef>
                <a:spcPts val="600"/>
              </a:spcBef>
              <a:buSzPct val="100000"/>
              <a:buFont typeface="Arial"/>
              <a:buChar char="•"/>
              <a:defRPr sz="1600"/>
            </a:pPr>
            <a:r>
              <a:rPr lang="en-IN" b="1" dirty="0"/>
              <a:t>Asset Sale</a:t>
            </a:r>
          </a:p>
          <a:p>
            <a:pPr>
              <a:spcBef>
                <a:spcPts val="600"/>
              </a:spcBef>
              <a:buSzPct val="100000"/>
              <a:defRPr sz="1600"/>
            </a:pPr>
            <a:endParaRPr lang="en-IN" b="1" dirty="0"/>
          </a:p>
          <a:p>
            <a:pPr marL="303609" indent="-303609">
              <a:spcBef>
                <a:spcPts val="600"/>
              </a:spcBef>
              <a:buSzPct val="100000"/>
              <a:buFont typeface="Arial"/>
              <a:buChar char="•"/>
              <a:defRPr sz="1600"/>
            </a:pPr>
            <a:r>
              <a:rPr lang="en-IN" b="1" dirty="0"/>
              <a:t>Voluntary Liquidation under IBC</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Rectangle 10"/>
          <p:cNvGrpSpPr/>
          <p:nvPr/>
        </p:nvGrpSpPr>
        <p:grpSpPr>
          <a:xfrm>
            <a:off x="-11570" y="2042412"/>
            <a:ext cx="12204000" cy="1835191"/>
            <a:chOff x="0" y="0"/>
            <a:chExt cx="20401198" cy="1835190"/>
          </a:xfrm>
        </p:grpSpPr>
        <p:sp>
          <p:nvSpPr>
            <p:cNvPr id="115" name="Rectangle"/>
            <p:cNvSpPr/>
            <p:nvPr/>
          </p:nvSpPr>
          <p:spPr>
            <a:xfrm>
              <a:off x="-1" y="-1"/>
              <a:ext cx="20401199" cy="1835192"/>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dirty="0"/>
            </a:p>
          </p:txBody>
        </p:sp>
        <p:sp>
          <p:nvSpPr>
            <p:cNvPr id="116" name="Various forms of Business Entities"/>
            <p:cNvSpPr txBox="1"/>
            <p:nvPr/>
          </p:nvSpPr>
          <p:spPr>
            <a:xfrm>
              <a:off x="76465" y="459295"/>
              <a:ext cx="20248268" cy="9166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4000" b="1">
                  <a:solidFill>
                    <a:srgbClr val="FFFFFF"/>
                  </a:solidFill>
                </a:defRPr>
              </a:lvl1pPr>
            </a:lstStyle>
            <a:p>
              <a:r>
                <a:rPr lang="en-US" dirty="0"/>
                <a:t>Valuation Requirement Under Income Tax Act</a:t>
              </a:r>
              <a:r>
                <a:rPr dirty="0"/>
                <a:t> </a:t>
              </a:r>
            </a:p>
          </p:txBody>
        </p:sp>
      </p:grpSp>
      <p:sp>
        <p:nvSpPr>
          <p:cNvPr id="4" name="Slide Number Placeholder 3">
            <a:extLst>
              <a:ext uri="{FF2B5EF4-FFF2-40B4-BE49-F238E27FC236}">
                <a16:creationId xmlns:a16="http://schemas.microsoft.com/office/drawing/2014/main" id="{436C0729-74AA-B5C2-84CB-22B2ADC29217}"/>
              </a:ext>
            </a:extLst>
          </p:cNvPr>
          <p:cNvSpPr>
            <a:spLocks noGrp="1"/>
          </p:cNvSpPr>
          <p:nvPr>
            <p:ph type="sldNum" sz="quarter" idx="2"/>
          </p:nvPr>
        </p:nvSpPr>
        <p:spPr>
          <a:xfrm>
            <a:off x="6032107" y="6521679"/>
            <a:ext cx="49693" cy="107722"/>
          </a:xfrm>
        </p:spPr>
        <p:txBody>
          <a:bodyPr/>
          <a:lstStyle/>
          <a:p>
            <a:fld id="{86CB4B4D-7CA3-9044-876B-883B54F8677D}" type="slidenum">
              <a:rPr lang="en-IN" smtClean="0">
                <a:solidFill>
                  <a:schemeClr val="tx1"/>
                </a:solidFill>
              </a:rPr>
              <a:t>4</a:t>
            </a:fld>
            <a:endParaRPr lang="en-IN" dirty="0">
              <a:solidFill>
                <a:schemeClr val="tx1"/>
              </a:solidFill>
            </a:endParaRPr>
          </a:p>
        </p:txBody>
      </p:sp>
    </p:spTree>
    <p:extLst>
      <p:ext uri="{BB962C8B-B14F-4D97-AF65-F5344CB8AC3E}">
        <p14:creationId xmlns:p14="http://schemas.microsoft.com/office/powerpoint/2010/main" val="399411301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Section 56(2)(x)</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5</a:t>
            </a:fld>
            <a:endParaRPr lang="en-IN"/>
          </a:p>
        </p:txBody>
      </p:sp>
      <p:sp>
        <p:nvSpPr>
          <p:cNvPr id="5" name="Rectangle 4">
            <a:extLst>
              <a:ext uri="{FF2B5EF4-FFF2-40B4-BE49-F238E27FC236}">
                <a16:creationId xmlns:a16="http://schemas.microsoft.com/office/drawing/2014/main" id="{B0A21805-F7A1-6C83-833D-3EFD15E64A4F}"/>
              </a:ext>
            </a:extLst>
          </p:cNvPr>
          <p:cNvSpPr/>
          <p:nvPr/>
        </p:nvSpPr>
        <p:spPr>
          <a:xfrm>
            <a:off x="574155" y="1270146"/>
            <a:ext cx="6794206" cy="4988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S PGothic"/>
              <a:cs typeface="+mn-cs"/>
            </a:endParaRPr>
          </a:p>
        </p:txBody>
      </p:sp>
      <p:sp>
        <p:nvSpPr>
          <p:cNvPr id="6" name="Text Box 7">
            <a:extLst>
              <a:ext uri="{FF2B5EF4-FFF2-40B4-BE49-F238E27FC236}">
                <a16:creationId xmlns:a16="http://schemas.microsoft.com/office/drawing/2014/main" id="{5D85464E-06B5-CA01-2DD8-53DB7B714642}"/>
              </a:ext>
            </a:extLst>
          </p:cNvPr>
          <p:cNvSpPr txBox="1">
            <a:spLocks noChangeArrowheads="1"/>
          </p:cNvSpPr>
          <p:nvPr/>
        </p:nvSpPr>
        <p:spPr bwMode="auto">
          <a:xfrm>
            <a:off x="1927597" y="3220666"/>
            <a:ext cx="3718230"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Without consideration or less than fair market value of such shares or securities</a:t>
            </a:r>
          </a:p>
        </p:txBody>
      </p:sp>
      <p:sp>
        <p:nvSpPr>
          <p:cNvPr id="7" name="Text Box 8">
            <a:extLst>
              <a:ext uri="{FF2B5EF4-FFF2-40B4-BE49-F238E27FC236}">
                <a16:creationId xmlns:a16="http://schemas.microsoft.com/office/drawing/2014/main" id="{2502837A-B2F4-C62F-5A92-5F85723F8242}"/>
              </a:ext>
            </a:extLst>
          </p:cNvPr>
          <p:cNvSpPr txBox="1">
            <a:spLocks noChangeArrowheads="1"/>
          </p:cNvSpPr>
          <p:nvPr/>
        </p:nvSpPr>
        <p:spPr bwMode="auto">
          <a:xfrm>
            <a:off x="928884" y="5484938"/>
            <a:ext cx="6097192" cy="574415"/>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77586" marR="0" lvl="2" indent="2983" algn="l" defTabSz="1067296" rtl="0" eaLnBrk="0" fontAlgn="auto" latinLnBrk="0" hangingPunct="0">
              <a:lnSpc>
                <a:spcPts val="1222"/>
              </a:lnSpc>
              <a:spcBef>
                <a:spcPts val="0"/>
              </a:spcBef>
              <a:spcAft>
                <a:spcPts val="0"/>
              </a:spcAft>
              <a:buClr>
                <a:srgbClr val="FF0000"/>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Then the excess of fair market value over such consideration shall be taxable in the hands of the recipient under Income from other sources.</a:t>
            </a:r>
          </a:p>
        </p:txBody>
      </p:sp>
      <p:sp>
        <p:nvSpPr>
          <p:cNvPr id="8" name="Arrow: Down 7">
            <a:extLst>
              <a:ext uri="{FF2B5EF4-FFF2-40B4-BE49-F238E27FC236}">
                <a16:creationId xmlns:a16="http://schemas.microsoft.com/office/drawing/2014/main" id="{EF208CA2-0EAA-9C2E-70AF-B2DEE692C0AF}"/>
              </a:ext>
            </a:extLst>
          </p:cNvPr>
          <p:cNvSpPr/>
          <p:nvPr/>
        </p:nvSpPr>
        <p:spPr>
          <a:xfrm>
            <a:off x="3653028" y="4860637"/>
            <a:ext cx="645566"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Arial"/>
              <a:ea typeface="MS PGothic"/>
              <a:cs typeface="+mn-cs"/>
            </a:endParaRPr>
          </a:p>
        </p:txBody>
      </p:sp>
      <p:grpSp>
        <p:nvGrpSpPr>
          <p:cNvPr id="9" name="Group 8">
            <a:extLst>
              <a:ext uri="{FF2B5EF4-FFF2-40B4-BE49-F238E27FC236}">
                <a16:creationId xmlns:a16="http://schemas.microsoft.com/office/drawing/2014/main" id="{FB31CAC2-3B5F-4CB4-2F8A-1FCA1F40E0BD}"/>
              </a:ext>
            </a:extLst>
          </p:cNvPr>
          <p:cNvGrpSpPr/>
          <p:nvPr/>
        </p:nvGrpSpPr>
        <p:grpSpPr>
          <a:xfrm>
            <a:off x="773714" y="4023647"/>
            <a:ext cx="6314797" cy="724447"/>
            <a:chOff x="5428706" y="3828792"/>
            <a:chExt cx="3276739" cy="724447"/>
          </a:xfrm>
        </p:grpSpPr>
        <p:sp>
          <p:nvSpPr>
            <p:cNvPr id="10" name="Text Box 7">
              <a:extLst>
                <a:ext uri="{FF2B5EF4-FFF2-40B4-BE49-F238E27FC236}">
                  <a16:creationId xmlns:a16="http://schemas.microsoft.com/office/drawing/2014/main" id="{53E06FE5-4E72-111A-0648-BB30AA83AA47}"/>
                </a:ext>
              </a:extLst>
            </p:cNvPr>
            <p:cNvSpPr txBox="1">
              <a:spLocks noChangeArrowheads="1"/>
            </p:cNvSpPr>
            <p:nvPr/>
          </p:nvSpPr>
          <p:spPr bwMode="auto">
            <a:xfrm>
              <a:off x="5557895" y="3917853"/>
              <a:ext cx="1199443" cy="513225"/>
            </a:xfrm>
            <a:prstGeom prst="rect">
              <a:avLst/>
            </a:prstGeom>
            <a:solidFill>
              <a:srgbClr val="FFC000"/>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FMV of such shares </a:t>
              </a:r>
            </a:p>
          </p:txBody>
        </p:sp>
        <p:sp>
          <p:nvSpPr>
            <p:cNvPr id="11" name="Text Box 7">
              <a:extLst>
                <a:ext uri="{FF2B5EF4-FFF2-40B4-BE49-F238E27FC236}">
                  <a16:creationId xmlns:a16="http://schemas.microsoft.com/office/drawing/2014/main" id="{67D477AF-1986-1C5F-8A10-A4190CFEF972}"/>
                </a:ext>
              </a:extLst>
            </p:cNvPr>
            <p:cNvSpPr txBox="1">
              <a:spLocks noChangeArrowheads="1"/>
            </p:cNvSpPr>
            <p:nvPr/>
          </p:nvSpPr>
          <p:spPr bwMode="auto">
            <a:xfrm>
              <a:off x="7357117" y="3917853"/>
              <a:ext cx="1199443" cy="513225"/>
            </a:xfrm>
            <a:prstGeom prst="rect">
              <a:avLst/>
            </a:prstGeom>
            <a:solidFill>
              <a:srgbClr val="FFC000"/>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Consideration paid for shares</a:t>
              </a:r>
            </a:p>
          </p:txBody>
        </p:sp>
        <p:sp>
          <p:nvSpPr>
            <p:cNvPr id="12" name="Rectangle 11">
              <a:extLst>
                <a:ext uri="{FF2B5EF4-FFF2-40B4-BE49-F238E27FC236}">
                  <a16:creationId xmlns:a16="http://schemas.microsoft.com/office/drawing/2014/main" id="{90FA6B4B-30FE-0D56-C99E-4CFF9C9FB6DD}"/>
                </a:ext>
              </a:extLst>
            </p:cNvPr>
            <p:cNvSpPr/>
            <p:nvPr/>
          </p:nvSpPr>
          <p:spPr>
            <a:xfrm>
              <a:off x="5428706" y="3828792"/>
              <a:ext cx="3276739" cy="72444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Arial"/>
                <a:ea typeface="MS PGothic"/>
                <a:cs typeface="+mn-cs"/>
              </a:endParaRPr>
            </a:p>
          </p:txBody>
        </p:sp>
      </p:grpSp>
      <p:sp>
        <p:nvSpPr>
          <p:cNvPr id="13" name="Text Box 7">
            <a:extLst>
              <a:ext uri="{FF2B5EF4-FFF2-40B4-BE49-F238E27FC236}">
                <a16:creationId xmlns:a16="http://schemas.microsoft.com/office/drawing/2014/main" id="{E3160BED-B7F4-539C-CE01-EABA831FD723}"/>
              </a:ext>
            </a:extLst>
          </p:cNvPr>
          <p:cNvSpPr txBox="1">
            <a:spLocks noChangeArrowheads="1"/>
          </p:cNvSpPr>
          <p:nvPr/>
        </p:nvSpPr>
        <p:spPr bwMode="auto">
          <a:xfrm>
            <a:off x="1927597" y="1374196"/>
            <a:ext cx="3718230"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Any person </a:t>
            </a:r>
          </a:p>
        </p:txBody>
      </p:sp>
      <p:sp>
        <p:nvSpPr>
          <p:cNvPr id="14" name="Text Box 7">
            <a:extLst>
              <a:ext uri="{FF2B5EF4-FFF2-40B4-BE49-F238E27FC236}">
                <a16:creationId xmlns:a16="http://schemas.microsoft.com/office/drawing/2014/main" id="{551A2A92-E1D8-5974-63F2-E47BA6D8ECE6}"/>
              </a:ext>
            </a:extLst>
          </p:cNvPr>
          <p:cNvSpPr txBox="1">
            <a:spLocks noChangeArrowheads="1"/>
          </p:cNvSpPr>
          <p:nvPr/>
        </p:nvSpPr>
        <p:spPr bwMode="auto">
          <a:xfrm>
            <a:off x="1927597" y="2297431"/>
            <a:ext cx="3718230" cy="548640"/>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Purchases shares or securities </a:t>
            </a:r>
          </a:p>
        </p:txBody>
      </p:sp>
      <p:sp>
        <p:nvSpPr>
          <p:cNvPr id="15" name="Arrow: Chevron 14">
            <a:extLst>
              <a:ext uri="{FF2B5EF4-FFF2-40B4-BE49-F238E27FC236}">
                <a16:creationId xmlns:a16="http://schemas.microsoft.com/office/drawing/2014/main" id="{A300CEEF-9190-1B7E-0276-7A70B6C9010B}"/>
              </a:ext>
            </a:extLst>
          </p:cNvPr>
          <p:cNvSpPr/>
          <p:nvPr/>
        </p:nvSpPr>
        <p:spPr>
          <a:xfrm>
            <a:off x="3764348" y="4175500"/>
            <a:ext cx="422927" cy="420740"/>
          </a:xfrm>
          <a:prstGeom prst="chevr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455560"/>
              </a:solidFill>
              <a:effectLst/>
              <a:uLnTx/>
              <a:uFillTx/>
              <a:latin typeface="Arial"/>
              <a:ea typeface="MS PGothic"/>
              <a:cs typeface="+mn-cs"/>
            </a:endParaRPr>
          </a:p>
        </p:txBody>
      </p:sp>
      <p:cxnSp>
        <p:nvCxnSpPr>
          <p:cNvPr id="16" name="Straight Arrow Connector 15">
            <a:extLst>
              <a:ext uri="{FF2B5EF4-FFF2-40B4-BE49-F238E27FC236}">
                <a16:creationId xmlns:a16="http://schemas.microsoft.com/office/drawing/2014/main" id="{D5E18CBA-D495-1F7D-F99D-BE13608A3E78}"/>
              </a:ext>
            </a:extLst>
          </p:cNvPr>
          <p:cNvCxnSpPr>
            <a:cxnSpLocks/>
            <a:stCxn id="13" idx="2"/>
            <a:endCxn id="14" idx="0"/>
          </p:cNvCxnSpPr>
          <p:nvPr/>
        </p:nvCxnSpPr>
        <p:spPr>
          <a:xfrm>
            <a:off x="3786712" y="1922836"/>
            <a:ext cx="0" cy="37459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D708E3C-0A21-E5E2-3701-220BC898ED97}"/>
              </a:ext>
            </a:extLst>
          </p:cNvPr>
          <p:cNvCxnSpPr>
            <a:cxnSpLocks/>
            <a:stCxn id="14" idx="2"/>
            <a:endCxn id="6" idx="0"/>
          </p:cNvCxnSpPr>
          <p:nvPr/>
        </p:nvCxnSpPr>
        <p:spPr>
          <a:xfrm>
            <a:off x="3786712" y="2846071"/>
            <a:ext cx="0" cy="37459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5">
            <a:extLst>
              <a:ext uri="{FF2B5EF4-FFF2-40B4-BE49-F238E27FC236}">
                <a16:creationId xmlns:a16="http://schemas.microsoft.com/office/drawing/2014/main" id="{00D3FE71-8D75-3A02-F44E-E3CD601F898F}"/>
              </a:ext>
            </a:extLst>
          </p:cNvPr>
          <p:cNvSpPr txBox="1"/>
          <p:nvPr/>
        </p:nvSpPr>
        <p:spPr>
          <a:xfrm>
            <a:off x="7800641" y="1312694"/>
            <a:ext cx="4054661" cy="4099471"/>
          </a:xfrm>
          <a:prstGeom prst="cloudCallout">
            <a:avLst/>
          </a:prstGeom>
          <a:solidFill>
            <a:schemeClr val="accent2">
              <a:lumMod val="20000"/>
              <a:lumOff val="80000"/>
            </a:schemeClr>
          </a:solidFill>
          <a:ln w="12700">
            <a:solidFill>
              <a:schemeClr val="accent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303609" indent="-303609">
              <a:spcBef>
                <a:spcPts val="600"/>
              </a:spcBef>
              <a:buSzPct val="100000"/>
              <a:buFont typeface="Arial"/>
              <a:buChar char="•"/>
              <a:defRPr sz="1600"/>
            </a:pPr>
            <a:r>
              <a:rPr lang="en-IN" dirty="0"/>
              <a:t>Applicability of section 56(2)(x) on fresh allotment of shares and securities?</a:t>
            </a:r>
          </a:p>
          <a:p>
            <a:pPr marL="303609" indent="-303609">
              <a:spcBef>
                <a:spcPts val="600"/>
              </a:spcBef>
              <a:buSzPct val="100000"/>
              <a:buFont typeface="Arial"/>
              <a:buChar char="•"/>
              <a:defRPr sz="1600"/>
            </a:pPr>
            <a:endParaRPr lang="en-IN" dirty="0"/>
          </a:p>
          <a:p>
            <a:pPr marL="303609" indent="-303609">
              <a:spcBef>
                <a:spcPts val="600"/>
              </a:spcBef>
              <a:buSzPct val="100000"/>
              <a:buFont typeface="Arial"/>
              <a:buChar char="•"/>
              <a:defRPr sz="1600"/>
            </a:pPr>
            <a:r>
              <a:rPr lang="en-IN" dirty="0"/>
              <a:t>Trigger of Section 56(2)(x) on conversion of securities into equity shares?</a:t>
            </a:r>
          </a:p>
          <a:p>
            <a:pPr marL="303609" indent="-303609">
              <a:spcBef>
                <a:spcPts val="600"/>
              </a:spcBef>
              <a:buSzPct val="100000"/>
              <a:buFont typeface="Arial"/>
              <a:buChar char="•"/>
              <a:defRPr sz="1600"/>
            </a:pPr>
            <a:endParaRPr dirty="0"/>
          </a:p>
        </p:txBody>
      </p:sp>
    </p:spTree>
    <p:extLst>
      <p:ext uri="{BB962C8B-B14F-4D97-AF65-F5344CB8AC3E}">
        <p14:creationId xmlns:p14="http://schemas.microsoft.com/office/powerpoint/2010/main" val="308479334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Rule 11UA for determining valuation for shares and securities</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6</a:t>
            </a:fld>
            <a:endParaRPr lang="en-IN"/>
          </a:p>
        </p:txBody>
      </p:sp>
      <p:sp>
        <p:nvSpPr>
          <p:cNvPr id="2" name="Rectangle: Rounded Corners 1">
            <a:extLst>
              <a:ext uri="{FF2B5EF4-FFF2-40B4-BE49-F238E27FC236}">
                <a16:creationId xmlns:a16="http://schemas.microsoft.com/office/drawing/2014/main" id="{EA56B4EF-BD38-8355-C02E-296006694047}"/>
              </a:ext>
            </a:extLst>
          </p:cNvPr>
          <p:cNvSpPr/>
          <p:nvPr/>
        </p:nvSpPr>
        <p:spPr>
          <a:xfrm>
            <a:off x="469009" y="5495689"/>
            <a:ext cx="11280079" cy="715087"/>
          </a:xfrm>
          <a:prstGeom prst="roundRect">
            <a:avLst/>
          </a:prstGeom>
          <a:solidFill>
            <a:schemeClr val="accent3"/>
          </a:solidFill>
          <a:ln w="12700" cap="sq">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R="0" algn="l" defTabSz="914400" rtl="0" fontAlgn="auto" latinLnBrk="0" hangingPunct="0">
              <a:lnSpc>
                <a:spcPct val="100000"/>
              </a:lnSpc>
              <a:spcBef>
                <a:spcPts val="0"/>
              </a:spcBef>
              <a:spcAft>
                <a:spcPts val="0"/>
              </a:spcAft>
              <a:buClrTx/>
              <a:buSzTx/>
              <a:tabLst/>
            </a:pPr>
            <a:r>
              <a:rPr lang="en-IN" dirty="0">
                <a:solidFill>
                  <a:srgbClr val="FFFFFF"/>
                </a:solidFill>
              </a:rPr>
              <a:t>Practical difficulties in obtaining audited balance sheet as on transaction date to determine Rule 11UA value for unquoted equity shares</a:t>
            </a:r>
          </a:p>
        </p:txBody>
      </p:sp>
      <p:graphicFrame>
        <p:nvGraphicFramePr>
          <p:cNvPr id="3" name="Table 4">
            <a:extLst>
              <a:ext uri="{FF2B5EF4-FFF2-40B4-BE49-F238E27FC236}">
                <a16:creationId xmlns:a16="http://schemas.microsoft.com/office/drawing/2014/main" id="{2E3E8864-E6B3-197B-0029-E9D1E67BA41D}"/>
              </a:ext>
            </a:extLst>
          </p:cNvPr>
          <p:cNvGraphicFramePr>
            <a:graphicFrameLocks noGrp="1"/>
          </p:cNvGraphicFramePr>
          <p:nvPr>
            <p:extLst>
              <p:ext uri="{D42A27DB-BD31-4B8C-83A1-F6EECF244321}">
                <p14:modId xmlns:p14="http://schemas.microsoft.com/office/powerpoint/2010/main" val="530328320"/>
              </p:ext>
            </p:extLst>
          </p:nvPr>
        </p:nvGraphicFramePr>
        <p:xfrm>
          <a:off x="469009" y="1261926"/>
          <a:ext cx="11194907" cy="3643884"/>
        </p:xfrm>
        <a:graphic>
          <a:graphicData uri="http://schemas.openxmlformats.org/drawingml/2006/table">
            <a:tbl>
              <a:tblPr firstRow="1" bandRow="1">
                <a:tableStyleId>{CF821DB8-F4EB-4A41-A1BA-3FCAFE7338EE}</a:tableStyleId>
              </a:tblPr>
              <a:tblGrid>
                <a:gridCol w="3731636">
                  <a:extLst>
                    <a:ext uri="{9D8B030D-6E8A-4147-A177-3AD203B41FA5}">
                      <a16:colId xmlns:a16="http://schemas.microsoft.com/office/drawing/2014/main" val="1847979693"/>
                    </a:ext>
                  </a:extLst>
                </a:gridCol>
                <a:gridCol w="4729844">
                  <a:extLst>
                    <a:ext uri="{9D8B030D-6E8A-4147-A177-3AD203B41FA5}">
                      <a16:colId xmlns:a16="http://schemas.microsoft.com/office/drawing/2014/main" val="2085783829"/>
                    </a:ext>
                  </a:extLst>
                </a:gridCol>
                <a:gridCol w="2733427">
                  <a:extLst>
                    <a:ext uri="{9D8B030D-6E8A-4147-A177-3AD203B41FA5}">
                      <a16:colId xmlns:a16="http://schemas.microsoft.com/office/drawing/2014/main" val="1178046120"/>
                    </a:ext>
                  </a:extLst>
                </a:gridCol>
              </a:tblGrid>
              <a:tr h="370840">
                <a:tc>
                  <a:txBody>
                    <a:bodyPr/>
                    <a:lstStyle/>
                    <a:p>
                      <a:pPr algn="ctr"/>
                      <a:r>
                        <a:rPr lang="en-IN" sz="1400" dirty="0">
                          <a:latin typeface="+mj-lt"/>
                        </a:rPr>
                        <a:t>Types of shares and securities</a:t>
                      </a:r>
                    </a:p>
                  </a:txBody>
                  <a:tcPr/>
                </a:tc>
                <a:tc>
                  <a:txBody>
                    <a:bodyPr/>
                    <a:lstStyle/>
                    <a:p>
                      <a:pPr algn="ctr"/>
                      <a:r>
                        <a:rPr lang="en-US" sz="1400" b="1" dirty="0">
                          <a:effectLst/>
                          <a:latin typeface="+mj-lt"/>
                          <a:ea typeface="Calibri" panose="020F0502020204030204" pitchFamily="34" charset="0"/>
                        </a:rPr>
                        <a:t>Valuation Methodology to determine FMV for recipient</a:t>
                      </a:r>
                      <a:endParaRPr lang="en-IN" sz="1400" dirty="0">
                        <a:latin typeface="+mj-lt"/>
                      </a:endParaRPr>
                    </a:p>
                  </a:txBody>
                  <a:tcPr/>
                </a:tc>
                <a:tc>
                  <a:txBody>
                    <a:bodyPr/>
                    <a:lstStyle/>
                    <a:p>
                      <a:pPr algn="ctr"/>
                      <a:r>
                        <a:rPr lang="en-US" sz="1400" dirty="0">
                          <a:latin typeface="+mj-lt"/>
                        </a:rPr>
                        <a:t>Valuation report to be obtained</a:t>
                      </a:r>
                      <a:endParaRPr lang="en-IN" sz="1400" dirty="0">
                        <a:latin typeface="+mj-lt"/>
                      </a:endParaRPr>
                    </a:p>
                  </a:txBody>
                  <a:tcPr/>
                </a:tc>
                <a:extLst>
                  <a:ext uri="{0D108BD9-81ED-4DB2-BD59-A6C34878D82A}">
                    <a16:rowId xmlns:a16="http://schemas.microsoft.com/office/drawing/2014/main" val="2506665354"/>
                  </a:ext>
                </a:extLst>
              </a:tr>
              <a:tr h="370840">
                <a:tc>
                  <a:txBody>
                    <a:bodyPr/>
                    <a:lstStyle/>
                    <a:p>
                      <a:pPr algn="l"/>
                      <a:r>
                        <a:rPr lang="en-IN" sz="1400" dirty="0">
                          <a:latin typeface="+mj-lt"/>
                        </a:rPr>
                        <a:t>Quoted shares and securities</a:t>
                      </a:r>
                    </a:p>
                  </a:txBody>
                  <a:tcPr/>
                </a:tc>
                <a:tc>
                  <a:txBody>
                    <a:bodyPr/>
                    <a:lstStyle/>
                    <a:p>
                      <a:pPr algn="just">
                        <a:lnSpc>
                          <a:spcPct val="107000"/>
                        </a:lnSpc>
                        <a:spcAft>
                          <a:spcPts val="800"/>
                        </a:spcAft>
                      </a:pPr>
                      <a:r>
                        <a:rPr lang="en-US" sz="1400" b="1" dirty="0">
                          <a:solidFill>
                            <a:srgbClr val="000000"/>
                          </a:solidFill>
                          <a:effectLst/>
                          <a:latin typeface="+mj-lt"/>
                          <a:ea typeface="Calibri" panose="020F0502020204030204" pitchFamily="34" charset="0"/>
                          <a:cs typeface="Calibri" panose="020F0502020204030204" pitchFamily="34" charset="0"/>
                        </a:rPr>
                        <a:t>Acquisition through stock exchange:</a:t>
                      </a:r>
                      <a:r>
                        <a:rPr lang="en-US" sz="1400" dirty="0">
                          <a:solidFill>
                            <a:srgbClr val="000000"/>
                          </a:solidFill>
                          <a:effectLst/>
                          <a:latin typeface="+mj-lt"/>
                          <a:ea typeface="Calibri" panose="020F0502020204030204" pitchFamily="34" charset="0"/>
                          <a:cs typeface="Calibri" panose="020F0502020204030204" pitchFamily="34" charset="0"/>
                        </a:rPr>
                        <a:t> Actual transaction value</a:t>
                      </a:r>
                      <a:endParaRPr lang="en-IN" sz="14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n-US" sz="1400" b="1" dirty="0">
                          <a:solidFill>
                            <a:srgbClr val="000000"/>
                          </a:solidFill>
                          <a:effectLst/>
                          <a:latin typeface="+mj-lt"/>
                          <a:ea typeface="Calibri" panose="020F0502020204030204" pitchFamily="34" charset="0"/>
                          <a:cs typeface="Calibri" panose="020F0502020204030204" pitchFamily="34" charset="0"/>
                        </a:rPr>
                        <a:t>Off-market acquisition: </a:t>
                      </a:r>
                      <a:r>
                        <a:rPr lang="en-US" sz="1400" dirty="0">
                          <a:solidFill>
                            <a:srgbClr val="000000"/>
                          </a:solidFill>
                          <a:effectLst/>
                          <a:latin typeface="+mj-lt"/>
                          <a:ea typeface="Calibri" panose="020F0502020204030204" pitchFamily="34" charset="0"/>
                          <a:cs typeface="Calibri" panose="020F0502020204030204" pitchFamily="34" charset="0"/>
                        </a:rPr>
                        <a:t>Lowest quoted price on any </a:t>
                      </a:r>
                      <a:r>
                        <a:rPr lang="en-US" sz="1400" dirty="0" err="1">
                          <a:solidFill>
                            <a:srgbClr val="000000"/>
                          </a:solidFill>
                          <a:effectLst/>
                          <a:latin typeface="+mj-lt"/>
                          <a:ea typeface="Calibri" panose="020F0502020204030204" pitchFamily="34" charset="0"/>
                          <a:cs typeface="Calibri" panose="020F0502020204030204" pitchFamily="34" charset="0"/>
                        </a:rPr>
                        <a:t>recognised</a:t>
                      </a:r>
                      <a:r>
                        <a:rPr lang="en-US" sz="1400" dirty="0">
                          <a:solidFill>
                            <a:srgbClr val="000000"/>
                          </a:solidFill>
                          <a:effectLst/>
                          <a:latin typeface="+mj-lt"/>
                          <a:ea typeface="Calibri" panose="020F0502020204030204" pitchFamily="34" charset="0"/>
                          <a:cs typeface="Calibri" panose="020F0502020204030204" pitchFamily="34" charset="0"/>
                        </a:rPr>
                        <a:t> stock exchange on:</a:t>
                      </a:r>
                      <a:endParaRPr lang="en-IN" sz="14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n-US" sz="1400" dirty="0">
                          <a:solidFill>
                            <a:srgbClr val="000000"/>
                          </a:solidFill>
                          <a:effectLst/>
                          <a:latin typeface="+mj-lt"/>
                          <a:ea typeface="Calibri" panose="020F0502020204030204" pitchFamily="34" charset="0"/>
                          <a:cs typeface="Calibri" panose="020F0502020204030204" pitchFamily="34" charset="0"/>
                        </a:rPr>
                        <a:t>Transaction date; or</a:t>
                      </a:r>
                      <a:endParaRPr lang="en-IN" sz="14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1400" dirty="0">
                          <a:solidFill>
                            <a:srgbClr val="000000"/>
                          </a:solidFill>
                          <a:effectLst/>
                          <a:latin typeface="+mj-lt"/>
                          <a:ea typeface="Calibri" panose="020F0502020204030204" pitchFamily="34" charset="0"/>
                          <a:cs typeface="Calibri" panose="020F0502020204030204" pitchFamily="34" charset="0"/>
                        </a:rPr>
                        <a:t>Immediately preceding date on which shares/ securities were traded</a:t>
                      </a:r>
                      <a:endParaRPr lang="en-IN" sz="1400" dirty="0">
                        <a:effectLst/>
                        <a:latin typeface="+mj-lt"/>
                        <a:ea typeface="Calibri" panose="020F0502020204030204" pitchFamily="34" charset="0"/>
                        <a:cs typeface="Times New Roman" panose="02020603050405020304" pitchFamily="18" charset="0"/>
                      </a:endParaRPr>
                    </a:p>
                  </a:txBody>
                  <a:tcPr/>
                </a:tc>
                <a:tc>
                  <a:txBody>
                    <a:bodyPr/>
                    <a:lstStyle/>
                    <a:p>
                      <a:pPr algn="l"/>
                      <a:r>
                        <a:rPr lang="en-IN" sz="1400" dirty="0">
                          <a:latin typeface="+mj-lt"/>
                        </a:rPr>
                        <a:t>No</a:t>
                      </a:r>
                    </a:p>
                  </a:txBody>
                  <a:tcPr/>
                </a:tc>
                <a:extLst>
                  <a:ext uri="{0D108BD9-81ED-4DB2-BD59-A6C34878D82A}">
                    <a16:rowId xmlns:a16="http://schemas.microsoft.com/office/drawing/2014/main" val="659784274"/>
                  </a:ext>
                </a:extLst>
              </a:tr>
              <a:tr h="370840">
                <a:tc>
                  <a:txBody>
                    <a:bodyPr/>
                    <a:lstStyle/>
                    <a:p>
                      <a:pPr algn="l"/>
                      <a:r>
                        <a:rPr lang="en-IN" sz="1400" dirty="0">
                          <a:latin typeface="+mj-lt"/>
                        </a:rPr>
                        <a:t>Unquoted equity shares</a:t>
                      </a:r>
                    </a:p>
                  </a:txBody>
                  <a:tcPr/>
                </a:tc>
                <a:tc>
                  <a:txBody>
                    <a:bodyPr/>
                    <a:lstStyle/>
                    <a:p>
                      <a:pPr algn="l"/>
                      <a:r>
                        <a:rPr lang="en-US" sz="1400" dirty="0">
                          <a:latin typeface="+mj-lt"/>
                        </a:rPr>
                        <a:t>Prescribed formula in Rule 11UA(1)(c)(b) basis the adjusted value of assets and liabilities as per audited balance sheet of the Company as on transaction date</a:t>
                      </a:r>
                      <a:endParaRPr lang="en-IN" sz="1400" dirty="0">
                        <a:latin typeface="+mj-lt"/>
                      </a:endParaRPr>
                    </a:p>
                  </a:txBody>
                  <a:tcPr/>
                </a:tc>
                <a:tc>
                  <a:txBody>
                    <a:bodyPr/>
                    <a:lstStyle/>
                    <a:p>
                      <a:pPr algn="l"/>
                      <a:r>
                        <a:rPr lang="en-IN" sz="1400" dirty="0">
                          <a:latin typeface="+mj-lt"/>
                        </a:rPr>
                        <a:t>No</a:t>
                      </a:r>
                    </a:p>
                  </a:txBody>
                  <a:tcPr/>
                </a:tc>
                <a:extLst>
                  <a:ext uri="{0D108BD9-81ED-4DB2-BD59-A6C34878D82A}">
                    <a16:rowId xmlns:a16="http://schemas.microsoft.com/office/drawing/2014/main" val="530382400"/>
                  </a:ext>
                </a:extLst>
              </a:tr>
              <a:tr h="370840">
                <a:tc>
                  <a:txBody>
                    <a:bodyPr/>
                    <a:lstStyle/>
                    <a:p>
                      <a:pPr algn="l"/>
                      <a:r>
                        <a:rPr lang="en-US" sz="1400" dirty="0">
                          <a:latin typeface="+mj-lt"/>
                        </a:rPr>
                        <a:t>Unquoted shares and securities other than equity shares </a:t>
                      </a:r>
                      <a:endParaRPr lang="en-IN" sz="1400" dirty="0">
                        <a:latin typeface="+mj-lt"/>
                      </a:endParaRPr>
                    </a:p>
                  </a:txBody>
                  <a:tcPr/>
                </a:tc>
                <a:tc>
                  <a:txBody>
                    <a:bodyPr/>
                    <a:lstStyle/>
                    <a:p>
                      <a:pPr algn="l"/>
                      <a:r>
                        <a:rPr lang="en-US" sz="1400" dirty="0">
                          <a:latin typeface="+mj-lt"/>
                        </a:rPr>
                        <a:t>Estimated price it would fetch if sold in the open market</a:t>
                      </a:r>
                    </a:p>
                    <a:p>
                      <a:pPr algn="l"/>
                      <a:endParaRPr lang="en-IN" sz="1400" dirty="0">
                        <a:latin typeface="+mj-lt"/>
                      </a:endParaRPr>
                    </a:p>
                  </a:txBody>
                  <a:tcPr/>
                </a:tc>
                <a:tc>
                  <a:txBody>
                    <a:bodyPr/>
                    <a:lstStyle/>
                    <a:p>
                      <a:pPr algn="l"/>
                      <a:r>
                        <a:rPr lang="en-IN" sz="1400" dirty="0">
                          <a:latin typeface="+mj-lt"/>
                        </a:rPr>
                        <a:t>Yes – From Merchant Banker or CA</a:t>
                      </a:r>
                    </a:p>
                  </a:txBody>
                  <a:tcPr/>
                </a:tc>
                <a:extLst>
                  <a:ext uri="{0D108BD9-81ED-4DB2-BD59-A6C34878D82A}">
                    <a16:rowId xmlns:a16="http://schemas.microsoft.com/office/drawing/2014/main" val="1150687348"/>
                  </a:ext>
                </a:extLst>
              </a:tr>
            </a:tbl>
          </a:graphicData>
        </a:graphic>
      </p:graphicFrame>
    </p:spTree>
    <p:extLst>
      <p:ext uri="{BB962C8B-B14F-4D97-AF65-F5344CB8AC3E}">
        <p14:creationId xmlns:p14="http://schemas.microsoft.com/office/powerpoint/2010/main" val="391432252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306176" cy="914401"/>
          </a:xfrm>
          <a:prstGeom prst="rect">
            <a:avLst/>
          </a:prstGeom>
        </p:spPr>
        <p:txBody>
          <a:bodyPr/>
          <a:lstStyle>
            <a:lvl1pPr>
              <a:defRPr sz="3000" b="1">
                <a:latin typeface="+mj-lt"/>
                <a:ea typeface="+mj-ea"/>
                <a:cs typeface="+mj-cs"/>
                <a:sym typeface="Arial"/>
              </a:defRPr>
            </a:lvl1pPr>
          </a:lstStyle>
          <a:p>
            <a:r>
              <a:rPr lang="en-US" i="0" dirty="0">
                <a:solidFill>
                  <a:srgbClr val="C00000"/>
                </a:solidFill>
                <a:effectLst/>
                <a:latin typeface="arial" panose="020B0604020202020204" pitchFamily="34" charset="0"/>
              </a:rPr>
              <a:t>Section 56(2)(</a:t>
            </a:r>
            <a:r>
              <a:rPr lang="en-US" i="0" dirty="0" err="1">
                <a:solidFill>
                  <a:srgbClr val="C00000"/>
                </a:solidFill>
                <a:effectLst/>
                <a:latin typeface="arial" panose="020B0604020202020204" pitchFamily="34" charset="0"/>
              </a:rPr>
              <a:t>viib</a:t>
            </a:r>
            <a:r>
              <a:rPr lang="en-US" i="0" dirty="0">
                <a:solidFill>
                  <a:srgbClr val="C00000"/>
                </a:solidFill>
                <a:effectLst/>
                <a:latin typeface="arial" panose="020B0604020202020204" pitchFamily="34" charset="0"/>
              </a:rPr>
              <a:t>)</a:t>
            </a:r>
            <a:endParaRPr lang="en-US"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7</a:t>
            </a:fld>
            <a:endParaRPr lang="en-IN"/>
          </a:p>
        </p:txBody>
      </p:sp>
      <p:sp>
        <p:nvSpPr>
          <p:cNvPr id="5" name="Rectangle 4">
            <a:extLst>
              <a:ext uri="{FF2B5EF4-FFF2-40B4-BE49-F238E27FC236}">
                <a16:creationId xmlns:a16="http://schemas.microsoft.com/office/drawing/2014/main" id="{5BD3881A-D794-0730-B8EB-40D6E3413608}"/>
              </a:ext>
            </a:extLst>
          </p:cNvPr>
          <p:cNvSpPr/>
          <p:nvPr/>
        </p:nvSpPr>
        <p:spPr>
          <a:xfrm>
            <a:off x="1829379" y="1214740"/>
            <a:ext cx="7567605" cy="511193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S PGothic"/>
              <a:cs typeface="+mn-cs"/>
            </a:endParaRPr>
          </a:p>
        </p:txBody>
      </p:sp>
      <p:sp>
        <p:nvSpPr>
          <p:cNvPr id="6" name="Text Box 7">
            <a:extLst>
              <a:ext uri="{FF2B5EF4-FFF2-40B4-BE49-F238E27FC236}">
                <a16:creationId xmlns:a16="http://schemas.microsoft.com/office/drawing/2014/main" id="{1AE04F63-59DD-0622-73FA-73ADB15D51AB}"/>
              </a:ext>
            </a:extLst>
          </p:cNvPr>
          <p:cNvSpPr txBox="1">
            <a:spLocks noChangeArrowheads="1"/>
          </p:cNvSpPr>
          <p:nvPr/>
        </p:nvSpPr>
        <p:spPr bwMode="auto">
          <a:xfrm>
            <a:off x="4185846" y="3273378"/>
            <a:ext cx="3189958" cy="548640"/>
          </a:xfrm>
          <a:prstGeom prst="rect">
            <a:avLst/>
          </a:prstGeom>
          <a:solidFill>
            <a:schemeClr val="accent5"/>
          </a:solidFill>
          <a:ln w="19050"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receives consideration greater than the fair market value as per Rule 11UA</a:t>
            </a:r>
          </a:p>
        </p:txBody>
      </p:sp>
      <p:sp>
        <p:nvSpPr>
          <p:cNvPr id="7" name="Text Box 8">
            <a:extLst>
              <a:ext uri="{FF2B5EF4-FFF2-40B4-BE49-F238E27FC236}">
                <a16:creationId xmlns:a16="http://schemas.microsoft.com/office/drawing/2014/main" id="{01CF3587-D9A9-52E6-3ED3-D27FB78F36D6}"/>
              </a:ext>
            </a:extLst>
          </p:cNvPr>
          <p:cNvSpPr txBox="1">
            <a:spLocks noChangeArrowheads="1"/>
          </p:cNvSpPr>
          <p:nvPr/>
        </p:nvSpPr>
        <p:spPr bwMode="auto">
          <a:xfrm>
            <a:off x="2984028" y="5483430"/>
            <a:ext cx="5218597" cy="574415"/>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77586" marR="0" lvl="2" indent="2983" algn="l" defTabSz="1067296" rtl="0" eaLnBrk="0" fontAlgn="auto" latinLnBrk="0" hangingPunct="0">
              <a:lnSpc>
                <a:spcPts val="1222"/>
              </a:lnSpc>
              <a:spcBef>
                <a:spcPts val="0"/>
              </a:spcBef>
              <a:spcAft>
                <a:spcPts val="0"/>
              </a:spcAft>
              <a:buClr>
                <a:srgbClr val="FF0000"/>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Then the consideration in excess of the fair market value of share shall be taxable in the hands of the company under Income from other sources</a:t>
            </a:r>
          </a:p>
        </p:txBody>
      </p:sp>
      <p:sp>
        <p:nvSpPr>
          <p:cNvPr id="8" name="Arrow: Down 7">
            <a:extLst>
              <a:ext uri="{FF2B5EF4-FFF2-40B4-BE49-F238E27FC236}">
                <a16:creationId xmlns:a16="http://schemas.microsoft.com/office/drawing/2014/main" id="{DB070E59-5CDF-E194-4D2E-2EA345297477}"/>
              </a:ext>
            </a:extLst>
          </p:cNvPr>
          <p:cNvSpPr/>
          <p:nvPr/>
        </p:nvSpPr>
        <p:spPr>
          <a:xfrm>
            <a:off x="5325259" y="4937267"/>
            <a:ext cx="552078"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Arial"/>
              <a:ea typeface="MS PGothic"/>
              <a:cs typeface="+mn-cs"/>
            </a:endParaRPr>
          </a:p>
        </p:txBody>
      </p:sp>
      <p:sp>
        <p:nvSpPr>
          <p:cNvPr id="9" name="Text Box 7">
            <a:extLst>
              <a:ext uri="{FF2B5EF4-FFF2-40B4-BE49-F238E27FC236}">
                <a16:creationId xmlns:a16="http://schemas.microsoft.com/office/drawing/2014/main" id="{8A4397D2-100A-16D7-9B08-0D853601C7C8}"/>
              </a:ext>
            </a:extLst>
          </p:cNvPr>
          <p:cNvSpPr txBox="1">
            <a:spLocks noChangeArrowheads="1"/>
          </p:cNvSpPr>
          <p:nvPr/>
        </p:nvSpPr>
        <p:spPr bwMode="auto">
          <a:xfrm>
            <a:off x="4190428" y="1446119"/>
            <a:ext cx="3182929" cy="548640"/>
          </a:xfrm>
          <a:prstGeom prst="rect">
            <a:avLst/>
          </a:prstGeom>
          <a:solidFill>
            <a:schemeClr val="accent5"/>
          </a:solidFill>
          <a:ln w="19050"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A closely held Company </a:t>
            </a:r>
          </a:p>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issues shares to</a:t>
            </a:r>
          </a:p>
        </p:txBody>
      </p:sp>
      <p:sp>
        <p:nvSpPr>
          <p:cNvPr id="10" name="Text Box 7">
            <a:extLst>
              <a:ext uri="{FF2B5EF4-FFF2-40B4-BE49-F238E27FC236}">
                <a16:creationId xmlns:a16="http://schemas.microsoft.com/office/drawing/2014/main" id="{4AE6F147-939F-CB86-5ADE-C8926B030D57}"/>
              </a:ext>
            </a:extLst>
          </p:cNvPr>
          <p:cNvSpPr txBox="1">
            <a:spLocks noChangeArrowheads="1"/>
          </p:cNvSpPr>
          <p:nvPr/>
        </p:nvSpPr>
        <p:spPr bwMode="auto">
          <a:xfrm>
            <a:off x="4190427" y="2335098"/>
            <a:ext cx="3182929" cy="548640"/>
          </a:xfrm>
          <a:prstGeom prst="rect">
            <a:avLst/>
          </a:prstGeom>
          <a:solidFill>
            <a:schemeClr val="accent5"/>
          </a:solidFill>
          <a:ln w="19050"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latin typeface="Arial"/>
                <a:ea typeface="MS PGothic"/>
                <a:cs typeface="+mn-cs"/>
              </a:rPr>
              <a:t>any person being a resident</a:t>
            </a:r>
          </a:p>
        </p:txBody>
      </p:sp>
      <p:grpSp>
        <p:nvGrpSpPr>
          <p:cNvPr id="11" name="Group 10">
            <a:extLst>
              <a:ext uri="{FF2B5EF4-FFF2-40B4-BE49-F238E27FC236}">
                <a16:creationId xmlns:a16="http://schemas.microsoft.com/office/drawing/2014/main" id="{750B5BCF-8EBE-E525-A368-B93371DB6B08}"/>
              </a:ext>
            </a:extLst>
          </p:cNvPr>
          <p:cNvGrpSpPr/>
          <p:nvPr/>
        </p:nvGrpSpPr>
        <p:grpSpPr>
          <a:xfrm>
            <a:off x="2795015" y="4119531"/>
            <a:ext cx="5400318" cy="724447"/>
            <a:chOff x="5506275" y="3823832"/>
            <a:chExt cx="3276739" cy="724447"/>
          </a:xfrm>
        </p:grpSpPr>
        <p:sp>
          <p:nvSpPr>
            <p:cNvPr id="12" name="Rectangle 11">
              <a:extLst>
                <a:ext uri="{FF2B5EF4-FFF2-40B4-BE49-F238E27FC236}">
                  <a16:creationId xmlns:a16="http://schemas.microsoft.com/office/drawing/2014/main" id="{A5E7725A-0EC7-70AD-9F6C-8CF180600A37}"/>
                </a:ext>
              </a:extLst>
            </p:cNvPr>
            <p:cNvSpPr/>
            <p:nvPr/>
          </p:nvSpPr>
          <p:spPr>
            <a:xfrm>
              <a:off x="5506275" y="3823832"/>
              <a:ext cx="3276739" cy="72444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Arial"/>
                <a:ea typeface="MS PGothic"/>
                <a:cs typeface="+mn-cs"/>
              </a:endParaRPr>
            </a:p>
          </p:txBody>
        </p:sp>
        <p:grpSp>
          <p:nvGrpSpPr>
            <p:cNvPr id="13" name="Group 12">
              <a:extLst>
                <a:ext uri="{FF2B5EF4-FFF2-40B4-BE49-F238E27FC236}">
                  <a16:creationId xmlns:a16="http://schemas.microsoft.com/office/drawing/2014/main" id="{EAEBCD1E-E13A-3475-AAED-4BA8C3173B9D}"/>
                </a:ext>
              </a:extLst>
            </p:cNvPr>
            <p:cNvGrpSpPr/>
            <p:nvPr/>
          </p:nvGrpSpPr>
          <p:grpSpPr>
            <a:xfrm>
              <a:off x="5605940" y="3912893"/>
              <a:ext cx="3048123" cy="519851"/>
              <a:chOff x="5520119" y="3912893"/>
              <a:chExt cx="3048123" cy="519851"/>
            </a:xfrm>
          </p:grpSpPr>
          <p:sp>
            <p:nvSpPr>
              <p:cNvPr id="14" name="Text Box 7">
                <a:extLst>
                  <a:ext uri="{FF2B5EF4-FFF2-40B4-BE49-F238E27FC236}">
                    <a16:creationId xmlns:a16="http://schemas.microsoft.com/office/drawing/2014/main" id="{853411D1-C202-8DC8-3DCA-CD3196FF8754}"/>
                  </a:ext>
                </a:extLst>
              </p:cNvPr>
              <p:cNvSpPr txBox="1">
                <a:spLocks noChangeArrowheads="1"/>
              </p:cNvSpPr>
              <p:nvPr/>
            </p:nvSpPr>
            <p:spPr bwMode="auto">
              <a:xfrm>
                <a:off x="5520119" y="3912893"/>
                <a:ext cx="1199443" cy="513225"/>
              </a:xfrm>
              <a:prstGeom prst="rect">
                <a:avLst/>
              </a:prstGeom>
              <a:solidFill>
                <a:srgbClr val="FFC000"/>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Such Issue Price of shares </a:t>
                </a:r>
              </a:p>
            </p:txBody>
          </p:sp>
          <p:sp>
            <p:nvSpPr>
              <p:cNvPr id="15" name="Arrow: Chevron 14">
                <a:extLst>
                  <a:ext uri="{FF2B5EF4-FFF2-40B4-BE49-F238E27FC236}">
                    <a16:creationId xmlns:a16="http://schemas.microsoft.com/office/drawing/2014/main" id="{3ECB483B-7807-E050-A8A8-BD73641CD39A}"/>
                  </a:ext>
                </a:extLst>
              </p:cNvPr>
              <p:cNvSpPr/>
              <p:nvPr/>
            </p:nvSpPr>
            <p:spPr>
              <a:xfrm>
                <a:off x="6964189" y="3969597"/>
                <a:ext cx="217499" cy="420740"/>
              </a:xfrm>
              <a:prstGeom prst="chevr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55560"/>
                  </a:solidFill>
                  <a:effectLst/>
                  <a:uLnTx/>
                  <a:uFillTx/>
                  <a:latin typeface="Arial"/>
                  <a:ea typeface="MS PGothic"/>
                  <a:cs typeface="+mn-cs"/>
                </a:endParaRPr>
              </a:p>
            </p:txBody>
          </p:sp>
          <p:sp>
            <p:nvSpPr>
              <p:cNvPr id="16" name="Text Box 7">
                <a:extLst>
                  <a:ext uri="{FF2B5EF4-FFF2-40B4-BE49-F238E27FC236}">
                    <a16:creationId xmlns:a16="http://schemas.microsoft.com/office/drawing/2014/main" id="{5CBACC05-DE9A-4F42-4ADF-1D48210D6126}"/>
                  </a:ext>
                </a:extLst>
              </p:cNvPr>
              <p:cNvSpPr txBox="1">
                <a:spLocks noChangeArrowheads="1"/>
              </p:cNvSpPr>
              <p:nvPr/>
            </p:nvSpPr>
            <p:spPr bwMode="auto">
              <a:xfrm>
                <a:off x="7368799" y="3919519"/>
                <a:ext cx="1199443" cy="513225"/>
              </a:xfrm>
              <a:prstGeom prst="rect">
                <a:avLst/>
              </a:prstGeom>
              <a:solidFill>
                <a:srgbClr val="FFC000"/>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rgbClr val="455560"/>
                    </a:solidFill>
                    <a:effectLst/>
                    <a:uLnTx/>
                    <a:uFillTx/>
                    <a:latin typeface="Arial"/>
                    <a:ea typeface="MS PGothic"/>
                    <a:cs typeface="+mn-cs"/>
                  </a:rPr>
                  <a:t>Face value of shares </a:t>
                </a:r>
              </a:p>
            </p:txBody>
          </p:sp>
        </p:grpSp>
      </p:grpSp>
      <p:cxnSp>
        <p:nvCxnSpPr>
          <p:cNvPr id="17" name="Straight Arrow Connector 16">
            <a:extLst>
              <a:ext uri="{FF2B5EF4-FFF2-40B4-BE49-F238E27FC236}">
                <a16:creationId xmlns:a16="http://schemas.microsoft.com/office/drawing/2014/main" id="{2F1495B4-6A89-8FC9-57A8-39812A4B303B}"/>
              </a:ext>
            </a:extLst>
          </p:cNvPr>
          <p:cNvCxnSpPr>
            <a:cxnSpLocks/>
            <a:stCxn id="9" idx="2"/>
            <a:endCxn id="10" idx="0"/>
          </p:cNvCxnSpPr>
          <p:nvPr/>
        </p:nvCxnSpPr>
        <p:spPr>
          <a:xfrm flipH="1">
            <a:off x="5781892" y="1994759"/>
            <a:ext cx="1" cy="3403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83E2751-745F-28FD-0E20-4AEFEFF2C1B0}"/>
              </a:ext>
            </a:extLst>
          </p:cNvPr>
          <p:cNvCxnSpPr>
            <a:cxnSpLocks/>
            <a:stCxn id="10" idx="2"/>
            <a:endCxn id="6" idx="0"/>
          </p:cNvCxnSpPr>
          <p:nvPr/>
        </p:nvCxnSpPr>
        <p:spPr>
          <a:xfrm flipH="1">
            <a:off x="5780825" y="2883738"/>
            <a:ext cx="1067" cy="3896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022438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749088" cy="914401"/>
          </a:xfrm>
          <a:prstGeom prst="rect">
            <a:avLst/>
          </a:prstGeom>
        </p:spPr>
        <p:txBody>
          <a:bodyPr>
            <a:normAutofit/>
          </a:bodyPr>
          <a:lstStyle>
            <a:lvl1pPr>
              <a:defRPr sz="3000" b="1">
                <a:latin typeface="+mj-lt"/>
                <a:ea typeface="+mj-ea"/>
                <a:cs typeface="+mj-cs"/>
                <a:sym typeface="Arial"/>
              </a:defRPr>
            </a:lvl1pPr>
          </a:lstStyle>
          <a:p>
            <a:r>
              <a:rPr lang="en-US" sz="2800" i="0" dirty="0">
                <a:solidFill>
                  <a:srgbClr val="C00000"/>
                </a:solidFill>
                <a:effectLst/>
                <a:latin typeface="arial" panose="020B0604020202020204" pitchFamily="34" charset="0"/>
              </a:rPr>
              <a:t>Rule 11UA for determining valuation of shares for Section 56(2)(</a:t>
            </a:r>
            <a:r>
              <a:rPr lang="en-US" sz="2800" i="0" dirty="0" err="1">
                <a:solidFill>
                  <a:srgbClr val="C00000"/>
                </a:solidFill>
                <a:effectLst/>
                <a:latin typeface="arial" panose="020B0604020202020204" pitchFamily="34" charset="0"/>
              </a:rPr>
              <a:t>viib</a:t>
            </a:r>
            <a:r>
              <a:rPr lang="en-US" sz="2800" i="0" dirty="0">
                <a:solidFill>
                  <a:srgbClr val="C00000"/>
                </a:solidFill>
                <a:effectLst/>
                <a:latin typeface="arial" panose="020B0604020202020204" pitchFamily="34" charset="0"/>
              </a:rPr>
              <a:t>)</a:t>
            </a:r>
            <a:endParaRPr lang="en-US" sz="2800" dirty="0">
              <a:solidFill>
                <a:srgbClr val="C00000"/>
              </a:solidFill>
            </a:endParaRPr>
          </a:p>
        </p:txBody>
      </p:sp>
      <p:sp>
        <p:nvSpPr>
          <p:cNvPr id="52" name="TextBox 5"/>
          <p:cNvSpPr txBox="1"/>
          <p:nvPr/>
        </p:nvSpPr>
        <p:spPr>
          <a:xfrm>
            <a:off x="442911" y="1419411"/>
            <a:ext cx="11306178" cy="29392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303609" indent="-303609">
              <a:spcBef>
                <a:spcPts val="600"/>
              </a:spcBef>
              <a:buSzPct val="100000"/>
              <a:buFont typeface="Arial"/>
              <a:buChar char="•"/>
              <a:defRPr sz="1600"/>
            </a:pPr>
            <a:r>
              <a:rPr lang="en-US" sz="1700" b="1" dirty="0"/>
              <a:t>Equity shares</a:t>
            </a:r>
          </a:p>
          <a:p>
            <a:pPr marL="712788" lvl="1" indent="-350838">
              <a:spcBef>
                <a:spcPts val="600"/>
              </a:spcBef>
              <a:buSzPct val="100000"/>
              <a:buFont typeface="Arial"/>
              <a:buChar char="•"/>
              <a:defRPr sz="1600"/>
            </a:pPr>
            <a:r>
              <a:rPr lang="en-US" sz="1700" dirty="0"/>
              <a:t>Two options to determine fair value of equity shares at the option of issuer company </a:t>
            </a:r>
          </a:p>
          <a:p>
            <a:pPr marL="1073150" lvl="4" indent="-360363">
              <a:spcBef>
                <a:spcPts val="600"/>
              </a:spcBef>
              <a:buSzPct val="100000"/>
              <a:buFont typeface="Arial"/>
              <a:buChar char="•"/>
              <a:defRPr sz="1600"/>
            </a:pPr>
            <a:r>
              <a:rPr lang="en-US" sz="1700" dirty="0"/>
              <a:t>Option 1 – Basis NAV as per book value of assets and liabilities in the audited balance sheet of company</a:t>
            </a:r>
          </a:p>
          <a:p>
            <a:pPr marL="1073150" lvl="3" indent="-360363">
              <a:spcBef>
                <a:spcPts val="600"/>
              </a:spcBef>
              <a:buSzPct val="100000"/>
              <a:buFont typeface="Arial"/>
              <a:buChar char="•"/>
              <a:defRPr sz="1600"/>
            </a:pPr>
            <a:r>
              <a:rPr lang="en-US" sz="1700" dirty="0"/>
              <a:t>Option 2 – FMV of shares as determined by Merchant Banker as per DCF method</a:t>
            </a:r>
          </a:p>
          <a:p>
            <a:pPr>
              <a:spcBef>
                <a:spcPts val="600"/>
              </a:spcBef>
              <a:buSzPct val="100000"/>
              <a:defRPr sz="1600"/>
            </a:pPr>
            <a:endParaRPr lang="en-US" sz="1700" dirty="0"/>
          </a:p>
          <a:p>
            <a:pPr marL="303609" indent="-303609">
              <a:spcBef>
                <a:spcPts val="600"/>
              </a:spcBef>
              <a:buSzPct val="100000"/>
              <a:buFont typeface="Arial"/>
              <a:buChar char="•"/>
              <a:defRPr sz="1600"/>
            </a:pPr>
            <a:r>
              <a:rPr lang="en-IN" b="1" dirty="0"/>
              <a:t>Other than equity shares (</a:t>
            </a:r>
            <a:r>
              <a:rPr lang="en-IN" b="1" dirty="0" err="1"/>
              <a:t>ie</a:t>
            </a:r>
            <a:r>
              <a:rPr lang="en-IN" b="1" dirty="0"/>
              <a:t> preference shares)</a:t>
            </a:r>
          </a:p>
          <a:p>
            <a:pPr marL="712788" marR="0" lvl="1" indent="-350838" algn="l" defTabSz="914400" rtl="0" eaLnBrk="1" fontAlgn="auto" latinLnBrk="0" hangingPunct="0">
              <a:lnSpc>
                <a:spcPct val="100000"/>
              </a:lnSpc>
              <a:spcBef>
                <a:spcPts val="600"/>
              </a:spcBef>
              <a:spcAft>
                <a:spcPts val="0"/>
              </a:spcAft>
              <a:buClrTx/>
              <a:buSzPct val="100000"/>
              <a:buFont typeface="Arial"/>
              <a:buChar char="•"/>
              <a:tabLst/>
              <a:defRPr sz="1600"/>
            </a:pPr>
            <a:r>
              <a:rPr lang="en-US" sz="1700" dirty="0">
                <a:latin typeface="Arial"/>
                <a:cs typeface="Arial"/>
              </a:rPr>
              <a:t>E</a:t>
            </a:r>
            <a:r>
              <a:rPr kumimoji="0" lang="en-US" sz="1700" b="0" i="0" u="none" strike="noStrike" kern="0" cap="none" spc="0" normalizeH="0" baseline="0" noProof="0" dirty="0" err="1">
                <a:ln>
                  <a:noFill/>
                </a:ln>
                <a:solidFill>
                  <a:srgbClr val="000000"/>
                </a:solidFill>
                <a:effectLst/>
                <a:uLnTx/>
                <a:uFillTx/>
                <a:latin typeface="Arial"/>
                <a:cs typeface="Arial"/>
                <a:sym typeface="Arial"/>
              </a:rPr>
              <a:t>stimated</a:t>
            </a:r>
            <a:r>
              <a:rPr kumimoji="0" lang="en-US" sz="1700" b="0" i="0" u="none" strike="noStrike" kern="0" cap="none" spc="0" normalizeH="0" baseline="0" noProof="0" dirty="0">
                <a:ln>
                  <a:noFill/>
                </a:ln>
                <a:solidFill>
                  <a:srgbClr val="000000"/>
                </a:solidFill>
                <a:effectLst/>
                <a:uLnTx/>
                <a:uFillTx/>
                <a:latin typeface="Arial"/>
                <a:cs typeface="Arial"/>
                <a:sym typeface="Arial"/>
              </a:rPr>
              <a:t> price it would fetch if sold in the open market</a:t>
            </a:r>
          </a:p>
          <a:p>
            <a:pPr marL="712788" marR="0" lvl="1" indent="-350838" algn="l" defTabSz="914400" rtl="0" eaLnBrk="1" fontAlgn="auto" latinLnBrk="0" hangingPunct="0">
              <a:lnSpc>
                <a:spcPct val="100000"/>
              </a:lnSpc>
              <a:spcBef>
                <a:spcPts val="600"/>
              </a:spcBef>
              <a:spcAft>
                <a:spcPts val="0"/>
              </a:spcAft>
              <a:buClrTx/>
              <a:buSzPct val="100000"/>
              <a:buFont typeface="Arial"/>
              <a:buChar char="•"/>
              <a:tabLst/>
              <a:defRPr sz="1600"/>
            </a:pPr>
            <a:r>
              <a:rPr lang="en-US" sz="1700" dirty="0">
                <a:latin typeface="Arial"/>
                <a:cs typeface="Arial"/>
              </a:rPr>
              <a:t>Valuation report to be obtained from </a:t>
            </a:r>
            <a:r>
              <a:rPr kumimoji="0" lang="en-US" sz="1700" b="0" i="0" u="none" strike="noStrike" kern="0" cap="none" spc="0" normalizeH="0" baseline="0" noProof="0" dirty="0">
                <a:ln>
                  <a:noFill/>
                </a:ln>
                <a:solidFill>
                  <a:srgbClr val="000000"/>
                </a:solidFill>
                <a:effectLst/>
                <a:uLnTx/>
                <a:uFillTx/>
                <a:latin typeface="Arial"/>
                <a:cs typeface="Arial"/>
                <a:sym typeface="Arial"/>
              </a:rPr>
              <a:t>a </a:t>
            </a:r>
            <a:r>
              <a:rPr lang="en-US" sz="1700" dirty="0">
                <a:latin typeface="Arial"/>
                <a:cs typeface="Arial"/>
              </a:rPr>
              <a:t>M</a:t>
            </a:r>
            <a:r>
              <a:rPr kumimoji="0" lang="en-US" sz="1700" b="0" i="0" u="none" strike="noStrike" kern="0" cap="none" spc="0" normalizeH="0" baseline="0" noProof="0" dirty="0" err="1">
                <a:ln>
                  <a:noFill/>
                </a:ln>
                <a:solidFill>
                  <a:srgbClr val="000000"/>
                </a:solidFill>
                <a:effectLst/>
                <a:uLnTx/>
                <a:uFillTx/>
                <a:latin typeface="Arial"/>
                <a:cs typeface="Arial"/>
                <a:sym typeface="Arial"/>
              </a:rPr>
              <a:t>erchant</a:t>
            </a:r>
            <a:r>
              <a:rPr kumimoji="0" lang="en-US" sz="1700" b="0" i="0" u="none" strike="noStrike" kern="0" cap="none" spc="0" normalizeH="0" baseline="0" noProof="0" dirty="0">
                <a:ln>
                  <a:noFill/>
                </a:ln>
                <a:solidFill>
                  <a:srgbClr val="000000"/>
                </a:solidFill>
                <a:effectLst/>
                <a:uLnTx/>
                <a:uFillTx/>
                <a:latin typeface="Arial"/>
                <a:cs typeface="Arial"/>
                <a:sym typeface="Arial"/>
              </a:rPr>
              <a:t> Banker or CA </a:t>
            </a:r>
          </a:p>
          <a:p>
            <a:pPr marL="303609" indent="-303609">
              <a:spcBef>
                <a:spcPts val="600"/>
              </a:spcBef>
              <a:buSzPct val="100000"/>
              <a:buFont typeface="Arial"/>
              <a:buChar char="•"/>
              <a:defRPr sz="1600"/>
            </a:pPr>
            <a:endParaRPr lang="en-IN" b="1" dirty="0"/>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8</a:t>
            </a:fld>
            <a:endParaRPr lang="en-IN"/>
          </a:p>
        </p:txBody>
      </p:sp>
      <p:sp>
        <p:nvSpPr>
          <p:cNvPr id="2" name="Rectangle: Rounded Corners 1">
            <a:extLst>
              <a:ext uri="{FF2B5EF4-FFF2-40B4-BE49-F238E27FC236}">
                <a16:creationId xmlns:a16="http://schemas.microsoft.com/office/drawing/2014/main" id="{EA56B4EF-BD38-8355-C02E-296006694047}"/>
              </a:ext>
            </a:extLst>
          </p:cNvPr>
          <p:cNvSpPr/>
          <p:nvPr/>
        </p:nvSpPr>
        <p:spPr>
          <a:xfrm>
            <a:off x="606056" y="4404284"/>
            <a:ext cx="10760149" cy="1940955"/>
          </a:xfrm>
          <a:prstGeom prst="roundRect">
            <a:avLst/>
          </a:prstGeom>
          <a:solidFill>
            <a:schemeClr val="accent3"/>
          </a:solidFill>
          <a:ln w="12700" cap="sq">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IN" dirty="0">
                <a:solidFill>
                  <a:srgbClr val="FFFFFF"/>
                </a:solidFill>
              </a:rPr>
              <a:t>NAV option of valuation for issue of equity shares is strictly based on book value of assets/liabilities as compared to NAV valuation of equity shares basis adjusted value of assets/liabilities for sale/purchase of shares</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en-IN" dirty="0">
              <a:solidFill>
                <a:srgbClr val="FFFFFF"/>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IN" dirty="0">
                <a:solidFill>
                  <a:srgbClr val="FFFFFF"/>
                </a:solidFill>
              </a:rPr>
              <a:t>Audited balance sheet as on the Valuation Date or last audited balance sheet which has been approved by shareholders in AGM</a:t>
            </a:r>
            <a:endParaRPr kumimoji="0" lang="en-IN" sz="1800" b="0" i="0" u="none" strike="noStrike" cap="none" spc="0" normalizeH="0" baseline="0" dirty="0">
              <a:ln>
                <a:noFill/>
              </a:ln>
              <a:solidFill>
                <a:srgbClr val="FFFFFF"/>
              </a:solidFill>
              <a:effectLst/>
              <a:uFillTx/>
              <a:latin typeface="+mj-lt"/>
              <a:ea typeface="+mj-ea"/>
              <a:cs typeface="+mj-cs"/>
              <a:sym typeface="Arial"/>
            </a:endParaRPr>
          </a:p>
        </p:txBody>
      </p:sp>
    </p:spTree>
    <p:extLst>
      <p:ext uri="{BB962C8B-B14F-4D97-AF65-F5344CB8AC3E}">
        <p14:creationId xmlns:p14="http://schemas.microsoft.com/office/powerpoint/2010/main" val="341906381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1"/>
          <p:cNvSpPr txBox="1">
            <a:spLocks noGrp="1"/>
          </p:cNvSpPr>
          <p:nvPr>
            <p:ph type="title"/>
          </p:nvPr>
        </p:nvSpPr>
        <p:spPr>
          <a:xfrm>
            <a:off x="442912" y="254001"/>
            <a:ext cx="11749088" cy="914401"/>
          </a:xfrm>
          <a:prstGeom prst="rect">
            <a:avLst/>
          </a:prstGeom>
        </p:spPr>
        <p:txBody>
          <a:bodyPr>
            <a:normAutofit/>
          </a:bodyPr>
          <a:lstStyle>
            <a:lvl1pPr>
              <a:defRPr sz="3000" b="1">
                <a:latin typeface="+mj-lt"/>
                <a:ea typeface="+mj-ea"/>
                <a:cs typeface="+mj-cs"/>
                <a:sym typeface="Arial"/>
              </a:defRPr>
            </a:lvl1pPr>
          </a:lstStyle>
          <a:p>
            <a:r>
              <a:rPr lang="en-US" sz="2800" dirty="0">
                <a:solidFill>
                  <a:srgbClr val="C00000"/>
                </a:solidFill>
              </a:rPr>
              <a:t>Interplay of Section 56(2)(</a:t>
            </a:r>
            <a:r>
              <a:rPr lang="en-US" sz="2800" dirty="0" err="1">
                <a:solidFill>
                  <a:srgbClr val="C00000"/>
                </a:solidFill>
              </a:rPr>
              <a:t>viib</a:t>
            </a:r>
            <a:r>
              <a:rPr lang="en-US" sz="2800" dirty="0">
                <a:solidFill>
                  <a:srgbClr val="C00000"/>
                </a:solidFill>
              </a:rPr>
              <a:t>) and 56(2)(x) for issue of equity shares</a:t>
            </a:r>
            <a:endParaRPr lang="en-US" sz="2400" dirty="0">
              <a:solidFill>
                <a:srgbClr val="C00000"/>
              </a:solidFill>
            </a:endParaRPr>
          </a:p>
        </p:txBody>
      </p:sp>
      <p:sp>
        <p:nvSpPr>
          <p:cNvPr id="4" name="Slide Number Placeholder 3">
            <a:extLst>
              <a:ext uri="{FF2B5EF4-FFF2-40B4-BE49-F238E27FC236}">
                <a16:creationId xmlns:a16="http://schemas.microsoft.com/office/drawing/2014/main" id="{C9A8B1EB-19C5-030B-E6DF-2E74B2D6BA1A}"/>
              </a:ext>
            </a:extLst>
          </p:cNvPr>
          <p:cNvSpPr>
            <a:spLocks noGrp="1"/>
          </p:cNvSpPr>
          <p:nvPr>
            <p:ph type="sldNum" sz="quarter" idx="2"/>
          </p:nvPr>
        </p:nvSpPr>
        <p:spPr>
          <a:xfrm>
            <a:off x="6184829" y="6502400"/>
            <a:ext cx="127001" cy="127001"/>
          </a:xfrm>
        </p:spPr>
        <p:txBody>
          <a:bodyPr/>
          <a:lstStyle/>
          <a:p>
            <a:fld id="{86CB4B4D-7CA3-9044-876B-883B54F8677D}" type="slidenum">
              <a:rPr lang="en-IN" smtClean="0"/>
              <a:t>9</a:t>
            </a:fld>
            <a:endParaRPr lang="en-IN"/>
          </a:p>
        </p:txBody>
      </p:sp>
      <p:sp>
        <p:nvSpPr>
          <p:cNvPr id="9" name="Rectangle: Rounded Corners 8">
            <a:extLst>
              <a:ext uri="{FF2B5EF4-FFF2-40B4-BE49-F238E27FC236}">
                <a16:creationId xmlns:a16="http://schemas.microsoft.com/office/drawing/2014/main" id="{1FB675AD-59A0-E6BB-F123-6212D8D147C9}"/>
              </a:ext>
            </a:extLst>
          </p:cNvPr>
          <p:cNvSpPr/>
          <p:nvPr/>
        </p:nvSpPr>
        <p:spPr>
          <a:xfrm>
            <a:off x="520995" y="1864429"/>
            <a:ext cx="10760149" cy="3915963"/>
          </a:xfrm>
          <a:prstGeom prst="roundRect">
            <a:avLst/>
          </a:prstGeom>
          <a:solidFill>
            <a:schemeClr val="tx2">
              <a:lumMod val="20000"/>
              <a:lumOff val="80000"/>
            </a:schemeClr>
          </a:solidFill>
          <a:ln w="12700" cap="sq">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bg2"/>
                </a:solidFill>
              </a:rPr>
              <a:t>Section 56(2)(x) requires the Investor to acquire shares at a value equal to or higher than the FMV</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en-US" sz="1600" dirty="0">
              <a:solidFill>
                <a:schemeClr val="bg2"/>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bg2"/>
                </a:solidFill>
              </a:rPr>
              <a:t>Section 56(2)(</a:t>
            </a:r>
            <a:r>
              <a:rPr lang="en-US" sz="1600" dirty="0" err="1">
                <a:solidFill>
                  <a:schemeClr val="bg2"/>
                </a:solidFill>
              </a:rPr>
              <a:t>viib</a:t>
            </a:r>
            <a:r>
              <a:rPr lang="en-US" sz="1600" dirty="0">
                <a:solidFill>
                  <a:schemeClr val="bg2"/>
                </a:solidFill>
              </a:rPr>
              <a:t>) requires the Issuer Company to ensure that the shares are not issued at a price higher than the FMV.</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en-US" sz="1600" dirty="0">
              <a:solidFill>
                <a:schemeClr val="bg2"/>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bg2"/>
                </a:solidFill>
              </a:rPr>
              <a:t>Both sections provide for an opposite  approach for Investor and Issuer Company respectively, and the valuation mechanism are also different.</a:t>
            </a:r>
          </a:p>
          <a:p>
            <a:pPr marL="712788" lvl="2" indent="-350838">
              <a:buFont typeface="Arial" panose="020B0604020202020204" pitchFamily="34" charset="0"/>
              <a:buChar char="•"/>
            </a:pPr>
            <a:r>
              <a:rPr lang="en-US" sz="1600" dirty="0">
                <a:solidFill>
                  <a:schemeClr val="bg2"/>
                </a:solidFill>
              </a:rPr>
              <a:t>For the purpose of section 56(2)(x), shares are valued as per adjusted NAV; </a:t>
            </a:r>
          </a:p>
          <a:p>
            <a:pPr marL="712788" lvl="2" indent="-350838">
              <a:buFont typeface="Arial" panose="020B0604020202020204" pitchFamily="34" charset="0"/>
              <a:buChar char="•"/>
            </a:pPr>
            <a:r>
              <a:rPr lang="en-US" sz="1600" dirty="0">
                <a:solidFill>
                  <a:schemeClr val="bg2"/>
                </a:solidFill>
              </a:rPr>
              <a:t>For the purpose of section 56(2)(</a:t>
            </a:r>
            <a:r>
              <a:rPr lang="en-US" sz="1600" dirty="0" err="1">
                <a:solidFill>
                  <a:schemeClr val="bg2"/>
                </a:solidFill>
              </a:rPr>
              <a:t>viib</a:t>
            </a:r>
            <a:r>
              <a:rPr lang="en-US" sz="1600" dirty="0">
                <a:solidFill>
                  <a:schemeClr val="bg2"/>
                </a:solidFill>
              </a:rPr>
              <a:t>), there is a choice between book value NAV and DCF method of valuation </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en-US" sz="1600" dirty="0">
              <a:solidFill>
                <a:schemeClr val="bg2"/>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bg2"/>
                </a:solidFill>
              </a:rPr>
              <a:t>Where the Issuer Company computes the FMV based on DCF method which is likely to be higher than the adjusted NAV, if it is ensured that the issue price is higher than the adjusted NAV, the requirement of both sections as explained above would be satisfied. </a:t>
            </a:r>
            <a:endParaRPr kumimoji="0" lang="en-IN" sz="1600" b="0" i="0" u="none" strike="noStrike" cap="none" spc="0" normalizeH="0" baseline="0" dirty="0">
              <a:ln>
                <a:noFill/>
              </a:ln>
              <a:solidFill>
                <a:schemeClr val="bg2"/>
              </a:solidFill>
              <a:effectLst/>
              <a:uFillTx/>
              <a:latin typeface="+mj-lt"/>
              <a:ea typeface="+mj-ea"/>
              <a:cs typeface="+mj-cs"/>
              <a:sym typeface="Arial"/>
            </a:endParaRPr>
          </a:p>
        </p:txBody>
      </p:sp>
    </p:spTree>
    <p:extLst>
      <p:ext uri="{BB962C8B-B14F-4D97-AF65-F5344CB8AC3E}">
        <p14:creationId xmlns:p14="http://schemas.microsoft.com/office/powerpoint/2010/main" val="1701768545"/>
      </p:ext>
    </p:extLst>
  </p:cSld>
  <p:clrMapOvr>
    <a:masterClrMapping/>
  </p:clrMapOvr>
  <p:transition spd="med"/>
</p:sld>
</file>

<file path=ppt/theme/theme1.xml><?xml version="1.0" encoding="utf-8"?>
<a:theme xmlns:a="http://schemas.openxmlformats.org/drawingml/2006/main" name="PwC">
  <a:themeElements>
    <a:clrScheme name="PwC">
      <a:dk1>
        <a:srgbClr val="000000"/>
      </a:dk1>
      <a:lt1>
        <a:srgbClr val="464646"/>
      </a:lt1>
      <a:dk2>
        <a:srgbClr val="A7A7A7"/>
      </a:dk2>
      <a:lt2>
        <a:srgbClr val="535353"/>
      </a:lt2>
      <a:accent1>
        <a:srgbClr val="D04A02"/>
      </a:accent1>
      <a:accent2>
        <a:srgbClr val="FFB600"/>
      </a:accent2>
      <a:accent3>
        <a:srgbClr val="E0301E"/>
      </a:accent3>
      <a:accent4>
        <a:srgbClr val="EB8C00"/>
      </a:accent4>
      <a:accent5>
        <a:srgbClr val="DB536A"/>
      </a:accent5>
      <a:accent6>
        <a:srgbClr val="464646"/>
      </a:accent6>
      <a:hlink>
        <a:srgbClr val="0000FF"/>
      </a:hlink>
      <a:folHlink>
        <a:srgbClr val="FF00FF"/>
      </a:folHlink>
    </a:clrScheme>
    <a:fontScheme name="PwC">
      <a:majorFont>
        <a:latin typeface="Arial"/>
        <a:ea typeface="Arial"/>
        <a:cs typeface="Arial"/>
      </a:majorFont>
      <a:minorFont>
        <a:latin typeface="Helvetica"/>
        <a:ea typeface="Helvetica"/>
        <a:cs typeface="Helvetica"/>
      </a:minorFont>
    </a:fontScheme>
    <a:fmtScheme name="PwC">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sq">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sq">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wC">
  <a:themeElements>
    <a:clrScheme name="PwC">
      <a:dk1>
        <a:srgbClr val="000000"/>
      </a:dk1>
      <a:lt1>
        <a:srgbClr val="FFFFFF"/>
      </a:lt1>
      <a:dk2>
        <a:srgbClr val="A7A7A7"/>
      </a:dk2>
      <a:lt2>
        <a:srgbClr val="535353"/>
      </a:lt2>
      <a:accent1>
        <a:srgbClr val="D04A02"/>
      </a:accent1>
      <a:accent2>
        <a:srgbClr val="FFB600"/>
      </a:accent2>
      <a:accent3>
        <a:srgbClr val="E0301E"/>
      </a:accent3>
      <a:accent4>
        <a:srgbClr val="EB8C00"/>
      </a:accent4>
      <a:accent5>
        <a:srgbClr val="DB536A"/>
      </a:accent5>
      <a:accent6>
        <a:srgbClr val="464646"/>
      </a:accent6>
      <a:hlink>
        <a:srgbClr val="0000FF"/>
      </a:hlink>
      <a:folHlink>
        <a:srgbClr val="FF00FF"/>
      </a:folHlink>
    </a:clrScheme>
    <a:fontScheme name="PwC">
      <a:majorFont>
        <a:latin typeface="Arial"/>
        <a:ea typeface="Arial"/>
        <a:cs typeface="Arial"/>
      </a:majorFont>
      <a:minorFont>
        <a:latin typeface="Helvetica"/>
        <a:ea typeface="Helvetica"/>
        <a:cs typeface="Helvetica"/>
      </a:minorFont>
    </a:fontScheme>
    <a:fmtScheme name="PwC">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sq">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sq">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1959</TotalTime>
  <Words>1201</Words>
  <Application>Microsoft Office PowerPoint</Application>
  <PresentationFormat>Widescreen</PresentationFormat>
  <Paragraphs>171</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vt:lpstr>
      <vt:lpstr>Georgia</vt:lpstr>
      <vt:lpstr>Helvetica</vt:lpstr>
      <vt:lpstr>Wingdings</vt:lpstr>
      <vt:lpstr>PwC</vt:lpstr>
      <vt:lpstr>Valuation for M&amp;A and restructuring  – tax and regulatory challenges  August 6, 2022</vt:lpstr>
      <vt:lpstr>Agenda </vt:lpstr>
      <vt:lpstr>Typical M&amp;A and restructuring transactions</vt:lpstr>
      <vt:lpstr>PowerPoint Presentation</vt:lpstr>
      <vt:lpstr>Section 56(2)(x)</vt:lpstr>
      <vt:lpstr>Rule 11UA for determining valuation for shares and securities</vt:lpstr>
      <vt:lpstr>Section 56(2)(viib)</vt:lpstr>
      <vt:lpstr>Rule 11UA for determining valuation of shares for Section 56(2)(viib)</vt:lpstr>
      <vt:lpstr>Interplay of Section 56(2)(viib) and 56(2)(x) for issue of equity shares</vt:lpstr>
      <vt:lpstr>Section 50CA</vt:lpstr>
      <vt:lpstr>Section 50B</vt:lpstr>
      <vt:lpstr>Rule 11UAE for determining FMV in case of slump sale</vt:lpstr>
      <vt:lpstr>Section 9(1) - Indirect Transfer of shares</vt:lpstr>
      <vt:lpstr>PowerPoint Presentation</vt:lpstr>
      <vt:lpstr>Transfer Pricing</vt:lpstr>
      <vt:lpstr>Interplay of valuation requirement under Income Tax Act, Company Law and FEMA</vt:lpstr>
      <vt:lpstr>PowerPoint Presentation</vt:lpstr>
      <vt:lpstr>Thank you   Ruchi Jain    E: ruchi@navmeeadvisors.com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Ruchi Jain</dc:creator>
  <cp:lastModifiedBy>Ruchi Jain</cp:lastModifiedBy>
  <cp:revision>1</cp:revision>
  <dcterms:modified xsi:type="dcterms:W3CDTF">2022-08-06T03:44:55Z</dcterms:modified>
</cp:coreProperties>
</file>