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684" r:id="rId3"/>
    <p:sldMasterId id="2147483780" r:id="rId4"/>
  </p:sldMasterIdLst>
  <p:notesMasterIdLst>
    <p:notesMasterId r:id="rId37"/>
  </p:notesMasterIdLst>
  <p:handoutMasterIdLst>
    <p:handoutMasterId r:id="rId38"/>
  </p:handoutMasterIdLst>
  <p:sldIdLst>
    <p:sldId id="387" r:id="rId5"/>
    <p:sldId id="385" r:id="rId6"/>
    <p:sldId id="365" r:id="rId7"/>
    <p:sldId id="363" r:id="rId8"/>
    <p:sldId id="366" r:id="rId9"/>
    <p:sldId id="364" r:id="rId10"/>
    <p:sldId id="367" r:id="rId11"/>
    <p:sldId id="361" r:id="rId12"/>
    <p:sldId id="368" r:id="rId13"/>
    <p:sldId id="388" r:id="rId14"/>
    <p:sldId id="369" r:id="rId15"/>
    <p:sldId id="370" r:id="rId16"/>
    <p:sldId id="389" r:id="rId17"/>
    <p:sldId id="390" r:id="rId18"/>
    <p:sldId id="391" r:id="rId19"/>
    <p:sldId id="392" r:id="rId20"/>
    <p:sldId id="393" r:id="rId21"/>
    <p:sldId id="394" r:id="rId22"/>
    <p:sldId id="395" r:id="rId23"/>
    <p:sldId id="396" r:id="rId24"/>
    <p:sldId id="397" r:id="rId25"/>
    <p:sldId id="398" r:id="rId26"/>
    <p:sldId id="399" r:id="rId27"/>
    <p:sldId id="400" r:id="rId28"/>
    <p:sldId id="401" r:id="rId29"/>
    <p:sldId id="402" r:id="rId30"/>
    <p:sldId id="403" r:id="rId31"/>
    <p:sldId id="404" r:id="rId32"/>
    <p:sldId id="405" r:id="rId33"/>
    <p:sldId id="406" r:id="rId34"/>
    <p:sldId id="407" r:id="rId35"/>
    <p:sldId id="408" r:id="rId36"/>
  </p:sldIdLst>
  <p:sldSz cx="10972800" cy="6858000"/>
  <p:notesSz cx="9866313" cy="14295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4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03" userDrawn="1">
          <p15:clr>
            <a:srgbClr val="A4A3A4"/>
          </p15:clr>
        </p15:guide>
        <p15:guide id="2" pos="31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565FF"/>
    <a:srgbClr val="9ED6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5F3329-9796-4E55-9E1D-D62B1489861C}" v="42" dt="2021-01-11T11:38:29.6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353" autoAdjust="0"/>
  </p:normalViewPr>
  <p:slideViewPr>
    <p:cSldViewPr snapToGrid="0">
      <p:cViewPr varScale="1">
        <p:scale>
          <a:sx n="69" d="100"/>
          <a:sy n="69" d="100"/>
        </p:scale>
        <p:origin x="1056" y="72"/>
      </p:cViewPr>
      <p:guideLst>
        <p:guide orient="horz" pos="2160"/>
        <p:guide pos="2880"/>
        <p:guide pos="3456"/>
      </p:guideLst>
    </p:cSldViewPr>
  </p:slideViewPr>
  <p:outlineViewPr>
    <p:cViewPr>
      <p:scale>
        <a:sx n="33" d="100"/>
        <a:sy n="33" d="100"/>
      </p:scale>
      <p:origin x="0" y="-199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36" d="100"/>
          <a:sy n="36" d="100"/>
        </p:scale>
        <p:origin x="2946" y="72"/>
      </p:cViewPr>
      <p:guideLst>
        <p:guide orient="horz" pos="4503"/>
        <p:guide pos="31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60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F59C1F-26CF-4824-B063-28B97BDA141D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E06647E-B422-4179-BE75-7509DAC1AE54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C00000"/>
              </a:solidFill>
              <a:latin typeface="Arial Narrow" panose="020B0606020202030204" pitchFamily="34" charset="0"/>
            </a:rPr>
            <a:t>Financial Innovation</a:t>
          </a:r>
          <a:endParaRPr lang="en-US" sz="16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C01B2BB-F9F0-4B4E-92CD-235A47650DCD}" type="parTrans" cxnId="{729DB57B-917B-48D6-81D3-874E16BBC656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4048BD41-FD8A-4E70-B671-9EA47CDF4020}" type="sibTrans" cxnId="{729DB57B-917B-48D6-81D3-874E16BBC656}">
      <dgm:prSet custT="1"/>
      <dgm:spPr/>
      <dgm:t>
        <a:bodyPr/>
        <a:lstStyle/>
        <a:p>
          <a:r>
            <a:rPr lang="en-US" sz="1400" b="1" dirty="0" smtClean="0">
              <a:solidFill>
                <a:srgbClr val="C00000"/>
              </a:solidFill>
              <a:latin typeface="Arial Narrow" panose="020B0606020202030204" pitchFamily="34" charset="0"/>
            </a:rPr>
            <a:t>Cost type</a:t>
          </a:r>
        </a:p>
        <a:p>
          <a:r>
            <a:rPr lang="en-US" sz="1400" b="1" dirty="0" smtClean="0">
              <a:solidFill>
                <a:srgbClr val="C00000"/>
              </a:solidFill>
              <a:latin typeface="Arial Narrow" panose="020B0606020202030204" pitchFamily="34" charset="0"/>
            </a:rPr>
            <a:t>transformation</a:t>
          </a:r>
          <a:endParaRPr lang="en-US" sz="14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77DDDFC2-1DC4-4F16-AB2A-C92F12429D6C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C00000"/>
              </a:solidFill>
              <a:latin typeface="Arial Narrow" panose="020B0606020202030204" pitchFamily="34" charset="0"/>
            </a:rPr>
            <a:t>Cost Management</a:t>
          </a:r>
          <a:endParaRPr lang="en-US" sz="16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3A2377D5-000E-4768-A04A-6852B07EC87D}" type="parTrans" cxnId="{179C9F29-23AC-49FC-9962-E6B43E65D6A9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20E2D35-4784-4BB6-9225-E0A0EA4F394D}" type="sibTrans" cxnId="{179C9F29-23AC-49FC-9962-E6B43E65D6A9}">
      <dgm:prSet custT="1"/>
      <dgm:spPr/>
      <dgm:t>
        <a:bodyPr/>
        <a:lstStyle/>
        <a:p>
          <a:r>
            <a:rPr lang="en-US" sz="1800" b="1" dirty="0" smtClean="0">
              <a:solidFill>
                <a:srgbClr val="C00000"/>
              </a:solidFill>
              <a:latin typeface="Arial Narrow" panose="020B0606020202030204" pitchFamily="34" charset="0"/>
            </a:rPr>
            <a:t>Cost engineering</a:t>
          </a:r>
          <a:endParaRPr lang="en-US" sz="18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8F72B254-0F52-4154-B261-0D17E2DDC42B}">
      <dgm:prSet phldrT="[Text]" custT="1"/>
      <dgm:spPr/>
      <dgm:t>
        <a:bodyPr/>
        <a:lstStyle/>
        <a:p>
          <a:pPr rtl="0"/>
          <a:endParaRPr lang="en-US" sz="16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AB4B9338-9598-4EDA-AA7C-903D76E7CF78}" type="parTrans" cxnId="{02B700D2-B20E-401D-91BB-9A645FFB9732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2E879043-637B-46EC-8C4E-DB3F7AD28790}" type="sibTrans" cxnId="{02B700D2-B20E-401D-91BB-9A645FFB9732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7D13A927-D2FC-4066-9F45-F56C009F98B1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C00000"/>
              </a:solidFill>
              <a:latin typeface="Arial Narrow" panose="020B0606020202030204" pitchFamily="34" charset="0"/>
            </a:rPr>
            <a:t>Improving cash flow</a:t>
          </a:r>
          <a:endParaRPr lang="en-US" sz="16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2A724F21-DFFE-47D3-BEC2-63762DDB3F8C}" type="parTrans" cxnId="{682FD559-2C07-41FF-B817-D3DD68592972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892A7ED-17D6-4C88-B0C3-29B8C1379D5D}" type="sibTrans" cxnId="{682FD559-2C07-41FF-B817-D3DD68592972}">
      <dgm:prSet custT="1"/>
      <dgm:spPr/>
      <dgm:t>
        <a:bodyPr/>
        <a:lstStyle/>
        <a:p>
          <a:pPr rtl="0"/>
          <a:r>
            <a:rPr lang="en-IN" sz="1600" b="1" dirty="0" smtClean="0">
              <a:solidFill>
                <a:srgbClr val="C00000"/>
              </a:solidFill>
              <a:latin typeface="Arial Narrow" panose="020B0606020202030204" pitchFamily="34" charset="0"/>
            </a:rPr>
            <a:t>Capital Structure Improvement </a:t>
          </a:r>
          <a:endParaRPr lang="en-US" sz="16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02D3CCB1-F409-4E6D-8D18-81A6F7652498}" type="pres">
      <dgm:prSet presAssocID="{8FF59C1F-26CF-4824-B063-28B97BDA141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099ADC0-1E37-4100-B206-0A2EB0647024}" type="pres">
      <dgm:prSet presAssocID="{7E06647E-B422-4179-BE75-7509DAC1AE54}" presName="composite" presStyleCnt="0"/>
      <dgm:spPr/>
    </dgm:pt>
    <dgm:pt modelId="{F20911CA-75A0-4F0B-BFE3-2D363C12A392}" type="pres">
      <dgm:prSet presAssocID="{7E06647E-B422-4179-BE75-7509DAC1AE5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97DBB0-6CB3-424B-B9F4-DC650085FE20}" type="pres">
      <dgm:prSet presAssocID="{7E06647E-B422-4179-BE75-7509DAC1AE5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41D86-CA4E-4BC8-BEA9-34134DB8D766}" type="pres">
      <dgm:prSet presAssocID="{7E06647E-B422-4179-BE75-7509DAC1AE54}" presName="BalanceSpacing" presStyleCnt="0"/>
      <dgm:spPr/>
    </dgm:pt>
    <dgm:pt modelId="{7001770F-D75A-447B-9586-46397B999861}" type="pres">
      <dgm:prSet presAssocID="{7E06647E-B422-4179-BE75-7509DAC1AE54}" presName="BalanceSpacing1" presStyleCnt="0"/>
      <dgm:spPr/>
    </dgm:pt>
    <dgm:pt modelId="{0A49CE78-95DA-4972-B892-CB02DA2DE930}" type="pres">
      <dgm:prSet presAssocID="{4048BD41-FD8A-4E70-B671-9EA47CDF4020}" presName="Accent1Text" presStyleLbl="node1" presStyleIdx="1" presStyleCnt="6"/>
      <dgm:spPr/>
      <dgm:t>
        <a:bodyPr/>
        <a:lstStyle/>
        <a:p>
          <a:endParaRPr lang="en-US"/>
        </a:p>
      </dgm:t>
    </dgm:pt>
    <dgm:pt modelId="{CE9EC5D0-62E6-44A0-A8EC-117885946E8A}" type="pres">
      <dgm:prSet presAssocID="{4048BD41-FD8A-4E70-B671-9EA47CDF4020}" presName="spaceBetweenRectangles" presStyleCnt="0"/>
      <dgm:spPr/>
    </dgm:pt>
    <dgm:pt modelId="{F0ECE921-E26A-4F3E-BFA1-0AA1A5FAC362}" type="pres">
      <dgm:prSet presAssocID="{77DDDFC2-1DC4-4F16-AB2A-C92F12429D6C}" presName="composite" presStyleCnt="0"/>
      <dgm:spPr/>
    </dgm:pt>
    <dgm:pt modelId="{B93F95A0-88B0-4F52-A925-3247976A6BDB}" type="pres">
      <dgm:prSet presAssocID="{77DDDFC2-1DC4-4F16-AB2A-C92F12429D6C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E37CC-68B4-4595-A3D7-3046FD019BEB}" type="pres">
      <dgm:prSet presAssocID="{77DDDFC2-1DC4-4F16-AB2A-C92F12429D6C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BE090A-B077-45A9-823C-4398470DF198}" type="pres">
      <dgm:prSet presAssocID="{77DDDFC2-1DC4-4F16-AB2A-C92F12429D6C}" presName="BalanceSpacing" presStyleCnt="0"/>
      <dgm:spPr/>
    </dgm:pt>
    <dgm:pt modelId="{1F47FE4F-DD57-4BA9-AAF3-AC75E32A8C8C}" type="pres">
      <dgm:prSet presAssocID="{77DDDFC2-1DC4-4F16-AB2A-C92F12429D6C}" presName="BalanceSpacing1" presStyleCnt="0"/>
      <dgm:spPr/>
    </dgm:pt>
    <dgm:pt modelId="{209B195A-1DB4-42AA-82AF-0D74EA9D19C1}" type="pres">
      <dgm:prSet presAssocID="{620E2D35-4784-4BB6-9225-E0A0EA4F394D}" presName="Accent1Text" presStyleLbl="node1" presStyleIdx="3" presStyleCnt="6"/>
      <dgm:spPr/>
      <dgm:t>
        <a:bodyPr/>
        <a:lstStyle/>
        <a:p>
          <a:endParaRPr lang="en-US"/>
        </a:p>
      </dgm:t>
    </dgm:pt>
    <dgm:pt modelId="{A7083998-1729-4F1E-8D66-D88BE6781016}" type="pres">
      <dgm:prSet presAssocID="{620E2D35-4784-4BB6-9225-E0A0EA4F394D}" presName="spaceBetweenRectangles" presStyleCnt="0"/>
      <dgm:spPr/>
    </dgm:pt>
    <dgm:pt modelId="{426F968C-12BE-438E-8412-1E2287523D02}" type="pres">
      <dgm:prSet presAssocID="{7D13A927-D2FC-4066-9F45-F56C009F98B1}" presName="composite" presStyleCnt="0"/>
      <dgm:spPr/>
    </dgm:pt>
    <dgm:pt modelId="{B9447068-55E2-4313-920E-DDBB4413E896}" type="pres">
      <dgm:prSet presAssocID="{7D13A927-D2FC-4066-9F45-F56C009F98B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72EA6-45B2-4787-98FC-E1CD1B7DE520}" type="pres">
      <dgm:prSet presAssocID="{7D13A927-D2FC-4066-9F45-F56C009F98B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D7BB4A-CD4C-4BD9-9EE4-958B36CA18F7}" type="pres">
      <dgm:prSet presAssocID="{7D13A927-D2FC-4066-9F45-F56C009F98B1}" presName="BalanceSpacing" presStyleCnt="0"/>
      <dgm:spPr/>
    </dgm:pt>
    <dgm:pt modelId="{EA1F2A20-A088-45A0-B905-8A1B0DBF16DB}" type="pres">
      <dgm:prSet presAssocID="{7D13A927-D2FC-4066-9F45-F56C009F98B1}" presName="BalanceSpacing1" presStyleCnt="0"/>
      <dgm:spPr/>
    </dgm:pt>
    <dgm:pt modelId="{18F2606C-8A5D-4945-8DE2-B58E9B86D2D4}" type="pres">
      <dgm:prSet presAssocID="{6892A7ED-17D6-4C88-B0C3-29B8C1379D5D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43A24341-709E-4230-A937-D6CF0D72F2E0}" type="presOf" srcId="{7E06647E-B422-4179-BE75-7509DAC1AE54}" destId="{F20911CA-75A0-4F0B-BFE3-2D363C12A392}" srcOrd="0" destOrd="0" presId="urn:microsoft.com/office/officeart/2008/layout/AlternatingHexagons"/>
    <dgm:cxn modelId="{682FD559-2C07-41FF-B817-D3DD68592972}" srcId="{8FF59C1F-26CF-4824-B063-28B97BDA141D}" destId="{7D13A927-D2FC-4066-9F45-F56C009F98B1}" srcOrd="2" destOrd="0" parTransId="{2A724F21-DFFE-47D3-BEC2-63762DDB3F8C}" sibTransId="{6892A7ED-17D6-4C88-B0C3-29B8C1379D5D}"/>
    <dgm:cxn modelId="{020768D1-24C2-4F06-90CB-7CDAC78E871F}" type="presOf" srcId="{4048BD41-FD8A-4E70-B671-9EA47CDF4020}" destId="{0A49CE78-95DA-4972-B892-CB02DA2DE930}" srcOrd="0" destOrd="0" presId="urn:microsoft.com/office/officeart/2008/layout/AlternatingHexagons"/>
    <dgm:cxn modelId="{81DFEB40-5C13-4ABF-A99B-61DF43A5EE73}" type="presOf" srcId="{7D13A927-D2FC-4066-9F45-F56C009F98B1}" destId="{B9447068-55E2-4313-920E-DDBB4413E896}" srcOrd="0" destOrd="0" presId="urn:microsoft.com/office/officeart/2008/layout/AlternatingHexagons"/>
    <dgm:cxn modelId="{ECBD0A5D-7DB5-49EC-86A7-0E6864ED0F01}" type="presOf" srcId="{77DDDFC2-1DC4-4F16-AB2A-C92F12429D6C}" destId="{B93F95A0-88B0-4F52-A925-3247976A6BDB}" srcOrd="0" destOrd="0" presId="urn:microsoft.com/office/officeart/2008/layout/AlternatingHexagons"/>
    <dgm:cxn modelId="{02B700D2-B20E-401D-91BB-9A645FFB9732}" srcId="{77DDDFC2-1DC4-4F16-AB2A-C92F12429D6C}" destId="{8F72B254-0F52-4154-B261-0D17E2DDC42B}" srcOrd="0" destOrd="0" parTransId="{AB4B9338-9598-4EDA-AA7C-903D76E7CF78}" sibTransId="{2E879043-637B-46EC-8C4E-DB3F7AD28790}"/>
    <dgm:cxn modelId="{A6B5B833-D9FC-4923-BA70-4921C3BFCD5C}" type="presOf" srcId="{8FF59C1F-26CF-4824-B063-28B97BDA141D}" destId="{02D3CCB1-F409-4E6D-8D18-81A6F7652498}" srcOrd="0" destOrd="0" presId="urn:microsoft.com/office/officeart/2008/layout/AlternatingHexagons"/>
    <dgm:cxn modelId="{08F7BAA4-21DC-44B0-B8A5-477756331325}" type="presOf" srcId="{620E2D35-4784-4BB6-9225-E0A0EA4F394D}" destId="{209B195A-1DB4-42AA-82AF-0D74EA9D19C1}" srcOrd="0" destOrd="0" presId="urn:microsoft.com/office/officeart/2008/layout/AlternatingHexagons"/>
    <dgm:cxn modelId="{C14419EC-4D29-4F86-94FF-01E60ABCAF0F}" type="presOf" srcId="{8F72B254-0F52-4154-B261-0D17E2DDC42B}" destId="{FE1E37CC-68B4-4595-A3D7-3046FD019BEB}" srcOrd="0" destOrd="0" presId="urn:microsoft.com/office/officeart/2008/layout/AlternatingHexagons"/>
    <dgm:cxn modelId="{179C9F29-23AC-49FC-9962-E6B43E65D6A9}" srcId="{8FF59C1F-26CF-4824-B063-28B97BDA141D}" destId="{77DDDFC2-1DC4-4F16-AB2A-C92F12429D6C}" srcOrd="1" destOrd="0" parTransId="{3A2377D5-000E-4768-A04A-6852B07EC87D}" sibTransId="{620E2D35-4784-4BB6-9225-E0A0EA4F394D}"/>
    <dgm:cxn modelId="{729DB57B-917B-48D6-81D3-874E16BBC656}" srcId="{8FF59C1F-26CF-4824-B063-28B97BDA141D}" destId="{7E06647E-B422-4179-BE75-7509DAC1AE54}" srcOrd="0" destOrd="0" parTransId="{6C01B2BB-F9F0-4B4E-92CD-235A47650DCD}" sibTransId="{4048BD41-FD8A-4E70-B671-9EA47CDF4020}"/>
    <dgm:cxn modelId="{36E50C5F-0018-49DA-9212-64C63D3CCE92}" type="presOf" srcId="{6892A7ED-17D6-4C88-B0C3-29B8C1379D5D}" destId="{18F2606C-8A5D-4945-8DE2-B58E9B86D2D4}" srcOrd="0" destOrd="0" presId="urn:microsoft.com/office/officeart/2008/layout/AlternatingHexagons"/>
    <dgm:cxn modelId="{6DEF2A3B-8856-4738-BEA2-194A0C6BE387}" type="presParOf" srcId="{02D3CCB1-F409-4E6D-8D18-81A6F7652498}" destId="{3099ADC0-1E37-4100-B206-0A2EB0647024}" srcOrd="0" destOrd="0" presId="urn:microsoft.com/office/officeart/2008/layout/AlternatingHexagons"/>
    <dgm:cxn modelId="{FBCAEFEE-0C77-4EB5-B2E8-9CD3D3963EED}" type="presParOf" srcId="{3099ADC0-1E37-4100-B206-0A2EB0647024}" destId="{F20911CA-75A0-4F0B-BFE3-2D363C12A392}" srcOrd="0" destOrd="0" presId="urn:microsoft.com/office/officeart/2008/layout/AlternatingHexagons"/>
    <dgm:cxn modelId="{8F6D07F8-9980-48CA-8837-64CDE315A015}" type="presParOf" srcId="{3099ADC0-1E37-4100-B206-0A2EB0647024}" destId="{AE97DBB0-6CB3-424B-B9F4-DC650085FE20}" srcOrd="1" destOrd="0" presId="urn:microsoft.com/office/officeart/2008/layout/AlternatingHexagons"/>
    <dgm:cxn modelId="{7B7A745D-ED8B-4ABF-B089-EAB3496A2590}" type="presParOf" srcId="{3099ADC0-1E37-4100-B206-0A2EB0647024}" destId="{45341D86-CA4E-4BC8-BEA9-34134DB8D766}" srcOrd="2" destOrd="0" presId="urn:microsoft.com/office/officeart/2008/layout/AlternatingHexagons"/>
    <dgm:cxn modelId="{F2941F11-CBDA-4591-9DEF-E90EA286A292}" type="presParOf" srcId="{3099ADC0-1E37-4100-B206-0A2EB0647024}" destId="{7001770F-D75A-447B-9586-46397B999861}" srcOrd="3" destOrd="0" presId="urn:microsoft.com/office/officeart/2008/layout/AlternatingHexagons"/>
    <dgm:cxn modelId="{3513AC5A-16D5-4029-85FA-7DAC9830B50D}" type="presParOf" srcId="{3099ADC0-1E37-4100-B206-0A2EB0647024}" destId="{0A49CE78-95DA-4972-B892-CB02DA2DE930}" srcOrd="4" destOrd="0" presId="urn:microsoft.com/office/officeart/2008/layout/AlternatingHexagons"/>
    <dgm:cxn modelId="{18B09642-B441-44D4-9417-1CE9969B3ABF}" type="presParOf" srcId="{02D3CCB1-F409-4E6D-8D18-81A6F7652498}" destId="{CE9EC5D0-62E6-44A0-A8EC-117885946E8A}" srcOrd="1" destOrd="0" presId="urn:microsoft.com/office/officeart/2008/layout/AlternatingHexagons"/>
    <dgm:cxn modelId="{84B0DDA6-8CA1-4837-B0E9-1CB8B9C9511C}" type="presParOf" srcId="{02D3CCB1-F409-4E6D-8D18-81A6F7652498}" destId="{F0ECE921-E26A-4F3E-BFA1-0AA1A5FAC362}" srcOrd="2" destOrd="0" presId="urn:microsoft.com/office/officeart/2008/layout/AlternatingHexagons"/>
    <dgm:cxn modelId="{A24C9BDD-3736-47B2-945F-52C41B8E36CA}" type="presParOf" srcId="{F0ECE921-E26A-4F3E-BFA1-0AA1A5FAC362}" destId="{B93F95A0-88B0-4F52-A925-3247976A6BDB}" srcOrd="0" destOrd="0" presId="urn:microsoft.com/office/officeart/2008/layout/AlternatingHexagons"/>
    <dgm:cxn modelId="{8CCB4D8A-9ECB-4794-BE08-5D5272C13E7F}" type="presParOf" srcId="{F0ECE921-E26A-4F3E-BFA1-0AA1A5FAC362}" destId="{FE1E37CC-68B4-4595-A3D7-3046FD019BEB}" srcOrd="1" destOrd="0" presId="urn:microsoft.com/office/officeart/2008/layout/AlternatingHexagons"/>
    <dgm:cxn modelId="{2E61B9C7-F588-461C-B836-DD7D0A34C58A}" type="presParOf" srcId="{F0ECE921-E26A-4F3E-BFA1-0AA1A5FAC362}" destId="{EBBE090A-B077-45A9-823C-4398470DF198}" srcOrd="2" destOrd="0" presId="urn:microsoft.com/office/officeart/2008/layout/AlternatingHexagons"/>
    <dgm:cxn modelId="{8FEC8B0E-6531-4783-91BD-0FFD09C69D64}" type="presParOf" srcId="{F0ECE921-E26A-4F3E-BFA1-0AA1A5FAC362}" destId="{1F47FE4F-DD57-4BA9-AAF3-AC75E32A8C8C}" srcOrd="3" destOrd="0" presId="urn:microsoft.com/office/officeart/2008/layout/AlternatingHexagons"/>
    <dgm:cxn modelId="{DE9B5116-92E0-4F48-9CB0-A928F94F8D4D}" type="presParOf" srcId="{F0ECE921-E26A-4F3E-BFA1-0AA1A5FAC362}" destId="{209B195A-1DB4-42AA-82AF-0D74EA9D19C1}" srcOrd="4" destOrd="0" presId="urn:microsoft.com/office/officeart/2008/layout/AlternatingHexagons"/>
    <dgm:cxn modelId="{ACC01AE8-3D54-4D91-B287-B403A5A51A7D}" type="presParOf" srcId="{02D3CCB1-F409-4E6D-8D18-81A6F7652498}" destId="{A7083998-1729-4F1E-8D66-D88BE6781016}" srcOrd="3" destOrd="0" presId="urn:microsoft.com/office/officeart/2008/layout/AlternatingHexagons"/>
    <dgm:cxn modelId="{A1CE619B-AC08-4951-A2EF-474872EB3EE8}" type="presParOf" srcId="{02D3CCB1-F409-4E6D-8D18-81A6F7652498}" destId="{426F968C-12BE-438E-8412-1E2287523D02}" srcOrd="4" destOrd="0" presId="urn:microsoft.com/office/officeart/2008/layout/AlternatingHexagons"/>
    <dgm:cxn modelId="{56EB514F-7E26-4D44-B2E7-45AC40880CAF}" type="presParOf" srcId="{426F968C-12BE-438E-8412-1E2287523D02}" destId="{B9447068-55E2-4313-920E-DDBB4413E896}" srcOrd="0" destOrd="0" presId="urn:microsoft.com/office/officeart/2008/layout/AlternatingHexagons"/>
    <dgm:cxn modelId="{39F717D8-76B9-48DE-A584-1587015A28F8}" type="presParOf" srcId="{426F968C-12BE-438E-8412-1E2287523D02}" destId="{EA172EA6-45B2-4787-98FC-E1CD1B7DE520}" srcOrd="1" destOrd="0" presId="urn:microsoft.com/office/officeart/2008/layout/AlternatingHexagons"/>
    <dgm:cxn modelId="{D9AA4765-2266-4557-9F6E-7F356E564107}" type="presParOf" srcId="{426F968C-12BE-438E-8412-1E2287523D02}" destId="{8ED7BB4A-CD4C-4BD9-9EE4-958B36CA18F7}" srcOrd="2" destOrd="0" presId="urn:microsoft.com/office/officeart/2008/layout/AlternatingHexagons"/>
    <dgm:cxn modelId="{9AA937AA-A8BA-49C1-8626-5AF47D09064F}" type="presParOf" srcId="{426F968C-12BE-438E-8412-1E2287523D02}" destId="{EA1F2A20-A088-45A0-B905-8A1B0DBF16DB}" srcOrd="3" destOrd="0" presId="urn:microsoft.com/office/officeart/2008/layout/AlternatingHexagons"/>
    <dgm:cxn modelId="{DC637040-C12D-4837-8665-64CB9543A16F}" type="presParOf" srcId="{426F968C-12BE-438E-8412-1E2287523D02}" destId="{18F2606C-8A5D-4945-8DE2-B58E9B86D2D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65630CF-7197-4A4C-81CF-BE86E8AF61B9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8561CF-43AF-4C3A-BD0D-1FEF19B172E9}">
      <dgm:prSet phldrT="[Text]"/>
      <dgm:spPr/>
      <dgm:t>
        <a:bodyPr/>
        <a:lstStyle/>
        <a:p>
          <a:r>
            <a:rPr lang="en-US" dirty="0" smtClean="0"/>
            <a:t>Step 1</a:t>
          </a:r>
          <a:endParaRPr lang="en-US" dirty="0"/>
        </a:p>
      </dgm:t>
    </dgm:pt>
    <dgm:pt modelId="{0016736A-A995-475E-8843-3F79E817B647}" type="parTrans" cxnId="{F63558E4-8CFF-459F-B7A1-43C51FF89E3F}">
      <dgm:prSet/>
      <dgm:spPr/>
      <dgm:t>
        <a:bodyPr/>
        <a:lstStyle/>
        <a:p>
          <a:endParaRPr lang="en-US"/>
        </a:p>
      </dgm:t>
    </dgm:pt>
    <dgm:pt modelId="{3BE977AA-C6D5-4E4A-A31F-C4EAB739635F}" type="sibTrans" cxnId="{F63558E4-8CFF-459F-B7A1-43C51FF89E3F}">
      <dgm:prSet/>
      <dgm:spPr/>
      <dgm:t>
        <a:bodyPr/>
        <a:lstStyle/>
        <a:p>
          <a:endParaRPr lang="en-US"/>
        </a:p>
      </dgm:t>
    </dgm:pt>
    <dgm:pt modelId="{5576BE41-A8DE-4A7F-9496-F02C4D993FDC}">
      <dgm:prSet phldrT="[Text]"/>
      <dgm:spPr/>
      <dgm:t>
        <a:bodyPr/>
        <a:lstStyle/>
        <a:p>
          <a:r>
            <a:rPr lang="en-US" dirty="0" smtClean="0"/>
            <a:t>Analyzing criticality </a:t>
          </a:r>
          <a:endParaRPr lang="en-US" dirty="0"/>
        </a:p>
      </dgm:t>
    </dgm:pt>
    <dgm:pt modelId="{B1293A26-3838-465E-A04C-54B0B2FEFAB8}" type="parTrans" cxnId="{31CC0F2B-0CE5-4E13-8695-E9F95E72CE6B}">
      <dgm:prSet/>
      <dgm:spPr/>
      <dgm:t>
        <a:bodyPr/>
        <a:lstStyle/>
        <a:p>
          <a:endParaRPr lang="en-US"/>
        </a:p>
      </dgm:t>
    </dgm:pt>
    <dgm:pt modelId="{7A5A272F-5580-49F0-820C-0C246E4DB1CF}" type="sibTrans" cxnId="{31CC0F2B-0CE5-4E13-8695-E9F95E72CE6B}">
      <dgm:prSet/>
      <dgm:spPr/>
      <dgm:t>
        <a:bodyPr/>
        <a:lstStyle/>
        <a:p>
          <a:endParaRPr lang="en-US"/>
        </a:p>
      </dgm:t>
    </dgm:pt>
    <dgm:pt modelId="{25223C11-9020-4BBB-B231-712FA4E5C01B}">
      <dgm:prSet phldrT="[Text]"/>
      <dgm:spPr/>
      <dgm:t>
        <a:bodyPr/>
        <a:lstStyle/>
        <a:p>
          <a:r>
            <a:rPr lang="en-US" dirty="0" smtClean="0"/>
            <a:t>Step 2</a:t>
          </a:r>
          <a:endParaRPr lang="en-US" dirty="0"/>
        </a:p>
      </dgm:t>
    </dgm:pt>
    <dgm:pt modelId="{21CA5696-7016-4CD0-A283-48D2DDAB36A3}" type="parTrans" cxnId="{10CFDD7F-B2D0-43AB-A8CB-F99BF199BDC4}">
      <dgm:prSet/>
      <dgm:spPr/>
      <dgm:t>
        <a:bodyPr/>
        <a:lstStyle/>
        <a:p>
          <a:endParaRPr lang="en-US"/>
        </a:p>
      </dgm:t>
    </dgm:pt>
    <dgm:pt modelId="{A6A143B1-6CB0-4391-8822-00B46A5AAB2E}" type="sibTrans" cxnId="{10CFDD7F-B2D0-43AB-A8CB-F99BF199BDC4}">
      <dgm:prSet/>
      <dgm:spPr/>
      <dgm:t>
        <a:bodyPr/>
        <a:lstStyle/>
        <a:p>
          <a:endParaRPr lang="en-US"/>
        </a:p>
      </dgm:t>
    </dgm:pt>
    <dgm:pt modelId="{C709757D-B5CF-4200-8C07-5732F75D266E}">
      <dgm:prSet phldrT="[Text]"/>
      <dgm:spPr/>
      <dgm:t>
        <a:bodyPr/>
        <a:lstStyle/>
        <a:p>
          <a:r>
            <a:rPr lang="en-US" dirty="0" smtClean="0"/>
            <a:t>Design thinking + Actualizing</a:t>
          </a:r>
          <a:endParaRPr lang="en-US" dirty="0"/>
        </a:p>
      </dgm:t>
    </dgm:pt>
    <dgm:pt modelId="{9C6D3FB6-FC3F-43D0-B031-10AA7E215842}" type="parTrans" cxnId="{E9599025-911A-4A66-94D3-F3B3247A7B1E}">
      <dgm:prSet/>
      <dgm:spPr/>
      <dgm:t>
        <a:bodyPr/>
        <a:lstStyle/>
        <a:p>
          <a:endParaRPr lang="en-US"/>
        </a:p>
      </dgm:t>
    </dgm:pt>
    <dgm:pt modelId="{9A09B46E-CADF-417B-80D5-9C5D024D07B0}" type="sibTrans" cxnId="{E9599025-911A-4A66-94D3-F3B3247A7B1E}">
      <dgm:prSet/>
      <dgm:spPr/>
      <dgm:t>
        <a:bodyPr/>
        <a:lstStyle/>
        <a:p>
          <a:endParaRPr lang="en-US"/>
        </a:p>
      </dgm:t>
    </dgm:pt>
    <dgm:pt modelId="{894474A0-9ADA-42C4-8EB5-E67F7B80F984}">
      <dgm:prSet phldrT="[Text]"/>
      <dgm:spPr/>
      <dgm:t>
        <a:bodyPr/>
        <a:lstStyle/>
        <a:p>
          <a:r>
            <a:rPr lang="en-US" dirty="0" smtClean="0"/>
            <a:t>Step 3</a:t>
          </a:r>
          <a:endParaRPr lang="en-US" dirty="0"/>
        </a:p>
      </dgm:t>
    </dgm:pt>
    <dgm:pt modelId="{9156C75F-1CFF-42B3-933E-5EB48A250B9D}" type="parTrans" cxnId="{DFFAB419-EFC0-4AD2-A20C-B610ABB8B67F}">
      <dgm:prSet/>
      <dgm:spPr/>
      <dgm:t>
        <a:bodyPr/>
        <a:lstStyle/>
        <a:p>
          <a:endParaRPr lang="en-US"/>
        </a:p>
      </dgm:t>
    </dgm:pt>
    <dgm:pt modelId="{26EDBBA9-DD4B-4D89-BC00-B7E08F7DD73E}" type="sibTrans" cxnId="{DFFAB419-EFC0-4AD2-A20C-B610ABB8B67F}">
      <dgm:prSet/>
      <dgm:spPr/>
      <dgm:t>
        <a:bodyPr/>
        <a:lstStyle/>
        <a:p>
          <a:endParaRPr lang="en-US"/>
        </a:p>
      </dgm:t>
    </dgm:pt>
    <dgm:pt modelId="{3F2BFDC5-4985-42E1-9426-8035C7152A4D}">
      <dgm:prSet phldrT="[Text]"/>
      <dgm:spPr/>
      <dgm:t>
        <a:bodyPr/>
        <a:lstStyle/>
        <a:p>
          <a:r>
            <a:rPr lang="en-US" dirty="0" smtClean="0"/>
            <a:t>Implementation</a:t>
          </a:r>
        </a:p>
        <a:p>
          <a:r>
            <a:rPr lang="en-US" dirty="0" smtClean="0"/>
            <a:t>&amp; Validation</a:t>
          </a:r>
          <a:endParaRPr lang="en-US" dirty="0"/>
        </a:p>
      </dgm:t>
    </dgm:pt>
    <dgm:pt modelId="{1FCFC743-B635-4ED6-97BE-469AA1A47914}" type="parTrans" cxnId="{E768374E-907C-4D1E-853C-A20D886303C4}">
      <dgm:prSet/>
      <dgm:spPr/>
      <dgm:t>
        <a:bodyPr/>
        <a:lstStyle/>
        <a:p>
          <a:endParaRPr lang="en-US"/>
        </a:p>
      </dgm:t>
    </dgm:pt>
    <dgm:pt modelId="{2FACFF18-D221-42F0-940E-8E8F0AECA3B0}" type="sibTrans" cxnId="{E768374E-907C-4D1E-853C-A20D886303C4}">
      <dgm:prSet/>
      <dgm:spPr/>
      <dgm:t>
        <a:bodyPr/>
        <a:lstStyle/>
        <a:p>
          <a:endParaRPr lang="en-US"/>
        </a:p>
      </dgm:t>
    </dgm:pt>
    <dgm:pt modelId="{AA5EA156-FCF0-4CDD-B507-CDF945234D66}" type="pres">
      <dgm:prSet presAssocID="{865630CF-7197-4A4C-81CF-BE86E8AF61B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33521D-3CFC-414F-8489-B2010B60A339}" type="pres">
      <dgm:prSet presAssocID="{078561CF-43AF-4C3A-BD0D-1FEF19B172E9}" presName="compositeNode" presStyleCnt="0">
        <dgm:presLayoutVars>
          <dgm:bulletEnabled val="1"/>
        </dgm:presLayoutVars>
      </dgm:prSet>
      <dgm:spPr/>
    </dgm:pt>
    <dgm:pt modelId="{107DB9BB-052E-4D1C-9448-5EBE2B60A2C1}" type="pres">
      <dgm:prSet presAssocID="{078561CF-43AF-4C3A-BD0D-1FEF19B172E9}" presName="bgRect" presStyleLbl="node1" presStyleIdx="0" presStyleCnt="3"/>
      <dgm:spPr/>
      <dgm:t>
        <a:bodyPr/>
        <a:lstStyle/>
        <a:p>
          <a:endParaRPr lang="en-US"/>
        </a:p>
      </dgm:t>
    </dgm:pt>
    <dgm:pt modelId="{FE59A477-3E9A-40D2-829C-C3A4CF1746CF}" type="pres">
      <dgm:prSet presAssocID="{078561CF-43AF-4C3A-BD0D-1FEF19B172E9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2F9967-C774-4672-BA12-DB71FE4FCB27}" type="pres">
      <dgm:prSet presAssocID="{078561CF-43AF-4C3A-BD0D-1FEF19B172E9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DB1175-610D-47A3-B9B2-24AA0A86CACF}" type="pres">
      <dgm:prSet presAssocID="{3BE977AA-C6D5-4E4A-A31F-C4EAB739635F}" presName="hSp" presStyleCnt="0"/>
      <dgm:spPr/>
    </dgm:pt>
    <dgm:pt modelId="{2437FAE5-93D0-4B87-8FF5-B9CED94F399A}" type="pres">
      <dgm:prSet presAssocID="{3BE977AA-C6D5-4E4A-A31F-C4EAB739635F}" presName="vProcSp" presStyleCnt="0"/>
      <dgm:spPr/>
    </dgm:pt>
    <dgm:pt modelId="{C535550D-54AD-4D10-B4FD-AC841F443DBB}" type="pres">
      <dgm:prSet presAssocID="{3BE977AA-C6D5-4E4A-A31F-C4EAB739635F}" presName="vSp1" presStyleCnt="0"/>
      <dgm:spPr/>
    </dgm:pt>
    <dgm:pt modelId="{1B7A4325-4168-496D-9315-3ED018F460D9}" type="pres">
      <dgm:prSet presAssocID="{3BE977AA-C6D5-4E4A-A31F-C4EAB739635F}" presName="simulatedConn" presStyleLbl="solidFgAcc1" presStyleIdx="0" presStyleCnt="2"/>
      <dgm:spPr/>
    </dgm:pt>
    <dgm:pt modelId="{8350B8BA-9D4D-4287-8B07-EC945890C9C6}" type="pres">
      <dgm:prSet presAssocID="{3BE977AA-C6D5-4E4A-A31F-C4EAB739635F}" presName="vSp2" presStyleCnt="0"/>
      <dgm:spPr/>
    </dgm:pt>
    <dgm:pt modelId="{355DC804-D372-4F4C-A675-2672B46D9CFC}" type="pres">
      <dgm:prSet presAssocID="{3BE977AA-C6D5-4E4A-A31F-C4EAB739635F}" presName="sibTrans" presStyleCnt="0"/>
      <dgm:spPr/>
    </dgm:pt>
    <dgm:pt modelId="{BF78E1D3-C7FB-4823-A9AB-79714D71BCB5}" type="pres">
      <dgm:prSet presAssocID="{25223C11-9020-4BBB-B231-712FA4E5C01B}" presName="compositeNode" presStyleCnt="0">
        <dgm:presLayoutVars>
          <dgm:bulletEnabled val="1"/>
        </dgm:presLayoutVars>
      </dgm:prSet>
      <dgm:spPr/>
    </dgm:pt>
    <dgm:pt modelId="{5AEF578F-9157-45F5-8A4E-ECB14451EFB7}" type="pres">
      <dgm:prSet presAssocID="{25223C11-9020-4BBB-B231-712FA4E5C01B}" presName="bgRect" presStyleLbl="node1" presStyleIdx="1" presStyleCnt="3"/>
      <dgm:spPr/>
      <dgm:t>
        <a:bodyPr/>
        <a:lstStyle/>
        <a:p>
          <a:endParaRPr lang="en-US"/>
        </a:p>
      </dgm:t>
    </dgm:pt>
    <dgm:pt modelId="{6B4350FC-B9D3-437F-B30D-739D3EAF29FC}" type="pres">
      <dgm:prSet presAssocID="{25223C11-9020-4BBB-B231-712FA4E5C01B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8827E0-5ABF-45A0-B422-DB74D324EF43}" type="pres">
      <dgm:prSet presAssocID="{25223C11-9020-4BBB-B231-712FA4E5C01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B8B271-D6B7-4D6B-82FD-745F176B3EA0}" type="pres">
      <dgm:prSet presAssocID="{A6A143B1-6CB0-4391-8822-00B46A5AAB2E}" presName="hSp" presStyleCnt="0"/>
      <dgm:spPr/>
    </dgm:pt>
    <dgm:pt modelId="{69D84F52-42E1-44BF-B551-C3959FEA7F99}" type="pres">
      <dgm:prSet presAssocID="{A6A143B1-6CB0-4391-8822-00B46A5AAB2E}" presName="vProcSp" presStyleCnt="0"/>
      <dgm:spPr/>
    </dgm:pt>
    <dgm:pt modelId="{63DBD392-5C43-4AC0-8A41-F02006C36C78}" type="pres">
      <dgm:prSet presAssocID="{A6A143B1-6CB0-4391-8822-00B46A5AAB2E}" presName="vSp1" presStyleCnt="0"/>
      <dgm:spPr/>
    </dgm:pt>
    <dgm:pt modelId="{BC834B4E-0FE6-4671-9F08-666D914D171F}" type="pres">
      <dgm:prSet presAssocID="{A6A143B1-6CB0-4391-8822-00B46A5AAB2E}" presName="simulatedConn" presStyleLbl="solidFgAcc1" presStyleIdx="1" presStyleCnt="2"/>
      <dgm:spPr/>
    </dgm:pt>
    <dgm:pt modelId="{EB96F864-78E7-4538-9E6D-49F3B5EA37CC}" type="pres">
      <dgm:prSet presAssocID="{A6A143B1-6CB0-4391-8822-00B46A5AAB2E}" presName="vSp2" presStyleCnt="0"/>
      <dgm:spPr/>
    </dgm:pt>
    <dgm:pt modelId="{E358AC35-7533-4E67-9846-049F439818FA}" type="pres">
      <dgm:prSet presAssocID="{A6A143B1-6CB0-4391-8822-00B46A5AAB2E}" presName="sibTrans" presStyleCnt="0"/>
      <dgm:spPr/>
    </dgm:pt>
    <dgm:pt modelId="{0A7F2EBF-0E63-4E86-AD39-FCF25BBD3A15}" type="pres">
      <dgm:prSet presAssocID="{894474A0-9ADA-42C4-8EB5-E67F7B80F984}" presName="compositeNode" presStyleCnt="0">
        <dgm:presLayoutVars>
          <dgm:bulletEnabled val="1"/>
        </dgm:presLayoutVars>
      </dgm:prSet>
      <dgm:spPr/>
    </dgm:pt>
    <dgm:pt modelId="{0AB4210D-1A4A-4A76-9B89-9493222821DF}" type="pres">
      <dgm:prSet presAssocID="{894474A0-9ADA-42C4-8EB5-E67F7B80F984}" presName="bgRect" presStyleLbl="node1" presStyleIdx="2" presStyleCnt="3"/>
      <dgm:spPr/>
      <dgm:t>
        <a:bodyPr/>
        <a:lstStyle/>
        <a:p>
          <a:endParaRPr lang="en-US"/>
        </a:p>
      </dgm:t>
    </dgm:pt>
    <dgm:pt modelId="{6869A242-3E3D-437F-8F40-14B907B862F9}" type="pres">
      <dgm:prSet presAssocID="{894474A0-9ADA-42C4-8EB5-E67F7B80F984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A578AA-1B83-4FAD-BF58-A0D3B3DF9745}" type="pres">
      <dgm:prSet presAssocID="{894474A0-9ADA-42C4-8EB5-E67F7B80F98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599025-911A-4A66-94D3-F3B3247A7B1E}" srcId="{25223C11-9020-4BBB-B231-712FA4E5C01B}" destId="{C709757D-B5CF-4200-8C07-5732F75D266E}" srcOrd="0" destOrd="0" parTransId="{9C6D3FB6-FC3F-43D0-B031-10AA7E215842}" sibTransId="{9A09B46E-CADF-417B-80D5-9C5D024D07B0}"/>
    <dgm:cxn modelId="{31CC0F2B-0CE5-4E13-8695-E9F95E72CE6B}" srcId="{078561CF-43AF-4C3A-BD0D-1FEF19B172E9}" destId="{5576BE41-A8DE-4A7F-9496-F02C4D993FDC}" srcOrd="0" destOrd="0" parTransId="{B1293A26-3838-465E-A04C-54B0B2FEFAB8}" sibTransId="{7A5A272F-5580-49F0-820C-0C246E4DB1CF}"/>
    <dgm:cxn modelId="{ED475FDA-7096-46D7-B465-70AA9A413C0B}" type="presOf" srcId="{25223C11-9020-4BBB-B231-712FA4E5C01B}" destId="{6B4350FC-B9D3-437F-B30D-739D3EAF29FC}" srcOrd="1" destOrd="0" presId="urn:microsoft.com/office/officeart/2005/8/layout/hProcess7"/>
    <dgm:cxn modelId="{F63558E4-8CFF-459F-B7A1-43C51FF89E3F}" srcId="{865630CF-7197-4A4C-81CF-BE86E8AF61B9}" destId="{078561CF-43AF-4C3A-BD0D-1FEF19B172E9}" srcOrd="0" destOrd="0" parTransId="{0016736A-A995-475E-8843-3F79E817B647}" sibTransId="{3BE977AA-C6D5-4E4A-A31F-C4EAB739635F}"/>
    <dgm:cxn modelId="{7BB7AD37-0176-45AA-81F9-877333F0CDC9}" type="presOf" srcId="{894474A0-9ADA-42C4-8EB5-E67F7B80F984}" destId="{0AB4210D-1A4A-4A76-9B89-9493222821DF}" srcOrd="0" destOrd="0" presId="urn:microsoft.com/office/officeart/2005/8/layout/hProcess7"/>
    <dgm:cxn modelId="{30324627-30B4-411E-9447-A1A7691FF6A9}" type="presOf" srcId="{865630CF-7197-4A4C-81CF-BE86E8AF61B9}" destId="{AA5EA156-FCF0-4CDD-B507-CDF945234D66}" srcOrd="0" destOrd="0" presId="urn:microsoft.com/office/officeart/2005/8/layout/hProcess7"/>
    <dgm:cxn modelId="{A470039C-C564-4942-8354-97F9CC338B54}" type="presOf" srcId="{3F2BFDC5-4985-42E1-9426-8035C7152A4D}" destId="{BAA578AA-1B83-4FAD-BF58-A0D3B3DF9745}" srcOrd="0" destOrd="0" presId="urn:microsoft.com/office/officeart/2005/8/layout/hProcess7"/>
    <dgm:cxn modelId="{E453F8C8-DD72-4992-B24D-B4B6F0B708DF}" type="presOf" srcId="{894474A0-9ADA-42C4-8EB5-E67F7B80F984}" destId="{6869A242-3E3D-437F-8F40-14B907B862F9}" srcOrd="1" destOrd="0" presId="urn:microsoft.com/office/officeart/2005/8/layout/hProcess7"/>
    <dgm:cxn modelId="{6811AD62-C25E-4E3F-844B-119B663AEF74}" type="presOf" srcId="{25223C11-9020-4BBB-B231-712FA4E5C01B}" destId="{5AEF578F-9157-45F5-8A4E-ECB14451EFB7}" srcOrd="0" destOrd="0" presId="urn:microsoft.com/office/officeart/2005/8/layout/hProcess7"/>
    <dgm:cxn modelId="{918E392E-EEBE-4DBE-9F21-2C7D1AA943BE}" type="presOf" srcId="{5576BE41-A8DE-4A7F-9496-F02C4D993FDC}" destId="{EC2F9967-C774-4672-BA12-DB71FE4FCB27}" srcOrd="0" destOrd="0" presId="urn:microsoft.com/office/officeart/2005/8/layout/hProcess7"/>
    <dgm:cxn modelId="{1E005B46-DD35-449C-A3CC-BB1313A57FC6}" type="presOf" srcId="{078561CF-43AF-4C3A-BD0D-1FEF19B172E9}" destId="{FE59A477-3E9A-40D2-829C-C3A4CF1746CF}" srcOrd="1" destOrd="0" presId="urn:microsoft.com/office/officeart/2005/8/layout/hProcess7"/>
    <dgm:cxn modelId="{E768374E-907C-4D1E-853C-A20D886303C4}" srcId="{894474A0-9ADA-42C4-8EB5-E67F7B80F984}" destId="{3F2BFDC5-4985-42E1-9426-8035C7152A4D}" srcOrd="0" destOrd="0" parTransId="{1FCFC743-B635-4ED6-97BE-469AA1A47914}" sibTransId="{2FACFF18-D221-42F0-940E-8E8F0AECA3B0}"/>
    <dgm:cxn modelId="{10CFDD7F-B2D0-43AB-A8CB-F99BF199BDC4}" srcId="{865630CF-7197-4A4C-81CF-BE86E8AF61B9}" destId="{25223C11-9020-4BBB-B231-712FA4E5C01B}" srcOrd="1" destOrd="0" parTransId="{21CA5696-7016-4CD0-A283-48D2DDAB36A3}" sibTransId="{A6A143B1-6CB0-4391-8822-00B46A5AAB2E}"/>
    <dgm:cxn modelId="{A911F509-20A8-4577-88F9-299CA1370A41}" type="presOf" srcId="{078561CF-43AF-4C3A-BD0D-1FEF19B172E9}" destId="{107DB9BB-052E-4D1C-9448-5EBE2B60A2C1}" srcOrd="0" destOrd="0" presId="urn:microsoft.com/office/officeart/2005/8/layout/hProcess7"/>
    <dgm:cxn modelId="{DFFAB419-EFC0-4AD2-A20C-B610ABB8B67F}" srcId="{865630CF-7197-4A4C-81CF-BE86E8AF61B9}" destId="{894474A0-9ADA-42C4-8EB5-E67F7B80F984}" srcOrd="2" destOrd="0" parTransId="{9156C75F-1CFF-42B3-933E-5EB48A250B9D}" sibTransId="{26EDBBA9-DD4B-4D89-BC00-B7E08F7DD73E}"/>
    <dgm:cxn modelId="{3B1E4464-739B-4887-BA17-6DA1367948AB}" type="presOf" srcId="{C709757D-B5CF-4200-8C07-5732F75D266E}" destId="{B98827E0-5ABF-45A0-B422-DB74D324EF43}" srcOrd="0" destOrd="0" presId="urn:microsoft.com/office/officeart/2005/8/layout/hProcess7"/>
    <dgm:cxn modelId="{065F3212-6DC3-4D2D-B83E-54D97A421B47}" type="presParOf" srcId="{AA5EA156-FCF0-4CDD-B507-CDF945234D66}" destId="{4033521D-3CFC-414F-8489-B2010B60A339}" srcOrd="0" destOrd="0" presId="urn:microsoft.com/office/officeart/2005/8/layout/hProcess7"/>
    <dgm:cxn modelId="{C951B949-65D1-40D3-B927-821BE0F8EC8B}" type="presParOf" srcId="{4033521D-3CFC-414F-8489-B2010B60A339}" destId="{107DB9BB-052E-4D1C-9448-5EBE2B60A2C1}" srcOrd="0" destOrd="0" presId="urn:microsoft.com/office/officeart/2005/8/layout/hProcess7"/>
    <dgm:cxn modelId="{9683E843-521F-4BC9-8DF2-CA7DD028A726}" type="presParOf" srcId="{4033521D-3CFC-414F-8489-B2010B60A339}" destId="{FE59A477-3E9A-40D2-829C-C3A4CF1746CF}" srcOrd="1" destOrd="0" presId="urn:microsoft.com/office/officeart/2005/8/layout/hProcess7"/>
    <dgm:cxn modelId="{ACC59D75-5E30-435D-8201-2CF4EC02C2DF}" type="presParOf" srcId="{4033521D-3CFC-414F-8489-B2010B60A339}" destId="{EC2F9967-C774-4672-BA12-DB71FE4FCB27}" srcOrd="2" destOrd="0" presId="urn:microsoft.com/office/officeart/2005/8/layout/hProcess7"/>
    <dgm:cxn modelId="{FCE3F156-447B-4A7D-920A-CC096B13BC7E}" type="presParOf" srcId="{AA5EA156-FCF0-4CDD-B507-CDF945234D66}" destId="{57DB1175-610D-47A3-B9B2-24AA0A86CACF}" srcOrd="1" destOrd="0" presId="urn:microsoft.com/office/officeart/2005/8/layout/hProcess7"/>
    <dgm:cxn modelId="{E785D120-30A1-43DC-8CCD-F51B93EDC0A6}" type="presParOf" srcId="{AA5EA156-FCF0-4CDD-B507-CDF945234D66}" destId="{2437FAE5-93D0-4B87-8FF5-B9CED94F399A}" srcOrd="2" destOrd="0" presId="urn:microsoft.com/office/officeart/2005/8/layout/hProcess7"/>
    <dgm:cxn modelId="{101FCCA2-0328-4694-A4FD-1B7212FC0E39}" type="presParOf" srcId="{2437FAE5-93D0-4B87-8FF5-B9CED94F399A}" destId="{C535550D-54AD-4D10-B4FD-AC841F443DBB}" srcOrd="0" destOrd="0" presId="urn:microsoft.com/office/officeart/2005/8/layout/hProcess7"/>
    <dgm:cxn modelId="{5EC7F697-5E0D-4E62-80F4-B05F9B52A95B}" type="presParOf" srcId="{2437FAE5-93D0-4B87-8FF5-B9CED94F399A}" destId="{1B7A4325-4168-496D-9315-3ED018F460D9}" srcOrd="1" destOrd="0" presId="urn:microsoft.com/office/officeart/2005/8/layout/hProcess7"/>
    <dgm:cxn modelId="{7502565E-721E-4BEB-9C7D-FF91A389DF16}" type="presParOf" srcId="{2437FAE5-93D0-4B87-8FF5-B9CED94F399A}" destId="{8350B8BA-9D4D-4287-8B07-EC945890C9C6}" srcOrd="2" destOrd="0" presId="urn:microsoft.com/office/officeart/2005/8/layout/hProcess7"/>
    <dgm:cxn modelId="{6B1C31B2-BD75-4127-AD9A-C0E27DCB0C62}" type="presParOf" srcId="{AA5EA156-FCF0-4CDD-B507-CDF945234D66}" destId="{355DC804-D372-4F4C-A675-2672B46D9CFC}" srcOrd="3" destOrd="0" presId="urn:microsoft.com/office/officeart/2005/8/layout/hProcess7"/>
    <dgm:cxn modelId="{9B6BFE21-5A8A-43A3-8E6D-43425CB31C1D}" type="presParOf" srcId="{AA5EA156-FCF0-4CDD-B507-CDF945234D66}" destId="{BF78E1D3-C7FB-4823-A9AB-79714D71BCB5}" srcOrd="4" destOrd="0" presId="urn:microsoft.com/office/officeart/2005/8/layout/hProcess7"/>
    <dgm:cxn modelId="{9EBB8E56-A84A-4244-AA60-0E1E0F1A796C}" type="presParOf" srcId="{BF78E1D3-C7FB-4823-A9AB-79714D71BCB5}" destId="{5AEF578F-9157-45F5-8A4E-ECB14451EFB7}" srcOrd="0" destOrd="0" presId="urn:microsoft.com/office/officeart/2005/8/layout/hProcess7"/>
    <dgm:cxn modelId="{B22D904F-0E27-4212-BFC3-627FC300EB7B}" type="presParOf" srcId="{BF78E1D3-C7FB-4823-A9AB-79714D71BCB5}" destId="{6B4350FC-B9D3-437F-B30D-739D3EAF29FC}" srcOrd="1" destOrd="0" presId="urn:microsoft.com/office/officeart/2005/8/layout/hProcess7"/>
    <dgm:cxn modelId="{F1D4112E-DA6B-41A2-BCBF-AF27878D10C7}" type="presParOf" srcId="{BF78E1D3-C7FB-4823-A9AB-79714D71BCB5}" destId="{B98827E0-5ABF-45A0-B422-DB74D324EF43}" srcOrd="2" destOrd="0" presId="urn:microsoft.com/office/officeart/2005/8/layout/hProcess7"/>
    <dgm:cxn modelId="{13F8EA13-17EC-460C-8116-F62C776DE4DF}" type="presParOf" srcId="{AA5EA156-FCF0-4CDD-B507-CDF945234D66}" destId="{8FB8B271-D6B7-4D6B-82FD-745F176B3EA0}" srcOrd="5" destOrd="0" presId="urn:microsoft.com/office/officeart/2005/8/layout/hProcess7"/>
    <dgm:cxn modelId="{22930A00-917F-46F1-B1CB-EF0A79D15B91}" type="presParOf" srcId="{AA5EA156-FCF0-4CDD-B507-CDF945234D66}" destId="{69D84F52-42E1-44BF-B551-C3959FEA7F99}" srcOrd="6" destOrd="0" presId="urn:microsoft.com/office/officeart/2005/8/layout/hProcess7"/>
    <dgm:cxn modelId="{494092D3-98B4-4DA0-BCFC-8B17598C658D}" type="presParOf" srcId="{69D84F52-42E1-44BF-B551-C3959FEA7F99}" destId="{63DBD392-5C43-4AC0-8A41-F02006C36C78}" srcOrd="0" destOrd="0" presId="urn:microsoft.com/office/officeart/2005/8/layout/hProcess7"/>
    <dgm:cxn modelId="{DA158E18-7700-4250-90DF-FDBDBD545DB9}" type="presParOf" srcId="{69D84F52-42E1-44BF-B551-C3959FEA7F99}" destId="{BC834B4E-0FE6-4671-9F08-666D914D171F}" srcOrd="1" destOrd="0" presId="urn:microsoft.com/office/officeart/2005/8/layout/hProcess7"/>
    <dgm:cxn modelId="{01E34B90-CF77-4B68-AE10-8D2BCDA9F504}" type="presParOf" srcId="{69D84F52-42E1-44BF-B551-C3959FEA7F99}" destId="{EB96F864-78E7-4538-9E6D-49F3B5EA37CC}" srcOrd="2" destOrd="0" presId="urn:microsoft.com/office/officeart/2005/8/layout/hProcess7"/>
    <dgm:cxn modelId="{E3432417-E06B-4C9A-82DE-318E3AE5556D}" type="presParOf" srcId="{AA5EA156-FCF0-4CDD-B507-CDF945234D66}" destId="{E358AC35-7533-4E67-9846-049F439818FA}" srcOrd="7" destOrd="0" presId="urn:microsoft.com/office/officeart/2005/8/layout/hProcess7"/>
    <dgm:cxn modelId="{0E01A9EC-E984-40ED-A5B2-658E447D5F43}" type="presParOf" srcId="{AA5EA156-FCF0-4CDD-B507-CDF945234D66}" destId="{0A7F2EBF-0E63-4E86-AD39-FCF25BBD3A15}" srcOrd="8" destOrd="0" presId="urn:microsoft.com/office/officeart/2005/8/layout/hProcess7"/>
    <dgm:cxn modelId="{E0EF4E33-E8B4-4D07-BC2C-3FDCAC19009C}" type="presParOf" srcId="{0A7F2EBF-0E63-4E86-AD39-FCF25BBD3A15}" destId="{0AB4210D-1A4A-4A76-9B89-9493222821DF}" srcOrd="0" destOrd="0" presId="urn:microsoft.com/office/officeart/2005/8/layout/hProcess7"/>
    <dgm:cxn modelId="{FF4D80F1-7310-4076-B241-143577620BA3}" type="presParOf" srcId="{0A7F2EBF-0E63-4E86-AD39-FCF25BBD3A15}" destId="{6869A242-3E3D-437F-8F40-14B907B862F9}" srcOrd="1" destOrd="0" presId="urn:microsoft.com/office/officeart/2005/8/layout/hProcess7"/>
    <dgm:cxn modelId="{A2A2D44A-ECC6-4EC1-9E9A-2CBEC99411B3}" type="presParOf" srcId="{0A7F2EBF-0E63-4E86-AD39-FCF25BBD3A15}" destId="{BAA578AA-1B83-4FAD-BF58-A0D3B3DF9745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FE7D5E2-4739-434D-AB1B-2A6109CED4D8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7490AA3-C24B-4948-A603-663E5DF18808}">
      <dgm:prSet phldrT="[Text]"/>
      <dgm:spPr/>
      <dgm:t>
        <a:bodyPr/>
        <a:lstStyle/>
        <a:p>
          <a:r>
            <a:rPr lang="en-US" dirty="0" smtClean="0"/>
            <a:t>Quality CFT</a:t>
          </a:r>
          <a:endParaRPr lang="en-US" dirty="0"/>
        </a:p>
      </dgm:t>
    </dgm:pt>
    <dgm:pt modelId="{1D6BB9A7-050A-463E-AF59-34FE9B563FC9}" type="parTrans" cxnId="{0725C037-5741-4663-9C33-B17101291EF5}">
      <dgm:prSet/>
      <dgm:spPr/>
      <dgm:t>
        <a:bodyPr/>
        <a:lstStyle/>
        <a:p>
          <a:endParaRPr lang="en-US"/>
        </a:p>
      </dgm:t>
    </dgm:pt>
    <dgm:pt modelId="{1D8C857E-9CF9-4AFD-B1A2-FE7728EA1E6C}" type="sibTrans" cxnId="{0725C037-5741-4663-9C33-B17101291EF5}">
      <dgm:prSet/>
      <dgm:spPr/>
      <dgm:t>
        <a:bodyPr/>
        <a:lstStyle/>
        <a:p>
          <a:endParaRPr lang="en-US"/>
        </a:p>
      </dgm:t>
    </dgm:pt>
    <dgm:pt modelId="{471851D0-A5DB-4B10-AFB7-79C36F84A974}">
      <dgm:prSet phldrT="[Text]" phldr="1"/>
      <dgm:spPr/>
      <dgm:t>
        <a:bodyPr/>
        <a:lstStyle/>
        <a:p>
          <a:endParaRPr lang="en-US"/>
        </a:p>
      </dgm:t>
    </dgm:pt>
    <dgm:pt modelId="{42E1BDD3-1D13-4082-83EE-AFC72F861B37}" type="parTrans" cxnId="{2A859DC4-A3BC-4031-A057-CEECCC72C1AD}">
      <dgm:prSet/>
      <dgm:spPr/>
      <dgm:t>
        <a:bodyPr/>
        <a:lstStyle/>
        <a:p>
          <a:endParaRPr lang="en-US"/>
        </a:p>
      </dgm:t>
    </dgm:pt>
    <dgm:pt modelId="{AF8EB442-0371-46AA-9AD3-2228E71D8EEE}" type="sibTrans" cxnId="{2A859DC4-A3BC-4031-A057-CEECCC72C1AD}">
      <dgm:prSet/>
      <dgm:spPr/>
      <dgm:t>
        <a:bodyPr/>
        <a:lstStyle/>
        <a:p>
          <a:endParaRPr lang="en-US"/>
        </a:p>
      </dgm:t>
    </dgm:pt>
    <dgm:pt modelId="{E20F3438-79E9-4AA8-AACC-F62640230518}">
      <dgm:prSet phldrT="[Text]"/>
      <dgm:spPr/>
      <dgm:t>
        <a:bodyPr/>
        <a:lstStyle/>
        <a:p>
          <a:r>
            <a:rPr lang="en-US" dirty="0" err="1" smtClean="0"/>
            <a:t>Maint</a:t>
          </a:r>
          <a:endParaRPr lang="en-US" dirty="0" smtClean="0"/>
        </a:p>
        <a:p>
          <a:r>
            <a:rPr lang="en-US" dirty="0" smtClean="0"/>
            <a:t>CFT</a:t>
          </a:r>
          <a:endParaRPr lang="en-US" dirty="0"/>
        </a:p>
      </dgm:t>
    </dgm:pt>
    <dgm:pt modelId="{A3603416-4ABD-4FBD-994E-8204536FFBD4}" type="parTrans" cxnId="{FEFF4E27-A782-4198-AC69-F2A7FD78F2EF}">
      <dgm:prSet/>
      <dgm:spPr/>
      <dgm:t>
        <a:bodyPr/>
        <a:lstStyle/>
        <a:p>
          <a:endParaRPr lang="en-US"/>
        </a:p>
      </dgm:t>
    </dgm:pt>
    <dgm:pt modelId="{7FF692E9-6216-4BDC-BF7A-944661E557F0}" type="sibTrans" cxnId="{FEFF4E27-A782-4198-AC69-F2A7FD78F2EF}">
      <dgm:prSet/>
      <dgm:spPr/>
      <dgm:t>
        <a:bodyPr/>
        <a:lstStyle/>
        <a:p>
          <a:r>
            <a:rPr lang="en-US" dirty="0" smtClean="0"/>
            <a:t>HR</a:t>
          </a:r>
        </a:p>
        <a:p>
          <a:r>
            <a:rPr lang="en-US" dirty="0" smtClean="0"/>
            <a:t>CFT</a:t>
          </a:r>
          <a:endParaRPr lang="en-US" dirty="0"/>
        </a:p>
      </dgm:t>
    </dgm:pt>
    <dgm:pt modelId="{E31A3FDD-76B0-4A34-871E-9079EABA8C24}">
      <dgm:prSet phldrT="[Text]" phldr="1"/>
      <dgm:spPr/>
      <dgm:t>
        <a:bodyPr/>
        <a:lstStyle/>
        <a:p>
          <a:endParaRPr lang="en-US"/>
        </a:p>
      </dgm:t>
    </dgm:pt>
    <dgm:pt modelId="{9E76E725-D892-4B38-9A5E-960FDA58D044}" type="parTrans" cxnId="{D41E7C9C-AD1B-49E8-9F10-4961BDB737D5}">
      <dgm:prSet/>
      <dgm:spPr/>
      <dgm:t>
        <a:bodyPr/>
        <a:lstStyle/>
        <a:p>
          <a:endParaRPr lang="en-US"/>
        </a:p>
      </dgm:t>
    </dgm:pt>
    <dgm:pt modelId="{93491882-DDBF-46F2-8C1B-DDE33325E1F9}" type="sibTrans" cxnId="{D41E7C9C-AD1B-49E8-9F10-4961BDB737D5}">
      <dgm:prSet/>
      <dgm:spPr/>
      <dgm:t>
        <a:bodyPr/>
        <a:lstStyle/>
        <a:p>
          <a:endParaRPr lang="en-US"/>
        </a:p>
      </dgm:t>
    </dgm:pt>
    <dgm:pt modelId="{E68E48C6-64EB-4037-A3C1-430B4109791F}">
      <dgm:prSet phldrT="[Text]"/>
      <dgm:spPr/>
      <dgm:t>
        <a:bodyPr/>
        <a:lstStyle/>
        <a:p>
          <a:r>
            <a:rPr lang="en-US" dirty="0" smtClean="0"/>
            <a:t>Prodn</a:t>
          </a:r>
        </a:p>
        <a:p>
          <a:r>
            <a:rPr lang="en-US" dirty="0" smtClean="0"/>
            <a:t>CFT</a:t>
          </a:r>
          <a:endParaRPr lang="en-US" dirty="0"/>
        </a:p>
      </dgm:t>
    </dgm:pt>
    <dgm:pt modelId="{4AE01FED-FA45-4AB9-BAFA-4D6C838C9350}" type="parTrans" cxnId="{24D7E452-4C8E-4AE2-8A21-275514EAFDDF}">
      <dgm:prSet/>
      <dgm:spPr/>
      <dgm:t>
        <a:bodyPr/>
        <a:lstStyle/>
        <a:p>
          <a:endParaRPr lang="en-US"/>
        </a:p>
      </dgm:t>
    </dgm:pt>
    <dgm:pt modelId="{687680BF-702D-48D0-B893-C6530D06059A}" type="sibTrans" cxnId="{24D7E452-4C8E-4AE2-8A21-275514EAFDDF}">
      <dgm:prSet/>
      <dgm:spPr/>
      <dgm:t>
        <a:bodyPr/>
        <a:lstStyle/>
        <a:p>
          <a:endParaRPr lang="en-US"/>
        </a:p>
      </dgm:t>
    </dgm:pt>
    <dgm:pt modelId="{0ED1E700-CAC4-4BEE-ACE8-674C73AC6936}">
      <dgm:prSet phldrT="[Text]" phldr="1"/>
      <dgm:spPr/>
      <dgm:t>
        <a:bodyPr/>
        <a:lstStyle/>
        <a:p>
          <a:endParaRPr lang="en-US"/>
        </a:p>
      </dgm:t>
    </dgm:pt>
    <dgm:pt modelId="{B87D58A6-730C-4B08-92E1-B2FDFAB65C83}" type="parTrans" cxnId="{094DD11E-0371-43F9-87BC-0005446D3765}">
      <dgm:prSet/>
      <dgm:spPr/>
      <dgm:t>
        <a:bodyPr/>
        <a:lstStyle/>
        <a:p>
          <a:endParaRPr lang="en-US"/>
        </a:p>
      </dgm:t>
    </dgm:pt>
    <dgm:pt modelId="{61F79F9B-8FE7-4DBA-AB5E-C7640AA50EEA}" type="sibTrans" cxnId="{094DD11E-0371-43F9-87BC-0005446D3765}">
      <dgm:prSet/>
      <dgm:spPr/>
      <dgm:t>
        <a:bodyPr/>
        <a:lstStyle/>
        <a:p>
          <a:endParaRPr lang="en-US"/>
        </a:p>
      </dgm:t>
    </dgm:pt>
    <dgm:pt modelId="{DA418F66-182F-42C0-8EEA-E35F4DAD2883}" type="pres">
      <dgm:prSet presAssocID="{AFE7D5E2-4739-434D-AB1B-2A6109CED4D8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D5B5424-F0C2-4FE7-A0F4-3A454E9E0C14}" type="pres">
      <dgm:prSet presAssocID="{A7490AA3-C24B-4948-A603-663E5DF18808}" presName="composite" presStyleCnt="0"/>
      <dgm:spPr/>
    </dgm:pt>
    <dgm:pt modelId="{FAC0AD34-1188-4D93-A9A1-30A05655CACD}" type="pres">
      <dgm:prSet presAssocID="{A7490AA3-C24B-4948-A603-663E5DF18808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F9E128-1C53-436C-8A34-C02B73D72064}" type="pres">
      <dgm:prSet presAssocID="{A7490AA3-C24B-4948-A603-663E5DF18808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67A325-4433-4CEF-BCFF-EA3BDCC9D9D1}" type="pres">
      <dgm:prSet presAssocID="{A7490AA3-C24B-4948-A603-663E5DF18808}" presName="BalanceSpacing" presStyleCnt="0"/>
      <dgm:spPr/>
    </dgm:pt>
    <dgm:pt modelId="{22692B1A-CD96-4181-A18C-18347084CA15}" type="pres">
      <dgm:prSet presAssocID="{A7490AA3-C24B-4948-A603-663E5DF18808}" presName="BalanceSpacing1" presStyleCnt="0"/>
      <dgm:spPr/>
    </dgm:pt>
    <dgm:pt modelId="{6F71BF40-FF4B-44CD-904C-9628EBE2355F}" type="pres">
      <dgm:prSet presAssocID="{1D8C857E-9CF9-4AFD-B1A2-FE7728EA1E6C}" presName="Accent1Text" presStyleLbl="node1" presStyleIdx="1" presStyleCnt="6"/>
      <dgm:spPr/>
      <dgm:t>
        <a:bodyPr/>
        <a:lstStyle/>
        <a:p>
          <a:endParaRPr lang="en-US"/>
        </a:p>
      </dgm:t>
    </dgm:pt>
    <dgm:pt modelId="{A7000C88-0B9F-4298-A20E-4EEC82609025}" type="pres">
      <dgm:prSet presAssocID="{1D8C857E-9CF9-4AFD-B1A2-FE7728EA1E6C}" presName="spaceBetweenRectangles" presStyleCnt="0"/>
      <dgm:spPr/>
    </dgm:pt>
    <dgm:pt modelId="{8DA530CD-016F-43E6-8076-7BD92989BC05}" type="pres">
      <dgm:prSet presAssocID="{E20F3438-79E9-4AA8-AACC-F62640230518}" presName="composite" presStyleCnt="0"/>
      <dgm:spPr/>
    </dgm:pt>
    <dgm:pt modelId="{4E07C3D1-3D68-428D-AA9A-7AFC85E21B88}" type="pres">
      <dgm:prSet presAssocID="{E20F3438-79E9-4AA8-AACC-F62640230518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D93AB2-57B6-42BF-9EF0-05F3C5983F8F}" type="pres">
      <dgm:prSet presAssocID="{E20F3438-79E9-4AA8-AACC-F62640230518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376C9B-33F7-45CA-BE93-86CC40861146}" type="pres">
      <dgm:prSet presAssocID="{E20F3438-79E9-4AA8-AACC-F62640230518}" presName="BalanceSpacing" presStyleCnt="0"/>
      <dgm:spPr/>
    </dgm:pt>
    <dgm:pt modelId="{D3C91C01-EDC4-4D5C-9179-B27B7302B074}" type="pres">
      <dgm:prSet presAssocID="{E20F3438-79E9-4AA8-AACC-F62640230518}" presName="BalanceSpacing1" presStyleCnt="0"/>
      <dgm:spPr/>
    </dgm:pt>
    <dgm:pt modelId="{75EBD1F9-54B6-4ABB-B801-687EA80724EE}" type="pres">
      <dgm:prSet presAssocID="{7FF692E9-6216-4BDC-BF7A-944661E557F0}" presName="Accent1Text" presStyleLbl="node1" presStyleIdx="3" presStyleCnt="6"/>
      <dgm:spPr/>
      <dgm:t>
        <a:bodyPr/>
        <a:lstStyle/>
        <a:p>
          <a:endParaRPr lang="en-US"/>
        </a:p>
      </dgm:t>
    </dgm:pt>
    <dgm:pt modelId="{1D18C7B1-4ECC-458D-B5C5-5BB8F1CA1953}" type="pres">
      <dgm:prSet presAssocID="{7FF692E9-6216-4BDC-BF7A-944661E557F0}" presName="spaceBetweenRectangles" presStyleCnt="0"/>
      <dgm:spPr/>
    </dgm:pt>
    <dgm:pt modelId="{5B5C69F6-96AB-4D6A-AE9A-907D75C4DDFF}" type="pres">
      <dgm:prSet presAssocID="{E68E48C6-64EB-4037-A3C1-430B4109791F}" presName="composite" presStyleCnt="0"/>
      <dgm:spPr/>
    </dgm:pt>
    <dgm:pt modelId="{54F445E6-AD32-4D12-98F6-73F0EB96E76C}" type="pres">
      <dgm:prSet presAssocID="{E68E48C6-64EB-4037-A3C1-430B4109791F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965BE-875A-4727-97E4-BC6FE118B30D}" type="pres">
      <dgm:prSet presAssocID="{E68E48C6-64EB-4037-A3C1-430B4109791F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99863F-B2D5-423C-8077-1B255961C487}" type="pres">
      <dgm:prSet presAssocID="{E68E48C6-64EB-4037-A3C1-430B4109791F}" presName="BalanceSpacing" presStyleCnt="0"/>
      <dgm:spPr/>
    </dgm:pt>
    <dgm:pt modelId="{7B39D463-EBD1-4B04-A654-4629668660DE}" type="pres">
      <dgm:prSet presAssocID="{E68E48C6-64EB-4037-A3C1-430B4109791F}" presName="BalanceSpacing1" presStyleCnt="0"/>
      <dgm:spPr/>
    </dgm:pt>
    <dgm:pt modelId="{F6B354F9-3AFF-445F-BB70-1F504174A143}" type="pres">
      <dgm:prSet presAssocID="{687680BF-702D-48D0-B893-C6530D06059A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C08D1979-2E15-44C2-9837-CEAEDB4DF05F}" type="presOf" srcId="{471851D0-A5DB-4B10-AFB7-79C36F84A974}" destId="{A9F9E128-1C53-436C-8A34-C02B73D72064}" srcOrd="0" destOrd="0" presId="urn:microsoft.com/office/officeart/2008/layout/AlternatingHexagons"/>
    <dgm:cxn modelId="{A65B70F6-5EAF-460F-B802-75517CC662A1}" type="presOf" srcId="{0ED1E700-CAC4-4BEE-ACE8-674C73AC6936}" destId="{B34965BE-875A-4727-97E4-BC6FE118B30D}" srcOrd="0" destOrd="0" presId="urn:microsoft.com/office/officeart/2008/layout/AlternatingHexagons"/>
    <dgm:cxn modelId="{94DE2622-4FCF-4133-B8F3-41B2CEE459FE}" type="presOf" srcId="{E31A3FDD-76B0-4A34-871E-9079EABA8C24}" destId="{40D93AB2-57B6-42BF-9EF0-05F3C5983F8F}" srcOrd="0" destOrd="0" presId="urn:microsoft.com/office/officeart/2008/layout/AlternatingHexagons"/>
    <dgm:cxn modelId="{19553740-310D-494D-8826-2944A14BA15B}" type="presOf" srcId="{E68E48C6-64EB-4037-A3C1-430B4109791F}" destId="{54F445E6-AD32-4D12-98F6-73F0EB96E76C}" srcOrd="0" destOrd="0" presId="urn:microsoft.com/office/officeart/2008/layout/AlternatingHexagons"/>
    <dgm:cxn modelId="{D41E7C9C-AD1B-49E8-9F10-4961BDB737D5}" srcId="{E20F3438-79E9-4AA8-AACC-F62640230518}" destId="{E31A3FDD-76B0-4A34-871E-9079EABA8C24}" srcOrd="0" destOrd="0" parTransId="{9E76E725-D892-4B38-9A5E-960FDA58D044}" sibTransId="{93491882-DDBF-46F2-8C1B-DDE33325E1F9}"/>
    <dgm:cxn modelId="{D866B89F-B5D2-43A6-B12E-8532B4E8A739}" type="presOf" srcId="{E20F3438-79E9-4AA8-AACC-F62640230518}" destId="{4E07C3D1-3D68-428D-AA9A-7AFC85E21B88}" srcOrd="0" destOrd="0" presId="urn:microsoft.com/office/officeart/2008/layout/AlternatingHexagons"/>
    <dgm:cxn modelId="{094DD11E-0371-43F9-87BC-0005446D3765}" srcId="{E68E48C6-64EB-4037-A3C1-430B4109791F}" destId="{0ED1E700-CAC4-4BEE-ACE8-674C73AC6936}" srcOrd="0" destOrd="0" parTransId="{B87D58A6-730C-4B08-92E1-B2FDFAB65C83}" sibTransId="{61F79F9B-8FE7-4DBA-AB5E-C7640AA50EEA}"/>
    <dgm:cxn modelId="{0725C037-5741-4663-9C33-B17101291EF5}" srcId="{AFE7D5E2-4739-434D-AB1B-2A6109CED4D8}" destId="{A7490AA3-C24B-4948-A603-663E5DF18808}" srcOrd="0" destOrd="0" parTransId="{1D6BB9A7-050A-463E-AF59-34FE9B563FC9}" sibTransId="{1D8C857E-9CF9-4AFD-B1A2-FE7728EA1E6C}"/>
    <dgm:cxn modelId="{24D7E452-4C8E-4AE2-8A21-275514EAFDDF}" srcId="{AFE7D5E2-4739-434D-AB1B-2A6109CED4D8}" destId="{E68E48C6-64EB-4037-A3C1-430B4109791F}" srcOrd="2" destOrd="0" parTransId="{4AE01FED-FA45-4AB9-BAFA-4D6C838C9350}" sibTransId="{687680BF-702D-48D0-B893-C6530D06059A}"/>
    <dgm:cxn modelId="{7ECE95D0-0490-4D9C-A876-E205DAE032B4}" type="presOf" srcId="{687680BF-702D-48D0-B893-C6530D06059A}" destId="{F6B354F9-3AFF-445F-BB70-1F504174A143}" srcOrd="0" destOrd="0" presId="urn:microsoft.com/office/officeart/2008/layout/AlternatingHexagons"/>
    <dgm:cxn modelId="{83EFDC03-D5C1-45E4-B1EF-2E18984F486D}" type="presOf" srcId="{1D8C857E-9CF9-4AFD-B1A2-FE7728EA1E6C}" destId="{6F71BF40-FF4B-44CD-904C-9628EBE2355F}" srcOrd="0" destOrd="0" presId="urn:microsoft.com/office/officeart/2008/layout/AlternatingHexagons"/>
    <dgm:cxn modelId="{FEFF4E27-A782-4198-AC69-F2A7FD78F2EF}" srcId="{AFE7D5E2-4739-434D-AB1B-2A6109CED4D8}" destId="{E20F3438-79E9-4AA8-AACC-F62640230518}" srcOrd="1" destOrd="0" parTransId="{A3603416-4ABD-4FBD-994E-8204536FFBD4}" sibTransId="{7FF692E9-6216-4BDC-BF7A-944661E557F0}"/>
    <dgm:cxn modelId="{579559B6-2097-4B93-81E3-768E6B290CF9}" type="presOf" srcId="{A7490AA3-C24B-4948-A603-663E5DF18808}" destId="{FAC0AD34-1188-4D93-A9A1-30A05655CACD}" srcOrd="0" destOrd="0" presId="urn:microsoft.com/office/officeart/2008/layout/AlternatingHexagons"/>
    <dgm:cxn modelId="{2A859DC4-A3BC-4031-A057-CEECCC72C1AD}" srcId="{A7490AA3-C24B-4948-A603-663E5DF18808}" destId="{471851D0-A5DB-4B10-AFB7-79C36F84A974}" srcOrd="0" destOrd="0" parTransId="{42E1BDD3-1D13-4082-83EE-AFC72F861B37}" sibTransId="{AF8EB442-0371-46AA-9AD3-2228E71D8EEE}"/>
    <dgm:cxn modelId="{0ABC37A2-604D-476E-A612-2017D0B97250}" type="presOf" srcId="{7FF692E9-6216-4BDC-BF7A-944661E557F0}" destId="{75EBD1F9-54B6-4ABB-B801-687EA80724EE}" srcOrd="0" destOrd="0" presId="urn:microsoft.com/office/officeart/2008/layout/AlternatingHexagons"/>
    <dgm:cxn modelId="{1EFC5683-45F9-422D-B13D-1F515D2AC5D7}" type="presOf" srcId="{AFE7D5E2-4739-434D-AB1B-2A6109CED4D8}" destId="{DA418F66-182F-42C0-8EEA-E35F4DAD2883}" srcOrd="0" destOrd="0" presId="urn:microsoft.com/office/officeart/2008/layout/AlternatingHexagons"/>
    <dgm:cxn modelId="{73EF2405-5778-4884-AF31-B57CA2761E73}" type="presParOf" srcId="{DA418F66-182F-42C0-8EEA-E35F4DAD2883}" destId="{4D5B5424-F0C2-4FE7-A0F4-3A454E9E0C14}" srcOrd="0" destOrd="0" presId="urn:microsoft.com/office/officeart/2008/layout/AlternatingHexagons"/>
    <dgm:cxn modelId="{B44887E5-7F38-40DB-9B2F-BC2C15A9D89F}" type="presParOf" srcId="{4D5B5424-F0C2-4FE7-A0F4-3A454E9E0C14}" destId="{FAC0AD34-1188-4D93-A9A1-30A05655CACD}" srcOrd="0" destOrd="0" presId="urn:microsoft.com/office/officeart/2008/layout/AlternatingHexagons"/>
    <dgm:cxn modelId="{63F61836-F47B-4C15-B62F-A66CB82F1AB9}" type="presParOf" srcId="{4D5B5424-F0C2-4FE7-A0F4-3A454E9E0C14}" destId="{A9F9E128-1C53-436C-8A34-C02B73D72064}" srcOrd="1" destOrd="0" presId="urn:microsoft.com/office/officeart/2008/layout/AlternatingHexagons"/>
    <dgm:cxn modelId="{F5F5DBF6-3219-4DD7-835D-82ABB24F9726}" type="presParOf" srcId="{4D5B5424-F0C2-4FE7-A0F4-3A454E9E0C14}" destId="{3067A325-4433-4CEF-BCFF-EA3BDCC9D9D1}" srcOrd="2" destOrd="0" presId="urn:microsoft.com/office/officeart/2008/layout/AlternatingHexagons"/>
    <dgm:cxn modelId="{67DB101C-87DB-4294-9BBA-8A7F3BFDE38F}" type="presParOf" srcId="{4D5B5424-F0C2-4FE7-A0F4-3A454E9E0C14}" destId="{22692B1A-CD96-4181-A18C-18347084CA15}" srcOrd="3" destOrd="0" presId="urn:microsoft.com/office/officeart/2008/layout/AlternatingHexagons"/>
    <dgm:cxn modelId="{6F3D7890-0329-4BEF-AB89-3D8A01A905B4}" type="presParOf" srcId="{4D5B5424-F0C2-4FE7-A0F4-3A454E9E0C14}" destId="{6F71BF40-FF4B-44CD-904C-9628EBE2355F}" srcOrd="4" destOrd="0" presId="urn:microsoft.com/office/officeart/2008/layout/AlternatingHexagons"/>
    <dgm:cxn modelId="{D917C84F-56A9-423C-95E4-DCABFBC35E5C}" type="presParOf" srcId="{DA418F66-182F-42C0-8EEA-E35F4DAD2883}" destId="{A7000C88-0B9F-4298-A20E-4EEC82609025}" srcOrd="1" destOrd="0" presId="urn:microsoft.com/office/officeart/2008/layout/AlternatingHexagons"/>
    <dgm:cxn modelId="{BA0CD778-D43D-43F0-8ADA-7A5EA89BC506}" type="presParOf" srcId="{DA418F66-182F-42C0-8EEA-E35F4DAD2883}" destId="{8DA530CD-016F-43E6-8076-7BD92989BC05}" srcOrd="2" destOrd="0" presId="urn:microsoft.com/office/officeart/2008/layout/AlternatingHexagons"/>
    <dgm:cxn modelId="{3C99479F-E24D-4099-9B51-105CA40B30D9}" type="presParOf" srcId="{8DA530CD-016F-43E6-8076-7BD92989BC05}" destId="{4E07C3D1-3D68-428D-AA9A-7AFC85E21B88}" srcOrd="0" destOrd="0" presId="urn:microsoft.com/office/officeart/2008/layout/AlternatingHexagons"/>
    <dgm:cxn modelId="{23A552CE-0B9F-4BE2-BD02-F7FFE90613AD}" type="presParOf" srcId="{8DA530CD-016F-43E6-8076-7BD92989BC05}" destId="{40D93AB2-57B6-42BF-9EF0-05F3C5983F8F}" srcOrd="1" destOrd="0" presId="urn:microsoft.com/office/officeart/2008/layout/AlternatingHexagons"/>
    <dgm:cxn modelId="{111CC6CE-3241-44BE-9283-22E8B16CFD7F}" type="presParOf" srcId="{8DA530CD-016F-43E6-8076-7BD92989BC05}" destId="{DE376C9B-33F7-45CA-BE93-86CC40861146}" srcOrd="2" destOrd="0" presId="urn:microsoft.com/office/officeart/2008/layout/AlternatingHexagons"/>
    <dgm:cxn modelId="{9225B108-7082-4A9F-BA35-7DD13724122B}" type="presParOf" srcId="{8DA530CD-016F-43E6-8076-7BD92989BC05}" destId="{D3C91C01-EDC4-4D5C-9179-B27B7302B074}" srcOrd="3" destOrd="0" presId="urn:microsoft.com/office/officeart/2008/layout/AlternatingHexagons"/>
    <dgm:cxn modelId="{6CF2E1D1-F18E-4B24-992D-74A6D7D8E8A6}" type="presParOf" srcId="{8DA530CD-016F-43E6-8076-7BD92989BC05}" destId="{75EBD1F9-54B6-4ABB-B801-687EA80724EE}" srcOrd="4" destOrd="0" presId="urn:microsoft.com/office/officeart/2008/layout/AlternatingHexagons"/>
    <dgm:cxn modelId="{FD10D1FB-7D78-43F9-AA93-8C2F49967902}" type="presParOf" srcId="{DA418F66-182F-42C0-8EEA-E35F4DAD2883}" destId="{1D18C7B1-4ECC-458D-B5C5-5BB8F1CA1953}" srcOrd="3" destOrd="0" presId="urn:microsoft.com/office/officeart/2008/layout/AlternatingHexagons"/>
    <dgm:cxn modelId="{E8A62188-FC12-48A9-A5DA-DB41F74B96F2}" type="presParOf" srcId="{DA418F66-182F-42C0-8EEA-E35F4DAD2883}" destId="{5B5C69F6-96AB-4D6A-AE9A-907D75C4DDFF}" srcOrd="4" destOrd="0" presId="urn:microsoft.com/office/officeart/2008/layout/AlternatingHexagons"/>
    <dgm:cxn modelId="{E1DE3DF7-6722-444D-8BFD-CED1C3D7896A}" type="presParOf" srcId="{5B5C69F6-96AB-4D6A-AE9A-907D75C4DDFF}" destId="{54F445E6-AD32-4D12-98F6-73F0EB96E76C}" srcOrd="0" destOrd="0" presId="urn:microsoft.com/office/officeart/2008/layout/AlternatingHexagons"/>
    <dgm:cxn modelId="{73ADD9C1-DA03-4B24-B802-B4188F13B0AA}" type="presParOf" srcId="{5B5C69F6-96AB-4D6A-AE9A-907D75C4DDFF}" destId="{B34965BE-875A-4727-97E4-BC6FE118B30D}" srcOrd="1" destOrd="0" presId="urn:microsoft.com/office/officeart/2008/layout/AlternatingHexagons"/>
    <dgm:cxn modelId="{7DED1B19-2777-4A44-A7F5-F2F73230C0FF}" type="presParOf" srcId="{5B5C69F6-96AB-4D6A-AE9A-907D75C4DDFF}" destId="{5B99863F-B2D5-423C-8077-1B255961C487}" srcOrd="2" destOrd="0" presId="urn:microsoft.com/office/officeart/2008/layout/AlternatingHexagons"/>
    <dgm:cxn modelId="{75F95793-8D3D-4B58-8AE4-28314C9854CD}" type="presParOf" srcId="{5B5C69F6-96AB-4D6A-AE9A-907D75C4DDFF}" destId="{7B39D463-EBD1-4B04-A654-4629668660DE}" srcOrd="3" destOrd="0" presId="urn:microsoft.com/office/officeart/2008/layout/AlternatingHexagons"/>
    <dgm:cxn modelId="{DAE858D1-B7DF-43B3-80CB-73A41DDC44B8}" type="presParOf" srcId="{5B5C69F6-96AB-4D6A-AE9A-907D75C4DDFF}" destId="{F6B354F9-3AFF-445F-BB70-1F504174A14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1BC4A1A-47F0-47A5-8C3E-5B8931ECB82F}" type="doc">
      <dgm:prSet loTypeId="urn:microsoft.com/office/officeart/2011/layout/Circle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2C34993-E334-44BB-BF77-B96613F00A15}">
      <dgm:prSet phldrT="[Text]"/>
      <dgm:spPr/>
      <dgm:t>
        <a:bodyPr/>
        <a:lstStyle/>
        <a:p>
          <a:r>
            <a:rPr lang="en-US" dirty="0" smtClean="0"/>
            <a:t>SOR</a:t>
          </a:r>
        </a:p>
        <a:p>
          <a:r>
            <a:rPr lang="en-US" dirty="0" smtClean="0"/>
            <a:t>based</a:t>
          </a:r>
          <a:endParaRPr lang="en-US" dirty="0"/>
        </a:p>
      </dgm:t>
    </dgm:pt>
    <dgm:pt modelId="{67461B74-4F4B-46DC-851C-074E8AA346B9}" type="parTrans" cxnId="{31838525-702C-445A-9D41-0C9835BDC6CE}">
      <dgm:prSet/>
      <dgm:spPr/>
      <dgm:t>
        <a:bodyPr/>
        <a:lstStyle/>
        <a:p>
          <a:endParaRPr lang="en-US"/>
        </a:p>
      </dgm:t>
    </dgm:pt>
    <dgm:pt modelId="{E63204C3-52BB-4019-AD9D-C507344C8410}" type="sibTrans" cxnId="{31838525-702C-445A-9D41-0C9835BDC6CE}">
      <dgm:prSet/>
      <dgm:spPr/>
      <dgm:t>
        <a:bodyPr/>
        <a:lstStyle/>
        <a:p>
          <a:endParaRPr lang="en-US"/>
        </a:p>
      </dgm:t>
    </dgm:pt>
    <dgm:pt modelId="{3593DB6B-D3C3-48F4-A800-58BC14A6C9E9}">
      <dgm:prSet phldrT="[Text]"/>
      <dgm:spPr/>
      <dgm:t>
        <a:bodyPr/>
        <a:lstStyle/>
        <a:p>
          <a:r>
            <a:rPr lang="en-US" dirty="0" smtClean="0"/>
            <a:t>PCS</a:t>
          </a:r>
        </a:p>
        <a:p>
          <a:r>
            <a:rPr lang="en-US" dirty="0" smtClean="0"/>
            <a:t>Based</a:t>
          </a:r>
          <a:endParaRPr lang="en-US" dirty="0"/>
        </a:p>
      </dgm:t>
    </dgm:pt>
    <dgm:pt modelId="{2B77AEF1-BFE9-44FB-879D-E65D9F2B3569}" type="parTrans" cxnId="{44F87B27-DB56-4BD0-A191-114D12B189B2}">
      <dgm:prSet/>
      <dgm:spPr/>
      <dgm:t>
        <a:bodyPr/>
        <a:lstStyle/>
        <a:p>
          <a:endParaRPr lang="en-US"/>
        </a:p>
      </dgm:t>
    </dgm:pt>
    <dgm:pt modelId="{CF013543-C81D-40A8-B3E2-FAF059C13247}" type="sibTrans" cxnId="{44F87B27-DB56-4BD0-A191-114D12B189B2}">
      <dgm:prSet/>
      <dgm:spPr/>
      <dgm:t>
        <a:bodyPr/>
        <a:lstStyle/>
        <a:p>
          <a:endParaRPr lang="en-US"/>
        </a:p>
      </dgm:t>
    </dgm:pt>
    <dgm:pt modelId="{BF2128F6-665A-485E-9C9F-D9FD4872A4A2}">
      <dgm:prSet phldrT="[Text]"/>
      <dgm:spPr/>
      <dgm:t>
        <a:bodyPr/>
        <a:lstStyle/>
        <a:p>
          <a:r>
            <a:rPr lang="en-US" dirty="0" smtClean="0"/>
            <a:t>PDL</a:t>
          </a:r>
        </a:p>
        <a:p>
          <a:r>
            <a:rPr lang="en-US" dirty="0" smtClean="0"/>
            <a:t>Based</a:t>
          </a:r>
          <a:endParaRPr lang="en-US" dirty="0"/>
        </a:p>
      </dgm:t>
    </dgm:pt>
    <dgm:pt modelId="{95F97553-276B-4FFF-AC99-B3AAECC46A97}" type="parTrans" cxnId="{28154BEC-1C0A-4B46-A090-6DE1379DE308}">
      <dgm:prSet/>
      <dgm:spPr/>
      <dgm:t>
        <a:bodyPr/>
        <a:lstStyle/>
        <a:p>
          <a:endParaRPr lang="en-US"/>
        </a:p>
      </dgm:t>
    </dgm:pt>
    <dgm:pt modelId="{B3A9ADB7-1E43-4388-8866-7C30A136624B}" type="sibTrans" cxnId="{28154BEC-1C0A-4B46-A090-6DE1379DE308}">
      <dgm:prSet/>
      <dgm:spPr/>
      <dgm:t>
        <a:bodyPr/>
        <a:lstStyle/>
        <a:p>
          <a:endParaRPr lang="en-US"/>
        </a:p>
      </dgm:t>
    </dgm:pt>
    <dgm:pt modelId="{1C73789B-CE59-4C6C-B726-54309F820210}" type="pres">
      <dgm:prSet presAssocID="{01BC4A1A-47F0-47A5-8C3E-5B8931ECB82F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526207CD-FBDD-4973-B0BD-31CC929589A3}" type="pres">
      <dgm:prSet presAssocID="{BF2128F6-665A-485E-9C9F-D9FD4872A4A2}" presName="Accent3" presStyleCnt="0"/>
      <dgm:spPr/>
    </dgm:pt>
    <dgm:pt modelId="{471E5A46-512A-4A1E-AAB9-AA984597B7EC}" type="pres">
      <dgm:prSet presAssocID="{BF2128F6-665A-485E-9C9F-D9FD4872A4A2}" presName="Accent" presStyleLbl="node1" presStyleIdx="0" presStyleCnt="3"/>
      <dgm:spPr/>
    </dgm:pt>
    <dgm:pt modelId="{9BCC30CD-DEA8-4B53-8D52-C04D96EC9E67}" type="pres">
      <dgm:prSet presAssocID="{BF2128F6-665A-485E-9C9F-D9FD4872A4A2}" presName="ParentBackground3" presStyleCnt="0"/>
      <dgm:spPr/>
    </dgm:pt>
    <dgm:pt modelId="{CABAA688-24BD-4D5B-A8DF-D9B4D8912CE9}" type="pres">
      <dgm:prSet presAssocID="{BF2128F6-665A-485E-9C9F-D9FD4872A4A2}" presName="ParentBackground" presStyleLbl="fgAcc1" presStyleIdx="0" presStyleCnt="3"/>
      <dgm:spPr/>
      <dgm:t>
        <a:bodyPr/>
        <a:lstStyle/>
        <a:p>
          <a:endParaRPr lang="en-US"/>
        </a:p>
      </dgm:t>
    </dgm:pt>
    <dgm:pt modelId="{2172D35D-25FD-40DD-88D9-0C04A3A3CD6E}" type="pres">
      <dgm:prSet presAssocID="{BF2128F6-665A-485E-9C9F-D9FD4872A4A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65C885-5FA5-442F-BC6F-731A4344C219}" type="pres">
      <dgm:prSet presAssocID="{3593DB6B-D3C3-48F4-A800-58BC14A6C9E9}" presName="Accent2" presStyleCnt="0"/>
      <dgm:spPr/>
    </dgm:pt>
    <dgm:pt modelId="{9EBBA4EF-70E6-46B0-A4FD-434E8EBC71EA}" type="pres">
      <dgm:prSet presAssocID="{3593DB6B-D3C3-48F4-A800-58BC14A6C9E9}" presName="Accent" presStyleLbl="node1" presStyleIdx="1" presStyleCnt="3"/>
      <dgm:spPr/>
    </dgm:pt>
    <dgm:pt modelId="{6DB8E0B6-2612-485C-8923-CB73AEBDC873}" type="pres">
      <dgm:prSet presAssocID="{3593DB6B-D3C3-48F4-A800-58BC14A6C9E9}" presName="ParentBackground2" presStyleCnt="0"/>
      <dgm:spPr/>
    </dgm:pt>
    <dgm:pt modelId="{A2D56899-3A12-45BC-8D75-51F3974909C7}" type="pres">
      <dgm:prSet presAssocID="{3593DB6B-D3C3-48F4-A800-58BC14A6C9E9}" presName="ParentBackground" presStyleLbl="fgAcc1" presStyleIdx="1" presStyleCnt="3"/>
      <dgm:spPr/>
      <dgm:t>
        <a:bodyPr/>
        <a:lstStyle/>
        <a:p>
          <a:endParaRPr lang="en-US"/>
        </a:p>
      </dgm:t>
    </dgm:pt>
    <dgm:pt modelId="{FFCD32FA-7DDC-4DCD-891D-CC949BAD109A}" type="pres">
      <dgm:prSet presAssocID="{3593DB6B-D3C3-48F4-A800-58BC14A6C9E9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980026-BD5B-4365-B9F2-70FF4BB21572}" type="pres">
      <dgm:prSet presAssocID="{C2C34993-E334-44BB-BF77-B96613F00A15}" presName="Accent1" presStyleCnt="0"/>
      <dgm:spPr/>
    </dgm:pt>
    <dgm:pt modelId="{D8C7F8C1-1B50-4A40-9B59-7DE0A7D615C2}" type="pres">
      <dgm:prSet presAssocID="{C2C34993-E334-44BB-BF77-B96613F00A15}" presName="Accent" presStyleLbl="node1" presStyleIdx="2" presStyleCnt="3"/>
      <dgm:spPr/>
    </dgm:pt>
    <dgm:pt modelId="{3373BA40-7694-4B5B-8271-E517275FAB22}" type="pres">
      <dgm:prSet presAssocID="{C2C34993-E334-44BB-BF77-B96613F00A15}" presName="ParentBackground1" presStyleCnt="0"/>
      <dgm:spPr/>
    </dgm:pt>
    <dgm:pt modelId="{4CFF2CE4-D834-4A59-8B30-605A1EF0823D}" type="pres">
      <dgm:prSet presAssocID="{C2C34993-E334-44BB-BF77-B96613F00A15}" presName="ParentBackground" presStyleLbl="fgAcc1" presStyleIdx="2" presStyleCnt="3"/>
      <dgm:spPr/>
      <dgm:t>
        <a:bodyPr/>
        <a:lstStyle/>
        <a:p>
          <a:endParaRPr lang="en-US"/>
        </a:p>
      </dgm:t>
    </dgm:pt>
    <dgm:pt modelId="{F08BB82A-E51C-4202-89EF-7FF599FA511E}" type="pres">
      <dgm:prSet presAssocID="{C2C34993-E334-44BB-BF77-B96613F00A1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AD42A4-3ECE-42F1-8F67-3AC0ABDD2F5C}" type="presOf" srcId="{3593DB6B-D3C3-48F4-A800-58BC14A6C9E9}" destId="{A2D56899-3A12-45BC-8D75-51F3974909C7}" srcOrd="0" destOrd="0" presId="urn:microsoft.com/office/officeart/2011/layout/CircleProcess"/>
    <dgm:cxn modelId="{585637D9-CB69-4E3F-8D18-EB850FA5CF40}" type="presOf" srcId="{3593DB6B-D3C3-48F4-A800-58BC14A6C9E9}" destId="{FFCD32FA-7DDC-4DCD-891D-CC949BAD109A}" srcOrd="1" destOrd="0" presId="urn:microsoft.com/office/officeart/2011/layout/CircleProcess"/>
    <dgm:cxn modelId="{B5F353B1-4F5B-4D02-816A-266D26EC8FCF}" type="presOf" srcId="{C2C34993-E334-44BB-BF77-B96613F00A15}" destId="{4CFF2CE4-D834-4A59-8B30-605A1EF0823D}" srcOrd="0" destOrd="0" presId="urn:microsoft.com/office/officeart/2011/layout/CircleProcess"/>
    <dgm:cxn modelId="{E5ED195C-2D1D-4DBA-BEBE-8A8454296E79}" type="presOf" srcId="{BF2128F6-665A-485E-9C9F-D9FD4872A4A2}" destId="{2172D35D-25FD-40DD-88D9-0C04A3A3CD6E}" srcOrd="1" destOrd="0" presId="urn:microsoft.com/office/officeart/2011/layout/CircleProcess"/>
    <dgm:cxn modelId="{28154BEC-1C0A-4B46-A090-6DE1379DE308}" srcId="{01BC4A1A-47F0-47A5-8C3E-5B8931ECB82F}" destId="{BF2128F6-665A-485E-9C9F-D9FD4872A4A2}" srcOrd="2" destOrd="0" parTransId="{95F97553-276B-4FFF-AC99-B3AAECC46A97}" sibTransId="{B3A9ADB7-1E43-4388-8866-7C30A136624B}"/>
    <dgm:cxn modelId="{44F87B27-DB56-4BD0-A191-114D12B189B2}" srcId="{01BC4A1A-47F0-47A5-8C3E-5B8931ECB82F}" destId="{3593DB6B-D3C3-48F4-A800-58BC14A6C9E9}" srcOrd="1" destOrd="0" parTransId="{2B77AEF1-BFE9-44FB-879D-E65D9F2B3569}" sibTransId="{CF013543-C81D-40A8-B3E2-FAF059C13247}"/>
    <dgm:cxn modelId="{AB7BF514-F7BA-4335-94FA-A49DB0EAFB00}" type="presOf" srcId="{BF2128F6-665A-485E-9C9F-D9FD4872A4A2}" destId="{CABAA688-24BD-4D5B-A8DF-D9B4D8912CE9}" srcOrd="0" destOrd="0" presId="urn:microsoft.com/office/officeart/2011/layout/CircleProcess"/>
    <dgm:cxn modelId="{31838525-702C-445A-9D41-0C9835BDC6CE}" srcId="{01BC4A1A-47F0-47A5-8C3E-5B8931ECB82F}" destId="{C2C34993-E334-44BB-BF77-B96613F00A15}" srcOrd="0" destOrd="0" parTransId="{67461B74-4F4B-46DC-851C-074E8AA346B9}" sibTransId="{E63204C3-52BB-4019-AD9D-C507344C8410}"/>
    <dgm:cxn modelId="{84FBFA1C-5927-454C-8354-E57F3F9A8FC9}" type="presOf" srcId="{C2C34993-E334-44BB-BF77-B96613F00A15}" destId="{F08BB82A-E51C-4202-89EF-7FF599FA511E}" srcOrd="1" destOrd="0" presId="urn:microsoft.com/office/officeart/2011/layout/CircleProcess"/>
    <dgm:cxn modelId="{C87D6184-705A-4E72-AE21-38880A58ECB1}" type="presOf" srcId="{01BC4A1A-47F0-47A5-8C3E-5B8931ECB82F}" destId="{1C73789B-CE59-4C6C-B726-54309F820210}" srcOrd="0" destOrd="0" presId="urn:microsoft.com/office/officeart/2011/layout/CircleProcess"/>
    <dgm:cxn modelId="{F21173C8-8226-465D-B073-211DC6AD94EA}" type="presParOf" srcId="{1C73789B-CE59-4C6C-B726-54309F820210}" destId="{526207CD-FBDD-4973-B0BD-31CC929589A3}" srcOrd="0" destOrd="0" presId="urn:microsoft.com/office/officeart/2011/layout/CircleProcess"/>
    <dgm:cxn modelId="{30FBB25F-11AA-4A87-B1A4-290F5626DFFB}" type="presParOf" srcId="{526207CD-FBDD-4973-B0BD-31CC929589A3}" destId="{471E5A46-512A-4A1E-AAB9-AA984597B7EC}" srcOrd="0" destOrd="0" presId="urn:microsoft.com/office/officeart/2011/layout/CircleProcess"/>
    <dgm:cxn modelId="{4262E03A-0747-49B1-8D9D-6A5C0643017A}" type="presParOf" srcId="{1C73789B-CE59-4C6C-B726-54309F820210}" destId="{9BCC30CD-DEA8-4B53-8D52-C04D96EC9E67}" srcOrd="1" destOrd="0" presId="urn:microsoft.com/office/officeart/2011/layout/CircleProcess"/>
    <dgm:cxn modelId="{007D30D9-2C12-4A8C-95C3-2A491E92279D}" type="presParOf" srcId="{9BCC30CD-DEA8-4B53-8D52-C04D96EC9E67}" destId="{CABAA688-24BD-4D5B-A8DF-D9B4D8912CE9}" srcOrd="0" destOrd="0" presId="urn:microsoft.com/office/officeart/2011/layout/CircleProcess"/>
    <dgm:cxn modelId="{06C07DA4-ECB4-4202-8413-7D52EAFE36B2}" type="presParOf" srcId="{1C73789B-CE59-4C6C-B726-54309F820210}" destId="{2172D35D-25FD-40DD-88D9-0C04A3A3CD6E}" srcOrd="2" destOrd="0" presId="urn:microsoft.com/office/officeart/2011/layout/CircleProcess"/>
    <dgm:cxn modelId="{EF3CDFE4-4981-48B9-ABAD-9601B3DB536C}" type="presParOf" srcId="{1C73789B-CE59-4C6C-B726-54309F820210}" destId="{4E65C885-5FA5-442F-BC6F-731A4344C219}" srcOrd="3" destOrd="0" presId="urn:microsoft.com/office/officeart/2011/layout/CircleProcess"/>
    <dgm:cxn modelId="{7CCE8783-BA0E-4BC0-8F5F-755FE0A6AE44}" type="presParOf" srcId="{4E65C885-5FA5-442F-BC6F-731A4344C219}" destId="{9EBBA4EF-70E6-46B0-A4FD-434E8EBC71EA}" srcOrd="0" destOrd="0" presId="urn:microsoft.com/office/officeart/2011/layout/CircleProcess"/>
    <dgm:cxn modelId="{3E804FB0-8C3A-4FA4-8A12-63B248495C36}" type="presParOf" srcId="{1C73789B-CE59-4C6C-B726-54309F820210}" destId="{6DB8E0B6-2612-485C-8923-CB73AEBDC873}" srcOrd="4" destOrd="0" presId="urn:microsoft.com/office/officeart/2011/layout/CircleProcess"/>
    <dgm:cxn modelId="{70433AF6-CE0D-4299-B162-0DA2274682F3}" type="presParOf" srcId="{6DB8E0B6-2612-485C-8923-CB73AEBDC873}" destId="{A2D56899-3A12-45BC-8D75-51F3974909C7}" srcOrd="0" destOrd="0" presId="urn:microsoft.com/office/officeart/2011/layout/CircleProcess"/>
    <dgm:cxn modelId="{E68C27FE-CC13-4D0E-8409-92634767453F}" type="presParOf" srcId="{1C73789B-CE59-4C6C-B726-54309F820210}" destId="{FFCD32FA-7DDC-4DCD-891D-CC949BAD109A}" srcOrd="5" destOrd="0" presId="urn:microsoft.com/office/officeart/2011/layout/CircleProcess"/>
    <dgm:cxn modelId="{0F169611-54C7-4E35-93DB-B47769A3C15F}" type="presParOf" srcId="{1C73789B-CE59-4C6C-B726-54309F820210}" destId="{B6980026-BD5B-4365-B9F2-70FF4BB21572}" srcOrd="6" destOrd="0" presId="urn:microsoft.com/office/officeart/2011/layout/CircleProcess"/>
    <dgm:cxn modelId="{F7E038C4-5458-4BEE-954A-4BFFA050A7C8}" type="presParOf" srcId="{B6980026-BD5B-4365-B9F2-70FF4BB21572}" destId="{D8C7F8C1-1B50-4A40-9B59-7DE0A7D615C2}" srcOrd="0" destOrd="0" presId="urn:microsoft.com/office/officeart/2011/layout/CircleProcess"/>
    <dgm:cxn modelId="{24E38E6E-3107-45BA-9671-C886B5443A18}" type="presParOf" srcId="{1C73789B-CE59-4C6C-B726-54309F820210}" destId="{3373BA40-7694-4B5B-8271-E517275FAB22}" srcOrd="7" destOrd="0" presId="urn:microsoft.com/office/officeart/2011/layout/CircleProcess"/>
    <dgm:cxn modelId="{26617877-0DFC-46AA-929B-7A957F044628}" type="presParOf" srcId="{3373BA40-7694-4B5B-8271-E517275FAB22}" destId="{4CFF2CE4-D834-4A59-8B30-605A1EF0823D}" srcOrd="0" destOrd="0" presId="urn:microsoft.com/office/officeart/2011/layout/CircleProcess"/>
    <dgm:cxn modelId="{7C3BA350-3E29-4AFC-9087-B972E0AD6E0B}" type="presParOf" srcId="{1C73789B-CE59-4C6C-B726-54309F820210}" destId="{F08BB82A-E51C-4202-89EF-7FF599FA511E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F59C1F-26CF-4824-B063-28B97BDA141D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E06647E-B422-4179-BE75-7509DAC1AE54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Financial Innovation</a:t>
          </a:r>
          <a:endParaRPr lang="en-US" sz="16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6C01B2BB-F9F0-4B4E-92CD-235A47650DCD}" type="parTrans" cxnId="{729DB57B-917B-48D6-81D3-874E16BBC656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4048BD41-FD8A-4E70-B671-9EA47CDF4020}" type="sibTrans" cxnId="{729DB57B-917B-48D6-81D3-874E16BBC656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type</a:t>
          </a:r>
        </a:p>
        <a:p>
          <a:r>
            <a:rPr lang="en-US" sz="14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transformation</a:t>
          </a:r>
          <a:endParaRPr lang="en-US" sz="14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77DDDFC2-1DC4-4F16-AB2A-C92F12429D6C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engineering</a:t>
          </a:r>
          <a:endParaRPr lang="en-US" sz="16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3A2377D5-000E-4768-A04A-6852B07EC87D}" type="parTrans" cxnId="{179C9F29-23AC-49FC-9962-E6B43E65D6A9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20E2D35-4784-4BB6-9225-E0A0EA4F394D}" type="sibTrans" cxnId="{179C9F29-23AC-49FC-9962-E6B43E65D6A9}">
      <dgm:prSet custT="1"/>
      <dgm:spPr/>
      <dgm:t>
        <a:bodyPr/>
        <a:lstStyle/>
        <a:p>
          <a:r>
            <a:rPr lang="en-US" sz="1800" b="1" dirty="0" smtClean="0">
              <a:solidFill>
                <a:srgbClr val="C00000"/>
              </a:solidFill>
              <a:latin typeface="Arial Narrow" panose="020B0606020202030204" pitchFamily="34" charset="0"/>
            </a:rPr>
            <a:t>Cost </a:t>
          </a:r>
          <a:r>
            <a:rPr lang="en-US" sz="1600" b="1" dirty="0" smtClean="0">
              <a:solidFill>
                <a:srgbClr val="C00000"/>
              </a:solidFill>
              <a:latin typeface="Arial Narrow" panose="020B0606020202030204" pitchFamily="34" charset="0"/>
            </a:rPr>
            <a:t>management</a:t>
          </a:r>
          <a:endParaRPr lang="en-US" sz="16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8F72B254-0F52-4154-B261-0D17E2DDC42B}">
      <dgm:prSet phldrT="[Text]" custT="1"/>
      <dgm:spPr/>
      <dgm:t>
        <a:bodyPr/>
        <a:lstStyle/>
        <a:p>
          <a:pPr rtl="0"/>
          <a:endParaRPr lang="en-US" sz="16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AB4B9338-9598-4EDA-AA7C-903D76E7CF78}" type="parTrans" cxnId="{02B700D2-B20E-401D-91BB-9A645FFB9732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2E879043-637B-46EC-8C4E-DB3F7AD28790}" type="sibTrans" cxnId="{02B700D2-B20E-401D-91BB-9A645FFB9732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7D13A927-D2FC-4066-9F45-F56C009F98B1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Improving cash flow</a:t>
          </a:r>
          <a:endParaRPr lang="en-US" sz="16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2A724F21-DFFE-47D3-BEC2-63762DDB3F8C}" type="parTrans" cxnId="{682FD559-2C07-41FF-B817-D3DD68592972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892A7ED-17D6-4C88-B0C3-29B8C1379D5D}" type="sibTrans" cxnId="{682FD559-2C07-41FF-B817-D3DD68592972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IN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Capital Structure Improvement </a:t>
          </a:r>
          <a:endParaRPr lang="en-US" sz="16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02D3CCB1-F409-4E6D-8D18-81A6F7652498}" type="pres">
      <dgm:prSet presAssocID="{8FF59C1F-26CF-4824-B063-28B97BDA141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099ADC0-1E37-4100-B206-0A2EB0647024}" type="pres">
      <dgm:prSet presAssocID="{7E06647E-B422-4179-BE75-7509DAC1AE54}" presName="composite" presStyleCnt="0"/>
      <dgm:spPr/>
    </dgm:pt>
    <dgm:pt modelId="{F20911CA-75A0-4F0B-BFE3-2D363C12A392}" type="pres">
      <dgm:prSet presAssocID="{7E06647E-B422-4179-BE75-7509DAC1AE5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97DBB0-6CB3-424B-B9F4-DC650085FE20}" type="pres">
      <dgm:prSet presAssocID="{7E06647E-B422-4179-BE75-7509DAC1AE5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41D86-CA4E-4BC8-BEA9-34134DB8D766}" type="pres">
      <dgm:prSet presAssocID="{7E06647E-B422-4179-BE75-7509DAC1AE54}" presName="BalanceSpacing" presStyleCnt="0"/>
      <dgm:spPr/>
    </dgm:pt>
    <dgm:pt modelId="{7001770F-D75A-447B-9586-46397B999861}" type="pres">
      <dgm:prSet presAssocID="{7E06647E-B422-4179-BE75-7509DAC1AE54}" presName="BalanceSpacing1" presStyleCnt="0"/>
      <dgm:spPr/>
    </dgm:pt>
    <dgm:pt modelId="{0A49CE78-95DA-4972-B892-CB02DA2DE930}" type="pres">
      <dgm:prSet presAssocID="{4048BD41-FD8A-4E70-B671-9EA47CDF4020}" presName="Accent1Text" presStyleLbl="node1" presStyleIdx="1" presStyleCnt="6"/>
      <dgm:spPr/>
      <dgm:t>
        <a:bodyPr/>
        <a:lstStyle/>
        <a:p>
          <a:endParaRPr lang="en-US"/>
        </a:p>
      </dgm:t>
    </dgm:pt>
    <dgm:pt modelId="{CE9EC5D0-62E6-44A0-A8EC-117885946E8A}" type="pres">
      <dgm:prSet presAssocID="{4048BD41-FD8A-4E70-B671-9EA47CDF4020}" presName="spaceBetweenRectangles" presStyleCnt="0"/>
      <dgm:spPr/>
    </dgm:pt>
    <dgm:pt modelId="{F0ECE921-E26A-4F3E-BFA1-0AA1A5FAC362}" type="pres">
      <dgm:prSet presAssocID="{77DDDFC2-1DC4-4F16-AB2A-C92F12429D6C}" presName="composite" presStyleCnt="0"/>
      <dgm:spPr/>
    </dgm:pt>
    <dgm:pt modelId="{B93F95A0-88B0-4F52-A925-3247976A6BDB}" type="pres">
      <dgm:prSet presAssocID="{77DDDFC2-1DC4-4F16-AB2A-C92F12429D6C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E37CC-68B4-4595-A3D7-3046FD019BEB}" type="pres">
      <dgm:prSet presAssocID="{77DDDFC2-1DC4-4F16-AB2A-C92F12429D6C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BE090A-B077-45A9-823C-4398470DF198}" type="pres">
      <dgm:prSet presAssocID="{77DDDFC2-1DC4-4F16-AB2A-C92F12429D6C}" presName="BalanceSpacing" presStyleCnt="0"/>
      <dgm:spPr/>
    </dgm:pt>
    <dgm:pt modelId="{1F47FE4F-DD57-4BA9-AAF3-AC75E32A8C8C}" type="pres">
      <dgm:prSet presAssocID="{77DDDFC2-1DC4-4F16-AB2A-C92F12429D6C}" presName="BalanceSpacing1" presStyleCnt="0"/>
      <dgm:spPr/>
    </dgm:pt>
    <dgm:pt modelId="{209B195A-1DB4-42AA-82AF-0D74EA9D19C1}" type="pres">
      <dgm:prSet presAssocID="{620E2D35-4784-4BB6-9225-E0A0EA4F394D}" presName="Accent1Text" presStyleLbl="node1" presStyleIdx="3" presStyleCnt="6" custScaleX="105730"/>
      <dgm:spPr/>
      <dgm:t>
        <a:bodyPr/>
        <a:lstStyle/>
        <a:p>
          <a:endParaRPr lang="en-US"/>
        </a:p>
      </dgm:t>
    </dgm:pt>
    <dgm:pt modelId="{A7083998-1729-4F1E-8D66-D88BE6781016}" type="pres">
      <dgm:prSet presAssocID="{620E2D35-4784-4BB6-9225-E0A0EA4F394D}" presName="spaceBetweenRectangles" presStyleCnt="0"/>
      <dgm:spPr/>
    </dgm:pt>
    <dgm:pt modelId="{426F968C-12BE-438E-8412-1E2287523D02}" type="pres">
      <dgm:prSet presAssocID="{7D13A927-D2FC-4066-9F45-F56C009F98B1}" presName="composite" presStyleCnt="0"/>
      <dgm:spPr/>
    </dgm:pt>
    <dgm:pt modelId="{B9447068-55E2-4313-920E-DDBB4413E896}" type="pres">
      <dgm:prSet presAssocID="{7D13A927-D2FC-4066-9F45-F56C009F98B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72EA6-45B2-4787-98FC-E1CD1B7DE520}" type="pres">
      <dgm:prSet presAssocID="{7D13A927-D2FC-4066-9F45-F56C009F98B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D7BB4A-CD4C-4BD9-9EE4-958B36CA18F7}" type="pres">
      <dgm:prSet presAssocID="{7D13A927-D2FC-4066-9F45-F56C009F98B1}" presName="BalanceSpacing" presStyleCnt="0"/>
      <dgm:spPr/>
    </dgm:pt>
    <dgm:pt modelId="{EA1F2A20-A088-45A0-B905-8A1B0DBF16DB}" type="pres">
      <dgm:prSet presAssocID="{7D13A927-D2FC-4066-9F45-F56C009F98B1}" presName="BalanceSpacing1" presStyleCnt="0"/>
      <dgm:spPr/>
    </dgm:pt>
    <dgm:pt modelId="{18F2606C-8A5D-4945-8DE2-B58E9B86D2D4}" type="pres">
      <dgm:prSet presAssocID="{6892A7ED-17D6-4C88-B0C3-29B8C1379D5D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682FD559-2C07-41FF-B817-D3DD68592972}" srcId="{8FF59C1F-26CF-4824-B063-28B97BDA141D}" destId="{7D13A927-D2FC-4066-9F45-F56C009F98B1}" srcOrd="2" destOrd="0" parTransId="{2A724F21-DFFE-47D3-BEC2-63762DDB3F8C}" sibTransId="{6892A7ED-17D6-4C88-B0C3-29B8C1379D5D}"/>
    <dgm:cxn modelId="{8DD82B65-6E7E-4277-A183-6022569DACF8}" type="presOf" srcId="{7E06647E-B422-4179-BE75-7509DAC1AE54}" destId="{F20911CA-75A0-4F0B-BFE3-2D363C12A392}" srcOrd="0" destOrd="0" presId="urn:microsoft.com/office/officeart/2008/layout/AlternatingHexagons"/>
    <dgm:cxn modelId="{A3A22F4C-2309-4BD5-A2BD-9C358BB2CEB7}" type="presOf" srcId="{7D13A927-D2FC-4066-9F45-F56C009F98B1}" destId="{B9447068-55E2-4313-920E-DDBB4413E896}" srcOrd="0" destOrd="0" presId="urn:microsoft.com/office/officeart/2008/layout/AlternatingHexagons"/>
    <dgm:cxn modelId="{87323D9F-7E0A-4CD5-A0A5-5BC80F6D71F4}" type="presOf" srcId="{8FF59C1F-26CF-4824-B063-28B97BDA141D}" destId="{02D3CCB1-F409-4E6D-8D18-81A6F7652498}" srcOrd="0" destOrd="0" presId="urn:microsoft.com/office/officeart/2008/layout/AlternatingHexagons"/>
    <dgm:cxn modelId="{EB2867DF-FC39-476C-8EDB-BE4375BF8AB3}" type="presOf" srcId="{77DDDFC2-1DC4-4F16-AB2A-C92F12429D6C}" destId="{B93F95A0-88B0-4F52-A925-3247976A6BDB}" srcOrd="0" destOrd="0" presId="urn:microsoft.com/office/officeart/2008/layout/AlternatingHexagons"/>
    <dgm:cxn modelId="{CF12CA73-7D76-41FD-B315-8250E9D35DAD}" type="presOf" srcId="{8F72B254-0F52-4154-B261-0D17E2DDC42B}" destId="{FE1E37CC-68B4-4595-A3D7-3046FD019BEB}" srcOrd="0" destOrd="0" presId="urn:microsoft.com/office/officeart/2008/layout/AlternatingHexagons"/>
    <dgm:cxn modelId="{ADCC44FB-1D1D-4075-8502-A36764C08978}" type="presOf" srcId="{6892A7ED-17D6-4C88-B0C3-29B8C1379D5D}" destId="{18F2606C-8A5D-4945-8DE2-B58E9B86D2D4}" srcOrd="0" destOrd="0" presId="urn:microsoft.com/office/officeart/2008/layout/AlternatingHexagons"/>
    <dgm:cxn modelId="{3A6A6708-5188-42A3-A156-F819D81369EC}" type="presOf" srcId="{620E2D35-4784-4BB6-9225-E0A0EA4F394D}" destId="{209B195A-1DB4-42AA-82AF-0D74EA9D19C1}" srcOrd="0" destOrd="0" presId="urn:microsoft.com/office/officeart/2008/layout/AlternatingHexagons"/>
    <dgm:cxn modelId="{02B700D2-B20E-401D-91BB-9A645FFB9732}" srcId="{77DDDFC2-1DC4-4F16-AB2A-C92F12429D6C}" destId="{8F72B254-0F52-4154-B261-0D17E2DDC42B}" srcOrd="0" destOrd="0" parTransId="{AB4B9338-9598-4EDA-AA7C-903D76E7CF78}" sibTransId="{2E879043-637B-46EC-8C4E-DB3F7AD28790}"/>
    <dgm:cxn modelId="{8DB8475C-86EB-42D1-AB9F-BCB70D74D036}" type="presOf" srcId="{4048BD41-FD8A-4E70-B671-9EA47CDF4020}" destId="{0A49CE78-95DA-4972-B892-CB02DA2DE930}" srcOrd="0" destOrd="0" presId="urn:microsoft.com/office/officeart/2008/layout/AlternatingHexagons"/>
    <dgm:cxn modelId="{179C9F29-23AC-49FC-9962-E6B43E65D6A9}" srcId="{8FF59C1F-26CF-4824-B063-28B97BDA141D}" destId="{77DDDFC2-1DC4-4F16-AB2A-C92F12429D6C}" srcOrd="1" destOrd="0" parTransId="{3A2377D5-000E-4768-A04A-6852B07EC87D}" sibTransId="{620E2D35-4784-4BB6-9225-E0A0EA4F394D}"/>
    <dgm:cxn modelId="{729DB57B-917B-48D6-81D3-874E16BBC656}" srcId="{8FF59C1F-26CF-4824-B063-28B97BDA141D}" destId="{7E06647E-B422-4179-BE75-7509DAC1AE54}" srcOrd="0" destOrd="0" parTransId="{6C01B2BB-F9F0-4B4E-92CD-235A47650DCD}" sibTransId="{4048BD41-FD8A-4E70-B671-9EA47CDF4020}"/>
    <dgm:cxn modelId="{024D43C6-0B2C-4B4E-B910-EB94755E9E35}" type="presParOf" srcId="{02D3CCB1-F409-4E6D-8D18-81A6F7652498}" destId="{3099ADC0-1E37-4100-B206-0A2EB0647024}" srcOrd="0" destOrd="0" presId="urn:microsoft.com/office/officeart/2008/layout/AlternatingHexagons"/>
    <dgm:cxn modelId="{6748F82F-9E3D-4DAE-9187-63289F039ED6}" type="presParOf" srcId="{3099ADC0-1E37-4100-B206-0A2EB0647024}" destId="{F20911CA-75A0-4F0B-BFE3-2D363C12A392}" srcOrd="0" destOrd="0" presId="urn:microsoft.com/office/officeart/2008/layout/AlternatingHexagons"/>
    <dgm:cxn modelId="{0C90DB42-5E82-40CA-A64B-AD6B7E9AF7FE}" type="presParOf" srcId="{3099ADC0-1E37-4100-B206-0A2EB0647024}" destId="{AE97DBB0-6CB3-424B-B9F4-DC650085FE20}" srcOrd="1" destOrd="0" presId="urn:microsoft.com/office/officeart/2008/layout/AlternatingHexagons"/>
    <dgm:cxn modelId="{442DB65E-AE5A-44B3-B965-7CBF01722915}" type="presParOf" srcId="{3099ADC0-1E37-4100-B206-0A2EB0647024}" destId="{45341D86-CA4E-4BC8-BEA9-34134DB8D766}" srcOrd="2" destOrd="0" presId="urn:microsoft.com/office/officeart/2008/layout/AlternatingHexagons"/>
    <dgm:cxn modelId="{8C71BB42-82D0-462A-943B-2A2DF37100E9}" type="presParOf" srcId="{3099ADC0-1E37-4100-B206-0A2EB0647024}" destId="{7001770F-D75A-447B-9586-46397B999861}" srcOrd="3" destOrd="0" presId="urn:microsoft.com/office/officeart/2008/layout/AlternatingHexagons"/>
    <dgm:cxn modelId="{036BD39E-0B30-4F75-95FC-937D28B9A8D9}" type="presParOf" srcId="{3099ADC0-1E37-4100-B206-0A2EB0647024}" destId="{0A49CE78-95DA-4972-B892-CB02DA2DE930}" srcOrd="4" destOrd="0" presId="urn:microsoft.com/office/officeart/2008/layout/AlternatingHexagons"/>
    <dgm:cxn modelId="{A1C5BF73-C5C1-4748-9572-F82F00E9E5A0}" type="presParOf" srcId="{02D3CCB1-F409-4E6D-8D18-81A6F7652498}" destId="{CE9EC5D0-62E6-44A0-A8EC-117885946E8A}" srcOrd="1" destOrd="0" presId="urn:microsoft.com/office/officeart/2008/layout/AlternatingHexagons"/>
    <dgm:cxn modelId="{CF251F72-4334-44B9-BC8E-343C039FED8F}" type="presParOf" srcId="{02D3CCB1-F409-4E6D-8D18-81A6F7652498}" destId="{F0ECE921-E26A-4F3E-BFA1-0AA1A5FAC362}" srcOrd="2" destOrd="0" presId="urn:microsoft.com/office/officeart/2008/layout/AlternatingHexagons"/>
    <dgm:cxn modelId="{A987B0B9-BD2C-45D3-9368-554793D45683}" type="presParOf" srcId="{F0ECE921-E26A-4F3E-BFA1-0AA1A5FAC362}" destId="{B93F95A0-88B0-4F52-A925-3247976A6BDB}" srcOrd="0" destOrd="0" presId="urn:microsoft.com/office/officeart/2008/layout/AlternatingHexagons"/>
    <dgm:cxn modelId="{5878E017-9F67-4A0E-B226-6959CCD11B42}" type="presParOf" srcId="{F0ECE921-E26A-4F3E-BFA1-0AA1A5FAC362}" destId="{FE1E37CC-68B4-4595-A3D7-3046FD019BEB}" srcOrd="1" destOrd="0" presId="urn:microsoft.com/office/officeart/2008/layout/AlternatingHexagons"/>
    <dgm:cxn modelId="{3B12F960-691C-4142-9324-FB7875C16382}" type="presParOf" srcId="{F0ECE921-E26A-4F3E-BFA1-0AA1A5FAC362}" destId="{EBBE090A-B077-45A9-823C-4398470DF198}" srcOrd="2" destOrd="0" presId="urn:microsoft.com/office/officeart/2008/layout/AlternatingHexagons"/>
    <dgm:cxn modelId="{394B913D-72B4-4349-AFB8-8121F732B19C}" type="presParOf" srcId="{F0ECE921-E26A-4F3E-BFA1-0AA1A5FAC362}" destId="{1F47FE4F-DD57-4BA9-AAF3-AC75E32A8C8C}" srcOrd="3" destOrd="0" presId="urn:microsoft.com/office/officeart/2008/layout/AlternatingHexagons"/>
    <dgm:cxn modelId="{07F97F2E-3C20-4464-9E58-F2C7BA6E9D17}" type="presParOf" srcId="{F0ECE921-E26A-4F3E-BFA1-0AA1A5FAC362}" destId="{209B195A-1DB4-42AA-82AF-0D74EA9D19C1}" srcOrd="4" destOrd="0" presId="urn:microsoft.com/office/officeart/2008/layout/AlternatingHexagons"/>
    <dgm:cxn modelId="{0C9BC9C1-ED78-4629-9281-3EF4869FB1DD}" type="presParOf" srcId="{02D3CCB1-F409-4E6D-8D18-81A6F7652498}" destId="{A7083998-1729-4F1E-8D66-D88BE6781016}" srcOrd="3" destOrd="0" presId="urn:microsoft.com/office/officeart/2008/layout/AlternatingHexagons"/>
    <dgm:cxn modelId="{F8B41A6B-6023-4883-9F53-A69D4859AF61}" type="presParOf" srcId="{02D3CCB1-F409-4E6D-8D18-81A6F7652498}" destId="{426F968C-12BE-438E-8412-1E2287523D02}" srcOrd="4" destOrd="0" presId="urn:microsoft.com/office/officeart/2008/layout/AlternatingHexagons"/>
    <dgm:cxn modelId="{2ED433A0-6852-4B15-83E6-9AC86C82B7BF}" type="presParOf" srcId="{426F968C-12BE-438E-8412-1E2287523D02}" destId="{B9447068-55E2-4313-920E-DDBB4413E896}" srcOrd="0" destOrd="0" presId="urn:microsoft.com/office/officeart/2008/layout/AlternatingHexagons"/>
    <dgm:cxn modelId="{63356741-0610-412E-B22A-FB8020C71049}" type="presParOf" srcId="{426F968C-12BE-438E-8412-1E2287523D02}" destId="{EA172EA6-45B2-4787-98FC-E1CD1B7DE520}" srcOrd="1" destOrd="0" presId="urn:microsoft.com/office/officeart/2008/layout/AlternatingHexagons"/>
    <dgm:cxn modelId="{06928021-D32A-43E0-8DB2-9E74D39A1BE3}" type="presParOf" srcId="{426F968C-12BE-438E-8412-1E2287523D02}" destId="{8ED7BB4A-CD4C-4BD9-9EE4-958B36CA18F7}" srcOrd="2" destOrd="0" presId="urn:microsoft.com/office/officeart/2008/layout/AlternatingHexagons"/>
    <dgm:cxn modelId="{9FE6ADD5-255C-457D-AE7B-0D37D124F0C6}" type="presParOf" srcId="{426F968C-12BE-438E-8412-1E2287523D02}" destId="{EA1F2A20-A088-45A0-B905-8A1B0DBF16DB}" srcOrd="3" destOrd="0" presId="urn:microsoft.com/office/officeart/2008/layout/AlternatingHexagons"/>
    <dgm:cxn modelId="{85E198A8-B0CB-4F73-9072-30540ECAFAD0}" type="presParOf" srcId="{426F968C-12BE-438E-8412-1E2287523D02}" destId="{18F2606C-8A5D-4945-8DE2-B58E9B86D2D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F59C1F-26CF-4824-B063-28B97BDA141D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E06647E-B422-4179-BE75-7509DAC1AE54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Financial Innovation</a:t>
          </a:r>
          <a:endParaRPr lang="en-US" sz="16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6C01B2BB-F9F0-4B4E-92CD-235A47650DCD}" type="parTrans" cxnId="{729DB57B-917B-48D6-81D3-874E16BBC656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4048BD41-FD8A-4E70-B671-9EA47CDF4020}" type="sibTrans" cxnId="{729DB57B-917B-48D6-81D3-874E16BBC656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type</a:t>
          </a:r>
        </a:p>
        <a:p>
          <a:r>
            <a:rPr lang="en-US" sz="14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transformation</a:t>
          </a:r>
          <a:endParaRPr lang="en-US" sz="14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77DDDFC2-1DC4-4F16-AB2A-C92F12429D6C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Management</a:t>
          </a:r>
          <a:endParaRPr lang="en-US" sz="16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3A2377D5-000E-4768-A04A-6852B07EC87D}" type="parTrans" cxnId="{179C9F29-23AC-49FC-9962-E6B43E65D6A9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20E2D35-4784-4BB6-9225-E0A0EA4F394D}" type="sibTrans" cxnId="{179C9F29-23AC-49FC-9962-E6B43E65D6A9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engineering</a:t>
          </a:r>
          <a:endParaRPr lang="en-US" sz="18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8F72B254-0F52-4154-B261-0D17E2DDC42B}">
      <dgm:prSet phldrT="[Text]" custT="1"/>
      <dgm:spPr/>
      <dgm:t>
        <a:bodyPr/>
        <a:lstStyle/>
        <a:p>
          <a:pPr rtl="0"/>
          <a:endParaRPr lang="en-US" sz="16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AB4B9338-9598-4EDA-AA7C-903D76E7CF78}" type="parTrans" cxnId="{02B700D2-B20E-401D-91BB-9A645FFB9732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2E879043-637B-46EC-8C4E-DB3F7AD28790}" type="sibTrans" cxnId="{02B700D2-B20E-401D-91BB-9A645FFB9732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7D13A927-D2FC-4066-9F45-F56C009F98B1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rgbClr val="FFFF00"/>
              </a:solidFill>
              <a:latin typeface="Arial Narrow" panose="020B0606020202030204" pitchFamily="34" charset="0"/>
            </a:rPr>
            <a:t>Improving cash flow</a:t>
          </a:r>
          <a:endParaRPr lang="en-US" sz="1600" b="1" dirty="0">
            <a:solidFill>
              <a:srgbClr val="FFFF00"/>
            </a:solidFill>
            <a:latin typeface="Arial Narrow" panose="020B0606020202030204" pitchFamily="34" charset="0"/>
          </a:endParaRPr>
        </a:p>
      </dgm:t>
    </dgm:pt>
    <dgm:pt modelId="{2A724F21-DFFE-47D3-BEC2-63762DDB3F8C}" type="parTrans" cxnId="{682FD559-2C07-41FF-B817-D3DD68592972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892A7ED-17D6-4C88-B0C3-29B8C1379D5D}" type="sibTrans" cxnId="{682FD559-2C07-41FF-B817-D3DD68592972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IN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Capital Structure Improvement </a:t>
          </a:r>
          <a:endParaRPr lang="en-US" sz="16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02D3CCB1-F409-4E6D-8D18-81A6F7652498}" type="pres">
      <dgm:prSet presAssocID="{8FF59C1F-26CF-4824-B063-28B97BDA141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099ADC0-1E37-4100-B206-0A2EB0647024}" type="pres">
      <dgm:prSet presAssocID="{7E06647E-B422-4179-BE75-7509DAC1AE54}" presName="composite" presStyleCnt="0"/>
      <dgm:spPr/>
    </dgm:pt>
    <dgm:pt modelId="{F20911CA-75A0-4F0B-BFE3-2D363C12A392}" type="pres">
      <dgm:prSet presAssocID="{7E06647E-B422-4179-BE75-7509DAC1AE5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97DBB0-6CB3-424B-B9F4-DC650085FE20}" type="pres">
      <dgm:prSet presAssocID="{7E06647E-B422-4179-BE75-7509DAC1AE5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41D86-CA4E-4BC8-BEA9-34134DB8D766}" type="pres">
      <dgm:prSet presAssocID="{7E06647E-B422-4179-BE75-7509DAC1AE54}" presName="BalanceSpacing" presStyleCnt="0"/>
      <dgm:spPr/>
    </dgm:pt>
    <dgm:pt modelId="{7001770F-D75A-447B-9586-46397B999861}" type="pres">
      <dgm:prSet presAssocID="{7E06647E-B422-4179-BE75-7509DAC1AE54}" presName="BalanceSpacing1" presStyleCnt="0"/>
      <dgm:spPr/>
    </dgm:pt>
    <dgm:pt modelId="{0A49CE78-95DA-4972-B892-CB02DA2DE930}" type="pres">
      <dgm:prSet presAssocID="{4048BD41-FD8A-4E70-B671-9EA47CDF4020}" presName="Accent1Text" presStyleLbl="node1" presStyleIdx="1" presStyleCnt="6"/>
      <dgm:spPr/>
      <dgm:t>
        <a:bodyPr/>
        <a:lstStyle/>
        <a:p>
          <a:endParaRPr lang="en-US"/>
        </a:p>
      </dgm:t>
    </dgm:pt>
    <dgm:pt modelId="{CE9EC5D0-62E6-44A0-A8EC-117885946E8A}" type="pres">
      <dgm:prSet presAssocID="{4048BD41-FD8A-4E70-B671-9EA47CDF4020}" presName="spaceBetweenRectangles" presStyleCnt="0"/>
      <dgm:spPr/>
    </dgm:pt>
    <dgm:pt modelId="{F0ECE921-E26A-4F3E-BFA1-0AA1A5FAC362}" type="pres">
      <dgm:prSet presAssocID="{77DDDFC2-1DC4-4F16-AB2A-C92F12429D6C}" presName="composite" presStyleCnt="0"/>
      <dgm:spPr/>
    </dgm:pt>
    <dgm:pt modelId="{B93F95A0-88B0-4F52-A925-3247976A6BDB}" type="pres">
      <dgm:prSet presAssocID="{77DDDFC2-1DC4-4F16-AB2A-C92F12429D6C}" presName="Parent1" presStyleLbl="node1" presStyleIdx="2" presStyleCnt="6" custScaleX="11994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E37CC-68B4-4595-A3D7-3046FD019BEB}" type="pres">
      <dgm:prSet presAssocID="{77DDDFC2-1DC4-4F16-AB2A-C92F12429D6C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BE090A-B077-45A9-823C-4398470DF198}" type="pres">
      <dgm:prSet presAssocID="{77DDDFC2-1DC4-4F16-AB2A-C92F12429D6C}" presName="BalanceSpacing" presStyleCnt="0"/>
      <dgm:spPr/>
    </dgm:pt>
    <dgm:pt modelId="{1F47FE4F-DD57-4BA9-AAF3-AC75E32A8C8C}" type="pres">
      <dgm:prSet presAssocID="{77DDDFC2-1DC4-4F16-AB2A-C92F12429D6C}" presName="BalanceSpacing1" presStyleCnt="0"/>
      <dgm:spPr/>
    </dgm:pt>
    <dgm:pt modelId="{209B195A-1DB4-42AA-82AF-0D74EA9D19C1}" type="pres">
      <dgm:prSet presAssocID="{620E2D35-4784-4BB6-9225-E0A0EA4F394D}" presName="Accent1Text" presStyleLbl="node1" presStyleIdx="3" presStyleCnt="6"/>
      <dgm:spPr/>
      <dgm:t>
        <a:bodyPr/>
        <a:lstStyle/>
        <a:p>
          <a:endParaRPr lang="en-US"/>
        </a:p>
      </dgm:t>
    </dgm:pt>
    <dgm:pt modelId="{A7083998-1729-4F1E-8D66-D88BE6781016}" type="pres">
      <dgm:prSet presAssocID="{620E2D35-4784-4BB6-9225-E0A0EA4F394D}" presName="spaceBetweenRectangles" presStyleCnt="0"/>
      <dgm:spPr/>
    </dgm:pt>
    <dgm:pt modelId="{426F968C-12BE-438E-8412-1E2287523D02}" type="pres">
      <dgm:prSet presAssocID="{7D13A927-D2FC-4066-9F45-F56C009F98B1}" presName="composite" presStyleCnt="0"/>
      <dgm:spPr/>
    </dgm:pt>
    <dgm:pt modelId="{B9447068-55E2-4313-920E-DDBB4413E896}" type="pres">
      <dgm:prSet presAssocID="{7D13A927-D2FC-4066-9F45-F56C009F98B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72EA6-45B2-4787-98FC-E1CD1B7DE520}" type="pres">
      <dgm:prSet presAssocID="{7D13A927-D2FC-4066-9F45-F56C009F98B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D7BB4A-CD4C-4BD9-9EE4-958B36CA18F7}" type="pres">
      <dgm:prSet presAssocID="{7D13A927-D2FC-4066-9F45-F56C009F98B1}" presName="BalanceSpacing" presStyleCnt="0"/>
      <dgm:spPr/>
    </dgm:pt>
    <dgm:pt modelId="{EA1F2A20-A088-45A0-B905-8A1B0DBF16DB}" type="pres">
      <dgm:prSet presAssocID="{7D13A927-D2FC-4066-9F45-F56C009F98B1}" presName="BalanceSpacing1" presStyleCnt="0"/>
      <dgm:spPr/>
    </dgm:pt>
    <dgm:pt modelId="{18F2606C-8A5D-4945-8DE2-B58E9B86D2D4}" type="pres">
      <dgm:prSet presAssocID="{6892A7ED-17D6-4C88-B0C3-29B8C1379D5D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56374DC4-D4A3-46E4-BAC7-1FBA0B64101D}" type="presOf" srcId="{77DDDFC2-1DC4-4F16-AB2A-C92F12429D6C}" destId="{B93F95A0-88B0-4F52-A925-3247976A6BDB}" srcOrd="0" destOrd="0" presId="urn:microsoft.com/office/officeart/2008/layout/AlternatingHexagons"/>
    <dgm:cxn modelId="{682FD559-2C07-41FF-B817-D3DD68592972}" srcId="{8FF59C1F-26CF-4824-B063-28B97BDA141D}" destId="{7D13A927-D2FC-4066-9F45-F56C009F98B1}" srcOrd="2" destOrd="0" parTransId="{2A724F21-DFFE-47D3-BEC2-63762DDB3F8C}" sibTransId="{6892A7ED-17D6-4C88-B0C3-29B8C1379D5D}"/>
    <dgm:cxn modelId="{BDABF350-170C-4818-9EA1-B8652EC916FB}" type="presOf" srcId="{620E2D35-4784-4BB6-9225-E0A0EA4F394D}" destId="{209B195A-1DB4-42AA-82AF-0D74EA9D19C1}" srcOrd="0" destOrd="0" presId="urn:microsoft.com/office/officeart/2008/layout/AlternatingHexagons"/>
    <dgm:cxn modelId="{029B4A4A-DB6C-4244-84A7-9E422664B0C1}" type="presOf" srcId="{4048BD41-FD8A-4E70-B671-9EA47CDF4020}" destId="{0A49CE78-95DA-4972-B892-CB02DA2DE930}" srcOrd="0" destOrd="0" presId="urn:microsoft.com/office/officeart/2008/layout/AlternatingHexagons"/>
    <dgm:cxn modelId="{7E5B22A8-BCAE-49FF-990C-A8FEA73E6A1E}" type="presOf" srcId="{8FF59C1F-26CF-4824-B063-28B97BDA141D}" destId="{02D3CCB1-F409-4E6D-8D18-81A6F7652498}" srcOrd="0" destOrd="0" presId="urn:microsoft.com/office/officeart/2008/layout/AlternatingHexagons"/>
    <dgm:cxn modelId="{C86F3448-2D88-4FEF-B0DB-19B3798E6927}" type="presOf" srcId="{7D13A927-D2FC-4066-9F45-F56C009F98B1}" destId="{B9447068-55E2-4313-920E-DDBB4413E896}" srcOrd="0" destOrd="0" presId="urn:microsoft.com/office/officeart/2008/layout/AlternatingHexagons"/>
    <dgm:cxn modelId="{02B700D2-B20E-401D-91BB-9A645FFB9732}" srcId="{77DDDFC2-1DC4-4F16-AB2A-C92F12429D6C}" destId="{8F72B254-0F52-4154-B261-0D17E2DDC42B}" srcOrd="0" destOrd="0" parTransId="{AB4B9338-9598-4EDA-AA7C-903D76E7CF78}" sibTransId="{2E879043-637B-46EC-8C4E-DB3F7AD28790}"/>
    <dgm:cxn modelId="{67295800-90D0-4FC0-91FF-AFB306D1D9AC}" type="presOf" srcId="{7E06647E-B422-4179-BE75-7509DAC1AE54}" destId="{F20911CA-75A0-4F0B-BFE3-2D363C12A392}" srcOrd="0" destOrd="0" presId="urn:microsoft.com/office/officeart/2008/layout/AlternatingHexagons"/>
    <dgm:cxn modelId="{369C7EDB-ACA3-4BAC-A98C-E3EDA2BAEEE7}" type="presOf" srcId="{8F72B254-0F52-4154-B261-0D17E2DDC42B}" destId="{FE1E37CC-68B4-4595-A3D7-3046FD019BEB}" srcOrd="0" destOrd="0" presId="urn:microsoft.com/office/officeart/2008/layout/AlternatingHexagons"/>
    <dgm:cxn modelId="{179C9F29-23AC-49FC-9962-E6B43E65D6A9}" srcId="{8FF59C1F-26CF-4824-B063-28B97BDA141D}" destId="{77DDDFC2-1DC4-4F16-AB2A-C92F12429D6C}" srcOrd="1" destOrd="0" parTransId="{3A2377D5-000E-4768-A04A-6852B07EC87D}" sibTransId="{620E2D35-4784-4BB6-9225-E0A0EA4F394D}"/>
    <dgm:cxn modelId="{729DB57B-917B-48D6-81D3-874E16BBC656}" srcId="{8FF59C1F-26CF-4824-B063-28B97BDA141D}" destId="{7E06647E-B422-4179-BE75-7509DAC1AE54}" srcOrd="0" destOrd="0" parTransId="{6C01B2BB-F9F0-4B4E-92CD-235A47650DCD}" sibTransId="{4048BD41-FD8A-4E70-B671-9EA47CDF4020}"/>
    <dgm:cxn modelId="{6F411F80-C8B8-4B13-9F55-CAC9581D950C}" type="presOf" srcId="{6892A7ED-17D6-4C88-B0C3-29B8C1379D5D}" destId="{18F2606C-8A5D-4945-8DE2-B58E9B86D2D4}" srcOrd="0" destOrd="0" presId="urn:microsoft.com/office/officeart/2008/layout/AlternatingHexagons"/>
    <dgm:cxn modelId="{1F868366-DADA-4206-A91F-FCF616D2D59C}" type="presParOf" srcId="{02D3CCB1-F409-4E6D-8D18-81A6F7652498}" destId="{3099ADC0-1E37-4100-B206-0A2EB0647024}" srcOrd="0" destOrd="0" presId="urn:microsoft.com/office/officeart/2008/layout/AlternatingHexagons"/>
    <dgm:cxn modelId="{78C359AE-2EAF-411D-9468-1493E8FB641A}" type="presParOf" srcId="{3099ADC0-1E37-4100-B206-0A2EB0647024}" destId="{F20911CA-75A0-4F0B-BFE3-2D363C12A392}" srcOrd="0" destOrd="0" presId="urn:microsoft.com/office/officeart/2008/layout/AlternatingHexagons"/>
    <dgm:cxn modelId="{44E24C6D-5104-490D-89ED-76F6A45DCE11}" type="presParOf" srcId="{3099ADC0-1E37-4100-B206-0A2EB0647024}" destId="{AE97DBB0-6CB3-424B-B9F4-DC650085FE20}" srcOrd="1" destOrd="0" presId="urn:microsoft.com/office/officeart/2008/layout/AlternatingHexagons"/>
    <dgm:cxn modelId="{8C891AD6-FAC6-484B-9BDC-0CE943A267F7}" type="presParOf" srcId="{3099ADC0-1E37-4100-B206-0A2EB0647024}" destId="{45341D86-CA4E-4BC8-BEA9-34134DB8D766}" srcOrd="2" destOrd="0" presId="urn:microsoft.com/office/officeart/2008/layout/AlternatingHexagons"/>
    <dgm:cxn modelId="{2C89EFD2-7547-4867-ABBA-5FCA203BAB8D}" type="presParOf" srcId="{3099ADC0-1E37-4100-B206-0A2EB0647024}" destId="{7001770F-D75A-447B-9586-46397B999861}" srcOrd="3" destOrd="0" presId="urn:microsoft.com/office/officeart/2008/layout/AlternatingHexagons"/>
    <dgm:cxn modelId="{8326878A-62D1-4B77-AF55-F9BA492CF1BD}" type="presParOf" srcId="{3099ADC0-1E37-4100-B206-0A2EB0647024}" destId="{0A49CE78-95DA-4972-B892-CB02DA2DE930}" srcOrd="4" destOrd="0" presId="urn:microsoft.com/office/officeart/2008/layout/AlternatingHexagons"/>
    <dgm:cxn modelId="{10541FA0-276C-4333-9F19-551F434FF3EB}" type="presParOf" srcId="{02D3CCB1-F409-4E6D-8D18-81A6F7652498}" destId="{CE9EC5D0-62E6-44A0-A8EC-117885946E8A}" srcOrd="1" destOrd="0" presId="urn:microsoft.com/office/officeart/2008/layout/AlternatingHexagons"/>
    <dgm:cxn modelId="{E85D28D9-F527-417E-B1EF-DC7804AA2899}" type="presParOf" srcId="{02D3CCB1-F409-4E6D-8D18-81A6F7652498}" destId="{F0ECE921-E26A-4F3E-BFA1-0AA1A5FAC362}" srcOrd="2" destOrd="0" presId="urn:microsoft.com/office/officeart/2008/layout/AlternatingHexagons"/>
    <dgm:cxn modelId="{6FBC38E9-C16E-42AE-9871-E309C7E6484B}" type="presParOf" srcId="{F0ECE921-E26A-4F3E-BFA1-0AA1A5FAC362}" destId="{B93F95A0-88B0-4F52-A925-3247976A6BDB}" srcOrd="0" destOrd="0" presId="urn:microsoft.com/office/officeart/2008/layout/AlternatingHexagons"/>
    <dgm:cxn modelId="{52AFD9CD-EA72-4A05-9E74-78A532F8E782}" type="presParOf" srcId="{F0ECE921-E26A-4F3E-BFA1-0AA1A5FAC362}" destId="{FE1E37CC-68B4-4595-A3D7-3046FD019BEB}" srcOrd="1" destOrd="0" presId="urn:microsoft.com/office/officeart/2008/layout/AlternatingHexagons"/>
    <dgm:cxn modelId="{BF0CC5B3-0DC5-4C54-9595-F5A43722D3BC}" type="presParOf" srcId="{F0ECE921-E26A-4F3E-BFA1-0AA1A5FAC362}" destId="{EBBE090A-B077-45A9-823C-4398470DF198}" srcOrd="2" destOrd="0" presId="urn:microsoft.com/office/officeart/2008/layout/AlternatingHexagons"/>
    <dgm:cxn modelId="{3DE1AEE6-3F50-4740-B517-AA73B4AF4F45}" type="presParOf" srcId="{F0ECE921-E26A-4F3E-BFA1-0AA1A5FAC362}" destId="{1F47FE4F-DD57-4BA9-AAF3-AC75E32A8C8C}" srcOrd="3" destOrd="0" presId="urn:microsoft.com/office/officeart/2008/layout/AlternatingHexagons"/>
    <dgm:cxn modelId="{6722EE8A-F503-421C-8DE8-E0996C0B1A4A}" type="presParOf" srcId="{F0ECE921-E26A-4F3E-BFA1-0AA1A5FAC362}" destId="{209B195A-1DB4-42AA-82AF-0D74EA9D19C1}" srcOrd="4" destOrd="0" presId="urn:microsoft.com/office/officeart/2008/layout/AlternatingHexagons"/>
    <dgm:cxn modelId="{EB2F2D3D-4596-45AB-80DB-4E8A341CEF72}" type="presParOf" srcId="{02D3CCB1-F409-4E6D-8D18-81A6F7652498}" destId="{A7083998-1729-4F1E-8D66-D88BE6781016}" srcOrd="3" destOrd="0" presId="urn:microsoft.com/office/officeart/2008/layout/AlternatingHexagons"/>
    <dgm:cxn modelId="{4A8E3E55-411E-49DB-8217-675695453951}" type="presParOf" srcId="{02D3CCB1-F409-4E6D-8D18-81A6F7652498}" destId="{426F968C-12BE-438E-8412-1E2287523D02}" srcOrd="4" destOrd="0" presId="urn:microsoft.com/office/officeart/2008/layout/AlternatingHexagons"/>
    <dgm:cxn modelId="{D7869CE1-ADD5-4349-A1D2-3733FDF098AB}" type="presParOf" srcId="{426F968C-12BE-438E-8412-1E2287523D02}" destId="{B9447068-55E2-4313-920E-DDBB4413E896}" srcOrd="0" destOrd="0" presId="urn:microsoft.com/office/officeart/2008/layout/AlternatingHexagons"/>
    <dgm:cxn modelId="{114C8AE2-01F4-457E-A080-BA24C36B7482}" type="presParOf" srcId="{426F968C-12BE-438E-8412-1E2287523D02}" destId="{EA172EA6-45B2-4787-98FC-E1CD1B7DE520}" srcOrd="1" destOrd="0" presId="urn:microsoft.com/office/officeart/2008/layout/AlternatingHexagons"/>
    <dgm:cxn modelId="{13384C92-0BAA-4071-B5F5-5CBB00F574F2}" type="presParOf" srcId="{426F968C-12BE-438E-8412-1E2287523D02}" destId="{8ED7BB4A-CD4C-4BD9-9EE4-958B36CA18F7}" srcOrd="2" destOrd="0" presId="urn:microsoft.com/office/officeart/2008/layout/AlternatingHexagons"/>
    <dgm:cxn modelId="{5A914EA3-6D58-417F-810F-5EE09187BFA6}" type="presParOf" srcId="{426F968C-12BE-438E-8412-1E2287523D02}" destId="{EA1F2A20-A088-45A0-B905-8A1B0DBF16DB}" srcOrd="3" destOrd="0" presId="urn:microsoft.com/office/officeart/2008/layout/AlternatingHexagons"/>
    <dgm:cxn modelId="{31DA7088-B2B9-4F9D-B8C3-1780EA4DC697}" type="presParOf" srcId="{426F968C-12BE-438E-8412-1E2287523D02}" destId="{18F2606C-8A5D-4945-8DE2-B58E9B86D2D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F59C1F-26CF-4824-B063-28B97BDA141D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E06647E-B422-4179-BE75-7509DAC1AE54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Financial Innovation</a:t>
          </a:r>
          <a:endParaRPr lang="en-US" sz="18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6C01B2BB-F9F0-4B4E-92CD-235A47650DCD}" type="parTrans" cxnId="{729DB57B-917B-48D6-81D3-874E16BBC656}">
      <dgm:prSet/>
      <dgm:spPr/>
      <dgm:t>
        <a:bodyPr/>
        <a:lstStyle/>
        <a:p>
          <a:endParaRPr lang="en-US" sz="16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4048BD41-FD8A-4E70-B671-9EA47CDF4020}" type="sibTrans" cxnId="{729DB57B-917B-48D6-81D3-874E16BBC656}">
      <dgm:prSet custT="1"/>
      <dgm:spPr>
        <a:solidFill>
          <a:schemeClr val="tx1"/>
        </a:solidFill>
      </dgm:spPr>
      <dgm:t>
        <a:bodyPr/>
        <a:lstStyle/>
        <a:p>
          <a:r>
            <a:rPr lang="en-US" sz="1600" b="1" dirty="0" smtClean="0">
              <a:solidFill>
                <a:schemeClr val="bg1"/>
              </a:solidFill>
              <a:latin typeface="Arial Narrow" panose="020B0606020202030204" pitchFamily="34" charset="0"/>
            </a:rPr>
            <a:t>Cost optimization</a:t>
          </a:r>
          <a:endParaRPr lang="en-US" sz="1600" b="1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77DDDFC2-1DC4-4F16-AB2A-C92F12429D6C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engineering</a:t>
          </a:r>
          <a:endParaRPr lang="en-US" sz="18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3A2377D5-000E-4768-A04A-6852B07EC87D}" type="parTrans" cxnId="{179C9F29-23AC-49FC-9962-E6B43E65D6A9}">
      <dgm:prSet/>
      <dgm:spPr/>
      <dgm:t>
        <a:bodyPr/>
        <a:lstStyle/>
        <a:p>
          <a:endParaRPr lang="en-US" sz="16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20E2D35-4784-4BB6-9225-E0A0EA4F394D}" type="sibTrans" cxnId="{179C9F29-23AC-49FC-9962-E6B43E65D6A9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20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</a:t>
          </a:r>
          <a:r>
            <a:rPr lang="en-US" sz="18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management</a:t>
          </a:r>
          <a:endParaRPr lang="en-US" sz="18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8F72B254-0F52-4154-B261-0D17E2DDC42B}">
      <dgm:prSet phldrT="[Text]" custT="1"/>
      <dgm:spPr/>
      <dgm:t>
        <a:bodyPr/>
        <a:lstStyle/>
        <a:p>
          <a:pPr rtl="0"/>
          <a:endParaRPr lang="en-US" sz="18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AB4B9338-9598-4EDA-AA7C-903D76E7CF78}" type="parTrans" cxnId="{02B700D2-B20E-401D-91BB-9A645FFB9732}">
      <dgm:prSet/>
      <dgm:spPr/>
      <dgm:t>
        <a:bodyPr/>
        <a:lstStyle/>
        <a:p>
          <a:endParaRPr lang="en-US" sz="16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2E879043-637B-46EC-8C4E-DB3F7AD28790}" type="sibTrans" cxnId="{02B700D2-B20E-401D-91BB-9A645FFB9732}">
      <dgm:prSet/>
      <dgm:spPr/>
      <dgm:t>
        <a:bodyPr/>
        <a:lstStyle/>
        <a:p>
          <a:endParaRPr lang="en-US" sz="16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7D13A927-D2FC-4066-9F45-F56C009F98B1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Improving cash flow</a:t>
          </a:r>
          <a:endParaRPr lang="en-US" sz="18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2A724F21-DFFE-47D3-BEC2-63762DDB3F8C}" type="parTrans" cxnId="{682FD559-2C07-41FF-B817-D3DD68592972}">
      <dgm:prSet/>
      <dgm:spPr/>
      <dgm:t>
        <a:bodyPr/>
        <a:lstStyle/>
        <a:p>
          <a:endParaRPr lang="en-US" sz="16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892A7ED-17D6-4C88-B0C3-29B8C1379D5D}" type="sibTrans" cxnId="{682FD559-2C07-41FF-B817-D3DD68592972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IN" sz="18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Capital Structure Improvement </a:t>
          </a:r>
          <a:endParaRPr lang="en-US" sz="18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02D3CCB1-F409-4E6D-8D18-81A6F7652498}" type="pres">
      <dgm:prSet presAssocID="{8FF59C1F-26CF-4824-B063-28B97BDA141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099ADC0-1E37-4100-B206-0A2EB0647024}" type="pres">
      <dgm:prSet presAssocID="{7E06647E-B422-4179-BE75-7509DAC1AE54}" presName="composite" presStyleCnt="0"/>
      <dgm:spPr/>
    </dgm:pt>
    <dgm:pt modelId="{F20911CA-75A0-4F0B-BFE3-2D363C12A392}" type="pres">
      <dgm:prSet presAssocID="{7E06647E-B422-4179-BE75-7509DAC1AE5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97DBB0-6CB3-424B-B9F4-DC650085FE20}" type="pres">
      <dgm:prSet presAssocID="{7E06647E-B422-4179-BE75-7509DAC1AE5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41D86-CA4E-4BC8-BEA9-34134DB8D766}" type="pres">
      <dgm:prSet presAssocID="{7E06647E-B422-4179-BE75-7509DAC1AE54}" presName="BalanceSpacing" presStyleCnt="0"/>
      <dgm:spPr/>
    </dgm:pt>
    <dgm:pt modelId="{7001770F-D75A-447B-9586-46397B999861}" type="pres">
      <dgm:prSet presAssocID="{7E06647E-B422-4179-BE75-7509DAC1AE54}" presName="BalanceSpacing1" presStyleCnt="0"/>
      <dgm:spPr/>
    </dgm:pt>
    <dgm:pt modelId="{0A49CE78-95DA-4972-B892-CB02DA2DE930}" type="pres">
      <dgm:prSet presAssocID="{4048BD41-FD8A-4E70-B671-9EA47CDF4020}" presName="Accent1Text" presStyleLbl="node1" presStyleIdx="1" presStyleCnt="6"/>
      <dgm:spPr/>
      <dgm:t>
        <a:bodyPr/>
        <a:lstStyle/>
        <a:p>
          <a:endParaRPr lang="en-US"/>
        </a:p>
      </dgm:t>
    </dgm:pt>
    <dgm:pt modelId="{CE9EC5D0-62E6-44A0-A8EC-117885946E8A}" type="pres">
      <dgm:prSet presAssocID="{4048BD41-FD8A-4E70-B671-9EA47CDF4020}" presName="spaceBetweenRectangles" presStyleCnt="0"/>
      <dgm:spPr/>
    </dgm:pt>
    <dgm:pt modelId="{F0ECE921-E26A-4F3E-BFA1-0AA1A5FAC362}" type="pres">
      <dgm:prSet presAssocID="{77DDDFC2-1DC4-4F16-AB2A-C92F12429D6C}" presName="composite" presStyleCnt="0"/>
      <dgm:spPr/>
    </dgm:pt>
    <dgm:pt modelId="{B93F95A0-88B0-4F52-A925-3247976A6BDB}" type="pres">
      <dgm:prSet presAssocID="{77DDDFC2-1DC4-4F16-AB2A-C92F12429D6C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E37CC-68B4-4595-A3D7-3046FD019BEB}" type="pres">
      <dgm:prSet presAssocID="{77DDDFC2-1DC4-4F16-AB2A-C92F12429D6C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BE090A-B077-45A9-823C-4398470DF198}" type="pres">
      <dgm:prSet presAssocID="{77DDDFC2-1DC4-4F16-AB2A-C92F12429D6C}" presName="BalanceSpacing" presStyleCnt="0"/>
      <dgm:spPr/>
    </dgm:pt>
    <dgm:pt modelId="{1F47FE4F-DD57-4BA9-AAF3-AC75E32A8C8C}" type="pres">
      <dgm:prSet presAssocID="{77DDDFC2-1DC4-4F16-AB2A-C92F12429D6C}" presName="BalanceSpacing1" presStyleCnt="0"/>
      <dgm:spPr/>
    </dgm:pt>
    <dgm:pt modelId="{209B195A-1DB4-42AA-82AF-0D74EA9D19C1}" type="pres">
      <dgm:prSet presAssocID="{620E2D35-4784-4BB6-9225-E0A0EA4F394D}" presName="Accent1Text" presStyleLbl="node1" presStyleIdx="3" presStyleCnt="6" custScaleX="105730"/>
      <dgm:spPr/>
      <dgm:t>
        <a:bodyPr/>
        <a:lstStyle/>
        <a:p>
          <a:endParaRPr lang="en-US"/>
        </a:p>
      </dgm:t>
    </dgm:pt>
    <dgm:pt modelId="{A7083998-1729-4F1E-8D66-D88BE6781016}" type="pres">
      <dgm:prSet presAssocID="{620E2D35-4784-4BB6-9225-E0A0EA4F394D}" presName="spaceBetweenRectangles" presStyleCnt="0"/>
      <dgm:spPr/>
    </dgm:pt>
    <dgm:pt modelId="{426F968C-12BE-438E-8412-1E2287523D02}" type="pres">
      <dgm:prSet presAssocID="{7D13A927-D2FC-4066-9F45-F56C009F98B1}" presName="composite" presStyleCnt="0"/>
      <dgm:spPr/>
    </dgm:pt>
    <dgm:pt modelId="{B9447068-55E2-4313-920E-DDBB4413E896}" type="pres">
      <dgm:prSet presAssocID="{7D13A927-D2FC-4066-9F45-F56C009F98B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72EA6-45B2-4787-98FC-E1CD1B7DE520}" type="pres">
      <dgm:prSet presAssocID="{7D13A927-D2FC-4066-9F45-F56C009F98B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D7BB4A-CD4C-4BD9-9EE4-958B36CA18F7}" type="pres">
      <dgm:prSet presAssocID="{7D13A927-D2FC-4066-9F45-F56C009F98B1}" presName="BalanceSpacing" presStyleCnt="0"/>
      <dgm:spPr/>
    </dgm:pt>
    <dgm:pt modelId="{EA1F2A20-A088-45A0-B905-8A1B0DBF16DB}" type="pres">
      <dgm:prSet presAssocID="{7D13A927-D2FC-4066-9F45-F56C009F98B1}" presName="BalanceSpacing1" presStyleCnt="0"/>
      <dgm:spPr/>
    </dgm:pt>
    <dgm:pt modelId="{18F2606C-8A5D-4945-8DE2-B58E9B86D2D4}" type="pres">
      <dgm:prSet presAssocID="{6892A7ED-17D6-4C88-B0C3-29B8C1379D5D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682FD559-2C07-41FF-B817-D3DD68592972}" srcId="{8FF59C1F-26CF-4824-B063-28B97BDA141D}" destId="{7D13A927-D2FC-4066-9F45-F56C009F98B1}" srcOrd="2" destOrd="0" parTransId="{2A724F21-DFFE-47D3-BEC2-63762DDB3F8C}" sibTransId="{6892A7ED-17D6-4C88-B0C3-29B8C1379D5D}"/>
    <dgm:cxn modelId="{8285FCCC-69C4-4D54-9C2B-9D9F3F698635}" type="presOf" srcId="{620E2D35-4784-4BB6-9225-E0A0EA4F394D}" destId="{209B195A-1DB4-42AA-82AF-0D74EA9D19C1}" srcOrd="0" destOrd="0" presId="urn:microsoft.com/office/officeart/2008/layout/AlternatingHexagons"/>
    <dgm:cxn modelId="{6FC56335-19F4-446C-9F28-003F16C2360A}" type="presOf" srcId="{8F72B254-0F52-4154-B261-0D17E2DDC42B}" destId="{FE1E37CC-68B4-4595-A3D7-3046FD019BEB}" srcOrd="0" destOrd="0" presId="urn:microsoft.com/office/officeart/2008/layout/AlternatingHexagons"/>
    <dgm:cxn modelId="{2455D123-2DA8-40B8-9BB0-54FB20E6E562}" type="presOf" srcId="{77DDDFC2-1DC4-4F16-AB2A-C92F12429D6C}" destId="{B93F95A0-88B0-4F52-A925-3247976A6BDB}" srcOrd="0" destOrd="0" presId="urn:microsoft.com/office/officeart/2008/layout/AlternatingHexagons"/>
    <dgm:cxn modelId="{AEF4D883-DA2D-45E3-8BE9-CFD578E12C52}" type="presOf" srcId="{6892A7ED-17D6-4C88-B0C3-29B8C1379D5D}" destId="{18F2606C-8A5D-4945-8DE2-B58E9B86D2D4}" srcOrd="0" destOrd="0" presId="urn:microsoft.com/office/officeart/2008/layout/AlternatingHexagons"/>
    <dgm:cxn modelId="{3068C276-9B87-4302-8560-C7145FFFBB26}" type="presOf" srcId="{8FF59C1F-26CF-4824-B063-28B97BDA141D}" destId="{02D3CCB1-F409-4E6D-8D18-81A6F7652498}" srcOrd="0" destOrd="0" presId="urn:microsoft.com/office/officeart/2008/layout/AlternatingHexagons"/>
    <dgm:cxn modelId="{02B700D2-B20E-401D-91BB-9A645FFB9732}" srcId="{77DDDFC2-1DC4-4F16-AB2A-C92F12429D6C}" destId="{8F72B254-0F52-4154-B261-0D17E2DDC42B}" srcOrd="0" destOrd="0" parTransId="{AB4B9338-9598-4EDA-AA7C-903D76E7CF78}" sibTransId="{2E879043-637B-46EC-8C4E-DB3F7AD28790}"/>
    <dgm:cxn modelId="{44FC15FB-2879-4C3A-8EE9-B61762B259D5}" type="presOf" srcId="{7E06647E-B422-4179-BE75-7509DAC1AE54}" destId="{F20911CA-75A0-4F0B-BFE3-2D363C12A392}" srcOrd="0" destOrd="0" presId="urn:microsoft.com/office/officeart/2008/layout/AlternatingHexagons"/>
    <dgm:cxn modelId="{179C9F29-23AC-49FC-9962-E6B43E65D6A9}" srcId="{8FF59C1F-26CF-4824-B063-28B97BDA141D}" destId="{77DDDFC2-1DC4-4F16-AB2A-C92F12429D6C}" srcOrd="1" destOrd="0" parTransId="{3A2377D5-000E-4768-A04A-6852B07EC87D}" sibTransId="{620E2D35-4784-4BB6-9225-E0A0EA4F394D}"/>
    <dgm:cxn modelId="{729DB57B-917B-48D6-81D3-874E16BBC656}" srcId="{8FF59C1F-26CF-4824-B063-28B97BDA141D}" destId="{7E06647E-B422-4179-BE75-7509DAC1AE54}" srcOrd="0" destOrd="0" parTransId="{6C01B2BB-F9F0-4B4E-92CD-235A47650DCD}" sibTransId="{4048BD41-FD8A-4E70-B671-9EA47CDF4020}"/>
    <dgm:cxn modelId="{1BC3C11E-D4E9-4FAD-A7C7-9792695C2EE6}" type="presOf" srcId="{4048BD41-FD8A-4E70-B671-9EA47CDF4020}" destId="{0A49CE78-95DA-4972-B892-CB02DA2DE930}" srcOrd="0" destOrd="0" presId="urn:microsoft.com/office/officeart/2008/layout/AlternatingHexagons"/>
    <dgm:cxn modelId="{01554FD0-B269-4FC8-B33F-7BA458879D77}" type="presOf" srcId="{7D13A927-D2FC-4066-9F45-F56C009F98B1}" destId="{B9447068-55E2-4313-920E-DDBB4413E896}" srcOrd="0" destOrd="0" presId="urn:microsoft.com/office/officeart/2008/layout/AlternatingHexagons"/>
    <dgm:cxn modelId="{846D2FB2-4EA4-4C24-A3AF-F34E9B67C8E2}" type="presParOf" srcId="{02D3CCB1-F409-4E6D-8D18-81A6F7652498}" destId="{3099ADC0-1E37-4100-B206-0A2EB0647024}" srcOrd="0" destOrd="0" presId="urn:microsoft.com/office/officeart/2008/layout/AlternatingHexagons"/>
    <dgm:cxn modelId="{EBDE88CD-1FD8-4228-BC48-E96D6073D1AB}" type="presParOf" srcId="{3099ADC0-1E37-4100-B206-0A2EB0647024}" destId="{F20911CA-75A0-4F0B-BFE3-2D363C12A392}" srcOrd="0" destOrd="0" presId="urn:microsoft.com/office/officeart/2008/layout/AlternatingHexagons"/>
    <dgm:cxn modelId="{37214550-3B0A-4CED-94B2-2F646B910499}" type="presParOf" srcId="{3099ADC0-1E37-4100-B206-0A2EB0647024}" destId="{AE97DBB0-6CB3-424B-B9F4-DC650085FE20}" srcOrd="1" destOrd="0" presId="urn:microsoft.com/office/officeart/2008/layout/AlternatingHexagons"/>
    <dgm:cxn modelId="{4C7E38CA-7483-4F59-81F4-6821A1EB5684}" type="presParOf" srcId="{3099ADC0-1E37-4100-B206-0A2EB0647024}" destId="{45341D86-CA4E-4BC8-BEA9-34134DB8D766}" srcOrd="2" destOrd="0" presId="urn:microsoft.com/office/officeart/2008/layout/AlternatingHexagons"/>
    <dgm:cxn modelId="{E9BFCD6C-449A-4644-90E8-5694D337242A}" type="presParOf" srcId="{3099ADC0-1E37-4100-B206-0A2EB0647024}" destId="{7001770F-D75A-447B-9586-46397B999861}" srcOrd="3" destOrd="0" presId="urn:microsoft.com/office/officeart/2008/layout/AlternatingHexagons"/>
    <dgm:cxn modelId="{7E92382D-5C51-46B8-8811-86468A88A608}" type="presParOf" srcId="{3099ADC0-1E37-4100-B206-0A2EB0647024}" destId="{0A49CE78-95DA-4972-B892-CB02DA2DE930}" srcOrd="4" destOrd="0" presId="urn:microsoft.com/office/officeart/2008/layout/AlternatingHexagons"/>
    <dgm:cxn modelId="{E9573D9B-4F49-4FC4-9604-F1C36EF7EC6F}" type="presParOf" srcId="{02D3CCB1-F409-4E6D-8D18-81A6F7652498}" destId="{CE9EC5D0-62E6-44A0-A8EC-117885946E8A}" srcOrd="1" destOrd="0" presId="urn:microsoft.com/office/officeart/2008/layout/AlternatingHexagons"/>
    <dgm:cxn modelId="{45688392-6C62-48E8-A6D0-08BCB663984F}" type="presParOf" srcId="{02D3CCB1-F409-4E6D-8D18-81A6F7652498}" destId="{F0ECE921-E26A-4F3E-BFA1-0AA1A5FAC362}" srcOrd="2" destOrd="0" presId="urn:microsoft.com/office/officeart/2008/layout/AlternatingHexagons"/>
    <dgm:cxn modelId="{1F10AF31-7233-4E21-9D0F-E38C705C3DE8}" type="presParOf" srcId="{F0ECE921-E26A-4F3E-BFA1-0AA1A5FAC362}" destId="{B93F95A0-88B0-4F52-A925-3247976A6BDB}" srcOrd="0" destOrd="0" presId="urn:microsoft.com/office/officeart/2008/layout/AlternatingHexagons"/>
    <dgm:cxn modelId="{A0F5BE64-E1E6-4D39-AC6A-5D14036995ED}" type="presParOf" srcId="{F0ECE921-E26A-4F3E-BFA1-0AA1A5FAC362}" destId="{FE1E37CC-68B4-4595-A3D7-3046FD019BEB}" srcOrd="1" destOrd="0" presId="urn:microsoft.com/office/officeart/2008/layout/AlternatingHexagons"/>
    <dgm:cxn modelId="{658333E3-3DD7-4169-BC85-20F0658521DF}" type="presParOf" srcId="{F0ECE921-E26A-4F3E-BFA1-0AA1A5FAC362}" destId="{EBBE090A-B077-45A9-823C-4398470DF198}" srcOrd="2" destOrd="0" presId="urn:microsoft.com/office/officeart/2008/layout/AlternatingHexagons"/>
    <dgm:cxn modelId="{B2A6077B-17A4-449C-80D5-0A8F0EEE6825}" type="presParOf" srcId="{F0ECE921-E26A-4F3E-BFA1-0AA1A5FAC362}" destId="{1F47FE4F-DD57-4BA9-AAF3-AC75E32A8C8C}" srcOrd="3" destOrd="0" presId="urn:microsoft.com/office/officeart/2008/layout/AlternatingHexagons"/>
    <dgm:cxn modelId="{03F7FF00-8DAD-4EC0-84D5-10B8B5A34EF5}" type="presParOf" srcId="{F0ECE921-E26A-4F3E-BFA1-0AA1A5FAC362}" destId="{209B195A-1DB4-42AA-82AF-0D74EA9D19C1}" srcOrd="4" destOrd="0" presId="urn:microsoft.com/office/officeart/2008/layout/AlternatingHexagons"/>
    <dgm:cxn modelId="{EA461475-6908-44EA-8312-45434999F3BA}" type="presParOf" srcId="{02D3CCB1-F409-4E6D-8D18-81A6F7652498}" destId="{A7083998-1729-4F1E-8D66-D88BE6781016}" srcOrd="3" destOrd="0" presId="urn:microsoft.com/office/officeart/2008/layout/AlternatingHexagons"/>
    <dgm:cxn modelId="{20807D82-2828-4E0F-B668-3001922F11B6}" type="presParOf" srcId="{02D3CCB1-F409-4E6D-8D18-81A6F7652498}" destId="{426F968C-12BE-438E-8412-1E2287523D02}" srcOrd="4" destOrd="0" presId="urn:microsoft.com/office/officeart/2008/layout/AlternatingHexagons"/>
    <dgm:cxn modelId="{5C193700-73BA-4902-AA86-B9DA17B4E95D}" type="presParOf" srcId="{426F968C-12BE-438E-8412-1E2287523D02}" destId="{B9447068-55E2-4313-920E-DDBB4413E896}" srcOrd="0" destOrd="0" presId="urn:microsoft.com/office/officeart/2008/layout/AlternatingHexagons"/>
    <dgm:cxn modelId="{BDBEFF8C-4DC6-4CB2-BCD0-096E4D2831A4}" type="presParOf" srcId="{426F968C-12BE-438E-8412-1E2287523D02}" destId="{EA172EA6-45B2-4787-98FC-E1CD1B7DE520}" srcOrd="1" destOrd="0" presId="urn:microsoft.com/office/officeart/2008/layout/AlternatingHexagons"/>
    <dgm:cxn modelId="{39805A67-150B-4115-A824-F94BBD659037}" type="presParOf" srcId="{426F968C-12BE-438E-8412-1E2287523D02}" destId="{8ED7BB4A-CD4C-4BD9-9EE4-958B36CA18F7}" srcOrd="2" destOrd="0" presId="urn:microsoft.com/office/officeart/2008/layout/AlternatingHexagons"/>
    <dgm:cxn modelId="{AF453F5D-B233-4864-A5C5-B3DD657BE8A3}" type="presParOf" srcId="{426F968C-12BE-438E-8412-1E2287523D02}" destId="{EA1F2A20-A088-45A0-B905-8A1B0DBF16DB}" srcOrd="3" destOrd="0" presId="urn:microsoft.com/office/officeart/2008/layout/AlternatingHexagons"/>
    <dgm:cxn modelId="{643C2190-E5FA-4930-9C0A-1FDBD45591F9}" type="presParOf" srcId="{426F968C-12BE-438E-8412-1E2287523D02}" destId="{18F2606C-8A5D-4945-8DE2-B58E9B86D2D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2A6BE6-FAAD-409C-9C38-23718FF7DE9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60A56A-24DC-4455-85CC-2355172416CC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kumimoji="1" lang="en-US" sz="900" b="1" dirty="0">
              <a:latin typeface="Arial Narrow" panose="020B0606020202030204" pitchFamily="34" charset="0"/>
            </a:rPr>
            <a:t>Conventional manual work automated.</a:t>
          </a:r>
          <a:endParaRPr lang="en-US" sz="900" b="1" dirty="0">
            <a:latin typeface="Arial Narrow" panose="020B0606020202030204" pitchFamily="34" charset="0"/>
          </a:endParaRPr>
        </a:p>
      </dgm:t>
    </dgm:pt>
    <dgm:pt modelId="{DABAED06-0A11-4955-8232-2F8E8E23FDE8}" type="parTrans" cxnId="{712FFC2D-5B2B-4078-B486-803AEC0DF1F4}">
      <dgm:prSet/>
      <dgm:spPr/>
      <dgm:t>
        <a:bodyPr/>
        <a:lstStyle/>
        <a:p>
          <a:endParaRPr lang="en-US" sz="2400" b="1">
            <a:latin typeface="Arial Narrow" panose="020B0606020202030204" pitchFamily="34" charset="0"/>
          </a:endParaRPr>
        </a:p>
      </dgm:t>
    </dgm:pt>
    <dgm:pt modelId="{3DEA3FEC-EAF9-4747-A128-41CE1F7A8BF8}" type="sibTrans" cxnId="{712FFC2D-5B2B-4078-B486-803AEC0DF1F4}">
      <dgm:prSet/>
      <dgm:spPr/>
      <dgm:t>
        <a:bodyPr/>
        <a:lstStyle/>
        <a:p>
          <a:endParaRPr lang="en-US" sz="2400" b="1">
            <a:latin typeface="Arial Narrow" panose="020B0606020202030204" pitchFamily="34" charset="0"/>
          </a:endParaRPr>
        </a:p>
      </dgm:t>
    </dgm:pt>
    <dgm:pt modelId="{315CB89D-C309-469F-9FB2-FECD8922AF67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kumimoji="1" lang="en-US" sz="900" b="1" dirty="0">
              <a:latin typeface="Arial Narrow" panose="020B0606020202030204" pitchFamily="34" charset="0"/>
            </a:rPr>
            <a:t>Inaccurate reporting can be controlled.</a:t>
          </a:r>
          <a:endParaRPr lang="en-US" sz="900" b="1" dirty="0">
            <a:latin typeface="Arial Narrow" panose="020B0606020202030204" pitchFamily="34" charset="0"/>
          </a:endParaRPr>
        </a:p>
      </dgm:t>
    </dgm:pt>
    <dgm:pt modelId="{CE564F9D-9735-4634-A4F5-5C20720165E9}" type="parTrans" cxnId="{DEB78BB0-4DFA-453A-A742-7E4187B10CD2}">
      <dgm:prSet/>
      <dgm:spPr/>
      <dgm:t>
        <a:bodyPr/>
        <a:lstStyle/>
        <a:p>
          <a:endParaRPr lang="en-US" sz="2400" b="1">
            <a:latin typeface="Arial Narrow" panose="020B0606020202030204" pitchFamily="34" charset="0"/>
          </a:endParaRPr>
        </a:p>
      </dgm:t>
    </dgm:pt>
    <dgm:pt modelId="{CC718062-7720-443B-9AC8-284C34FA8723}" type="sibTrans" cxnId="{DEB78BB0-4DFA-453A-A742-7E4187B10CD2}">
      <dgm:prSet/>
      <dgm:spPr/>
      <dgm:t>
        <a:bodyPr/>
        <a:lstStyle/>
        <a:p>
          <a:endParaRPr lang="en-US" sz="2400" b="1">
            <a:latin typeface="Arial Narrow" panose="020B0606020202030204" pitchFamily="34" charset="0"/>
          </a:endParaRPr>
        </a:p>
      </dgm:t>
    </dgm:pt>
    <dgm:pt modelId="{1F3139EF-8833-4A83-B9F2-F87BC69393D6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kumimoji="1" lang="en-US" sz="900" b="1" dirty="0">
              <a:latin typeface="Arial Narrow" panose="020B0606020202030204" pitchFamily="34" charset="0"/>
            </a:rPr>
            <a:t>Report assessment at each </a:t>
          </a:r>
          <a:r>
            <a:rPr kumimoji="1" lang="en-US" sz="900" b="1" dirty="0" err="1">
              <a:latin typeface="Arial Narrow" panose="020B0606020202030204" pitchFamily="34" charset="0"/>
            </a:rPr>
            <a:t>hierchy</a:t>
          </a:r>
          <a:r>
            <a:rPr kumimoji="1" lang="en-US" sz="900" b="1" dirty="0">
              <a:latin typeface="Arial Narrow" panose="020B0606020202030204" pitchFamily="34" charset="0"/>
            </a:rPr>
            <a:t> increases lead time.</a:t>
          </a:r>
          <a:endParaRPr lang="en-US" sz="900" b="1" dirty="0">
            <a:latin typeface="Arial Narrow" panose="020B0606020202030204" pitchFamily="34" charset="0"/>
          </a:endParaRPr>
        </a:p>
      </dgm:t>
    </dgm:pt>
    <dgm:pt modelId="{2A9C02C9-91FE-40A6-B269-8FCE1A34D0AE}" type="parTrans" cxnId="{7D1A4A57-685D-41EF-8440-C89667FE976A}">
      <dgm:prSet/>
      <dgm:spPr/>
      <dgm:t>
        <a:bodyPr/>
        <a:lstStyle/>
        <a:p>
          <a:endParaRPr lang="en-US" sz="2400" b="1">
            <a:latin typeface="Arial Narrow" panose="020B0606020202030204" pitchFamily="34" charset="0"/>
          </a:endParaRPr>
        </a:p>
      </dgm:t>
    </dgm:pt>
    <dgm:pt modelId="{77F151EB-35BB-4CD1-B457-7B256AE031BC}" type="sibTrans" cxnId="{7D1A4A57-685D-41EF-8440-C89667FE976A}">
      <dgm:prSet/>
      <dgm:spPr/>
      <dgm:t>
        <a:bodyPr/>
        <a:lstStyle/>
        <a:p>
          <a:endParaRPr lang="en-US" sz="2400" b="1">
            <a:latin typeface="Arial Narrow" panose="020B0606020202030204" pitchFamily="34" charset="0"/>
          </a:endParaRPr>
        </a:p>
      </dgm:t>
    </dgm:pt>
    <dgm:pt modelId="{C76C1D45-0550-419E-ADCB-5D78C284DBF8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kumimoji="1" lang="en-US" sz="900" b="1" dirty="0">
              <a:latin typeface="Arial Narrow" panose="020B0606020202030204" pitchFamily="34" charset="0"/>
            </a:rPr>
            <a:t>Difficult to monitor multiple locations from a single point. </a:t>
          </a:r>
        </a:p>
      </dgm:t>
    </dgm:pt>
    <dgm:pt modelId="{091FBDB6-BB84-4FBC-BBC3-983B6E89D792}" type="parTrans" cxnId="{FF2CFBCE-747F-487D-8F17-8B0D66F8E547}">
      <dgm:prSet/>
      <dgm:spPr/>
      <dgm:t>
        <a:bodyPr/>
        <a:lstStyle/>
        <a:p>
          <a:endParaRPr lang="en-US" sz="2400" b="1">
            <a:latin typeface="Arial Narrow" panose="020B0606020202030204" pitchFamily="34" charset="0"/>
          </a:endParaRPr>
        </a:p>
      </dgm:t>
    </dgm:pt>
    <dgm:pt modelId="{CCEF30F5-C474-4733-9C4C-609F02360626}" type="sibTrans" cxnId="{FF2CFBCE-747F-487D-8F17-8B0D66F8E547}">
      <dgm:prSet/>
      <dgm:spPr/>
      <dgm:t>
        <a:bodyPr/>
        <a:lstStyle/>
        <a:p>
          <a:endParaRPr lang="en-US" sz="2400" b="1">
            <a:latin typeface="Arial Narrow" panose="020B0606020202030204" pitchFamily="34" charset="0"/>
          </a:endParaRPr>
        </a:p>
      </dgm:t>
    </dgm:pt>
    <dgm:pt modelId="{9DAF9A96-BAE4-462E-886D-33F90BE07D3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kumimoji="1" lang="en-US" sz="900" b="1" dirty="0">
              <a:latin typeface="Arial Narrow" panose="020B0606020202030204" pitchFamily="34" charset="0"/>
            </a:rPr>
            <a:t>Delayed response to problem seldom defeats the purpose.</a:t>
          </a:r>
          <a:endParaRPr lang="en-US" sz="900" b="1" dirty="0">
            <a:latin typeface="Arial Narrow" panose="020B0606020202030204" pitchFamily="34" charset="0"/>
          </a:endParaRPr>
        </a:p>
      </dgm:t>
    </dgm:pt>
    <dgm:pt modelId="{771D8DD1-4914-49FC-A903-66F8D541A490}" type="parTrans" cxnId="{081EC4A3-37A3-4807-BEC7-E8E6430BEABC}">
      <dgm:prSet/>
      <dgm:spPr/>
      <dgm:t>
        <a:bodyPr/>
        <a:lstStyle/>
        <a:p>
          <a:endParaRPr lang="en-US" sz="2400" b="1">
            <a:latin typeface="Arial Narrow" panose="020B0606020202030204" pitchFamily="34" charset="0"/>
          </a:endParaRPr>
        </a:p>
      </dgm:t>
    </dgm:pt>
    <dgm:pt modelId="{603734FA-D7E7-46F2-BA15-E1359A24DD44}" type="sibTrans" cxnId="{081EC4A3-37A3-4807-BEC7-E8E6430BEABC}">
      <dgm:prSet/>
      <dgm:spPr/>
      <dgm:t>
        <a:bodyPr/>
        <a:lstStyle/>
        <a:p>
          <a:endParaRPr lang="en-US" sz="2400" b="1">
            <a:latin typeface="Arial Narrow" panose="020B0606020202030204" pitchFamily="34" charset="0"/>
          </a:endParaRPr>
        </a:p>
      </dgm:t>
    </dgm:pt>
    <dgm:pt modelId="{6837400C-73D3-4E98-AC5F-1E61EA96932D}" type="pres">
      <dgm:prSet presAssocID="{762A6BE6-FAAD-409C-9C38-23718FF7DE9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998F66C-F804-4CAA-A813-2C042AA6826B}" type="pres">
      <dgm:prSet presAssocID="{A460A56A-24DC-4455-85CC-2355172416CC}" presName="comp" presStyleCnt="0"/>
      <dgm:spPr/>
    </dgm:pt>
    <dgm:pt modelId="{58B5ED47-B15E-4744-BE60-2E4D79070899}" type="pres">
      <dgm:prSet presAssocID="{A460A56A-24DC-4455-85CC-2355172416CC}" presName="box" presStyleLbl="node1" presStyleIdx="0" presStyleCnt="5"/>
      <dgm:spPr/>
      <dgm:t>
        <a:bodyPr/>
        <a:lstStyle/>
        <a:p>
          <a:endParaRPr lang="en-IN"/>
        </a:p>
      </dgm:t>
    </dgm:pt>
    <dgm:pt modelId="{9E732C34-C51D-4345-A0D2-72E2F5E1B855}" type="pres">
      <dgm:prSet presAssocID="{A460A56A-24DC-4455-85CC-2355172416CC}" presName="img" presStyleLbl="fgImgPlace1" presStyleIdx="0" presStyleCnt="5" custScaleX="51278" custLinFactNeighborX="-2122" custLinFactNeighborY="-117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FB95A01-8918-4245-868A-0DE2781EB48C}" type="pres">
      <dgm:prSet presAssocID="{A460A56A-24DC-4455-85CC-2355172416CC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98D75C9-F0C0-486F-A7A5-7102D06B31D2}" type="pres">
      <dgm:prSet presAssocID="{3DEA3FEC-EAF9-4747-A128-41CE1F7A8BF8}" presName="spacer" presStyleCnt="0"/>
      <dgm:spPr/>
    </dgm:pt>
    <dgm:pt modelId="{48F385C3-AB9D-4CEF-A5CD-1A8B69E54EA1}" type="pres">
      <dgm:prSet presAssocID="{315CB89D-C309-469F-9FB2-FECD8922AF67}" presName="comp" presStyleCnt="0"/>
      <dgm:spPr/>
    </dgm:pt>
    <dgm:pt modelId="{FAFFD516-DEF3-49FF-8585-72C4C9EEAA46}" type="pres">
      <dgm:prSet presAssocID="{315CB89D-C309-469F-9FB2-FECD8922AF67}" presName="box" presStyleLbl="node1" presStyleIdx="1" presStyleCnt="5"/>
      <dgm:spPr/>
      <dgm:t>
        <a:bodyPr/>
        <a:lstStyle/>
        <a:p>
          <a:endParaRPr lang="en-IN"/>
        </a:p>
      </dgm:t>
    </dgm:pt>
    <dgm:pt modelId="{A0BAEA6B-011A-48C8-8B90-82B5EEF42F79}" type="pres">
      <dgm:prSet presAssocID="{315CB89D-C309-469F-9FB2-FECD8922AF67}" presName="img" presStyleLbl="fgImgPlace1" presStyleIdx="1" presStyleCnt="5" custScaleX="4916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0298E25-1477-4FFF-9E85-49D3D0B078CC}" type="pres">
      <dgm:prSet presAssocID="{315CB89D-C309-469F-9FB2-FECD8922AF67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BD9F8A8-BD0D-4015-98C1-03D14E73E55A}" type="pres">
      <dgm:prSet presAssocID="{CC718062-7720-443B-9AC8-284C34FA8723}" presName="spacer" presStyleCnt="0"/>
      <dgm:spPr/>
    </dgm:pt>
    <dgm:pt modelId="{D350679F-7A9C-473F-B05E-D09F4EE05731}" type="pres">
      <dgm:prSet presAssocID="{1F3139EF-8833-4A83-B9F2-F87BC69393D6}" presName="comp" presStyleCnt="0"/>
      <dgm:spPr/>
    </dgm:pt>
    <dgm:pt modelId="{24E4543A-65CA-44EA-866C-E0D864C92DEC}" type="pres">
      <dgm:prSet presAssocID="{1F3139EF-8833-4A83-B9F2-F87BC69393D6}" presName="box" presStyleLbl="node1" presStyleIdx="2" presStyleCnt="5"/>
      <dgm:spPr/>
      <dgm:t>
        <a:bodyPr/>
        <a:lstStyle/>
        <a:p>
          <a:endParaRPr lang="en-IN"/>
        </a:p>
      </dgm:t>
    </dgm:pt>
    <dgm:pt modelId="{125D1D13-017F-4860-8B86-CF2633309C45}" type="pres">
      <dgm:prSet presAssocID="{1F3139EF-8833-4A83-B9F2-F87BC69393D6}" presName="img" presStyleLbl="fgImgPlace1" presStyleIdx="2" presStyleCnt="5" custScaleX="4916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4D2662F-F5DB-447C-BF7F-3103BC7E94A0}" type="pres">
      <dgm:prSet presAssocID="{1F3139EF-8833-4A83-B9F2-F87BC69393D6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FF72BA4-5366-4F2C-B09E-BFEB03023B1D}" type="pres">
      <dgm:prSet presAssocID="{77F151EB-35BB-4CD1-B457-7B256AE031BC}" presName="spacer" presStyleCnt="0"/>
      <dgm:spPr/>
    </dgm:pt>
    <dgm:pt modelId="{C4B95811-2E54-464D-9325-4B967578E2BF}" type="pres">
      <dgm:prSet presAssocID="{C76C1D45-0550-419E-ADCB-5D78C284DBF8}" presName="comp" presStyleCnt="0"/>
      <dgm:spPr/>
    </dgm:pt>
    <dgm:pt modelId="{9A905221-B35C-4EE6-B2F8-D7FF426BAC69}" type="pres">
      <dgm:prSet presAssocID="{C76C1D45-0550-419E-ADCB-5D78C284DBF8}" presName="box" presStyleLbl="node1" presStyleIdx="3" presStyleCnt="5"/>
      <dgm:spPr/>
      <dgm:t>
        <a:bodyPr/>
        <a:lstStyle/>
        <a:p>
          <a:endParaRPr lang="en-IN"/>
        </a:p>
      </dgm:t>
    </dgm:pt>
    <dgm:pt modelId="{32DFB429-9695-48B4-9AE9-C0D518B22F91}" type="pres">
      <dgm:prSet presAssocID="{C76C1D45-0550-419E-ADCB-5D78C284DBF8}" presName="img" presStyleLbl="fgImgPlace1" presStyleIdx="3" presStyleCnt="5" custScaleX="4633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BBA42063-044D-493B-A538-D9742FE9C996}" type="pres">
      <dgm:prSet presAssocID="{C76C1D45-0550-419E-ADCB-5D78C284DBF8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92B88F9-CECF-4D81-AA1F-DFA327F783AE}" type="pres">
      <dgm:prSet presAssocID="{CCEF30F5-C474-4733-9C4C-609F02360626}" presName="spacer" presStyleCnt="0"/>
      <dgm:spPr/>
    </dgm:pt>
    <dgm:pt modelId="{B1FD9F43-4B3C-4E2A-8256-876B88AD82A6}" type="pres">
      <dgm:prSet presAssocID="{9DAF9A96-BAE4-462E-886D-33F90BE07D32}" presName="comp" presStyleCnt="0"/>
      <dgm:spPr/>
    </dgm:pt>
    <dgm:pt modelId="{7B160CC6-072A-4C6F-8F6E-00B98EA3BFAB}" type="pres">
      <dgm:prSet presAssocID="{9DAF9A96-BAE4-462E-886D-33F90BE07D32}" presName="box" presStyleLbl="node1" presStyleIdx="4" presStyleCnt="5" custLinFactY="11848" custLinFactNeighborX="926" custLinFactNeighborY="100000"/>
      <dgm:spPr/>
      <dgm:t>
        <a:bodyPr/>
        <a:lstStyle/>
        <a:p>
          <a:endParaRPr lang="en-IN"/>
        </a:p>
      </dgm:t>
    </dgm:pt>
    <dgm:pt modelId="{367ABBAD-2031-4EBE-B65B-5BA23E5D8CE0}" type="pres">
      <dgm:prSet presAssocID="{9DAF9A96-BAE4-462E-886D-33F90BE07D32}" presName="img" presStyleLbl="fgImgPlace1" presStyleIdx="4" presStyleCnt="5" custScaleX="5199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73D9D902-D58E-46C0-A812-698B88ED75AE}" type="pres">
      <dgm:prSet presAssocID="{9DAF9A96-BAE4-462E-886D-33F90BE07D32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9C72E6E2-6E0D-437D-B388-168571E6D041}" type="presOf" srcId="{1F3139EF-8833-4A83-B9F2-F87BC69393D6}" destId="{04D2662F-F5DB-447C-BF7F-3103BC7E94A0}" srcOrd="1" destOrd="0" presId="urn:microsoft.com/office/officeart/2005/8/layout/vList4"/>
    <dgm:cxn modelId="{9437A103-4B68-4B87-A1B4-A606BFEBC468}" type="presOf" srcId="{1F3139EF-8833-4A83-B9F2-F87BC69393D6}" destId="{24E4543A-65CA-44EA-866C-E0D864C92DEC}" srcOrd="0" destOrd="0" presId="urn:microsoft.com/office/officeart/2005/8/layout/vList4"/>
    <dgm:cxn modelId="{02D7F3A6-95D8-4839-9046-6E8A56422930}" type="presOf" srcId="{C76C1D45-0550-419E-ADCB-5D78C284DBF8}" destId="{9A905221-B35C-4EE6-B2F8-D7FF426BAC69}" srcOrd="0" destOrd="0" presId="urn:microsoft.com/office/officeart/2005/8/layout/vList4"/>
    <dgm:cxn modelId="{CF4D727C-D3A9-4E53-BB89-629101A0E27F}" type="presOf" srcId="{9DAF9A96-BAE4-462E-886D-33F90BE07D32}" destId="{7B160CC6-072A-4C6F-8F6E-00B98EA3BFAB}" srcOrd="0" destOrd="0" presId="urn:microsoft.com/office/officeart/2005/8/layout/vList4"/>
    <dgm:cxn modelId="{6947D17C-49A0-49FE-9662-BCED1F35A491}" type="presOf" srcId="{762A6BE6-FAAD-409C-9C38-23718FF7DE99}" destId="{6837400C-73D3-4E98-AC5F-1E61EA96932D}" srcOrd="0" destOrd="0" presId="urn:microsoft.com/office/officeart/2005/8/layout/vList4"/>
    <dgm:cxn modelId="{EA31E14D-9694-4EE1-B8A1-AF4EF8B89B1D}" type="presOf" srcId="{C76C1D45-0550-419E-ADCB-5D78C284DBF8}" destId="{BBA42063-044D-493B-A538-D9742FE9C996}" srcOrd="1" destOrd="0" presId="urn:microsoft.com/office/officeart/2005/8/layout/vList4"/>
    <dgm:cxn modelId="{DEB78BB0-4DFA-453A-A742-7E4187B10CD2}" srcId="{762A6BE6-FAAD-409C-9C38-23718FF7DE99}" destId="{315CB89D-C309-469F-9FB2-FECD8922AF67}" srcOrd="1" destOrd="0" parTransId="{CE564F9D-9735-4634-A4F5-5C20720165E9}" sibTransId="{CC718062-7720-443B-9AC8-284C34FA8723}"/>
    <dgm:cxn modelId="{950EF9C0-242C-401E-AACC-9EF64D9525A5}" type="presOf" srcId="{9DAF9A96-BAE4-462E-886D-33F90BE07D32}" destId="{73D9D902-D58E-46C0-A812-698B88ED75AE}" srcOrd="1" destOrd="0" presId="urn:microsoft.com/office/officeart/2005/8/layout/vList4"/>
    <dgm:cxn modelId="{B6A653A2-FD9C-4268-8893-3124374157FC}" type="presOf" srcId="{315CB89D-C309-469F-9FB2-FECD8922AF67}" destId="{F0298E25-1477-4FFF-9E85-49D3D0B078CC}" srcOrd="1" destOrd="0" presId="urn:microsoft.com/office/officeart/2005/8/layout/vList4"/>
    <dgm:cxn modelId="{6865A07F-0CFE-43EE-9ADB-D27CF6234B33}" type="presOf" srcId="{A460A56A-24DC-4455-85CC-2355172416CC}" destId="{58B5ED47-B15E-4744-BE60-2E4D79070899}" srcOrd="0" destOrd="0" presId="urn:microsoft.com/office/officeart/2005/8/layout/vList4"/>
    <dgm:cxn modelId="{712FFC2D-5B2B-4078-B486-803AEC0DF1F4}" srcId="{762A6BE6-FAAD-409C-9C38-23718FF7DE99}" destId="{A460A56A-24DC-4455-85CC-2355172416CC}" srcOrd="0" destOrd="0" parTransId="{DABAED06-0A11-4955-8232-2F8E8E23FDE8}" sibTransId="{3DEA3FEC-EAF9-4747-A128-41CE1F7A8BF8}"/>
    <dgm:cxn modelId="{7D1A4A57-685D-41EF-8440-C89667FE976A}" srcId="{762A6BE6-FAAD-409C-9C38-23718FF7DE99}" destId="{1F3139EF-8833-4A83-B9F2-F87BC69393D6}" srcOrd="2" destOrd="0" parTransId="{2A9C02C9-91FE-40A6-B269-8FCE1A34D0AE}" sibTransId="{77F151EB-35BB-4CD1-B457-7B256AE031BC}"/>
    <dgm:cxn modelId="{63CB10D8-22E3-444A-8FDC-BEAE17888381}" type="presOf" srcId="{A460A56A-24DC-4455-85CC-2355172416CC}" destId="{9FB95A01-8918-4245-868A-0DE2781EB48C}" srcOrd="1" destOrd="0" presId="urn:microsoft.com/office/officeart/2005/8/layout/vList4"/>
    <dgm:cxn modelId="{FF2CFBCE-747F-487D-8F17-8B0D66F8E547}" srcId="{762A6BE6-FAAD-409C-9C38-23718FF7DE99}" destId="{C76C1D45-0550-419E-ADCB-5D78C284DBF8}" srcOrd="3" destOrd="0" parTransId="{091FBDB6-BB84-4FBC-BBC3-983B6E89D792}" sibTransId="{CCEF30F5-C474-4733-9C4C-609F02360626}"/>
    <dgm:cxn modelId="{081EC4A3-37A3-4807-BEC7-E8E6430BEABC}" srcId="{762A6BE6-FAAD-409C-9C38-23718FF7DE99}" destId="{9DAF9A96-BAE4-462E-886D-33F90BE07D32}" srcOrd="4" destOrd="0" parTransId="{771D8DD1-4914-49FC-A903-66F8D541A490}" sibTransId="{603734FA-D7E7-46F2-BA15-E1359A24DD44}"/>
    <dgm:cxn modelId="{5FA27807-9025-4992-AA41-7A689871227C}" type="presOf" srcId="{315CB89D-C309-469F-9FB2-FECD8922AF67}" destId="{FAFFD516-DEF3-49FF-8585-72C4C9EEAA46}" srcOrd="0" destOrd="0" presId="urn:microsoft.com/office/officeart/2005/8/layout/vList4"/>
    <dgm:cxn modelId="{71E178F8-6282-4FAF-89AD-CF57E3BBF87E}" type="presParOf" srcId="{6837400C-73D3-4E98-AC5F-1E61EA96932D}" destId="{7998F66C-F804-4CAA-A813-2C042AA6826B}" srcOrd="0" destOrd="0" presId="urn:microsoft.com/office/officeart/2005/8/layout/vList4"/>
    <dgm:cxn modelId="{E295309C-F2D1-4B7A-B204-5178C78A839F}" type="presParOf" srcId="{7998F66C-F804-4CAA-A813-2C042AA6826B}" destId="{58B5ED47-B15E-4744-BE60-2E4D79070899}" srcOrd="0" destOrd="0" presId="urn:microsoft.com/office/officeart/2005/8/layout/vList4"/>
    <dgm:cxn modelId="{9B7EAE80-658A-4A00-BF1C-64156141F752}" type="presParOf" srcId="{7998F66C-F804-4CAA-A813-2C042AA6826B}" destId="{9E732C34-C51D-4345-A0D2-72E2F5E1B855}" srcOrd="1" destOrd="0" presId="urn:microsoft.com/office/officeart/2005/8/layout/vList4"/>
    <dgm:cxn modelId="{AB59674A-18C6-437B-84A1-D9BCA350CC6E}" type="presParOf" srcId="{7998F66C-F804-4CAA-A813-2C042AA6826B}" destId="{9FB95A01-8918-4245-868A-0DE2781EB48C}" srcOrd="2" destOrd="0" presId="urn:microsoft.com/office/officeart/2005/8/layout/vList4"/>
    <dgm:cxn modelId="{C6B59ACF-BB5D-4699-9B8B-DFCCE00132AE}" type="presParOf" srcId="{6837400C-73D3-4E98-AC5F-1E61EA96932D}" destId="{B98D75C9-F0C0-486F-A7A5-7102D06B31D2}" srcOrd="1" destOrd="0" presId="urn:microsoft.com/office/officeart/2005/8/layout/vList4"/>
    <dgm:cxn modelId="{45A53D09-9A35-4467-82A1-8C409EBB66B0}" type="presParOf" srcId="{6837400C-73D3-4E98-AC5F-1E61EA96932D}" destId="{48F385C3-AB9D-4CEF-A5CD-1A8B69E54EA1}" srcOrd="2" destOrd="0" presId="urn:microsoft.com/office/officeart/2005/8/layout/vList4"/>
    <dgm:cxn modelId="{9C32ED51-F1FF-47FB-AB29-67C733AF3A97}" type="presParOf" srcId="{48F385C3-AB9D-4CEF-A5CD-1A8B69E54EA1}" destId="{FAFFD516-DEF3-49FF-8585-72C4C9EEAA46}" srcOrd="0" destOrd="0" presId="urn:microsoft.com/office/officeart/2005/8/layout/vList4"/>
    <dgm:cxn modelId="{69D5BD11-149B-45F1-9761-455BC23246C1}" type="presParOf" srcId="{48F385C3-AB9D-4CEF-A5CD-1A8B69E54EA1}" destId="{A0BAEA6B-011A-48C8-8B90-82B5EEF42F79}" srcOrd="1" destOrd="0" presId="urn:microsoft.com/office/officeart/2005/8/layout/vList4"/>
    <dgm:cxn modelId="{0326DE8A-AB38-497F-A6B0-80866E41B351}" type="presParOf" srcId="{48F385C3-AB9D-4CEF-A5CD-1A8B69E54EA1}" destId="{F0298E25-1477-4FFF-9E85-49D3D0B078CC}" srcOrd="2" destOrd="0" presId="urn:microsoft.com/office/officeart/2005/8/layout/vList4"/>
    <dgm:cxn modelId="{F90E011C-5EBE-4F72-A702-D13FBAFFCE7C}" type="presParOf" srcId="{6837400C-73D3-4E98-AC5F-1E61EA96932D}" destId="{1BD9F8A8-BD0D-4015-98C1-03D14E73E55A}" srcOrd="3" destOrd="0" presId="urn:microsoft.com/office/officeart/2005/8/layout/vList4"/>
    <dgm:cxn modelId="{02737FAA-E962-48E4-8382-A1E21FF08380}" type="presParOf" srcId="{6837400C-73D3-4E98-AC5F-1E61EA96932D}" destId="{D350679F-7A9C-473F-B05E-D09F4EE05731}" srcOrd="4" destOrd="0" presId="urn:microsoft.com/office/officeart/2005/8/layout/vList4"/>
    <dgm:cxn modelId="{3113BE63-CF5C-48B6-83F5-FF157F010325}" type="presParOf" srcId="{D350679F-7A9C-473F-B05E-D09F4EE05731}" destId="{24E4543A-65CA-44EA-866C-E0D864C92DEC}" srcOrd="0" destOrd="0" presId="urn:microsoft.com/office/officeart/2005/8/layout/vList4"/>
    <dgm:cxn modelId="{0E6F1163-CDA7-49EE-B88E-4BB1373B53FE}" type="presParOf" srcId="{D350679F-7A9C-473F-B05E-D09F4EE05731}" destId="{125D1D13-017F-4860-8B86-CF2633309C45}" srcOrd="1" destOrd="0" presId="urn:microsoft.com/office/officeart/2005/8/layout/vList4"/>
    <dgm:cxn modelId="{C0F262F3-C551-4E72-B4D2-CE7CF510A041}" type="presParOf" srcId="{D350679F-7A9C-473F-B05E-D09F4EE05731}" destId="{04D2662F-F5DB-447C-BF7F-3103BC7E94A0}" srcOrd="2" destOrd="0" presId="urn:microsoft.com/office/officeart/2005/8/layout/vList4"/>
    <dgm:cxn modelId="{3310B24B-ED33-4ACA-9F27-B01AE6D0D248}" type="presParOf" srcId="{6837400C-73D3-4E98-AC5F-1E61EA96932D}" destId="{CFF72BA4-5366-4F2C-B09E-BFEB03023B1D}" srcOrd="5" destOrd="0" presId="urn:microsoft.com/office/officeart/2005/8/layout/vList4"/>
    <dgm:cxn modelId="{8433835D-DAA6-4A3E-8B19-A2CD47C19DF2}" type="presParOf" srcId="{6837400C-73D3-4E98-AC5F-1E61EA96932D}" destId="{C4B95811-2E54-464D-9325-4B967578E2BF}" srcOrd="6" destOrd="0" presId="urn:microsoft.com/office/officeart/2005/8/layout/vList4"/>
    <dgm:cxn modelId="{72147ED2-9BBB-4C36-A813-C1FECEBDE9E1}" type="presParOf" srcId="{C4B95811-2E54-464D-9325-4B967578E2BF}" destId="{9A905221-B35C-4EE6-B2F8-D7FF426BAC69}" srcOrd="0" destOrd="0" presId="urn:microsoft.com/office/officeart/2005/8/layout/vList4"/>
    <dgm:cxn modelId="{D1DA2108-96E2-4DE1-B58D-EFDEBD907573}" type="presParOf" srcId="{C4B95811-2E54-464D-9325-4B967578E2BF}" destId="{32DFB429-9695-48B4-9AE9-C0D518B22F91}" srcOrd="1" destOrd="0" presId="urn:microsoft.com/office/officeart/2005/8/layout/vList4"/>
    <dgm:cxn modelId="{4C946F22-5870-4079-BE74-CCB4AAB42202}" type="presParOf" srcId="{C4B95811-2E54-464D-9325-4B967578E2BF}" destId="{BBA42063-044D-493B-A538-D9742FE9C996}" srcOrd="2" destOrd="0" presId="urn:microsoft.com/office/officeart/2005/8/layout/vList4"/>
    <dgm:cxn modelId="{9E31D891-A933-40BD-A6E8-230367A9143F}" type="presParOf" srcId="{6837400C-73D3-4E98-AC5F-1E61EA96932D}" destId="{092B88F9-CECF-4D81-AA1F-DFA327F783AE}" srcOrd="7" destOrd="0" presId="urn:microsoft.com/office/officeart/2005/8/layout/vList4"/>
    <dgm:cxn modelId="{9D4D37C9-B394-4CA9-885A-90A8CBF0F15D}" type="presParOf" srcId="{6837400C-73D3-4E98-AC5F-1E61EA96932D}" destId="{B1FD9F43-4B3C-4E2A-8256-876B88AD82A6}" srcOrd="8" destOrd="0" presId="urn:microsoft.com/office/officeart/2005/8/layout/vList4"/>
    <dgm:cxn modelId="{910A5E4A-640E-45BE-880C-2F2FC9EA09E4}" type="presParOf" srcId="{B1FD9F43-4B3C-4E2A-8256-876B88AD82A6}" destId="{7B160CC6-072A-4C6F-8F6E-00B98EA3BFAB}" srcOrd="0" destOrd="0" presId="urn:microsoft.com/office/officeart/2005/8/layout/vList4"/>
    <dgm:cxn modelId="{673F9DF1-958C-4591-AF8D-06013EA5124A}" type="presParOf" srcId="{B1FD9F43-4B3C-4E2A-8256-876B88AD82A6}" destId="{367ABBAD-2031-4EBE-B65B-5BA23E5D8CE0}" srcOrd="1" destOrd="0" presId="urn:microsoft.com/office/officeart/2005/8/layout/vList4"/>
    <dgm:cxn modelId="{79878622-AC36-4B00-80BA-A373D7C3BAF7}" type="presParOf" srcId="{B1FD9F43-4B3C-4E2A-8256-876B88AD82A6}" destId="{73D9D902-D58E-46C0-A812-698B88ED75A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F59C1F-26CF-4824-B063-28B97BDA141D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E06647E-B422-4179-BE75-7509DAC1AE54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Financial Innovation</a:t>
          </a:r>
          <a:endParaRPr lang="en-US" sz="18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6C01B2BB-F9F0-4B4E-92CD-235A47650DCD}" type="parTrans" cxnId="{729DB57B-917B-48D6-81D3-874E16BBC656}">
      <dgm:prSet/>
      <dgm:spPr/>
      <dgm:t>
        <a:bodyPr/>
        <a:lstStyle/>
        <a:p>
          <a:endParaRPr lang="en-US" sz="16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4048BD41-FD8A-4E70-B671-9EA47CDF4020}" type="sibTrans" cxnId="{729DB57B-917B-48D6-81D3-874E16BBC656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type</a:t>
          </a:r>
        </a:p>
        <a:p>
          <a:r>
            <a:rPr lang="en-US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transformation</a:t>
          </a:r>
          <a:endParaRPr lang="en-US" sz="16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77DDDFC2-1DC4-4F16-AB2A-C92F12429D6C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tx1"/>
              </a:solidFill>
              <a:latin typeface="Arial Narrow" panose="020B0606020202030204" pitchFamily="34" charset="0"/>
            </a:rPr>
            <a:t>Capex deferment</a:t>
          </a:r>
          <a:endParaRPr lang="en-US" sz="1800" b="1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A2377D5-000E-4768-A04A-6852B07EC87D}" type="parTrans" cxnId="{179C9F29-23AC-49FC-9962-E6B43E65D6A9}">
      <dgm:prSet/>
      <dgm:spPr/>
      <dgm:t>
        <a:bodyPr/>
        <a:lstStyle/>
        <a:p>
          <a:endParaRPr lang="en-US" sz="16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20E2D35-4784-4BB6-9225-E0A0EA4F394D}" type="sibTrans" cxnId="{179C9F29-23AC-49FC-9962-E6B43E65D6A9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20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engineering</a:t>
          </a:r>
          <a:endParaRPr lang="en-US" sz="20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8F72B254-0F52-4154-B261-0D17E2DDC42B}">
      <dgm:prSet phldrT="[Text]" custT="1"/>
      <dgm:spPr/>
      <dgm:t>
        <a:bodyPr/>
        <a:lstStyle/>
        <a:p>
          <a:pPr rtl="0"/>
          <a:endParaRPr lang="en-US" sz="18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AB4B9338-9598-4EDA-AA7C-903D76E7CF78}" type="parTrans" cxnId="{02B700D2-B20E-401D-91BB-9A645FFB9732}">
      <dgm:prSet/>
      <dgm:spPr/>
      <dgm:t>
        <a:bodyPr/>
        <a:lstStyle/>
        <a:p>
          <a:endParaRPr lang="en-US" sz="16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2E879043-637B-46EC-8C4E-DB3F7AD28790}" type="sibTrans" cxnId="{02B700D2-B20E-401D-91BB-9A645FFB9732}">
      <dgm:prSet/>
      <dgm:spPr/>
      <dgm:t>
        <a:bodyPr/>
        <a:lstStyle/>
        <a:p>
          <a:endParaRPr lang="en-US" sz="16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7D13A927-D2FC-4066-9F45-F56C009F98B1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Improving cash flow</a:t>
          </a:r>
          <a:endParaRPr lang="en-US" sz="18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2A724F21-DFFE-47D3-BEC2-63762DDB3F8C}" type="parTrans" cxnId="{682FD559-2C07-41FF-B817-D3DD68592972}">
      <dgm:prSet/>
      <dgm:spPr/>
      <dgm:t>
        <a:bodyPr/>
        <a:lstStyle/>
        <a:p>
          <a:endParaRPr lang="en-US" sz="16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892A7ED-17D6-4C88-B0C3-29B8C1379D5D}" type="sibTrans" cxnId="{682FD559-2C07-41FF-B817-D3DD68592972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IN" sz="18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Capital Structure Improvement </a:t>
          </a:r>
          <a:endParaRPr lang="en-US" sz="18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02D3CCB1-F409-4E6D-8D18-81A6F7652498}" type="pres">
      <dgm:prSet presAssocID="{8FF59C1F-26CF-4824-B063-28B97BDA141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099ADC0-1E37-4100-B206-0A2EB0647024}" type="pres">
      <dgm:prSet presAssocID="{7E06647E-B422-4179-BE75-7509DAC1AE54}" presName="composite" presStyleCnt="0"/>
      <dgm:spPr/>
    </dgm:pt>
    <dgm:pt modelId="{F20911CA-75A0-4F0B-BFE3-2D363C12A392}" type="pres">
      <dgm:prSet presAssocID="{7E06647E-B422-4179-BE75-7509DAC1AE54}" presName="Parent1" presStyleLbl="node1" presStyleIdx="0" presStyleCnt="6" custLinFactNeighborX="-54344" custLinFactNeighborY="8413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97DBB0-6CB3-424B-B9F4-DC650085FE20}" type="pres">
      <dgm:prSet presAssocID="{7E06647E-B422-4179-BE75-7509DAC1AE5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41D86-CA4E-4BC8-BEA9-34134DB8D766}" type="pres">
      <dgm:prSet presAssocID="{7E06647E-B422-4179-BE75-7509DAC1AE54}" presName="BalanceSpacing" presStyleCnt="0"/>
      <dgm:spPr/>
    </dgm:pt>
    <dgm:pt modelId="{7001770F-D75A-447B-9586-46397B999861}" type="pres">
      <dgm:prSet presAssocID="{7E06647E-B422-4179-BE75-7509DAC1AE54}" presName="BalanceSpacing1" presStyleCnt="0"/>
      <dgm:spPr/>
    </dgm:pt>
    <dgm:pt modelId="{0A49CE78-95DA-4972-B892-CB02DA2DE930}" type="pres">
      <dgm:prSet presAssocID="{4048BD41-FD8A-4E70-B671-9EA47CDF4020}" presName="Accent1Text" presStyleLbl="node1" presStyleIdx="1" presStyleCnt="6"/>
      <dgm:spPr/>
      <dgm:t>
        <a:bodyPr/>
        <a:lstStyle/>
        <a:p>
          <a:endParaRPr lang="en-US"/>
        </a:p>
      </dgm:t>
    </dgm:pt>
    <dgm:pt modelId="{CE9EC5D0-62E6-44A0-A8EC-117885946E8A}" type="pres">
      <dgm:prSet presAssocID="{4048BD41-FD8A-4E70-B671-9EA47CDF4020}" presName="spaceBetweenRectangles" presStyleCnt="0"/>
      <dgm:spPr/>
    </dgm:pt>
    <dgm:pt modelId="{F0ECE921-E26A-4F3E-BFA1-0AA1A5FAC362}" type="pres">
      <dgm:prSet presAssocID="{77DDDFC2-1DC4-4F16-AB2A-C92F12429D6C}" presName="composite" presStyleCnt="0"/>
      <dgm:spPr/>
    </dgm:pt>
    <dgm:pt modelId="{B93F95A0-88B0-4F52-A925-3247976A6BDB}" type="pres">
      <dgm:prSet presAssocID="{77DDDFC2-1DC4-4F16-AB2A-C92F12429D6C}" presName="Parent1" presStyleLbl="node1" presStyleIdx="2" presStyleCnt="6" custLinFactNeighborX="61670" custLinFactNeighborY="-798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E37CC-68B4-4595-A3D7-3046FD019BEB}" type="pres">
      <dgm:prSet presAssocID="{77DDDFC2-1DC4-4F16-AB2A-C92F12429D6C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BE090A-B077-45A9-823C-4398470DF198}" type="pres">
      <dgm:prSet presAssocID="{77DDDFC2-1DC4-4F16-AB2A-C92F12429D6C}" presName="BalanceSpacing" presStyleCnt="0"/>
      <dgm:spPr/>
    </dgm:pt>
    <dgm:pt modelId="{1F47FE4F-DD57-4BA9-AAF3-AC75E32A8C8C}" type="pres">
      <dgm:prSet presAssocID="{77DDDFC2-1DC4-4F16-AB2A-C92F12429D6C}" presName="BalanceSpacing1" presStyleCnt="0"/>
      <dgm:spPr/>
    </dgm:pt>
    <dgm:pt modelId="{209B195A-1DB4-42AA-82AF-0D74EA9D19C1}" type="pres">
      <dgm:prSet presAssocID="{620E2D35-4784-4BB6-9225-E0A0EA4F394D}" presName="Accent1Text" presStyleLbl="node1" presStyleIdx="3" presStyleCnt="6"/>
      <dgm:spPr/>
      <dgm:t>
        <a:bodyPr/>
        <a:lstStyle/>
        <a:p>
          <a:endParaRPr lang="en-US"/>
        </a:p>
      </dgm:t>
    </dgm:pt>
    <dgm:pt modelId="{A7083998-1729-4F1E-8D66-D88BE6781016}" type="pres">
      <dgm:prSet presAssocID="{620E2D35-4784-4BB6-9225-E0A0EA4F394D}" presName="spaceBetweenRectangles" presStyleCnt="0"/>
      <dgm:spPr/>
    </dgm:pt>
    <dgm:pt modelId="{426F968C-12BE-438E-8412-1E2287523D02}" type="pres">
      <dgm:prSet presAssocID="{7D13A927-D2FC-4066-9F45-F56C009F98B1}" presName="composite" presStyleCnt="0"/>
      <dgm:spPr/>
    </dgm:pt>
    <dgm:pt modelId="{B9447068-55E2-4313-920E-DDBB4413E896}" type="pres">
      <dgm:prSet presAssocID="{7D13A927-D2FC-4066-9F45-F56C009F98B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72EA6-45B2-4787-98FC-E1CD1B7DE520}" type="pres">
      <dgm:prSet presAssocID="{7D13A927-D2FC-4066-9F45-F56C009F98B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D7BB4A-CD4C-4BD9-9EE4-958B36CA18F7}" type="pres">
      <dgm:prSet presAssocID="{7D13A927-D2FC-4066-9F45-F56C009F98B1}" presName="BalanceSpacing" presStyleCnt="0"/>
      <dgm:spPr/>
    </dgm:pt>
    <dgm:pt modelId="{EA1F2A20-A088-45A0-B905-8A1B0DBF16DB}" type="pres">
      <dgm:prSet presAssocID="{7D13A927-D2FC-4066-9F45-F56C009F98B1}" presName="BalanceSpacing1" presStyleCnt="0"/>
      <dgm:spPr/>
    </dgm:pt>
    <dgm:pt modelId="{18F2606C-8A5D-4945-8DE2-B58E9B86D2D4}" type="pres">
      <dgm:prSet presAssocID="{6892A7ED-17D6-4C88-B0C3-29B8C1379D5D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CB6E6FF5-2623-4A27-82F7-293F322197EA}" type="presOf" srcId="{620E2D35-4784-4BB6-9225-E0A0EA4F394D}" destId="{209B195A-1DB4-42AA-82AF-0D74EA9D19C1}" srcOrd="0" destOrd="0" presId="urn:microsoft.com/office/officeart/2008/layout/AlternatingHexagons"/>
    <dgm:cxn modelId="{4F49B1DD-4F35-40A2-82C8-6D8D07BE9D65}" type="presOf" srcId="{7E06647E-B422-4179-BE75-7509DAC1AE54}" destId="{F20911CA-75A0-4F0B-BFE3-2D363C12A392}" srcOrd="0" destOrd="0" presId="urn:microsoft.com/office/officeart/2008/layout/AlternatingHexagons"/>
    <dgm:cxn modelId="{682FD559-2C07-41FF-B817-D3DD68592972}" srcId="{8FF59C1F-26CF-4824-B063-28B97BDA141D}" destId="{7D13A927-D2FC-4066-9F45-F56C009F98B1}" srcOrd="2" destOrd="0" parTransId="{2A724F21-DFFE-47D3-BEC2-63762DDB3F8C}" sibTransId="{6892A7ED-17D6-4C88-B0C3-29B8C1379D5D}"/>
    <dgm:cxn modelId="{E4446658-6019-479E-9D82-65EF8FE5C5D5}" type="presOf" srcId="{77DDDFC2-1DC4-4F16-AB2A-C92F12429D6C}" destId="{B93F95A0-88B0-4F52-A925-3247976A6BDB}" srcOrd="0" destOrd="0" presId="urn:microsoft.com/office/officeart/2008/layout/AlternatingHexagons"/>
    <dgm:cxn modelId="{9E703527-D5BC-4DF2-AE59-259CF86F9F29}" type="presOf" srcId="{8F72B254-0F52-4154-B261-0D17E2DDC42B}" destId="{FE1E37CC-68B4-4595-A3D7-3046FD019BEB}" srcOrd="0" destOrd="0" presId="urn:microsoft.com/office/officeart/2008/layout/AlternatingHexagons"/>
    <dgm:cxn modelId="{02B700D2-B20E-401D-91BB-9A645FFB9732}" srcId="{77DDDFC2-1DC4-4F16-AB2A-C92F12429D6C}" destId="{8F72B254-0F52-4154-B261-0D17E2DDC42B}" srcOrd="0" destOrd="0" parTransId="{AB4B9338-9598-4EDA-AA7C-903D76E7CF78}" sibTransId="{2E879043-637B-46EC-8C4E-DB3F7AD28790}"/>
    <dgm:cxn modelId="{8186CEF6-4B4C-4E00-9B3D-6C1DC630C521}" type="presOf" srcId="{8FF59C1F-26CF-4824-B063-28B97BDA141D}" destId="{02D3CCB1-F409-4E6D-8D18-81A6F7652498}" srcOrd="0" destOrd="0" presId="urn:microsoft.com/office/officeart/2008/layout/AlternatingHexagons"/>
    <dgm:cxn modelId="{7ACA1A24-6804-4C03-BA4D-BE008B85AB2D}" type="presOf" srcId="{6892A7ED-17D6-4C88-B0C3-29B8C1379D5D}" destId="{18F2606C-8A5D-4945-8DE2-B58E9B86D2D4}" srcOrd="0" destOrd="0" presId="urn:microsoft.com/office/officeart/2008/layout/AlternatingHexagons"/>
    <dgm:cxn modelId="{05906BE3-C211-4E79-9FA4-9A84A67AAFBD}" type="presOf" srcId="{4048BD41-FD8A-4E70-B671-9EA47CDF4020}" destId="{0A49CE78-95DA-4972-B892-CB02DA2DE930}" srcOrd="0" destOrd="0" presId="urn:microsoft.com/office/officeart/2008/layout/AlternatingHexagons"/>
    <dgm:cxn modelId="{179C9F29-23AC-49FC-9962-E6B43E65D6A9}" srcId="{8FF59C1F-26CF-4824-B063-28B97BDA141D}" destId="{77DDDFC2-1DC4-4F16-AB2A-C92F12429D6C}" srcOrd="1" destOrd="0" parTransId="{3A2377D5-000E-4768-A04A-6852B07EC87D}" sibTransId="{620E2D35-4784-4BB6-9225-E0A0EA4F394D}"/>
    <dgm:cxn modelId="{729DB57B-917B-48D6-81D3-874E16BBC656}" srcId="{8FF59C1F-26CF-4824-B063-28B97BDA141D}" destId="{7E06647E-B422-4179-BE75-7509DAC1AE54}" srcOrd="0" destOrd="0" parTransId="{6C01B2BB-F9F0-4B4E-92CD-235A47650DCD}" sibTransId="{4048BD41-FD8A-4E70-B671-9EA47CDF4020}"/>
    <dgm:cxn modelId="{8327F403-E2D7-45D9-8705-8865155AA4D4}" type="presOf" srcId="{7D13A927-D2FC-4066-9F45-F56C009F98B1}" destId="{B9447068-55E2-4313-920E-DDBB4413E896}" srcOrd="0" destOrd="0" presId="urn:microsoft.com/office/officeart/2008/layout/AlternatingHexagons"/>
    <dgm:cxn modelId="{6E5E078F-05CC-43FF-A104-8FF56BB6EAE8}" type="presParOf" srcId="{02D3CCB1-F409-4E6D-8D18-81A6F7652498}" destId="{3099ADC0-1E37-4100-B206-0A2EB0647024}" srcOrd="0" destOrd="0" presId="urn:microsoft.com/office/officeart/2008/layout/AlternatingHexagons"/>
    <dgm:cxn modelId="{2BF90EBB-1D7B-4194-B136-5404F7441FB7}" type="presParOf" srcId="{3099ADC0-1E37-4100-B206-0A2EB0647024}" destId="{F20911CA-75A0-4F0B-BFE3-2D363C12A392}" srcOrd="0" destOrd="0" presId="urn:microsoft.com/office/officeart/2008/layout/AlternatingHexagons"/>
    <dgm:cxn modelId="{1FDCA376-C67B-467F-8BA0-C1054F27FD7A}" type="presParOf" srcId="{3099ADC0-1E37-4100-B206-0A2EB0647024}" destId="{AE97DBB0-6CB3-424B-B9F4-DC650085FE20}" srcOrd="1" destOrd="0" presId="urn:microsoft.com/office/officeart/2008/layout/AlternatingHexagons"/>
    <dgm:cxn modelId="{483E9994-6A19-4DB0-91D0-4510CDF63189}" type="presParOf" srcId="{3099ADC0-1E37-4100-B206-0A2EB0647024}" destId="{45341D86-CA4E-4BC8-BEA9-34134DB8D766}" srcOrd="2" destOrd="0" presId="urn:microsoft.com/office/officeart/2008/layout/AlternatingHexagons"/>
    <dgm:cxn modelId="{4326657E-3824-47F4-ACD1-556F78ECEE1A}" type="presParOf" srcId="{3099ADC0-1E37-4100-B206-0A2EB0647024}" destId="{7001770F-D75A-447B-9586-46397B999861}" srcOrd="3" destOrd="0" presId="urn:microsoft.com/office/officeart/2008/layout/AlternatingHexagons"/>
    <dgm:cxn modelId="{79D879F0-E1AA-43FC-B772-7978D6FD794A}" type="presParOf" srcId="{3099ADC0-1E37-4100-B206-0A2EB0647024}" destId="{0A49CE78-95DA-4972-B892-CB02DA2DE930}" srcOrd="4" destOrd="0" presId="urn:microsoft.com/office/officeart/2008/layout/AlternatingHexagons"/>
    <dgm:cxn modelId="{D6F7CBEB-5F91-4375-BDB0-951C43B02F5F}" type="presParOf" srcId="{02D3CCB1-F409-4E6D-8D18-81A6F7652498}" destId="{CE9EC5D0-62E6-44A0-A8EC-117885946E8A}" srcOrd="1" destOrd="0" presId="urn:microsoft.com/office/officeart/2008/layout/AlternatingHexagons"/>
    <dgm:cxn modelId="{FBABDD4D-2A38-40DB-821D-A4B67E02EF32}" type="presParOf" srcId="{02D3CCB1-F409-4E6D-8D18-81A6F7652498}" destId="{F0ECE921-E26A-4F3E-BFA1-0AA1A5FAC362}" srcOrd="2" destOrd="0" presId="urn:microsoft.com/office/officeart/2008/layout/AlternatingHexagons"/>
    <dgm:cxn modelId="{33A6EBBB-AE1A-44AF-ADE2-9DE1EA32CAE1}" type="presParOf" srcId="{F0ECE921-E26A-4F3E-BFA1-0AA1A5FAC362}" destId="{B93F95A0-88B0-4F52-A925-3247976A6BDB}" srcOrd="0" destOrd="0" presId="urn:microsoft.com/office/officeart/2008/layout/AlternatingHexagons"/>
    <dgm:cxn modelId="{9A14A9F2-E089-4E05-B4C8-63597AFA2E05}" type="presParOf" srcId="{F0ECE921-E26A-4F3E-BFA1-0AA1A5FAC362}" destId="{FE1E37CC-68B4-4595-A3D7-3046FD019BEB}" srcOrd="1" destOrd="0" presId="urn:microsoft.com/office/officeart/2008/layout/AlternatingHexagons"/>
    <dgm:cxn modelId="{BF48F6BB-2602-4EA0-AF69-65FF456DB7BE}" type="presParOf" srcId="{F0ECE921-E26A-4F3E-BFA1-0AA1A5FAC362}" destId="{EBBE090A-B077-45A9-823C-4398470DF198}" srcOrd="2" destOrd="0" presId="urn:microsoft.com/office/officeart/2008/layout/AlternatingHexagons"/>
    <dgm:cxn modelId="{E4FB4A8E-91AE-4E7C-8957-BB2A70CC79A3}" type="presParOf" srcId="{F0ECE921-E26A-4F3E-BFA1-0AA1A5FAC362}" destId="{1F47FE4F-DD57-4BA9-AAF3-AC75E32A8C8C}" srcOrd="3" destOrd="0" presId="urn:microsoft.com/office/officeart/2008/layout/AlternatingHexagons"/>
    <dgm:cxn modelId="{D27C1A9D-261D-4359-B22F-4EB74D6FB120}" type="presParOf" srcId="{F0ECE921-E26A-4F3E-BFA1-0AA1A5FAC362}" destId="{209B195A-1DB4-42AA-82AF-0D74EA9D19C1}" srcOrd="4" destOrd="0" presId="urn:microsoft.com/office/officeart/2008/layout/AlternatingHexagons"/>
    <dgm:cxn modelId="{7110C016-57C5-4EE3-B064-359287A66578}" type="presParOf" srcId="{02D3CCB1-F409-4E6D-8D18-81A6F7652498}" destId="{A7083998-1729-4F1E-8D66-D88BE6781016}" srcOrd="3" destOrd="0" presId="urn:microsoft.com/office/officeart/2008/layout/AlternatingHexagons"/>
    <dgm:cxn modelId="{A1B41188-4D44-44C4-8667-6CD748A5AAB5}" type="presParOf" srcId="{02D3CCB1-F409-4E6D-8D18-81A6F7652498}" destId="{426F968C-12BE-438E-8412-1E2287523D02}" srcOrd="4" destOrd="0" presId="urn:microsoft.com/office/officeart/2008/layout/AlternatingHexagons"/>
    <dgm:cxn modelId="{25E23183-F317-4938-B65E-0AD438F9F348}" type="presParOf" srcId="{426F968C-12BE-438E-8412-1E2287523D02}" destId="{B9447068-55E2-4313-920E-DDBB4413E896}" srcOrd="0" destOrd="0" presId="urn:microsoft.com/office/officeart/2008/layout/AlternatingHexagons"/>
    <dgm:cxn modelId="{17A3610C-DA1A-422A-BE46-AE1C81997A0A}" type="presParOf" srcId="{426F968C-12BE-438E-8412-1E2287523D02}" destId="{EA172EA6-45B2-4787-98FC-E1CD1B7DE520}" srcOrd="1" destOrd="0" presId="urn:microsoft.com/office/officeart/2008/layout/AlternatingHexagons"/>
    <dgm:cxn modelId="{3774AEFC-FD22-4382-B421-994E6EE4972C}" type="presParOf" srcId="{426F968C-12BE-438E-8412-1E2287523D02}" destId="{8ED7BB4A-CD4C-4BD9-9EE4-958B36CA18F7}" srcOrd="2" destOrd="0" presId="urn:microsoft.com/office/officeart/2008/layout/AlternatingHexagons"/>
    <dgm:cxn modelId="{1EE9D491-DC99-46CF-A103-B5E477B909EE}" type="presParOf" srcId="{426F968C-12BE-438E-8412-1E2287523D02}" destId="{EA1F2A20-A088-45A0-B905-8A1B0DBF16DB}" srcOrd="3" destOrd="0" presId="urn:microsoft.com/office/officeart/2008/layout/AlternatingHexagons"/>
    <dgm:cxn modelId="{964A510E-0DC0-4812-8CB1-301D29AF3F0A}" type="presParOf" srcId="{426F968C-12BE-438E-8412-1E2287523D02}" destId="{18F2606C-8A5D-4945-8DE2-B58E9B86D2D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F59C1F-26CF-4824-B063-28B97BDA141D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E06647E-B422-4179-BE75-7509DAC1AE54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Financial Innovation</a:t>
          </a:r>
          <a:endParaRPr lang="en-US" sz="14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6C01B2BB-F9F0-4B4E-92CD-235A47650DCD}" type="parTrans" cxnId="{729DB57B-917B-48D6-81D3-874E16BBC656}">
      <dgm:prSet/>
      <dgm:spPr/>
      <dgm:t>
        <a:bodyPr/>
        <a:lstStyle/>
        <a:p>
          <a:endParaRPr lang="en-US" sz="12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4048BD41-FD8A-4E70-B671-9EA47CDF4020}" type="sibTrans" cxnId="{729DB57B-917B-48D6-81D3-874E16BBC656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12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type</a:t>
          </a:r>
        </a:p>
        <a:p>
          <a:r>
            <a:rPr lang="en-US" sz="12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transformation</a:t>
          </a:r>
          <a:endParaRPr lang="en-US" sz="12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77DDDFC2-1DC4-4F16-AB2A-C92F12429D6C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  <a:latin typeface="Arial Narrow" panose="020B0606020202030204" pitchFamily="34" charset="0"/>
            </a:rPr>
            <a:t>Rationalizing Non cyclic expenses</a:t>
          </a:r>
          <a:endParaRPr lang="en-US" sz="1400" b="1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A2377D5-000E-4768-A04A-6852B07EC87D}" type="parTrans" cxnId="{179C9F29-23AC-49FC-9962-E6B43E65D6A9}">
      <dgm:prSet/>
      <dgm:spPr/>
      <dgm:t>
        <a:bodyPr/>
        <a:lstStyle/>
        <a:p>
          <a:endParaRPr lang="en-US" sz="12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20E2D35-4784-4BB6-9225-E0A0EA4F394D}" type="sibTrans" cxnId="{179C9F29-23AC-49FC-9962-E6B43E65D6A9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engineering</a:t>
          </a:r>
          <a:endParaRPr lang="en-US" sz="16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8F72B254-0F52-4154-B261-0D17E2DDC42B}">
      <dgm:prSet phldrT="[Text]" custT="1"/>
      <dgm:spPr/>
      <dgm:t>
        <a:bodyPr/>
        <a:lstStyle/>
        <a:p>
          <a:pPr rtl="0"/>
          <a:endParaRPr lang="en-US" sz="14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AB4B9338-9598-4EDA-AA7C-903D76E7CF78}" type="parTrans" cxnId="{02B700D2-B20E-401D-91BB-9A645FFB9732}">
      <dgm:prSet/>
      <dgm:spPr/>
      <dgm:t>
        <a:bodyPr/>
        <a:lstStyle/>
        <a:p>
          <a:endParaRPr lang="en-US" sz="12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2E879043-637B-46EC-8C4E-DB3F7AD28790}" type="sibTrans" cxnId="{02B700D2-B20E-401D-91BB-9A645FFB9732}">
      <dgm:prSet/>
      <dgm:spPr/>
      <dgm:t>
        <a:bodyPr/>
        <a:lstStyle/>
        <a:p>
          <a:endParaRPr lang="en-US" sz="12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7D13A927-D2FC-4066-9F45-F56C009F98B1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Improving cash flow</a:t>
          </a:r>
          <a:endParaRPr lang="en-US" sz="14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2A724F21-DFFE-47D3-BEC2-63762DDB3F8C}" type="parTrans" cxnId="{682FD559-2C07-41FF-B817-D3DD68592972}">
      <dgm:prSet/>
      <dgm:spPr/>
      <dgm:t>
        <a:bodyPr/>
        <a:lstStyle/>
        <a:p>
          <a:endParaRPr lang="en-US" sz="12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892A7ED-17D6-4C88-B0C3-29B8C1379D5D}" type="sibTrans" cxnId="{682FD559-2C07-41FF-B817-D3DD68592972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IN" sz="14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Capital Structure Improvement </a:t>
          </a:r>
          <a:endParaRPr lang="en-US" sz="14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02D3CCB1-F409-4E6D-8D18-81A6F7652498}" type="pres">
      <dgm:prSet presAssocID="{8FF59C1F-26CF-4824-B063-28B97BDA141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099ADC0-1E37-4100-B206-0A2EB0647024}" type="pres">
      <dgm:prSet presAssocID="{7E06647E-B422-4179-BE75-7509DAC1AE54}" presName="composite" presStyleCnt="0"/>
      <dgm:spPr/>
    </dgm:pt>
    <dgm:pt modelId="{F20911CA-75A0-4F0B-BFE3-2D363C12A392}" type="pres">
      <dgm:prSet presAssocID="{7E06647E-B422-4179-BE75-7509DAC1AE5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97DBB0-6CB3-424B-B9F4-DC650085FE20}" type="pres">
      <dgm:prSet presAssocID="{7E06647E-B422-4179-BE75-7509DAC1AE5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41D86-CA4E-4BC8-BEA9-34134DB8D766}" type="pres">
      <dgm:prSet presAssocID="{7E06647E-B422-4179-BE75-7509DAC1AE54}" presName="BalanceSpacing" presStyleCnt="0"/>
      <dgm:spPr/>
    </dgm:pt>
    <dgm:pt modelId="{7001770F-D75A-447B-9586-46397B999861}" type="pres">
      <dgm:prSet presAssocID="{7E06647E-B422-4179-BE75-7509DAC1AE54}" presName="BalanceSpacing1" presStyleCnt="0"/>
      <dgm:spPr/>
    </dgm:pt>
    <dgm:pt modelId="{0A49CE78-95DA-4972-B892-CB02DA2DE930}" type="pres">
      <dgm:prSet presAssocID="{4048BD41-FD8A-4E70-B671-9EA47CDF4020}" presName="Accent1Text" presStyleLbl="node1" presStyleIdx="1" presStyleCnt="6"/>
      <dgm:spPr/>
      <dgm:t>
        <a:bodyPr/>
        <a:lstStyle/>
        <a:p>
          <a:endParaRPr lang="en-US"/>
        </a:p>
      </dgm:t>
    </dgm:pt>
    <dgm:pt modelId="{CE9EC5D0-62E6-44A0-A8EC-117885946E8A}" type="pres">
      <dgm:prSet presAssocID="{4048BD41-FD8A-4E70-B671-9EA47CDF4020}" presName="spaceBetweenRectangles" presStyleCnt="0"/>
      <dgm:spPr/>
    </dgm:pt>
    <dgm:pt modelId="{F0ECE921-E26A-4F3E-BFA1-0AA1A5FAC362}" type="pres">
      <dgm:prSet presAssocID="{77DDDFC2-1DC4-4F16-AB2A-C92F12429D6C}" presName="composite" presStyleCnt="0"/>
      <dgm:spPr/>
    </dgm:pt>
    <dgm:pt modelId="{B93F95A0-88B0-4F52-A925-3247976A6BDB}" type="pres">
      <dgm:prSet presAssocID="{77DDDFC2-1DC4-4F16-AB2A-C92F12429D6C}" presName="Parent1" presStyleLbl="node1" presStyleIdx="2" presStyleCnt="6" custScaleX="1077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E37CC-68B4-4595-A3D7-3046FD019BEB}" type="pres">
      <dgm:prSet presAssocID="{77DDDFC2-1DC4-4F16-AB2A-C92F12429D6C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BE090A-B077-45A9-823C-4398470DF198}" type="pres">
      <dgm:prSet presAssocID="{77DDDFC2-1DC4-4F16-AB2A-C92F12429D6C}" presName="BalanceSpacing" presStyleCnt="0"/>
      <dgm:spPr/>
    </dgm:pt>
    <dgm:pt modelId="{1F47FE4F-DD57-4BA9-AAF3-AC75E32A8C8C}" type="pres">
      <dgm:prSet presAssocID="{77DDDFC2-1DC4-4F16-AB2A-C92F12429D6C}" presName="BalanceSpacing1" presStyleCnt="0"/>
      <dgm:spPr/>
    </dgm:pt>
    <dgm:pt modelId="{209B195A-1DB4-42AA-82AF-0D74EA9D19C1}" type="pres">
      <dgm:prSet presAssocID="{620E2D35-4784-4BB6-9225-E0A0EA4F394D}" presName="Accent1Text" presStyleLbl="node1" presStyleIdx="3" presStyleCnt="6"/>
      <dgm:spPr/>
      <dgm:t>
        <a:bodyPr/>
        <a:lstStyle/>
        <a:p>
          <a:endParaRPr lang="en-US"/>
        </a:p>
      </dgm:t>
    </dgm:pt>
    <dgm:pt modelId="{A7083998-1729-4F1E-8D66-D88BE6781016}" type="pres">
      <dgm:prSet presAssocID="{620E2D35-4784-4BB6-9225-E0A0EA4F394D}" presName="spaceBetweenRectangles" presStyleCnt="0"/>
      <dgm:spPr/>
    </dgm:pt>
    <dgm:pt modelId="{426F968C-12BE-438E-8412-1E2287523D02}" type="pres">
      <dgm:prSet presAssocID="{7D13A927-D2FC-4066-9F45-F56C009F98B1}" presName="composite" presStyleCnt="0"/>
      <dgm:spPr/>
    </dgm:pt>
    <dgm:pt modelId="{B9447068-55E2-4313-920E-DDBB4413E896}" type="pres">
      <dgm:prSet presAssocID="{7D13A927-D2FC-4066-9F45-F56C009F98B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72EA6-45B2-4787-98FC-E1CD1B7DE520}" type="pres">
      <dgm:prSet presAssocID="{7D13A927-D2FC-4066-9F45-F56C009F98B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D7BB4A-CD4C-4BD9-9EE4-958B36CA18F7}" type="pres">
      <dgm:prSet presAssocID="{7D13A927-D2FC-4066-9F45-F56C009F98B1}" presName="BalanceSpacing" presStyleCnt="0"/>
      <dgm:spPr/>
    </dgm:pt>
    <dgm:pt modelId="{EA1F2A20-A088-45A0-B905-8A1B0DBF16DB}" type="pres">
      <dgm:prSet presAssocID="{7D13A927-D2FC-4066-9F45-F56C009F98B1}" presName="BalanceSpacing1" presStyleCnt="0"/>
      <dgm:spPr/>
    </dgm:pt>
    <dgm:pt modelId="{18F2606C-8A5D-4945-8DE2-B58E9B86D2D4}" type="pres">
      <dgm:prSet presAssocID="{6892A7ED-17D6-4C88-B0C3-29B8C1379D5D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553F96D7-9A59-4ABB-9DE9-2CEC356F688F}" type="presOf" srcId="{8F72B254-0F52-4154-B261-0D17E2DDC42B}" destId="{FE1E37CC-68B4-4595-A3D7-3046FD019BEB}" srcOrd="0" destOrd="0" presId="urn:microsoft.com/office/officeart/2008/layout/AlternatingHexagons"/>
    <dgm:cxn modelId="{3FE1B96C-2E4F-42D9-9504-89A9EE9332DC}" type="presOf" srcId="{77DDDFC2-1DC4-4F16-AB2A-C92F12429D6C}" destId="{B93F95A0-88B0-4F52-A925-3247976A6BDB}" srcOrd="0" destOrd="0" presId="urn:microsoft.com/office/officeart/2008/layout/AlternatingHexagons"/>
    <dgm:cxn modelId="{04E56B44-4B77-4DFC-8F73-A6C2344C2BFF}" type="presOf" srcId="{7D13A927-D2FC-4066-9F45-F56C009F98B1}" destId="{B9447068-55E2-4313-920E-DDBB4413E896}" srcOrd="0" destOrd="0" presId="urn:microsoft.com/office/officeart/2008/layout/AlternatingHexagons"/>
    <dgm:cxn modelId="{682FD559-2C07-41FF-B817-D3DD68592972}" srcId="{8FF59C1F-26CF-4824-B063-28B97BDA141D}" destId="{7D13A927-D2FC-4066-9F45-F56C009F98B1}" srcOrd="2" destOrd="0" parTransId="{2A724F21-DFFE-47D3-BEC2-63762DDB3F8C}" sibTransId="{6892A7ED-17D6-4C88-B0C3-29B8C1379D5D}"/>
    <dgm:cxn modelId="{3E9B800E-0619-4C55-934D-95054E94E990}" type="presOf" srcId="{6892A7ED-17D6-4C88-B0C3-29B8C1379D5D}" destId="{18F2606C-8A5D-4945-8DE2-B58E9B86D2D4}" srcOrd="0" destOrd="0" presId="urn:microsoft.com/office/officeart/2008/layout/AlternatingHexagons"/>
    <dgm:cxn modelId="{0019F53A-91B3-4475-A999-59B8EA2547DA}" type="presOf" srcId="{8FF59C1F-26CF-4824-B063-28B97BDA141D}" destId="{02D3CCB1-F409-4E6D-8D18-81A6F7652498}" srcOrd="0" destOrd="0" presId="urn:microsoft.com/office/officeart/2008/layout/AlternatingHexagons"/>
    <dgm:cxn modelId="{58841E7A-A0D6-4E88-902E-86AFA1BBAD01}" type="presOf" srcId="{620E2D35-4784-4BB6-9225-E0A0EA4F394D}" destId="{209B195A-1DB4-42AA-82AF-0D74EA9D19C1}" srcOrd="0" destOrd="0" presId="urn:microsoft.com/office/officeart/2008/layout/AlternatingHexagons"/>
    <dgm:cxn modelId="{F17CC0CB-C84F-45EA-8F9D-ECBFAB21F307}" type="presOf" srcId="{4048BD41-FD8A-4E70-B671-9EA47CDF4020}" destId="{0A49CE78-95DA-4972-B892-CB02DA2DE930}" srcOrd="0" destOrd="0" presId="urn:microsoft.com/office/officeart/2008/layout/AlternatingHexagons"/>
    <dgm:cxn modelId="{02B700D2-B20E-401D-91BB-9A645FFB9732}" srcId="{77DDDFC2-1DC4-4F16-AB2A-C92F12429D6C}" destId="{8F72B254-0F52-4154-B261-0D17E2DDC42B}" srcOrd="0" destOrd="0" parTransId="{AB4B9338-9598-4EDA-AA7C-903D76E7CF78}" sibTransId="{2E879043-637B-46EC-8C4E-DB3F7AD28790}"/>
    <dgm:cxn modelId="{61602A9F-7607-4100-B9C2-B807101C8F59}" type="presOf" srcId="{7E06647E-B422-4179-BE75-7509DAC1AE54}" destId="{F20911CA-75A0-4F0B-BFE3-2D363C12A392}" srcOrd="0" destOrd="0" presId="urn:microsoft.com/office/officeart/2008/layout/AlternatingHexagons"/>
    <dgm:cxn modelId="{179C9F29-23AC-49FC-9962-E6B43E65D6A9}" srcId="{8FF59C1F-26CF-4824-B063-28B97BDA141D}" destId="{77DDDFC2-1DC4-4F16-AB2A-C92F12429D6C}" srcOrd="1" destOrd="0" parTransId="{3A2377D5-000E-4768-A04A-6852B07EC87D}" sibTransId="{620E2D35-4784-4BB6-9225-E0A0EA4F394D}"/>
    <dgm:cxn modelId="{729DB57B-917B-48D6-81D3-874E16BBC656}" srcId="{8FF59C1F-26CF-4824-B063-28B97BDA141D}" destId="{7E06647E-B422-4179-BE75-7509DAC1AE54}" srcOrd="0" destOrd="0" parTransId="{6C01B2BB-F9F0-4B4E-92CD-235A47650DCD}" sibTransId="{4048BD41-FD8A-4E70-B671-9EA47CDF4020}"/>
    <dgm:cxn modelId="{D143BCDF-C004-4EB8-99C0-E901EBD901CB}" type="presParOf" srcId="{02D3CCB1-F409-4E6D-8D18-81A6F7652498}" destId="{3099ADC0-1E37-4100-B206-0A2EB0647024}" srcOrd="0" destOrd="0" presId="urn:microsoft.com/office/officeart/2008/layout/AlternatingHexagons"/>
    <dgm:cxn modelId="{F1BC8B66-2767-4624-992D-9EF3A22EA99A}" type="presParOf" srcId="{3099ADC0-1E37-4100-B206-0A2EB0647024}" destId="{F20911CA-75A0-4F0B-BFE3-2D363C12A392}" srcOrd="0" destOrd="0" presId="urn:microsoft.com/office/officeart/2008/layout/AlternatingHexagons"/>
    <dgm:cxn modelId="{A7810C1B-D4C7-4DB4-9C3C-9B59BDEE2DC3}" type="presParOf" srcId="{3099ADC0-1E37-4100-B206-0A2EB0647024}" destId="{AE97DBB0-6CB3-424B-B9F4-DC650085FE20}" srcOrd="1" destOrd="0" presId="urn:microsoft.com/office/officeart/2008/layout/AlternatingHexagons"/>
    <dgm:cxn modelId="{2E64C08C-875F-4EAB-BBB1-AB546ED89455}" type="presParOf" srcId="{3099ADC0-1E37-4100-B206-0A2EB0647024}" destId="{45341D86-CA4E-4BC8-BEA9-34134DB8D766}" srcOrd="2" destOrd="0" presId="urn:microsoft.com/office/officeart/2008/layout/AlternatingHexagons"/>
    <dgm:cxn modelId="{608D6BEE-66DB-4951-9910-5D8CA6753B30}" type="presParOf" srcId="{3099ADC0-1E37-4100-B206-0A2EB0647024}" destId="{7001770F-D75A-447B-9586-46397B999861}" srcOrd="3" destOrd="0" presId="urn:microsoft.com/office/officeart/2008/layout/AlternatingHexagons"/>
    <dgm:cxn modelId="{53AF926A-4FB2-4FC1-9E3F-E867211FA194}" type="presParOf" srcId="{3099ADC0-1E37-4100-B206-0A2EB0647024}" destId="{0A49CE78-95DA-4972-B892-CB02DA2DE930}" srcOrd="4" destOrd="0" presId="urn:microsoft.com/office/officeart/2008/layout/AlternatingHexagons"/>
    <dgm:cxn modelId="{2773D216-BC4F-481F-9014-4D77B3214F2B}" type="presParOf" srcId="{02D3CCB1-F409-4E6D-8D18-81A6F7652498}" destId="{CE9EC5D0-62E6-44A0-A8EC-117885946E8A}" srcOrd="1" destOrd="0" presId="urn:microsoft.com/office/officeart/2008/layout/AlternatingHexagons"/>
    <dgm:cxn modelId="{35635FBA-DD74-4CDA-B334-FD3C02B7B278}" type="presParOf" srcId="{02D3CCB1-F409-4E6D-8D18-81A6F7652498}" destId="{F0ECE921-E26A-4F3E-BFA1-0AA1A5FAC362}" srcOrd="2" destOrd="0" presId="urn:microsoft.com/office/officeart/2008/layout/AlternatingHexagons"/>
    <dgm:cxn modelId="{A0981B17-425F-49BD-B0C3-65F786F88E3E}" type="presParOf" srcId="{F0ECE921-E26A-4F3E-BFA1-0AA1A5FAC362}" destId="{B93F95A0-88B0-4F52-A925-3247976A6BDB}" srcOrd="0" destOrd="0" presId="urn:microsoft.com/office/officeart/2008/layout/AlternatingHexagons"/>
    <dgm:cxn modelId="{9CE6912C-1B44-4FC2-A634-3F711306AF96}" type="presParOf" srcId="{F0ECE921-E26A-4F3E-BFA1-0AA1A5FAC362}" destId="{FE1E37CC-68B4-4595-A3D7-3046FD019BEB}" srcOrd="1" destOrd="0" presId="urn:microsoft.com/office/officeart/2008/layout/AlternatingHexagons"/>
    <dgm:cxn modelId="{CEC3208D-298B-4DAA-A311-9C2E867F0D87}" type="presParOf" srcId="{F0ECE921-E26A-4F3E-BFA1-0AA1A5FAC362}" destId="{EBBE090A-B077-45A9-823C-4398470DF198}" srcOrd="2" destOrd="0" presId="urn:microsoft.com/office/officeart/2008/layout/AlternatingHexagons"/>
    <dgm:cxn modelId="{9E77C21D-CE9C-4887-819B-B57DDF2E7B94}" type="presParOf" srcId="{F0ECE921-E26A-4F3E-BFA1-0AA1A5FAC362}" destId="{1F47FE4F-DD57-4BA9-AAF3-AC75E32A8C8C}" srcOrd="3" destOrd="0" presId="urn:microsoft.com/office/officeart/2008/layout/AlternatingHexagons"/>
    <dgm:cxn modelId="{69200D95-E5BD-421D-B4C8-281396A2954A}" type="presParOf" srcId="{F0ECE921-E26A-4F3E-BFA1-0AA1A5FAC362}" destId="{209B195A-1DB4-42AA-82AF-0D74EA9D19C1}" srcOrd="4" destOrd="0" presId="urn:microsoft.com/office/officeart/2008/layout/AlternatingHexagons"/>
    <dgm:cxn modelId="{3259A986-036B-4F5E-97C4-A651F60E56AD}" type="presParOf" srcId="{02D3CCB1-F409-4E6D-8D18-81A6F7652498}" destId="{A7083998-1729-4F1E-8D66-D88BE6781016}" srcOrd="3" destOrd="0" presId="urn:microsoft.com/office/officeart/2008/layout/AlternatingHexagons"/>
    <dgm:cxn modelId="{1F8F1EBA-146D-4622-A358-CA934CDDE866}" type="presParOf" srcId="{02D3CCB1-F409-4E6D-8D18-81A6F7652498}" destId="{426F968C-12BE-438E-8412-1E2287523D02}" srcOrd="4" destOrd="0" presId="urn:microsoft.com/office/officeart/2008/layout/AlternatingHexagons"/>
    <dgm:cxn modelId="{B904E832-8B3A-4205-BBCD-EAB2D446D72A}" type="presParOf" srcId="{426F968C-12BE-438E-8412-1E2287523D02}" destId="{B9447068-55E2-4313-920E-DDBB4413E896}" srcOrd="0" destOrd="0" presId="urn:microsoft.com/office/officeart/2008/layout/AlternatingHexagons"/>
    <dgm:cxn modelId="{BEA9EB6D-ED92-41E2-9CBD-6D6283EB94C1}" type="presParOf" srcId="{426F968C-12BE-438E-8412-1E2287523D02}" destId="{EA172EA6-45B2-4787-98FC-E1CD1B7DE520}" srcOrd="1" destOrd="0" presId="urn:microsoft.com/office/officeart/2008/layout/AlternatingHexagons"/>
    <dgm:cxn modelId="{9FFCF284-706D-4831-8BB9-A91CF75A37A8}" type="presParOf" srcId="{426F968C-12BE-438E-8412-1E2287523D02}" destId="{8ED7BB4A-CD4C-4BD9-9EE4-958B36CA18F7}" srcOrd="2" destOrd="0" presId="urn:microsoft.com/office/officeart/2008/layout/AlternatingHexagons"/>
    <dgm:cxn modelId="{EDBB3469-7F5D-401B-9C7B-612FB4F943BE}" type="presParOf" srcId="{426F968C-12BE-438E-8412-1E2287523D02}" destId="{EA1F2A20-A088-45A0-B905-8A1B0DBF16DB}" srcOrd="3" destOrd="0" presId="urn:microsoft.com/office/officeart/2008/layout/AlternatingHexagons"/>
    <dgm:cxn modelId="{92245688-FDE6-409E-9D70-3825FC5CA8DD}" type="presParOf" srcId="{426F968C-12BE-438E-8412-1E2287523D02}" destId="{18F2606C-8A5D-4945-8DE2-B58E9B86D2D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9790FF5-BF2C-41A1-92E9-C08595E7F0DE}" type="doc">
      <dgm:prSet loTypeId="urn:microsoft.com/office/officeart/2005/8/layout/vList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DB5170E-B4E9-462E-899E-2D534C895C9E}">
      <dgm:prSet phldrT="[Text]"/>
      <dgm:spPr/>
      <dgm:t>
        <a:bodyPr/>
        <a:lstStyle/>
        <a:p>
          <a:r>
            <a:rPr lang="en-US" dirty="0" smtClean="0"/>
            <a:t>Process Optimization</a:t>
          </a:r>
          <a:endParaRPr lang="en-US" dirty="0"/>
        </a:p>
      </dgm:t>
    </dgm:pt>
    <dgm:pt modelId="{A63F0807-EAB6-4F13-BA91-72EF30C0F34E}" type="parTrans" cxnId="{46E53FE7-3AA8-4FF5-86E3-555FE79D46A2}">
      <dgm:prSet/>
      <dgm:spPr/>
      <dgm:t>
        <a:bodyPr/>
        <a:lstStyle/>
        <a:p>
          <a:endParaRPr lang="en-US"/>
        </a:p>
      </dgm:t>
    </dgm:pt>
    <dgm:pt modelId="{5C2E2C37-283B-4DDA-B5D7-22C2AAD7C72C}" type="sibTrans" cxnId="{46E53FE7-3AA8-4FF5-86E3-555FE79D46A2}">
      <dgm:prSet/>
      <dgm:spPr/>
      <dgm:t>
        <a:bodyPr/>
        <a:lstStyle/>
        <a:p>
          <a:endParaRPr lang="en-US"/>
        </a:p>
      </dgm:t>
    </dgm:pt>
    <dgm:pt modelId="{E11F0929-0B79-481B-8F84-9A36526475F4}">
      <dgm:prSet phldrT="[Text]"/>
      <dgm:spPr/>
      <dgm:t>
        <a:bodyPr/>
        <a:lstStyle/>
        <a:p>
          <a:r>
            <a:rPr lang="en-US" dirty="0" smtClean="0"/>
            <a:t>Line reengineering</a:t>
          </a:r>
          <a:endParaRPr lang="en-US" dirty="0"/>
        </a:p>
      </dgm:t>
    </dgm:pt>
    <dgm:pt modelId="{619A574B-09C8-4908-978E-502E93018B61}" type="parTrans" cxnId="{96F713DB-2601-403E-8378-1025E5A0857C}">
      <dgm:prSet/>
      <dgm:spPr/>
      <dgm:t>
        <a:bodyPr/>
        <a:lstStyle/>
        <a:p>
          <a:endParaRPr lang="en-US"/>
        </a:p>
      </dgm:t>
    </dgm:pt>
    <dgm:pt modelId="{AD236C56-DC52-4ABD-9A24-AD4C67C5953C}" type="sibTrans" cxnId="{96F713DB-2601-403E-8378-1025E5A0857C}">
      <dgm:prSet/>
      <dgm:spPr/>
      <dgm:t>
        <a:bodyPr/>
        <a:lstStyle/>
        <a:p>
          <a:endParaRPr lang="en-US"/>
        </a:p>
      </dgm:t>
    </dgm:pt>
    <dgm:pt modelId="{1417E8CF-4D77-4209-AC5A-310888E8FE2A}">
      <dgm:prSet phldrT="[Text]"/>
      <dgm:spPr/>
      <dgm:t>
        <a:bodyPr/>
        <a:lstStyle/>
        <a:p>
          <a:r>
            <a:rPr lang="en-US" dirty="0" smtClean="0"/>
            <a:t>Rebalancing lines</a:t>
          </a:r>
          <a:endParaRPr lang="en-US" dirty="0"/>
        </a:p>
      </dgm:t>
    </dgm:pt>
    <dgm:pt modelId="{B9550CBD-0A5F-408D-8DDC-C11B514FD538}" type="parTrans" cxnId="{3203627A-CAAE-471B-972E-75EDE985F93B}">
      <dgm:prSet/>
      <dgm:spPr/>
      <dgm:t>
        <a:bodyPr/>
        <a:lstStyle/>
        <a:p>
          <a:endParaRPr lang="en-US"/>
        </a:p>
      </dgm:t>
    </dgm:pt>
    <dgm:pt modelId="{59124FED-6B5D-4322-8B54-159E43618DA3}" type="sibTrans" cxnId="{3203627A-CAAE-471B-972E-75EDE985F93B}">
      <dgm:prSet/>
      <dgm:spPr/>
      <dgm:t>
        <a:bodyPr/>
        <a:lstStyle/>
        <a:p>
          <a:endParaRPr lang="en-US"/>
        </a:p>
      </dgm:t>
    </dgm:pt>
    <dgm:pt modelId="{FC572AD8-77B9-43B6-BBDB-1D13FA744B6F}">
      <dgm:prSet phldrT="[Text]"/>
      <dgm:spPr/>
      <dgm:t>
        <a:bodyPr/>
        <a:lstStyle/>
        <a:p>
          <a:r>
            <a:rPr lang="en-US" dirty="0" smtClean="0"/>
            <a:t>Kaizen against Quality improvement projects</a:t>
          </a:r>
          <a:endParaRPr lang="en-US" dirty="0"/>
        </a:p>
      </dgm:t>
    </dgm:pt>
    <dgm:pt modelId="{4417F2C8-FE99-4A01-BC8E-9C2E488981E6}" type="parTrans" cxnId="{466AD30C-128C-4787-B5DA-B77C80A55190}">
      <dgm:prSet/>
      <dgm:spPr/>
      <dgm:t>
        <a:bodyPr/>
        <a:lstStyle/>
        <a:p>
          <a:endParaRPr lang="en-US"/>
        </a:p>
      </dgm:t>
    </dgm:pt>
    <dgm:pt modelId="{CBA528B3-7730-49F8-ACEF-2B56CC9D5CD3}" type="sibTrans" cxnId="{466AD30C-128C-4787-B5DA-B77C80A55190}">
      <dgm:prSet/>
      <dgm:spPr/>
      <dgm:t>
        <a:bodyPr/>
        <a:lstStyle/>
        <a:p>
          <a:endParaRPr lang="en-US"/>
        </a:p>
      </dgm:t>
    </dgm:pt>
    <dgm:pt modelId="{6D901444-21B9-47F3-9641-533D0781A88C}">
      <dgm:prSet phldrT="[Text]"/>
      <dgm:spPr/>
      <dgm:t>
        <a:bodyPr/>
        <a:lstStyle/>
        <a:p>
          <a:r>
            <a:rPr lang="en-US" dirty="0" smtClean="0"/>
            <a:t>Handling solution automation</a:t>
          </a:r>
          <a:endParaRPr lang="en-US" dirty="0"/>
        </a:p>
      </dgm:t>
    </dgm:pt>
    <dgm:pt modelId="{2D97DE1F-A1BE-4C4E-B562-0D7446F0F01F}" type="parTrans" cxnId="{297D7D83-5512-435D-A276-BB91AEFFAAC8}">
      <dgm:prSet/>
      <dgm:spPr/>
      <dgm:t>
        <a:bodyPr/>
        <a:lstStyle/>
        <a:p>
          <a:endParaRPr lang="en-US"/>
        </a:p>
      </dgm:t>
    </dgm:pt>
    <dgm:pt modelId="{09CE29DB-791D-4FF9-97CB-596A5DA96786}" type="sibTrans" cxnId="{297D7D83-5512-435D-A276-BB91AEFFAAC8}">
      <dgm:prSet/>
      <dgm:spPr/>
      <dgm:t>
        <a:bodyPr/>
        <a:lstStyle/>
        <a:p>
          <a:endParaRPr lang="en-US"/>
        </a:p>
      </dgm:t>
    </dgm:pt>
    <dgm:pt modelId="{39CA9DAA-B9A7-4CF0-8E18-A3C052E7A16A}">
      <dgm:prSet phldrT="[Text]"/>
      <dgm:spPr/>
      <dgm:t>
        <a:bodyPr/>
        <a:lstStyle/>
        <a:p>
          <a:r>
            <a:rPr lang="en-US" dirty="0" smtClean="0"/>
            <a:t>Auto component ejections</a:t>
          </a:r>
          <a:endParaRPr lang="en-US" dirty="0"/>
        </a:p>
      </dgm:t>
    </dgm:pt>
    <dgm:pt modelId="{193A6C21-1BBB-4D48-BF64-C58CE443CC91}" type="parTrans" cxnId="{757CFC64-8583-411E-B554-48ADA1B5542E}">
      <dgm:prSet/>
      <dgm:spPr/>
      <dgm:t>
        <a:bodyPr/>
        <a:lstStyle/>
        <a:p>
          <a:endParaRPr lang="en-US"/>
        </a:p>
      </dgm:t>
    </dgm:pt>
    <dgm:pt modelId="{4B4F06DA-3C61-49CB-A6BD-5DD14251AF95}" type="sibTrans" cxnId="{757CFC64-8583-411E-B554-48ADA1B5542E}">
      <dgm:prSet/>
      <dgm:spPr/>
      <dgm:t>
        <a:bodyPr/>
        <a:lstStyle/>
        <a:p>
          <a:endParaRPr lang="en-US"/>
        </a:p>
      </dgm:t>
    </dgm:pt>
    <dgm:pt modelId="{3EBC5BFE-568F-46B2-A062-98D4FD86F18A}">
      <dgm:prSet phldrT="[Text]"/>
      <dgm:spPr/>
      <dgm:t>
        <a:bodyPr/>
        <a:lstStyle/>
        <a:p>
          <a:r>
            <a:rPr lang="en-US" dirty="0" smtClean="0"/>
            <a:t>Incorporating manufacturing automations</a:t>
          </a:r>
          <a:endParaRPr lang="en-US" dirty="0"/>
        </a:p>
      </dgm:t>
    </dgm:pt>
    <dgm:pt modelId="{47DD9C77-A047-44F5-BAAD-827B5753C0B2}" type="parTrans" cxnId="{59EBAB77-38C7-495C-8B34-1052E7F24A3F}">
      <dgm:prSet/>
      <dgm:spPr/>
      <dgm:t>
        <a:bodyPr/>
        <a:lstStyle/>
        <a:p>
          <a:endParaRPr lang="en-US"/>
        </a:p>
      </dgm:t>
    </dgm:pt>
    <dgm:pt modelId="{C0631A88-C7D0-41AB-A14B-037A91D5374C}" type="sibTrans" cxnId="{59EBAB77-38C7-495C-8B34-1052E7F24A3F}">
      <dgm:prSet/>
      <dgm:spPr/>
      <dgm:t>
        <a:bodyPr/>
        <a:lstStyle/>
        <a:p>
          <a:endParaRPr lang="en-US"/>
        </a:p>
      </dgm:t>
    </dgm:pt>
    <dgm:pt modelId="{1387DBBD-40D5-4404-85C2-E3B79CDFB2E5}">
      <dgm:prSet phldrT="[Text]"/>
      <dgm:spPr/>
      <dgm:t>
        <a:bodyPr/>
        <a:lstStyle/>
        <a:p>
          <a:r>
            <a:rPr lang="en-US" dirty="0" smtClean="0"/>
            <a:t>Auto ejections</a:t>
          </a:r>
          <a:endParaRPr lang="en-US" dirty="0"/>
        </a:p>
      </dgm:t>
    </dgm:pt>
    <dgm:pt modelId="{A8352C3F-BB30-4233-828A-148F02E8460C}" type="parTrans" cxnId="{9A970458-D520-4A9A-9313-3291A4B0136C}">
      <dgm:prSet/>
      <dgm:spPr/>
      <dgm:t>
        <a:bodyPr/>
        <a:lstStyle/>
        <a:p>
          <a:endParaRPr lang="en-US"/>
        </a:p>
      </dgm:t>
    </dgm:pt>
    <dgm:pt modelId="{CC3D0913-9352-447C-9E01-8524205F7443}" type="sibTrans" cxnId="{9A970458-D520-4A9A-9313-3291A4B0136C}">
      <dgm:prSet/>
      <dgm:spPr/>
      <dgm:t>
        <a:bodyPr/>
        <a:lstStyle/>
        <a:p>
          <a:endParaRPr lang="en-US"/>
        </a:p>
      </dgm:t>
    </dgm:pt>
    <dgm:pt modelId="{99CCAE9B-1638-41F5-AB96-A7A646406323}">
      <dgm:prSet phldrT="[Text]"/>
      <dgm:spPr/>
      <dgm:t>
        <a:bodyPr/>
        <a:lstStyle/>
        <a:p>
          <a:r>
            <a:rPr lang="en-US" dirty="0" smtClean="0"/>
            <a:t>Auto loadings</a:t>
          </a:r>
          <a:endParaRPr lang="en-US" dirty="0"/>
        </a:p>
      </dgm:t>
    </dgm:pt>
    <dgm:pt modelId="{6B09AC92-AFE4-4412-9762-4A14A314B835}" type="parTrans" cxnId="{9EE484AC-B23A-4455-9A34-20FEE33039B0}">
      <dgm:prSet/>
      <dgm:spPr/>
      <dgm:t>
        <a:bodyPr/>
        <a:lstStyle/>
        <a:p>
          <a:endParaRPr lang="en-US"/>
        </a:p>
      </dgm:t>
    </dgm:pt>
    <dgm:pt modelId="{44DBF499-4BDB-4EAA-9E08-4F34BD5AA0C2}" type="sibTrans" cxnId="{9EE484AC-B23A-4455-9A34-20FEE33039B0}">
      <dgm:prSet/>
      <dgm:spPr/>
      <dgm:t>
        <a:bodyPr/>
        <a:lstStyle/>
        <a:p>
          <a:endParaRPr lang="en-US"/>
        </a:p>
      </dgm:t>
    </dgm:pt>
    <dgm:pt modelId="{F6017293-47DC-4573-97DD-2840A16FAF13}" type="pres">
      <dgm:prSet presAssocID="{19790FF5-BF2C-41A1-92E9-C08595E7F0D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19CA04-4200-4C19-BDF6-8DD8A424496D}" type="pres">
      <dgm:prSet presAssocID="{1DB5170E-B4E9-462E-899E-2D534C895C9E}" presName="comp" presStyleCnt="0"/>
      <dgm:spPr/>
    </dgm:pt>
    <dgm:pt modelId="{FA48D47A-F8AB-4610-AC43-A60360E0EE95}" type="pres">
      <dgm:prSet presAssocID="{1DB5170E-B4E9-462E-899E-2D534C895C9E}" presName="box" presStyleLbl="node1" presStyleIdx="0" presStyleCnt="3"/>
      <dgm:spPr/>
      <dgm:t>
        <a:bodyPr/>
        <a:lstStyle/>
        <a:p>
          <a:endParaRPr lang="en-US"/>
        </a:p>
      </dgm:t>
    </dgm:pt>
    <dgm:pt modelId="{49E49118-4F70-40EB-8462-326E89184470}" type="pres">
      <dgm:prSet presAssocID="{1DB5170E-B4E9-462E-899E-2D534C895C9E}" presName="img" presStyleLbl="fgImgPlace1" presStyleIdx="0" presStyleCnt="3"/>
      <dgm:spPr/>
    </dgm:pt>
    <dgm:pt modelId="{6AD011AD-0C33-4E8B-B657-02D388152805}" type="pres">
      <dgm:prSet presAssocID="{1DB5170E-B4E9-462E-899E-2D534C895C9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4A0006-6D96-4809-BB0F-F38A1B871580}" type="pres">
      <dgm:prSet presAssocID="{5C2E2C37-283B-4DDA-B5D7-22C2AAD7C72C}" presName="spacer" presStyleCnt="0"/>
      <dgm:spPr/>
    </dgm:pt>
    <dgm:pt modelId="{9FF3D29E-52CF-406C-BFDE-30D09A4EE839}" type="pres">
      <dgm:prSet presAssocID="{FC572AD8-77B9-43B6-BBDB-1D13FA744B6F}" presName="comp" presStyleCnt="0"/>
      <dgm:spPr/>
    </dgm:pt>
    <dgm:pt modelId="{9DE32FF5-F309-4483-BE09-DC8080F489D9}" type="pres">
      <dgm:prSet presAssocID="{FC572AD8-77B9-43B6-BBDB-1D13FA744B6F}" presName="box" presStyleLbl="node1" presStyleIdx="1" presStyleCnt="3"/>
      <dgm:spPr/>
      <dgm:t>
        <a:bodyPr/>
        <a:lstStyle/>
        <a:p>
          <a:endParaRPr lang="en-US"/>
        </a:p>
      </dgm:t>
    </dgm:pt>
    <dgm:pt modelId="{C081D439-B982-4FC1-A3F0-190AE9D60582}" type="pres">
      <dgm:prSet presAssocID="{FC572AD8-77B9-43B6-BBDB-1D13FA744B6F}" presName="img" presStyleLbl="fgImgPlace1" presStyleIdx="1" presStyleCnt="3"/>
      <dgm:spPr/>
    </dgm:pt>
    <dgm:pt modelId="{5197BB9C-366D-4661-B4D8-4BA2ECC0C9EF}" type="pres">
      <dgm:prSet presAssocID="{FC572AD8-77B9-43B6-BBDB-1D13FA744B6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964077-7BD9-4E0A-870E-16D6DD3F4254}" type="pres">
      <dgm:prSet presAssocID="{CBA528B3-7730-49F8-ACEF-2B56CC9D5CD3}" presName="spacer" presStyleCnt="0"/>
      <dgm:spPr/>
    </dgm:pt>
    <dgm:pt modelId="{00A739F0-1C87-47C4-8D26-EA9C6F941447}" type="pres">
      <dgm:prSet presAssocID="{3EBC5BFE-568F-46B2-A062-98D4FD86F18A}" presName="comp" presStyleCnt="0"/>
      <dgm:spPr/>
    </dgm:pt>
    <dgm:pt modelId="{D6F744A1-548C-41AB-A1F0-E7ACF9E2C556}" type="pres">
      <dgm:prSet presAssocID="{3EBC5BFE-568F-46B2-A062-98D4FD86F18A}" presName="box" presStyleLbl="node1" presStyleIdx="2" presStyleCnt="3"/>
      <dgm:spPr/>
      <dgm:t>
        <a:bodyPr/>
        <a:lstStyle/>
        <a:p>
          <a:endParaRPr lang="en-US"/>
        </a:p>
      </dgm:t>
    </dgm:pt>
    <dgm:pt modelId="{EF88ED15-4E54-48D4-AEC6-69A33DC23B8A}" type="pres">
      <dgm:prSet presAssocID="{3EBC5BFE-568F-46B2-A062-98D4FD86F18A}" presName="img" presStyleLbl="fgImgPlace1" presStyleIdx="2" presStyleCnt="3"/>
      <dgm:spPr/>
    </dgm:pt>
    <dgm:pt modelId="{6CE442FD-2C86-465A-92A4-91D556EB57AE}" type="pres">
      <dgm:prSet presAssocID="{3EBC5BFE-568F-46B2-A062-98D4FD86F18A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DF34CF-F193-4718-AD62-E2B2F4F74A8D}" type="presOf" srcId="{1DB5170E-B4E9-462E-899E-2D534C895C9E}" destId="{FA48D47A-F8AB-4610-AC43-A60360E0EE95}" srcOrd="0" destOrd="0" presId="urn:microsoft.com/office/officeart/2005/8/layout/vList4"/>
    <dgm:cxn modelId="{60A9AC23-9AF9-4E98-9DAF-B606193C3281}" type="presOf" srcId="{1387DBBD-40D5-4404-85C2-E3B79CDFB2E5}" destId="{6CE442FD-2C86-465A-92A4-91D556EB57AE}" srcOrd="1" destOrd="1" presId="urn:microsoft.com/office/officeart/2005/8/layout/vList4"/>
    <dgm:cxn modelId="{470A4798-1D37-4359-85D7-BFBA095D415C}" type="presOf" srcId="{6D901444-21B9-47F3-9641-533D0781A88C}" destId="{5197BB9C-366D-4661-B4D8-4BA2ECC0C9EF}" srcOrd="1" destOrd="1" presId="urn:microsoft.com/office/officeart/2005/8/layout/vList4"/>
    <dgm:cxn modelId="{46E53FE7-3AA8-4FF5-86E3-555FE79D46A2}" srcId="{19790FF5-BF2C-41A1-92E9-C08595E7F0DE}" destId="{1DB5170E-B4E9-462E-899E-2D534C895C9E}" srcOrd="0" destOrd="0" parTransId="{A63F0807-EAB6-4F13-BA91-72EF30C0F34E}" sibTransId="{5C2E2C37-283B-4DDA-B5D7-22C2AAD7C72C}"/>
    <dgm:cxn modelId="{7C779E68-5038-40DB-837C-587476707094}" type="presOf" srcId="{3EBC5BFE-568F-46B2-A062-98D4FD86F18A}" destId="{6CE442FD-2C86-465A-92A4-91D556EB57AE}" srcOrd="1" destOrd="0" presId="urn:microsoft.com/office/officeart/2005/8/layout/vList4"/>
    <dgm:cxn modelId="{ECB55B4F-AF02-4B20-ACA9-BE03039DA059}" type="presOf" srcId="{1417E8CF-4D77-4209-AC5A-310888E8FE2A}" destId="{6AD011AD-0C33-4E8B-B657-02D388152805}" srcOrd="1" destOrd="2" presId="urn:microsoft.com/office/officeart/2005/8/layout/vList4"/>
    <dgm:cxn modelId="{08B95050-D429-4DA5-B8CF-932CC913D81D}" type="presOf" srcId="{6D901444-21B9-47F3-9641-533D0781A88C}" destId="{9DE32FF5-F309-4483-BE09-DC8080F489D9}" srcOrd="0" destOrd="1" presId="urn:microsoft.com/office/officeart/2005/8/layout/vList4"/>
    <dgm:cxn modelId="{E12F0C27-B364-4978-97F9-3BAC99A65E63}" type="presOf" srcId="{FC572AD8-77B9-43B6-BBDB-1D13FA744B6F}" destId="{5197BB9C-366D-4661-B4D8-4BA2ECC0C9EF}" srcOrd="1" destOrd="0" presId="urn:microsoft.com/office/officeart/2005/8/layout/vList4"/>
    <dgm:cxn modelId="{418F04C3-22A8-453A-BBF4-7FF16A5FEA47}" type="presOf" srcId="{19790FF5-BF2C-41A1-92E9-C08595E7F0DE}" destId="{F6017293-47DC-4573-97DD-2840A16FAF13}" srcOrd="0" destOrd="0" presId="urn:microsoft.com/office/officeart/2005/8/layout/vList4"/>
    <dgm:cxn modelId="{D82BC540-9C0E-4732-B362-9655E80B9C58}" type="presOf" srcId="{FC572AD8-77B9-43B6-BBDB-1D13FA744B6F}" destId="{9DE32FF5-F309-4483-BE09-DC8080F489D9}" srcOrd="0" destOrd="0" presId="urn:microsoft.com/office/officeart/2005/8/layout/vList4"/>
    <dgm:cxn modelId="{730B02F2-C6E1-46C4-A4E0-C2FDDDCB4174}" type="presOf" srcId="{1417E8CF-4D77-4209-AC5A-310888E8FE2A}" destId="{FA48D47A-F8AB-4610-AC43-A60360E0EE95}" srcOrd="0" destOrd="2" presId="urn:microsoft.com/office/officeart/2005/8/layout/vList4"/>
    <dgm:cxn modelId="{E66EDC33-590F-4022-AFCD-0BFDF47B81B0}" type="presOf" srcId="{3EBC5BFE-568F-46B2-A062-98D4FD86F18A}" destId="{D6F744A1-548C-41AB-A1F0-E7ACF9E2C556}" srcOrd="0" destOrd="0" presId="urn:microsoft.com/office/officeart/2005/8/layout/vList4"/>
    <dgm:cxn modelId="{6E43003E-285B-48E6-A379-B9F9A7E107B6}" type="presOf" srcId="{E11F0929-0B79-481B-8F84-9A36526475F4}" destId="{6AD011AD-0C33-4E8B-B657-02D388152805}" srcOrd="1" destOrd="1" presId="urn:microsoft.com/office/officeart/2005/8/layout/vList4"/>
    <dgm:cxn modelId="{96F713DB-2601-403E-8378-1025E5A0857C}" srcId="{1DB5170E-B4E9-462E-899E-2D534C895C9E}" destId="{E11F0929-0B79-481B-8F84-9A36526475F4}" srcOrd="0" destOrd="0" parTransId="{619A574B-09C8-4908-978E-502E93018B61}" sibTransId="{AD236C56-DC52-4ABD-9A24-AD4C67C5953C}"/>
    <dgm:cxn modelId="{FBDEF44A-E7A4-47D7-A92C-F9B657EFA02C}" type="presOf" srcId="{39CA9DAA-B9A7-4CF0-8E18-A3C052E7A16A}" destId="{5197BB9C-366D-4661-B4D8-4BA2ECC0C9EF}" srcOrd="1" destOrd="2" presId="urn:microsoft.com/office/officeart/2005/8/layout/vList4"/>
    <dgm:cxn modelId="{4BE61AD1-F40C-4451-B3D7-60FF507DD7B4}" type="presOf" srcId="{1DB5170E-B4E9-462E-899E-2D534C895C9E}" destId="{6AD011AD-0C33-4E8B-B657-02D388152805}" srcOrd="1" destOrd="0" presId="urn:microsoft.com/office/officeart/2005/8/layout/vList4"/>
    <dgm:cxn modelId="{297D7D83-5512-435D-A276-BB91AEFFAAC8}" srcId="{FC572AD8-77B9-43B6-BBDB-1D13FA744B6F}" destId="{6D901444-21B9-47F3-9641-533D0781A88C}" srcOrd="0" destOrd="0" parTransId="{2D97DE1F-A1BE-4C4E-B562-0D7446F0F01F}" sibTransId="{09CE29DB-791D-4FF9-97CB-596A5DA96786}"/>
    <dgm:cxn modelId="{59EBAB77-38C7-495C-8B34-1052E7F24A3F}" srcId="{19790FF5-BF2C-41A1-92E9-C08595E7F0DE}" destId="{3EBC5BFE-568F-46B2-A062-98D4FD86F18A}" srcOrd="2" destOrd="0" parTransId="{47DD9C77-A047-44F5-BAAD-827B5753C0B2}" sibTransId="{C0631A88-C7D0-41AB-A14B-037A91D5374C}"/>
    <dgm:cxn modelId="{2F65EA63-BF58-44B8-B405-236032C4030B}" type="presOf" srcId="{99CCAE9B-1638-41F5-AB96-A7A646406323}" destId="{6CE442FD-2C86-465A-92A4-91D556EB57AE}" srcOrd="1" destOrd="2" presId="urn:microsoft.com/office/officeart/2005/8/layout/vList4"/>
    <dgm:cxn modelId="{757CFC64-8583-411E-B554-48ADA1B5542E}" srcId="{FC572AD8-77B9-43B6-BBDB-1D13FA744B6F}" destId="{39CA9DAA-B9A7-4CF0-8E18-A3C052E7A16A}" srcOrd="1" destOrd="0" parTransId="{193A6C21-1BBB-4D48-BF64-C58CE443CC91}" sibTransId="{4B4F06DA-3C61-49CB-A6BD-5DD14251AF95}"/>
    <dgm:cxn modelId="{9EE484AC-B23A-4455-9A34-20FEE33039B0}" srcId="{3EBC5BFE-568F-46B2-A062-98D4FD86F18A}" destId="{99CCAE9B-1638-41F5-AB96-A7A646406323}" srcOrd="1" destOrd="0" parTransId="{6B09AC92-AFE4-4412-9762-4A14A314B835}" sibTransId="{44DBF499-4BDB-4EAA-9E08-4F34BD5AA0C2}"/>
    <dgm:cxn modelId="{9A970458-D520-4A9A-9313-3291A4B0136C}" srcId="{3EBC5BFE-568F-46B2-A062-98D4FD86F18A}" destId="{1387DBBD-40D5-4404-85C2-E3B79CDFB2E5}" srcOrd="0" destOrd="0" parTransId="{A8352C3F-BB30-4233-828A-148F02E8460C}" sibTransId="{CC3D0913-9352-447C-9E01-8524205F7443}"/>
    <dgm:cxn modelId="{FACA7E8E-8ADC-419E-BB62-C76974CC4139}" type="presOf" srcId="{1387DBBD-40D5-4404-85C2-E3B79CDFB2E5}" destId="{D6F744A1-548C-41AB-A1F0-E7ACF9E2C556}" srcOrd="0" destOrd="1" presId="urn:microsoft.com/office/officeart/2005/8/layout/vList4"/>
    <dgm:cxn modelId="{6E1A28E8-EA88-442D-A3F9-0FDBA0629565}" type="presOf" srcId="{E11F0929-0B79-481B-8F84-9A36526475F4}" destId="{FA48D47A-F8AB-4610-AC43-A60360E0EE95}" srcOrd="0" destOrd="1" presId="urn:microsoft.com/office/officeart/2005/8/layout/vList4"/>
    <dgm:cxn modelId="{466AD30C-128C-4787-B5DA-B77C80A55190}" srcId="{19790FF5-BF2C-41A1-92E9-C08595E7F0DE}" destId="{FC572AD8-77B9-43B6-BBDB-1D13FA744B6F}" srcOrd="1" destOrd="0" parTransId="{4417F2C8-FE99-4A01-BC8E-9C2E488981E6}" sibTransId="{CBA528B3-7730-49F8-ACEF-2B56CC9D5CD3}"/>
    <dgm:cxn modelId="{8DAFE382-9227-403D-890D-68F63D018401}" type="presOf" srcId="{39CA9DAA-B9A7-4CF0-8E18-A3C052E7A16A}" destId="{9DE32FF5-F309-4483-BE09-DC8080F489D9}" srcOrd="0" destOrd="2" presId="urn:microsoft.com/office/officeart/2005/8/layout/vList4"/>
    <dgm:cxn modelId="{3203627A-CAAE-471B-972E-75EDE985F93B}" srcId="{1DB5170E-B4E9-462E-899E-2D534C895C9E}" destId="{1417E8CF-4D77-4209-AC5A-310888E8FE2A}" srcOrd="1" destOrd="0" parTransId="{B9550CBD-0A5F-408D-8DDC-C11B514FD538}" sibTransId="{59124FED-6B5D-4322-8B54-159E43618DA3}"/>
    <dgm:cxn modelId="{7498BCD8-7813-4466-9B4B-3DA0894F25B9}" type="presOf" srcId="{99CCAE9B-1638-41F5-AB96-A7A646406323}" destId="{D6F744A1-548C-41AB-A1F0-E7ACF9E2C556}" srcOrd="0" destOrd="2" presId="urn:microsoft.com/office/officeart/2005/8/layout/vList4"/>
    <dgm:cxn modelId="{57D2F708-35D9-4C3B-BE77-C93519E8D90B}" type="presParOf" srcId="{F6017293-47DC-4573-97DD-2840A16FAF13}" destId="{8119CA04-4200-4C19-BDF6-8DD8A424496D}" srcOrd="0" destOrd="0" presId="urn:microsoft.com/office/officeart/2005/8/layout/vList4"/>
    <dgm:cxn modelId="{48B8CB34-AFFB-4C51-A9DA-210B0C13B095}" type="presParOf" srcId="{8119CA04-4200-4C19-BDF6-8DD8A424496D}" destId="{FA48D47A-F8AB-4610-AC43-A60360E0EE95}" srcOrd="0" destOrd="0" presId="urn:microsoft.com/office/officeart/2005/8/layout/vList4"/>
    <dgm:cxn modelId="{C346123F-1A76-4FDB-AAA8-718BE232C0F4}" type="presParOf" srcId="{8119CA04-4200-4C19-BDF6-8DD8A424496D}" destId="{49E49118-4F70-40EB-8462-326E89184470}" srcOrd="1" destOrd="0" presId="urn:microsoft.com/office/officeart/2005/8/layout/vList4"/>
    <dgm:cxn modelId="{9D001A47-0CCA-4734-A25E-357BF90BCAC8}" type="presParOf" srcId="{8119CA04-4200-4C19-BDF6-8DD8A424496D}" destId="{6AD011AD-0C33-4E8B-B657-02D388152805}" srcOrd="2" destOrd="0" presId="urn:microsoft.com/office/officeart/2005/8/layout/vList4"/>
    <dgm:cxn modelId="{EC181BAD-B68B-4F3A-923B-3E4F2D84880B}" type="presParOf" srcId="{F6017293-47DC-4573-97DD-2840A16FAF13}" destId="{904A0006-6D96-4809-BB0F-F38A1B871580}" srcOrd="1" destOrd="0" presId="urn:microsoft.com/office/officeart/2005/8/layout/vList4"/>
    <dgm:cxn modelId="{3DC1A677-951A-42C4-9270-A4D04D5CDEF6}" type="presParOf" srcId="{F6017293-47DC-4573-97DD-2840A16FAF13}" destId="{9FF3D29E-52CF-406C-BFDE-30D09A4EE839}" srcOrd="2" destOrd="0" presId="urn:microsoft.com/office/officeart/2005/8/layout/vList4"/>
    <dgm:cxn modelId="{1A166534-6D78-4BB0-A5D5-0FD8CA65AC35}" type="presParOf" srcId="{9FF3D29E-52CF-406C-BFDE-30D09A4EE839}" destId="{9DE32FF5-F309-4483-BE09-DC8080F489D9}" srcOrd="0" destOrd="0" presId="urn:microsoft.com/office/officeart/2005/8/layout/vList4"/>
    <dgm:cxn modelId="{C2E4F596-859A-42D8-B1E4-84081B8CA138}" type="presParOf" srcId="{9FF3D29E-52CF-406C-BFDE-30D09A4EE839}" destId="{C081D439-B982-4FC1-A3F0-190AE9D60582}" srcOrd="1" destOrd="0" presId="urn:microsoft.com/office/officeart/2005/8/layout/vList4"/>
    <dgm:cxn modelId="{E9548706-2616-4324-874E-3279FC572980}" type="presParOf" srcId="{9FF3D29E-52CF-406C-BFDE-30D09A4EE839}" destId="{5197BB9C-366D-4661-B4D8-4BA2ECC0C9EF}" srcOrd="2" destOrd="0" presId="urn:microsoft.com/office/officeart/2005/8/layout/vList4"/>
    <dgm:cxn modelId="{3CF106A5-0456-4E55-A67A-AE1A6A2300E0}" type="presParOf" srcId="{F6017293-47DC-4573-97DD-2840A16FAF13}" destId="{37964077-7BD9-4E0A-870E-16D6DD3F4254}" srcOrd="3" destOrd="0" presId="urn:microsoft.com/office/officeart/2005/8/layout/vList4"/>
    <dgm:cxn modelId="{B5F823CC-CC19-4669-B3D9-C082A3EF2F34}" type="presParOf" srcId="{F6017293-47DC-4573-97DD-2840A16FAF13}" destId="{00A739F0-1C87-47C4-8D26-EA9C6F941447}" srcOrd="4" destOrd="0" presId="urn:microsoft.com/office/officeart/2005/8/layout/vList4"/>
    <dgm:cxn modelId="{D5631919-90C4-4B75-9BB6-1AAA4C569ECE}" type="presParOf" srcId="{00A739F0-1C87-47C4-8D26-EA9C6F941447}" destId="{D6F744A1-548C-41AB-A1F0-E7ACF9E2C556}" srcOrd="0" destOrd="0" presId="urn:microsoft.com/office/officeart/2005/8/layout/vList4"/>
    <dgm:cxn modelId="{35D8D809-AFE6-4BE3-BE92-E3C1EEA912A0}" type="presParOf" srcId="{00A739F0-1C87-47C4-8D26-EA9C6F941447}" destId="{EF88ED15-4E54-48D4-AEC6-69A33DC23B8A}" srcOrd="1" destOrd="0" presId="urn:microsoft.com/office/officeart/2005/8/layout/vList4"/>
    <dgm:cxn modelId="{65718A08-0625-498C-B34A-2080F5F04289}" type="presParOf" srcId="{00A739F0-1C87-47C4-8D26-EA9C6F941447}" destId="{6CE442FD-2C86-465A-92A4-91D556EB57A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FF59C1F-26CF-4824-B063-28B97BDA141D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E06647E-B422-4179-BE75-7509DAC1AE54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Financial Innovation</a:t>
          </a:r>
          <a:endParaRPr lang="en-US" sz="16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6C01B2BB-F9F0-4B4E-92CD-235A47650DCD}" type="parTrans" cxnId="{729DB57B-917B-48D6-81D3-874E16BBC656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4048BD41-FD8A-4E70-B671-9EA47CDF4020}" type="sibTrans" cxnId="{729DB57B-917B-48D6-81D3-874E16BBC656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type</a:t>
          </a:r>
        </a:p>
        <a:p>
          <a:r>
            <a:rPr lang="en-US" sz="14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transformation</a:t>
          </a:r>
          <a:endParaRPr lang="en-US" sz="14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77DDDFC2-1DC4-4F16-AB2A-C92F12429D6C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Contingency handling</a:t>
          </a:r>
          <a:endParaRPr lang="en-US" sz="16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3A2377D5-000E-4768-A04A-6852B07EC87D}" type="parTrans" cxnId="{179C9F29-23AC-49FC-9962-E6B43E65D6A9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20E2D35-4784-4BB6-9225-E0A0EA4F394D}" type="sibTrans" cxnId="{179C9F29-23AC-49FC-9962-E6B43E65D6A9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Cost engineering</a:t>
          </a:r>
          <a:endParaRPr lang="en-US" sz="18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8F72B254-0F52-4154-B261-0D17E2DDC42B}">
      <dgm:prSet phldrT="[Text]" custT="1"/>
      <dgm:spPr/>
      <dgm:t>
        <a:bodyPr/>
        <a:lstStyle/>
        <a:p>
          <a:pPr rtl="0"/>
          <a:endParaRPr lang="en-US" sz="16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AB4B9338-9598-4EDA-AA7C-903D76E7CF78}" type="parTrans" cxnId="{02B700D2-B20E-401D-91BB-9A645FFB9732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2E879043-637B-46EC-8C4E-DB3F7AD28790}" type="sibTrans" cxnId="{02B700D2-B20E-401D-91BB-9A645FFB9732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7D13A927-D2FC-4066-9F45-F56C009F98B1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1"/>
              </a:solidFill>
              <a:latin typeface="Arial Narrow" panose="020B0606020202030204" pitchFamily="34" charset="0"/>
            </a:rPr>
            <a:t>Hidden treasure :  Cost of Quality</a:t>
          </a:r>
          <a:endParaRPr lang="en-US" sz="1600" b="1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2A724F21-DFFE-47D3-BEC2-63762DDB3F8C}" type="parTrans" cxnId="{682FD559-2C07-41FF-B817-D3DD68592972}">
      <dgm:prSet/>
      <dgm:spPr/>
      <dgm:t>
        <a:bodyPr/>
        <a:lstStyle/>
        <a:p>
          <a:endParaRPr lang="en-US" sz="1400" b="1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892A7ED-17D6-4C88-B0C3-29B8C1379D5D}" type="sibTrans" cxnId="{682FD559-2C07-41FF-B817-D3DD68592972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IN" sz="1600" b="1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</a:rPr>
            <a:t>Capital Structure Improvement </a:t>
          </a:r>
          <a:endParaRPr lang="en-US" sz="1600" b="1" dirty="0">
            <a:solidFill>
              <a:schemeClr val="bg1">
                <a:lumMod val="75000"/>
              </a:schemeClr>
            </a:solidFill>
            <a:latin typeface="Arial Narrow" panose="020B0606020202030204" pitchFamily="34" charset="0"/>
          </a:endParaRPr>
        </a:p>
      </dgm:t>
    </dgm:pt>
    <dgm:pt modelId="{02D3CCB1-F409-4E6D-8D18-81A6F7652498}" type="pres">
      <dgm:prSet presAssocID="{8FF59C1F-26CF-4824-B063-28B97BDA141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099ADC0-1E37-4100-B206-0A2EB0647024}" type="pres">
      <dgm:prSet presAssocID="{7E06647E-B422-4179-BE75-7509DAC1AE54}" presName="composite" presStyleCnt="0"/>
      <dgm:spPr/>
    </dgm:pt>
    <dgm:pt modelId="{F20911CA-75A0-4F0B-BFE3-2D363C12A392}" type="pres">
      <dgm:prSet presAssocID="{7E06647E-B422-4179-BE75-7509DAC1AE5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97DBB0-6CB3-424B-B9F4-DC650085FE20}" type="pres">
      <dgm:prSet presAssocID="{7E06647E-B422-4179-BE75-7509DAC1AE5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41D86-CA4E-4BC8-BEA9-34134DB8D766}" type="pres">
      <dgm:prSet presAssocID="{7E06647E-B422-4179-BE75-7509DAC1AE54}" presName="BalanceSpacing" presStyleCnt="0"/>
      <dgm:spPr/>
    </dgm:pt>
    <dgm:pt modelId="{7001770F-D75A-447B-9586-46397B999861}" type="pres">
      <dgm:prSet presAssocID="{7E06647E-B422-4179-BE75-7509DAC1AE54}" presName="BalanceSpacing1" presStyleCnt="0"/>
      <dgm:spPr/>
    </dgm:pt>
    <dgm:pt modelId="{0A49CE78-95DA-4972-B892-CB02DA2DE930}" type="pres">
      <dgm:prSet presAssocID="{4048BD41-FD8A-4E70-B671-9EA47CDF4020}" presName="Accent1Text" presStyleLbl="node1" presStyleIdx="1" presStyleCnt="6"/>
      <dgm:spPr/>
      <dgm:t>
        <a:bodyPr/>
        <a:lstStyle/>
        <a:p>
          <a:endParaRPr lang="en-US"/>
        </a:p>
      </dgm:t>
    </dgm:pt>
    <dgm:pt modelId="{CE9EC5D0-62E6-44A0-A8EC-117885946E8A}" type="pres">
      <dgm:prSet presAssocID="{4048BD41-FD8A-4E70-B671-9EA47CDF4020}" presName="spaceBetweenRectangles" presStyleCnt="0"/>
      <dgm:spPr/>
    </dgm:pt>
    <dgm:pt modelId="{F0ECE921-E26A-4F3E-BFA1-0AA1A5FAC362}" type="pres">
      <dgm:prSet presAssocID="{77DDDFC2-1DC4-4F16-AB2A-C92F12429D6C}" presName="composite" presStyleCnt="0"/>
      <dgm:spPr/>
    </dgm:pt>
    <dgm:pt modelId="{B93F95A0-88B0-4F52-A925-3247976A6BDB}" type="pres">
      <dgm:prSet presAssocID="{77DDDFC2-1DC4-4F16-AB2A-C92F12429D6C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E37CC-68B4-4595-A3D7-3046FD019BEB}" type="pres">
      <dgm:prSet presAssocID="{77DDDFC2-1DC4-4F16-AB2A-C92F12429D6C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BE090A-B077-45A9-823C-4398470DF198}" type="pres">
      <dgm:prSet presAssocID="{77DDDFC2-1DC4-4F16-AB2A-C92F12429D6C}" presName="BalanceSpacing" presStyleCnt="0"/>
      <dgm:spPr/>
    </dgm:pt>
    <dgm:pt modelId="{1F47FE4F-DD57-4BA9-AAF3-AC75E32A8C8C}" type="pres">
      <dgm:prSet presAssocID="{77DDDFC2-1DC4-4F16-AB2A-C92F12429D6C}" presName="BalanceSpacing1" presStyleCnt="0"/>
      <dgm:spPr/>
    </dgm:pt>
    <dgm:pt modelId="{209B195A-1DB4-42AA-82AF-0D74EA9D19C1}" type="pres">
      <dgm:prSet presAssocID="{620E2D35-4784-4BB6-9225-E0A0EA4F394D}" presName="Accent1Text" presStyleLbl="node1" presStyleIdx="3" presStyleCnt="6"/>
      <dgm:spPr/>
      <dgm:t>
        <a:bodyPr/>
        <a:lstStyle/>
        <a:p>
          <a:endParaRPr lang="en-US"/>
        </a:p>
      </dgm:t>
    </dgm:pt>
    <dgm:pt modelId="{A7083998-1729-4F1E-8D66-D88BE6781016}" type="pres">
      <dgm:prSet presAssocID="{620E2D35-4784-4BB6-9225-E0A0EA4F394D}" presName="spaceBetweenRectangles" presStyleCnt="0"/>
      <dgm:spPr/>
    </dgm:pt>
    <dgm:pt modelId="{426F968C-12BE-438E-8412-1E2287523D02}" type="pres">
      <dgm:prSet presAssocID="{7D13A927-D2FC-4066-9F45-F56C009F98B1}" presName="composite" presStyleCnt="0"/>
      <dgm:spPr/>
    </dgm:pt>
    <dgm:pt modelId="{B9447068-55E2-4313-920E-DDBB4413E896}" type="pres">
      <dgm:prSet presAssocID="{7D13A927-D2FC-4066-9F45-F56C009F98B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72EA6-45B2-4787-98FC-E1CD1B7DE520}" type="pres">
      <dgm:prSet presAssocID="{7D13A927-D2FC-4066-9F45-F56C009F98B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D7BB4A-CD4C-4BD9-9EE4-958B36CA18F7}" type="pres">
      <dgm:prSet presAssocID="{7D13A927-D2FC-4066-9F45-F56C009F98B1}" presName="BalanceSpacing" presStyleCnt="0"/>
      <dgm:spPr/>
    </dgm:pt>
    <dgm:pt modelId="{EA1F2A20-A088-45A0-B905-8A1B0DBF16DB}" type="pres">
      <dgm:prSet presAssocID="{7D13A927-D2FC-4066-9F45-F56C009F98B1}" presName="BalanceSpacing1" presStyleCnt="0"/>
      <dgm:spPr/>
    </dgm:pt>
    <dgm:pt modelId="{18F2606C-8A5D-4945-8DE2-B58E9B86D2D4}" type="pres">
      <dgm:prSet presAssocID="{6892A7ED-17D6-4C88-B0C3-29B8C1379D5D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0B0B6723-25EC-4861-924D-A9B4552821B6}" type="presOf" srcId="{7E06647E-B422-4179-BE75-7509DAC1AE54}" destId="{F20911CA-75A0-4F0B-BFE3-2D363C12A392}" srcOrd="0" destOrd="0" presId="urn:microsoft.com/office/officeart/2008/layout/AlternatingHexagons"/>
    <dgm:cxn modelId="{682FD559-2C07-41FF-B817-D3DD68592972}" srcId="{8FF59C1F-26CF-4824-B063-28B97BDA141D}" destId="{7D13A927-D2FC-4066-9F45-F56C009F98B1}" srcOrd="2" destOrd="0" parTransId="{2A724F21-DFFE-47D3-BEC2-63762DDB3F8C}" sibTransId="{6892A7ED-17D6-4C88-B0C3-29B8C1379D5D}"/>
    <dgm:cxn modelId="{31CFF973-3C25-4435-A71B-40A976A962F4}" type="presOf" srcId="{77DDDFC2-1DC4-4F16-AB2A-C92F12429D6C}" destId="{B93F95A0-88B0-4F52-A925-3247976A6BDB}" srcOrd="0" destOrd="0" presId="urn:microsoft.com/office/officeart/2008/layout/AlternatingHexagons"/>
    <dgm:cxn modelId="{72BA1D9E-1F41-4641-A36F-FAAA71BCD7A4}" type="presOf" srcId="{620E2D35-4784-4BB6-9225-E0A0EA4F394D}" destId="{209B195A-1DB4-42AA-82AF-0D74EA9D19C1}" srcOrd="0" destOrd="0" presId="urn:microsoft.com/office/officeart/2008/layout/AlternatingHexagons"/>
    <dgm:cxn modelId="{02B700D2-B20E-401D-91BB-9A645FFB9732}" srcId="{77DDDFC2-1DC4-4F16-AB2A-C92F12429D6C}" destId="{8F72B254-0F52-4154-B261-0D17E2DDC42B}" srcOrd="0" destOrd="0" parTransId="{AB4B9338-9598-4EDA-AA7C-903D76E7CF78}" sibTransId="{2E879043-637B-46EC-8C4E-DB3F7AD28790}"/>
    <dgm:cxn modelId="{3D578B62-E21F-47B2-B107-4108C5F1FAEB}" type="presOf" srcId="{7D13A927-D2FC-4066-9F45-F56C009F98B1}" destId="{B9447068-55E2-4313-920E-DDBB4413E896}" srcOrd="0" destOrd="0" presId="urn:microsoft.com/office/officeart/2008/layout/AlternatingHexagons"/>
    <dgm:cxn modelId="{D829603C-B971-43B8-8FF7-65922DAFE551}" type="presOf" srcId="{4048BD41-FD8A-4E70-B671-9EA47CDF4020}" destId="{0A49CE78-95DA-4972-B892-CB02DA2DE930}" srcOrd="0" destOrd="0" presId="urn:microsoft.com/office/officeart/2008/layout/AlternatingHexagons"/>
    <dgm:cxn modelId="{14CD1D46-E826-4C6A-B79F-E055A35E8B40}" type="presOf" srcId="{6892A7ED-17D6-4C88-B0C3-29B8C1379D5D}" destId="{18F2606C-8A5D-4945-8DE2-B58E9B86D2D4}" srcOrd="0" destOrd="0" presId="urn:microsoft.com/office/officeart/2008/layout/AlternatingHexagons"/>
    <dgm:cxn modelId="{58DE7145-B36E-4C2C-9DE9-E08E4FAC8577}" type="presOf" srcId="{8FF59C1F-26CF-4824-B063-28B97BDA141D}" destId="{02D3CCB1-F409-4E6D-8D18-81A6F7652498}" srcOrd="0" destOrd="0" presId="urn:microsoft.com/office/officeart/2008/layout/AlternatingHexagons"/>
    <dgm:cxn modelId="{179C9F29-23AC-49FC-9962-E6B43E65D6A9}" srcId="{8FF59C1F-26CF-4824-B063-28B97BDA141D}" destId="{77DDDFC2-1DC4-4F16-AB2A-C92F12429D6C}" srcOrd="1" destOrd="0" parTransId="{3A2377D5-000E-4768-A04A-6852B07EC87D}" sibTransId="{620E2D35-4784-4BB6-9225-E0A0EA4F394D}"/>
    <dgm:cxn modelId="{729DB57B-917B-48D6-81D3-874E16BBC656}" srcId="{8FF59C1F-26CF-4824-B063-28B97BDA141D}" destId="{7E06647E-B422-4179-BE75-7509DAC1AE54}" srcOrd="0" destOrd="0" parTransId="{6C01B2BB-F9F0-4B4E-92CD-235A47650DCD}" sibTransId="{4048BD41-FD8A-4E70-B671-9EA47CDF4020}"/>
    <dgm:cxn modelId="{94A777C1-016E-43DA-8C73-8CBCA2A3540D}" type="presOf" srcId="{8F72B254-0F52-4154-B261-0D17E2DDC42B}" destId="{FE1E37CC-68B4-4595-A3D7-3046FD019BEB}" srcOrd="0" destOrd="0" presId="urn:microsoft.com/office/officeart/2008/layout/AlternatingHexagons"/>
    <dgm:cxn modelId="{5AFE1BFD-C003-423B-8793-BA107CB1DD83}" type="presParOf" srcId="{02D3CCB1-F409-4E6D-8D18-81A6F7652498}" destId="{3099ADC0-1E37-4100-B206-0A2EB0647024}" srcOrd="0" destOrd="0" presId="urn:microsoft.com/office/officeart/2008/layout/AlternatingHexagons"/>
    <dgm:cxn modelId="{55B9F726-D9FD-4AD6-A759-218650E9F252}" type="presParOf" srcId="{3099ADC0-1E37-4100-B206-0A2EB0647024}" destId="{F20911CA-75A0-4F0B-BFE3-2D363C12A392}" srcOrd="0" destOrd="0" presId="urn:microsoft.com/office/officeart/2008/layout/AlternatingHexagons"/>
    <dgm:cxn modelId="{E4E06177-B24B-4ABE-A484-2842E5988F9B}" type="presParOf" srcId="{3099ADC0-1E37-4100-B206-0A2EB0647024}" destId="{AE97DBB0-6CB3-424B-B9F4-DC650085FE20}" srcOrd="1" destOrd="0" presId="urn:microsoft.com/office/officeart/2008/layout/AlternatingHexagons"/>
    <dgm:cxn modelId="{01D05CB2-B81D-49D5-A545-1C2A78BA56E5}" type="presParOf" srcId="{3099ADC0-1E37-4100-B206-0A2EB0647024}" destId="{45341D86-CA4E-4BC8-BEA9-34134DB8D766}" srcOrd="2" destOrd="0" presId="urn:microsoft.com/office/officeart/2008/layout/AlternatingHexagons"/>
    <dgm:cxn modelId="{0259C59B-F09B-4192-BD24-CF04E1206E25}" type="presParOf" srcId="{3099ADC0-1E37-4100-B206-0A2EB0647024}" destId="{7001770F-D75A-447B-9586-46397B999861}" srcOrd="3" destOrd="0" presId="urn:microsoft.com/office/officeart/2008/layout/AlternatingHexagons"/>
    <dgm:cxn modelId="{1B66B475-7983-4C98-8402-C9AAACB2ECD0}" type="presParOf" srcId="{3099ADC0-1E37-4100-B206-0A2EB0647024}" destId="{0A49CE78-95DA-4972-B892-CB02DA2DE930}" srcOrd="4" destOrd="0" presId="urn:microsoft.com/office/officeart/2008/layout/AlternatingHexagons"/>
    <dgm:cxn modelId="{E3922374-1BB5-4C57-B39D-1A05D03F271B}" type="presParOf" srcId="{02D3CCB1-F409-4E6D-8D18-81A6F7652498}" destId="{CE9EC5D0-62E6-44A0-A8EC-117885946E8A}" srcOrd="1" destOrd="0" presId="urn:microsoft.com/office/officeart/2008/layout/AlternatingHexagons"/>
    <dgm:cxn modelId="{2E2B1C98-8D41-41C0-A4BB-8036987B19AA}" type="presParOf" srcId="{02D3CCB1-F409-4E6D-8D18-81A6F7652498}" destId="{F0ECE921-E26A-4F3E-BFA1-0AA1A5FAC362}" srcOrd="2" destOrd="0" presId="urn:microsoft.com/office/officeart/2008/layout/AlternatingHexagons"/>
    <dgm:cxn modelId="{346257D4-DF44-47E4-BE9C-7951B789B15E}" type="presParOf" srcId="{F0ECE921-E26A-4F3E-BFA1-0AA1A5FAC362}" destId="{B93F95A0-88B0-4F52-A925-3247976A6BDB}" srcOrd="0" destOrd="0" presId="urn:microsoft.com/office/officeart/2008/layout/AlternatingHexagons"/>
    <dgm:cxn modelId="{CE677E3B-89F9-4091-B903-2E3D34672CAE}" type="presParOf" srcId="{F0ECE921-E26A-4F3E-BFA1-0AA1A5FAC362}" destId="{FE1E37CC-68B4-4595-A3D7-3046FD019BEB}" srcOrd="1" destOrd="0" presId="urn:microsoft.com/office/officeart/2008/layout/AlternatingHexagons"/>
    <dgm:cxn modelId="{899E7E32-7384-45EE-BEC6-231998426155}" type="presParOf" srcId="{F0ECE921-E26A-4F3E-BFA1-0AA1A5FAC362}" destId="{EBBE090A-B077-45A9-823C-4398470DF198}" srcOrd="2" destOrd="0" presId="urn:microsoft.com/office/officeart/2008/layout/AlternatingHexagons"/>
    <dgm:cxn modelId="{B1FF4A1F-99F6-449D-9A91-0A5866A96084}" type="presParOf" srcId="{F0ECE921-E26A-4F3E-BFA1-0AA1A5FAC362}" destId="{1F47FE4F-DD57-4BA9-AAF3-AC75E32A8C8C}" srcOrd="3" destOrd="0" presId="urn:microsoft.com/office/officeart/2008/layout/AlternatingHexagons"/>
    <dgm:cxn modelId="{B24C576D-0F5F-4BBF-A87F-2A437A90B191}" type="presParOf" srcId="{F0ECE921-E26A-4F3E-BFA1-0AA1A5FAC362}" destId="{209B195A-1DB4-42AA-82AF-0D74EA9D19C1}" srcOrd="4" destOrd="0" presId="urn:microsoft.com/office/officeart/2008/layout/AlternatingHexagons"/>
    <dgm:cxn modelId="{20B39DBA-348F-4DEE-BB47-A2E45B88F43B}" type="presParOf" srcId="{02D3CCB1-F409-4E6D-8D18-81A6F7652498}" destId="{A7083998-1729-4F1E-8D66-D88BE6781016}" srcOrd="3" destOrd="0" presId="urn:microsoft.com/office/officeart/2008/layout/AlternatingHexagons"/>
    <dgm:cxn modelId="{679E4C3D-EFA3-4BA4-AB61-E032582DC588}" type="presParOf" srcId="{02D3CCB1-F409-4E6D-8D18-81A6F7652498}" destId="{426F968C-12BE-438E-8412-1E2287523D02}" srcOrd="4" destOrd="0" presId="urn:microsoft.com/office/officeart/2008/layout/AlternatingHexagons"/>
    <dgm:cxn modelId="{9F55CFAF-F8D9-45AA-8710-91CE01C0B6ED}" type="presParOf" srcId="{426F968C-12BE-438E-8412-1E2287523D02}" destId="{B9447068-55E2-4313-920E-DDBB4413E896}" srcOrd="0" destOrd="0" presId="urn:microsoft.com/office/officeart/2008/layout/AlternatingHexagons"/>
    <dgm:cxn modelId="{4DD0860E-75A3-408B-A10B-3D36B8193719}" type="presParOf" srcId="{426F968C-12BE-438E-8412-1E2287523D02}" destId="{EA172EA6-45B2-4787-98FC-E1CD1B7DE520}" srcOrd="1" destOrd="0" presId="urn:microsoft.com/office/officeart/2008/layout/AlternatingHexagons"/>
    <dgm:cxn modelId="{D95B2FBE-A773-4B97-8B10-28C987D21DB4}" type="presParOf" srcId="{426F968C-12BE-438E-8412-1E2287523D02}" destId="{8ED7BB4A-CD4C-4BD9-9EE4-958B36CA18F7}" srcOrd="2" destOrd="0" presId="urn:microsoft.com/office/officeart/2008/layout/AlternatingHexagons"/>
    <dgm:cxn modelId="{D0C34079-23A9-4BAA-AAA8-033E92037099}" type="presParOf" srcId="{426F968C-12BE-438E-8412-1E2287523D02}" destId="{EA1F2A20-A088-45A0-B905-8A1B0DBF16DB}" srcOrd="3" destOrd="0" presId="urn:microsoft.com/office/officeart/2008/layout/AlternatingHexagons"/>
    <dgm:cxn modelId="{A95D83DD-7013-45AC-B0D1-9E2B81387601}" type="presParOf" srcId="{426F968C-12BE-438E-8412-1E2287523D02}" destId="{18F2606C-8A5D-4945-8DE2-B58E9B86D2D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138" cy="715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8000" y="0"/>
            <a:ext cx="4276725" cy="715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8C384-2B24-44DE-B743-1784C368D012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3579475"/>
            <a:ext cx="4275138" cy="715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8000" y="13579475"/>
            <a:ext cx="4276725" cy="715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A57B0-8C55-4161-8B8D-A50AFC56D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468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714772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714772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r">
              <a:defRPr sz="1800"/>
            </a:lvl1pPr>
          </a:lstStyle>
          <a:p>
            <a:fld id="{5BC188E1-B454-4EB8-AE7D-6BF9A6B52436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1071563"/>
            <a:ext cx="8575675" cy="5360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65" tIns="69033" rIns="138065" bIns="6903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6632" y="6790333"/>
            <a:ext cx="7893050" cy="6432947"/>
          </a:xfrm>
          <a:prstGeom prst="rect">
            <a:avLst/>
          </a:prstGeom>
        </p:spPr>
        <p:txBody>
          <a:bodyPr vert="horz" lIns="138065" tIns="69033" rIns="138065" bIns="690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578185"/>
            <a:ext cx="4275402" cy="714772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88628" y="13578185"/>
            <a:ext cx="4275402" cy="714772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r">
              <a:defRPr sz="1800"/>
            </a:lvl1pPr>
          </a:lstStyle>
          <a:p>
            <a:fld id="{6E792A03-DF4C-4991-B3A0-DFC6A935B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229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9433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5284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6634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2101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9334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122363"/>
            <a:ext cx="932688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599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3017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365125"/>
            <a:ext cx="236601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1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0673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308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30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300" y="1709738"/>
            <a:ext cx="94630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300" y="4589463"/>
            <a:ext cx="946308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542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063" y="1825625"/>
            <a:ext cx="4656137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2600" y="1825625"/>
            <a:ext cx="465613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33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365125"/>
            <a:ext cx="946467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650" y="1681163"/>
            <a:ext cx="46418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650" y="2505075"/>
            <a:ext cx="464185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663" y="1681163"/>
            <a:ext cx="466566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663" y="2505075"/>
            <a:ext cx="466566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96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124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457200"/>
            <a:ext cx="35385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5663" y="987425"/>
            <a:ext cx="555466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650" y="2057400"/>
            <a:ext cx="35385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69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10029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457200"/>
            <a:ext cx="35385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65663" y="987425"/>
            <a:ext cx="555466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650" y="2057400"/>
            <a:ext cx="35385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09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571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3363" y="365125"/>
            <a:ext cx="23653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063" y="365125"/>
            <a:ext cx="69469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704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0AB9-CBE1-4B56-AC68-7052A9B33EA5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D903-4E2F-4731-A3AD-3AB282C55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527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0AB9-CBE1-4B56-AC68-7052A9B33EA5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D903-4E2F-4731-A3AD-3AB282C55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66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300" y="1709738"/>
            <a:ext cx="94630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300" y="4589463"/>
            <a:ext cx="946308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0AB9-CBE1-4B56-AC68-7052A9B33EA5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D903-4E2F-4731-A3AD-3AB282C55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860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063" y="1825625"/>
            <a:ext cx="4656137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2600" y="1825625"/>
            <a:ext cx="465613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0AB9-CBE1-4B56-AC68-7052A9B33EA5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D903-4E2F-4731-A3AD-3AB282C55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003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365125"/>
            <a:ext cx="946467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650" y="1681163"/>
            <a:ext cx="46418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650" y="2505075"/>
            <a:ext cx="464185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663" y="1681163"/>
            <a:ext cx="466566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663" y="2505075"/>
            <a:ext cx="466566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0AB9-CBE1-4B56-AC68-7052A9B33EA5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D903-4E2F-4731-A3AD-3AB282C55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8395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0AB9-CBE1-4B56-AC68-7052A9B33EA5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D903-4E2F-4731-A3AD-3AB282C55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9305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0AB9-CBE1-4B56-AC68-7052A9B33EA5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D903-4E2F-4731-A3AD-3AB282C55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79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1709741"/>
            <a:ext cx="946404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4589466"/>
            <a:ext cx="946404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0924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457200"/>
            <a:ext cx="35385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5663" y="987425"/>
            <a:ext cx="555466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650" y="2057400"/>
            <a:ext cx="35385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0AB9-CBE1-4B56-AC68-7052A9B33EA5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D903-4E2F-4731-A3AD-3AB282C55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881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457200"/>
            <a:ext cx="35385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65663" y="987425"/>
            <a:ext cx="555466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650" y="2057400"/>
            <a:ext cx="35385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0AB9-CBE1-4B56-AC68-7052A9B33EA5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D903-4E2F-4731-A3AD-3AB282C55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508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0AB9-CBE1-4B56-AC68-7052A9B33EA5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D903-4E2F-4731-A3AD-3AB282C55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663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3363" y="365125"/>
            <a:ext cx="23653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063" y="365125"/>
            <a:ext cx="69469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0AB9-CBE1-4B56-AC68-7052A9B33EA5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D903-4E2F-4731-A3AD-3AB282C55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181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5911" y="1300786"/>
            <a:ext cx="7820978" cy="2509213"/>
          </a:xfrm>
        </p:spPr>
        <p:txBody>
          <a:bodyPr anchor="b">
            <a:normAutofit/>
          </a:bodyPr>
          <a:lstStyle>
            <a:lvl1pPr algn="ctr">
              <a:defRPr sz="43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5911" y="3886201"/>
            <a:ext cx="7820978" cy="1371599"/>
          </a:xfrm>
        </p:spPr>
        <p:txBody>
          <a:bodyPr>
            <a:normAutofit/>
          </a:bodyPr>
          <a:lstStyle>
            <a:lvl1pPr marL="0" indent="0" algn="ctr">
              <a:buNone/>
              <a:defRPr sz="1980">
                <a:solidFill>
                  <a:schemeClr val="bg1">
                    <a:lumMod val="50000"/>
                  </a:schemeClr>
                </a:solidFill>
              </a:defRPr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12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822397" y="2367093"/>
            <a:ext cx="9327443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125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828564"/>
            <a:ext cx="9316577" cy="2736819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397" y="3657458"/>
            <a:ext cx="9316577" cy="136818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533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22398" y="618518"/>
            <a:ext cx="9328006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822397" y="2367093"/>
            <a:ext cx="4595423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554980" y="2367093"/>
            <a:ext cx="459486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700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22398" y="618518"/>
            <a:ext cx="9328006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695" y="2371018"/>
            <a:ext cx="4386127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34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822397" y="3051013"/>
            <a:ext cx="4595424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56781" y="2371018"/>
            <a:ext cx="439362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34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554980" y="3051013"/>
            <a:ext cx="459486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0302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01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67940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546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210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8" y="609600"/>
            <a:ext cx="3542119" cy="2023252"/>
          </a:xfrm>
        </p:spPr>
        <p:txBody>
          <a:bodyPr anchor="b"/>
          <a:lstStyle>
            <a:lvl1pPr algn="ctr"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4570256" y="609601"/>
            <a:ext cx="5580147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2632852"/>
            <a:ext cx="3542120" cy="3158348"/>
          </a:xfrm>
        </p:spPr>
        <p:txBody>
          <a:bodyPr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047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609600"/>
            <a:ext cx="5341472" cy="2023254"/>
          </a:xfrm>
        </p:spPr>
        <p:txBody>
          <a:bodyPr anchor="b"/>
          <a:lstStyle>
            <a:lvl1pPr algn="ctr"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82323" y="609601"/>
            <a:ext cx="2929822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415" y="2632853"/>
            <a:ext cx="5341454" cy="3158347"/>
          </a:xfrm>
        </p:spPr>
        <p:txBody>
          <a:bodyPr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245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415" y="4289374"/>
            <a:ext cx="9327989" cy="81161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66270" y="698261"/>
            <a:ext cx="884027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5108728"/>
            <a:ext cx="9328007" cy="682472"/>
          </a:xfrm>
        </p:spPr>
        <p:txBody>
          <a:bodyPr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053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609600"/>
            <a:ext cx="9328007" cy="3427245"/>
          </a:xfrm>
        </p:spPr>
        <p:txBody>
          <a:bodyPr anchor="ctr"/>
          <a:lstStyle>
            <a:lvl1pPr algn="ctr"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4204821"/>
            <a:ext cx="9328007" cy="1586380"/>
          </a:xfrm>
        </p:spPr>
        <p:txBody>
          <a:bodyPr anchor="ctr"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2236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591" y="609600"/>
            <a:ext cx="8372477" cy="2992904"/>
          </a:xfrm>
        </p:spPr>
        <p:txBody>
          <a:bodyPr anchor="ctr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48580" y="3610032"/>
            <a:ext cx="7877069" cy="594788"/>
          </a:xfrm>
        </p:spPr>
        <p:txBody>
          <a:bodyPr anchor="t">
            <a:normAutofit/>
          </a:bodyPr>
          <a:lstStyle>
            <a:lvl1pPr marL="0" indent="0">
              <a:buNone/>
              <a:defRPr sz="126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4372797"/>
            <a:ext cx="9328007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01339" y="754166"/>
            <a:ext cx="548640" cy="584776"/>
          </a:xfrm>
          <a:prstGeom prst="rect">
            <a:avLst/>
          </a:prstGeom>
        </p:spPr>
        <p:txBody>
          <a:bodyPr vert="horz" lIns="82296" tIns="41148" rIns="82296" bIns="4114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1802" y="2993578"/>
            <a:ext cx="548640" cy="584776"/>
          </a:xfrm>
          <a:prstGeom prst="rect">
            <a:avLst/>
          </a:prstGeom>
        </p:spPr>
        <p:txBody>
          <a:bodyPr vert="horz" lIns="82296" tIns="41148" rIns="82296" bIns="4114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65535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2138722"/>
            <a:ext cx="9328007" cy="2511835"/>
          </a:xfrm>
        </p:spPr>
        <p:txBody>
          <a:bodyPr anchor="b"/>
          <a:lstStyle>
            <a:lvl1pPr algn="ctr"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4662335"/>
            <a:ext cx="9328007" cy="1140644"/>
          </a:xfrm>
        </p:spPr>
        <p:txBody>
          <a:bodyPr anchor="t"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817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22397" y="609600"/>
            <a:ext cx="9328007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22397" y="2367093"/>
            <a:ext cx="296907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16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22397" y="2943356"/>
            <a:ext cx="296907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7151" y="2367093"/>
            <a:ext cx="296236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16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97214" y="2943356"/>
            <a:ext cx="297301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75968" y="2367093"/>
            <a:ext cx="297443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16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75968" y="2943356"/>
            <a:ext cx="2974435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80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22397" y="610772"/>
            <a:ext cx="9328007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22397" y="4204820"/>
            <a:ext cx="296676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98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22397" y="2367093"/>
            <a:ext cx="2966768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440"/>
            </a:lvl2pPr>
            <a:lvl3pPr marL="822960" indent="0">
              <a:buNone/>
              <a:defRPr sz="1440"/>
            </a:lvl3pPr>
            <a:lvl4pPr marL="1234440" indent="0">
              <a:buNone/>
              <a:defRPr sz="1440"/>
            </a:lvl4pPr>
            <a:lvl5pPr marL="1645920" indent="0">
              <a:buNone/>
              <a:defRPr sz="1440"/>
            </a:lvl5pPr>
            <a:lvl6pPr marL="2057400" indent="0">
              <a:buNone/>
              <a:defRPr sz="1440"/>
            </a:lvl6pPr>
            <a:lvl7pPr marL="2468880" indent="0">
              <a:buNone/>
              <a:defRPr sz="1440"/>
            </a:lvl7pPr>
            <a:lvl8pPr marL="2880360" indent="0">
              <a:buNone/>
              <a:defRPr sz="1440"/>
            </a:lvl8pPr>
            <a:lvl9pPr marL="3291840" indent="0">
              <a:buNone/>
              <a:defRPr sz="144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22397" y="4781082"/>
            <a:ext cx="2966768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98483" y="4204820"/>
            <a:ext cx="297164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98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97213" y="2367093"/>
            <a:ext cx="2973017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440"/>
            </a:lvl2pPr>
            <a:lvl3pPr marL="822960" indent="0">
              <a:buNone/>
              <a:defRPr sz="1440"/>
            </a:lvl3pPr>
            <a:lvl4pPr marL="1234440" indent="0">
              <a:buNone/>
              <a:defRPr sz="1440"/>
            </a:lvl4pPr>
            <a:lvl5pPr marL="1645920" indent="0">
              <a:buNone/>
              <a:defRPr sz="1440"/>
            </a:lvl5pPr>
            <a:lvl6pPr marL="2057400" indent="0">
              <a:buNone/>
              <a:defRPr sz="1440"/>
            </a:lvl6pPr>
            <a:lvl7pPr marL="2468880" indent="0">
              <a:buNone/>
              <a:defRPr sz="1440"/>
            </a:lvl7pPr>
            <a:lvl8pPr marL="2880360" indent="0">
              <a:buNone/>
              <a:defRPr sz="1440"/>
            </a:lvl8pPr>
            <a:lvl9pPr marL="3291840" indent="0">
              <a:buNone/>
              <a:defRPr sz="144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97213" y="4781081"/>
            <a:ext cx="2973017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75969" y="4204820"/>
            <a:ext cx="297061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98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75968" y="2367093"/>
            <a:ext cx="2974435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440"/>
            </a:lvl2pPr>
            <a:lvl3pPr marL="822960" indent="0">
              <a:buNone/>
              <a:defRPr sz="1440"/>
            </a:lvl3pPr>
            <a:lvl4pPr marL="1234440" indent="0">
              <a:buNone/>
              <a:defRPr sz="1440"/>
            </a:lvl4pPr>
            <a:lvl5pPr marL="1645920" indent="0">
              <a:buNone/>
              <a:defRPr sz="1440"/>
            </a:lvl5pPr>
            <a:lvl6pPr marL="2057400" indent="0">
              <a:buNone/>
              <a:defRPr sz="1440"/>
            </a:lvl6pPr>
            <a:lvl7pPr marL="2468880" indent="0">
              <a:buNone/>
              <a:defRPr sz="1440"/>
            </a:lvl7pPr>
            <a:lvl8pPr marL="2880360" indent="0">
              <a:buNone/>
              <a:defRPr sz="1440"/>
            </a:lvl8pPr>
            <a:lvl9pPr marL="3291840" indent="0">
              <a:buNone/>
              <a:defRPr sz="144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75856" y="4781079"/>
            <a:ext cx="2974548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522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822397" y="2367094"/>
            <a:ext cx="9328007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06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8"/>
            <a:ext cx="946404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1681163"/>
            <a:ext cx="466486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2505075"/>
            <a:ext cx="466486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49203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609602"/>
            <a:ext cx="2297993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822397" y="609602"/>
            <a:ext cx="6892852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49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21896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215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57200"/>
            <a:ext cx="35390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70" y="987428"/>
            <a:ext cx="555498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057400"/>
            <a:ext cx="35390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9048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57200"/>
            <a:ext cx="35390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70" y="987428"/>
            <a:ext cx="555498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057400"/>
            <a:ext cx="35390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6726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8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3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3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3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CB05611-DA7F-4E61-A486-BA27534C76A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8505681" y="-27661"/>
            <a:ext cx="2480619" cy="69038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1C0ECA4D-2A8C-433B-9B9F-3C043463C4E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76" y="1988598"/>
            <a:ext cx="648720" cy="6114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D759395-4995-4C02-B062-2B6BD36BA77D}"/>
              </a:ext>
            </a:extLst>
          </p:cNvPr>
          <p:cNvSpPr txBox="1"/>
          <p:nvPr userDrawn="1"/>
        </p:nvSpPr>
        <p:spPr>
          <a:xfrm rot="16200000">
            <a:off x="9800993" y="4254018"/>
            <a:ext cx="19191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Humanst521 BT" panose="020B0602020204020204" pitchFamily="34" charset="0"/>
              </a:rPr>
              <a:t>WWW.CAPARO.CO.IN</a:t>
            </a:r>
            <a:endParaRPr lang="en-IN" sz="1000" dirty="0">
              <a:latin typeface="Humanst521 BT" panose="020B0602020204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EB154FE-CFDA-4493-B4D9-376959A9AFDC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137" y="2246050"/>
            <a:ext cx="397274" cy="3740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D6DE3B0F-F2B9-4142-8207-B0359AF3F192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rcRect/>
          <a:stretch/>
        </p:blipFill>
        <p:spPr>
          <a:xfrm>
            <a:off x="794961" y="5772687"/>
            <a:ext cx="3741272" cy="87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58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063" y="365125"/>
            <a:ext cx="94646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063" y="1825625"/>
            <a:ext cx="94646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063" y="6356350"/>
            <a:ext cx="24685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01ED8-4125-4EE2-B9F8-8416622EA193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5375" y="6356350"/>
            <a:ext cx="370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50175" y="6356350"/>
            <a:ext cx="24685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27AC1-6827-4644-BE58-30C2B5D3F6C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1A1B99D6-E00C-420F-A2EA-80BBE269DDAD}"/>
              </a:ext>
            </a:extLst>
          </p:cNvPr>
          <p:cNvCxnSpPr>
            <a:cxnSpLocks/>
          </p:cNvCxnSpPr>
          <p:nvPr userDrawn="1"/>
        </p:nvCxnSpPr>
        <p:spPr>
          <a:xfrm flipV="1">
            <a:off x="593932" y="768929"/>
            <a:ext cx="9733472" cy="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6B717F6C-CD3C-45AC-B933-ACA43F150DE7}"/>
              </a:ext>
            </a:extLst>
          </p:cNvPr>
          <p:cNvCxnSpPr>
            <a:cxnSpLocks/>
          </p:cNvCxnSpPr>
          <p:nvPr userDrawn="1"/>
        </p:nvCxnSpPr>
        <p:spPr>
          <a:xfrm>
            <a:off x="5735881" y="5983875"/>
            <a:ext cx="4769315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CEE88AB-345C-46E1-8FE6-699451B395B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343726" y="5980436"/>
            <a:ext cx="10192591" cy="69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859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063" y="365125"/>
            <a:ext cx="94646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063" y="1825625"/>
            <a:ext cx="94646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063" y="6356350"/>
            <a:ext cx="24685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D0AB9-CBE1-4B56-AC68-7052A9B33EA5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5375" y="6356350"/>
            <a:ext cx="370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50175" y="6356350"/>
            <a:ext cx="24685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FD903-4E2F-4731-A3AD-3AB282C559E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CA6ECBAC-4D18-47C2-876C-EB968F3C65F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05175"/>
            <a:ext cx="600910" cy="5406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="" xmlns:a16="http://schemas.microsoft.com/office/drawing/2014/main" id="{94F43601-24BD-41F4-AAB3-A94B7D4CB429}"/>
              </a:ext>
            </a:extLst>
          </p:cNvPr>
          <p:cNvSpPr txBox="1">
            <a:spLocks/>
          </p:cNvSpPr>
          <p:nvPr userDrawn="1"/>
        </p:nvSpPr>
        <p:spPr>
          <a:xfrm>
            <a:off x="600910" y="2538485"/>
            <a:ext cx="5681018" cy="9689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smtClean="0">
                <a:latin typeface="Gotham "/>
              </a:rPr>
              <a:t>Thank you!</a:t>
            </a:r>
            <a:endParaRPr lang="en-IN" sz="5400" b="1" dirty="0">
              <a:latin typeface="Gotham 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056417" y="5870217"/>
            <a:ext cx="4277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Gotham"/>
              </a:rPr>
              <a:t>CAPARO CORPORATE OFFICE</a:t>
            </a:r>
          </a:p>
          <a:p>
            <a:pPr algn="r"/>
            <a:r>
              <a:rPr lang="en-US" sz="1100" dirty="0">
                <a:latin typeface="Gotham"/>
              </a:rPr>
              <a:t>7, Maruti J.V. Complex, Delhi – Gurgaon Road, </a:t>
            </a:r>
            <a:br>
              <a:rPr lang="en-US" sz="1100" dirty="0">
                <a:latin typeface="Gotham"/>
              </a:rPr>
            </a:br>
            <a:r>
              <a:rPr lang="en-US" sz="1100" dirty="0">
                <a:latin typeface="Gotham"/>
              </a:rPr>
              <a:t>Gurugram – 122015 (Haryana) </a:t>
            </a:r>
          </a:p>
          <a:p>
            <a:pPr algn="r"/>
            <a:r>
              <a:rPr lang="en-US" sz="1100" dirty="0">
                <a:latin typeface="Gotham"/>
              </a:rPr>
              <a:t>Tele: +91-124-4318000, , www.caparo.co.in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EBB47506-8BC1-4654-8DF6-A0DFDD0481BE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401" y="3022980"/>
            <a:ext cx="2511557" cy="22981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EF8D28DE-F809-4E3A-9DAC-BD41796722D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rcRect/>
          <a:stretch/>
        </p:blipFill>
        <p:spPr>
          <a:xfrm>
            <a:off x="794961" y="5772687"/>
            <a:ext cx="3741272" cy="87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01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9728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98" y="618518"/>
            <a:ext cx="9328006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397" y="2367094"/>
            <a:ext cx="9328007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0863" y="5883276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5CFA4F0-7BDD-42BF-9821-898F2C3E3491}" type="datetimeFigureOut">
              <a:rPr lang="en-IN" smtClean="0"/>
              <a:t>11-05-2022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97" y="5883276"/>
            <a:ext cx="60055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2610" y="5883276"/>
            <a:ext cx="6877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AC3C9BB-91E3-4631-942A-6E484B0AA1C4}" type="slidenum">
              <a:rPr lang="en-IN" smtClean="0"/>
              <a:t>‹#›</a:t>
            </a:fld>
            <a:endParaRPr lang="en-IN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1A1B99D6-E00C-420F-A2EA-80BBE269DDAD}"/>
              </a:ext>
            </a:extLst>
          </p:cNvPr>
          <p:cNvCxnSpPr>
            <a:cxnSpLocks/>
          </p:cNvCxnSpPr>
          <p:nvPr userDrawn="1"/>
        </p:nvCxnSpPr>
        <p:spPr>
          <a:xfrm flipV="1">
            <a:off x="593932" y="768929"/>
            <a:ext cx="9733472" cy="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6B717F6C-CD3C-45AC-B933-ACA43F150DE7}"/>
              </a:ext>
            </a:extLst>
          </p:cNvPr>
          <p:cNvCxnSpPr>
            <a:cxnSpLocks/>
          </p:cNvCxnSpPr>
          <p:nvPr userDrawn="1"/>
        </p:nvCxnSpPr>
        <p:spPr>
          <a:xfrm>
            <a:off x="5735881" y="5983875"/>
            <a:ext cx="4769315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ACEE88AB-345C-46E1-8FE6-699451B395BE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rcRect/>
          <a:stretch/>
        </p:blipFill>
        <p:spPr>
          <a:xfrm>
            <a:off x="343726" y="5980436"/>
            <a:ext cx="10192591" cy="69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886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ctr" defTabSz="822960" rtl="0" eaLnBrk="1" latinLnBrk="0" hangingPunct="1">
        <a:lnSpc>
          <a:spcPct val="90000"/>
        </a:lnSpc>
        <a:spcBef>
          <a:spcPct val="0"/>
        </a:spcBef>
        <a:buNone/>
        <a:defRPr sz="324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120000"/>
        </a:lnSpc>
        <a:spcBef>
          <a:spcPts val="9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62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44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33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Relationship Id="rId6" Type="http://schemas.openxmlformats.org/officeDocument/2006/relationships/diagramLayout" Target="../diagrams/layout5.xml"/><Relationship Id="rId11" Type="http://schemas.openxmlformats.org/officeDocument/2006/relationships/image" Target="../media/image41.png"/><Relationship Id="rId5" Type="http://schemas.openxmlformats.org/officeDocument/2006/relationships/diagramData" Target="../diagrams/data5.xml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microsoft.com/office/2007/relationships/diagramDrawing" Target="../diagrams/drawing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47.pn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Relationship Id="rId9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diagramLayout" Target="../diagrams/layout10.xml"/><Relationship Id="rId7" Type="http://schemas.openxmlformats.org/officeDocument/2006/relationships/image" Target="../media/image52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10" Type="http://schemas.openxmlformats.org/officeDocument/2006/relationships/image" Target="../media/image54.jpeg"/><Relationship Id="rId4" Type="http://schemas.openxmlformats.org/officeDocument/2006/relationships/diagramQuickStyle" Target="../diagrams/quickStyle10.xml"/><Relationship Id="rId9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diagramColors" Target="../diagrams/colors12.xml"/><Relationship Id="rId3" Type="http://schemas.openxmlformats.org/officeDocument/2006/relationships/image" Target="../media/image56.jpeg"/><Relationship Id="rId7" Type="http://schemas.openxmlformats.org/officeDocument/2006/relationships/diagramQuickStyle" Target="../diagrams/quickStyle11.xml"/><Relationship Id="rId12" Type="http://schemas.openxmlformats.org/officeDocument/2006/relationships/diagramQuickStyle" Target="../diagrams/quickStyle12.xml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0.xml"/><Relationship Id="rId6" Type="http://schemas.openxmlformats.org/officeDocument/2006/relationships/diagramLayout" Target="../diagrams/layout11.xml"/><Relationship Id="rId11" Type="http://schemas.openxmlformats.org/officeDocument/2006/relationships/diagramLayout" Target="../diagrams/layout12.xml"/><Relationship Id="rId5" Type="http://schemas.openxmlformats.org/officeDocument/2006/relationships/diagramData" Target="../diagrams/data11.xml"/><Relationship Id="rId15" Type="http://schemas.openxmlformats.org/officeDocument/2006/relationships/image" Target="../media/image57.jpeg"/><Relationship Id="rId10" Type="http://schemas.openxmlformats.org/officeDocument/2006/relationships/diagramData" Target="../diagrams/data12.xml"/><Relationship Id="rId4" Type="http://schemas.openxmlformats.org/officeDocument/2006/relationships/image" Target="../media/image44.jpeg"/><Relationship Id="rId9" Type="http://schemas.microsoft.com/office/2007/relationships/diagramDrawing" Target="../diagrams/drawing11.xml"/><Relationship Id="rId14" Type="http://schemas.microsoft.com/office/2007/relationships/diagramDrawing" Target="../diagrams/drawing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42779"/>
            <a:ext cx="10972800" cy="61724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 dirty="0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EB154FE-CFDA-4493-B4D9-376959A9AF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145" y="2364303"/>
            <a:ext cx="357561" cy="3366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7"/>
          <a:stretch/>
        </p:blipFill>
        <p:spPr>
          <a:xfrm>
            <a:off x="627060" y="1311104"/>
            <a:ext cx="9797295" cy="4201588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62D589DC-F031-4FDD-8B91-6246401454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749" y="3834452"/>
            <a:ext cx="4771952" cy="620192"/>
          </a:xfrm>
        </p:spPr>
        <p:txBody>
          <a:bodyPr anchor="ctr">
            <a:noAutofit/>
          </a:bodyPr>
          <a:lstStyle/>
          <a:p>
            <a:pPr algn="l"/>
            <a:r>
              <a:rPr lang="en-US" sz="3240" dirty="0">
                <a:solidFill>
                  <a:srgbClr val="F2B286"/>
                </a:solidFill>
                <a:latin typeface="Brush Script MT" panose="03060802040406070304" pitchFamily="66" charset="0"/>
              </a:rPr>
              <a:t>A story of </a:t>
            </a:r>
            <a:r>
              <a:rPr lang="en-US" sz="3240" dirty="0">
                <a:solidFill>
                  <a:srgbClr val="9ED6DD"/>
                </a:solidFill>
                <a:latin typeface="Brush Script MT" panose="03060802040406070304" pitchFamily="66" charset="0"/>
              </a:rPr>
              <a:t>COVID</a:t>
            </a:r>
            <a:r>
              <a:rPr lang="en-US" sz="3240" dirty="0">
                <a:solidFill>
                  <a:srgbClr val="F2B286"/>
                </a:solidFill>
                <a:latin typeface="Brush Script MT" panose="03060802040406070304" pitchFamily="66" charset="0"/>
              </a:rPr>
              <a:t> war in….</a:t>
            </a:r>
            <a:endParaRPr lang="en-IN" sz="3600" dirty="0">
              <a:solidFill>
                <a:srgbClr val="F2B286"/>
              </a:solidFill>
              <a:latin typeface="Brush Script MT" panose="03060802040406070304" pitchFamily="66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62D589DC-F031-4FDD-8B91-6246401454AB}"/>
              </a:ext>
            </a:extLst>
          </p:cNvPr>
          <p:cNvSpPr txBox="1">
            <a:spLocks/>
          </p:cNvSpPr>
          <p:nvPr/>
        </p:nvSpPr>
        <p:spPr>
          <a:xfrm>
            <a:off x="768683" y="2224138"/>
            <a:ext cx="4230876" cy="1827901"/>
          </a:xfrm>
          <a:prstGeom prst="rect">
            <a:avLst/>
          </a:prstGeom>
        </p:spPr>
        <p:txBody>
          <a:bodyPr vert="horz" lIns="82299" tIns="41150" rIns="82299" bIns="4115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1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r="-122" b="197"/>
          <a:stretch/>
        </p:blipFill>
        <p:spPr>
          <a:xfrm>
            <a:off x="0" y="4751522"/>
            <a:ext cx="2475080" cy="1752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-161696" y="3157468"/>
            <a:ext cx="5320397" cy="698657"/>
          </a:xfrm>
          <a:prstGeom prst="rect">
            <a:avLst/>
          </a:prstGeom>
          <a:noFill/>
        </p:spPr>
        <p:txBody>
          <a:bodyPr wrap="square" lIns="82299" tIns="41150" rIns="82299" bIns="41150">
            <a:spAutoFit/>
          </a:bodyPr>
          <a:lstStyle/>
          <a:p>
            <a:pPr algn="ctr"/>
            <a:r>
              <a:rPr 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2AD83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uhaus 93" panose="04030905020B02020C02" pitchFamily="82" charset="0"/>
              </a:rPr>
              <a:t>Learnings from Covid</a:t>
            </a:r>
            <a:endParaRPr lang="en-US" sz="4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2AD83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99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86595" y="2784597"/>
            <a:ext cx="341151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Unique aspect……</a:t>
            </a:r>
          </a:p>
          <a:p>
            <a:pPr algn="ctr"/>
            <a:r>
              <a:rPr lang="en-US" sz="2000" b="1" dirty="0" smtClean="0">
                <a:solidFill>
                  <a:srgbClr val="6565FF"/>
                </a:solidFill>
                <a:latin typeface="Arial Narrow" panose="020B0606020202030204" pitchFamily="34" charset="0"/>
              </a:rPr>
              <a:t>(This brought full effectiveness)</a:t>
            </a:r>
            <a:endParaRPr lang="en-US" sz="2000" b="1" dirty="0">
              <a:solidFill>
                <a:srgbClr val="6565FF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11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8811" y="136293"/>
            <a:ext cx="4520485" cy="637988"/>
          </a:xfrm>
        </p:spPr>
        <p:txBody>
          <a:bodyPr>
            <a:normAutofit/>
          </a:bodyPr>
          <a:lstStyle/>
          <a:p>
            <a:r>
              <a:rPr lang="en-US" sz="2700" dirty="0" smtClean="0"/>
              <a:t>LAST MILE EFFECTIVENESS</a:t>
            </a:r>
            <a:endParaRPr lang="en-US" sz="2700" dirty="0"/>
          </a:p>
        </p:txBody>
      </p:sp>
      <p:sp>
        <p:nvSpPr>
          <p:cNvPr id="1026" name="AutoShape 2" descr="blob:https://web.whatsapp.com/037a4943-0a80-43fa-9795-46870171752f"/>
          <p:cNvSpPr>
            <a:spLocks noChangeAspect="1" noChangeArrowheads="1"/>
          </p:cNvSpPr>
          <p:nvPr/>
        </p:nvSpPr>
        <p:spPr bwMode="auto">
          <a:xfrm>
            <a:off x="186690" y="-294099"/>
            <a:ext cx="365760" cy="365761"/>
          </a:xfrm>
          <a:prstGeom prst="rect">
            <a:avLst/>
          </a:prstGeom>
          <a:noFill/>
        </p:spPr>
        <p:txBody>
          <a:bodyPr vert="horz" wrap="square" lIns="109725" tIns="54862" rIns="109725" bIns="54862" numCol="1" anchor="t" anchorCtr="0" compatLnSpc="1">
            <a:prstTxWarp prst="textNoShape">
              <a:avLst/>
            </a:prstTxWarp>
          </a:bodyPr>
          <a:lstStyle/>
          <a:p>
            <a:endParaRPr lang="en-US" sz="1620"/>
          </a:p>
        </p:txBody>
      </p:sp>
      <p:sp>
        <p:nvSpPr>
          <p:cNvPr id="1028" name="AutoShape 4" descr="blob:https://web.whatsapp.com/037a4943-0a80-43fa-9795-46870171752f"/>
          <p:cNvSpPr>
            <a:spLocks noChangeAspect="1" noChangeArrowheads="1"/>
          </p:cNvSpPr>
          <p:nvPr/>
        </p:nvSpPr>
        <p:spPr bwMode="auto">
          <a:xfrm>
            <a:off x="186690" y="-294099"/>
            <a:ext cx="365760" cy="365761"/>
          </a:xfrm>
          <a:prstGeom prst="rect">
            <a:avLst/>
          </a:prstGeom>
          <a:noFill/>
        </p:spPr>
        <p:txBody>
          <a:bodyPr vert="horz" wrap="square" lIns="109725" tIns="54862" rIns="109725" bIns="54862" numCol="1" anchor="t" anchorCtr="0" compatLnSpc="1">
            <a:prstTxWarp prst="textNoShape">
              <a:avLst/>
            </a:prstTxWarp>
          </a:bodyPr>
          <a:lstStyle/>
          <a:p>
            <a:endParaRPr lang="en-US" sz="1620"/>
          </a:p>
        </p:txBody>
      </p:sp>
      <p:pic>
        <p:nvPicPr>
          <p:cNvPr id="1029" name="Picture 5" descr="C:\Users\Amit aggarwal\Desktop\index.jpg"/>
          <p:cNvPicPr>
            <a:picLocks noChangeAspect="1" noChangeArrowheads="1"/>
          </p:cNvPicPr>
          <p:nvPr/>
        </p:nvPicPr>
        <p:blipFill>
          <a:blip r:embed="rId2" cstate="print"/>
          <a:srcRect b="17105"/>
          <a:stretch>
            <a:fillRect/>
          </a:stretch>
        </p:blipFill>
        <p:spPr bwMode="auto">
          <a:xfrm>
            <a:off x="369570" y="1396293"/>
            <a:ext cx="2974953" cy="19698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 flipH="1">
            <a:off x="666443" y="770876"/>
            <a:ext cx="3091677" cy="5909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20" b="1" dirty="0" smtClean="0">
                <a:latin typeface="Arial Narrow" panose="020B0606020202030204" pitchFamily="34" charset="0"/>
              </a:rPr>
              <a:t>App : Kushal Mangal</a:t>
            </a:r>
          </a:p>
          <a:p>
            <a:pPr algn="ctr"/>
            <a:r>
              <a:rPr lang="en-US" sz="1620" b="1" dirty="0" smtClean="0">
                <a:latin typeface="Arial Narrow" panose="020B0606020202030204" pitchFamily="34" charset="0"/>
              </a:rPr>
              <a:t>Developed to control 3000 people</a:t>
            </a:r>
            <a:endParaRPr lang="en-US" sz="1620" b="1" dirty="0"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4127891" y="743319"/>
            <a:ext cx="2453211" cy="5909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20" b="1" dirty="0" smtClean="0">
                <a:latin typeface="Arial Narrow" panose="020B0606020202030204" pitchFamily="34" charset="0"/>
              </a:rPr>
              <a:t>Smart education </a:t>
            </a:r>
          </a:p>
          <a:p>
            <a:pPr algn="ctr"/>
            <a:r>
              <a:rPr lang="en-US" sz="1620" b="1" dirty="0" smtClean="0">
                <a:latin typeface="Arial Narrow" panose="020B0606020202030204" pitchFamily="34" charset="0"/>
              </a:rPr>
              <a:t>with prizes / Penalties</a:t>
            </a:r>
            <a:endParaRPr lang="en-US" sz="1620" b="1" dirty="0">
              <a:latin typeface="Arial Narrow" panose="020B0606020202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flipH="1">
            <a:off x="6950873" y="841544"/>
            <a:ext cx="3574293" cy="3416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20" b="1" dirty="0" smtClean="0">
                <a:latin typeface="Arial Narrow" panose="020B0606020202030204" pitchFamily="34" charset="0"/>
              </a:rPr>
              <a:t>Developed unique DoJo centre</a:t>
            </a:r>
            <a:endParaRPr lang="en-US" sz="1620" b="1" dirty="0">
              <a:latin typeface="Arial Narrow" panose="020B0606020202030204" pitchFamily="34" charset="0"/>
            </a:endParaRPr>
          </a:p>
        </p:txBody>
      </p:sp>
      <p:sp>
        <p:nvSpPr>
          <p:cNvPr id="2" name="Striped Right Arrow 1"/>
          <p:cNvSpPr/>
          <p:nvPr/>
        </p:nvSpPr>
        <p:spPr>
          <a:xfrm rot="5400000">
            <a:off x="4815142" y="3617407"/>
            <a:ext cx="476516" cy="634180"/>
          </a:xfrm>
          <a:prstGeom prst="stripedRightArrow">
            <a:avLst>
              <a:gd name="adj1" fmla="val 45833"/>
              <a:gd name="adj2" fmla="val 4166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35617" y="4275786"/>
            <a:ext cx="3193961" cy="15325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Resumed business</a:t>
            </a:r>
          </a:p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When others were asleep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On 05</a:t>
            </a:r>
            <a:r>
              <a:rPr lang="en-US" baseline="30000" dirty="0" smtClean="0">
                <a:solidFill>
                  <a:srgbClr val="FFFF00"/>
                </a:solidFill>
              </a:rPr>
              <a:t>th</a:t>
            </a:r>
            <a:r>
              <a:rPr lang="en-US" dirty="0" smtClean="0">
                <a:solidFill>
                  <a:srgbClr val="FFFF00"/>
                </a:solidFill>
              </a:rPr>
              <a:t> May.2020</a:t>
            </a:r>
          </a:p>
          <a:p>
            <a:pPr algn="ctr"/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Arial Narrow" panose="020B0606020202030204" pitchFamily="34" charset="0"/>
              </a:rPr>
              <a:t>With first Permission to start from DC: Gurgaon after seeing our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  <a:latin typeface="Arial Narrow" panose="020B0606020202030204" pitchFamily="34" charset="0"/>
              </a:rPr>
              <a:t>covid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Arial Narrow" panose="020B0606020202030204" pitchFamily="34" charset="0"/>
              </a:rPr>
              <a:t> presentation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467526" y="4275786"/>
            <a:ext cx="3193961" cy="15325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Delivered </a:t>
            </a:r>
            <a:r>
              <a:rPr lang="en-US" b="1" dirty="0" smtClean="0">
                <a:solidFill>
                  <a:srgbClr val="FFFF00"/>
                </a:solidFill>
              </a:rPr>
              <a:t>0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Covid case</a:t>
            </a:r>
          </a:p>
          <a:p>
            <a:pPr algn="ctr"/>
            <a:endParaRPr lang="en-US" dirty="0" smtClean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From all 3 plants w/ 2000 men</a:t>
            </a:r>
          </a:p>
          <a:p>
            <a:pPr algn="ctr"/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Arial Narrow" panose="020B0606020202030204" pitchFamily="34" charset="0"/>
              </a:rPr>
              <a:t>In entire pandemic 1 &amp; Pandemic 2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4-Point Star 6"/>
          <p:cNvSpPr/>
          <p:nvPr/>
        </p:nvSpPr>
        <p:spPr>
          <a:xfrm>
            <a:off x="4331895" y="4500694"/>
            <a:ext cx="216453" cy="193183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4-Point Star 24"/>
          <p:cNvSpPr/>
          <p:nvPr/>
        </p:nvSpPr>
        <p:spPr>
          <a:xfrm>
            <a:off x="4628625" y="4510422"/>
            <a:ext cx="216453" cy="193183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4-Point Star 25"/>
          <p:cNvSpPr/>
          <p:nvPr/>
        </p:nvSpPr>
        <p:spPr>
          <a:xfrm>
            <a:off x="8036798" y="4446038"/>
            <a:ext cx="216453" cy="193183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4-Point Star 26"/>
          <p:cNvSpPr/>
          <p:nvPr/>
        </p:nvSpPr>
        <p:spPr>
          <a:xfrm>
            <a:off x="8333528" y="4455766"/>
            <a:ext cx="216453" cy="193183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20084193">
            <a:off x="5101561" y="3771023"/>
            <a:ext cx="946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Brush Script MT" panose="03060802040406070304" pitchFamily="66" charset="0"/>
              </a:rPr>
              <a:t>Result</a:t>
            </a:r>
            <a:endParaRPr lang="en-US" sz="2800" dirty="0">
              <a:solidFill>
                <a:srgbClr val="0000FF"/>
              </a:solidFill>
              <a:latin typeface="Brush Script MT" panose="03060802040406070304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7306" t="41676" r="30435" b="38172"/>
          <a:stretch/>
        </p:blipFill>
        <p:spPr>
          <a:xfrm>
            <a:off x="673022" y="1220622"/>
            <a:ext cx="2559575" cy="2365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64960" t="21422" r="17009" b="51574"/>
          <a:stretch/>
        </p:blipFill>
        <p:spPr>
          <a:xfrm>
            <a:off x="3732756" y="1361807"/>
            <a:ext cx="3045133" cy="21242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57192" t="28123" r="1141" b="23351"/>
          <a:stretch/>
        </p:blipFill>
        <p:spPr>
          <a:xfrm>
            <a:off x="7125327" y="1404339"/>
            <a:ext cx="3332269" cy="2181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440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6453" y="2588654"/>
            <a:ext cx="67027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Part II</a:t>
            </a:r>
          </a:p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Preparing business for COVID IMPACT</a:t>
            </a:r>
            <a:endParaRPr 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16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="" xmlns:a16="http://schemas.microsoft.com/office/drawing/2014/main" id="{5F430497-96E1-4778-A9E6-71DEC7BE1A2B}"/>
              </a:ext>
            </a:extLst>
          </p:cNvPr>
          <p:cNvSpPr txBox="1">
            <a:spLocks/>
          </p:cNvSpPr>
          <p:nvPr/>
        </p:nvSpPr>
        <p:spPr>
          <a:xfrm>
            <a:off x="75795" y="372764"/>
            <a:ext cx="9887256" cy="3014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1" i="0">
                <a:solidFill>
                  <a:schemeClr val="tx1"/>
                </a:solidFill>
                <a:latin typeface="Carlito"/>
                <a:ea typeface="+mj-ea"/>
                <a:cs typeface="Carlito"/>
              </a:defRPr>
            </a:lvl1pPr>
          </a:lstStyle>
          <a:p>
            <a:r>
              <a:rPr lang="en-IN" sz="1959" kern="0" dirty="0">
                <a:latin typeface="Trebuchet MS" panose="020B0603020202020204" pitchFamily="34" charset="0"/>
              </a:rPr>
              <a:t>Cost saving examples towards toward different expense head  ::  Fixed cost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642818"/>
              </p:ext>
            </p:extLst>
          </p:nvPr>
        </p:nvGraphicFramePr>
        <p:xfrm>
          <a:off x="137986" y="816984"/>
          <a:ext cx="10759019" cy="5021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7014"/>
                <a:gridCol w="1361671"/>
                <a:gridCol w="5803765"/>
                <a:gridCol w="980249"/>
                <a:gridCol w="1576320"/>
              </a:tblGrid>
              <a:tr h="538173">
                <a:tc>
                  <a:txBody>
                    <a:bodyPr/>
                    <a:lstStyle/>
                    <a:p>
                      <a:pPr marL="0" algn="ctr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Cost 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type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Expense 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head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Saving 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initiatives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n-US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Approx</a:t>
                      </a:r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saving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annual  ( L)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One time / Still 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continued</a:t>
                      </a:r>
                    </a:p>
                  </a:txBody>
                  <a:tcPr marL="5164" marR="5164" marT="5164" marB="0" anchor="ctr"/>
                </a:tc>
              </a:tr>
              <a:tr h="4421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Fixed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Overheads 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3R principle - Reuse</a:t>
                      </a:r>
                      <a:r>
                        <a:rPr lang="en-US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trolley packaging from old EOL models&amp; In-house bin.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Continued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</a:tr>
              <a:tr h="4879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Fixed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•</a:t>
                      </a:r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Manufacturing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294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1. Optimizing manufacturing costs through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r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engineering &amp;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2. Rebalancing lines 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(YBA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&amp; YJC ,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YE3, Y9T)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16.5</a:t>
                      </a:r>
                    </a:p>
                    <a:p>
                      <a:pPr algn="ctr" fontAlgn="b"/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Continued</a:t>
                      </a:r>
                    </a:p>
                    <a:p>
                      <a:pPr algn="ctr" fontAlgn="b"/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</a:tr>
              <a:tr h="2853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Fixed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•</a:t>
                      </a:r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Personnel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2944" marR="5164" marT="5164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</a:tr>
              <a:tr h="4421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Fixed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•</a:t>
                      </a:r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Other Overheads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294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Reduced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storage wastages (Poor quality cost) by –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1. Infra improvement in stores.      2.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 layouting lines(YBA &amp; YJC , YE3, Y9T)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 Narrow" panose="020B0606020202030204" pitchFamily="34" charset="0"/>
                        </a:rPr>
                        <a:t>9</a:t>
                      </a:r>
                      <a:endParaRPr lang="en-US" sz="1400" b="1" dirty="0"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 Narrow" panose="020B0606020202030204" pitchFamily="34" charset="0"/>
                        </a:rPr>
                        <a:t>Continued</a:t>
                      </a:r>
                      <a:endParaRPr lang="en-US" sz="1400" b="1" dirty="0"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</a:tr>
              <a:tr h="8243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Fixed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•</a:t>
                      </a:r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Technology Cost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2944" marR="5164" marT="5164" marB="0" anchor="ctr"/>
                </a:tc>
                <a:tc>
                  <a:txBody>
                    <a:bodyPr/>
                    <a:lstStyle/>
                    <a:p>
                      <a:pPr marL="228600" indent="-228600" algn="l" fontAlgn="t">
                        <a:buAutoNum type="arabicPeriod"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Reducing technology budget expenses by design thinking approach.</a:t>
                      </a:r>
                    </a:p>
                    <a:p>
                      <a:pPr marL="228600" indent="-228600" algn="l" fontAlgn="t">
                        <a:buAutoNum type="arabicPeriod"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Reducing technology annual cost  by AMC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duration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optimization.</a:t>
                      </a:r>
                    </a:p>
                    <a:p>
                      <a:pPr marL="228600" indent="-228600" algn="l" fontAlgn="t">
                        <a:buAutoNum type="arabicPeriod"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Optimizing technology maintaining cost by redesigning frequently failing poke yoke to steardy mechanical type.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</a:p>
                    <a:p>
                      <a:pPr algn="ctr" fontAlgn="b"/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Continued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One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Time</a:t>
                      </a:r>
                    </a:p>
                    <a:p>
                      <a:pPr algn="ctr" fontAlgn="b"/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</a:tr>
              <a:tr h="4421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Fixed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Capex Deferment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Capex deferring through -   1. Sharing model   2. Design thinking model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One time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5164" marR="5164" marT="5164" marB="0" anchor="ctr"/>
                </a:tc>
              </a:tr>
              <a:tr h="4421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Fixed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Manpower Cost( staff)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Optimizing white colored MP cost (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staff) through – </a:t>
                      </a:r>
                    </a:p>
                    <a:p>
                      <a:pPr algn="l" fontAlgn="b"/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1. Work load redistribution  2. Cross plant transfers / promoting internally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32 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Continued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</a:tr>
              <a:tr h="4421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Fixed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Corporate costs 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Optimizing corporate costs</a:t>
                      </a:r>
                      <a:r>
                        <a:rPr lang="en-US" sz="14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 through – </a:t>
                      </a:r>
                    </a:p>
                    <a:p>
                      <a:pPr algn="l" fontAlgn="b"/>
                      <a:r>
                        <a:rPr lang="en-US" sz="14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1. Re calculating support load     2. Help utilizing the resource in plants </a:t>
                      </a:r>
                      <a:endParaRPr lang="en-US" sz="1400" b="1" i="0" u="none" strike="noStrike" dirty="0" smtClean="0">
                        <a:solidFill>
                          <a:srgbClr val="7030A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150</a:t>
                      </a:r>
                      <a:endParaRPr lang="en-US" sz="1400" b="1" i="0" u="none" strike="noStrike" dirty="0">
                        <a:solidFill>
                          <a:srgbClr val="7030A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Continued </a:t>
                      </a:r>
                    </a:p>
                  </a:txBody>
                  <a:tcPr marL="5164" marR="5164" marT="5164" marB="0" anchor="ctr"/>
                </a:tc>
              </a:tr>
              <a:tr h="4421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Fixed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Other Fixed Costs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Additional efforts of cost optimizations by</a:t>
                      </a:r>
                      <a:r>
                        <a:rPr lang="en-US" sz="14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 logistics improvement.</a:t>
                      </a:r>
                      <a:endParaRPr lang="en-US" sz="1400" b="1" i="0" u="none" strike="noStrike" dirty="0">
                        <a:solidFill>
                          <a:srgbClr val="7030A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 Narrow" panose="020B0606020202030204" pitchFamily="34" charset="0"/>
                        </a:rPr>
                        <a:t>08</a:t>
                      </a:r>
                      <a:endParaRPr lang="en-US" sz="1400" b="1" i="0" u="none" strike="noStrike" dirty="0">
                        <a:solidFill>
                          <a:srgbClr val="7030A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Continued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5164" marR="5164" marT="5164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296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107114"/>
              </p:ext>
            </p:extLst>
          </p:nvPr>
        </p:nvGraphicFramePr>
        <p:xfrm>
          <a:off x="75795" y="816984"/>
          <a:ext cx="10758460" cy="4987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404"/>
                <a:gridCol w="1439655"/>
                <a:gridCol w="5824484"/>
                <a:gridCol w="1252046"/>
                <a:gridCol w="1145871"/>
              </a:tblGrid>
              <a:tr h="6294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Cost 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type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Expense 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head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Saving 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initiatives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Ann Saving </a:t>
                      </a: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(Lacs INR)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One time / Still 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continued</a:t>
                      </a:r>
                    </a:p>
                  </a:txBody>
                  <a:tcPr marL="5164" marR="5164" marT="5164" marB="0" anchor="ctr"/>
                </a:tc>
              </a:tr>
              <a:tr h="50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Variable cost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Direct Material Cost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Managing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RM costs by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Converting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Coil to 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CTL form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hence enhancing yields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Cross plant scrap sharing exercise.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 4.4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Continued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5164" marR="5164" marT="5164" marB="0" anchor="ctr"/>
                </a:tc>
              </a:tr>
              <a:tr h="5047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Variable cost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Productivity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Enhancing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on productivity &amp; Muda</a:t>
                      </a:r>
                      <a:endParaRPr lang="pt-BR" sz="14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One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Time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64" marR="5164" marT="5164" marB="0" anchor="ctr"/>
                </a:tc>
              </a:tr>
              <a:tr h="78898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Variable cost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Manpower Cost(direct)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Optimizing manufacturing costs through –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1.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Re engineering &amp;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2. Rebalancing lines  (YBA &amp; YJC , YE3, Y9T)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 Continued</a:t>
                      </a:r>
                    </a:p>
                  </a:txBody>
                  <a:tcPr marL="5164" marR="5164" marT="5164" marB="0" anchor="ctr"/>
                </a:tc>
              </a:tr>
              <a:tr h="58368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Variable cost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Power &amp; Energy Cost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1. Power </a:t>
                      </a: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shifting from MSIL to HVPN ( </a:t>
                      </a: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Total M/C – 71 </a:t>
                      </a:r>
                      <a:r>
                        <a:rPr lang="en-US" sz="1400" b="1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nos</a:t>
                      </a: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2.  Reduction  in handling wastes  &amp;  Improve material storage .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162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Continued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One Time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5164" marR="5164" marT="5164" marB="0" anchor="ctr"/>
                </a:tc>
              </a:tr>
              <a:tr h="83595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Variable cost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Logistics, Inventory &amp; Packaging costs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Optimize floating business –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1. Insourcing  press stokes &amp; welded  sub  </a:t>
                      </a:r>
                      <a:r>
                        <a:rPr lang="en-US" sz="1400" b="1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Assy</a:t>
                      </a: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(YE3 &amp; YBA).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2. Freight </a:t>
                      </a: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cost reduction by </a:t>
                      </a: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Increasing </a:t>
                      </a: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truck size </a:t>
                      </a: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, 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58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Continued </a:t>
                      </a:r>
                    </a:p>
                  </a:txBody>
                  <a:tcPr marL="5164" marR="5164" marT="5164" marB="0" anchor="ctr"/>
                </a:tc>
              </a:tr>
              <a:tr h="94112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Variable cost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Other  cost initiaves  &amp; Consumable </a:t>
                      </a: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Reviewing consumable pack sizes – Gas cylinder to gas cartridges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Automating setup parameter thus reducing rejection Cost (for +30 % cushion up trial for Crack generation during process).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Modified delivery platforms &amp; storages to save space.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5164" marR="5164" marT="516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Continued</a:t>
                      </a:r>
                    </a:p>
                  </a:txBody>
                  <a:tcPr marL="5164" marR="5164" marT="5164" marB="0" anchor="ctr"/>
                </a:tc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="" xmlns:a16="http://schemas.microsoft.com/office/drawing/2014/main" id="{5F430497-96E1-4778-A9E6-71DEC7BE1A2B}"/>
              </a:ext>
            </a:extLst>
          </p:cNvPr>
          <p:cNvSpPr txBox="1">
            <a:spLocks/>
          </p:cNvSpPr>
          <p:nvPr/>
        </p:nvSpPr>
        <p:spPr>
          <a:xfrm>
            <a:off x="200177" y="443839"/>
            <a:ext cx="9887256" cy="3014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1" i="0">
                <a:solidFill>
                  <a:schemeClr val="tx1"/>
                </a:solidFill>
                <a:latin typeface="Carlito"/>
                <a:ea typeface="+mj-ea"/>
                <a:cs typeface="Carlito"/>
              </a:defRPr>
            </a:lvl1pPr>
          </a:lstStyle>
          <a:p>
            <a:r>
              <a:rPr lang="en-IN" sz="1959" kern="0" dirty="0">
                <a:latin typeface="Trebuchet MS" panose="020B0603020202020204" pitchFamily="34" charset="0"/>
              </a:rPr>
              <a:t>Cost saving examples towards toward different expense head  ::  Variable cost</a:t>
            </a:r>
          </a:p>
        </p:txBody>
      </p:sp>
    </p:spTree>
    <p:extLst>
      <p:ext uri="{BB962C8B-B14F-4D97-AF65-F5344CB8AC3E}">
        <p14:creationId xmlns:p14="http://schemas.microsoft.com/office/powerpoint/2010/main" val="229950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4294967295"/>
          </p:nvPr>
        </p:nvSpPr>
        <p:spPr>
          <a:xfrm>
            <a:off x="11187928" y="6202002"/>
            <a:ext cx="775296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1">
              <a:lnSpc>
                <a:spcPts val="1116"/>
              </a:lnSpc>
            </a:pPr>
            <a:fld id="{81D60167-4931-47E6-BA6A-407CBD079E47}" type="slidenum">
              <a:rPr dirty="0"/>
              <a:pPr marL="34291">
                <a:lnSpc>
                  <a:spcPts val="1116"/>
                </a:lnSpc>
              </a:pPr>
              <a:t>15</a:t>
            </a:fld>
            <a:r>
              <a:rPr dirty="0"/>
              <a:t>/44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53042" y="2426567"/>
            <a:ext cx="4411099" cy="373307"/>
          </a:xfrm>
          <a:prstGeom prst="rect">
            <a:avLst/>
          </a:prstGeom>
        </p:spPr>
        <p:txBody>
          <a:bodyPr vert="horz" wrap="square" lIns="0" tIns="11430" rIns="0" bIns="0" rtlCol="0" anchor="ctr">
            <a:spAutoFit/>
          </a:bodyPr>
          <a:lstStyle/>
          <a:p>
            <a:pPr marL="11430">
              <a:spcBef>
                <a:spcPts val="90"/>
              </a:spcBef>
            </a:pPr>
            <a:r>
              <a:rPr lang="en-US" sz="2612" dirty="0">
                <a:latin typeface="+mn-lt"/>
                <a:ea typeface="+mn-ea"/>
                <a:cs typeface="+mn-cs"/>
              </a:rPr>
              <a:t>Case studies</a:t>
            </a:r>
            <a:endParaRPr sz="2612" dirty="0">
              <a:latin typeface="+mn-l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DEBADB7-7783-44DA-A2FA-174BCA12386D}"/>
              </a:ext>
            </a:extLst>
          </p:cNvPr>
          <p:cNvSpPr txBox="1"/>
          <p:nvPr/>
        </p:nvSpPr>
        <p:spPr>
          <a:xfrm>
            <a:off x="7503343" y="2819945"/>
            <a:ext cx="965329" cy="494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12" b="1" dirty="0"/>
              <a:t> on…</a:t>
            </a:r>
            <a:endParaRPr lang="en-IN" sz="2612" b="1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80734805"/>
              </p:ext>
            </p:extLst>
          </p:nvPr>
        </p:nvGraphicFramePr>
        <p:xfrm>
          <a:off x="-996626" y="901337"/>
          <a:ext cx="6549668" cy="4837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6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4294967295"/>
          </p:nvPr>
        </p:nvSpPr>
        <p:spPr>
          <a:xfrm>
            <a:off x="11187928" y="6202002"/>
            <a:ext cx="775296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1">
              <a:lnSpc>
                <a:spcPts val="1116"/>
              </a:lnSpc>
            </a:pPr>
            <a:fld id="{81D60167-4931-47E6-BA6A-407CBD079E47}" type="slidenum">
              <a:rPr dirty="0"/>
              <a:pPr marL="34291">
                <a:lnSpc>
                  <a:spcPts val="1116"/>
                </a:lnSpc>
              </a:pPr>
              <a:t>16</a:t>
            </a:fld>
            <a:r>
              <a:rPr dirty="0"/>
              <a:t>/44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DEBADB7-7783-44DA-A2FA-174BCA12386D}"/>
              </a:ext>
            </a:extLst>
          </p:cNvPr>
          <p:cNvSpPr txBox="1"/>
          <p:nvPr/>
        </p:nvSpPr>
        <p:spPr>
          <a:xfrm>
            <a:off x="6297394" y="2618991"/>
            <a:ext cx="3341364" cy="1097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65" b="1" dirty="0"/>
              <a:t>Cost management</a:t>
            </a:r>
          </a:p>
          <a:p>
            <a:pPr algn="ctr"/>
            <a:r>
              <a:rPr lang="en-US" sz="3265" b="1" dirty="0">
                <a:solidFill>
                  <a:schemeClr val="bg1">
                    <a:lumMod val="65000"/>
                  </a:schemeClr>
                </a:solidFill>
              </a:rPr>
              <a:t>case studies</a:t>
            </a:r>
            <a:endParaRPr lang="en-IN" sz="3265" b="1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268904695"/>
              </p:ext>
            </p:extLst>
          </p:nvPr>
        </p:nvGraphicFramePr>
        <p:xfrm>
          <a:off x="-996626" y="770709"/>
          <a:ext cx="6770409" cy="4968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068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147193" y="892653"/>
            <a:ext cx="1082560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Objective:   </a:t>
            </a:r>
            <a:r>
              <a:rPr lang="en-IN" altLang="en-US" dirty="0"/>
              <a:t>Managing cost in supply chain through..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147194" y="1446245"/>
            <a:ext cx="121621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Approach :</a:t>
            </a:r>
          </a:p>
        </p:txBody>
      </p:sp>
      <p:sp>
        <p:nvSpPr>
          <p:cNvPr id="8" name="Isosceles Triangle 7"/>
          <p:cNvSpPr/>
          <p:nvPr/>
        </p:nvSpPr>
        <p:spPr>
          <a:xfrm rot="5400000">
            <a:off x="4275082" y="3990814"/>
            <a:ext cx="2526457" cy="914295"/>
          </a:xfrm>
          <a:prstGeom prst="triangle">
            <a:avLst>
              <a:gd name="adj" fmla="val 5049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endParaRPr lang="en-GB" sz="1620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2572167" y="3155056"/>
            <a:ext cx="4310" cy="249854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37971" y="2830390"/>
            <a:ext cx="1732138" cy="3416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20" b="1" dirty="0"/>
              <a:t>Before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719170" y="2830389"/>
            <a:ext cx="2052711" cy="3416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20" b="1" dirty="0"/>
              <a:t>  After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5143705" y="4241995"/>
            <a:ext cx="707438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620" b="1" dirty="0"/>
              <a:t>Result</a:t>
            </a:r>
            <a:endParaRPr lang="en-GB" sz="1620" b="1" dirty="0"/>
          </a:p>
        </p:txBody>
      </p:sp>
      <p:sp>
        <p:nvSpPr>
          <p:cNvPr id="16" name="Rounded Rectangle 5">
            <a:extLst>
              <a:ext uri="{FF2B5EF4-FFF2-40B4-BE49-F238E27FC236}">
                <a16:creationId xmlns="" xmlns:a16="http://schemas.microsoft.com/office/drawing/2014/main" id="{135B7E6A-7D18-44AB-915E-99E6385D4AD4}"/>
              </a:ext>
            </a:extLst>
          </p:cNvPr>
          <p:cNvSpPr/>
          <p:nvPr/>
        </p:nvSpPr>
        <p:spPr>
          <a:xfrm>
            <a:off x="120612" y="1855546"/>
            <a:ext cx="10825607" cy="7185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en-US" sz="1632" b="1" dirty="0"/>
              <a:t>“Supplier consolidation” to tackle price differentiation amongst the group companies.</a:t>
            </a:r>
            <a:endParaRPr lang="en-IN" sz="1620" dirty="0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32668646-CDFC-4FB6-B01B-851749F8B026}"/>
              </a:ext>
            </a:extLst>
          </p:cNvPr>
          <p:cNvSpPr txBox="1"/>
          <p:nvPr/>
        </p:nvSpPr>
        <p:spPr>
          <a:xfrm>
            <a:off x="2656189" y="3179187"/>
            <a:ext cx="2345262" cy="252645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 sz="1700" b="1">
                <a:latin typeface="Arial Narrow" panose="020B0606020202030204" pitchFamily="34" charset="0"/>
              </a:defRPr>
            </a:lvl1pPr>
          </a:lstStyle>
          <a:p>
            <a:pPr marL="0" indent="0">
              <a:buNone/>
            </a:pPr>
            <a:r>
              <a:rPr lang="en-US" sz="1469" dirty="0"/>
              <a:t>Service contracts modified.</a:t>
            </a:r>
          </a:p>
          <a:p>
            <a:pPr marL="0" indent="0">
              <a:buNone/>
            </a:pPr>
            <a:endParaRPr lang="en-US" sz="1469" dirty="0"/>
          </a:p>
          <a:p>
            <a:pPr marL="0" indent="0">
              <a:buNone/>
            </a:pPr>
            <a:r>
              <a:rPr lang="en-US" sz="1469" dirty="0"/>
              <a:t>Business increased / Finished based on mutual consent / performance criterion. (We could fetch volume discounts)</a:t>
            </a:r>
          </a:p>
        </p:txBody>
      </p:sp>
      <p:sp>
        <p:nvSpPr>
          <p:cNvPr id="4" name="Rectangle 3"/>
          <p:cNvSpPr/>
          <p:nvPr/>
        </p:nvSpPr>
        <p:spPr>
          <a:xfrm>
            <a:off x="155977" y="3182970"/>
            <a:ext cx="2345262" cy="251889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33229" indent="-233229">
              <a:buFont typeface="Wingdings" panose="05000000000000000000" pitchFamily="2" charset="2"/>
              <a:buChar char="§"/>
            </a:pPr>
            <a:r>
              <a:rPr lang="en-US" sz="1347" b="1" dirty="0">
                <a:latin typeface="Arial Narrow" panose="020B0606020202030204" pitchFamily="34" charset="0"/>
              </a:rPr>
              <a:t>Almost 15% suppliers were with minor / negligible share or Not interested.</a:t>
            </a:r>
          </a:p>
          <a:p>
            <a:pPr marL="233229" indent="-233229">
              <a:buFont typeface="Wingdings" panose="05000000000000000000" pitchFamily="2" charset="2"/>
              <a:buChar char="§"/>
            </a:pPr>
            <a:endParaRPr lang="en-US" sz="1347" b="1" dirty="0">
              <a:latin typeface="Arial Narrow" panose="020B0606020202030204" pitchFamily="34" charset="0"/>
            </a:endParaRPr>
          </a:p>
          <a:p>
            <a:pPr marL="233229" indent="-233229">
              <a:buFont typeface="Wingdings" panose="05000000000000000000" pitchFamily="2" charset="2"/>
              <a:buChar char="§"/>
            </a:pPr>
            <a:r>
              <a:rPr lang="en-US" sz="1347" b="1" dirty="0">
                <a:latin typeface="Arial Narrow" panose="020B0606020202030204" pitchFamily="34" charset="0"/>
              </a:rPr>
              <a:t>8% suppliers had no transaction within 2 years.</a:t>
            </a:r>
          </a:p>
          <a:p>
            <a:pPr marL="233229" indent="-233229">
              <a:buFont typeface="Wingdings" panose="05000000000000000000" pitchFamily="2" charset="2"/>
              <a:buChar char="§"/>
            </a:pPr>
            <a:endParaRPr lang="en-US" sz="1347" b="1" dirty="0">
              <a:latin typeface="Arial Narrow" panose="020B0606020202030204" pitchFamily="34" charset="0"/>
            </a:endParaRPr>
          </a:p>
          <a:p>
            <a:pPr marL="233229" indent="-233229">
              <a:buFont typeface="Wingdings" panose="05000000000000000000" pitchFamily="2" charset="2"/>
              <a:buChar char="§"/>
            </a:pPr>
            <a:r>
              <a:rPr lang="en-US" sz="1347" b="1" dirty="0">
                <a:latin typeface="Arial Narrow" panose="020B0606020202030204" pitchFamily="34" charset="0"/>
              </a:rPr>
              <a:t>32 % performing suppliers were not able to get business expansion including 6% having pan India presence / reach.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3582" y="7002018"/>
            <a:ext cx="112306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No Change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r="95" b="145"/>
          <a:stretch/>
        </p:blipFill>
        <p:spPr>
          <a:xfrm>
            <a:off x="6170500" y="3055855"/>
            <a:ext cx="4630515" cy="26553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4949" y="1341547"/>
            <a:ext cx="3172087" cy="443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285" b="1" dirty="0">
                <a:solidFill>
                  <a:srgbClr val="FF0000"/>
                </a:solidFill>
              </a:rPr>
              <a:t>“Supplier consolidation”</a:t>
            </a:r>
            <a:endParaRPr lang="en-US" sz="2285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7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4294967295"/>
          </p:nvPr>
        </p:nvSpPr>
        <p:spPr>
          <a:xfrm>
            <a:off x="11187928" y="6202002"/>
            <a:ext cx="775296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1">
              <a:lnSpc>
                <a:spcPts val="1116"/>
              </a:lnSpc>
            </a:pPr>
            <a:fld id="{81D60167-4931-47E6-BA6A-407CBD079E47}" type="slidenum">
              <a:rPr dirty="0"/>
              <a:pPr marL="34291">
                <a:lnSpc>
                  <a:spcPts val="1116"/>
                </a:lnSpc>
              </a:pPr>
              <a:t>18</a:t>
            </a:fld>
            <a:r>
              <a:rPr dirty="0"/>
              <a:t>/44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DEBADB7-7783-44DA-A2FA-174BCA12386D}"/>
              </a:ext>
            </a:extLst>
          </p:cNvPr>
          <p:cNvSpPr txBox="1"/>
          <p:nvPr/>
        </p:nvSpPr>
        <p:spPr>
          <a:xfrm>
            <a:off x="6992743" y="2769706"/>
            <a:ext cx="2398413" cy="594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65" b="1" dirty="0"/>
              <a:t>Cash fluidity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712648602"/>
              </p:ext>
            </p:extLst>
          </p:nvPr>
        </p:nvGraphicFramePr>
        <p:xfrm>
          <a:off x="-996627" y="692331"/>
          <a:ext cx="6992477" cy="50469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373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64169" y="2369092"/>
            <a:ext cx="3105166" cy="3192602"/>
          </a:xfrm>
          <a:prstGeom prst="roundRect">
            <a:avLst>
              <a:gd name="adj" fmla="val 880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8759" tIns="49380" rIns="98759" bIns="49380" numCol="1" rtlCol="0" anchor="t" anchorCtr="0" compatLnSpc="1">
            <a:prstTxWarp prst="textNoShape">
              <a:avLst/>
            </a:prstTxWarp>
          </a:bodyPr>
          <a:lstStyle/>
          <a:p>
            <a:pPr defTabSz="98764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92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262922" y="2388660"/>
            <a:ext cx="3105166" cy="3192602"/>
          </a:xfrm>
          <a:prstGeom prst="roundRect">
            <a:avLst>
              <a:gd name="adj" fmla="val 10381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8759" tIns="49380" rIns="98759" bIns="49380" numCol="1" rtlCol="0" anchor="t" anchorCtr="0" compatLnSpc="1">
            <a:prstTxWarp prst="textNoShape">
              <a:avLst/>
            </a:prstTxWarp>
          </a:bodyPr>
          <a:lstStyle/>
          <a:p>
            <a:pPr defTabSz="98764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92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474639" y="2388660"/>
            <a:ext cx="3105166" cy="3192602"/>
          </a:xfrm>
          <a:prstGeom prst="roundRect">
            <a:avLst>
              <a:gd name="adj" fmla="val 619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8759" tIns="49380" rIns="98759" bIns="49380" numCol="1" rtlCol="0" anchor="t" anchorCtr="0" compatLnSpc="1">
            <a:prstTxWarp prst="textNoShape">
              <a:avLst/>
            </a:prstTxWarp>
          </a:bodyPr>
          <a:lstStyle/>
          <a:p>
            <a:pPr defTabSz="98764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92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7161" y="1989548"/>
            <a:ext cx="1747810" cy="3250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en-US" sz="1512" dirty="0"/>
              <a:t>Cash Management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53604" y="1983940"/>
            <a:ext cx="1546407" cy="3250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en-US" sz="1512" dirty="0"/>
              <a:t>Backup funding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47733" y="1991130"/>
            <a:ext cx="1546407" cy="3250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en-US" sz="1512" dirty="0"/>
              <a:t>Profitability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r="-70" b="-136"/>
          <a:stretch/>
        </p:blipFill>
        <p:spPr>
          <a:xfrm>
            <a:off x="6558912" y="4647307"/>
            <a:ext cx="1550609" cy="83494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r="91" b="617"/>
          <a:stretch/>
        </p:blipFill>
        <p:spPr>
          <a:xfrm>
            <a:off x="6542213" y="3848704"/>
            <a:ext cx="1567308" cy="75147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r="-157" b="-46"/>
          <a:stretch/>
        </p:blipFill>
        <p:spPr>
          <a:xfrm>
            <a:off x="6542214" y="2908544"/>
            <a:ext cx="1542964" cy="89303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454718" y="2545785"/>
            <a:ext cx="2355480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32" dirty="0">
                <a:solidFill>
                  <a:srgbClr val="00CC00"/>
                </a:solidFill>
                <a:latin typeface="Arial Black" panose="020B0A04020102020204" pitchFamily="34" charset="0"/>
              </a:rPr>
              <a:t>CAPEX COST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77987" y="2412429"/>
            <a:ext cx="1808772" cy="61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sz="1143" dirty="0">
                <a:solidFill>
                  <a:schemeClr val="tx1"/>
                </a:solidFill>
              </a:rPr>
              <a:t>Reduced significantly</a:t>
            </a:r>
          </a:p>
          <a:p>
            <a:r>
              <a:rPr lang="en-US" sz="1143" dirty="0">
                <a:solidFill>
                  <a:schemeClr val="tx1"/>
                </a:solidFill>
              </a:rPr>
              <a:t>Did kaizens + Used dead assets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036994" y="3084714"/>
            <a:ext cx="1546407" cy="640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en-US" sz="1188" dirty="0">
                <a:solidFill>
                  <a:schemeClr val="tx1"/>
                </a:solidFill>
              </a:rPr>
              <a:t>Power cost reduced by various Energy saving drives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47372" y="3867785"/>
            <a:ext cx="1546407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en-US" sz="1188" dirty="0">
                <a:solidFill>
                  <a:schemeClr val="tx1"/>
                </a:solidFill>
              </a:rPr>
              <a:t>Manpower cost optimization continues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085433" y="4769023"/>
            <a:ext cx="1546407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en-US" sz="1188" dirty="0">
                <a:solidFill>
                  <a:schemeClr val="tx1"/>
                </a:solidFill>
              </a:rPr>
              <a:t>Inventory reduced from 46 to 35 days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r="-70" b="-136"/>
          <a:stretch/>
        </p:blipFill>
        <p:spPr>
          <a:xfrm>
            <a:off x="132033" y="4612217"/>
            <a:ext cx="1550609" cy="834945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658555" y="4733934"/>
            <a:ext cx="1546407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en-US" sz="1188" dirty="0">
                <a:solidFill>
                  <a:schemeClr val="tx1"/>
                </a:solidFill>
              </a:rPr>
              <a:t>Inventory reduced from 46 to 35 days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68668" y="3845289"/>
            <a:ext cx="1546407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en-US" sz="1188" dirty="0">
                <a:solidFill>
                  <a:schemeClr val="tx1"/>
                </a:solidFill>
              </a:rPr>
              <a:t>2</a:t>
            </a:r>
            <a:r>
              <a:rPr lang="en-US" sz="1188" baseline="30000" dirty="0">
                <a:solidFill>
                  <a:schemeClr val="tx1"/>
                </a:solidFill>
              </a:rPr>
              <a:t>nd</a:t>
            </a:r>
            <a:r>
              <a:rPr lang="en-US" sz="1188" dirty="0">
                <a:solidFill>
                  <a:schemeClr val="tx1"/>
                </a:solidFill>
              </a:rPr>
              <a:t> Moratorium – Not availed</a:t>
            </a:r>
            <a:endParaRPr lang="en-US" sz="1188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67746" y="2855657"/>
            <a:ext cx="1669521" cy="624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en-US" sz="1080" dirty="0">
                <a:solidFill>
                  <a:schemeClr val="tx1"/>
                </a:solidFill>
              </a:rPr>
              <a:t>Working capital to sales % </a:t>
            </a:r>
          </a:p>
          <a:p>
            <a:pPr algn="ctr"/>
            <a:r>
              <a:rPr lang="en-US" sz="1188" dirty="0">
                <a:solidFill>
                  <a:schemeClr val="tx1"/>
                </a:solidFill>
              </a:rPr>
              <a:t> reduced from 3.5% to 1.8%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146" y="2837670"/>
            <a:ext cx="1516409" cy="84919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2146" y="3752491"/>
            <a:ext cx="1516409" cy="69057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96" dirty="0">
                <a:latin typeface="Arial Black" panose="020B0A04020102020204" pitchFamily="34" charset="0"/>
              </a:rPr>
              <a:t>Government relaxations &amp; Bank defaults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r="-286" b="468"/>
          <a:stretch/>
        </p:blipFill>
        <p:spPr>
          <a:xfrm>
            <a:off x="3331163" y="4530653"/>
            <a:ext cx="1359884" cy="90658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7"/>
          <a:srcRect r="239" b="512"/>
          <a:stretch/>
        </p:blipFill>
        <p:spPr>
          <a:xfrm>
            <a:off x="3454455" y="2543456"/>
            <a:ext cx="929467" cy="929467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08663" y="3493337"/>
            <a:ext cx="1382384" cy="940225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4661227" y="2763907"/>
            <a:ext cx="1669521" cy="474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en-US" sz="1296" u="sng" dirty="0">
                <a:solidFill>
                  <a:srgbClr val="0000FF"/>
                </a:solidFill>
              </a:rPr>
              <a:t>Promoter Confidence</a:t>
            </a:r>
            <a:r>
              <a:rPr lang="en-US" sz="1188" dirty="0">
                <a:solidFill>
                  <a:srgbClr val="0000FF"/>
                </a:solidFill>
              </a:rPr>
              <a:t> – ICD Rs.15 </a:t>
            </a:r>
            <a:r>
              <a:rPr lang="en-US" sz="1188" dirty="0" err="1">
                <a:solidFill>
                  <a:srgbClr val="0000FF"/>
                </a:solidFill>
              </a:rPr>
              <a:t>Crs</a:t>
            </a:r>
            <a:r>
              <a:rPr lang="en-US" sz="1188" dirty="0">
                <a:solidFill>
                  <a:srgbClr val="0000FF"/>
                </a:solidFill>
              </a:rPr>
              <a:t> received</a:t>
            </a:r>
            <a:endParaRPr lang="en-US" sz="1512" dirty="0">
              <a:solidFill>
                <a:srgbClr val="0000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61017" y="3569159"/>
            <a:ext cx="1669521" cy="823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sz="1188" dirty="0">
                <a:solidFill>
                  <a:srgbClr val="0000FF"/>
                </a:solidFill>
              </a:rPr>
              <a:t>Faith of Bankers – Sanction of Rs.21 </a:t>
            </a:r>
            <a:r>
              <a:rPr lang="en-US" sz="1188" dirty="0" err="1">
                <a:solidFill>
                  <a:srgbClr val="0000FF"/>
                </a:solidFill>
              </a:rPr>
              <a:t>Crs</a:t>
            </a:r>
            <a:r>
              <a:rPr lang="en-US" sz="1188" dirty="0">
                <a:solidFill>
                  <a:srgbClr val="0000FF"/>
                </a:solidFill>
              </a:rPr>
              <a:t> Loan under ECLGC scheme.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705554" y="4503828"/>
            <a:ext cx="1669521" cy="1006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 b="1">
                <a:solidFill>
                  <a:srgbClr val="0000FF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sz="1188" dirty="0"/>
              <a:t>Improved confidence even in more loss period </a:t>
            </a:r>
          </a:p>
          <a:p>
            <a:pPr marL="279875" indent="-279875">
              <a:buAutoNum type="arabicPeriod"/>
            </a:pPr>
            <a:r>
              <a:rPr lang="en-US" sz="1188" dirty="0"/>
              <a:t>Rating agencies / Bank</a:t>
            </a:r>
          </a:p>
          <a:p>
            <a:pPr marL="279875" indent="-279875">
              <a:buAutoNum type="arabicPeriod"/>
            </a:pPr>
            <a:r>
              <a:rPr lang="en-US" sz="1188" dirty="0"/>
              <a:t>Customer.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58329" y="411394"/>
            <a:ext cx="1082560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Objective:   </a:t>
            </a:r>
            <a:r>
              <a:rPr lang="en-IN" altLang="en-US" dirty="0"/>
              <a:t>Improving cash flow by enhancing stakeholders confidence – Bank, Rating agencies &amp; Customer. </a:t>
            </a:r>
            <a:endParaRPr lang="en-US" dirty="0"/>
          </a:p>
        </p:txBody>
      </p:sp>
      <p:sp>
        <p:nvSpPr>
          <p:cNvPr id="39" name="Rounded Rectangle 5">
            <a:extLst>
              <a:ext uri="{FF2B5EF4-FFF2-40B4-BE49-F238E27FC236}">
                <a16:creationId xmlns="" xmlns:a16="http://schemas.microsoft.com/office/drawing/2014/main" id="{135B7E6A-7D18-44AB-915E-99E6385D4AD4}"/>
              </a:ext>
            </a:extLst>
          </p:cNvPr>
          <p:cNvSpPr/>
          <p:nvPr/>
        </p:nvSpPr>
        <p:spPr>
          <a:xfrm>
            <a:off x="83416" y="939469"/>
            <a:ext cx="10825607" cy="6190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IN" altLang="en-US" sz="1632" b="1" dirty="0"/>
              <a:t>Approach :       </a:t>
            </a:r>
          </a:p>
          <a:p>
            <a:r>
              <a:rPr lang="en-US" sz="1959" dirty="0">
                <a:solidFill>
                  <a:srgbClr val="FF0000"/>
                </a:solidFill>
                <a:latin typeface="Arial Black" panose="020B0A04020102020204" pitchFamily="34" charset="0"/>
              </a:rPr>
              <a:t>Working across the spheres : No stone unturned</a:t>
            </a:r>
            <a:r>
              <a:rPr lang="en-IN" sz="1632" b="1" dirty="0"/>
              <a:t> </a:t>
            </a:r>
            <a:r>
              <a:rPr lang="en-US" dirty="0">
                <a:solidFill>
                  <a:schemeClr val="tx1"/>
                </a:solidFill>
              </a:rPr>
              <a:t>- </a:t>
            </a:r>
            <a:r>
              <a:rPr lang="en-US" sz="1632" dirty="0">
                <a:latin typeface="Arial Black" panose="020B0A04020102020204" pitchFamily="34" charset="0"/>
              </a:rPr>
              <a:t>Cash flow </a:t>
            </a:r>
            <a:r>
              <a:rPr lang="hi-IN" sz="1632" dirty="0">
                <a:latin typeface="Arial Black" panose="020B0A04020102020204" pitchFamily="34" charset="0"/>
              </a:rPr>
              <a:t>भी</a:t>
            </a:r>
            <a:r>
              <a:rPr lang="en-US" sz="1632" dirty="0">
                <a:latin typeface="Arial Black" panose="020B0A04020102020204" pitchFamily="34" charset="0"/>
              </a:rPr>
              <a:t> Profitability  </a:t>
            </a:r>
            <a:r>
              <a:rPr lang="hi-IN" sz="1632" dirty="0">
                <a:latin typeface="Arial Black" panose="020B0A04020102020204" pitchFamily="34" charset="0"/>
              </a:rPr>
              <a:t>भी</a:t>
            </a:r>
            <a:endParaRPr lang="en-IN" sz="1620" dirty="0"/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32668646-CDFC-4FB6-B01B-851749F8B026}"/>
              </a:ext>
            </a:extLst>
          </p:cNvPr>
          <p:cNvSpPr txBox="1"/>
          <p:nvPr/>
        </p:nvSpPr>
        <p:spPr>
          <a:xfrm>
            <a:off x="9712869" y="2408482"/>
            <a:ext cx="1243134" cy="307376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 sz="1700" b="1">
                <a:latin typeface="Arial Narrow" panose="020B0606020202030204" pitchFamily="34" charset="0"/>
              </a:defRPr>
            </a:lvl1pPr>
          </a:lstStyle>
          <a:p>
            <a:pPr marL="0" indent="0">
              <a:buNone/>
            </a:pPr>
            <a:endParaRPr lang="en-US" sz="1469" dirty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8789" y="4327036"/>
            <a:ext cx="1228190" cy="1163817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9709273" y="2408482"/>
            <a:ext cx="1246729" cy="220278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pPr algn="r"/>
            <a:r>
              <a:rPr lang="en-US" sz="1959" dirty="0"/>
              <a:t>100% success in managing cash flow &amp; even covid generosity</a:t>
            </a:r>
          </a:p>
        </p:txBody>
      </p:sp>
      <p:sp>
        <p:nvSpPr>
          <p:cNvPr id="43" name="Isosceles Triangle 42"/>
          <p:cNvSpPr/>
          <p:nvPr/>
        </p:nvSpPr>
        <p:spPr>
          <a:xfrm rot="5400000">
            <a:off x="9267092" y="3670918"/>
            <a:ext cx="1139006" cy="706877"/>
          </a:xfrm>
          <a:prstGeom prst="triangle">
            <a:avLst>
              <a:gd name="adj" fmla="val 5049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GB" sz="1469" b="1" dirty="0">
                <a:solidFill>
                  <a:schemeClr val="tx1"/>
                </a:solidFill>
                <a:latin typeface="Arial Narrow" panose="020B0606020202030204" pitchFamily="34" charset="0"/>
              </a:rPr>
              <a:t>Result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377" y="5602922"/>
            <a:ext cx="10972800" cy="39382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sz="1959" dirty="0"/>
              <a:t>100% success in managing cash flow &amp; even covid generosity</a:t>
            </a:r>
          </a:p>
        </p:txBody>
      </p:sp>
    </p:spTree>
    <p:extLst>
      <p:ext uri="{BB962C8B-B14F-4D97-AF65-F5344CB8AC3E}">
        <p14:creationId xmlns:p14="http://schemas.microsoft.com/office/powerpoint/2010/main" val="212520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49272" y="2962141"/>
            <a:ext cx="1614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Philosophy</a:t>
            </a:r>
          </a:p>
        </p:txBody>
      </p:sp>
    </p:spTree>
    <p:extLst>
      <p:ext uri="{BB962C8B-B14F-4D97-AF65-F5344CB8AC3E}">
        <p14:creationId xmlns:p14="http://schemas.microsoft.com/office/powerpoint/2010/main" val="247578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4294967295"/>
          </p:nvPr>
        </p:nvSpPr>
        <p:spPr>
          <a:xfrm>
            <a:off x="11187928" y="6202002"/>
            <a:ext cx="775296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1">
              <a:lnSpc>
                <a:spcPts val="1116"/>
              </a:lnSpc>
            </a:pPr>
            <a:fld id="{81D60167-4931-47E6-BA6A-407CBD079E47}" type="slidenum">
              <a:rPr dirty="0"/>
              <a:pPr marL="34291">
                <a:lnSpc>
                  <a:spcPts val="1116"/>
                </a:lnSpc>
              </a:pPr>
              <a:t>20</a:t>
            </a:fld>
            <a:r>
              <a:rPr dirty="0"/>
              <a:t>/44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DEBADB7-7783-44DA-A2FA-174BCA12386D}"/>
              </a:ext>
            </a:extLst>
          </p:cNvPr>
          <p:cNvSpPr txBox="1"/>
          <p:nvPr/>
        </p:nvSpPr>
        <p:spPr>
          <a:xfrm>
            <a:off x="6343882" y="2618991"/>
            <a:ext cx="3248390" cy="1097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65" b="1" dirty="0"/>
              <a:t>Cost optimization</a:t>
            </a:r>
          </a:p>
          <a:p>
            <a:pPr algn="ctr"/>
            <a:r>
              <a:rPr lang="en-US" sz="3265" b="1" dirty="0">
                <a:solidFill>
                  <a:schemeClr val="bg1">
                    <a:lumMod val="65000"/>
                  </a:schemeClr>
                </a:solidFill>
              </a:rPr>
              <a:t>case study</a:t>
            </a:r>
            <a:endParaRPr lang="en-IN" sz="3265" b="1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933520601"/>
              </p:ext>
            </p:extLst>
          </p:nvPr>
        </p:nvGraphicFramePr>
        <p:xfrm>
          <a:off x="-996626" y="1097279"/>
          <a:ext cx="6796535" cy="4641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431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-17969" y="441924"/>
            <a:ext cx="1082560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Objective:   </a:t>
            </a:r>
            <a:r>
              <a:rPr lang="en-IN" altLang="en-US" dirty="0"/>
              <a:t>Optimizing cost through…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35789" y="859490"/>
            <a:ext cx="121621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Approach :</a:t>
            </a:r>
          </a:p>
        </p:txBody>
      </p:sp>
      <p:sp>
        <p:nvSpPr>
          <p:cNvPr id="8" name="Isosceles Triangle 7"/>
          <p:cNvSpPr/>
          <p:nvPr/>
        </p:nvSpPr>
        <p:spPr>
          <a:xfrm rot="5400000">
            <a:off x="7783206" y="3464037"/>
            <a:ext cx="2526457" cy="914295"/>
          </a:xfrm>
          <a:prstGeom prst="triangle">
            <a:avLst>
              <a:gd name="adj" fmla="val 5049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endParaRPr lang="en-GB" sz="1620" dirty="0"/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8651828" y="3715218"/>
            <a:ext cx="707438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620" b="1" dirty="0"/>
              <a:t>Result</a:t>
            </a:r>
            <a:endParaRPr lang="en-GB" sz="1620" b="1" dirty="0"/>
          </a:p>
        </p:txBody>
      </p:sp>
      <p:sp>
        <p:nvSpPr>
          <p:cNvPr id="16" name="Rounded Rectangle 5">
            <a:extLst>
              <a:ext uri="{FF2B5EF4-FFF2-40B4-BE49-F238E27FC236}">
                <a16:creationId xmlns="" xmlns:a16="http://schemas.microsoft.com/office/drawing/2014/main" id="{135B7E6A-7D18-44AB-915E-99E6385D4AD4}"/>
              </a:ext>
            </a:extLst>
          </p:cNvPr>
          <p:cNvSpPr/>
          <p:nvPr/>
        </p:nvSpPr>
        <p:spPr>
          <a:xfrm>
            <a:off x="9207" y="1268792"/>
            <a:ext cx="10825607" cy="640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/>
              <a:t>Over the period, random growth in plant in last 30 years had created pocket manufacturing &amp; was not conducive to correct material flow &amp; hence wastage of manpower &amp; material losses due to insufficient storage areas.          Now Reformed.</a:t>
            </a:r>
            <a:endParaRPr lang="en-IN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32668646-CDFC-4FB6-B01B-851749F8B026}"/>
              </a:ext>
            </a:extLst>
          </p:cNvPr>
          <p:cNvSpPr txBox="1"/>
          <p:nvPr/>
        </p:nvSpPr>
        <p:spPr>
          <a:xfrm>
            <a:off x="9566124" y="2657956"/>
            <a:ext cx="1268690" cy="252645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 sz="1700" b="1">
                <a:latin typeface="Arial Narrow" panose="020B0606020202030204" pitchFamily="34" charset="0"/>
              </a:defRPr>
            </a:lvl1pPr>
          </a:lstStyle>
          <a:p>
            <a:pPr marL="0" indent="0">
              <a:buNone/>
            </a:pPr>
            <a:r>
              <a:rPr lang="en-US" sz="1469" dirty="0"/>
              <a:t>Approx. 5 % of manpower saved through this layout facilitation approach.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6790" y="941411"/>
            <a:ext cx="10006265" cy="393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959" b="1" dirty="0">
                <a:solidFill>
                  <a:srgbClr val="FF0000"/>
                </a:solidFill>
              </a:rPr>
              <a:t>“Re layouting of an old plant to create uninterrupted flow : A long hault could be a best time”</a:t>
            </a:r>
            <a:endParaRPr lang="en-US" sz="1959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3897" y="1964114"/>
            <a:ext cx="3718475" cy="18927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19" name="Rectangle 18"/>
          <p:cNvSpPr/>
          <p:nvPr/>
        </p:nvSpPr>
        <p:spPr>
          <a:xfrm>
            <a:off x="677483" y="1996354"/>
            <a:ext cx="483727" cy="2954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20" name="Rectangle 19"/>
          <p:cNvSpPr/>
          <p:nvPr/>
        </p:nvSpPr>
        <p:spPr>
          <a:xfrm>
            <a:off x="1678522" y="2032692"/>
            <a:ext cx="483727" cy="295456"/>
          </a:xfrm>
          <a:prstGeom prst="rect">
            <a:avLst/>
          </a:prstGeom>
          <a:solidFill>
            <a:srgbClr val="92D050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21" name="Rectangle 20"/>
          <p:cNvSpPr/>
          <p:nvPr/>
        </p:nvSpPr>
        <p:spPr>
          <a:xfrm>
            <a:off x="2536720" y="2168027"/>
            <a:ext cx="1146145" cy="295456"/>
          </a:xfrm>
          <a:prstGeom prst="rect">
            <a:avLst/>
          </a:prstGeom>
          <a:solidFill>
            <a:srgbClr val="92D050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36720" y="2532082"/>
            <a:ext cx="1457100" cy="523773"/>
          </a:xfrm>
          <a:prstGeom prst="rect">
            <a:avLst/>
          </a:prstGeom>
          <a:solidFill>
            <a:srgbClr val="92D050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05450" y="2540837"/>
            <a:ext cx="736616" cy="523773"/>
          </a:xfrm>
          <a:prstGeom prst="rect">
            <a:avLst/>
          </a:prstGeom>
          <a:solidFill>
            <a:srgbClr val="0000FF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105448" y="3098583"/>
            <a:ext cx="1146146" cy="523773"/>
          </a:xfrm>
          <a:prstGeom prst="rect">
            <a:avLst/>
          </a:prstGeom>
          <a:solidFill>
            <a:srgbClr val="92D050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39800" y="3094435"/>
            <a:ext cx="1146146" cy="52377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26" name="Rectangle 25"/>
          <p:cNvSpPr/>
          <p:nvPr/>
        </p:nvSpPr>
        <p:spPr>
          <a:xfrm>
            <a:off x="4028264" y="2532083"/>
            <a:ext cx="222020" cy="2954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064511" y="3739693"/>
            <a:ext cx="0" cy="15791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682865" y="3739954"/>
            <a:ext cx="186573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2998765" y="3739954"/>
            <a:ext cx="186573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2481843" y="3739954"/>
            <a:ext cx="186573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065021" y="3739692"/>
            <a:ext cx="186573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1380922" y="3739692"/>
            <a:ext cx="186573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887283" y="3633034"/>
            <a:ext cx="104105" cy="121484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884276" y="3242428"/>
            <a:ext cx="0" cy="23537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884276" y="2542589"/>
            <a:ext cx="0" cy="23537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105448" y="2438328"/>
            <a:ext cx="275474" cy="1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683347" y="2433947"/>
            <a:ext cx="275474" cy="1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2154202" y="2450635"/>
            <a:ext cx="275474" cy="1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2017640" y="2491696"/>
            <a:ext cx="213562" cy="779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1567495" y="2490592"/>
            <a:ext cx="213562" cy="779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1038444" y="2489515"/>
            <a:ext cx="213562" cy="779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935354" y="2654307"/>
            <a:ext cx="6576" cy="264021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958058" y="3369013"/>
            <a:ext cx="52084" cy="18436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520708" y="3685472"/>
            <a:ext cx="215908" cy="113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203214" y="3693801"/>
            <a:ext cx="215908" cy="113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763992" y="3700780"/>
            <a:ext cx="215908" cy="113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265269" y="3672939"/>
            <a:ext cx="215908" cy="113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848604" y="3671606"/>
            <a:ext cx="215908" cy="113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4136085" y="3756684"/>
            <a:ext cx="15259" cy="19104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2367764" y="3069654"/>
            <a:ext cx="275474" cy="1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2231202" y="3110715"/>
            <a:ext cx="213562" cy="779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2375310" y="3238417"/>
            <a:ext cx="0" cy="23537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2426387" y="3350134"/>
            <a:ext cx="6576" cy="264021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2357461" y="2600519"/>
            <a:ext cx="0" cy="23537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>
            <a:off x="2408539" y="2712236"/>
            <a:ext cx="6576" cy="264021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1285257" y="2189964"/>
            <a:ext cx="114252" cy="9966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1410663" y="2204698"/>
            <a:ext cx="127091" cy="140355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643897" y="3947078"/>
            <a:ext cx="3718475" cy="18927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75" name="Rectangle 74"/>
          <p:cNvSpPr/>
          <p:nvPr/>
        </p:nvSpPr>
        <p:spPr>
          <a:xfrm>
            <a:off x="669506" y="3969420"/>
            <a:ext cx="483727" cy="2954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77" name="Rectangle 76"/>
          <p:cNvSpPr/>
          <p:nvPr/>
        </p:nvSpPr>
        <p:spPr>
          <a:xfrm>
            <a:off x="1215774" y="4057402"/>
            <a:ext cx="3034510" cy="426549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850415" y="4593625"/>
            <a:ext cx="1143405" cy="445194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105449" y="5035589"/>
            <a:ext cx="1682424" cy="523773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3482847" y="5072649"/>
            <a:ext cx="695595" cy="52377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82" name="Rectangle 81"/>
          <p:cNvSpPr/>
          <p:nvPr/>
        </p:nvSpPr>
        <p:spPr>
          <a:xfrm>
            <a:off x="3996115" y="4592926"/>
            <a:ext cx="222020" cy="2954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cxnSp>
        <p:nvCxnSpPr>
          <p:cNvPr id="114" name="Straight Arrow Connector 113"/>
          <p:cNvCxnSpPr/>
          <p:nvPr/>
        </p:nvCxnSpPr>
        <p:spPr>
          <a:xfrm flipV="1">
            <a:off x="4178441" y="5669579"/>
            <a:ext cx="0" cy="15791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H="1">
            <a:off x="3633310" y="5692934"/>
            <a:ext cx="186573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3757357" y="5773069"/>
            <a:ext cx="215908" cy="113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>
            <a:off x="4122441" y="5770804"/>
            <a:ext cx="13645" cy="208021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flipV="1">
            <a:off x="2687811" y="5459329"/>
            <a:ext cx="0" cy="16751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2869312" y="5756341"/>
            <a:ext cx="215908" cy="113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>
            <a:off x="2066585" y="5756366"/>
            <a:ext cx="215908" cy="113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1626158" y="5757643"/>
            <a:ext cx="215908" cy="113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1010142" y="5475607"/>
            <a:ext cx="480" cy="172311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>
            <a:off x="960760" y="4662774"/>
            <a:ext cx="480" cy="172311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 flipH="1">
            <a:off x="884276" y="4424054"/>
            <a:ext cx="186573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1215774" y="4052661"/>
            <a:ext cx="509335" cy="428555"/>
          </a:xfrm>
          <a:prstGeom prst="rect">
            <a:avLst/>
          </a:prstGeom>
          <a:solidFill>
            <a:srgbClr val="0000FF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2850415" y="4853473"/>
            <a:ext cx="630761" cy="705889"/>
          </a:xfrm>
          <a:prstGeom prst="rect">
            <a:avLst/>
          </a:prstGeom>
          <a:solidFill>
            <a:srgbClr val="0000FF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  <p:cxnSp>
        <p:nvCxnSpPr>
          <p:cNvPr id="138" name="Straight Arrow Connector 137"/>
          <p:cNvCxnSpPr/>
          <p:nvPr/>
        </p:nvCxnSpPr>
        <p:spPr>
          <a:xfrm>
            <a:off x="3147386" y="5577230"/>
            <a:ext cx="832" cy="115705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angle 140"/>
          <p:cNvSpPr/>
          <p:nvPr/>
        </p:nvSpPr>
        <p:spPr>
          <a:xfrm>
            <a:off x="1187678" y="1990867"/>
            <a:ext cx="438480" cy="154902"/>
          </a:xfrm>
          <a:prstGeom prst="rect">
            <a:avLst/>
          </a:prstGeom>
          <a:solidFill>
            <a:srgbClr val="0000FF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3462021" y="4864147"/>
            <a:ext cx="756114" cy="224143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1103779" y="4586799"/>
            <a:ext cx="1683170" cy="451524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1103778" y="5260530"/>
            <a:ext cx="483727" cy="2954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146" name="Rectangle 145"/>
          <p:cNvSpPr/>
          <p:nvPr/>
        </p:nvSpPr>
        <p:spPr>
          <a:xfrm>
            <a:off x="1103778" y="3323866"/>
            <a:ext cx="483727" cy="2954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147" name="Oval 146"/>
          <p:cNvSpPr/>
          <p:nvPr/>
        </p:nvSpPr>
        <p:spPr>
          <a:xfrm>
            <a:off x="-6480" y="2627974"/>
            <a:ext cx="796105" cy="278289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43" b="1" dirty="0">
                <a:solidFill>
                  <a:srgbClr val="FF0000"/>
                </a:solidFill>
                <a:latin typeface="Arial Narrow" panose="020B0606020202030204" pitchFamily="34" charset="0"/>
              </a:rPr>
              <a:t>Before</a:t>
            </a:r>
          </a:p>
        </p:txBody>
      </p:sp>
      <p:sp>
        <p:nvSpPr>
          <p:cNvPr id="148" name="Oval 147"/>
          <p:cNvSpPr/>
          <p:nvPr/>
        </p:nvSpPr>
        <p:spPr>
          <a:xfrm>
            <a:off x="-6480" y="4757300"/>
            <a:ext cx="796105" cy="278289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43" b="1" dirty="0">
                <a:solidFill>
                  <a:srgbClr val="00B050"/>
                </a:solidFill>
                <a:latin typeface="Arial Narrow" panose="020B0606020202030204" pitchFamily="34" charset="0"/>
              </a:rPr>
              <a:t>After</a:t>
            </a:r>
          </a:p>
        </p:txBody>
      </p:sp>
      <p:sp>
        <p:nvSpPr>
          <p:cNvPr id="149" name="Plus 148"/>
          <p:cNvSpPr/>
          <p:nvPr/>
        </p:nvSpPr>
        <p:spPr>
          <a:xfrm>
            <a:off x="4451666" y="3718128"/>
            <a:ext cx="376304" cy="37745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pic>
        <p:nvPicPr>
          <p:cNvPr id="150" name="Picture 149"/>
          <p:cNvPicPr>
            <a:picLocks noChangeAspect="1"/>
          </p:cNvPicPr>
          <p:nvPr/>
        </p:nvPicPr>
        <p:blipFill rotWithShape="1">
          <a:blip r:embed="rId3"/>
          <a:srcRect t="2649" r="52223" b="82"/>
          <a:stretch/>
        </p:blipFill>
        <p:spPr>
          <a:xfrm>
            <a:off x="5443164" y="1987961"/>
            <a:ext cx="2176680" cy="1679154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 rotWithShape="1">
          <a:blip r:embed="rId3"/>
          <a:srcRect l="49530" r="-39" b="2726"/>
          <a:stretch/>
        </p:blipFill>
        <p:spPr>
          <a:xfrm>
            <a:off x="5443076" y="4091651"/>
            <a:ext cx="2176856" cy="1679153"/>
          </a:xfrm>
          <a:prstGeom prst="rect">
            <a:avLst/>
          </a:prstGeom>
        </p:spPr>
      </p:pic>
      <p:sp>
        <p:nvSpPr>
          <p:cNvPr id="152" name="TextBox 151"/>
          <p:cNvSpPr txBox="1"/>
          <p:nvPr/>
        </p:nvSpPr>
        <p:spPr>
          <a:xfrm>
            <a:off x="5051064" y="3704583"/>
            <a:ext cx="3171061" cy="343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632" b="1" dirty="0">
                <a:latin typeface="Arial Narrow" panose="020B0606020202030204" pitchFamily="34" charset="0"/>
              </a:rPr>
              <a:t>Modified stores with vertical storage</a:t>
            </a:r>
            <a:endParaRPr lang="en-US" sz="1632" b="1" dirty="0">
              <a:latin typeface="Arial Narrow" panose="020B0606020202030204" pitchFamily="34" charset="0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1876686" y="2599064"/>
            <a:ext cx="309725" cy="23511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154" name="Rectangle 153"/>
          <p:cNvSpPr/>
          <p:nvPr/>
        </p:nvSpPr>
        <p:spPr>
          <a:xfrm>
            <a:off x="1872688" y="2863860"/>
            <a:ext cx="319686" cy="152386"/>
          </a:xfrm>
          <a:prstGeom prst="rect">
            <a:avLst/>
          </a:prstGeom>
          <a:solidFill>
            <a:srgbClr val="0000FF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98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9091" y="335005"/>
            <a:ext cx="121621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Approach :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274504" y="5886456"/>
            <a:ext cx="707438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620" b="1" dirty="0"/>
              <a:t>Result</a:t>
            </a:r>
            <a:endParaRPr lang="en-GB" sz="1620" b="1" dirty="0"/>
          </a:p>
        </p:txBody>
      </p:sp>
      <p:sp>
        <p:nvSpPr>
          <p:cNvPr id="16" name="Rounded Rectangle 5">
            <a:extLst>
              <a:ext uri="{FF2B5EF4-FFF2-40B4-BE49-F238E27FC236}">
                <a16:creationId xmlns="" xmlns:a16="http://schemas.microsoft.com/office/drawing/2014/main" id="{135B7E6A-7D18-44AB-915E-99E6385D4AD4}"/>
              </a:ext>
            </a:extLst>
          </p:cNvPr>
          <p:cNvSpPr/>
          <p:nvPr/>
        </p:nvSpPr>
        <p:spPr>
          <a:xfrm>
            <a:off x="-48586" y="692603"/>
            <a:ext cx="11132163" cy="2592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/>
              <a:t>Introducing business intelligence @ shop floor, brings lot of easiness for all levels . All reporting, monitoring &amp; analytics digitalized with everybody in sync. </a:t>
            </a:r>
            <a:endParaRPr lang="en-IN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32668646-CDFC-4FB6-B01B-851749F8B026}"/>
              </a:ext>
            </a:extLst>
          </p:cNvPr>
          <p:cNvSpPr txBox="1"/>
          <p:nvPr/>
        </p:nvSpPr>
        <p:spPr>
          <a:xfrm>
            <a:off x="0" y="5783976"/>
            <a:ext cx="10925424" cy="19211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 sz="1700" b="1">
                <a:latin typeface="Arial Narrow" panose="020B0606020202030204" pitchFamily="34" charset="0"/>
              </a:defRPr>
            </a:lvl1pPr>
          </a:lstStyle>
          <a:p>
            <a:pPr marL="0" indent="0">
              <a:buNone/>
            </a:pPr>
            <a:r>
              <a:rPr lang="en-US" sz="1469" dirty="0"/>
              <a:t>Direct boost to productivity &amp; efficiency to a tune of 08% ~ 15% in some lines.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30091" y="381648"/>
            <a:ext cx="9116919" cy="393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959" b="1" dirty="0">
                <a:solidFill>
                  <a:srgbClr val="FF0000"/>
                </a:solidFill>
              </a:rPr>
              <a:t>“Smart work rather hard work”  :: This efficiency up help optimized cost significantly.</a:t>
            </a:r>
            <a:endParaRPr lang="en-US" sz="1959" dirty="0">
              <a:solidFill>
                <a:srgbClr val="FF0000"/>
              </a:solidFill>
            </a:endParaRPr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 rotWithShape="1">
          <a:blip r:embed="rId3"/>
          <a:srcRect l="15833" t="27767" r="19167" b="27767"/>
          <a:stretch/>
        </p:blipFill>
        <p:spPr>
          <a:xfrm>
            <a:off x="47377" y="1105309"/>
            <a:ext cx="6320229" cy="2360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5"/>
          <a:stretch/>
        </p:blipFill>
        <p:spPr bwMode="auto">
          <a:xfrm>
            <a:off x="338372" y="3687976"/>
            <a:ext cx="4228464" cy="21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5" name="Diagram 84"/>
          <p:cNvGraphicFramePr/>
          <p:nvPr>
            <p:extLst/>
          </p:nvPr>
        </p:nvGraphicFramePr>
        <p:xfrm>
          <a:off x="4845669" y="3872282"/>
          <a:ext cx="1905108" cy="1753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6" name="TextBox 85"/>
          <p:cNvSpPr txBox="1"/>
          <p:nvPr/>
        </p:nvSpPr>
        <p:spPr>
          <a:xfrm>
            <a:off x="19142" y="1401238"/>
            <a:ext cx="1585284" cy="27315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sz="1175" dirty="0">
                <a:solidFill>
                  <a:schemeClr val="bg1"/>
                </a:solidFill>
              </a:rPr>
              <a:t>CML approach ::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48941" y="3538382"/>
            <a:ext cx="2065434" cy="27315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sz="1175" dirty="0">
                <a:solidFill>
                  <a:schemeClr val="bg1"/>
                </a:solidFill>
              </a:rPr>
              <a:t>Concept of BI @ machine ::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097081" y="3586743"/>
            <a:ext cx="1402283" cy="27315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sz="1175" dirty="0">
                <a:solidFill>
                  <a:schemeClr val="bg1"/>
                </a:solidFill>
              </a:rPr>
              <a:t>Concerns ::</a:t>
            </a:r>
          </a:p>
        </p:txBody>
      </p:sp>
      <p:sp>
        <p:nvSpPr>
          <p:cNvPr id="89" name="Rounded Rectangle 88"/>
          <p:cNvSpPr/>
          <p:nvPr/>
        </p:nvSpPr>
        <p:spPr bwMode="auto">
          <a:xfrm>
            <a:off x="6862772" y="1119994"/>
            <a:ext cx="4110028" cy="4640520"/>
          </a:xfrm>
          <a:prstGeom prst="roundRect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89555" tIns="44777" rIns="89555" bIns="44777" numCol="1" rtlCol="0" anchor="t" anchorCtr="0" compatLnSpc="1">
            <a:prstTxWarp prst="textNoShape">
              <a:avLst/>
            </a:prstTxWarp>
          </a:bodyPr>
          <a:lstStyle/>
          <a:p>
            <a:pPr defTabSz="895578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35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445476" y="1874086"/>
            <a:ext cx="1626170" cy="27315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FF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sz="1175" dirty="0">
                <a:solidFill>
                  <a:schemeClr val="bg1"/>
                </a:solidFill>
              </a:rPr>
              <a:t>Actual Machine Output</a:t>
            </a:r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10"/>
          <a:srcRect r="138" b="-206"/>
          <a:stretch/>
        </p:blipFill>
        <p:spPr>
          <a:xfrm>
            <a:off x="6915871" y="1563274"/>
            <a:ext cx="4011341" cy="191535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766" y="3567842"/>
            <a:ext cx="3886040" cy="181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39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4294967295"/>
          </p:nvPr>
        </p:nvSpPr>
        <p:spPr>
          <a:xfrm>
            <a:off x="11187928" y="6202002"/>
            <a:ext cx="775296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1">
              <a:lnSpc>
                <a:spcPts val="1116"/>
              </a:lnSpc>
            </a:pPr>
            <a:fld id="{81D60167-4931-47E6-BA6A-407CBD079E47}" type="slidenum">
              <a:rPr dirty="0"/>
              <a:pPr marL="34291">
                <a:lnSpc>
                  <a:spcPts val="1116"/>
                </a:lnSpc>
              </a:pPr>
              <a:t>23</a:t>
            </a:fld>
            <a:r>
              <a:rPr dirty="0"/>
              <a:t>/44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DEBADB7-7783-44DA-A2FA-174BCA12386D}"/>
              </a:ext>
            </a:extLst>
          </p:cNvPr>
          <p:cNvSpPr txBox="1"/>
          <p:nvPr/>
        </p:nvSpPr>
        <p:spPr>
          <a:xfrm>
            <a:off x="6386908" y="2618991"/>
            <a:ext cx="3162341" cy="1097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65" b="1" dirty="0"/>
              <a:t>Capex deferment</a:t>
            </a:r>
          </a:p>
          <a:p>
            <a:pPr algn="ctr"/>
            <a:r>
              <a:rPr lang="en-US" sz="3265" b="1" dirty="0"/>
              <a:t>Case studies</a:t>
            </a:r>
            <a:endParaRPr lang="en-IN" sz="3265" b="1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396785366"/>
              </p:ext>
            </p:extLst>
          </p:nvPr>
        </p:nvGraphicFramePr>
        <p:xfrm>
          <a:off x="-996626" y="862149"/>
          <a:ext cx="6430775" cy="4877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697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ular Callout 4"/>
          <p:cNvSpPr/>
          <p:nvPr/>
        </p:nvSpPr>
        <p:spPr bwMode="auto">
          <a:xfrm>
            <a:off x="-16804" y="5708809"/>
            <a:ext cx="10989604" cy="340679"/>
          </a:xfrm>
          <a:prstGeom prst="wedgeRoundRectCallout">
            <a:avLst>
              <a:gd name="adj1" fmla="val -24149"/>
              <a:gd name="adj2" fmla="val -47008"/>
              <a:gd name="adj3" fmla="val 16667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4065" tIns="37033" rIns="74065" bIns="37033" numCol="1" rtlCol="0" anchor="t" anchorCtr="0" compatLnSpc="1">
            <a:prstTxWarp prst="textNoShape">
              <a:avLst/>
            </a:prstTxWarp>
          </a:bodyPr>
          <a:lstStyle/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20" b="1" dirty="0">
                <a:solidFill>
                  <a:schemeClr val="bg1"/>
                </a:solidFill>
              </a:rPr>
              <a:t>Capex is a biggest pie always. Henceforth, above  4 Capex deferring approach helped curb, overhead costs.  </a:t>
            </a:r>
            <a:endParaRPr lang="en-US" sz="1620" b="1" kern="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0177" y="1509908"/>
            <a:ext cx="4828471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20" dirty="0">
                <a:latin typeface="Arial Black" panose="020B0A04020102020204" pitchFamily="34" charset="0"/>
              </a:rPr>
              <a:t>1. Optimize “</a:t>
            </a:r>
            <a:r>
              <a:rPr lang="en-US" sz="162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Inhouse cushion</a:t>
            </a:r>
            <a:r>
              <a:rPr lang="en-US" sz="1620" dirty="0">
                <a:latin typeface="Arial Black" panose="020B0A04020102020204" pitchFamily="34" charset="0"/>
              </a:rPr>
              <a:t>” -  </a:t>
            </a:r>
          </a:p>
          <a:p>
            <a:r>
              <a:rPr lang="en-US" sz="1620" dirty="0">
                <a:latin typeface="Arial Narrow" panose="020B0606020202030204" pitchFamily="34" charset="0"/>
              </a:rPr>
              <a:t>	Project plan model reworked : Late machine arrivals and meeting sample requirement offsite cum onsite in Sep.2020.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462" y="4639444"/>
            <a:ext cx="5971656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20" dirty="0">
                <a:latin typeface="Arial Black" panose="020B0A04020102020204" pitchFamily="34" charset="0"/>
              </a:rPr>
              <a:t>3. </a:t>
            </a:r>
            <a:r>
              <a:rPr lang="en-US" sz="1620" dirty="0">
                <a:solidFill>
                  <a:srgbClr val="FF0000"/>
                </a:solidFill>
                <a:latin typeface="Arial Black" panose="020B0A04020102020204" pitchFamily="34" charset="0"/>
              </a:rPr>
              <a:t>Client negotiation through service performance</a:t>
            </a:r>
            <a:r>
              <a:rPr lang="en-US" sz="1620" dirty="0">
                <a:latin typeface="Arial Black" panose="020B0A04020102020204" pitchFamily="34" charset="0"/>
              </a:rPr>
              <a:t> :  </a:t>
            </a:r>
            <a:r>
              <a:rPr lang="en-US" sz="1620" dirty="0">
                <a:latin typeface="Arial Narrow" panose="020B0606020202030204" pitchFamily="34" charset="0"/>
              </a:rPr>
              <a:t>In one of our plant we deferred CMM purchase by working out a quick third party facilitation &amp; hence managed in Feb.2021.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26700" y="4669702"/>
            <a:ext cx="4346789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20" dirty="0">
                <a:solidFill>
                  <a:srgbClr val="00B050"/>
                </a:solidFill>
                <a:latin typeface="Arial Black" panose="020B0A04020102020204" pitchFamily="34" charset="0"/>
              </a:rPr>
              <a:t>4. Old is Gold : Let’s refurbish</a:t>
            </a:r>
          </a:p>
          <a:p>
            <a:r>
              <a:rPr lang="en-US" sz="1620" dirty="0">
                <a:latin typeface="Arial Narrow" panose="020B0606020202030204" pitchFamily="34" charset="0"/>
              </a:rPr>
              <a:t>Old fixture parts modified 1</a:t>
            </a:r>
            <a:r>
              <a:rPr lang="en-US" sz="1620" baseline="30000" dirty="0">
                <a:latin typeface="Arial Narrow" panose="020B0606020202030204" pitchFamily="34" charset="0"/>
              </a:rPr>
              <a:t>st</a:t>
            </a:r>
            <a:r>
              <a:rPr lang="en-US" sz="1620" dirty="0">
                <a:latin typeface="Arial Narrow" panose="020B0606020202030204" pitchFamily="34" charset="0"/>
              </a:rPr>
              <a:t> time &amp; got used in expansion Capex in Feb.2021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13255" y="1546346"/>
            <a:ext cx="5859544" cy="101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20" dirty="0">
                <a:solidFill>
                  <a:srgbClr val="0000FF"/>
                </a:solidFill>
                <a:latin typeface="Arial Black" panose="020B0A04020102020204" pitchFamily="34" charset="0"/>
              </a:rPr>
              <a:t>2</a:t>
            </a:r>
            <a:r>
              <a:rPr lang="en-US" sz="1620" dirty="0">
                <a:latin typeface="Arial Black" panose="020B0A04020102020204" pitchFamily="34" charset="0"/>
              </a:rPr>
              <a:t>. “</a:t>
            </a:r>
            <a:r>
              <a:rPr lang="en-US" sz="1620" dirty="0">
                <a:solidFill>
                  <a:srgbClr val="0000FF"/>
                </a:solidFill>
                <a:latin typeface="Arial Black" panose="020B0A04020102020204" pitchFamily="34" charset="0"/>
              </a:rPr>
              <a:t>Dual Advantage</a:t>
            </a:r>
            <a:r>
              <a:rPr lang="en-US" sz="1620" dirty="0">
                <a:latin typeface="Arial Black" panose="020B0A04020102020204" pitchFamily="34" charset="0"/>
              </a:rPr>
              <a:t>” model</a:t>
            </a:r>
            <a:r>
              <a:rPr lang="en-US" sz="1469" dirty="0">
                <a:latin typeface="Arial Black" panose="020B0A04020102020204" pitchFamily="34" charset="0"/>
              </a:rPr>
              <a:t> w/ capex suppliers : </a:t>
            </a:r>
            <a:r>
              <a:rPr lang="en-US" sz="1469" dirty="0">
                <a:latin typeface="Arial Narrow" panose="020B0606020202030204" pitchFamily="34" charset="0"/>
              </a:rPr>
              <a:t>Freeze business sources : Modified payment terms with Robot yashkawa purchase &amp; Gun maker, deferring payments in turn with freezing them for a 4 year business contract in Nov 2020.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314666" y="2333193"/>
            <a:ext cx="5348414" cy="25140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057390" y="2408602"/>
            <a:ext cx="5279730" cy="23924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7"/>
          <a:stretch/>
        </p:blipFill>
        <p:spPr>
          <a:xfrm>
            <a:off x="2464229" y="2452667"/>
            <a:ext cx="4478782" cy="2204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74462" y="679068"/>
            <a:ext cx="1082560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Objective &amp; Approach :   </a:t>
            </a:r>
          </a:p>
          <a:p>
            <a:r>
              <a:rPr lang="en-IN" altLang="en-US" b="1" dirty="0"/>
              <a:t>		Deferring capex  using below 4 approaches.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52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32668646-CDFC-4FB6-B01B-851749F8B026}"/>
              </a:ext>
            </a:extLst>
          </p:cNvPr>
          <p:cNvSpPr txBox="1"/>
          <p:nvPr/>
        </p:nvSpPr>
        <p:spPr>
          <a:xfrm>
            <a:off x="160836" y="2915207"/>
            <a:ext cx="6151238" cy="2526458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 sz="1700" b="1">
                <a:latin typeface="Arial Narrow" panose="020B0606020202030204" pitchFamily="34" charset="0"/>
              </a:defRPr>
            </a:lvl1pPr>
          </a:lstStyle>
          <a:p>
            <a:pPr marL="0" indent="0">
              <a:buNone/>
            </a:pPr>
            <a:endParaRPr lang="en-US" sz="1469" dirty="0"/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0" y="902950"/>
            <a:ext cx="1082560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Objective:   </a:t>
            </a:r>
          </a:p>
          <a:p>
            <a:r>
              <a:rPr lang="en-IN" altLang="en-US" b="1" dirty="0"/>
              <a:t>	</a:t>
            </a:r>
            <a:r>
              <a:rPr lang="en-IN" altLang="en-US" dirty="0"/>
              <a:t>Reducing Capex &amp; Fixed cost through ..</a:t>
            </a:r>
            <a:endParaRPr lang="en-US" dirty="0"/>
          </a:p>
        </p:txBody>
      </p:sp>
      <p:sp>
        <p:nvSpPr>
          <p:cNvPr id="39" name="Rounded Rectangle 5">
            <a:extLst>
              <a:ext uri="{FF2B5EF4-FFF2-40B4-BE49-F238E27FC236}">
                <a16:creationId xmlns="" xmlns:a16="http://schemas.microsoft.com/office/drawing/2014/main" id="{135B7E6A-7D18-44AB-915E-99E6385D4AD4}"/>
              </a:ext>
            </a:extLst>
          </p:cNvPr>
          <p:cNvSpPr/>
          <p:nvPr/>
        </p:nvSpPr>
        <p:spPr>
          <a:xfrm>
            <a:off x="-24592" y="1678974"/>
            <a:ext cx="10825607" cy="630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IN" altLang="en-US" sz="1632" b="1" dirty="0"/>
              <a:t>Approach : </a:t>
            </a:r>
            <a:r>
              <a:rPr lang="en-IN" altLang="en-US" sz="1469" b="1" dirty="0"/>
              <a:t>“</a:t>
            </a:r>
            <a:r>
              <a:rPr lang="en-US" sz="1469" dirty="0">
                <a:solidFill>
                  <a:srgbClr val="FF0000"/>
                </a:solidFill>
                <a:latin typeface="Arial Black" panose="020B0A04020102020204" pitchFamily="34" charset="0"/>
              </a:rPr>
              <a:t>Sharing pan India cross plant opportunities” </a:t>
            </a:r>
            <a:r>
              <a:rPr lang="en-US" sz="1469" dirty="0">
                <a:latin typeface="Arial Black" panose="020B0A04020102020204" pitchFamily="34" charset="0"/>
              </a:rPr>
              <a:t>::</a:t>
            </a:r>
            <a:r>
              <a:rPr lang="en-US" sz="1632" dirty="0">
                <a:latin typeface="Arial Narrow" panose="020B0606020202030204" pitchFamily="34" charset="0"/>
              </a:rPr>
              <a:t> All slow moving &amp; dead asset sharing exercise practiced to save tons.</a:t>
            </a:r>
            <a:endParaRPr lang="en-IN" sz="1620" dirty="0">
              <a:latin typeface="Arial Narrow" panose="020B0606020202030204" pitchFamily="34" charset="0"/>
            </a:endParaRPr>
          </a:p>
        </p:txBody>
      </p:sp>
      <p:sp>
        <p:nvSpPr>
          <p:cNvPr id="32" name="Isosceles Triangle 31"/>
          <p:cNvSpPr/>
          <p:nvPr/>
        </p:nvSpPr>
        <p:spPr>
          <a:xfrm rot="5400000">
            <a:off x="5861946" y="3781226"/>
            <a:ext cx="2526457" cy="914295"/>
          </a:xfrm>
          <a:prstGeom prst="triangle">
            <a:avLst>
              <a:gd name="adj" fmla="val 5049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endParaRPr lang="en-GB" sz="1620" dirty="0"/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6730568" y="4032407"/>
            <a:ext cx="707438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620" b="1" dirty="0"/>
              <a:t>Result</a:t>
            </a:r>
            <a:endParaRPr lang="en-GB" sz="1620" b="1" dirty="0"/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32668646-CDFC-4FB6-B01B-851749F8B026}"/>
              </a:ext>
            </a:extLst>
          </p:cNvPr>
          <p:cNvSpPr txBox="1"/>
          <p:nvPr/>
        </p:nvSpPr>
        <p:spPr>
          <a:xfrm>
            <a:off x="7725271" y="2967580"/>
            <a:ext cx="3073083" cy="252645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 sz="1700" b="1">
                <a:latin typeface="Arial Narrow" panose="020B0606020202030204" pitchFamily="34" charset="0"/>
              </a:defRPr>
            </a:lvl1pPr>
          </a:lstStyle>
          <a:p>
            <a:pPr marL="0" indent="0">
              <a:buNone/>
            </a:pPr>
            <a:r>
              <a:rPr lang="en-US" sz="1469" dirty="0"/>
              <a:t>Reduced the Capex requirement up to 114 Lacs INR of then demand from pan India plants, including new projects &amp; current requirements.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1"/>
          <a:stretch/>
        </p:blipFill>
        <p:spPr>
          <a:xfrm>
            <a:off x="415061" y="3785642"/>
            <a:ext cx="681743" cy="1253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248668" y="3208781"/>
            <a:ext cx="1005403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620" b="1" dirty="0"/>
              <a:t>Machines</a:t>
            </a:r>
            <a:endParaRPr lang="en-GB" sz="1620" b="1" dirty="0"/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1672424" y="3486034"/>
            <a:ext cx="1098378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620" b="1" dirty="0"/>
              <a:t>Equipment</a:t>
            </a:r>
            <a:endParaRPr lang="en-GB" sz="1620" b="1" dirty="0"/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3306001" y="3486034"/>
            <a:ext cx="871713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620" b="1" dirty="0"/>
              <a:t>Fixtures</a:t>
            </a:r>
            <a:endParaRPr lang="en-GB" sz="1620" b="1" dirty="0"/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4573701" y="3218224"/>
            <a:ext cx="177572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620" b="1" dirty="0"/>
              <a:t>Material handling devices</a:t>
            </a:r>
            <a:endParaRPr lang="en-GB" sz="1620" b="1" dirty="0"/>
          </a:p>
        </p:txBody>
      </p:sp>
      <p:sp>
        <p:nvSpPr>
          <p:cNvPr id="15" name="Rounded Rectangular Callout 14"/>
          <p:cNvSpPr/>
          <p:nvPr/>
        </p:nvSpPr>
        <p:spPr bwMode="auto">
          <a:xfrm>
            <a:off x="-16804" y="5708809"/>
            <a:ext cx="10989604" cy="340679"/>
          </a:xfrm>
          <a:prstGeom prst="wedgeRoundRectCallout">
            <a:avLst>
              <a:gd name="adj1" fmla="val -24149"/>
              <a:gd name="adj2" fmla="val -47008"/>
              <a:gd name="adj3" fmla="val 16667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4065" tIns="37033" rIns="74065" bIns="37033" numCol="1" rtlCol="0" anchor="t" anchorCtr="0" compatLnSpc="1">
            <a:prstTxWarp prst="textNoShape">
              <a:avLst/>
            </a:prstTxWarp>
          </a:bodyPr>
          <a:lstStyle/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20" b="1" dirty="0">
                <a:solidFill>
                  <a:schemeClr val="bg1"/>
                </a:solidFill>
              </a:rPr>
              <a:t>Thus a structured approach towards Capex review by centralized activity, yielded good.</a:t>
            </a:r>
            <a:endParaRPr lang="en-US" sz="1620" b="1" kern="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1524687" y="2520182"/>
            <a:ext cx="2714397" cy="59477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IN" sz="1959" b="1" dirty="0"/>
              <a:t>Cross plant sharing</a:t>
            </a:r>
          </a:p>
          <a:p>
            <a:pPr algn="ctr"/>
            <a:r>
              <a:rPr lang="en-IN" sz="1306" b="1" dirty="0"/>
              <a:t>Weekly meetings &amp; shared database</a:t>
            </a:r>
            <a:endParaRPr lang="en-GB" sz="1306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r="-30" b="119"/>
          <a:stretch/>
        </p:blipFill>
        <p:spPr>
          <a:xfrm flipH="1">
            <a:off x="3115521" y="3788939"/>
            <a:ext cx="1222738" cy="729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r="-3"/>
          <a:stretch/>
        </p:blipFill>
        <p:spPr>
          <a:xfrm>
            <a:off x="1521478" y="3788939"/>
            <a:ext cx="1313375" cy="729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r="-3" b="-2"/>
          <a:stretch/>
        </p:blipFill>
        <p:spPr>
          <a:xfrm>
            <a:off x="4977467" y="3770538"/>
            <a:ext cx="870672" cy="1160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203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4294967295"/>
          </p:nvPr>
        </p:nvSpPr>
        <p:spPr>
          <a:xfrm>
            <a:off x="11187928" y="6202002"/>
            <a:ext cx="775296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1">
              <a:lnSpc>
                <a:spcPts val="1116"/>
              </a:lnSpc>
            </a:pPr>
            <a:fld id="{81D60167-4931-47E6-BA6A-407CBD079E47}" type="slidenum">
              <a:rPr dirty="0"/>
              <a:pPr marL="34291">
                <a:lnSpc>
                  <a:spcPts val="1116"/>
                </a:lnSpc>
              </a:pPr>
              <a:t>26</a:t>
            </a:fld>
            <a:r>
              <a:rPr dirty="0"/>
              <a:t>/44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DEBADB7-7783-44DA-A2FA-174BCA12386D}"/>
              </a:ext>
            </a:extLst>
          </p:cNvPr>
          <p:cNvSpPr txBox="1"/>
          <p:nvPr/>
        </p:nvSpPr>
        <p:spPr>
          <a:xfrm>
            <a:off x="6270419" y="2620519"/>
            <a:ext cx="3453189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65" b="1" dirty="0">
                <a:latin typeface="Arial Narrow" panose="020B0606020202030204" pitchFamily="34" charset="0"/>
              </a:rPr>
              <a:t>Rationalizing NCE : </a:t>
            </a:r>
          </a:p>
          <a:p>
            <a:pPr algn="ctr"/>
            <a:r>
              <a:rPr lang="en-US" sz="2285" b="1" dirty="0">
                <a:latin typeface="Arial Narrow" panose="020B0606020202030204" pitchFamily="34" charset="0"/>
              </a:rPr>
              <a:t>(Non cyclic expenses)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83155767"/>
              </p:ext>
            </p:extLst>
          </p:nvPr>
        </p:nvGraphicFramePr>
        <p:xfrm>
          <a:off x="-996626" y="862149"/>
          <a:ext cx="6535277" cy="4877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87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371" y="390524"/>
            <a:ext cx="2757467" cy="1984434"/>
          </a:xfrm>
          <a:prstGeom prst="rect">
            <a:avLst/>
          </a:prstGeom>
        </p:spPr>
      </p:pic>
      <p:sp>
        <p:nvSpPr>
          <p:cNvPr id="8" name="Isosceles Triangle 7"/>
          <p:cNvSpPr/>
          <p:nvPr/>
        </p:nvSpPr>
        <p:spPr>
          <a:xfrm rot="5400000">
            <a:off x="5906786" y="4069333"/>
            <a:ext cx="2526457" cy="697910"/>
          </a:xfrm>
          <a:prstGeom prst="triangle">
            <a:avLst>
              <a:gd name="adj" fmla="val 5049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endParaRPr lang="en-GB" sz="1620" dirty="0"/>
          </a:p>
        </p:txBody>
      </p:sp>
      <p:sp>
        <p:nvSpPr>
          <p:cNvPr id="2" name="TextBox 1"/>
          <p:cNvSpPr txBox="1"/>
          <p:nvPr/>
        </p:nvSpPr>
        <p:spPr>
          <a:xfrm>
            <a:off x="351678" y="2621483"/>
            <a:ext cx="6085498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20" b="1" dirty="0"/>
              <a:t>Phased LCA implementation plan to reduce NCE (Manpower cost) </a:t>
            </a:r>
            <a:r>
              <a:rPr lang="en-US" sz="1620" b="1" dirty="0" smtClean="0"/>
              <a:t>–</a:t>
            </a:r>
          </a:p>
          <a:p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(Low cost automation)</a:t>
            </a:r>
            <a:r>
              <a:rPr lang="en-US" sz="1620" b="1" dirty="0" smtClean="0"/>
              <a:t> </a:t>
            </a:r>
            <a:endParaRPr lang="en-US" sz="1620" b="1" dirty="0"/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6792408" y="4280083"/>
            <a:ext cx="707438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620" b="1" dirty="0"/>
              <a:t>Result</a:t>
            </a:r>
            <a:endParaRPr lang="en-GB" sz="1620" b="1" dirty="0"/>
          </a:p>
        </p:txBody>
      </p:sp>
      <p:sp>
        <p:nvSpPr>
          <p:cNvPr id="16" name="Rounded Rectangle 5">
            <a:extLst>
              <a:ext uri="{FF2B5EF4-FFF2-40B4-BE49-F238E27FC236}">
                <a16:creationId xmlns="" xmlns:a16="http://schemas.microsoft.com/office/drawing/2014/main" id="{135B7E6A-7D18-44AB-915E-99E6385D4AD4}"/>
              </a:ext>
            </a:extLst>
          </p:cNvPr>
          <p:cNvSpPr/>
          <p:nvPr/>
        </p:nvSpPr>
        <p:spPr>
          <a:xfrm>
            <a:off x="26948" y="1404400"/>
            <a:ext cx="9190904" cy="7185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en-US" sz="1400" b="1" dirty="0"/>
              <a:t>Biggest profit killers are Non cyclic &amp; irrational expenses.  </a:t>
            </a:r>
            <a:r>
              <a:rPr lang="en-US" altLang="en-US" sz="1400" b="1" dirty="0">
                <a:solidFill>
                  <a:schemeClr val="accent6">
                    <a:lumMod val="75000"/>
                  </a:schemeClr>
                </a:solidFill>
              </a:rPr>
              <a:t>Ever thought : Erratic expenses due to manpower turnover cost is a major one cause.</a:t>
            </a:r>
            <a:r>
              <a:rPr lang="en-US" altLang="en-US" sz="1400" b="1" dirty="0"/>
              <a:t> </a:t>
            </a:r>
            <a:r>
              <a:rPr lang="en-US" altLang="en-US" sz="1400" i="1" dirty="0"/>
              <a:t>Reducing man dependency through Low cost automations.  (Phase wise plans were chalked out)</a:t>
            </a:r>
            <a:endParaRPr lang="en-IN" sz="1400" i="1" dirty="0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58B237AC-669E-44B7-B123-3640915700F5}"/>
              </a:ext>
            </a:extLst>
          </p:cNvPr>
          <p:cNvSpPr txBox="1"/>
          <p:nvPr/>
        </p:nvSpPr>
        <p:spPr>
          <a:xfrm>
            <a:off x="7746972" y="3155057"/>
            <a:ext cx="3085586" cy="25468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315097" indent="-315097">
              <a:buFont typeface="Arial" panose="020B0604020202020204" pitchFamily="34" charset="0"/>
              <a:buChar char="•"/>
              <a:defRPr sz="1985"/>
            </a:lvl1pPr>
          </a:lstStyle>
          <a:p>
            <a:pPr marL="0" indent="0">
              <a:buNone/>
            </a:pPr>
            <a:r>
              <a:rPr lang="en-IN" sz="1620" dirty="0"/>
              <a:t>Manpower cost </a:t>
            </a:r>
            <a:r>
              <a:rPr lang="en-IN" sz="1620" dirty="0">
                <a:solidFill>
                  <a:schemeClr val="tx1"/>
                </a:solidFill>
              </a:rPr>
              <a:t>was reduced to approx. 1.5%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3582" y="7002018"/>
            <a:ext cx="112306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No Change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7448" y="3155056"/>
            <a:ext cx="6415608" cy="254680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160" dirty="0"/>
          </a:p>
        </p:txBody>
      </p:sp>
      <p:graphicFrame>
        <p:nvGraphicFramePr>
          <p:cNvPr id="9" name="Diagram 8"/>
          <p:cNvGraphicFramePr/>
          <p:nvPr>
            <p:extLst/>
          </p:nvPr>
        </p:nvGraphicFramePr>
        <p:xfrm>
          <a:off x="333327" y="3261279"/>
          <a:ext cx="6103849" cy="2314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417926" y="3360544"/>
            <a:ext cx="1161932" cy="543019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6" dirty="0">
                <a:latin typeface="Arial Black" panose="020B0A04020102020204" pitchFamily="34" charset="0"/>
              </a:rPr>
              <a:t>Phase I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429408" y="4158260"/>
            <a:ext cx="1161932" cy="54301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6" dirty="0">
                <a:latin typeface="Arial Black" panose="020B0A04020102020204" pitchFamily="34" charset="0"/>
              </a:rPr>
              <a:t>Phase II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429407" y="4950617"/>
            <a:ext cx="1161932" cy="543019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6" dirty="0">
                <a:latin typeface="Arial Black" panose="020B0A04020102020204" pitchFamily="34" charset="0"/>
              </a:rPr>
              <a:t>Phase III</a:t>
            </a:r>
          </a:p>
        </p:txBody>
      </p:sp>
      <p:sp>
        <p:nvSpPr>
          <p:cNvPr id="4" name="Rounded Rectangular Callout 3"/>
          <p:cNvSpPr/>
          <p:nvPr/>
        </p:nvSpPr>
        <p:spPr>
          <a:xfrm>
            <a:off x="7477799" y="2374958"/>
            <a:ext cx="3495001" cy="455432"/>
          </a:xfrm>
          <a:prstGeom prst="wedgeRoundRectCallout">
            <a:avLst>
              <a:gd name="adj1" fmla="val 33146"/>
              <a:gd name="adj2" fmla="val -96322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9" b="1" dirty="0">
                <a:solidFill>
                  <a:srgbClr val="FFFF00"/>
                </a:solidFill>
                <a:latin typeface="Arial Narrow" panose="020B0606020202030204" pitchFamily="34" charset="0"/>
              </a:rPr>
              <a:t>Biggest pie : MP turnover impact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057" y="1996341"/>
            <a:ext cx="915997" cy="91599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0" y="325440"/>
            <a:ext cx="921785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Objective:   </a:t>
            </a:r>
          </a:p>
          <a:p>
            <a:r>
              <a:rPr lang="en-IN" altLang="en-US" b="1" dirty="0"/>
              <a:t>	</a:t>
            </a:r>
            <a:r>
              <a:rPr lang="en-IN" altLang="en-US" dirty="0"/>
              <a:t>Rationalizing NCE (non cyclic expenses)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53529" y="1086595"/>
            <a:ext cx="189283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Approach :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10259872" y="547599"/>
            <a:ext cx="712928" cy="896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306" b="1" dirty="0">
                <a:latin typeface="Arial Narrow" panose="020B0606020202030204" pitchFamily="34" charset="0"/>
              </a:rPr>
              <a:t>NCE data 2020~22</a:t>
            </a:r>
            <a:endParaRPr lang="en-GB" sz="1306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80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/>
          <p:cNvSpPr/>
          <p:nvPr/>
        </p:nvSpPr>
        <p:spPr>
          <a:xfrm rot="5400000">
            <a:off x="7834703" y="4153659"/>
            <a:ext cx="2526457" cy="697910"/>
          </a:xfrm>
          <a:prstGeom prst="triangle">
            <a:avLst>
              <a:gd name="adj" fmla="val 5049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endParaRPr lang="en-GB" sz="1620" dirty="0"/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8720325" y="4364408"/>
            <a:ext cx="707438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620" b="1" dirty="0"/>
              <a:t>Result</a:t>
            </a:r>
            <a:endParaRPr lang="en-GB" sz="1620" b="1" dirty="0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58B237AC-669E-44B7-B123-3640915700F5}"/>
              </a:ext>
            </a:extLst>
          </p:cNvPr>
          <p:cNvSpPr txBox="1"/>
          <p:nvPr/>
        </p:nvSpPr>
        <p:spPr>
          <a:xfrm>
            <a:off x="9503582" y="3131758"/>
            <a:ext cx="1328976" cy="25468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315097" indent="-315097">
              <a:buFont typeface="Arial" panose="020B0604020202020204" pitchFamily="34" charset="0"/>
              <a:buChar char="•"/>
              <a:defRPr sz="1985"/>
            </a:lvl1pPr>
          </a:lstStyle>
          <a:p>
            <a:pPr marL="0" indent="0">
              <a:buNone/>
            </a:pPr>
            <a:r>
              <a:rPr lang="en-IN" sz="1620" dirty="0"/>
              <a:t>MP cost was reduced by 1.5%</a:t>
            </a:r>
          </a:p>
          <a:p>
            <a:pPr marL="0" indent="0">
              <a:buNone/>
            </a:pPr>
            <a:endParaRPr lang="en-IN" sz="1620" dirty="0"/>
          </a:p>
          <a:p>
            <a:pPr marL="0" indent="0">
              <a:buNone/>
            </a:pPr>
            <a:r>
              <a:rPr lang="en-IN" sz="1620" dirty="0"/>
              <a:t>(By both the actions)</a:t>
            </a:r>
            <a:endParaRPr lang="en-US" sz="1620" dirty="0"/>
          </a:p>
        </p:txBody>
      </p:sp>
      <p:sp>
        <p:nvSpPr>
          <p:cNvPr id="14" name="TextBox 13"/>
          <p:cNvSpPr txBox="1"/>
          <p:nvPr/>
        </p:nvSpPr>
        <p:spPr>
          <a:xfrm>
            <a:off x="9503582" y="1777190"/>
            <a:ext cx="112306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No Change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371" y="384542"/>
            <a:ext cx="2757467" cy="198443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47193" y="8049236"/>
            <a:ext cx="3112005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20" b="1" dirty="0"/>
              <a:t>Phased LCA implementation plan - </a:t>
            </a:r>
          </a:p>
        </p:txBody>
      </p:sp>
      <p:sp>
        <p:nvSpPr>
          <p:cNvPr id="20" name="Rounded Rectangle 5">
            <a:extLst>
              <a:ext uri="{FF2B5EF4-FFF2-40B4-BE49-F238E27FC236}">
                <a16:creationId xmlns="" xmlns:a16="http://schemas.microsoft.com/office/drawing/2014/main" id="{135B7E6A-7D18-44AB-915E-99E6385D4AD4}"/>
              </a:ext>
            </a:extLst>
          </p:cNvPr>
          <p:cNvSpPr/>
          <p:nvPr/>
        </p:nvSpPr>
        <p:spPr>
          <a:xfrm>
            <a:off x="26948" y="1438893"/>
            <a:ext cx="8506805" cy="6458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en-US" sz="1632" b="1" dirty="0">
                <a:latin typeface="Arial Narrow" panose="020B0606020202030204" pitchFamily="34" charset="0"/>
              </a:rPr>
              <a:t>Biggest profit killers are Non cyclic &amp; irrational expenses.  </a:t>
            </a:r>
            <a:r>
              <a:rPr lang="en-US" altLang="en-US" sz="1632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Ever thought : Manpower turnover cost is a major one of them.</a:t>
            </a:r>
            <a:r>
              <a:rPr lang="en-US" altLang="en-US" sz="1632" b="1" dirty="0">
                <a:latin typeface="Arial Narrow" panose="020B0606020202030204" pitchFamily="34" charset="0"/>
              </a:rPr>
              <a:t> </a:t>
            </a:r>
            <a:r>
              <a:rPr lang="en-US" altLang="en-US" sz="1632" i="1" dirty="0">
                <a:latin typeface="Arial Narrow" panose="020B0606020202030204" pitchFamily="34" charset="0"/>
              </a:rPr>
              <a:t>Reducing new men losses through smart Intellidojo platform.  </a:t>
            </a:r>
            <a:endParaRPr lang="en-IN" sz="1620" i="1" dirty="0">
              <a:latin typeface="Arial Narrow" panose="020B0606020202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0" y="319457"/>
            <a:ext cx="853375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Objective:   </a:t>
            </a:r>
          </a:p>
          <a:p>
            <a:r>
              <a:rPr lang="en-IN" altLang="en-US" b="1" dirty="0"/>
              <a:t>	</a:t>
            </a:r>
            <a:r>
              <a:rPr lang="en-IN" altLang="en-US" dirty="0"/>
              <a:t>Rationalizing NCE non cyclic expenses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53529" y="1080612"/>
            <a:ext cx="189015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Approach :</a:t>
            </a:r>
          </a:p>
        </p:txBody>
      </p:sp>
      <p:sp>
        <p:nvSpPr>
          <p:cNvPr id="27" name="Rounded Rectangular Callout 26"/>
          <p:cNvSpPr/>
          <p:nvPr/>
        </p:nvSpPr>
        <p:spPr>
          <a:xfrm>
            <a:off x="7477799" y="2374958"/>
            <a:ext cx="3495001" cy="455432"/>
          </a:xfrm>
          <a:prstGeom prst="wedgeRoundRectCallout">
            <a:avLst>
              <a:gd name="adj1" fmla="val 33146"/>
              <a:gd name="adj2" fmla="val -96322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9" b="1" dirty="0">
                <a:solidFill>
                  <a:srgbClr val="FFFF00"/>
                </a:solidFill>
                <a:latin typeface="Arial Narrow" panose="020B0606020202030204" pitchFamily="34" charset="0"/>
              </a:rPr>
              <a:t>Biggest pie : MP turnover impact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057" y="1996341"/>
            <a:ext cx="915997" cy="915997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B4388F02-A207-464C-9B94-D56898057AC7}"/>
              </a:ext>
            </a:extLst>
          </p:cNvPr>
          <p:cNvSpPr/>
          <p:nvPr/>
        </p:nvSpPr>
        <p:spPr>
          <a:xfrm>
            <a:off x="10259872" y="547599"/>
            <a:ext cx="712928" cy="896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306" b="1" dirty="0">
                <a:latin typeface="Arial Narrow" panose="020B0606020202030204" pitchFamily="34" charset="0"/>
              </a:rPr>
              <a:t>NCE data 2020~22</a:t>
            </a:r>
            <a:endParaRPr lang="en-GB" sz="1306" b="1" dirty="0">
              <a:latin typeface="Arial Narrow" panose="020B060602020203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37986" y="3155055"/>
            <a:ext cx="1865726" cy="2575006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/>
          </a:p>
        </p:txBody>
      </p:sp>
      <p:sp>
        <p:nvSpPr>
          <p:cNvPr id="32" name="TextBox 31"/>
          <p:cNvSpPr txBox="1"/>
          <p:nvPr/>
        </p:nvSpPr>
        <p:spPr>
          <a:xfrm>
            <a:off x="438774" y="2807091"/>
            <a:ext cx="1236884" cy="3416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20" b="1" dirty="0">
                <a:latin typeface="Arial Narrow" panose="020B0606020202030204" pitchFamily="34" charset="0"/>
              </a:rPr>
              <a:t>Before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47193" y="3677763"/>
            <a:ext cx="1796492" cy="1901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9" b="1" dirty="0">
                <a:latin typeface="Arial Narrow" panose="020B0606020202030204" pitchFamily="34" charset="0"/>
              </a:rPr>
              <a:t>Existing training facility was not only weak but conceptually also not at par towards matching up scale &amp; complexity of requirement.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527834" y="2877845"/>
            <a:ext cx="1236884" cy="3416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20" b="1" dirty="0">
                <a:latin typeface="Arial Narrow" panose="020B0606020202030204" pitchFamily="34" charset="0"/>
              </a:rPr>
              <a:t>After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2071889" y="4197887"/>
            <a:ext cx="1680457" cy="497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3" name="Rectangle 2"/>
          <p:cNvSpPr/>
          <p:nvPr/>
        </p:nvSpPr>
        <p:spPr>
          <a:xfrm>
            <a:off x="2371787" y="3991544"/>
            <a:ext cx="882341" cy="972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69" b="1" dirty="0">
                <a:solidFill>
                  <a:srgbClr val="0000FF"/>
                </a:solidFill>
                <a:latin typeface="Arial Narrow" panose="020B0606020202030204" pitchFamily="34" charset="0"/>
              </a:rPr>
              <a:t>6 CFT</a:t>
            </a:r>
          </a:p>
          <a:p>
            <a:pPr algn="ctr"/>
            <a:r>
              <a:rPr lang="en-US" sz="1306" dirty="0">
                <a:solidFill>
                  <a:schemeClr val="tx1"/>
                </a:solidFill>
                <a:latin typeface="Arial Narrow" panose="020B0606020202030204" pitchFamily="34" charset="0"/>
              </a:rPr>
              <a:t>Worked tirelessly </a:t>
            </a:r>
            <a:r>
              <a:rPr lang="en-US" sz="1306" b="1" dirty="0">
                <a:solidFill>
                  <a:srgbClr val="0000FF"/>
                </a:solidFill>
                <a:latin typeface="Arial Narrow" panose="020B0606020202030204" pitchFamily="34" charset="0"/>
              </a:rPr>
              <a:t>200 days </a:t>
            </a:r>
            <a:r>
              <a:rPr lang="en-US" sz="1306" dirty="0">
                <a:solidFill>
                  <a:schemeClr val="tx1"/>
                </a:solidFill>
                <a:latin typeface="Arial Narrow" panose="020B0606020202030204" pitchFamily="34" charset="0"/>
              </a:rPr>
              <a:t>&amp; developed..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r="66" b="-222"/>
          <a:stretch/>
        </p:blipFill>
        <p:spPr>
          <a:xfrm>
            <a:off x="3562282" y="2856359"/>
            <a:ext cx="2974079" cy="1622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r="66" b="-222"/>
          <a:stretch/>
        </p:blipFill>
        <p:spPr>
          <a:xfrm>
            <a:off x="5918338" y="3154211"/>
            <a:ext cx="2820761" cy="1538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r="66" b="-222"/>
          <a:stretch/>
        </p:blipFill>
        <p:spPr>
          <a:xfrm>
            <a:off x="4838685" y="4197888"/>
            <a:ext cx="2955528" cy="1612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604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4294967295"/>
          </p:nvPr>
        </p:nvSpPr>
        <p:spPr>
          <a:xfrm>
            <a:off x="11187928" y="6202002"/>
            <a:ext cx="775296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1">
              <a:lnSpc>
                <a:spcPts val="1116"/>
              </a:lnSpc>
            </a:pPr>
            <a:fld id="{81D60167-4931-47E6-BA6A-407CBD079E47}" type="slidenum">
              <a:rPr dirty="0"/>
              <a:pPr marL="34291">
                <a:lnSpc>
                  <a:spcPts val="1116"/>
                </a:lnSpc>
              </a:pPr>
              <a:t>29</a:t>
            </a:fld>
            <a:r>
              <a:rPr dirty="0"/>
              <a:t>/44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DEBADB7-7783-44DA-A2FA-174BCA12386D}"/>
              </a:ext>
            </a:extLst>
          </p:cNvPr>
          <p:cNvSpPr txBox="1"/>
          <p:nvPr/>
        </p:nvSpPr>
        <p:spPr>
          <a:xfrm>
            <a:off x="5593364" y="2744901"/>
            <a:ext cx="4434164" cy="1549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65" b="1" dirty="0">
                <a:latin typeface="Arial Black" panose="020B0A04020102020204" pitchFamily="34" charset="0"/>
              </a:rPr>
              <a:t>Hidden treasure :  </a:t>
            </a:r>
          </a:p>
          <a:p>
            <a:pPr lvl="0" algn="ctr"/>
            <a:r>
              <a:rPr lang="en-US" sz="3265" b="1" dirty="0">
                <a:latin typeface="Arial Black" panose="020B0A04020102020204" pitchFamily="34" charset="0"/>
              </a:rPr>
              <a:t>Cost of Quality</a:t>
            </a:r>
          </a:p>
          <a:p>
            <a:pPr lvl="0" algn="ctr"/>
            <a:r>
              <a:rPr lang="en-US" sz="2938" b="1" dirty="0">
                <a:latin typeface="Arial Black" panose="020B0A04020102020204" pitchFamily="34" charset="0"/>
              </a:rPr>
              <a:t>case studies</a:t>
            </a:r>
            <a:endParaRPr lang="en-IN" sz="2938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162924040"/>
              </p:ext>
            </p:extLst>
          </p:nvPr>
        </p:nvGraphicFramePr>
        <p:xfrm>
          <a:off x="-996626" y="966651"/>
          <a:ext cx="6589990" cy="4772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091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042" y="1207124"/>
            <a:ext cx="7400322" cy="4166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983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08006" y="590381"/>
            <a:ext cx="9293186" cy="576643"/>
            <a:chOff x="-841441" y="-136164"/>
            <a:chExt cx="8379623" cy="3811806"/>
          </a:xfrm>
        </p:grpSpPr>
        <p:sp>
          <p:nvSpPr>
            <p:cNvPr id="10" name="Rectangle 9"/>
            <p:cNvSpPr/>
            <p:nvPr/>
          </p:nvSpPr>
          <p:spPr>
            <a:xfrm>
              <a:off x="2687023" y="2800489"/>
              <a:ext cx="4851159" cy="87515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-841441" y="-136164"/>
              <a:ext cx="8178309" cy="33550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3" tIns="68583" rIns="68583" bIns="68583" numCol="1" spcCol="1270" anchor="ctr" anchorCtr="0">
              <a:noAutofit/>
            </a:bodyPr>
            <a:lstStyle/>
            <a:p>
              <a:pPr defTabSz="80019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1" dirty="0"/>
            </a:p>
          </p:txBody>
        </p:sp>
      </p:grpSp>
      <p:sp>
        <p:nvSpPr>
          <p:cNvPr id="43" name="Rounded Rectangular Callout 42"/>
          <p:cNvSpPr/>
          <p:nvPr/>
        </p:nvSpPr>
        <p:spPr bwMode="auto">
          <a:xfrm>
            <a:off x="-29766" y="5653559"/>
            <a:ext cx="10972800" cy="340679"/>
          </a:xfrm>
          <a:prstGeom prst="wedgeRoundRectCallout">
            <a:avLst>
              <a:gd name="adj1" fmla="val -24149"/>
              <a:gd name="adj2" fmla="val -47008"/>
              <a:gd name="adj3" fmla="val 16667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4065" tIns="37033" rIns="74065" bIns="37033" numCol="1" rtlCol="0" anchor="t" anchorCtr="0" compatLnSpc="1">
            <a:prstTxWarp prst="textNoShape">
              <a:avLst/>
            </a:prstTxWarp>
          </a:bodyPr>
          <a:lstStyle/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20" b="1" dirty="0">
                <a:solidFill>
                  <a:schemeClr val="bg1"/>
                </a:solidFill>
              </a:rPr>
              <a:t>Process &amp; People both approach strengthening….</a:t>
            </a:r>
            <a:endParaRPr lang="en-US" sz="1620" b="1" kern="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0" y="470520"/>
            <a:ext cx="1094303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Objective:   </a:t>
            </a:r>
          </a:p>
          <a:p>
            <a:r>
              <a:rPr lang="en-IN" altLang="en-US" dirty="0"/>
              <a:t>	Developing in-house capability to upgrade daily technology improvement affairs : So, cost saving.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-43057" y="1102211"/>
            <a:ext cx="210212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Approach :</a:t>
            </a:r>
          </a:p>
        </p:txBody>
      </p:sp>
      <p:sp>
        <p:nvSpPr>
          <p:cNvPr id="26" name="Rounded Rectangle 5">
            <a:extLst>
              <a:ext uri="{FF2B5EF4-FFF2-40B4-BE49-F238E27FC236}">
                <a16:creationId xmlns="" xmlns:a16="http://schemas.microsoft.com/office/drawing/2014/main" id="{135B7E6A-7D18-44AB-915E-99E6385D4AD4}"/>
              </a:ext>
            </a:extLst>
          </p:cNvPr>
          <p:cNvSpPr/>
          <p:nvPr/>
        </p:nvSpPr>
        <p:spPr>
          <a:xfrm>
            <a:off x="-43058" y="1458813"/>
            <a:ext cx="11015857" cy="4826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en-US" sz="1600" b="1" dirty="0">
                <a:latin typeface="Arial Narrow" panose="020B0606020202030204" pitchFamily="34" charset="0"/>
              </a:rPr>
              <a:t>Design thinking approach adopted to cater quality technology demands. </a:t>
            </a:r>
            <a:r>
              <a:rPr lang="en-US" altLang="en-US" sz="1400" dirty="0">
                <a:latin typeface="Arial Narrow" panose="020B0606020202030204" pitchFamily="34" charset="0"/>
              </a:rPr>
              <a:t>(In-house development of </a:t>
            </a:r>
            <a:r>
              <a:rPr lang="en-US" altLang="en-US" sz="1400" b="1" u="sng" dirty="0">
                <a:latin typeface="Arial Narrow" panose="020B0606020202030204" pitchFamily="34" charset="0"/>
              </a:rPr>
              <a:t>Electrode dressing confirmation</a:t>
            </a:r>
            <a:r>
              <a:rPr lang="en-US" altLang="en-US" sz="1400" dirty="0">
                <a:latin typeface="Arial Narrow" panose="020B0606020202030204" pitchFamily="34" charset="0"/>
              </a:rPr>
              <a:t> feature)</a:t>
            </a:r>
            <a:endParaRPr lang="en-IN" sz="1600" dirty="0">
              <a:latin typeface="Arial Narrow" panose="020B0606020202030204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94338287"/>
              </p:ext>
            </p:extLst>
          </p:nvPr>
        </p:nvGraphicFramePr>
        <p:xfrm>
          <a:off x="6382413" y="2408174"/>
          <a:ext cx="4092936" cy="808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2" name="Rounded Rectangle 31"/>
          <p:cNvSpPr/>
          <p:nvPr/>
        </p:nvSpPr>
        <p:spPr>
          <a:xfrm>
            <a:off x="108220" y="1974119"/>
            <a:ext cx="4664315" cy="3619577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/>
          </a:p>
        </p:txBody>
      </p:sp>
      <p:sp>
        <p:nvSpPr>
          <p:cNvPr id="33" name="TextBox 32"/>
          <p:cNvSpPr txBox="1"/>
          <p:nvPr/>
        </p:nvSpPr>
        <p:spPr>
          <a:xfrm>
            <a:off x="7356536" y="2033223"/>
            <a:ext cx="2354508" cy="3416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20" b="1" dirty="0">
                <a:latin typeface="Arial Narrow" panose="020B0606020202030204" pitchFamily="34" charset="0"/>
              </a:rPr>
              <a:t>Design thinking Approach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5983026" y="1894763"/>
            <a:ext cx="4778012" cy="3619577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/>
          </a:p>
        </p:txBody>
      </p:sp>
      <p:sp>
        <p:nvSpPr>
          <p:cNvPr id="4" name="Right Arrow 3"/>
          <p:cNvSpPr/>
          <p:nvPr/>
        </p:nvSpPr>
        <p:spPr>
          <a:xfrm>
            <a:off x="5017768" y="3603588"/>
            <a:ext cx="847966" cy="497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37" name="TextBox 36"/>
          <p:cNvSpPr txBox="1"/>
          <p:nvPr/>
        </p:nvSpPr>
        <p:spPr>
          <a:xfrm>
            <a:off x="6413867" y="4675298"/>
            <a:ext cx="1750308" cy="3416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20" b="1" dirty="0">
                <a:latin typeface="Arial Narrow" panose="020B0606020202030204" pitchFamily="34" charset="0"/>
              </a:rPr>
              <a:t>Result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76582" y="4971787"/>
            <a:ext cx="4384456" cy="544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9" b="1" u="sng" dirty="0"/>
              <a:t>Achieved – </a:t>
            </a:r>
          </a:p>
          <a:p>
            <a:r>
              <a:rPr lang="en-US" sz="1469" b="1" dirty="0"/>
              <a:t>In-house solution + Saved capex 14L + Morale boost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983026" y="3845642"/>
            <a:ext cx="4778012" cy="671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08220" y="3270800"/>
            <a:ext cx="4664315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0" name="Right Arrow 39"/>
          <p:cNvSpPr/>
          <p:nvPr/>
        </p:nvSpPr>
        <p:spPr>
          <a:xfrm rot="5400000">
            <a:off x="2414360" y="3094209"/>
            <a:ext cx="300771" cy="497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47" name="TextBox 46"/>
          <p:cNvSpPr txBox="1"/>
          <p:nvPr/>
        </p:nvSpPr>
        <p:spPr>
          <a:xfrm>
            <a:off x="1514657" y="2106373"/>
            <a:ext cx="1750308" cy="3416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20" b="1" dirty="0">
                <a:latin typeface="Arial Narrow" panose="020B0606020202030204" pitchFamily="34" charset="0"/>
              </a:rPr>
              <a:t>Challenge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596318" y="4771502"/>
            <a:ext cx="1750308" cy="3416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20" b="1" dirty="0">
                <a:latin typeface="Arial Narrow" panose="020B0606020202030204" pitchFamily="34" charset="0"/>
              </a:rPr>
              <a:t>Customer Demand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06193" y="2376156"/>
            <a:ext cx="4468369" cy="770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9" b="1" dirty="0">
                <a:latin typeface="Arial Narrow" panose="020B0606020202030204" pitchFamily="34" charset="0"/>
              </a:rPr>
              <a:t>In few cases without dressing electrode, welding executed leading to critical spot welding failure &amp; hence performance issue in car bodies.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83804" y="5033978"/>
            <a:ext cx="4468369" cy="544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9" b="1" dirty="0">
                <a:latin typeface="Arial Narrow" panose="020B0606020202030204" pitchFamily="34" charset="0"/>
              </a:rPr>
              <a:t>Need to install standard color sensors to confirm dressing activity from technology expense budget. Budget 14L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983025" y="3270800"/>
            <a:ext cx="4778012" cy="305918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388" b="1" dirty="0">
                <a:solidFill>
                  <a:srgbClr val="FFFF00"/>
                </a:solidFill>
                <a:latin typeface="Arial Narrow" panose="020B0606020202030204" pitchFamily="34" charset="0"/>
              </a:rPr>
              <a:t>Same effectiveness attained by mere modifying teaching program.</a:t>
            </a:r>
          </a:p>
        </p:txBody>
      </p:sp>
      <p:pic>
        <p:nvPicPr>
          <p:cNvPr id="1026" name="Picture 2" descr="C3283CBE-A0EE-4617-A7A5-06CE2E0A5360-L0-00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/>
          <a:stretch/>
        </p:blipFill>
        <p:spPr bwMode="auto">
          <a:xfrm>
            <a:off x="154910" y="3300741"/>
            <a:ext cx="1986135" cy="99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 descr="C3283CBE-A0EE-4617-A7A5-06CE2E0A5360-L0-00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31" b="-952"/>
          <a:stretch/>
        </p:blipFill>
        <p:spPr bwMode="auto">
          <a:xfrm>
            <a:off x="2988447" y="3342973"/>
            <a:ext cx="1706125" cy="95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0"/>
          <a:srcRect b="-1"/>
          <a:stretch/>
        </p:blipFill>
        <p:spPr>
          <a:xfrm>
            <a:off x="8775713" y="3925056"/>
            <a:ext cx="1922807" cy="1299193"/>
          </a:xfrm>
          <a:prstGeom prst="rect">
            <a:avLst/>
          </a:prstGeom>
        </p:spPr>
      </p:pic>
      <p:sp>
        <p:nvSpPr>
          <p:cNvPr id="38" name="Right Arrow 37"/>
          <p:cNvSpPr/>
          <p:nvPr/>
        </p:nvSpPr>
        <p:spPr>
          <a:xfrm rot="5400000">
            <a:off x="7865715" y="3720566"/>
            <a:ext cx="300771" cy="497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28" name="TextBox 27"/>
          <p:cNvSpPr txBox="1"/>
          <p:nvPr/>
        </p:nvSpPr>
        <p:spPr>
          <a:xfrm>
            <a:off x="3164846" y="4262249"/>
            <a:ext cx="1670190" cy="26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43" b="1" dirty="0"/>
              <a:t>Detecting technology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06192" y="4258517"/>
            <a:ext cx="1866167" cy="26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43" b="1" dirty="0"/>
              <a:t>Condition  – Before &amp;  After</a:t>
            </a:r>
          </a:p>
        </p:txBody>
      </p:sp>
    </p:spTree>
    <p:extLst>
      <p:ext uri="{BB962C8B-B14F-4D97-AF65-F5344CB8AC3E}">
        <p14:creationId xmlns:p14="http://schemas.microsoft.com/office/powerpoint/2010/main" val="208638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08006" y="590381"/>
            <a:ext cx="9293186" cy="576643"/>
            <a:chOff x="-841441" y="-136164"/>
            <a:chExt cx="8379623" cy="3811806"/>
          </a:xfrm>
        </p:grpSpPr>
        <p:sp>
          <p:nvSpPr>
            <p:cNvPr id="10" name="Rectangle 9"/>
            <p:cNvSpPr/>
            <p:nvPr/>
          </p:nvSpPr>
          <p:spPr>
            <a:xfrm>
              <a:off x="2687023" y="2800489"/>
              <a:ext cx="4851159" cy="87515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-841441" y="-136164"/>
              <a:ext cx="8178309" cy="33550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3" tIns="68583" rIns="68583" bIns="68583" numCol="1" spcCol="1270" anchor="ctr" anchorCtr="0">
              <a:noAutofit/>
            </a:bodyPr>
            <a:lstStyle/>
            <a:p>
              <a:pPr defTabSz="80019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1" dirty="0"/>
            </a:p>
          </p:txBody>
        </p:sp>
      </p:grpSp>
      <p:pic>
        <p:nvPicPr>
          <p:cNvPr id="21" name="Picture 20"/>
          <p:cNvPicPr>
            <a:picLocks noChangeAspect="1" noChangeArrowheads="1"/>
          </p:cNvPicPr>
          <p:nvPr/>
        </p:nvPicPr>
        <p:blipFill rotWithShape="1">
          <a:blip r:embed="rId2" cstate="print"/>
          <a:srcRect l="12357" r="1"/>
          <a:stretch/>
        </p:blipFill>
        <p:spPr bwMode="auto">
          <a:xfrm>
            <a:off x="5151990" y="2686867"/>
            <a:ext cx="1580761" cy="1252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539272" y="2235555"/>
            <a:ext cx="1466194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40" b="1" dirty="0">
                <a:latin typeface="Arial Narrow" panose="020B0606020202030204" pitchFamily="34" charset="0"/>
              </a:rPr>
              <a:t>Quality appeals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73931" y="4033692"/>
            <a:ext cx="2406822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40" b="1" dirty="0">
                <a:latin typeface="Arial Narrow" panose="020B0606020202030204" pitchFamily="34" charset="0"/>
              </a:rPr>
              <a:t>Strengthening methods</a:t>
            </a:r>
          </a:p>
          <a:p>
            <a:pPr algn="ctr"/>
            <a:r>
              <a:rPr lang="en-US" sz="1440" b="1" dirty="0">
                <a:latin typeface="Arial Narrow" panose="020B0606020202030204" pitchFamily="34" charset="0"/>
              </a:rPr>
              <a:t>Re FMEA </a:t>
            </a:r>
            <a:r>
              <a:rPr lang="en-US" sz="1440" b="1" dirty="0" smtClean="0">
                <a:latin typeface="Arial Narrow" panose="020B0606020202030204" pitchFamily="34" charset="0"/>
              </a:rPr>
              <a:t>campaign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(Failure 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mode effect analysis)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 bwMode="auto">
          <a:xfrm>
            <a:off x="7098945" y="2653270"/>
            <a:ext cx="1864983" cy="1171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TextBox 28"/>
          <p:cNvSpPr txBox="1"/>
          <p:nvPr/>
        </p:nvSpPr>
        <p:spPr>
          <a:xfrm>
            <a:off x="5146947" y="2225440"/>
            <a:ext cx="19030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40" b="1" dirty="0">
                <a:latin typeface="Arial Narrow" panose="020B0606020202030204" pitchFamily="34" charset="0"/>
              </a:rPr>
              <a:t>Involvement by people significantly up</a:t>
            </a:r>
          </a:p>
        </p:txBody>
      </p:sp>
      <p:pic>
        <p:nvPicPr>
          <p:cNvPr id="30" name="Picture 29"/>
          <p:cNvPicPr>
            <a:picLocks noChangeAspect="1" noChangeArrowheads="1"/>
          </p:cNvPicPr>
          <p:nvPr/>
        </p:nvPicPr>
        <p:blipFill rotWithShape="1">
          <a:blip r:embed="rId2" cstate="print"/>
          <a:srcRect r="75186"/>
          <a:stretch/>
        </p:blipFill>
        <p:spPr bwMode="auto">
          <a:xfrm flipH="1">
            <a:off x="6850122" y="4436080"/>
            <a:ext cx="691913" cy="1118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TextBox 30"/>
          <p:cNvSpPr txBox="1"/>
          <p:nvPr/>
        </p:nvSpPr>
        <p:spPr>
          <a:xfrm>
            <a:off x="6481622" y="4003039"/>
            <a:ext cx="192822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40" b="1" dirty="0">
                <a:latin typeface="Arial Narrow" panose="020B0606020202030204" pitchFamily="34" charset="0"/>
              </a:rPr>
              <a:t>Branding by HODs’</a:t>
            </a:r>
          </a:p>
          <a:p>
            <a:r>
              <a:rPr lang="en-US" sz="1260" b="1" dirty="0">
                <a:latin typeface="Arial Narrow" panose="020B0606020202030204" pitchFamily="34" charset="0"/>
              </a:rPr>
              <a:t>Daily meeting promotion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160109" y="2234161"/>
            <a:ext cx="252476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40" b="1" dirty="0">
                <a:latin typeface="Arial Narrow" panose="020B0606020202030204" pitchFamily="34" charset="0"/>
              </a:rPr>
              <a:t>Strengthening tech assessment</a:t>
            </a:r>
          </a:p>
          <a:p>
            <a:pPr algn="r"/>
            <a:r>
              <a:rPr lang="en-US" sz="1440" b="1" dirty="0">
                <a:latin typeface="Arial Narrow" panose="020B0606020202030204" pitchFamily="34" charset="0"/>
              </a:rPr>
              <a:t>4 CFT mode (with MSIL)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06932" y="2270280"/>
            <a:ext cx="2384099" cy="941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40" b="1" dirty="0">
                <a:latin typeface="Arial Narrow" panose="020B0606020202030204" pitchFamily="34" charset="0"/>
              </a:rPr>
              <a:t>Audit system modified</a:t>
            </a:r>
          </a:p>
          <a:p>
            <a:r>
              <a:rPr lang="en-US" sz="1440" b="1" dirty="0">
                <a:latin typeface="Arial Narrow" panose="020B0606020202030204" pitchFamily="34" charset="0"/>
              </a:rPr>
              <a:t>Now SOR &amp; PCS </a:t>
            </a:r>
            <a:r>
              <a:rPr lang="en-US" sz="1440" b="1" dirty="0" smtClean="0">
                <a:latin typeface="Arial Narrow" panose="020B0606020202030204" pitchFamily="34" charset="0"/>
              </a:rPr>
              <a:t>based</a:t>
            </a:r>
          </a:p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(Specs of R, Process control sheet))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30204" pitchFamily="34" charset="0"/>
            </a:endParaRPr>
          </a:p>
          <a:p>
            <a:endParaRPr lang="en-US" sz="1440" b="1" dirty="0"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6302" y="1895020"/>
            <a:ext cx="4595816" cy="3622632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/>
          </a:p>
        </p:txBody>
      </p:sp>
      <p:sp>
        <p:nvSpPr>
          <p:cNvPr id="27" name="TextBox 26"/>
          <p:cNvSpPr txBox="1"/>
          <p:nvPr/>
        </p:nvSpPr>
        <p:spPr>
          <a:xfrm>
            <a:off x="1430445" y="1826381"/>
            <a:ext cx="1750308" cy="3416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20" b="1" dirty="0">
                <a:latin typeface="Arial Narrow" panose="020B0606020202030204" pitchFamily="34" charset="0"/>
              </a:rPr>
              <a:t>Process Focus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5051065" y="1855116"/>
            <a:ext cx="3899072" cy="3699380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/>
          </a:p>
        </p:txBody>
      </p:sp>
      <p:sp>
        <p:nvSpPr>
          <p:cNvPr id="35" name="TextBox 34"/>
          <p:cNvSpPr txBox="1"/>
          <p:nvPr/>
        </p:nvSpPr>
        <p:spPr>
          <a:xfrm>
            <a:off x="6374065" y="1777902"/>
            <a:ext cx="1750308" cy="3416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20" b="1" dirty="0">
                <a:latin typeface="Arial Narrow" panose="020B0606020202030204" pitchFamily="34" charset="0"/>
              </a:rPr>
              <a:t>People Focus</a:t>
            </a:r>
          </a:p>
        </p:txBody>
      </p:sp>
      <p:sp>
        <p:nvSpPr>
          <p:cNvPr id="43" name="Rounded Rectangular Callout 42"/>
          <p:cNvSpPr/>
          <p:nvPr/>
        </p:nvSpPr>
        <p:spPr bwMode="auto">
          <a:xfrm>
            <a:off x="0" y="5728393"/>
            <a:ext cx="10972800" cy="340679"/>
          </a:xfrm>
          <a:prstGeom prst="wedgeRoundRectCallout">
            <a:avLst>
              <a:gd name="adj1" fmla="val -24149"/>
              <a:gd name="adj2" fmla="val -47008"/>
              <a:gd name="adj3" fmla="val 16667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4065" tIns="37033" rIns="74065" bIns="37033" numCol="1" rtlCol="0" anchor="t" anchorCtr="0" compatLnSpc="1">
            <a:prstTxWarp prst="textNoShape">
              <a:avLst/>
            </a:prstTxWarp>
          </a:bodyPr>
          <a:lstStyle/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20" b="1" dirty="0">
                <a:solidFill>
                  <a:schemeClr val="bg1"/>
                </a:solidFill>
              </a:rPr>
              <a:t>Financials improved, Mudas reduced since </a:t>
            </a:r>
            <a:r>
              <a:rPr lang="en-US" sz="1620" b="1" dirty="0">
                <a:solidFill>
                  <a:srgbClr val="FFFF00"/>
                </a:solidFill>
              </a:rPr>
              <a:t>P</a:t>
            </a:r>
            <a:r>
              <a:rPr lang="en-US" sz="1620" b="1" dirty="0">
                <a:solidFill>
                  <a:schemeClr val="bg1"/>
                </a:solidFill>
              </a:rPr>
              <a:t>rocess &amp; </a:t>
            </a:r>
            <a:r>
              <a:rPr lang="en-US" sz="1620" b="1" dirty="0">
                <a:solidFill>
                  <a:srgbClr val="FFFF00"/>
                </a:solidFill>
              </a:rPr>
              <a:t>P</a:t>
            </a:r>
            <a:r>
              <a:rPr lang="en-US" sz="1620" b="1" dirty="0">
                <a:solidFill>
                  <a:schemeClr val="bg1"/>
                </a:solidFill>
              </a:rPr>
              <a:t>eople both strengthened.</a:t>
            </a:r>
            <a:endParaRPr lang="en-US" sz="1620" b="1" kern="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4"/>
          <a:srcRect r="-30" b="119"/>
          <a:stretch/>
        </p:blipFill>
        <p:spPr>
          <a:xfrm flipH="1">
            <a:off x="852502" y="4698033"/>
            <a:ext cx="2327076" cy="878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5" name="Diagram 44"/>
          <p:cNvGraphicFramePr/>
          <p:nvPr>
            <p:extLst>
              <p:ext uri="{D42A27DB-BD31-4B8C-83A1-F6EECF244321}">
                <p14:modId xmlns:p14="http://schemas.microsoft.com/office/powerpoint/2010/main" val="3177813562"/>
              </p:ext>
            </p:extLst>
          </p:nvPr>
        </p:nvGraphicFramePr>
        <p:xfrm>
          <a:off x="2524318" y="2892617"/>
          <a:ext cx="2210779" cy="1408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46" name="Diagram 45"/>
          <p:cNvGraphicFramePr/>
          <p:nvPr>
            <p:extLst>
              <p:ext uri="{D42A27DB-BD31-4B8C-83A1-F6EECF244321}">
                <p14:modId xmlns:p14="http://schemas.microsoft.com/office/powerpoint/2010/main" val="645060821"/>
              </p:ext>
            </p:extLst>
          </p:nvPr>
        </p:nvGraphicFramePr>
        <p:xfrm>
          <a:off x="13604" y="2566926"/>
          <a:ext cx="2220955" cy="1433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0" y="470520"/>
            <a:ext cx="1094303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Objective:   </a:t>
            </a:r>
          </a:p>
          <a:p>
            <a:r>
              <a:rPr lang="en-IN" altLang="en-US" dirty="0"/>
              <a:t>	Working on operation weakness is also strengthening financials &amp; sustainability.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A56CDD8D-1B8B-41A0-A253-B277F6718997}"/>
              </a:ext>
            </a:extLst>
          </p:cNvPr>
          <p:cNvSpPr/>
          <p:nvPr/>
        </p:nvSpPr>
        <p:spPr>
          <a:xfrm>
            <a:off x="13604" y="1095135"/>
            <a:ext cx="270401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IN" altLang="en-US" b="1" dirty="0"/>
              <a:t>Approach :</a:t>
            </a:r>
          </a:p>
        </p:txBody>
      </p:sp>
      <p:sp>
        <p:nvSpPr>
          <p:cNvPr id="26" name="Rounded Rectangle 5">
            <a:extLst>
              <a:ext uri="{FF2B5EF4-FFF2-40B4-BE49-F238E27FC236}">
                <a16:creationId xmlns="" xmlns:a16="http://schemas.microsoft.com/office/drawing/2014/main" id="{135B7E6A-7D18-44AB-915E-99E6385D4AD4}"/>
              </a:ext>
            </a:extLst>
          </p:cNvPr>
          <p:cNvSpPr/>
          <p:nvPr/>
        </p:nvSpPr>
        <p:spPr>
          <a:xfrm>
            <a:off x="0" y="1467516"/>
            <a:ext cx="10943034" cy="3170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en-US" sz="1632" b="1" dirty="0"/>
              <a:t>Strong financials through strengthening operations.    </a:t>
            </a:r>
            <a:r>
              <a:rPr lang="en-US" altLang="en-US" sz="1632" dirty="0"/>
              <a:t>(Cost of poor quality was a potential aspect)</a:t>
            </a:r>
            <a:endParaRPr lang="en-IN" sz="1620" dirty="0"/>
          </a:p>
        </p:txBody>
      </p:sp>
      <p:sp>
        <p:nvSpPr>
          <p:cNvPr id="2" name="Plus 1"/>
          <p:cNvSpPr/>
          <p:nvPr/>
        </p:nvSpPr>
        <p:spPr>
          <a:xfrm>
            <a:off x="4735097" y="3208292"/>
            <a:ext cx="315967" cy="534036"/>
          </a:xfrm>
          <a:prstGeom prst="mathPlus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3" name="Equal 2"/>
          <p:cNvSpPr/>
          <p:nvPr/>
        </p:nvSpPr>
        <p:spPr>
          <a:xfrm>
            <a:off x="8982503" y="3394865"/>
            <a:ext cx="376739" cy="248763"/>
          </a:xfrm>
          <a:prstGeom prst="mathEqual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9"/>
          </a:p>
        </p:txBody>
      </p:sp>
      <p:sp>
        <p:nvSpPr>
          <p:cNvPr id="32" name="Rounded Rectangle 31"/>
          <p:cNvSpPr/>
          <p:nvPr/>
        </p:nvSpPr>
        <p:spPr>
          <a:xfrm>
            <a:off x="9360881" y="2588063"/>
            <a:ext cx="1582153" cy="1774493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/>
          </a:p>
        </p:txBody>
      </p:sp>
      <p:sp>
        <p:nvSpPr>
          <p:cNvPr id="36" name="TextBox 35"/>
          <p:cNvSpPr txBox="1"/>
          <p:nvPr/>
        </p:nvSpPr>
        <p:spPr>
          <a:xfrm>
            <a:off x="9521515" y="2609954"/>
            <a:ext cx="1281343" cy="1034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24" b="1" dirty="0">
                <a:latin typeface="Arial Narrow" panose="020B0606020202030204" pitchFamily="34" charset="0"/>
              </a:rPr>
              <a:t>Reduced Rejection cost  + Other poor quality cost worth 11 L/</a:t>
            </a:r>
            <a:r>
              <a:rPr lang="en-US" sz="1224" b="1" dirty="0" err="1">
                <a:latin typeface="Arial Narrow" panose="020B0606020202030204" pitchFamily="34" charset="0"/>
              </a:rPr>
              <a:t>Yr</a:t>
            </a:r>
            <a:endParaRPr lang="en-US" sz="1224" b="1" dirty="0">
              <a:latin typeface="Arial Narrow" panose="020B0606020202030204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15"/>
          <a:srcRect r="-3" b="-2"/>
          <a:stretch/>
        </p:blipFill>
        <p:spPr>
          <a:xfrm>
            <a:off x="9777323" y="3438890"/>
            <a:ext cx="769728" cy="69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39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bject 44"/>
          <p:cNvSpPr txBox="1">
            <a:spLocks noGrp="1"/>
          </p:cNvSpPr>
          <p:nvPr>
            <p:ph type="title"/>
          </p:nvPr>
        </p:nvSpPr>
        <p:spPr>
          <a:xfrm>
            <a:off x="3382397" y="3301994"/>
            <a:ext cx="4126766" cy="467023"/>
          </a:xfrm>
          <a:prstGeom prst="rect">
            <a:avLst/>
          </a:prstGeom>
        </p:spPr>
        <p:txBody>
          <a:bodyPr vert="horz" wrap="square" lIns="0" tIns="11402" rIns="0" bIns="0" rtlCol="0" anchor="ctr">
            <a:spAutoFit/>
          </a:bodyPr>
          <a:lstStyle/>
          <a:p>
            <a:pPr marL="10366">
              <a:spcBef>
                <a:spcPts val="90"/>
              </a:spcBef>
            </a:pPr>
            <a:r>
              <a:rPr lang="en-US" sz="3200" b="1" dirty="0" smtClean="0">
                <a:solidFill>
                  <a:srgbClr val="0000FF"/>
                </a:solidFill>
                <a:latin typeface="Mistral" panose="03090702030407020403" pitchFamily="66" charset="0"/>
              </a:rPr>
              <a:t>STORY CONTINUES……</a:t>
            </a:r>
            <a:endParaRPr sz="3200" b="1" dirty="0">
              <a:solidFill>
                <a:srgbClr val="0000FF"/>
              </a:solidFill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37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62" b="17857"/>
          <a:stretch/>
        </p:blipFill>
        <p:spPr>
          <a:xfrm>
            <a:off x="1262129" y="1532585"/>
            <a:ext cx="8603087" cy="3873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319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49272" y="2962141"/>
            <a:ext cx="1238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Strategy</a:t>
            </a:r>
          </a:p>
        </p:txBody>
      </p:sp>
    </p:spTree>
    <p:extLst>
      <p:ext uri="{BB962C8B-B14F-4D97-AF65-F5344CB8AC3E}">
        <p14:creationId xmlns:p14="http://schemas.microsoft.com/office/powerpoint/2010/main" val="398758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68957" y="2408349"/>
            <a:ext cx="6505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Owing to the calamity, we were leftover with 2 critical challenges  – 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I   :::  Covid safety of my people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II  </a:t>
            </a:r>
            <a:r>
              <a:rPr lang="en-US" b="1" dirty="0">
                <a:solidFill>
                  <a:srgbClr val="0000FF"/>
                </a:solidFill>
              </a:rPr>
              <a:t>::: </a:t>
            </a:r>
            <a:r>
              <a:rPr lang="en-US" b="1" dirty="0" smtClean="0">
                <a:solidFill>
                  <a:srgbClr val="0000FF"/>
                </a:solidFill>
              </a:rPr>
              <a:t>Covid safety of my business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17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9590203">
            <a:off x="5758128" y="1764405"/>
            <a:ext cx="2032314" cy="3304503"/>
            <a:chOff x="5590703" y="2021983"/>
            <a:chExt cx="2032314" cy="3304503"/>
          </a:xfrm>
        </p:grpSpPr>
        <p:sp>
          <p:nvSpPr>
            <p:cNvPr id="5" name="Circular Arrow 4"/>
            <p:cNvSpPr/>
            <p:nvPr/>
          </p:nvSpPr>
          <p:spPr>
            <a:xfrm>
              <a:off x="6032471" y="2021983"/>
              <a:ext cx="1590546" cy="1590788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Freeform 5"/>
            <p:cNvSpPr/>
            <p:nvPr/>
          </p:nvSpPr>
          <p:spPr>
            <a:xfrm>
              <a:off x="6384034" y="2596305"/>
              <a:ext cx="883835" cy="441812"/>
            </a:xfrm>
            <a:custGeom>
              <a:avLst/>
              <a:gdLst>
                <a:gd name="connsiteX0" fmla="*/ 0 w 883835"/>
                <a:gd name="connsiteY0" fmla="*/ 0 h 441812"/>
                <a:gd name="connsiteX1" fmla="*/ 883835 w 883835"/>
                <a:gd name="connsiteY1" fmla="*/ 0 h 441812"/>
                <a:gd name="connsiteX2" fmla="*/ 883835 w 883835"/>
                <a:gd name="connsiteY2" fmla="*/ 441812 h 441812"/>
                <a:gd name="connsiteX3" fmla="*/ 0 w 883835"/>
                <a:gd name="connsiteY3" fmla="*/ 441812 h 441812"/>
                <a:gd name="connsiteX4" fmla="*/ 0 w 883835"/>
                <a:gd name="connsiteY4" fmla="*/ 0 h 44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835" h="441812">
                  <a:moveTo>
                    <a:pt x="0" y="0"/>
                  </a:moveTo>
                  <a:lnTo>
                    <a:pt x="883835" y="0"/>
                  </a:lnTo>
                  <a:lnTo>
                    <a:pt x="883835" y="441812"/>
                  </a:lnTo>
                  <a:lnTo>
                    <a:pt x="0" y="44181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kern="1200" dirty="0" smtClean="0">
                  <a:latin typeface="Arial Narrow" panose="020B0606020202030204" pitchFamily="34" charset="0"/>
                </a:rPr>
                <a:t>Understanding Post effects</a:t>
              </a:r>
              <a:endParaRPr lang="en-US" sz="1100" b="1" kern="1200" dirty="0">
                <a:latin typeface="Arial Narrow" panose="020B0606020202030204" pitchFamily="34" charset="0"/>
              </a:endParaRPr>
            </a:p>
          </p:txBody>
        </p:sp>
        <p:sp>
          <p:nvSpPr>
            <p:cNvPr id="7" name="Shape 6"/>
            <p:cNvSpPr/>
            <p:nvPr/>
          </p:nvSpPr>
          <p:spPr>
            <a:xfrm>
              <a:off x="5590703" y="2936008"/>
              <a:ext cx="1590546" cy="1590788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7693906"/>
                <a:satOff val="-2748"/>
                <a:lumOff val="4412"/>
                <a:alphaOff val="0"/>
              </a:schemeClr>
            </a:fillRef>
            <a:effectRef idx="0">
              <a:schemeClr val="accent5">
                <a:hueOff val="7693906"/>
                <a:satOff val="-2748"/>
                <a:lumOff val="441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5944058" y="3515618"/>
              <a:ext cx="883835" cy="441812"/>
            </a:xfrm>
            <a:custGeom>
              <a:avLst/>
              <a:gdLst>
                <a:gd name="connsiteX0" fmla="*/ 0 w 883835"/>
                <a:gd name="connsiteY0" fmla="*/ 0 h 441812"/>
                <a:gd name="connsiteX1" fmla="*/ 883835 w 883835"/>
                <a:gd name="connsiteY1" fmla="*/ 0 h 441812"/>
                <a:gd name="connsiteX2" fmla="*/ 883835 w 883835"/>
                <a:gd name="connsiteY2" fmla="*/ 441812 h 441812"/>
                <a:gd name="connsiteX3" fmla="*/ 0 w 883835"/>
                <a:gd name="connsiteY3" fmla="*/ 441812 h 441812"/>
                <a:gd name="connsiteX4" fmla="*/ 0 w 883835"/>
                <a:gd name="connsiteY4" fmla="*/ 0 h 44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835" h="441812">
                  <a:moveTo>
                    <a:pt x="0" y="0"/>
                  </a:moveTo>
                  <a:lnTo>
                    <a:pt x="883835" y="0"/>
                  </a:lnTo>
                  <a:lnTo>
                    <a:pt x="883835" y="441812"/>
                  </a:lnTo>
                  <a:lnTo>
                    <a:pt x="0" y="44181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kern="1200" dirty="0" smtClean="0">
                  <a:latin typeface="Arial Narrow" panose="020B0606020202030204" pitchFamily="34" charset="0"/>
                </a:rPr>
                <a:t>Planning measures</a:t>
              </a:r>
              <a:endParaRPr lang="en-US" sz="1100" b="1" kern="1200" dirty="0">
                <a:latin typeface="Arial Narrow" panose="020B0606020202030204" pitchFamily="34" charset="0"/>
              </a:endParaRPr>
            </a:p>
          </p:txBody>
        </p:sp>
        <p:sp>
          <p:nvSpPr>
            <p:cNvPr id="9" name="Block Arc 8"/>
            <p:cNvSpPr/>
            <p:nvPr/>
          </p:nvSpPr>
          <p:spPr>
            <a:xfrm>
              <a:off x="6145676" y="3959413"/>
              <a:ext cx="1366525" cy="1367073"/>
            </a:xfrm>
            <a:prstGeom prst="blockArc">
              <a:avLst>
                <a:gd name="adj1" fmla="val 13500000"/>
                <a:gd name="adj2" fmla="val 10800000"/>
                <a:gd name="adj3" fmla="val 1274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15387812"/>
                <a:satOff val="-5496"/>
                <a:lumOff val="8825"/>
                <a:alphaOff val="0"/>
              </a:schemeClr>
            </a:fillRef>
            <a:effectRef idx="0">
              <a:schemeClr val="accent5">
                <a:hueOff val="15387812"/>
                <a:satOff val="-5496"/>
                <a:lumOff val="882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386125" y="4436253"/>
              <a:ext cx="883835" cy="441812"/>
            </a:xfrm>
            <a:custGeom>
              <a:avLst/>
              <a:gdLst>
                <a:gd name="connsiteX0" fmla="*/ 0 w 883835"/>
                <a:gd name="connsiteY0" fmla="*/ 0 h 441812"/>
                <a:gd name="connsiteX1" fmla="*/ 883835 w 883835"/>
                <a:gd name="connsiteY1" fmla="*/ 0 h 441812"/>
                <a:gd name="connsiteX2" fmla="*/ 883835 w 883835"/>
                <a:gd name="connsiteY2" fmla="*/ 441812 h 441812"/>
                <a:gd name="connsiteX3" fmla="*/ 0 w 883835"/>
                <a:gd name="connsiteY3" fmla="*/ 441812 h 441812"/>
                <a:gd name="connsiteX4" fmla="*/ 0 w 883835"/>
                <a:gd name="connsiteY4" fmla="*/ 0 h 44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835" h="441812">
                  <a:moveTo>
                    <a:pt x="0" y="0"/>
                  </a:moveTo>
                  <a:lnTo>
                    <a:pt x="883835" y="0"/>
                  </a:lnTo>
                  <a:lnTo>
                    <a:pt x="883835" y="441812"/>
                  </a:lnTo>
                  <a:lnTo>
                    <a:pt x="0" y="44181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kern="1200" dirty="0" smtClean="0">
                  <a:latin typeface="Arial Narrow" panose="020B0606020202030204" pitchFamily="34" charset="0"/>
                </a:rPr>
                <a:t>Adjusting cash flows</a:t>
              </a:r>
              <a:endParaRPr lang="en-US" sz="1100" b="1" kern="12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468197">
            <a:off x="3031411" y="1646349"/>
            <a:ext cx="2032314" cy="3304503"/>
            <a:chOff x="5590703" y="2021983"/>
            <a:chExt cx="2032314" cy="3304503"/>
          </a:xfrm>
        </p:grpSpPr>
        <p:sp>
          <p:nvSpPr>
            <p:cNvPr id="12" name="Circular Arrow 11"/>
            <p:cNvSpPr/>
            <p:nvPr/>
          </p:nvSpPr>
          <p:spPr>
            <a:xfrm>
              <a:off x="6032471" y="2021983"/>
              <a:ext cx="1590546" cy="1590788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6384034" y="2596305"/>
              <a:ext cx="883835" cy="441812"/>
            </a:xfrm>
            <a:custGeom>
              <a:avLst/>
              <a:gdLst>
                <a:gd name="connsiteX0" fmla="*/ 0 w 883835"/>
                <a:gd name="connsiteY0" fmla="*/ 0 h 441812"/>
                <a:gd name="connsiteX1" fmla="*/ 883835 w 883835"/>
                <a:gd name="connsiteY1" fmla="*/ 0 h 441812"/>
                <a:gd name="connsiteX2" fmla="*/ 883835 w 883835"/>
                <a:gd name="connsiteY2" fmla="*/ 441812 h 441812"/>
                <a:gd name="connsiteX3" fmla="*/ 0 w 883835"/>
                <a:gd name="connsiteY3" fmla="*/ 441812 h 441812"/>
                <a:gd name="connsiteX4" fmla="*/ 0 w 883835"/>
                <a:gd name="connsiteY4" fmla="*/ 0 h 44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835" h="441812">
                  <a:moveTo>
                    <a:pt x="0" y="0"/>
                  </a:moveTo>
                  <a:lnTo>
                    <a:pt x="883835" y="0"/>
                  </a:lnTo>
                  <a:lnTo>
                    <a:pt x="883835" y="441812"/>
                  </a:lnTo>
                  <a:lnTo>
                    <a:pt x="0" y="44181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kern="1200" dirty="0" smtClean="0">
                  <a:latin typeface="Arial Narrow" panose="020B0606020202030204" pitchFamily="34" charset="0"/>
                </a:rPr>
                <a:t>Understanding COVID</a:t>
              </a:r>
              <a:endParaRPr lang="en-US" sz="1100" b="1" kern="1200" dirty="0">
                <a:latin typeface="Arial Narrow" panose="020B0606020202030204" pitchFamily="34" charset="0"/>
              </a:endParaRPr>
            </a:p>
          </p:txBody>
        </p:sp>
        <p:sp>
          <p:nvSpPr>
            <p:cNvPr id="14" name="Shape 13"/>
            <p:cNvSpPr/>
            <p:nvPr/>
          </p:nvSpPr>
          <p:spPr>
            <a:xfrm>
              <a:off x="5590703" y="2936008"/>
              <a:ext cx="1590546" cy="1590788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7693906"/>
                <a:satOff val="-2748"/>
                <a:lumOff val="4412"/>
                <a:alphaOff val="0"/>
              </a:schemeClr>
            </a:fillRef>
            <a:effectRef idx="0">
              <a:schemeClr val="accent5">
                <a:hueOff val="7693906"/>
                <a:satOff val="-2748"/>
                <a:lumOff val="441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5944058" y="3515618"/>
              <a:ext cx="883835" cy="441812"/>
            </a:xfrm>
            <a:custGeom>
              <a:avLst/>
              <a:gdLst>
                <a:gd name="connsiteX0" fmla="*/ 0 w 883835"/>
                <a:gd name="connsiteY0" fmla="*/ 0 h 441812"/>
                <a:gd name="connsiteX1" fmla="*/ 883835 w 883835"/>
                <a:gd name="connsiteY1" fmla="*/ 0 h 441812"/>
                <a:gd name="connsiteX2" fmla="*/ 883835 w 883835"/>
                <a:gd name="connsiteY2" fmla="*/ 441812 h 441812"/>
                <a:gd name="connsiteX3" fmla="*/ 0 w 883835"/>
                <a:gd name="connsiteY3" fmla="*/ 441812 h 441812"/>
                <a:gd name="connsiteX4" fmla="*/ 0 w 883835"/>
                <a:gd name="connsiteY4" fmla="*/ 0 h 44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835" h="441812">
                  <a:moveTo>
                    <a:pt x="0" y="0"/>
                  </a:moveTo>
                  <a:lnTo>
                    <a:pt x="883835" y="0"/>
                  </a:lnTo>
                  <a:lnTo>
                    <a:pt x="883835" y="441812"/>
                  </a:lnTo>
                  <a:lnTo>
                    <a:pt x="0" y="44181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kern="1200" dirty="0" smtClean="0">
                  <a:latin typeface="Arial Narrow" panose="020B0606020202030204" pitchFamily="34" charset="0"/>
                </a:rPr>
                <a:t>Infusing checks</a:t>
              </a:r>
              <a:endParaRPr lang="en-US" sz="1100" b="1" kern="1200" dirty="0">
                <a:latin typeface="Arial Narrow" panose="020B0606020202030204" pitchFamily="34" charset="0"/>
              </a:endParaRPr>
            </a:p>
          </p:txBody>
        </p:sp>
        <p:sp>
          <p:nvSpPr>
            <p:cNvPr id="16" name="Block Arc 15"/>
            <p:cNvSpPr/>
            <p:nvPr/>
          </p:nvSpPr>
          <p:spPr>
            <a:xfrm>
              <a:off x="6145676" y="3959413"/>
              <a:ext cx="1366525" cy="1367073"/>
            </a:xfrm>
            <a:prstGeom prst="blockArc">
              <a:avLst>
                <a:gd name="adj1" fmla="val 13500000"/>
                <a:gd name="adj2" fmla="val 10800000"/>
                <a:gd name="adj3" fmla="val 1274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15387812"/>
                <a:satOff val="-5496"/>
                <a:lumOff val="8825"/>
                <a:alphaOff val="0"/>
              </a:schemeClr>
            </a:fillRef>
            <a:effectRef idx="0">
              <a:schemeClr val="accent5">
                <a:hueOff val="15387812"/>
                <a:satOff val="-5496"/>
                <a:lumOff val="882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Freeform 16"/>
            <p:cNvSpPr/>
            <p:nvPr/>
          </p:nvSpPr>
          <p:spPr>
            <a:xfrm>
              <a:off x="6386125" y="4436253"/>
              <a:ext cx="883835" cy="441812"/>
            </a:xfrm>
            <a:custGeom>
              <a:avLst/>
              <a:gdLst>
                <a:gd name="connsiteX0" fmla="*/ 0 w 883835"/>
                <a:gd name="connsiteY0" fmla="*/ 0 h 441812"/>
                <a:gd name="connsiteX1" fmla="*/ 883835 w 883835"/>
                <a:gd name="connsiteY1" fmla="*/ 0 h 441812"/>
                <a:gd name="connsiteX2" fmla="*/ 883835 w 883835"/>
                <a:gd name="connsiteY2" fmla="*/ 441812 h 441812"/>
                <a:gd name="connsiteX3" fmla="*/ 0 w 883835"/>
                <a:gd name="connsiteY3" fmla="*/ 441812 h 441812"/>
                <a:gd name="connsiteX4" fmla="*/ 0 w 883835"/>
                <a:gd name="connsiteY4" fmla="*/ 0 h 44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835" h="441812">
                  <a:moveTo>
                    <a:pt x="0" y="0"/>
                  </a:moveTo>
                  <a:lnTo>
                    <a:pt x="883835" y="0"/>
                  </a:lnTo>
                  <a:lnTo>
                    <a:pt x="883835" y="441812"/>
                  </a:lnTo>
                  <a:lnTo>
                    <a:pt x="0" y="44181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kern="1200" dirty="0" smtClean="0">
                  <a:latin typeface="Arial Narrow" panose="020B0606020202030204" pitchFamily="34" charset="0"/>
                </a:rPr>
                <a:t>Incorporating effectiveness</a:t>
              </a:r>
              <a:endParaRPr lang="en-US" sz="1100" b="1" kern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9" name="Shape 28"/>
          <p:cNvSpPr/>
          <p:nvPr/>
        </p:nvSpPr>
        <p:spPr>
          <a:xfrm rot="8979346">
            <a:off x="2843413" y="3262693"/>
            <a:ext cx="3239120" cy="2137289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Shape 29"/>
          <p:cNvSpPr/>
          <p:nvPr/>
        </p:nvSpPr>
        <p:spPr>
          <a:xfrm rot="2172486" flipV="1">
            <a:off x="4819212" y="3294776"/>
            <a:ext cx="3243289" cy="2013488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Rectangle 30"/>
          <p:cNvSpPr/>
          <p:nvPr/>
        </p:nvSpPr>
        <p:spPr>
          <a:xfrm>
            <a:off x="695459" y="5177452"/>
            <a:ext cx="2631536" cy="6051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Arial Narrow" panose="020B0606020202030204" pitchFamily="34" charset="0"/>
              </a:rPr>
              <a:t>Safety of my assets</a:t>
            </a:r>
            <a:endParaRPr lang="en-US" sz="2400" b="1" dirty="0">
              <a:latin typeface="Arial Narrow" panose="020B060602020203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457699" y="5194685"/>
            <a:ext cx="2898604" cy="6051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Arial Narrow" panose="020B0606020202030204" pitchFamily="34" charset="0"/>
              </a:rPr>
              <a:t>Safety of my business</a:t>
            </a:r>
            <a:endParaRPr lang="en-US" sz="2400" b="1" dirty="0">
              <a:latin typeface="Arial Narrow" panose="020B060602020203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889461" y="989138"/>
            <a:ext cx="5454567" cy="8432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My approach</a:t>
            </a:r>
          </a:p>
          <a:p>
            <a:pPr algn="ctr"/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</a:rPr>
              <a:t>Addressing each face of challenge</a:t>
            </a:r>
            <a:endParaRPr lang="en-US" sz="2400" b="1" dirty="0">
              <a:solidFill>
                <a:schemeClr val="bg1">
                  <a:lumMod val="6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76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25266" y="2588654"/>
            <a:ext cx="45251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Part I</a:t>
            </a:r>
          </a:p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Covid story of </a:t>
            </a:r>
            <a:r>
              <a:rPr lang="en-US" sz="3200" b="1" dirty="0">
                <a:solidFill>
                  <a:srgbClr val="0000FF"/>
                </a:solidFill>
              </a:rPr>
              <a:t>my people</a:t>
            </a:r>
          </a:p>
        </p:txBody>
      </p:sp>
    </p:spTree>
    <p:extLst>
      <p:ext uri="{BB962C8B-B14F-4D97-AF65-F5344CB8AC3E}">
        <p14:creationId xmlns:p14="http://schemas.microsoft.com/office/powerpoint/2010/main" val="29727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93192" y="151370"/>
            <a:ext cx="6156101" cy="637988"/>
          </a:xfrm>
        </p:spPr>
        <p:txBody>
          <a:bodyPr>
            <a:normAutofit fontScale="90000"/>
          </a:bodyPr>
          <a:lstStyle/>
          <a:p>
            <a:pPr algn="l"/>
            <a:r>
              <a:rPr lang="en-US" sz="2880" dirty="0" smtClean="0"/>
              <a:t>Incorporated MEASURES – EVERY PART</a:t>
            </a:r>
            <a:endParaRPr lang="en-US" sz="2880" dirty="0"/>
          </a:p>
        </p:txBody>
      </p:sp>
      <p:sp>
        <p:nvSpPr>
          <p:cNvPr id="1026" name="AutoShape 2" descr="blob:https://web.whatsapp.com/037a4943-0a80-43fa-9795-46870171752f"/>
          <p:cNvSpPr>
            <a:spLocks noChangeAspect="1" noChangeArrowheads="1"/>
          </p:cNvSpPr>
          <p:nvPr/>
        </p:nvSpPr>
        <p:spPr bwMode="auto">
          <a:xfrm>
            <a:off x="186690" y="-294099"/>
            <a:ext cx="365760" cy="365761"/>
          </a:xfrm>
          <a:prstGeom prst="rect">
            <a:avLst/>
          </a:prstGeom>
          <a:noFill/>
        </p:spPr>
        <p:txBody>
          <a:bodyPr vert="horz" wrap="square" lIns="109725" tIns="54862" rIns="109725" bIns="54862" numCol="1" anchor="t" anchorCtr="0" compatLnSpc="1">
            <a:prstTxWarp prst="textNoShape">
              <a:avLst/>
            </a:prstTxWarp>
          </a:bodyPr>
          <a:lstStyle/>
          <a:p>
            <a:endParaRPr lang="en-US" sz="1620"/>
          </a:p>
        </p:txBody>
      </p:sp>
      <p:sp>
        <p:nvSpPr>
          <p:cNvPr id="1028" name="AutoShape 4" descr="blob:https://web.whatsapp.com/037a4943-0a80-43fa-9795-46870171752f"/>
          <p:cNvSpPr>
            <a:spLocks noChangeAspect="1" noChangeArrowheads="1"/>
          </p:cNvSpPr>
          <p:nvPr/>
        </p:nvSpPr>
        <p:spPr bwMode="auto">
          <a:xfrm>
            <a:off x="186690" y="-294099"/>
            <a:ext cx="365760" cy="365761"/>
          </a:xfrm>
          <a:prstGeom prst="rect">
            <a:avLst/>
          </a:prstGeom>
          <a:noFill/>
        </p:spPr>
        <p:txBody>
          <a:bodyPr vert="horz" wrap="square" lIns="109725" tIns="54862" rIns="109725" bIns="54862" numCol="1" anchor="t" anchorCtr="0" compatLnSpc="1">
            <a:prstTxWarp prst="textNoShape">
              <a:avLst/>
            </a:prstTxWarp>
          </a:bodyPr>
          <a:lstStyle/>
          <a:p>
            <a:endParaRPr lang="en-US" sz="1620"/>
          </a:p>
        </p:txBody>
      </p:sp>
      <p:pic>
        <p:nvPicPr>
          <p:cNvPr id="1029" name="Picture 5" descr="C:\Users\Amit aggarwal\Desktop\index.jpg"/>
          <p:cNvPicPr>
            <a:picLocks noChangeAspect="1" noChangeArrowheads="1"/>
          </p:cNvPicPr>
          <p:nvPr/>
        </p:nvPicPr>
        <p:blipFill>
          <a:blip r:embed="rId2" cstate="print"/>
          <a:srcRect b="17105"/>
          <a:stretch>
            <a:fillRect/>
          </a:stretch>
        </p:blipFill>
        <p:spPr bwMode="auto">
          <a:xfrm>
            <a:off x="369570" y="1396293"/>
            <a:ext cx="2974953" cy="19698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 l="27525" t="21615" r="34993" b="20312"/>
          <a:stretch>
            <a:fillRect/>
          </a:stretch>
        </p:blipFill>
        <p:spPr bwMode="auto">
          <a:xfrm>
            <a:off x="7141110" y="1371495"/>
            <a:ext cx="3008060" cy="19557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0555e88d-09c6-438f-ab9d-e4762eb1faa8" descr="Image"/>
          <p:cNvPicPr>
            <a:picLocks noChangeAspect="1" noChangeArrowheads="1"/>
          </p:cNvPicPr>
          <p:nvPr/>
        </p:nvPicPr>
        <p:blipFill>
          <a:blip r:embed="rId4" cstate="print"/>
          <a:srcRect l="10345" r="8621" b="18587"/>
          <a:stretch>
            <a:fillRect/>
          </a:stretch>
        </p:blipFill>
        <p:spPr bwMode="auto">
          <a:xfrm>
            <a:off x="904293" y="3830876"/>
            <a:ext cx="1231147" cy="170977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" name="8986e11d-7c42-4061-8ece-dbeda3f68b82" descr="Image"/>
          <p:cNvPicPr>
            <a:picLocks noChangeAspect="1" noChangeArrowheads="1"/>
          </p:cNvPicPr>
          <p:nvPr/>
        </p:nvPicPr>
        <p:blipFill>
          <a:blip r:embed="rId5" cstate="print"/>
          <a:srcRect l="15000" r="13333" b="25049"/>
          <a:stretch>
            <a:fillRect/>
          </a:stretch>
        </p:blipFill>
        <p:spPr bwMode="auto">
          <a:xfrm>
            <a:off x="3228051" y="3837969"/>
            <a:ext cx="1084412" cy="169558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 flipH="1">
            <a:off x="790419" y="923227"/>
            <a:ext cx="2624960" cy="3416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20" b="1" dirty="0">
                <a:latin typeface="Arial Narrow" panose="020B0606020202030204" pitchFamily="34" charset="0"/>
              </a:rPr>
              <a:t>PRE Check at Main Gate </a:t>
            </a:r>
          </a:p>
        </p:txBody>
      </p:sp>
      <p:sp>
        <p:nvSpPr>
          <p:cNvPr id="20" name="TextBox 19"/>
          <p:cNvSpPr txBox="1"/>
          <p:nvPr/>
        </p:nvSpPr>
        <p:spPr>
          <a:xfrm flipH="1">
            <a:off x="4050841" y="971993"/>
            <a:ext cx="2624960" cy="3416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20" b="1" dirty="0">
                <a:latin typeface="Arial Narrow" panose="020B0606020202030204" pitchFamily="34" charset="0"/>
              </a:rPr>
              <a:t>Canteen Area</a:t>
            </a:r>
          </a:p>
        </p:txBody>
      </p:sp>
      <p:sp>
        <p:nvSpPr>
          <p:cNvPr id="21" name="TextBox 20"/>
          <p:cNvSpPr txBox="1"/>
          <p:nvPr/>
        </p:nvSpPr>
        <p:spPr>
          <a:xfrm flipH="1">
            <a:off x="7487034" y="1025247"/>
            <a:ext cx="2624960" cy="3416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20" b="1" dirty="0">
                <a:latin typeface="Arial Narrow" panose="020B0606020202030204" pitchFamily="34" charset="0"/>
              </a:rPr>
              <a:t>Office  Area</a:t>
            </a:r>
          </a:p>
        </p:txBody>
      </p:sp>
      <p:sp>
        <p:nvSpPr>
          <p:cNvPr id="22" name="TextBox 21"/>
          <p:cNvSpPr txBox="1"/>
          <p:nvPr/>
        </p:nvSpPr>
        <p:spPr>
          <a:xfrm flipH="1">
            <a:off x="790419" y="5565478"/>
            <a:ext cx="3646566" cy="3416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latin typeface="Arial Narrow" panose="020B0606020202030204" pitchFamily="34" charset="0"/>
              </a:defRPr>
            </a:lvl1pPr>
          </a:lstStyle>
          <a:p>
            <a:r>
              <a:rPr lang="en-US" sz="1620" dirty="0"/>
              <a:t>Foot Operated Hand Wash &amp; sanitization</a:t>
            </a:r>
          </a:p>
        </p:txBody>
      </p:sp>
      <p:sp>
        <p:nvSpPr>
          <p:cNvPr id="23" name="TextBox 22"/>
          <p:cNvSpPr txBox="1"/>
          <p:nvPr/>
        </p:nvSpPr>
        <p:spPr>
          <a:xfrm flipH="1">
            <a:off x="6323822" y="5533554"/>
            <a:ext cx="3012800" cy="3416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latin typeface="Arial Narrow" panose="020B0606020202030204" pitchFamily="34" charset="0"/>
              </a:defRPr>
            </a:lvl1pPr>
          </a:lstStyle>
          <a:p>
            <a:r>
              <a:rPr lang="en-US" sz="1620" dirty="0"/>
              <a:t>Social Distancing at Main gate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4258" y="1396293"/>
            <a:ext cx="2937116" cy="20143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40589" y="3806046"/>
            <a:ext cx="1317258" cy="175943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50459" y="3777669"/>
            <a:ext cx="1385234" cy="174524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813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4854</TotalTime>
  <Words>1785</Words>
  <Application>Microsoft Office PowerPoint</Application>
  <PresentationFormat>Custom</PresentationFormat>
  <Paragraphs>368</Paragraphs>
  <Slides>32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32</vt:i4>
      </vt:variant>
    </vt:vector>
  </HeadingPairs>
  <TitlesOfParts>
    <vt:vector size="53" baseType="lpstr">
      <vt:lpstr>Arial</vt:lpstr>
      <vt:lpstr>Arial Black</vt:lpstr>
      <vt:lpstr>Arial Narrow</vt:lpstr>
      <vt:lpstr>Bauhaus 93</vt:lpstr>
      <vt:lpstr>Brush Script MT</vt:lpstr>
      <vt:lpstr>Calibri</vt:lpstr>
      <vt:lpstr>Calibri Light</vt:lpstr>
      <vt:lpstr>Carlito</vt:lpstr>
      <vt:lpstr>Gotham</vt:lpstr>
      <vt:lpstr>Gotham </vt:lpstr>
      <vt:lpstr>Humanst521 BT</vt:lpstr>
      <vt:lpstr>Mangal</vt:lpstr>
      <vt:lpstr>Mistral</vt:lpstr>
      <vt:lpstr>Times New Roman</vt:lpstr>
      <vt:lpstr>Trebuchet MS</vt:lpstr>
      <vt:lpstr>Tw Cen MT</vt:lpstr>
      <vt:lpstr>Wingdings</vt:lpstr>
      <vt:lpstr>Office Theme</vt:lpstr>
      <vt:lpstr>Custom Design</vt:lpstr>
      <vt:lpstr>1_Custom Design</vt:lpstr>
      <vt:lpstr>Droplet</vt:lpstr>
      <vt:lpstr>A story of COVID war in….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Incorporated MEASURES – EVERY PART</vt:lpstr>
      <vt:lpstr>PowerPoint Presentation</vt:lpstr>
      <vt:lpstr>LAST MILE EFFECTIVENESS</vt:lpstr>
      <vt:lpstr>PowerPoint Presentation</vt:lpstr>
      <vt:lpstr>PowerPoint Presentation</vt:lpstr>
      <vt:lpstr>PowerPoint Presentation</vt:lpstr>
      <vt:lpstr>Case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STORY CONTINUES……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CML :: Operational highlights</dc:title>
  <dc:creator>Janak Raj Sethi</dc:creator>
  <cp:lastModifiedBy>Janak Raj Sethi</cp:lastModifiedBy>
  <cp:revision>51</cp:revision>
  <dcterms:created xsi:type="dcterms:W3CDTF">2020-12-15T10:39:14Z</dcterms:created>
  <dcterms:modified xsi:type="dcterms:W3CDTF">2022-05-11T12:56:31Z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2549002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