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80" r:id="rId2"/>
  </p:sldMasterIdLst>
  <p:notesMasterIdLst>
    <p:notesMasterId r:id="rId19"/>
  </p:notesMasterIdLst>
  <p:handoutMasterIdLst>
    <p:handoutMasterId r:id="rId20"/>
  </p:handoutMasterIdLst>
  <p:sldIdLst>
    <p:sldId id="256" r:id="rId3"/>
    <p:sldId id="325" r:id="rId4"/>
    <p:sldId id="365" r:id="rId5"/>
    <p:sldId id="366" r:id="rId6"/>
    <p:sldId id="1621" r:id="rId7"/>
    <p:sldId id="1620" r:id="rId8"/>
    <p:sldId id="348" r:id="rId9"/>
    <p:sldId id="350" r:id="rId10"/>
    <p:sldId id="355" r:id="rId11"/>
    <p:sldId id="356" r:id="rId12"/>
    <p:sldId id="359" r:id="rId13"/>
    <p:sldId id="357" r:id="rId14"/>
    <p:sldId id="360" r:id="rId15"/>
    <p:sldId id="361" r:id="rId16"/>
    <p:sldId id="363" r:id="rId17"/>
    <p:sldId id="314" r:id="rId18"/>
  </p:sldIdLst>
  <p:sldSz cx="9144000" cy="6858000" type="screen4x3"/>
  <p:notesSz cx="6735763" cy="9866313"/>
  <p:defaultTextStyle>
    <a:defPPr>
      <a:defRPr lang="en-US"/>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1200" kern="1200">
        <a:solidFill>
          <a:schemeClr val="tx1"/>
        </a:solidFill>
        <a:latin typeface="Arial" charset="0"/>
        <a:ea typeface="+mn-ea"/>
        <a:cs typeface="Arial" charset="0"/>
      </a:defRPr>
    </a:lvl2pPr>
    <a:lvl3pPr marL="914400" algn="l" rtl="0" fontAlgn="base">
      <a:spcBef>
        <a:spcPct val="0"/>
      </a:spcBef>
      <a:spcAft>
        <a:spcPct val="0"/>
      </a:spcAft>
      <a:defRPr sz="1200" kern="1200">
        <a:solidFill>
          <a:schemeClr val="tx1"/>
        </a:solidFill>
        <a:latin typeface="Arial" charset="0"/>
        <a:ea typeface="+mn-ea"/>
        <a:cs typeface="Arial" charset="0"/>
      </a:defRPr>
    </a:lvl3pPr>
    <a:lvl4pPr marL="1371600" algn="l" rtl="0" fontAlgn="base">
      <a:spcBef>
        <a:spcPct val="0"/>
      </a:spcBef>
      <a:spcAft>
        <a:spcPct val="0"/>
      </a:spcAft>
      <a:defRPr sz="1200" kern="1200">
        <a:solidFill>
          <a:schemeClr val="tx1"/>
        </a:solidFill>
        <a:latin typeface="Arial" charset="0"/>
        <a:ea typeface="+mn-ea"/>
        <a:cs typeface="Arial" charset="0"/>
      </a:defRPr>
    </a:lvl4pPr>
    <a:lvl5pPr marL="1828800" algn="l"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p15:clr>
            <a:srgbClr val="A4A3A4"/>
          </p15:clr>
        </p15:guide>
        <p15:guide id="2" pos="212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6600"/>
    <a:srgbClr val="776D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590" autoAdjust="0"/>
  </p:normalViewPr>
  <p:slideViewPr>
    <p:cSldViewPr>
      <p:cViewPr varScale="1">
        <p:scale>
          <a:sx n="65" d="100"/>
          <a:sy n="65" d="100"/>
        </p:scale>
        <p:origin x="1320"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2940" y="-96"/>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19565" cy="493789"/>
          </a:xfrm>
          <a:prstGeom prst="rect">
            <a:avLst/>
          </a:prstGeom>
          <a:noFill/>
          <a:ln w="9525">
            <a:noFill/>
            <a:miter lim="800000"/>
            <a:headEnd/>
            <a:tailEnd/>
          </a:ln>
          <a:effectLst/>
        </p:spPr>
        <p:txBody>
          <a:bodyPr vert="horz" wrap="square" lIns="90754" tIns="45377" rIns="90754" bIns="45377" numCol="1" anchor="t" anchorCtr="0" compatLnSpc="1">
            <a:prstTxWarp prst="textNoShape">
              <a:avLst/>
            </a:prstTxWarp>
          </a:bodyPr>
          <a:lstStyle>
            <a:lvl1pPr>
              <a:defRPr/>
            </a:lvl1pPr>
          </a:lstStyle>
          <a:p>
            <a:endParaRPr lang="en-US"/>
          </a:p>
        </p:txBody>
      </p:sp>
      <p:sp>
        <p:nvSpPr>
          <p:cNvPr id="48131" name="Rectangle 3"/>
          <p:cNvSpPr>
            <a:spLocks noGrp="1" noChangeArrowheads="1"/>
          </p:cNvSpPr>
          <p:nvPr>
            <p:ph type="dt" sz="quarter" idx="1"/>
          </p:nvPr>
        </p:nvSpPr>
        <p:spPr bwMode="auto">
          <a:xfrm>
            <a:off x="3814626" y="0"/>
            <a:ext cx="2919565" cy="493789"/>
          </a:xfrm>
          <a:prstGeom prst="rect">
            <a:avLst/>
          </a:prstGeom>
          <a:noFill/>
          <a:ln w="9525">
            <a:noFill/>
            <a:miter lim="800000"/>
            <a:headEnd/>
            <a:tailEnd/>
          </a:ln>
          <a:effectLst/>
        </p:spPr>
        <p:txBody>
          <a:bodyPr vert="horz" wrap="square" lIns="90754" tIns="45377" rIns="90754" bIns="45377" numCol="1" anchor="t" anchorCtr="0" compatLnSpc="1">
            <a:prstTxWarp prst="textNoShape">
              <a:avLst/>
            </a:prstTxWarp>
          </a:bodyPr>
          <a:lstStyle>
            <a:lvl1pPr algn="r">
              <a:defRPr/>
            </a:lvl1pPr>
          </a:lstStyle>
          <a:p>
            <a:endParaRPr lang="en-US"/>
          </a:p>
        </p:txBody>
      </p:sp>
      <p:sp>
        <p:nvSpPr>
          <p:cNvPr id="48132" name="Rectangle 4"/>
          <p:cNvSpPr>
            <a:spLocks noGrp="1" noChangeArrowheads="1"/>
          </p:cNvSpPr>
          <p:nvPr>
            <p:ph type="ftr" sz="quarter" idx="2"/>
          </p:nvPr>
        </p:nvSpPr>
        <p:spPr bwMode="auto">
          <a:xfrm>
            <a:off x="0" y="9370947"/>
            <a:ext cx="2919565" cy="493789"/>
          </a:xfrm>
          <a:prstGeom prst="rect">
            <a:avLst/>
          </a:prstGeom>
          <a:noFill/>
          <a:ln w="9525">
            <a:noFill/>
            <a:miter lim="800000"/>
            <a:headEnd/>
            <a:tailEnd/>
          </a:ln>
          <a:effectLst/>
        </p:spPr>
        <p:txBody>
          <a:bodyPr vert="horz" wrap="square" lIns="90754" tIns="45377" rIns="90754" bIns="45377" numCol="1" anchor="b" anchorCtr="0" compatLnSpc="1">
            <a:prstTxWarp prst="textNoShape">
              <a:avLst/>
            </a:prstTxWarp>
          </a:bodyPr>
          <a:lstStyle>
            <a:lvl1pPr>
              <a:defRPr/>
            </a:lvl1pPr>
          </a:lstStyle>
          <a:p>
            <a:endParaRPr lang="en-US"/>
          </a:p>
        </p:txBody>
      </p:sp>
      <p:sp>
        <p:nvSpPr>
          <p:cNvPr id="48133" name="Rectangle 5"/>
          <p:cNvSpPr>
            <a:spLocks noGrp="1" noChangeArrowheads="1"/>
          </p:cNvSpPr>
          <p:nvPr>
            <p:ph type="sldNum" sz="quarter" idx="3"/>
          </p:nvPr>
        </p:nvSpPr>
        <p:spPr bwMode="auto">
          <a:xfrm>
            <a:off x="3814626" y="9370947"/>
            <a:ext cx="2919565" cy="493789"/>
          </a:xfrm>
          <a:prstGeom prst="rect">
            <a:avLst/>
          </a:prstGeom>
          <a:noFill/>
          <a:ln w="9525">
            <a:noFill/>
            <a:miter lim="800000"/>
            <a:headEnd/>
            <a:tailEnd/>
          </a:ln>
          <a:effectLst/>
        </p:spPr>
        <p:txBody>
          <a:bodyPr vert="horz" wrap="square" lIns="90754" tIns="45377" rIns="90754" bIns="45377" numCol="1" anchor="b" anchorCtr="0" compatLnSpc="1">
            <a:prstTxWarp prst="textNoShape">
              <a:avLst/>
            </a:prstTxWarp>
          </a:bodyPr>
          <a:lstStyle>
            <a:lvl1pPr algn="r">
              <a:defRPr/>
            </a:lvl1pPr>
          </a:lstStyle>
          <a:p>
            <a:fld id="{E59C9F68-C37D-42E9-A2A4-3E450B9E1BD2}" type="slidenum">
              <a:rPr lang="en-US"/>
              <a:pPr/>
              <a:t>‹#›</a:t>
            </a:fld>
            <a:endParaRPr lang="en-US"/>
          </a:p>
        </p:txBody>
      </p:sp>
    </p:spTree>
    <p:extLst>
      <p:ext uri="{BB962C8B-B14F-4D97-AF65-F5344CB8AC3E}">
        <p14:creationId xmlns:p14="http://schemas.microsoft.com/office/powerpoint/2010/main" val="7982754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565" cy="493789"/>
          </a:xfrm>
          <a:prstGeom prst="rect">
            <a:avLst/>
          </a:prstGeom>
        </p:spPr>
        <p:txBody>
          <a:bodyPr vert="horz" lIns="90754" tIns="45377" rIns="90754" bIns="45377" rtlCol="0"/>
          <a:lstStyle>
            <a:lvl1pPr algn="l">
              <a:defRPr sz="1200"/>
            </a:lvl1pPr>
          </a:lstStyle>
          <a:p>
            <a:endParaRPr lang="en-US"/>
          </a:p>
        </p:txBody>
      </p:sp>
      <p:sp>
        <p:nvSpPr>
          <p:cNvPr id="3" name="Date Placeholder 2"/>
          <p:cNvSpPr>
            <a:spLocks noGrp="1"/>
          </p:cNvSpPr>
          <p:nvPr>
            <p:ph type="dt" idx="1"/>
          </p:nvPr>
        </p:nvSpPr>
        <p:spPr>
          <a:xfrm>
            <a:off x="3814626" y="0"/>
            <a:ext cx="2919565" cy="493789"/>
          </a:xfrm>
          <a:prstGeom prst="rect">
            <a:avLst/>
          </a:prstGeom>
        </p:spPr>
        <p:txBody>
          <a:bodyPr vert="horz" lIns="90754" tIns="45377" rIns="90754" bIns="45377" rtlCol="0"/>
          <a:lstStyle>
            <a:lvl1pPr algn="r">
              <a:defRPr sz="1200"/>
            </a:lvl1pPr>
          </a:lstStyle>
          <a:p>
            <a:fld id="{E7EF4AC5-A399-4895-962F-05448D2A8CCA}" type="datetimeFigureOut">
              <a:rPr lang="en-US" smtClean="0"/>
              <a:pPr/>
              <a:t>5/13/2022</a:t>
            </a:fld>
            <a:endParaRPr lang="en-US"/>
          </a:p>
        </p:txBody>
      </p:sp>
      <p:sp>
        <p:nvSpPr>
          <p:cNvPr id="4" name="Slide Image Placeholder 3"/>
          <p:cNvSpPr>
            <a:spLocks noGrp="1" noRot="1" noChangeAspect="1"/>
          </p:cNvSpPr>
          <p:nvPr>
            <p:ph type="sldImg" idx="2"/>
          </p:nvPr>
        </p:nvSpPr>
        <p:spPr>
          <a:xfrm>
            <a:off x="903288" y="739775"/>
            <a:ext cx="4929187" cy="3698875"/>
          </a:xfrm>
          <a:prstGeom prst="rect">
            <a:avLst/>
          </a:prstGeom>
          <a:noFill/>
          <a:ln w="12700">
            <a:solidFill>
              <a:prstClr val="black"/>
            </a:solidFill>
          </a:ln>
        </p:spPr>
        <p:txBody>
          <a:bodyPr vert="horz" lIns="90754" tIns="45377" rIns="90754" bIns="45377" rtlCol="0" anchor="ctr"/>
          <a:lstStyle/>
          <a:p>
            <a:endParaRPr lang="en-US"/>
          </a:p>
        </p:txBody>
      </p:sp>
      <p:sp>
        <p:nvSpPr>
          <p:cNvPr id="5" name="Notes Placeholder 4"/>
          <p:cNvSpPr>
            <a:spLocks noGrp="1"/>
          </p:cNvSpPr>
          <p:nvPr>
            <p:ph type="body" sz="quarter" idx="3"/>
          </p:nvPr>
        </p:nvSpPr>
        <p:spPr>
          <a:xfrm>
            <a:off x="673262" y="4687052"/>
            <a:ext cx="5389240" cy="4439368"/>
          </a:xfrm>
          <a:prstGeom prst="rect">
            <a:avLst/>
          </a:prstGeom>
        </p:spPr>
        <p:txBody>
          <a:bodyPr vert="horz" lIns="90754" tIns="45377" rIns="90754" bIns="4537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0947"/>
            <a:ext cx="2919565" cy="493789"/>
          </a:xfrm>
          <a:prstGeom prst="rect">
            <a:avLst/>
          </a:prstGeom>
        </p:spPr>
        <p:txBody>
          <a:bodyPr vert="horz" lIns="90754" tIns="45377" rIns="90754" bIns="45377" rtlCol="0" anchor="b"/>
          <a:lstStyle>
            <a:lvl1pPr algn="l">
              <a:defRPr sz="1200"/>
            </a:lvl1pPr>
          </a:lstStyle>
          <a:p>
            <a:endParaRPr lang="en-US"/>
          </a:p>
        </p:txBody>
      </p:sp>
      <p:sp>
        <p:nvSpPr>
          <p:cNvPr id="7" name="Slide Number Placeholder 6"/>
          <p:cNvSpPr>
            <a:spLocks noGrp="1"/>
          </p:cNvSpPr>
          <p:nvPr>
            <p:ph type="sldNum" sz="quarter" idx="5"/>
          </p:nvPr>
        </p:nvSpPr>
        <p:spPr>
          <a:xfrm>
            <a:off x="3814626" y="9370947"/>
            <a:ext cx="2919565" cy="493789"/>
          </a:xfrm>
          <a:prstGeom prst="rect">
            <a:avLst/>
          </a:prstGeom>
        </p:spPr>
        <p:txBody>
          <a:bodyPr vert="horz" lIns="90754" tIns="45377" rIns="90754" bIns="45377" rtlCol="0" anchor="b"/>
          <a:lstStyle>
            <a:lvl1pPr algn="r">
              <a:defRPr sz="1200"/>
            </a:lvl1pPr>
          </a:lstStyle>
          <a:p>
            <a:fld id="{813C1408-675A-448C-A7DF-CD81CA255F5B}" type="slidenum">
              <a:rPr lang="en-US" smtClean="0"/>
              <a:pPr/>
              <a:t>‹#›</a:t>
            </a:fld>
            <a:endParaRPr lang="en-US"/>
          </a:p>
        </p:txBody>
      </p:sp>
    </p:spTree>
    <p:extLst>
      <p:ext uri="{BB962C8B-B14F-4D97-AF65-F5344CB8AC3E}">
        <p14:creationId xmlns:p14="http://schemas.microsoft.com/office/powerpoint/2010/main" val="177389863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13C1408-675A-448C-A7DF-CD81CA255F5B}" type="slidenum">
              <a:rPr lang="en-US" smtClean="0"/>
              <a:pPr/>
              <a:t>1</a:t>
            </a:fld>
            <a:endParaRPr lang="en-US"/>
          </a:p>
        </p:txBody>
      </p:sp>
    </p:spTree>
    <p:extLst>
      <p:ext uri="{BB962C8B-B14F-4D97-AF65-F5344CB8AC3E}">
        <p14:creationId xmlns:p14="http://schemas.microsoft.com/office/powerpoint/2010/main" val="3312210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3C1408-675A-448C-A7DF-CD81CA255F5B}" type="slidenum">
              <a:rPr lang="en-US" smtClean="0"/>
              <a:pPr/>
              <a:t>3</a:t>
            </a:fld>
            <a:endParaRPr lang="en-US"/>
          </a:p>
        </p:txBody>
      </p:sp>
    </p:spTree>
    <p:extLst>
      <p:ext uri="{BB962C8B-B14F-4D97-AF65-F5344CB8AC3E}">
        <p14:creationId xmlns:p14="http://schemas.microsoft.com/office/powerpoint/2010/main" val="2827325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spcBef>
                <a:spcPct val="50000"/>
              </a:spcBef>
              <a:defRPr sz="2400" b="1">
                <a:solidFill>
                  <a:schemeClr val="tx1"/>
                </a:solidFill>
                <a:latin typeface="Arial" panose="020B0604020202020204" pitchFamily="34" charset="0"/>
              </a:defRPr>
            </a:lvl1pPr>
            <a:lvl2pPr marL="742950" indent="-285750">
              <a:spcBef>
                <a:spcPct val="50000"/>
              </a:spcBef>
              <a:defRPr sz="2400" b="1">
                <a:solidFill>
                  <a:schemeClr val="tx1"/>
                </a:solidFill>
                <a:latin typeface="Arial" panose="020B0604020202020204" pitchFamily="34" charset="0"/>
              </a:defRPr>
            </a:lvl2pPr>
            <a:lvl3pPr marL="1143000" indent="-228600">
              <a:spcBef>
                <a:spcPct val="50000"/>
              </a:spcBef>
              <a:defRPr sz="2400" b="1">
                <a:solidFill>
                  <a:schemeClr val="tx1"/>
                </a:solidFill>
                <a:latin typeface="Arial" panose="020B0604020202020204" pitchFamily="34" charset="0"/>
              </a:defRPr>
            </a:lvl3pPr>
            <a:lvl4pPr marL="1600200" indent="-228600">
              <a:spcBef>
                <a:spcPct val="50000"/>
              </a:spcBef>
              <a:defRPr sz="2400" b="1">
                <a:solidFill>
                  <a:schemeClr val="tx1"/>
                </a:solidFill>
                <a:latin typeface="Arial" panose="020B0604020202020204" pitchFamily="34" charset="0"/>
              </a:defRPr>
            </a:lvl4pPr>
            <a:lvl5pPr marL="2057400" indent="-228600">
              <a:spcBef>
                <a:spcPct val="50000"/>
              </a:spcBef>
              <a:defRPr sz="2400" b="1">
                <a:solidFill>
                  <a:schemeClr val="tx1"/>
                </a:solidFill>
                <a:latin typeface="Arial" panose="020B0604020202020204" pitchFamily="34" charset="0"/>
              </a:defRPr>
            </a:lvl5pPr>
            <a:lvl6pPr marL="2514600" indent="-228600" eaLnBrk="0" fontAlgn="base" hangingPunct="0">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spcBef>
                <a:spcPct val="50000"/>
              </a:spcBef>
              <a:spcAft>
                <a:spcPct val="0"/>
              </a:spcAft>
              <a:defRPr sz="2400" b="1">
                <a:solidFill>
                  <a:schemeClr val="tx1"/>
                </a:solidFill>
                <a:latin typeface="Arial" panose="020B0604020202020204" pitchFamily="34" charset="0"/>
              </a:defRPr>
            </a:lvl9pPr>
          </a:lstStyle>
          <a:p>
            <a:pPr>
              <a:spcBef>
                <a:spcPct val="0"/>
              </a:spcBef>
            </a:pPr>
            <a:fld id="{87333336-7875-4E20-9BB1-127B29675848}" type="slidenum">
              <a:rPr lang="en-US" altLang="en-US" sz="1200" b="0">
                <a:latin typeface="Times New Roman" panose="02020603050405020304" pitchFamily="18" charset="0"/>
              </a:rPr>
              <a:pPr>
                <a:spcBef>
                  <a:spcPct val="0"/>
                </a:spcBef>
              </a:pPr>
              <a:t>8</a:t>
            </a:fld>
            <a:endParaRPr lang="en-US" altLang="en-US" sz="1200" b="0">
              <a:latin typeface="Times New Roman" panose="02020603050405020304" pitchFamily="18" charset="0"/>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810292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403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endParaRPr lang="en-US"/>
          </a:p>
        </p:txBody>
      </p:sp>
      <p:sp>
        <p:nvSpPr>
          <p:cNvPr id="44035"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44036"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44037" name="Rectangle 5"/>
          <p:cNvSpPr>
            <a:spLocks noGrp="1" noChangeArrowheads="1"/>
          </p:cNvSpPr>
          <p:nvPr>
            <p:ph type="dt" sz="half" idx="2"/>
          </p:nvPr>
        </p:nvSpPr>
        <p:spPr/>
        <p:txBody>
          <a:bodyPr/>
          <a:lstStyle>
            <a:lvl1pPr>
              <a:defRPr/>
            </a:lvl1pPr>
          </a:lstStyle>
          <a:p>
            <a:endParaRPr lang="en-US" altLang="en-US"/>
          </a:p>
        </p:txBody>
      </p:sp>
      <p:sp>
        <p:nvSpPr>
          <p:cNvPr id="44038" name="Rectangle 6"/>
          <p:cNvSpPr>
            <a:spLocks noGrp="1" noChangeArrowheads="1"/>
          </p:cNvSpPr>
          <p:nvPr>
            <p:ph type="ftr" sz="quarter" idx="3"/>
          </p:nvPr>
        </p:nvSpPr>
        <p:spPr/>
        <p:txBody>
          <a:bodyPr/>
          <a:lstStyle>
            <a:lvl1pPr>
              <a:defRPr/>
            </a:lvl1pPr>
          </a:lstStyle>
          <a:p>
            <a:endParaRPr lang="en-US" altLang="en-US"/>
          </a:p>
        </p:txBody>
      </p:sp>
      <p:sp>
        <p:nvSpPr>
          <p:cNvPr id="44039" name="Rectangle 7"/>
          <p:cNvSpPr>
            <a:spLocks noGrp="1" noChangeArrowheads="1"/>
          </p:cNvSpPr>
          <p:nvPr>
            <p:ph type="sldNum" sz="quarter" idx="4"/>
          </p:nvPr>
        </p:nvSpPr>
        <p:spPr/>
        <p:txBody>
          <a:bodyPr/>
          <a:lstStyle>
            <a:lvl1pPr>
              <a:defRPr/>
            </a:lvl1pPr>
          </a:lstStyle>
          <a:p>
            <a:fld id="{50F8FF1B-2861-4216-B82C-7E30EED67F61}" type="slidenum">
              <a:rPr lang="en-US" altLang="en-US"/>
              <a:pPr/>
              <a:t>‹#›</a:t>
            </a:fld>
            <a:endParaRPr lang="en-US" altLang="en-US"/>
          </a:p>
        </p:txBody>
      </p:sp>
      <p:grpSp>
        <p:nvGrpSpPr>
          <p:cNvPr id="44040" name="Group 8"/>
          <p:cNvGrpSpPr>
            <a:grpSpLocks/>
          </p:cNvGrpSpPr>
          <p:nvPr/>
        </p:nvGrpSpPr>
        <p:grpSpPr bwMode="auto">
          <a:xfrm>
            <a:off x="7493000" y="2992438"/>
            <a:ext cx="1338263" cy="2189162"/>
            <a:chOff x="4704" y="1885"/>
            <a:chExt cx="843" cy="1379"/>
          </a:xfrm>
        </p:grpSpPr>
        <p:sp>
          <p:nvSpPr>
            <p:cNvPr id="44041"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endParaRPr lang="en-US"/>
            </a:p>
          </p:txBody>
        </p:sp>
        <p:sp>
          <p:nvSpPr>
            <p:cNvPr id="44042"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endParaRPr lang="en-US"/>
            </a:p>
          </p:txBody>
        </p:sp>
        <p:sp>
          <p:nvSpPr>
            <p:cNvPr id="44043"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endParaRPr lang="en-US"/>
            </a:p>
          </p:txBody>
        </p:sp>
        <p:sp>
          <p:nvSpPr>
            <p:cNvPr id="44044"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endParaRPr lang="en-US"/>
            </a:p>
          </p:txBody>
        </p:sp>
        <p:sp>
          <p:nvSpPr>
            <p:cNvPr id="44045"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endParaRPr lang="en-US"/>
            </a:p>
          </p:txBody>
        </p:sp>
        <p:sp>
          <p:nvSpPr>
            <p:cNvPr id="44046"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endParaRPr lang="en-US"/>
            </a:p>
          </p:txBody>
        </p:sp>
        <p:sp>
          <p:nvSpPr>
            <p:cNvPr id="44047"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endParaRPr lang="en-US"/>
            </a:p>
          </p:txBody>
        </p:sp>
        <p:sp>
          <p:nvSpPr>
            <p:cNvPr id="44048"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endParaRPr lang="en-US"/>
            </a:p>
          </p:txBody>
        </p:sp>
        <p:sp>
          <p:nvSpPr>
            <p:cNvPr id="44049"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endParaRPr lang="en-US"/>
            </a:p>
          </p:txBody>
        </p:sp>
        <p:sp>
          <p:nvSpPr>
            <p:cNvPr id="44050"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endParaRPr lang="en-US"/>
            </a:p>
          </p:txBody>
        </p:sp>
        <p:sp>
          <p:nvSpPr>
            <p:cNvPr id="44051"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endParaRPr lang="en-US"/>
            </a:p>
          </p:txBody>
        </p:sp>
        <p:sp>
          <p:nvSpPr>
            <p:cNvPr id="44052"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endParaRPr lang="en-US"/>
            </a:p>
          </p:txBody>
        </p:sp>
        <p:sp>
          <p:nvSpPr>
            <p:cNvPr id="44053"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endParaRPr lang="en-US"/>
            </a:p>
          </p:txBody>
        </p:sp>
        <p:sp>
          <p:nvSpPr>
            <p:cNvPr id="44054"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endParaRPr lang="en-US"/>
            </a:p>
          </p:txBody>
        </p:sp>
        <p:sp>
          <p:nvSpPr>
            <p:cNvPr id="44055"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endParaRPr lang="en-US"/>
            </a:p>
          </p:txBody>
        </p:sp>
        <p:sp>
          <p:nvSpPr>
            <p:cNvPr id="44056"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endParaRPr lang="en-US"/>
            </a:p>
          </p:txBody>
        </p:sp>
        <p:sp>
          <p:nvSpPr>
            <p:cNvPr id="44057"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endParaRPr lang="en-US"/>
            </a:p>
          </p:txBody>
        </p:sp>
        <p:sp>
          <p:nvSpPr>
            <p:cNvPr id="44058"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endParaRPr lang="en-US"/>
            </a:p>
          </p:txBody>
        </p:sp>
        <p:sp>
          <p:nvSpPr>
            <p:cNvPr id="44059"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endParaRPr lang="en-US"/>
            </a:p>
          </p:txBody>
        </p:sp>
        <p:sp>
          <p:nvSpPr>
            <p:cNvPr id="44060"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endParaRPr lang="en-US"/>
            </a:p>
          </p:txBody>
        </p:sp>
        <p:sp>
          <p:nvSpPr>
            <p:cNvPr id="44061"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endParaRPr lang="en-US"/>
            </a:p>
          </p:txBody>
        </p:sp>
        <p:sp>
          <p:nvSpPr>
            <p:cNvPr id="44062"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endParaRPr lang="en-US"/>
            </a:p>
          </p:txBody>
        </p:sp>
        <p:sp>
          <p:nvSpPr>
            <p:cNvPr id="44063"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endParaRPr lang="en-US"/>
            </a:p>
          </p:txBody>
        </p:sp>
        <p:sp>
          <p:nvSpPr>
            <p:cNvPr id="44064"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endParaRPr lang="en-US"/>
            </a:p>
          </p:txBody>
        </p:sp>
        <p:sp>
          <p:nvSpPr>
            <p:cNvPr id="44065"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endParaRPr lang="en-US"/>
            </a:p>
          </p:txBody>
        </p:sp>
        <p:sp>
          <p:nvSpPr>
            <p:cNvPr id="44066"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endParaRPr lang="en-US"/>
            </a:p>
          </p:txBody>
        </p:sp>
        <p:sp>
          <p:nvSpPr>
            <p:cNvPr id="44067"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endParaRPr lang="en-US"/>
            </a:p>
          </p:txBody>
        </p:sp>
        <p:sp>
          <p:nvSpPr>
            <p:cNvPr id="44068"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endParaRPr lang="en-US"/>
            </a:p>
          </p:txBody>
        </p:sp>
        <p:sp>
          <p:nvSpPr>
            <p:cNvPr id="44069"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endParaRPr lang="en-US"/>
            </a:p>
          </p:txBody>
        </p:sp>
        <p:sp>
          <p:nvSpPr>
            <p:cNvPr id="44070"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endParaRPr lang="en-US"/>
            </a:p>
          </p:txBody>
        </p:sp>
        <p:sp>
          <p:nvSpPr>
            <p:cNvPr id="44071"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endParaRPr lang="en-US"/>
            </a:p>
          </p:txBody>
        </p:sp>
      </p:grpSp>
      <p:sp>
        <p:nvSpPr>
          <p:cNvPr id="44072"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4BEF522-BBFD-479A-99BC-14573077D4A8}" type="slidenum">
              <a:rPr lang="en-US" altLang="en-US"/>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447F224-0817-4602-B85C-34B6795CEBBE}" type="slidenum">
              <a:rPr lang="en-US" altLang="en-US"/>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a:t>Click to edit Master title style</a:t>
            </a:r>
          </a:p>
        </p:txBody>
      </p:sp>
      <p:sp>
        <p:nvSpPr>
          <p:cNvPr id="3" name="SmartArt Placeholder 2"/>
          <p:cNvSpPr>
            <a:spLocks noGrp="1"/>
          </p:cNvSpPr>
          <p:nvPr>
            <p:ph type="dgm" idx="1"/>
          </p:nvPr>
        </p:nvSpPr>
        <p:spPr>
          <a:xfrm>
            <a:off x="457200" y="1719263"/>
            <a:ext cx="8229600" cy="4411662"/>
          </a:xfrm>
        </p:spPr>
        <p:txBody>
          <a:bodyPr/>
          <a:lstStyle/>
          <a:p>
            <a:endParaRPr lang="en-US"/>
          </a:p>
        </p:txBody>
      </p:sp>
      <p:sp>
        <p:nvSpPr>
          <p:cNvPr id="4" name="Date Placeholder 3"/>
          <p:cNvSpPr>
            <a:spLocks noGrp="1"/>
          </p:cNvSpPr>
          <p:nvPr>
            <p:ph type="dt" sz="half" idx="10"/>
          </p:nvPr>
        </p:nvSpPr>
        <p:spPr>
          <a:xfrm>
            <a:off x="457200" y="6248400"/>
            <a:ext cx="2133600" cy="457200"/>
          </a:xfrm>
        </p:spPr>
        <p:txBody>
          <a:bodyPr/>
          <a:lstStyle>
            <a:lvl1pPr>
              <a:defRPr/>
            </a:lvl1pPr>
          </a:lstStyle>
          <a:p>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6553200" y="6248400"/>
            <a:ext cx="2133600" cy="457200"/>
          </a:xfrm>
        </p:spPr>
        <p:txBody>
          <a:bodyPr/>
          <a:lstStyle>
            <a:lvl1pPr>
              <a:defRPr/>
            </a:lvl1pPr>
          </a:lstStyle>
          <a:p>
            <a:fld id="{B6353829-1BD2-4B58-B1DF-E1FBE22023D7}" type="slidenum">
              <a:rPr lang="en-US" altLang="en-US"/>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a:t>Click to edit Master title style</a:t>
            </a:r>
          </a:p>
        </p:txBody>
      </p:sp>
      <p:sp>
        <p:nvSpPr>
          <p:cNvPr id="3" name="Content Placeholder 2"/>
          <p:cNvSpPr>
            <a:spLocks noGrp="1"/>
          </p:cNvSpPr>
          <p:nvPr>
            <p:ph sz="quarter" idx="1"/>
          </p:nvPr>
        </p:nvSpPr>
        <p:spPr>
          <a:xfrm>
            <a:off x="457200" y="1719263"/>
            <a:ext cx="40386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719263"/>
            <a:ext cx="4038600" cy="21288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57200" y="4000500"/>
            <a:ext cx="8229600" cy="2130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8400"/>
            <a:ext cx="2133600" cy="457200"/>
          </a:xfrm>
        </p:spPr>
        <p:txBody>
          <a:bodyPr/>
          <a:lstStyle>
            <a:lvl1pPr>
              <a:defRPr/>
            </a:lvl1pPr>
          </a:lstStyle>
          <a:p>
            <a:endParaRPr lang="en-US" alt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8" name="Slide Number Placeholder 7"/>
          <p:cNvSpPr>
            <a:spLocks noGrp="1"/>
          </p:cNvSpPr>
          <p:nvPr>
            <p:ph type="sldNum" sz="quarter" idx="12"/>
          </p:nvPr>
        </p:nvSpPr>
        <p:spPr>
          <a:xfrm>
            <a:off x="6553200" y="6248400"/>
            <a:ext cx="2133600" cy="457200"/>
          </a:xfrm>
        </p:spPr>
        <p:txBody>
          <a:bodyPr/>
          <a:lstStyle>
            <a:lvl1pPr>
              <a:defRPr/>
            </a:lvl1pPr>
          </a:lstStyle>
          <a:p>
            <a:fld id="{172690D2-86DE-4F72-86F4-06EC994E3D6B}" type="slidenum">
              <a:rPr lang="en-US" altLang="en-US"/>
              <a:pPr/>
              <a:t>‹#›</a:t>
            </a:fld>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381000"/>
            <a:ext cx="8229600" cy="5749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5B1D039-7AC9-472E-B201-B395F046870E}" type="slidenum">
              <a:rPr lang="en-US" altLang="en-US"/>
              <a:pPr/>
              <a:t>‹#›</a:t>
            </a:fld>
            <a:endParaRPr lang="en-US" altLang="en-US"/>
          </a:p>
        </p:txBody>
      </p:sp>
    </p:spTree>
    <p:extLst>
      <p:ext uri="{BB962C8B-B14F-4D97-AF65-F5344CB8AC3E}">
        <p14:creationId xmlns:p14="http://schemas.microsoft.com/office/powerpoint/2010/main" val="30968980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dirty="0">
              <a:solidFill>
                <a:prstClr val="black"/>
              </a:solidFill>
              <a:latin typeface="Calibri"/>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pic>
        <p:nvPicPr>
          <p:cNvPr id="7" name="Picture 2"/>
          <p:cNvPicPr>
            <a:picLocks noChangeAspect="1" noChangeArrowheads="1"/>
          </p:cNvPicPr>
          <p:nvPr userDrawn="1"/>
        </p:nvPicPr>
        <p:blipFill>
          <a:blip r:embed="rId2" cstate="print"/>
          <a:srcRect/>
          <a:stretch>
            <a:fillRect/>
          </a:stretch>
        </p:blipFill>
        <p:spPr bwMode="auto">
          <a:xfrm>
            <a:off x="6349992" y="0"/>
            <a:ext cx="2794008" cy="762000"/>
          </a:xfrm>
          <a:prstGeom prst="rect">
            <a:avLst/>
          </a:prstGeom>
          <a:noFill/>
          <a:ln w="9525">
            <a:noFill/>
            <a:miter lim="800000"/>
            <a:headEnd/>
            <a:tailEnd/>
          </a:ln>
          <a:effectLst/>
        </p:spPr>
      </p:pic>
      <p:sp>
        <p:nvSpPr>
          <p:cNvPr id="8" name="Line 16"/>
          <p:cNvSpPr>
            <a:spLocks noChangeShapeType="1"/>
          </p:cNvSpPr>
          <p:nvPr userDrawn="1"/>
        </p:nvSpPr>
        <p:spPr bwMode="auto">
          <a:xfrm>
            <a:off x="3103563" y="6650038"/>
            <a:ext cx="5824537" cy="0"/>
          </a:xfrm>
          <a:prstGeom prst="line">
            <a:avLst/>
          </a:prstGeom>
          <a:noFill/>
          <a:ln w="50800">
            <a:solidFill>
              <a:srgbClr val="00008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9" name="Line 17"/>
          <p:cNvSpPr>
            <a:spLocks noChangeShapeType="1"/>
          </p:cNvSpPr>
          <p:nvPr userDrawn="1"/>
        </p:nvSpPr>
        <p:spPr bwMode="auto">
          <a:xfrm>
            <a:off x="206374" y="838200"/>
            <a:ext cx="5889625" cy="3175"/>
          </a:xfrm>
          <a:prstGeom prst="line">
            <a:avLst/>
          </a:prstGeom>
          <a:noFill/>
          <a:ln w="50800">
            <a:solidFill>
              <a:srgbClr val="FF000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10" name="Line 18"/>
          <p:cNvSpPr>
            <a:spLocks noChangeShapeType="1"/>
          </p:cNvSpPr>
          <p:nvPr userDrawn="1"/>
        </p:nvSpPr>
        <p:spPr bwMode="auto">
          <a:xfrm flipH="1" flipV="1">
            <a:off x="227013" y="838200"/>
            <a:ext cx="0" cy="5837238"/>
          </a:xfrm>
          <a:prstGeom prst="line">
            <a:avLst/>
          </a:prstGeom>
          <a:noFill/>
          <a:ln w="50800">
            <a:solidFill>
              <a:srgbClr val="FF000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11" name="Line 19"/>
          <p:cNvSpPr>
            <a:spLocks noChangeShapeType="1"/>
          </p:cNvSpPr>
          <p:nvPr userDrawn="1"/>
        </p:nvSpPr>
        <p:spPr bwMode="auto">
          <a:xfrm flipV="1">
            <a:off x="8902700" y="838200"/>
            <a:ext cx="12072" cy="5829300"/>
          </a:xfrm>
          <a:prstGeom prst="line">
            <a:avLst/>
          </a:prstGeom>
          <a:noFill/>
          <a:ln w="50800">
            <a:solidFill>
              <a:srgbClr val="00008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12" name="Line 20"/>
          <p:cNvSpPr>
            <a:spLocks noChangeShapeType="1"/>
          </p:cNvSpPr>
          <p:nvPr userDrawn="1"/>
        </p:nvSpPr>
        <p:spPr bwMode="auto">
          <a:xfrm>
            <a:off x="6230938" y="836612"/>
            <a:ext cx="2709862" cy="1588"/>
          </a:xfrm>
          <a:prstGeom prst="line">
            <a:avLst/>
          </a:prstGeom>
          <a:noFill/>
          <a:ln w="50800">
            <a:solidFill>
              <a:srgbClr val="00008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13" name="Line 21"/>
          <p:cNvSpPr>
            <a:spLocks noChangeShapeType="1"/>
          </p:cNvSpPr>
          <p:nvPr userDrawn="1"/>
        </p:nvSpPr>
        <p:spPr bwMode="auto">
          <a:xfrm flipV="1">
            <a:off x="230188" y="6651625"/>
            <a:ext cx="2713037" cy="1588"/>
          </a:xfrm>
          <a:prstGeom prst="line">
            <a:avLst/>
          </a:prstGeom>
          <a:noFill/>
          <a:ln w="50800">
            <a:solidFill>
              <a:srgbClr val="FF000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9277755-9A9F-4FC0-ABA0-4B395BF937A3}" type="slidenum">
              <a:rPr lang="en-US" altLang="en-US"/>
              <a:pPr/>
              <a:t>‹#›</a:t>
            </a:fld>
            <a:endParaRPr lang="en-US"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sz="1800">
              <a:solidFill>
                <a:prstClr val="black"/>
              </a:solidFill>
              <a:latin typeface="Calibri"/>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22A6720B-3B15-42D2-B759-7BE0834FA94E}" type="slidenum">
              <a:rPr lang="en-US" sz="1800" smtClean="0">
                <a:solidFill>
                  <a:prstClr val="black"/>
                </a:solidFill>
                <a:latin typeface="Calibri"/>
                <a:cs typeface="+mn-cs"/>
              </a:rPr>
              <a:pPr fontAlgn="auto">
                <a:spcBef>
                  <a:spcPts val="0"/>
                </a:spcBef>
                <a:spcAft>
                  <a:spcPts val="0"/>
                </a:spcAft>
              </a:pPr>
              <a:t>‹#›</a:t>
            </a:fld>
            <a:endParaRPr lang="en-US" sz="1800">
              <a:solidFill>
                <a:prstClr val="black"/>
              </a:solidFill>
              <a:latin typeface="Calibri"/>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9"/>
          <p:cNvSpPr>
            <a:spLocks noChangeArrowheads="1"/>
          </p:cNvSpPr>
          <p:nvPr/>
        </p:nvSpPr>
        <p:spPr bwMode="auto">
          <a:xfrm>
            <a:off x="0" y="914400"/>
            <a:ext cx="9144000" cy="609600"/>
          </a:xfrm>
          <a:prstGeom prst="rect">
            <a:avLst/>
          </a:prstGeom>
          <a:noFill/>
          <a:ln w="9525">
            <a:noFill/>
            <a:miter lim="800000"/>
            <a:headEnd/>
            <a:tailEnd/>
          </a:ln>
          <a:effectLst/>
        </p:spPr>
        <p:txBody>
          <a:bodyPr/>
          <a:lstStyle/>
          <a:p>
            <a:pPr fontAlgn="auto">
              <a:spcBef>
                <a:spcPct val="20000"/>
              </a:spcBef>
              <a:spcAft>
                <a:spcPts val="0"/>
              </a:spcAft>
              <a:defRPr/>
            </a:pPr>
            <a:endParaRPr kumimoji="1" lang="en-US" sz="1600">
              <a:solidFill>
                <a:prstClr val="black"/>
              </a:solidFill>
              <a:latin typeface="ＭＳ Ｐゴシック" pitchFamily="50" charset="-128"/>
              <a:cs typeface="+mn-cs"/>
            </a:endParaRPr>
          </a:p>
        </p:txBody>
      </p:sp>
      <p:sp>
        <p:nvSpPr>
          <p:cNvPr id="3" name="Text Box 11"/>
          <p:cNvSpPr txBox="1">
            <a:spLocks noChangeArrowheads="1"/>
          </p:cNvSpPr>
          <p:nvPr/>
        </p:nvSpPr>
        <p:spPr bwMode="auto">
          <a:xfrm>
            <a:off x="454269" y="1285359"/>
            <a:ext cx="6617677" cy="369332"/>
          </a:xfrm>
          <a:prstGeom prst="rect">
            <a:avLst/>
          </a:prstGeom>
          <a:noFill/>
          <a:ln w="9525">
            <a:noFill/>
            <a:miter lim="800000"/>
            <a:headEnd/>
            <a:tailEnd/>
          </a:ln>
          <a:effectLst/>
        </p:spPr>
        <p:txBody>
          <a:bodyPr anchor="ctr">
            <a:spAutoFit/>
          </a:bodyPr>
          <a:lstStyle/>
          <a:p>
            <a:pPr fontAlgn="auto">
              <a:spcBef>
                <a:spcPts val="0"/>
              </a:spcBef>
              <a:spcAft>
                <a:spcPts val="0"/>
              </a:spcAft>
              <a:defRPr/>
            </a:pPr>
            <a:endParaRPr kumimoji="1" lang="en-US" sz="1800">
              <a:solidFill>
                <a:prstClr val="black"/>
              </a:solidFill>
              <a:latin typeface="Calibri"/>
              <a:cs typeface="+mn-cs"/>
            </a:endParaRPr>
          </a:p>
        </p:txBody>
      </p:sp>
      <p:sp>
        <p:nvSpPr>
          <p:cNvPr id="4" name="Rectangle 12"/>
          <p:cNvSpPr>
            <a:spLocks noChangeArrowheads="1"/>
          </p:cNvSpPr>
          <p:nvPr/>
        </p:nvSpPr>
        <p:spPr bwMode="auto">
          <a:xfrm>
            <a:off x="5388220" y="1095375"/>
            <a:ext cx="184731" cy="369332"/>
          </a:xfrm>
          <a:prstGeom prst="rect">
            <a:avLst/>
          </a:prstGeom>
          <a:noFill/>
          <a:ln w="9525">
            <a:noFill/>
            <a:miter lim="800000"/>
            <a:headEnd/>
            <a:tailEnd/>
          </a:ln>
          <a:effectLst/>
        </p:spPr>
        <p:txBody>
          <a:bodyPr wrap="none">
            <a:spAutoFit/>
          </a:bodyPr>
          <a:lstStyle/>
          <a:p>
            <a:pPr fontAlgn="auto">
              <a:spcBef>
                <a:spcPts val="0"/>
              </a:spcBef>
              <a:spcAft>
                <a:spcPts val="0"/>
              </a:spcAft>
              <a:defRPr/>
            </a:pPr>
            <a:endParaRPr kumimoji="1" lang="en-US" sz="1800">
              <a:solidFill>
                <a:prstClr val="black"/>
              </a:solidFill>
              <a:latin typeface="Calibri"/>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2" name="Rectangle 9"/>
          <p:cNvSpPr>
            <a:spLocks noChangeArrowheads="1"/>
          </p:cNvSpPr>
          <p:nvPr/>
        </p:nvSpPr>
        <p:spPr bwMode="auto">
          <a:xfrm>
            <a:off x="0" y="914400"/>
            <a:ext cx="9144000" cy="609600"/>
          </a:xfrm>
          <a:prstGeom prst="rect">
            <a:avLst/>
          </a:prstGeom>
          <a:noFill/>
          <a:ln w="9525">
            <a:noFill/>
            <a:miter lim="800000"/>
            <a:headEnd/>
            <a:tailEnd/>
          </a:ln>
          <a:effectLst/>
        </p:spPr>
        <p:txBody>
          <a:bodyPr/>
          <a:lstStyle/>
          <a:p>
            <a:pPr fontAlgn="auto">
              <a:spcBef>
                <a:spcPct val="20000"/>
              </a:spcBef>
              <a:spcAft>
                <a:spcPts val="0"/>
              </a:spcAft>
              <a:defRPr/>
            </a:pPr>
            <a:endParaRPr kumimoji="1" lang="en-US" sz="1600">
              <a:solidFill>
                <a:prstClr val="black"/>
              </a:solidFill>
              <a:latin typeface="ＭＳ Ｐゴシック" pitchFamily="50" charset="-128"/>
              <a:cs typeface="+mn-cs"/>
            </a:endParaRPr>
          </a:p>
        </p:txBody>
      </p:sp>
      <p:sp>
        <p:nvSpPr>
          <p:cNvPr id="3" name="Text Box 11"/>
          <p:cNvSpPr txBox="1">
            <a:spLocks noChangeArrowheads="1"/>
          </p:cNvSpPr>
          <p:nvPr/>
        </p:nvSpPr>
        <p:spPr bwMode="auto">
          <a:xfrm>
            <a:off x="454269" y="1285359"/>
            <a:ext cx="6617677" cy="369332"/>
          </a:xfrm>
          <a:prstGeom prst="rect">
            <a:avLst/>
          </a:prstGeom>
          <a:noFill/>
          <a:ln w="9525">
            <a:noFill/>
            <a:miter lim="800000"/>
            <a:headEnd/>
            <a:tailEnd/>
          </a:ln>
          <a:effectLst/>
        </p:spPr>
        <p:txBody>
          <a:bodyPr anchor="ctr">
            <a:spAutoFit/>
          </a:bodyPr>
          <a:lstStyle/>
          <a:p>
            <a:pPr fontAlgn="auto">
              <a:spcBef>
                <a:spcPts val="0"/>
              </a:spcBef>
              <a:spcAft>
                <a:spcPts val="0"/>
              </a:spcAft>
              <a:defRPr/>
            </a:pPr>
            <a:endParaRPr kumimoji="1" lang="en-US" sz="1800">
              <a:solidFill>
                <a:prstClr val="black"/>
              </a:solidFill>
              <a:latin typeface="Calibri"/>
              <a:cs typeface="+mn-cs"/>
            </a:endParaRPr>
          </a:p>
        </p:txBody>
      </p:sp>
      <p:sp>
        <p:nvSpPr>
          <p:cNvPr id="4" name="Rectangle 12"/>
          <p:cNvSpPr>
            <a:spLocks noChangeArrowheads="1"/>
          </p:cNvSpPr>
          <p:nvPr/>
        </p:nvSpPr>
        <p:spPr bwMode="auto">
          <a:xfrm>
            <a:off x="5388220" y="1095375"/>
            <a:ext cx="184731" cy="369332"/>
          </a:xfrm>
          <a:prstGeom prst="rect">
            <a:avLst/>
          </a:prstGeom>
          <a:noFill/>
          <a:ln w="9525">
            <a:noFill/>
            <a:miter lim="800000"/>
            <a:headEnd/>
            <a:tailEnd/>
          </a:ln>
          <a:effectLst/>
        </p:spPr>
        <p:txBody>
          <a:bodyPr wrap="none">
            <a:spAutoFit/>
          </a:bodyPr>
          <a:lstStyle/>
          <a:p>
            <a:pPr fontAlgn="auto">
              <a:spcBef>
                <a:spcPts val="0"/>
              </a:spcBef>
              <a:spcAft>
                <a:spcPts val="0"/>
              </a:spcAft>
              <a:defRPr/>
            </a:pPr>
            <a:endParaRPr kumimoji="1" lang="en-US" sz="1800">
              <a:solidFill>
                <a:prstClr val="black"/>
              </a:solidFill>
              <a:latin typeface="Calibri"/>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1066CE7-995B-4B76-B875-AE40822D1793}"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52F816C3-A323-4A8E-AA69-2C60B6BC0680}"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9D992782-C481-47E0-9764-EA6A83F155EC}"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DDAC32E7-1165-4E90-9C42-A5F136C7BFB5}"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3360A30D-5258-47F8-ACF7-009301842500}"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3CD76BC-ADAD-4E54-B39C-EDAE8710D386}"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35A9D703-558D-4852-A59A-A25A3C993751}" type="slidenum">
              <a:rPr lang="en-US" altLang="en-US"/>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jpe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endParaRPr lang="en-US"/>
          </a:p>
        </p:txBody>
      </p:sp>
      <p:sp>
        <p:nvSpPr>
          <p:cNvPr id="43011"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43012"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3013"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n-US" altLang="en-US"/>
          </a:p>
        </p:txBody>
      </p:sp>
      <p:sp>
        <p:nvSpPr>
          <p:cNvPr id="43014"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n-US" altLang="en-US"/>
          </a:p>
        </p:txBody>
      </p:sp>
      <p:sp>
        <p:nvSpPr>
          <p:cNvPr id="43015"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8CA830A8-EE7E-41F7-B076-865633D920AA}" type="slidenum">
              <a:rPr lang="en-US" altLang="en-US"/>
              <a:pPr/>
              <a:t>‹#›</a:t>
            </a:fld>
            <a:endParaRPr lang="en-US" altLang="en-US"/>
          </a:p>
        </p:txBody>
      </p:sp>
      <p:grpSp>
        <p:nvGrpSpPr>
          <p:cNvPr id="43016" name="Group 8"/>
          <p:cNvGrpSpPr>
            <a:grpSpLocks/>
          </p:cNvGrpSpPr>
          <p:nvPr/>
        </p:nvGrpSpPr>
        <p:grpSpPr bwMode="auto">
          <a:xfrm>
            <a:off x="8153400" y="152400"/>
            <a:ext cx="792163" cy="1295400"/>
            <a:chOff x="5136" y="960"/>
            <a:chExt cx="528" cy="864"/>
          </a:xfrm>
        </p:grpSpPr>
        <p:sp>
          <p:nvSpPr>
            <p:cNvPr id="43017"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endParaRPr lang="en-US"/>
            </a:p>
          </p:txBody>
        </p:sp>
        <p:sp>
          <p:nvSpPr>
            <p:cNvPr id="43018" name="Oval 10"/>
            <p:cNvSpPr>
              <a:spLocks noChangeArrowheads="1"/>
            </p:cNvSpPr>
            <p:nvPr/>
          </p:nvSpPr>
          <p:spPr bwMode="auto">
            <a:xfrm>
              <a:off x="5248" y="960"/>
              <a:ext cx="80" cy="80"/>
            </a:xfrm>
            <a:prstGeom prst="ellipse">
              <a:avLst/>
            </a:prstGeom>
            <a:solidFill>
              <a:schemeClr val="tx2"/>
            </a:solidFill>
            <a:ln w="9525">
              <a:noFill/>
              <a:round/>
              <a:headEnd/>
              <a:tailEnd/>
            </a:ln>
            <a:effectLst/>
          </p:spPr>
          <p:txBody>
            <a:bodyPr wrap="none" anchor="ctr"/>
            <a:lstStyle/>
            <a:p>
              <a:endParaRPr lang="en-US"/>
            </a:p>
          </p:txBody>
        </p:sp>
        <p:sp>
          <p:nvSpPr>
            <p:cNvPr id="43019" name="Oval 11"/>
            <p:cNvSpPr>
              <a:spLocks noChangeArrowheads="1"/>
            </p:cNvSpPr>
            <p:nvPr/>
          </p:nvSpPr>
          <p:spPr bwMode="auto">
            <a:xfrm>
              <a:off x="5360" y="960"/>
              <a:ext cx="80" cy="80"/>
            </a:xfrm>
            <a:prstGeom prst="ellipse">
              <a:avLst/>
            </a:prstGeom>
            <a:solidFill>
              <a:schemeClr val="tx2"/>
            </a:solidFill>
            <a:ln w="9525">
              <a:noFill/>
              <a:round/>
              <a:headEnd/>
              <a:tailEnd/>
            </a:ln>
            <a:effectLst/>
          </p:spPr>
          <p:txBody>
            <a:bodyPr wrap="none" anchor="ctr"/>
            <a:lstStyle/>
            <a:p>
              <a:endParaRPr lang="en-US"/>
            </a:p>
          </p:txBody>
        </p:sp>
        <p:sp>
          <p:nvSpPr>
            <p:cNvPr id="43020" name="Oval 12"/>
            <p:cNvSpPr>
              <a:spLocks noChangeArrowheads="1"/>
            </p:cNvSpPr>
            <p:nvPr/>
          </p:nvSpPr>
          <p:spPr bwMode="auto">
            <a:xfrm>
              <a:off x="5136" y="1072"/>
              <a:ext cx="80" cy="80"/>
            </a:xfrm>
            <a:prstGeom prst="ellipse">
              <a:avLst/>
            </a:prstGeom>
            <a:solidFill>
              <a:schemeClr val="tx2"/>
            </a:solidFill>
            <a:ln w="9525">
              <a:noFill/>
              <a:round/>
              <a:headEnd/>
              <a:tailEnd/>
            </a:ln>
            <a:effectLst/>
          </p:spPr>
          <p:txBody>
            <a:bodyPr wrap="none" anchor="ctr"/>
            <a:lstStyle/>
            <a:p>
              <a:endParaRPr lang="en-US"/>
            </a:p>
          </p:txBody>
        </p:sp>
        <p:sp>
          <p:nvSpPr>
            <p:cNvPr id="43021" name="Oval 13"/>
            <p:cNvSpPr>
              <a:spLocks noChangeArrowheads="1"/>
            </p:cNvSpPr>
            <p:nvPr/>
          </p:nvSpPr>
          <p:spPr bwMode="auto">
            <a:xfrm>
              <a:off x="5248" y="1072"/>
              <a:ext cx="80" cy="80"/>
            </a:xfrm>
            <a:prstGeom prst="ellipse">
              <a:avLst/>
            </a:prstGeom>
            <a:solidFill>
              <a:schemeClr val="tx2"/>
            </a:solidFill>
            <a:ln w="9525">
              <a:noFill/>
              <a:round/>
              <a:headEnd/>
              <a:tailEnd/>
            </a:ln>
            <a:effectLst/>
          </p:spPr>
          <p:txBody>
            <a:bodyPr wrap="none" anchor="ctr"/>
            <a:lstStyle/>
            <a:p>
              <a:endParaRPr lang="en-US"/>
            </a:p>
          </p:txBody>
        </p:sp>
        <p:sp>
          <p:nvSpPr>
            <p:cNvPr id="43022" name="Oval 14"/>
            <p:cNvSpPr>
              <a:spLocks noChangeArrowheads="1"/>
            </p:cNvSpPr>
            <p:nvPr/>
          </p:nvSpPr>
          <p:spPr bwMode="auto">
            <a:xfrm>
              <a:off x="5360" y="1072"/>
              <a:ext cx="80" cy="80"/>
            </a:xfrm>
            <a:prstGeom prst="ellipse">
              <a:avLst/>
            </a:prstGeom>
            <a:solidFill>
              <a:schemeClr val="tx2"/>
            </a:solidFill>
            <a:ln w="9525">
              <a:noFill/>
              <a:round/>
              <a:headEnd/>
              <a:tailEnd/>
            </a:ln>
            <a:effectLst/>
          </p:spPr>
          <p:txBody>
            <a:bodyPr wrap="none" anchor="ctr"/>
            <a:lstStyle/>
            <a:p>
              <a:endParaRPr lang="en-US"/>
            </a:p>
          </p:txBody>
        </p:sp>
        <p:sp>
          <p:nvSpPr>
            <p:cNvPr id="43023" name="Oval 15"/>
            <p:cNvSpPr>
              <a:spLocks noChangeArrowheads="1"/>
            </p:cNvSpPr>
            <p:nvPr/>
          </p:nvSpPr>
          <p:spPr bwMode="auto">
            <a:xfrm>
              <a:off x="5472" y="1072"/>
              <a:ext cx="80" cy="80"/>
            </a:xfrm>
            <a:prstGeom prst="ellipse">
              <a:avLst/>
            </a:prstGeom>
            <a:solidFill>
              <a:schemeClr val="accent2"/>
            </a:solidFill>
            <a:ln w="9525">
              <a:noFill/>
              <a:round/>
              <a:headEnd/>
              <a:tailEnd/>
            </a:ln>
            <a:effectLst/>
          </p:spPr>
          <p:txBody>
            <a:bodyPr wrap="none" anchor="ctr"/>
            <a:lstStyle/>
            <a:p>
              <a:endParaRPr lang="en-US"/>
            </a:p>
          </p:txBody>
        </p:sp>
        <p:sp>
          <p:nvSpPr>
            <p:cNvPr id="43024" name="Oval 16"/>
            <p:cNvSpPr>
              <a:spLocks noChangeArrowheads="1"/>
            </p:cNvSpPr>
            <p:nvPr/>
          </p:nvSpPr>
          <p:spPr bwMode="auto">
            <a:xfrm>
              <a:off x="5136" y="1184"/>
              <a:ext cx="80" cy="80"/>
            </a:xfrm>
            <a:prstGeom prst="ellipse">
              <a:avLst/>
            </a:prstGeom>
            <a:solidFill>
              <a:schemeClr val="tx2"/>
            </a:solidFill>
            <a:ln w="9525">
              <a:noFill/>
              <a:round/>
              <a:headEnd/>
              <a:tailEnd/>
            </a:ln>
            <a:effectLst/>
          </p:spPr>
          <p:txBody>
            <a:bodyPr wrap="none" anchor="ctr"/>
            <a:lstStyle/>
            <a:p>
              <a:endParaRPr lang="en-US"/>
            </a:p>
          </p:txBody>
        </p:sp>
        <p:sp>
          <p:nvSpPr>
            <p:cNvPr id="43025" name="Oval 17"/>
            <p:cNvSpPr>
              <a:spLocks noChangeArrowheads="1"/>
            </p:cNvSpPr>
            <p:nvPr/>
          </p:nvSpPr>
          <p:spPr bwMode="auto">
            <a:xfrm>
              <a:off x="5248" y="1184"/>
              <a:ext cx="80" cy="80"/>
            </a:xfrm>
            <a:prstGeom prst="ellipse">
              <a:avLst/>
            </a:prstGeom>
            <a:solidFill>
              <a:schemeClr val="tx2"/>
            </a:solidFill>
            <a:ln w="9525">
              <a:noFill/>
              <a:round/>
              <a:headEnd/>
              <a:tailEnd/>
            </a:ln>
            <a:effectLst/>
          </p:spPr>
          <p:txBody>
            <a:bodyPr wrap="none" anchor="ctr"/>
            <a:lstStyle/>
            <a:p>
              <a:endParaRPr lang="en-US"/>
            </a:p>
          </p:txBody>
        </p:sp>
        <p:sp>
          <p:nvSpPr>
            <p:cNvPr id="43026" name="Oval 18"/>
            <p:cNvSpPr>
              <a:spLocks noChangeArrowheads="1"/>
            </p:cNvSpPr>
            <p:nvPr/>
          </p:nvSpPr>
          <p:spPr bwMode="auto">
            <a:xfrm>
              <a:off x="5360" y="1184"/>
              <a:ext cx="80" cy="80"/>
            </a:xfrm>
            <a:prstGeom prst="ellipse">
              <a:avLst/>
            </a:prstGeom>
            <a:solidFill>
              <a:schemeClr val="accent2"/>
            </a:solidFill>
            <a:ln w="9525">
              <a:noFill/>
              <a:round/>
              <a:headEnd/>
              <a:tailEnd/>
            </a:ln>
            <a:effectLst/>
          </p:spPr>
          <p:txBody>
            <a:bodyPr wrap="none" anchor="ctr"/>
            <a:lstStyle/>
            <a:p>
              <a:endParaRPr lang="en-US"/>
            </a:p>
          </p:txBody>
        </p:sp>
        <p:sp>
          <p:nvSpPr>
            <p:cNvPr id="43027" name="Oval 19"/>
            <p:cNvSpPr>
              <a:spLocks noChangeArrowheads="1"/>
            </p:cNvSpPr>
            <p:nvPr/>
          </p:nvSpPr>
          <p:spPr bwMode="auto">
            <a:xfrm>
              <a:off x="5472" y="1184"/>
              <a:ext cx="80" cy="80"/>
            </a:xfrm>
            <a:prstGeom prst="ellipse">
              <a:avLst/>
            </a:prstGeom>
            <a:solidFill>
              <a:schemeClr val="accent2"/>
            </a:solidFill>
            <a:ln w="9525">
              <a:noFill/>
              <a:round/>
              <a:headEnd/>
              <a:tailEnd/>
            </a:ln>
            <a:effectLst/>
          </p:spPr>
          <p:txBody>
            <a:bodyPr wrap="none" anchor="ctr"/>
            <a:lstStyle/>
            <a:p>
              <a:endParaRPr lang="en-US"/>
            </a:p>
          </p:txBody>
        </p:sp>
        <p:sp>
          <p:nvSpPr>
            <p:cNvPr id="43028" name="Oval 20"/>
            <p:cNvSpPr>
              <a:spLocks noChangeArrowheads="1"/>
            </p:cNvSpPr>
            <p:nvPr/>
          </p:nvSpPr>
          <p:spPr bwMode="auto">
            <a:xfrm>
              <a:off x="5584" y="1184"/>
              <a:ext cx="80" cy="80"/>
            </a:xfrm>
            <a:prstGeom prst="ellipse">
              <a:avLst/>
            </a:prstGeom>
            <a:solidFill>
              <a:schemeClr val="accent1"/>
            </a:solidFill>
            <a:ln w="9525">
              <a:noFill/>
              <a:round/>
              <a:headEnd/>
              <a:tailEnd/>
            </a:ln>
            <a:effectLst/>
          </p:spPr>
          <p:txBody>
            <a:bodyPr wrap="none" anchor="ctr"/>
            <a:lstStyle/>
            <a:p>
              <a:endParaRPr lang="en-US"/>
            </a:p>
          </p:txBody>
        </p:sp>
        <p:sp>
          <p:nvSpPr>
            <p:cNvPr id="43029"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endParaRPr lang="en-US"/>
            </a:p>
          </p:txBody>
        </p:sp>
        <p:sp>
          <p:nvSpPr>
            <p:cNvPr id="43030" name="Oval 22"/>
            <p:cNvSpPr>
              <a:spLocks noChangeArrowheads="1"/>
            </p:cNvSpPr>
            <p:nvPr/>
          </p:nvSpPr>
          <p:spPr bwMode="auto">
            <a:xfrm>
              <a:off x="5248" y="1296"/>
              <a:ext cx="80" cy="80"/>
            </a:xfrm>
            <a:prstGeom prst="ellipse">
              <a:avLst/>
            </a:prstGeom>
            <a:solidFill>
              <a:schemeClr val="accent2"/>
            </a:solidFill>
            <a:ln w="9525">
              <a:noFill/>
              <a:round/>
              <a:headEnd/>
              <a:tailEnd/>
            </a:ln>
            <a:effectLst/>
          </p:spPr>
          <p:txBody>
            <a:bodyPr wrap="none" anchor="ctr"/>
            <a:lstStyle/>
            <a:p>
              <a:endParaRPr lang="en-US"/>
            </a:p>
          </p:txBody>
        </p:sp>
        <p:sp>
          <p:nvSpPr>
            <p:cNvPr id="43031" name="Oval 23"/>
            <p:cNvSpPr>
              <a:spLocks noChangeArrowheads="1"/>
            </p:cNvSpPr>
            <p:nvPr/>
          </p:nvSpPr>
          <p:spPr bwMode="auto">
            <a:xfrm>
              <a:off x="5360" y="1296"/>
              <a:ext cx="80" cy="80"/>
            </a:xfrm>
            <a:prstGeom prst="ellipse">
              <a:avLst/>
            </a:prstGeom>
            <a:solidFill>
              <a:schemeClr val="accent2"/>
            </a:solidFill>
            <a:ln w="9525">
              <a:noFill/>
              <a:round/>
              <a:headEnd/>
              <a:tailEnd/>
            </a:ln>
            <a:effectLst/>
          </p:spPr>
          <p:txBody>
            <a:bodyPr wrap="none" anchor="ctr"/>
            <a:lstStyle/>
            <a:p>
              <a:endParaRPr lang="en-US"/>
            </a:p>
          </p:txBody>
        </p:sp>
        <p:sp>
          <p:nvSpPr>
            <p:cNvPr id="43032" name="Oval 24"/>
            <p:cNvSpPr>
              <a:spLocks noChangeArrowheads="1"/>
            </p:cNvSpPr>
            <p:nvPr/>
          </p:nvSpPr>
          <p:spPr bwMode="auto">
            <a:xfrm>
              <a:off x="5472" y="1296"/>
              <a:ext cx="80" cy="80"/>
            </a:xfrm>
            <a:prstGeom prst="ellipse">
              <a:avLst/>
            </a:prstGeom>
            <a:solidFill>
              <a:schemeClr val="accent1"/>
            </a:solidFill>
            <a:ln w="9525">
              <a:noFill/>
              <a:round/>
              <a:headEnd/>
              <a:tailEnd/>
            </a:ln>
            <a:effectLst/>
          </p:spPr>
          <p:txBody>
            <a:bodyPr wrap="none" anchor="ctr"/>
            <a:lstStyle/>
            <a:p>
              <a:endParaRPr lang="en-US"/>
            </a:p>
          </p:txBody>
        </p:sp>
        <p:sp>
          <p:nvSpPr>
            <p:cNvPr id="43033"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endParaRPr lang="en-US"/>
            </a:p>
          </p:txBody>
        </p:sp>
        <p:sp>
          <p:nvSpPr>
            <p:cNvPr id="43034" name="Oval 26"/>
            <p:cNvSpPr>
              <a:spLocks noChangeArrowheads="1"/>
            </p:cNvSpPr>
            <p:nvPr/>
          </p:nvSpPr>
          <p:spPr bwMode="auto">
            <a:xfrm>
              <a:off x="5248" y="1408"/>
              <a:ext cx="80" cy="80"/>
            </a:xfrm>
            <a:prstGeom prst="ellipse">
              <a:avLst/>
            </a:prstGeom>
            <a:solidFill>
              <a:schemeClr val="accent2"/>
            </a:solidFill>
            <a:ln w="9525">
              <a:noFill/>
              <a:round/>
              <a:headEnd/>
              <a:tailEnd/>
            </a:ln>
            <a:effectLst/>
          </p:spPr>
          <p:txBody>
            <a:bodyPr wrap="none" anchor="ctr"/>
            <a:lstStyle/>
            <a:p>
              <a:endParaRPr lang="en-US"/>
            </a:p>
          </p:txBody>
        </p:sp>
        <p:sp>
          <p:nvSpPr>
            <p:cNvPr id="43035" name="Oval 27"/>
            <p:cNvSpPr>
              <a:spLocks noChangeArrowheads="1"/>
            </p:cNvSpPr>
            <p:nvPr/>
          </p:nvSpPr>
          <p:spPr bwMode="auto">
            <a:xfrm>
              <a:off x="5360" y="1408"/>
              <a:ext cx="80" cy="80"/>
            </a:xfrm>
            <a:prstGeom prst="ellipse">
              <a:avLst/>
            </a:prstGeom>
            <a:solidFill>
              <a:schemeClr val="accent1"/>
            </a:solidFill>
            <a:ln w="9525">
              <a:noFill/>
              <a:round/>
              <a:headEnd/>
              <a:tailEnd/>
            </a:ln>
            <a:effectLst/>
          </p:spPr>
          <p:txBody>
            <a:bodyPr wrap="none" anchor="ctr"/>
            <a:lstStyle/>
            <a:p>
              <a:endParaRPr lang="en-US"/>
            </a:p>
          </p:txBody>
        </p:sp>
        <p:sp>
          <p:nvSpPr>
            <p:cNvPr id="43036" name="Oval 28"/>
            <p:cNvSpPr>
              <a:spLocks noChangeArrowheads="1"/>
            </p:cNvSpPr>
            <p:nvPr/>
          </p:nvSpPr>
          <p:spPr bwMode="auto">
            <a:xfrm>
              <a:off x="5472" y="1408"/>
              <a:ext cx="80" cy="80"/>
            </a:xfrm>
            <a:prstGeom prst="ellipse">
              <a:avLst/>
            </a:prstGeom>
            <a:solidFill>
              <a:schemeClr val="accent1"/>
            </a:solidFill>
            <a:ln w="9525">
              <a:noFill/>
              <a:round/>
              <a:headEnd/>
              <a:tailEnd/>
            </a:ln>
            <a:effectLst/>
          </p:spPr>
          <p:txBody>
            <a:bodyPr wrap="none" anchor="ctr"/>
            <a:lstStyle/>
            <a:p>
              <a:endParaRPr lang="en-US"/>
            </a:p>
          </p:txBody>
        </p:sp>
        <p:sp>
          <p:nvSpPr>
            <p:cNvPr id="43037"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endParaRPr lang="en-US"/>
            </a:p>
          </p:txBody>
        </p:sp>
        <p:sp>
          <p:nvSpPr>
            <p:cNvPr id="43038" name="Oval 30"/>
            <p:cNvSpPr>
              <a:spLocks noChangeArrowheads="1"/>
            </p:cNvSpPr>
            <p:nvPr/>
          </p:nvSpPr>
          <p:spPr bwMode="auto">
            <a:xfrm>
              <a:off x="5136" y="1520"/>
              <a:ext cx="80" cy="80"/>
            </a:xfrm>
            <a:prstGeom prst="ellipse">
              <a:avLst/>
            </a:prstGeom>
            <a:solidFill>
              <a:schemeClr val="accent2"/>
            </a:solidFill>
            <a:ln w="9525">
              <a:noFill/>
              <a:round/>
              <a:headEnd/>
              <a:tailEnd/>
            </a:ln>
            <a:effectLst/>
          </p:spPr>
          <p:txBody>
            <a:bodyPr wrap="none" anchor="ctr"/>
            <a:lstStyle/>
            <a:p>
              <a:endParaRPr lang="en-US"/>
            </a:p>
          </p:txBody>
        </p:sp>
        <p:sp>
          <p:nvSpPr>
            <p:cNvPr id="43039" name="Oval 31"/>
            <p:cNvSpPr>
              <a:spLocks noChangeArrowheads="1"/>
            </p:cNvSpPr>
            <p:nvPr/>
          </p:nvSpPr>
          <p:spPr bwMode="auto">
            <a:xfrm>
              <a:off x="5248" y="1520"/>
              <a:ext cx="80" cy="80"/>
            </a:xfrm>
            <a:prstGeom prst="ellipse">
              <a:avLst/>
            </a:prstGeom>
            <a:solidFill>
              <a:schemeClr val="accent1"/>
            </a:solidFill>
            <a:ln w="9525">
              <a:noFill/>
              <a:round/>
              <a:headEnd/>
              <a:tailEnd/>
            </a:ln>
            <a:effectLst/>
          </p:spPr>
          <p:txBody>
            <a:bodyPr wrap="none" anchor="ctr"/>
            <a:lstStyle/>
            <a:p>
              <a:endParaRPr lang="en-US"/>
            </a:p>
          </p:txBody>
        </p:sp>
        <p:sp>
          <p:nvSpPr>
            <p:cNvPr id="43040" name="Oval 32"/>
            <p:cNvSpPr>
              <a:spLocks noChangeArrowheads="1"/>
            </p:cNvSpPr>
            <p:nvPr/>
          </p:nvSpPr>
          <p:spPr bwMode="auto">
            <a:xfrm>
              <a:off x="5360" y="1520"/>
              <a:ext cx="80" cy="80"/>
            </a:xfrm>
            <a:prstGeom prst="ellipse">
              <a:avLst/>
            </a:prstGeom>
            <a:solidFill>
              <a:schemeClr val="accent1"/>
            </a:solidFill>
            <a:ln w="9525">
              <a:noFill/>
              <a:round/>
              <a:headEnd/>
              <a:tailEnd/>
            </a:ln>
            <a:effectLst/>
          </p:spPr>
          <p:txBody>
            <a:bodyPr wrap="none" anchor="ctr"/>
            <a:lstStyle/>
            <a:p>
              <a:endParaRPr lang="en-US"/>
            </a:p>
          </p:txBody>
        </p:sp>
        <p:sp>
          <p:nvSpPr>
            <p:cNvPr id="43041" name="Oval 33"/>
            <p:cNvSpPr>
              <a:spLocks noChangeArrowheads="1"/>
            </p:cNvSpPr>
            <p:nvPr/>
          </p:nvSpPr>
          <p:spPr bwMode="auto">
            <a:xfrm>
              <a:off x="5472" y="1520"/>
              <a:ext cx="80" cy="80"/>
            </a:xfrm>
            <a:prstGeom prst="ellipse">
              <a:avLst/>
            </a:prstGeom>
            <a:solidFill>
              <a:schemeClr val="folHlink"/>
            </a:solidFill>
            <a:ln w="9525">
              <a:noFill/>
              <a:round/>
              <a:headEnd/>
              <a:tailEnd/>
            </a:ln>
            <a:effectLst/>
          </p:spPr>
          <p:txBody>
            <a:bodyPr wrap="none" anchor="ctr"/>
            <a:lstStyle/>
            <a:p>
              <a:endParaRPr lang="en-US"/>
            </a:p>
          </p:txBody>
        </p:sp>
        <p:sp>
          <p:nvSpPr>
            <p:cNvPr id="43042" name="Oval 34"/>
            <p:cNvSpPr>
              <a:spLocks noChangeArrowheads="1"/>
            </p:cNvSpPr>
            <p:nvPr/>
          </p:nvSpPr>
          <p:spPr bwMode="auto">
            <a:xfrm>
              <a:off x="5136" y="1632"/>
              <a:ext cx="80" cy="80"/>
            </a:xfrm>
            <a:prstGeom prst="ellipse">
              <a:avLst/>
            </a:prstGeom>
            <a:solidFill>
              <a:schemeClr val="accent1"/>
            </a:solidFill>
            <a:ln w="9525">
              <a:noFill/>
              <a:round/>
              <a:headEnd/>
              <a:tailEnd/>
            </a:ln>
            <a:effectLst/>
          </p:spPr>
          <p:txBody>
            <a:bodyPr wrap="none" anchor="ctr"/>
            <a:lstStyle/>
            <a:p>
              <a:endParaRPr lang="en-US"/>
            </a:p>
          </p:txBody>
        </p:sp>
        <p:sp>
          <p:nvSpPr>
            <p:cNvPr id="43043" name="Oval 35"/>
            <p:cNvSpPr>
              <a:spLocks noChangeArrowheads="1"/>
            </p:cNvSpPr>
            <p:nvPr/>
          </p:nvSpPr>
          <p:spPr bwMode="auto">
            <a:xfrm>
              <a:off x="5248" y="1632"/>
              <a:ext cx="80" cy="80"/>
            </a:xfrm>
            <a:prstGeom prst="ellipse">
              <a:avLst/>
            </a:prstGeom>
            <a:solidFill>
              <a:schemeClr val="accent1"/>
            </a:solidFill>
            <a:ln w="9525">
              <a:noFill/>
              <a:round/>
              <a:headEnd/>
              <a:tailEnd/>
            </a:ln>
            <a:effectLst/>
          </p:spPr>
          <p:txBody>
            <a:bodyPr wrap="none" anchor="ctr"/>
            <a:lstStyle/>
            <a:p>
              <a:endParaRPr lang="en-US"/>
            </a:p>
          </p:txBody>
        </p:sp>
        <p:sp>
          <p:nvSpPr>
            <p:cNvPr id="43044" name="Oval 36"/>
            <p:cNvSpPr>
              <a:spLocks noChangeArrowheads="1"/>
            </p:cNvSpPr>
            <p:nvPr/>
          </p:nvSpPr>
          <p:spPr bwMode="auto">
            <a:xfrm>
              <a:off x="5360" y="1632"/>
              <a:ext cx="80" cy="80"/>
            </a:xfrm>
            <a:prstGeom prst="ellipse">
              <a:avLst/>
            </a:prstGeom>
            <a:solidFill>
              <a:schemeClr val="folHlink"/>
            </a:solidFill>
            <a:ln w="9525">
              <a:noFill/>
              <a:round/>
              <a:headEnd/>
              <a:tailEnd/>
            </a:ln>
            <a:effectLst/>
          </p:spPr>
          <p:txBody>
            <a:bodyPr wrap="none" anchor="ctr"/>
            <a:lstStyle/>
            <a:p>
              <a:endParaRPr lang="en-US"/>
            </a:p>
          </p:txBody>
        </p:sp>
        <p:sp>
          <p:nvSpPr>
            <p:cNvPr id="43045" name="Oval 37"/>
            <p:cNvSpPr>
              <a:spLocks noChangeArrowheads="1"/>
            </p:cNvSpPr>
            <p:nvPr/>
          </p:nvSpPr>
          <p:spPr bwMode="auto">
            <a:xfrm>
              <a:off x="5472" y="1632"/>
              <a:ext cx="80" cy="80"/>
            </a:xfrm>
            <a:prstGeom prst="ellipse">
              <a:avLst/>
            </a:prstGeom>
            <a:solidFill>
              <a:schemeClr val="folHlink"/>
            </a:solidFill>
            <a:ln w="9525">
              <a:noFill/>
              <a:round/>
              <a:headEnd/>
              <a:tailEnd/>
            </a:ln>
            <a:effectLst/>
          </p:spPr>
          <p:txBody>
            <a:bodyPr wrap="none" anchor="ctr"/>
            <a:lstStyle/>
            <a:p>
              <a:endParaRPr lang="en-US"/>
            </a:p>
          </p:txBody>
        </p:sp>
        <p:sp>
          <p:nvSpPr>
            <p:cNvPr id="43046" name="Oval 38"/>
            <p:cNvSpPr>
              <a:spLocks noChangeArrowheads="1"/>
            </p:cNvSpPr>
            <p:nvPr/>
          </p:nvSpPr>
          <p:spPr bwMode="auto">
            <a:xfrm>
              <a:off x="5248" y="1744"/>
              <a:ext cx="80" cy="80"/>
            </a:xfrm>
            <a:prstGeom prst="ellipse">
              <a:avLst/>
            </a:prstGeom>
            <a:solidFill>
              <a:schemeClr val="folHlink"/>
            </a:solidFill>
            <a:ln w="9525">
              <a:noFill/>
              <a:round/>
              <a:headEnd/>
              <a:tailEnd/>
            </a:ln>
            <a:effectLst/>
          </p:spPr>
          <p:txBody>
            <a:bodyPr wrap="none" anchor="ctr"/>
            <a:lstStyle/>
            <a:p>
              <a:endParaRPr lang="en-US"/>
            </a:p>
          </p:txBody>
        </p:sp>
        <p:sp>
          <p:nvSpPr>
            <p:cNvPr id="43047" name="Oval 39"/>
            <p:cNvSpPr>
              <a:spLocks noChangeArrowheads="1"/>
            </p:cNvSpPr>
            <p:nvPr/>
          </p:nvSpPr>
          <p:spPr bwMode="auto">
            <a:xfrm>
              <a:off x="5472" y="1744"/>
              <a:ext cx="80" cy="80"/>
            </a:xfrm>
            <a:prstGeom prst="ellipse">
              <a:avLst/>
            </a:prstGeom>
            <a:solidFill>
              <a:schemeClr val="folHlink"/>
            </a:solidFill>
            <a:ln w="9525">
              <a:noFill/>
              <a:round/>
              <a:headEnd/>
              <a:tailEnd/>
            </a:ln>
            <a:effectLst/>
          </p:spPr>
          <p:txBody>
            <a:bodyPr wrap="none" anchor="ctr"/>
            <a:lstStyle/>
            <a:p>
              <a:endParaRPr lang="en-US"/>
            </a:p>
          </p:txBody>
        </p:sp>
      </p:gr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94" r:id="rId14"/>
  </p:sldLayoutIdLst>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charset="0"/>
          <a:cs typeface="Arial" charset="0"/>
        </a:defRPr>
      </a:lvl2pPr>
      <a:lvl3pPr algn="l" rtl="0" fontAlgn="base">
        <a:spcBef>
          <a:spcPct val="0"/>
        </a:spcBef>
        <a:spcAft>
          <a:spcPct val="0"/>
        </a:spcAft>
        <a:defRPr sz="3900" b="1">
          <a:solidFill>
            <a:schemeClr val="tx2"/>
          </a:solidFill>
          <a:latin typeface="Arial" charset="0"/>
          <a:cs typeface="Arial" charset="0"/>
        </a:defRPr>
      </a:lvl3pPr>
      <a:lvl4pPr algn="l" rtl="0" fontAlgn="base">
        <a:spcBef>
          <a:spcPct val="0"/>
        </a:spcBef>
        <a:spcAft>
          <a:spcPct val="0"/>
        </a:spcAft>
        <a:defRPr sz="3900" b="1">
          <a:solidFill>
            <a:schemeClr val="tx2"/>
          </a:solidFill>
          <a:latin typeface="Arial" charset="0"/>
          <a:cs typeface="Arial" charset="0"/>
        </a:defRPr>
      </a:lvl4pPr>
      <a:lvl5pPr algn="l" rtl="0" fontAlgn="base">
        <a:spcBef>
          <a:spcPct val="0"/>
        </a:spcBef>
        <a:spcAft>
          <a:spcPct val="0"/>
        </a:spcAft>
        <a:defRPr sz="3900" b="1">
          <a:solidFill>
            <a:schemeClr val="tx2"/>
          </a:solidFill>
          <a:latin typeface="Arial" charset="0"/>
          <a:cs typeface="Arial" charset="0"/>
        </a:defRPr>
      </a:lvl5pPr>
      <a:lvl6pPr marL="457200" algn="l" rtl="0" fontAlgn="base">
        <a:spcBef>
          <a:spcPct val="0"/>
        </a:spcBef>
        <a:spcAft>
          <a:spcPct val="0"/>
        </a:spcAft>
        <a:defRPr sz="3900" b="1">
          <a:solidFill>
            <a:schemeClr val="tx2"/>
          </a:solidFill>
          <a:latin typeface="Arial" charset="0"/>
          <a:cs typeface="Arial" charset="0"/>
        </a:defRPr>
      </a:lvl6pPr>
      <a:lvl7pPr marL="914400" algn="l" rtl="0" fontAlgn="base">
        <a:spcBef>
          <a:spcPct val="0"/>
        </a:spcBef>
        <a:spcAft>
          <a:spcPct val="0"/>
        </a:spcAft>
        <a:defRPr sz="3900" b="1">
          <a:solidFill>
            <a:schemeClr val="tx2"/>
          </a:solidFill>
          <a:latin typeface="Arial" charset="0"/>
          <a:cs typeface="Arial" charset="0"/>
        </a:defRPr>
      </a:lvl7pPr>
      <a:lvl8pPr marL="1371600" algn="l" rtl="0" fontAlgn="base">
        <a:spcBef>
          <a:spcPct val="0"/>
        </a:spcBef>
        <a:spcAft>
          <a:spcPct val="0"/>
        </a:spcAft>
        <a:defRPr sz="3900" b="1">
          <a:solidFill>
            <a:schemeClr val="tx2"/>
          </a:solidFill>
          <a:latin typeface="Arial" charset="0"/>
          <a:cs typeface="Arial" charset="0"/>
        </a:defRPr>
      </a:lvl8pPr>
      <a:lvl9pPr marL="1828800" algn="l" rtl="0" fontAlgn="base">
        <a:spcBef>
          <a:spcPct val="0"/>
        </a:spcBef>
        <a:spcAft>
          <a:spcPct val="0"/>
        </a:spcAft>
        <a:defRPr sz="39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fontAlgn="base">
        <a:spcBef>
          <a:spcPct val="20000"/>
        </a:spcBef>
        <a:spcAft>
          <a:spcPct val="0"/>
        </a:spcAft>
        <a:buClr>
          <a:schemeClr val="accent2"/>
        </a:buClr>
        <a:buSzPct val="70000"/>
        <a:buFont typeface="Wingdings" pitchFamily="2" charset="2"/>
        <a:buChar char="l"/>
        <a:defRPr sz="2600">
          <a:solidFill>
            <a:schemeClr val="tx1"/>
          </a:solidFill>
          <a:latin typeface="+mn-lt"/>
          <a:cs typeface="+mn-cs"/>
        </a:defRPr>
      </a:lvl2pPr>
      <a:lvl3pPr marL="987425" indent="-293688" algn="l" rtl="0" fontAlgn="base">
        <a:spcBef>
          <a:spcPct val="20000"/>
        </a:spcBef>
        <a:spcAft>
          <a:spcPct val="0"/>
        </a:spcAft>
        <a:buClr>
          <a:schemeClr val="accent1"/>
        </a:buClr>
        <a:buSzPct val="70000"/>
        <a:buFont typeface="Wingdings" pitchFamily="2" charset="2"/>
        <a:buChar char="l"/>
        <a:defRPr sz="2300">
          <a:solidFill>
            <a:schemeClr val="tx1"/>
          </a:solidFill>
          <a:latin typeface="+mn-lt"/>
          <a:cs typeface="+mn-cs"/>
        </a:defRPr>
      </a:lvl3pPr>
      <a:lvl4pPr marL="1281113" indent="-292100" algn="l" rtl="0" fontAlgn="base">
        <a:spcBef>
          <a:spcPct val="20000"/>
        </a:spcBef>
        <a:spcAft>
          <a:spcPct val="0"/>
        </a:spcAft>
        <a:buClr>
          <a:schemeClr val="tx2"/>
        </a:buClr>
        <a:buSzPct val="75000"/>
        <a:buFont typeface="Wingdings" pitchFamily="2" charset="2"/>
        <a:buChar char="§"/>
        <a:defRPr sz="2000">
          <a:solidFill>
            <a:schemeClr val="tx1"/>
          </a:solidFill>
          <a:latin typeface="+mn-lt"/>
          <a:cs typeface="+mn-cs"/>
        </a:defRPr>
      </a:lvl4pPr>
      <a:lvl5pPr marL="15986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15" cstate="print"/>
          <a:srcRect/>
          <a:stretch>
            <a:fillRect/>
          </a:stretch>
        </p:blipFill>
        <p:spPr bwMode="auto">
          <a:xfrm>
            <a:off x="6349992" y="0"/>
            <a:ext cx="2794008" cy="762000"/>
          </a:xfrm>
          <a:prstGeom prst="rect">
            <a:avLst/>
          </a:prstGeom>
          <a:noFill/>
          <a:ln w="9525">
            <a:noFill/>
            <a:miter lim="800000"/>
            <a:headEnd/>
            <a:tailEnd/>
          </a:ln>
          <a:effectLst/>
        </p:spPr>
      </p:pic>
      <p:sp>
        <p:nvSpPr>
          <p:cNvPr id="8" name="Line 16"/>
          <p:cNvSpPr>
            <a:spLocks noChangeShapeType="1"/>
          </p:cNvSpPr>
          <p:nvPr userDrawn="1"/>
        </p:nvSpPr>
        <p:spPr bwMode="auto">
          <a:xfrm>
            <a:off x="3103563" y="6650038"/>
            <a:ext cx="5824537" cy="0"/>
          </a:xfrm>
          <a:prstGeom prst="line">
            <a:avLst/>
          </a:prstGeom>
          <a:noFill/>
          <a:ln w="50800">
            <a:solidFill>
              <a:srgbClr val="00008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9" name="Line 17"/>
          <p:cNvSpPr>
            <a:spLocks noChangeShapeType="1"/>
          </p:cNvSpPr>
          <p:nvPr userDrawn="1"/>
        </p:nvSpPr>
        <p:spPr bwMode="auto">
          <a:xfrm>
            <a:off x="206374" y="838200"/>
            <a:ext cx="5889625" cy="3175"/>
          </a:xfrm>
          <a:prstGeom prst="line">
            <a:avLst/>
          </a:prstGeom>
          <a:noFill/>
          <a:ln w="50800">
            <a:solidFill>
              <a:srgbClr val="FF000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10" name="Line 18"/>
          <p:cNvSpPr>
            <a:spLocks noChangeShapeType="1"/>
          </p:cNvSpPr>
          <p:nvPr userDrawn="1"/>
        </p:nvSpPr>
        <p:spPr bwMode="auto">
          <a:xfrm flipH="1" flipV="1">
            <a:off x="227013" y="838200"/>
            <a:ext cx="0" cy="5837238"/>
          </a:xfrm>
          <a:prstGeom prst="line">
            <a:avLst/>
          </a:prstGeom>
          <a:noFill/>
          <a:ln w="50800">
            <a:solidFill>
              <a:srgbClr val="FF000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11" name="Line 19"/>
          <p:cNvSpPr>
            <a:spLocks noChangeShapeType="1"/>
          </p:cNvSpPr>
          <p:nvPr userDrawn="1"/>
        </p:nvSpPr>
        <p:spPr bwMode="auto">
          <a:xfrm flipV="1">
            <a:off x="8902700" y="838200"/>
            <a:ext cx="12072" cy="5829300"/>
          </a:xfrm>
          <a:prstGeom prst="line">
            <a:avLst/>
          </a:prstGeom>
          <a:noFill/>
          <a:ln w="50800">
            <a:solidFill>
              <a:srgbClr val="00008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12" name="Line 20"/>
          <p:cNvSpPr>
            <a:spLocks noChangeShapeType="1"/>
          </p:cNvSpPr>
          <p:nvPr userDrawn="1"/>
        </p:nvSpPr>
        <p:spPr bwMode="auto">
          <a:xfrm>
            <a:off x="6230938" y="836612"/>
            <a:ext cx="2709862" cy="1588"/>
          </a:xfrm>
          <a:prstGeom prst="line">
            <a:avLst/>
          </a:prstGeom>
          <a:noFill/>
          <a:ln w="50800">
            <a:solidFill>
              <a:srgbClr val="00008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
        <p:nvSpPr>
          <p:cNvPr id="13" name="Line 21"/>
          <p:cNvSpPr>
            <a:spLocks noChangeShapeType="1"/>
          </p:cNvSpPr>
          <p:nvPr userDrawn="1"/>
        </p:nvSpPr>
        <p:spPr bwMode="auto">
          <a:xfrm flipV="1">
            <a:off x="230188" y="6651625"/>
            <a:ext cx="2713037" cy="1588"/>
          </a:xfrm>
          <a:prstGeom prst="line">
            <a:avLst/>
          </a:prstGeom>
          <a:noFill/>
          <a:ln w="50800">
            <a:solidFill>
              <a:srgbClr val="FF0000"/>
            </a:solidFill>
            <a:round/>
            <a:headEnd/>
            <a:tailEnd/>
          </a:ln>
          <a:effectLst/>
        </p:spPr>
        <p:txBody>
          <a:bodyPr/>
          <a:lstStyle/>
          <a:p>
            <a:pPr fontAlgn="auto">
              <a:spcBef>
                <a:spcPts val="0"/>
              </a:spcBef>
              <a:spcAft>
                <a:spcPts val="0"/>
              </a:spcAft>
            </a:pPr>
            <a:endParaRPr lang="en-US" sz="1800">
              <a:solidFill>
                <a:prstClr val="black"/>
              </a:solidFill>
              <a:latin typeface="Calibri"/>
              <a:cs typeface="+mn-cs"/>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895600" y="4495800"/>
            <a:ext cx="6248400" cy="2362200"/>
          </a:xfrm>
        </p:spPr>
        <p:txBody>
          <a:bodyPr/>
          <a:lstStyle/>
          <a:p>
            <a:endParaRPr lang="en-US" dirty="0"/>
          </a:p>
          <a:p>
            <a:endParaRPr lang="en-US" dirty="0"/>
          </a:p>
          <a:p>
            <a:endParaRPr lang="en-US" dirty="0"/>
          </a:p>
          <a:p>
            <a:endParaRPr lang="en-US" i="1" dirty="0"/>
          </a:p>
        </p:txBody>
      </p:sp>
      <p:sp>
        <p:nvSpPr>
          <p:cNvPr id="2" name="Slide Number Placeholder 1"/>
          <p:cNvSpPr>
            <a:spLocks noGrp="1"/>
          </p:cNvSpPr>
          <p:nvPr>
            <p:ph type="sldNum" sz="quarter" idx="4"/>
          </p:nvPr>
        </p:nvSpPr>
        <p:spPr/>
        <p:txBody>
          <a:bodyPr/>
          <a:lstStyle/>
          <a:p>
            <a:fld id="{50F8FF1B-2861-4216-B82C-7E30EED67F61}" type="slidenum">
              <a:rPr lang="en-US" altLang="en-US" smtClean="0"/>
              <a:pPr/>
              <a:t>1</a:t>
            </a:fld>
            <a:endParaRPr lang="en-US" altLang="en-US"/>
          </a:p>
        </p:txBody>
      </p:sp>
      <p:sp>
        <p:nvSpPr>
          <p:cNvPr id="4" name="TextBox 3"/>
          <p:cNvSpPr txBox="1"/>
          <p:nvPr/>
        </p:nvSpPr>
        <p:spPr>
          <a:xfrm>
            <a:off x="5735894" y="5773408"/>
            <a:ext cx="3429000" cy="1405513"/>
          </a:xfrm>
          <a:prstGeom prst="rect">
            <a:avLst/>
          </a:prstGeom>
          <a:noFill/>
        </p:spPr>
        <p:txBody>
          <a:bodyPr wrap="square" rtlCol="0">
            <a:spAutoFit/>
          </a:bodyPr>
          <a:lstStyle/>
          <a:p>
            <a:r>
              <a:rPr lang="en-US" sz="3200" u="sng" dirty="0">
                <a:solidFill>
                  <a:schemeClr val="tx2"/>
                </a:solidFill>
              </a:rPr>
              <a:t>14</a:t>
            </a:r>
            <a:r>
              <a:rPr lang="en-US" sz="3200" u="sng" baseline="30000" dirty="0">
                <a:solidFill>
                  <a:schemeClr val="tx2"/>
                </a:solidFill>
              </a:rPr>
              <a:t>th</a:t>
            </a:r>
            <a:r>
              <a:rPr lang="en-US" sz="3200" u="sng" dirty="0">
                <a:solidFill>
                  <a:schemeClr val="tx2"/>
                </a:solidFill>
              </a:rPr>
              <a:t> May 2022</a:t>
            </a:r>
          </a:p>
          <a:p>
            <a:endParaRPr lang="en-US" sz="3200" u="sng" baseline="30000" dirty="0">
              <a:solidFill>
                <a:schemeClr val="tx2"/>
              </a:solidFill>
            </a:endParaRPr>
          </a:p>
          <a:p>
            <a:endParaRPr lang="en-US" sz="3200" u="sng" dirty="0">
              <a:solidFill>
                <a:schemeClr val="tx2"/>
              </a:solidFill>
            </a:endParaRPr>
          </a:p>
        </p:txBody>
      </p:sp>
      <p:sp>
        <p:nvSpPr>
          <p:cNvPr id="5" name="Rectangle 4"/>
          <p:cNvSpPr/>
          <p:nvPr/>
        </p:nvSpPr>
        <p:spPr>
          <a:xfrm>
            <a:off x="190500" y="895847"/>
            <a:ext cx="7391400" cy="1255728"/>
          </a:xfrm>
          <a:prstGeom prst="rect">
            <a:avLst/>
          </a:prstGeom>
        </p:spPr>
        <p:txBody>
          <a:bodyPr wrap="square">
            <a:spAutoFit/>
          </a:bodyPr>
          <a:lstStyle/>
          <a:p>
            <a:pPr marL="0" marR="0" lvl="0" indent="0" algn="ctr" defTabSz="914400" eaLnBrk="0" fontAlgn="auto" latinLnBrk="0" hangingPunct="0">
              <a:lnSpc>
                <a:spcPct val="50000"/>
              </a:lnSpc>
              <a:spcBef>
                <a:spcPts val="0"/>
              </a:spcBef>
              <a:spcAft>
                <a:spcPts val="0"/>
              </a:spcAft>
              <a:buClrTx/>
              <a:buSzTx/>
              <a:buFontTx/>
              <a:buNone/>
              <a:tabLst/>
              <a:defRPr/>
            </a:pPr>
            <a:r>
              <a:rPr kumimoji="0" lang="en-US" altLang="en-US" sz="3600" b="0" i="0" u="none" strike="noStrike" kern="0" cap="none" spc="0" normalizeH="0" baseline="0" noProof="0" dirty="0">
                <a:ln>
                  <a:noFill/>
                </a:ln>
                <a:solidFill>
                  <a:srgbClr val="000066"/>
                </a:solidFill>
                <a:effectLst/>
                <a:uLnTx/>
                <a:uFillTx/>
                <a:latin typeface="Tahoma" panose="020B0604030504040204" pitchFamily="34" charset="0"/>
                <a:cs typeface="+mn-cs"/>
              </a:rPr>
              <a:t> </a:t>
            </a:r>
            <a:r>
              <a:rPr lang="en-US" altLang="en-US" sz="3200" kern="0" dirty="0">
                <a:solidFill>
                  <a:srgbClr val="000066"/>
                </a:solidFill>
                <a:latin typeface="Tahoma" panose="020B0604030504040204" pitchFamily="34" charset="0"/>
                <a:cs typeface="+mn-cs"/>
              </a:rPr>
              <a:t>Challenges and </a:t>
            </a:r>
          </a:p>
          <a:p>
            <a:pPr marL="0" marR="0" lvl="0" indent="0" algn="ctr" defTabSz="914400" eaLnBrk="0" fontAlgn="auto" latinLnBrk="0" hangingPunct="0">
              <a:lnSpc>
                <a:spcPct val="90000"/>
              </a:lnSpc>
              <a:spcBef>
                <a:spcPts val="0"/>
              </a:spcBef>
              <a:spcAft>
                <a:spcPts val="0"/>
              </a:spcAft>
              <a:buClrTx/>
              <a:buSzTx/>
              <a:buFontTx/>
              <a:buNone/>
              <a:tabLst/>
              <a:defRPr/>
            </a:pPr>
            <a:r>
              <a:rPr lang="en-US" altLang="en-US" sz="3200" kern="0" dirty="0">
                <a:solidFill>
                  <a:srgbClr val="000066"/>
                </a:solidFill>
                <a:latin typeface="Tahoma" panose="020B0604030504040204" pitchFamily="34" charset="0"/>
                <a:cs typeface="+mn-cs"/>
              </a:rPr>
              <a:t>Opportunities for Chartered Accountants in Automobile World</a:t>
            </a:r>
            <a:endParaRPr lang="en-US" sz="3200" kern="0" dirty="0">
              <a:solidFill>
                <a:srgbClr val="000066"/>
              </a:solidFill>
              <a:latin typeface="Tahoma" panose="020B0604030504040204" pitchFamily="34" charset="0"/>
              <a:cs typeface="+mn-cs"/>
            </a:endParaRPr>
          </a:p>
        </p:txBody>
      </p:sp>
      <p:sp>
        <p:nvSpPr>
          <p:cNvPr id="8" name="Rectangle 7"/>
          <p:cNvSpPr/>
          <p:nvPr/>
        </p:nvSpPr>
        <p:spPr>
          <a:xfrm>
            <a:off x="381000" y="3048235"/>
            <a:ext cx="7010400" cy="2285241"/>
          </a:xfrm>
          <a:prstGeom prst="rect">
            <a:avLst/>
          </a:prstGeom>
        </p:spPr>
        <p:txBody>
          <a:bodyPr wrap="square">
            <a:spAutoFit/>
          </a:bodyPr>
          <a:lstStyle/>
          <a:p>
            <a:pPr algn="ctr" eaLnBrk="0" fontAlgn="auto" hangingPunct="0">
              <a:lnSpc>
                <a:spcPct val="90000"/>
              </a:lnSpc>
              <a:spcBef>
                <a:spcPts val="0"/>
              </a:spcBef>
              <a:spcAft>
                <a:spcPts val="0"/>
              </a:spcAft>
            </a:pPr>
            <a:endParaRPr lang="en-US" altLang="en-US" sz="3000" kern="0" dirty="0">
              <a:solidFill>
                <a:srgbClr val="000066"/>
              </a:solidFill>
              <a:latin typeface="Tahoma" panose="020B0604030504040204" pitchFamily="34" charset="0"/>
              <a:cs typeface="+mn-cs"/>
            </a:endParaRPr>
          </a:p>
          <a:p>
            <a:pPr algn="ctr" eaLnBrk="0" fontAlgn="auto" hangingPunct="0">
              <a:lnSpc>
                <a:spcPct val="90000"/>
              </a:lnSpc>
              <a:spcBef>
                <a:spcPts val="0"/>
              </a:spcBef>
              <a:spcAft>
                <a:spcPts val="0"/>
              </a:spcAft>
            </a:pPr>
            <a:r>
              <a:rPr lang="en-US" altLang="en-US" sz="3000" kern="0" dirty="0">
                <a:solidFill>
                  <a:srgbClr val="000066"/>
                </a:solidFill>
                <a:latin typeface="Tahoma" panose="020B0604030504040204" pitchFamily="34" charset="0"/>
                <a:cs typeface="+mn-cs"/>
              </a:rPr>
              <a:t>By</a:t>
            </a:r>
          </a:p>
          <a:p>
            <a:pPr algn="ctr" eaLnBrk="0" fontAlgn="auto" hangingPunct="0">
              <a:lnSpc>
                <a:spcPct val="90000"/>
              </a:lnSpc>
              <a:spcBef>
                <a:spcPts val="0"/>
              </a:spcBef>
              <a:spcAft>
                <a:spcPts val="0"/>
              </a:spcAft>
            </a:pPr>
            <a:endParaRPr lang="en-US" altLang="en-US" sz="1500" kern="0" dirty="0">
              <a:solidFill>
                <a:srgbClr val="000066"/>
              </a:solidFill>
              <a:latin typeface="Tahoma" panose="020B0604030504040204" pitchFamily="34" charset="0"/>
              <a:cs typeface="+mn-cs"/>
            </a:endParaRPr>
          </a:p>
          <a:p>
            <a:pPr algn="ctr" eaLnBrk="0" fontAlgn="auto" hangingPunct="0">
              <a:lnSpc>
                <a:spcPct val="50000"/>
              </a:lnSpc>
              <a:spcBef>
                <a:spcPts val="0"/>
              </a:spcBef>
              <a:spcAft>
                <a:spcPts val="0"/>
              </a:spcAft>
            </a:pPr>
            <a:r>
              <a:rPr lang="en-US" altLang="en-US" sz="3000" kern="0" dirty="0">
                <a:solidFill>
                  <a:srgbClr val="000066"/>
                </a:solidFill>
                <a:latin typeface="Tahoma" panose="020B0604030504040204" pitchFamily="34" charset="0"/>
                <a:cs typeface="+mn-cs"/>
              </a:rPr>
              <a:t>D. D. Goyal</a:t>
            </a:r>
          </a:p>
          <a:p>
            <a:pPr algn="ctr" eaLnBrk="0" fontAlgn="auto" hangingPunct="0">
              <a:lnSpc>
                <a:spcPct val="50000"/>
              </a:lnSpc>
              <a:spcBef>
                <a:spcPts val="0"/>
              </a:spcBef>
              <a:spcAft>
                <a:spcPts val="0"/>
              </a:spcAft>
            </a:pPr>
            <a:endParaRPr lang="en-US" altLang="en-US" sz="3000" kern="0" dirty="0">
              <a:solidFill>
                <a:srgbClr val="000066"/>
              </a:solidFill>
              <a:latin typeface="Tahoma" panose="020B0604030504040204" pitchFamily="34" charset="0"/>
              <a:cs typeface="+mn-cs"/>
            </a:endParaRPr>
          </a:p>
          <a:p>
            <a:pPr algn="ctr" eaLnBrk="0" fontAlgn="auto" hangingPunct="0">
              <a:lnSpc>
                <a:spcPct val="50000"/>
              </a:lnSpc>
              <a:spcBef>
                <a:spcPts val="0"/>
              </a:spcBef>
              <a:spcAft>
                <a:spcPts val="0"/>
              </a:spcAft>
            </a:pPr>
            <a:r>
              <a:rPr lang="en-US" altLang="en-US" sz="3000" kern="0" dirty="0">
                <a:solidFill>
                  <a:srgbClr val="000066"/>
                </a:solidFill>
                <a:latin typeface="Tahoma" panose="020B0604030504040204" pitchFamily="34" charset="0"/>
                <a:cs typeface="+mn-cs"/>
              </a:rPr>
              <a:t>Executive Director/Advisor Finance</a:t>
            </a:r>
          </a:p>
          <a:p>
            <a:pPr algn="ctr" eaLnBrk="0" fontAlgn="auto" hangingPunct="0">
              <a:lnSpc>
                <a:spcPct val="50000"/>
              </a:lnSpc>
              <a:spcBef>
                <a:spcPts val="0"/>
              </a:spcBef>
              <a:spcAft>
                <a:spcPts val="0"/>
              </a:spcAft>
            </a:pPr>
            <a:endParaRPr lang="en-US" altLang="en-US" sz="3000" kern="0" dirty="0">
              <a:solidFill>
                <a:srgbClr val="000066"/>
              </a:solidFill>
              <a:latin typeface="Tahoma" panose="020B0604030504040204" pitchFamily="34" charset="0"/>
              <a:cs typeface="+mn-cs"/>
            </a:endParaRPr>
          </a:p>
          <a:p>
            <a:pPr algn="ctr" eaLnBrk="0" fontAlgn="auto" hangingPunct="0">
              <a:lnSpc>
                <a:spcPct val="50000"/>
              </a:lnSpc>
              <a:spcBef>
                <a:spcPts val="0"/>
              </a:spcBef>
              <a:spcAft>
                <a:spcPts val="0"/>
              </a:spcAft>
            </a:pPr>
            <a:r>
              <a:rPr lang="en-US" altLang="en-US" sz="3000" kern="0" dirty="0">
                <a:solidFill>
                  <a:srgbClr val="000066"/>
                </a:solidFill>
                <a:latin typeface="Tahoma" panose="020B0604030504040204" pitchFamily="34" charset="0"/>
                <a:cs typeface="+mn-cs"/>
              </a:rPr>
              <a:t>Maruti Suzuki India Limited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ChangeArrowheads="1"/>
          </p:cNvSpPr>
          <p:nvPr/>
        </p:nvSpPr>
        <p:spPr bwMode="auto">
          <a:xfrm>
            <a:off x="381000" y="401637"/>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800" u="sng" dirty="0">
                <a:solidFill>
                  <a:schemeClr val="tx2"/>
                </a:solidFill>
                <a:latin typeface="Tahoma" panose="020B0604030504040204" pitchFamily="34" charset="0"/>
                <a:ea typeface="Tahoma" panose="020B0604030504040204" pitchFamily="34" charset="0"/>
                <a:cs typeface="Tahoma" panose="020B0604030504040204" pitchFamily="34" charset="0"/>
              </a:rPr>
              <a:t>Expectations from CAs</a:t>
            </a:r>
          </a:p>
        </p:txBody>
      </p:sp>
      <p:graphicFrame>
        <p:nvGraphicFramePr>
          <p:cNvPr id="9219" name="Object 17"/>
          <p:cNvGraphicFramePr>
            <a:graphicFrameLocks noChangeAspect="1"/>
          </p:cNvGraphicFramePr>
          <p:nvPr/>
        </p:nvGraphicFramePr>
        <p:xfrm>
          <a:off x="609600" y="1738313"/>
          <a:ext cx="706438" cy="1219200"/>
        </p:xfrm>
        <a:graphic>
          <a:graphicData uri="http://schemas.openxmlformats.org/presentationml/2006/ole">
            <mc:AlternateContent xmlns:mc="http://schemas.openxmlformats.org/markup-compatibility/2006">
              <mc:Choice xmlns:v="urn:schemas-microsoft-com:vml" Requires="v">
                <p:oleObj spid="_x0000_s1236" name="Clip" r:id="rId3" imgW="789127" imgH="1491386" progId="MS_ClipArt_Gallery.2">
                  <p:embed/>
                </p:oleObj>
              </mc:Choice>
              <mc:Fallback>
                <p:oleObj name="Clip" r:id="rId3" imgW="789127" imgH="1491386"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738313"/>
                        <a:ext cx="706438" cy="121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20" name="Object 18"/>
          <p:cNvGraphicFramePr>
            <a:graphicFrameLocks noChangeAspect="1"/>
          </p:cNvGraphicFramePr>
          <p:nvPr/>
        </p:nvGraphicFramePr>
        <p:xfrm>
          <a:off x="381000" y="3284538"/>
          <a:ext cx="1120775" cy="1592262"/>
        </p:xfrm>
        <a:graphic>
          <a:graphicData uri="http://schemas.openxmlformats.org/presentationml/2006/ole">
            <mc:AlternateContent xmlns:mc="http://schemas.openxmlformats.org/markup-compatibility/2006">
              <mc:Choice xmlns:v="urn:schemas-microsoft-com:vml" Requires="v">
                <p:oleObj spid="_x0000_s1237" name="Clip" r:id="rId5" imgW="1474927" imgH="1966874" progId="MS_ClipArt_Gallery.2">
                  <p:embed/>
                </p:oleObj>
              </mc:Choice>
              <mc:Fallback>
                <p:oleObj name="Clip" r:id="rId5" imgW="1474927" imgH="1966874" progId="MS_ClipArt_Gallery.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3284538"/>
                        <a:ext cx="1120775" cy="1592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21" name="Object 19"/>
          <p:cNvGraphicFramePr>
            <a:graphicFrameLocks noChangeAspect="1"/>
          </p:cNvGraphicFramePr>
          <p:nvPr/>
        </p:nvGraphicFramePr>
        <p:xfrm>
          <a:off x="457200" y="5180013"/>
          <a:ext cx="971550" cy="1296987"/>
        </p:xfrm>
        <a:graphic>
          <a:graphicData uri="http://schemas.openxmlformats.org/presentationml/2006/ole">
            <mc:AlternateContent xmlns:mc="http://schemas.openxmlformats.org/markup-compatibility/2006">
              <mc:Choice xmlns:v="urn:schemas-microsoft-com:vml" Requires="v">
                <p:oleObj spid="_x0000_s1238" name="Clip" r:id="rId7" imgW="691286" imgH="769925" progId="MS_ClipArt_Gallery.2">
                  <p:embed/>
                </p:oleObj>
              </mc:Choice>
              <mc:Fallback>
                <p:oleObj name="Clip" r:id="rId7" imgW="691286" imgH="769925" progId="MS_ClipArt_Gallery.2">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5180013"/>
                        <a:ext cx="971550" cy="1296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2" name="Text Box 22"/>
          <p:cNvSpPr txBox="1">
            <a:spLocks noChangeArrowheads="1"/>
          </p:cNvSpPr>
          <p:nvPr/>
        </p:nvSpPr>
        <p:spPr bwMode="auto">
          <a:xfrm>
            <a:off x="2057400" y="2082800"/>
            <a:ext cx="11334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sz="2800" b="1" dirty="0">
                <a:solidFill>
                  <a:schemeClr val="bg2"/>
                </a:solidFill>
              </a:rPr>
              <a:t>STAY</a:t>
            </a:r>
          </a:p>
        </p:txBody>
      </p:sp>
      <p:sp>
        <p:nvSpPr>
          <p:cNvPr id="9223" name="Text Box 23"/>
          <p:cNvSpPr txBox="1">
            <a:spLocks noChangeArrowheads="1"/>
          </p:cNvSpPr>
          <p:nvPr/>
        </p:nvSpPr>
        <p:spPr bwMode="auto">
          <a:xfrm>
            <a:off x="2066925" y="3748088"/>
            <a:ext cx="8969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sz="2800" b="1">
                <a:solidFill>
                  <a:schemeClr val="bg2"/>
                </a:solidFill>
              </a:rPr>
              <a:t>SAY</a:t>
            </a:r>
          </a:p>
        </p:txBody>
      </p:sp>
      <p:sp>
        <p:nvSpPr>
          <p:cNvPr id="9224" name="Text Box 24"/>
          <p:cNvSpPr txBox="1">
            <a:spLocks noChangeArrowheads="1"/>
          </p:cNvSpPr>
          <p:nvPr/>
        </p:nvSpPr>
        <p:spPr bwMode="auto">
          <a:xfrm>
            <a:off x="2057400" y="5562600"/>
            <a:ext cx="13700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sz="2800" b="1">
                <a:solidFill>
                  <a:schemeClr val="bg2"/>
                </a:solidFill>
              </a:rPr>
              <a:t>SERVE</a:t>
            </a:r>
          </a:p>
        </p:txBody>
      </p:sp>
      <p:sp>
        <p:nvSpPr>
          <p:cNvPr id="9225" name="Rectangle 25"/>
          <p:cNvSpPr>
            <a:spLocks noChangeArrowheads="1"/>
          </p:cNvSpPr>
          <p:nvPr/>
        </p:nvSpPr>
        <p:spPr bwMode="auto">
          <a:xfrm>
            <a:off x="3886200" y="2019300"/>
            <a:ext cx="4953000" cy="663575"/>
          </a:xfrm>
          <a:prstGeom prst="rect">
            <a:avLst/>
          </a:prstGeom>
          <a:noFill/>
          <a:ln w="222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a:solidFill>
                  <a:schemeClr val="tx1"/>
                </a:solidFill>
                <a:latin typeface="Times New Roman" panose="02020603050405020304" pitchFamily="18" charset="0"/>
              </a:defRPr>
            </a:lvl1pPr>
            <a:lvl2pPr>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lvl="1"/>
            <a:r>
              <a:rPr lang="en-US" altLang="en-US" sz="1800" b="1" dirty="0"/>
              <a:t>Have an intense desire to be a member of the organization</a:t>
            </a:r>
          </a:p>
        </p:txBody>
      </p:sp>
      <p:sp>
        <p:nvSpPr>
          <p:cNvPr id="9226" name="Rectangle 26"/>
          <p:cNvSpPr>
            <a:spLocks noChangeArrowheads="1"/>
          </p:cNvSpPr>
          <p:nvPr/>
        </p:nvSpPr>
        <p:spPr bwMode="auto">
          <a:xfrm>
            <a:off x="3886200" y="3429000"/>
            <a:ext cx="4953000" cy="1212850"/>
          </a:xfrm>
          <a:prstGeom prst="rect">
            <a:avLst/>
          </a:prstGeom>
          <a:noFill/>
          <a:ln w="222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a:solidFill>
                  <a:schemeClr val="tx1"/>
                </a:solidFill>
                <a:latin typeface="Times New Roman" panose="02020603050405020304" pitchFamily="18" charset="0"/>
              </a:defRPr>
            </a:lvl1pPr>
            <a:lvl2pPr>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lvl="1"/>
            <a:r>
              <a:rPr lang="en-US" altLang="en-US" sz="1800" b="1" dirty="0"/>
              <a:t>Consistently speak positively about the organization to co-workers, potential employees, and most critically, customers (current and potential</a:t>
            </a:r>
            <a:r>
              <a:rPr lang="en-US" altLang="en-US" b="1" dirty="0"/>
              <a:t>)</a:t>
            </a:r>
          </a:p>
        </p:txBody>
      </p:sp>
      <p:sp>
        <p:nvSpPr>
          <p:cNvPr id="9227" name="Rectangle 27"/>
          <p:cNvSpPr>
            <a:spLocks noChangeArrowheads="1"/>
          </p:cNvSpPr>
          <p:nvPr/>
        </p:nvSpPr>
        <p:spPr bwMode="auto">
          <a:xfrm>
            <a:off x="3886200" y="5524500"/>
            <a:ext cx="4953000" cy="663575"/>
          </a:xfrm>
          <a:prstGeom prst="rect">
            <a:avLst/>
          </a:prstGeom>
          <a:noFill/>
          <a:ln w="222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a:solidFill>
                  <a:schemeClr val="tx1"/>
                </a:solidFill>
                <a:latin typeface="Times New Roman" panose="02020603050405020304" pitchFamily="18" charset="0"/>
              </a:defRPr>
            </a:lvl1pPr>
            <a:lvl2pPr>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lvl="1"/>
            <a:r>
              <a:rPr lang="en-US" altLang="en-US" sz="1800" b="1" dirty="0"/>
              <a:t>Exert extra effort &amp; commitment to engage in work that contributes to business success</a:t>
            </a:r>
          </a:p>
        </p:txBody>
      </p:sp>
    </p:spTree>
    <p:extLst>
      <p:ext uri="{BB962C8B-B14F-4D97-AF65-F5344CB8AC3E}">
        <p14:creationId xmlns:p14="http://schemas.microsoft.com/office/powerpoint/2010/main" val="1050952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60A30D-5258-47F8-ACF7-009301842500}" type="slidenum">
              <a:rPr lang="en-US" altLang="en-US" smtClean="0"/>
              <a:pPr/>
              <a:t>11</a:t>
            </a:fld>
            <a:endParaRPr lang="en-US" altLang="en-US"/>
          </a:p>
        </p:txBody>
      </p:sp>
      <p:sp>
        <p:nvSpPr>
          <p:cNvPr id="3" name="Rectangle 2"/>
          <p:cNvSpPr/>
          <p:nvPr/>
        </p:nvSpPr>
        <p:spPr>
          <a:xfrm>
            <a:off x="762000" y="609601"/>
            <a:ext cx="6629400" cy="523220"/>
          </a:xfrm>
          <a:prstGeom prst="rect">
            <a:avLst/>
          </a:prstGeom>
        </p:spPr>
        <p:txBody>
          <a:bodyPr wrap="square">
            <a:spAutoFit/>
          </a:bodyPr>
          <a:lstStyle/>
          <a:p>
            <a:r>
              <a:rPr lang="en-US" sz="2800" u="sng" dirty="0"/>
              <a:t>Key Disruptions </a:t>
            </a:r>
          </a:p>
        </p:txBody>
      </p:sp>
      <p:sp>
        <p:nvSpPr>
          <p:cNvPr id="6" name="TextBox 5"/>
          <p:cNvSpPr txBox="1"/>
          <p:nvPr/>
        </p:nvSpPr>
        <p:spPr>
          <a:xfrm>
            <a:off x="609600" y="1752600"/>
            <a:ext cx="8534400" cy="4585871"/>
          </a:xfrm>
          <a:prstGeom prst="rect">
            <a:avLst/>
          </a:prstGeom>
          <a:noFill/>
        </p:spPr>
        <p:txBody>
          <a:bodyPr wrap="square" rtlCol="0">
            <a:spAutoFit/>
          </a:bodyPr>
          <a:lstStyle/>
          <a:p>
            <a:pPr marL="342900" indent="-342900">
              <a:buFont typeface="Wingdings" panose="05000000000000000000" pitchFamily="2" charset="2"/>
              <a:buChar char="Ø"/>
            </a:pPr>
            <a:r>
              <a:rPr lang="en-US" sz="2800" dirty="0">
                <a:latin typeface="Thoma"/>
              </a:rPr>
              <a:t>Technology everywhere– A1, Robotic</a:t>
            </a:r>
          </a:p>
          <a:p>
            <a:pPr marL="342900" indent="-342900">
              <a:buFont typeface="Wingdings" panose="05000000000000000000" pitchFamily="2" charset="2"/>
              <a:buChar char="Ø"/>
            </a:pPr>
            <a:endParaRPr lang="en-US" sz="2800" dirty="0">
              <a:latin typeface="Thoma"/>
            </a:endParaRPr>
          </a:p>
          <a:p>
            <a:pPr marL="342900" indent="-342900">
              <a:buFont typeface="Wingdings" panose="05000000000000000000" pitchFamily="2" charset="2"/>
              <a:buChar char="Ø"/>
            </a:pPr>
            <a:r>
              <a:rPr lang="en-US" sz="2800" dirty="0">
                <a:latin typeface="Thoma"/>
              </a:rPr>
              <a:t>Tsunami of Data</a:t>
            </a:r>
          </a:p>
          <a:p>
            <a:pPr marL="342900" indent="-342900">
              <a:buFont typeface="Wingdings" panose="05000000000000000000" pitchFamily="2" charset="2"/>
              <a:buChar char="Ø"/>
            </a:pPr>
            <a:endParaRPr lang="en-US" sz="2800" dirty="0">
              <a:latin typeface="Thoma"/>
            </a:endParaRPr>
          </a:p>
          <a:p>
            <a:pPr marL="342900" indent="-342900">
              <a:buFont typeface="Wingdings" panose="05000000000000000000" pitchFamily="2" charset="2"/>
              <a:buChar char="Ø"/>
            </a:pPr>
            <a:r>
              <a:rPr lang="en-US" sz="2800" dirty="0">
                <a:latin typeface="Thoma"/>
              </a:rPr>
              <a:t>Diversity and Generational change</a:t>
            </a:r>
          </a:p>
          <a:p>
            <a:pPr marL="342900" indent="-342900">
              <a:buFont typeface="Wingdings" panose="05000000000000000000" pitchFamily="2" charset="2"/>
              <a:buChar char="Ø"/>
            </a:pPr>
            <a:endParaRPr lang="en-US" sz="2800" dirty="0">
              <a:latin typeface="Thoma"/>
            </a:endParaRPr>
          </a:p>
          <a:p>
            <a:pPr marL="342900" indent="-342900">
              <a:buFont typeface="Wingdings" panose="05000000000000000000" pitchFamily="2" charset="2"/>
              <a:buChar char="Ø"/>
            </a:pPr>
            <a:r>
              <a:rPr lang="en-US" sz="2800" dirty="0">
                <a:latin typeface="Thoma"/>
              </a:rPr>
              <a:t>Explosion in Contingent work</a:t>
            </a:r>
          </a:p>
          <a:p>
            <a:pPr marL="342900" indent="-342900">
              <a:buFont typeface="Wingdings" panose="05000000000000000000" pitchFamily="2" charset="2"/>
              <a:buChar char="Ø"/>
            </a:pPr>
            <a:endParaRPr lang="en-US" sz="2800" dirty="0">
              <a:latin typeface="Thoma"/>
            </a:endParaRPr>
          </a:p>
          <a:p>
            <a:pPr marL="342900" indent="-342900">
              <a:buFont typeface="Wingdings" panose="05000000000000000000" pitchFamily="2" charset="2"/>
              <a:buChar char="Ø"/>
            </a:pPr>
            <a:r>
              <a:rPr lang="en-US" sz="2800" dirty="0">
                <a:latin typeface="Thoma"/>
              </a:rPr>
              <a:t>Change in nature of career</a:t>
            </a:r>
          </a:p>
          <a:p>
            <a:r>
              <a:rPr lang="en-US" sz="2800" dirty="0">
                <a:latin typeface="Thoma"/>
              </a:rPr>
              <a:t> </a:t>
            </a:r>
          </a:p>
          <a:p>
            <a:endParaRPr lang="en-US" dirty="0"/>
          </a:p>
        </p:txBody>
      </p:sp>
    </p:spTree>
    <p:extLst>
      <p:ext uri="{BB962C8B-B14F-4D97-AF65-F5344CB8AC3E}">
        <p14:creationId xmlns:p14="http://schemas.microsoft.com/office/powerpoint/2010/main" val="621348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60A30D-5258-47F8-ACF7-009301842500}" type="slidenum">
              <a:rPr lang="en-US" altLang="en-US" smtClean="0"/>
              <a:pPr/>
              <a:t>12</a:t>
            </a:fld>
            <a:endParaRPr lang="en-US" altLang="en-US"/>
          </a:p>
        </p:txBody>
      </p:sp>
      <p:sp>
        <p:nvSpPr>
          <p:cNvPr id="3" name="Rectangle 2"/>
          <p:cNvSpPr/>
          <p:nvPr/>
        </p:nvSpPr>
        <p:spPr>
          <a:xfrm>
            <a:off x="609600" y="304800"/>
            <a:ext cx="7086600" cy="553998"/>
          </a:xfrm>
          <a:prstGeom prst="rect">
            <a:avLst/>
          </a:prstGeom>
        </p:spPr>
        <p:txBody>
          <a:bodyPr wrap="square">
            <a:spAutoFit/>
          </a:bodyPr>
          <a:lstStyle/>
          <a:p>
            <a:r>
              <a:rPr lang="en-US" sz="3000" u="sng" dirty="0"/>
              <a:t>Dimensions of Changing Future of Work </a:t>
            </a:r>
          </a:p>
        </p:txBody>
      </p:sp>
      <p:sp>
        <p:nvSpPr>
          <p:cNvPr id="4" name="Rectangle 3"/>
          <p:cNvSpPr/>
          <p:nvPr/>
        </p:nvSpPr>
        <p:spPr>
          <a:xfrm>
            <a:off x="3310109" y="1376129"/>
            <a:ext cx="2557287" cy="474702"/>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2">
                    <a:lumMod val="75000"/>
                  </a:schemeClr>
                </a:solidFill>
              </a:rPr>
              <a:t>Who can do the work</a:t>
            </a:r>
            <a:r>
              <a:rPr lang="en-US" dirty="0">
                <a:solidFill>
                  <a:schemeClr val="tx2">
                    <a:lumMod val="75000"/>
                  </a:schemeClr>
                </a:solidFill>
              </a:rPr>
              <a:t>?</a:t>
            </a:r>
          </a:p>
        </p:txBody>
      </p:sp>
      <p:sp>
        <p:nvSpPr>
          <p:cNvPr id="8" name="Rectangle 7"/>
          <p:cNvSpPr/>
          <p:nvPr/>
        </p:nvSpPr>
        <p:spPr>
          <a:xfrm>
            <a:off x="304801" y="3784600"/>
            <a:ext cx="2628896" cy="685800"/>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2">
                    <a:lumMod val="75000"/>
                  </a:schemeClr>
                </a:solidFill>
              </a:rPr>
              <a:t>What work can be done by robots?</a:t>
            </a:r>
          </a:p>
        </p:txBody>
      </p:sp>
      <p:sp>
        <p:nvSpPr>
          <p:cNvPr id="9" name="Rectangle 8"/>
          <p:cNvSpPr/>
          <p:nvPr/>
        </p:nvSpPr>
        <p:spPr>
          <a:xfrm>
            <a:off x="6223703" y="3652798"/>
            <a:ext cx="2691697" cy="533400"/>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2">
                    <a:lumMod val="75000"/>
                  </a:schemeClr>
                </a:solidFill>
              </a:rPr>
              <a:t>Where is the work done?</a:t>
            </a:r>
          </a:p>
        </p:txBody>
      </p:sp>
      <p:sp>
        <p:nvSpPr>
          <p:cNvPr id="10" name="Rectangle 9"/>
          <p:cNvSpPr/>
          <p:nvPr/>
        </p:nvSpPr>
        <p:spPr>
          <a:xfrm>
            <a:off x="2537083" y="1887436"/>
            <a:ext cx="4313243" cy="812800"/>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2">
                    <a:lumMod val="75000"/>
                  </a:schemeClr>
                </a:solidFill>
              </a:rPr>
              <a:t>Technological advancements enabling new models for interaction between companies and different worker/talent types (e.g. employees, gig workers, contractors, crowds)</a:t>
            </a:r>
          </a:p>
        </p:txBody>
      </p:sp>
      <p:sp>
        <p:nvSpPr>
          <p:cNvPr id="11" name="Rectangle 10"/>
          <p:cNvSpPr/>
          <p:nvPr/>
        </p:nvSpPr>
        <p:spPr>
          <a:xfrm>
            <a:off x="304800" y="4470399"/>
            <a:ext cx="2603495" cy="770689"/>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2">
                    <a:lumMod val="75000"/>
                  </a:schemeClr>
                </a:solidFill>
              </a:rPr>
              <a:t>Increasing automation, cognitive and AI technologies</a:t>
            </a:r>
          </a:p>
        </p:txBody>
      </p:sp>
      <p:sp>
        <p:nvSpPr>
          <p:cNvPr id="12" name="Rectangle 11"/>
          <p:cNvSpPr/>
          <p:nvPr/>
        </p:nvSpPr>
        <p:spPr>
          <a:xfrm>
            <a:off x="6223703" y="4186198"/>
            <a:ext cx="2691697" cy="866475"/>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2">
                    <a:lumMod val="75000"/>
                  </a:schemeClr>
                </a:solidFill>
              </a:rPr>
              <a:t>Rethinking combinations of where work can be done and how workplaces support productivity</a:t>
            </a:r>
          </a:p>
        </p:txBody>
      </p:sp>
      <p:sp>
        <p:nvSpPr>
          <p:cNvPr id="5" name="Isosceles Triangle 4"/>
          <p:cNvSpPr/>
          <p:nvPr/>
        </p:nvSpPr>
        <p:spPr>
          <a:xfrm rot="12186590">
            <a:off x="4019614" y="4254076"/>
            <a:ext cx="1848224" cy="375619"/>
          </a:xfrm>
          <a:prstGeom prst="triangle">
            <a:avLst>
              <a:gd name="adj" fmla="val 85251"/>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6" name="Straight Arrow Connector 15"/>
          <p:cNvCxnSpPr/>
          <p:nvPr/>
        </p:nvCxnSpPr>
        <p:spPr>
          <a:xfrm flipV="1">
            <a:off x="4555060" y="2941418"/>
            <a:ext cx="12701" cy="11986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flipH="1">
            <a:off x="3163708" y="4139903"/>
            <a:ext cx="1404053" cy="11224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4557171" y="4127500"/>
            <a:ext cx="1643947" cy="11938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4567761" y="3200400"/>
            <a:ext cx="1400529" cy="1966952"/>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3481912" y="3164404"/>
            <a:ext cx="1054097" cy="1926451"/>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456511" y="5054303"/>
            <a:ext cx="2474389" cy="127000"/>
          </a:xfrm>
          <a:prstGeom prst="line">
            <a:avLst/>
          </a:prstGeom>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1066800" y="3399651"/>
            <a:ext cx="837089" cy="276999"/>
          </a:xfrm>
          <a:prstGeom prst="rect">
            <a:avLst/>
          </a:prstGeom>
        </p:spPr>
        <p:txBody>
          <a:bodyPr wrap="none">
            <a:spAutoFit/>
          </a:bodyPr>
          <a:lstStyle/>
          <a:p>
            <a:r>
              <a:rPr lang="en-US" dirty="0"/>
              <a:t>W O R K </a:t>
            </a:r>
          </a:p>
        </p:txBody>
      </p:sp>
      <p:sp>
        <p:nvSpPr>
          <p:cNvPr id="42" name="Rectangle 41"/>
          <p:cNvSpPr/>
          <p:nvPr/>
        </p:nvSpPr>
        <p:spPr>
          <a:xfrm>
            <a:off x="6780189" y="3275399"/>
            <a:ext cx="1531445" cy="276999"/>
          </a:xfrm>
          <a:prstGeom prst="rect">
            <a:avLst/>
          </a:prstGeom>
        </p:spPr>
        <p:txBody>
          <a:bodyPr wrap="none">
            <a:spAutoFit/>
          </a:bodyPr>
          <a:lstStyle/>
          <a:p>
            <a:r>
              <a:rPr lang="en-US" dirty="0"/>
              <a:t>W O R K P L A C E </a:t>
            </a:r>
          </a:p>
        </p:txBody>
      </p:sp>
      <p:sp>
        <p:nvSpPr>
          <p:cNvPr id="43" name="Rectangle 42"/>
          <p:cNvSpPr/>
          <p:nvPr/>
        </p:nvSpPr>
        <p:spPr>
          <a:xfrm>
            <a:off x="3818110" y="1048330"/>
            <a:ext cx="1180131" cy="276999"/>
          </a:xfrm>
          <a:prstGeom prst="rect">
            <a:avLst/>
          </a:prstGeom>
        </p:spPr>
        <p:txBody>
          <a:bodyPr wrap="none">
            <a:spAutoFit/>
          </a:bodyPr>
          <a:lstStyle/>
          <a:p>
            <a:r>
              <a:rPr lang="en-US" dirty="0"/>
              <a:t>W O R K  E R </a:t>
            </a:r>
          </a:p>
        </p:txBody>
      </p:sp>
      <p:sp>
        <p:nvSpPr>
          <p:cNvPr id="46" name="Isosceles Triangle 45"/>
          <p:cNvSpPr/>
          <p:nvPr/>
        </p:nvSpPr>
        <p:spPr>
          <a:xfrm>
            <a:off x="3687582" y="5558909"/>
            <a:ext cx="609600" cy="376199"/>
          </a:xfrm>
          <a:prstGeom prst="triangl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8" name="Isosceles Triangle 47"/>
          <p:cNvSpPr/>
          <p:nvPr/>
        </p:nvSpPr>
        <p:spPr>
          <a:xfrm>
            <a:off x="3687582" y="6100801"/>
            <a:ext cx="609600" cy="376199"/>
          </a:xfrm>
          <a:prstGeom prst="triangl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ln>
                <a:solidFill>
                  <a:schemeClr val="accent1">
                    <a:lumMod val="20000"/>
                    <a:lumOff val="80000"/>
                  </a:schemeClr>
                </a:solidFill>
              </a:ln>
            </a:endParaRPr>
          </a:p>
        </p:txBody>
      </p:sp>
      <p:sp>
        <p:nvSpPr>
          <p:cNvPr id="49" name="TextBox 48"/>
          <p:cNvSpPr txBox="1"/>
          <p:nvPr/>
        </p:nvSpPr>
        <p:spPr>
          <a:xfrm>
            <a:off x="4297182" y="5518834"/>
            <a:ext cx="1671108" cy="461665"/>
          </a:xfrm>
          <a:prstGeom prst="rect">
            <a:avLst/>
          </a:prstGeom>
          <a:noFill/>
        </p:spPr>
        <p:txBody>
          <a:bodyPr wrap="square" rtlCol="0">
            <a:spAutoFit/>
          </a:bodyPr>
          <a:lstStyle/>
          <a:p>
            <a:endParaRPr lang="en-US" dirty="0"/>
          </a:p>
          <a:p>
            <a:r>
              <a:rPr lang="en-US" dirty="0"/>
              <a:t>Current work option</a:t>
            </a:r>
          </a:p>
        </p:txBody>
      </p:sp>
      <p:sp>
        <p:nvSpPr>
          <p:cNvPr id="50" name="TextBox 49"/>
          <p:cNvSpPr txBox="1"/>
          <p:nvPr/>
        </p:nvSpPr>
        <p:spPr>
          <a:xfrm>
            <a:off x="4297182" y="6197600"/>
            <a:ext cx="1671108" cy="276999"/>
          </a:xfrm>
          <a:prstGeom prst="rect">
            <a:avLst/>
          </a:prstGeom>
          <a:noFill/>
        </p:spPr>
        <p:txBody>
          <a:bodyPr wrap="square" rtlCol="0">
            <a:spAutoFit/>
          </a:bodyPr>
          <a:lstStyle/>
          <a:p>
            <a:r>
              <a:rPr lang="en-US" dirty="0"/>
              <a:t>Future work option</a:t>
            </a:r>
          </a:p>
        </p:txBody>
      </p:sp>
      <p:sp>
        <p:nvSpPr>
          <p:cNvPr id="53" name="Oval 52"/>
          <p:cNvSpPr/>
          <p:nvPr/>
        </p:nvSpPr>
        <p:spPr>
          <a:xfrm>
            <a:off x="350557" y="5334277"/>
            <a:ext cx="533557" cy="47723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1</a:t>
            </a:r>
          </a:p>
        </p:txBody>
      </p:sp>
      <p:sp>
        <p:nvSpPr>
          <p:cNvPr id="56" name="Oval 55"/>
          <p:cNvSpPr/>
          <p:nvPr/>
        </p:nvSpPr>
        <p:spPr>
          <a:xfrm>
            <a:off x="1281293" y="1458379"/>
            <a:ext cx="533557" cy="47723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2</a:t>
            </a:r>
          </a:p>
        </p:txBody>
      </p:sp>
      <p:sp>
        <p:nvSpPr>
          <p:cNvPr id="57" name="Oval 56"/>
          <p:cNvSpPr/>
          <p:nvPr/>
        </p:nvSpPr>
        <p:spPr>
          <a:xfrm>
            <a:off x="6513410" y="5457871"/>
            <a:ext cx="533557" cy="47723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3</a:t>
            </a:r>
          </a:p>
        </p:txBody>
      </p:sp>
      <p:sp>
        <p:nvSpPr>
          <p:cNvPr id="58" name="TextBox 57"/>
          <p:cNvSpPr txBox="1"/>
          <p:nvPr/>
        </p:nvSpPr>
        <p:spPr>
          <a:xfrm>
            <a:off x="990600" y="5457871"/>
            <a:ext cx="1546483" cy="276999"/>
          </a:xfrm>
          <a:prstGeom prst="rect">
            <a:avLst/>
          </a:prstGeom>
          <a:noFill/>
        </p:spPr>
        <p:txBody>
          <a:bodyPr wrap="square" rtlCol="0">
            <a:spAutoFit/>
          </a:bodyPr>
          <a:lstStyle/>
          <a:p>
            <a:r>
              <a:rPr lang="en-US" dirty="0"/>
              <a:t>Automation Level</a:t>
            </a:r>
          </a:p>
        </p:txBody>
      </p:sp>
      <p:sp>
        <p:nvSpPr>
          <p:cNvPr id="59" name="Rectangle 58"/>
          <p:cNvSpPr/>
          <p:nvPr/>
        </p:nvSpPr>
        <p:spPr>
          <a:xfrm>
            <a:off x="7153453" y="5572896"/>
            <a:ext cx="1430200" cy="276999"/>
          </a:xfrm>
          <a:prstGeom prst="rect">
            <a:avLst/>
          </a:prstGeom>
        </p:spPr>
        <p:txBody>
          <a:bodyPr wrap="none">
            <a:spAutoFit/>
          </a:bodyPr>
          <a:lstStyle/>
          <a:p>
            <a:r>
              <a:rPr lang="en-US" dirty="0"/>
              <a:t>Physical Proximity</a:t>
            </a:r>
          </a:p>
        </p:txBody>
      </p:sp>
      <p:sp>
        <p:nvSpPr>
          <p:cNvPr id="60" name="Rectangle 59"/>
          <p:cNvSpPr/>
          <p:nvPr/>
        </p:nvSpPr>
        <p:spPr>
          <a:xfrm>
            <a:off x="1870232" y="1521252"/>
            <a:ext cx="1259255" cy="276999"/>
          </a:xfrm>
          <a:prstGeom prst="rect">
            <a:avLst/>
          </a:prstGeom>
        </p:spPr>
        <p:txBody>
          <a:bodyPr wrap="none">
            <a:spAutoFit/>
          </a:bodyPr>
          <a:lstStyle/>
          <a:p>
            <a:r>
              <a:rPr lang="en-US" dirty="0"/>
              <a:t>Talent Category</a:t>
            </a:r>
          </a:p>
        </p:txBody>
      </p:sp>
    </p:spTree>
    <p:extLst>
      <p:ext uri="{BB962C8B-B14F-4D97-AF65-F5344CB8AC3E}">
        <p14:creationId xmlns:p14="http://schemas.microsoft.com/office/powerpoint/2010/main" val="1654555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60A30D-5258-47F8-ACF7-009301842500}" type="slidenum">
              <a:rPr lang="en-US" altLang="en-US" smtClean="0"/>
              <a:pPr/>
              <a:t>13</a:t>
            </a:fld>
            <a:endParaRPr lang="en-US" altLang="en-US"/>
          </a:p>
        </p:txBody>
      </p:sp>
      <p:sp>
        <p:nvSpPr>
          <p:cNvPr id="3" name="TextBox 2"/>
          <p:cNvSpPr txBox="1"/>
          <p:nvPr/>
        </p:nvSpPr>
        <p:spPr>
          <a:xfrm>
            <a:off x="590549" y="457200"/>
            <a:ext cx="5257800" cy="523220"/>
          </a:xfrm>
          <a:prstGeom prst="rect">
            <a:avLst/>
          </a:prstGeom>
          <a:noFill/>
        </p:spPr>
        <p:txBody>
          <a:bodyPr wrap="square" rtlCol="0">
            <a:spAutoFit/>
          </a:bodyPr>
          <a:lstStyle/>
          <a:p>
            <a:r>
              <a:rPr lang="en-US" altLang="en-US" sz="2800" u="sng" dirty="0">
                <a:latin typeface="Thoma"/>
              </a:rPr>
              <a:t>New Opportunities</a:t>
            </a:r>
            <a:endParaRPr lang="en-US" sz="2800" u="sng" dirty="0">
              <a:latin typeface="Thoma"/>
            </a:endParaRPr>
          </a:p>
        </p:txBody>
      </p:sp>
      <p:sp>
        <p:nvSpPr>
          <p:cNvPr id="4" name="TextBox 3"/>
          <p:cNvSpPr txBox="1"/>
          <p:nvPr/>
        </p:nvSpPr>
        <p:spPr>
          <a:xfrm>
            <a:off x="457200" y="1295400"/>
            <a:ext cx="8382000" cy="5262979"/>
          </a:xfrm>
          <a:prstGeom prst="rect">
            <a:avLst/>
          </a:prstGeom>
          <a:noFill/>
        </p:spPr>
        <p:txBody>
          <a:bodyPr wrap="square" rtlCol="0">
            <a:spAutoFit/>
          </a:bodyPr>
          <a:lstStyle/>
          <a:p>
            <a:r>
              <a:rPr lang="en-US" sz="2400" dirty="0"/>
              <a:t> </a:t>
            </a:r>
            <a:r>
              <a:rPr lang="en-US" sz="2400" u="sng" dirty="0"/>
              <a:t>IT Technology</a:t>
            </a:r>
            <a:r>
              <a:rPr lang="en-US" sz="2400" dirty="0"/>
              <a:t>: </a:t>
            </a:r>
          </a:p>
          <a:p>
            <a:endParaRPr lang="en-US" sz="2400" dirty="0"/>
          </a:p>
          <a:p>
            <a:pPr marL="685800" indent="-342900" algn="just">
              <a:buFont typeface="Wingdings" panose="05000000000000000000" pitchFamily="2" charset="2"/>
              <a:buChar char="Ø"/>
            </a:pPr>
            <a:r>
              <a:rPr lang="en-US" sz="2400" dirty="0"/>
              <a:t>Information technology plays a vital role in supporting the activities of profit oriented and not-for-profit organizations. </a:t>
            </a:r>
          </a:p>
          <a:p>
            <a:pPr marL="685800" indent="-342900" algn="just">
              <a:buFont typeface="Wingdings" panose="05000000000000000000" pitchFamily="2" charset="2"/>
              <a:buChar char="Ø"/>
            </a:pPr>
            <a:endParaRPr lang="en-US" sz="2400" dirty="0"/>
          </a:p>
          <a:p>
            <a:pPr marL="685800" indent="-342900" algn="just">
              <a:buFont typeface="Wingdings" panose="05000000000000000000" pitchFamily="2" charset="2"/>
              <a:buChar char="Ø"/>
            </a:pPr>
            <a:r>
              <a:rPr lang="en-US" sz="2400" dirty="0"/>
              <a:t>The growth and change that has come about as a result of these trends have important implications. </a:t>
            </a:r>
          </a:p>
          <a:p>
            <a:pPr marL="685800" indent="-342900" algn="just">
              <a:buFont typeface="Wingdings" panose="05000000000000000000" pitchFamily="2" charset="2"/>
              <a:buChar char="Ø"/>
            </a:pPr>
            <a:endParaRPr lang="en-US" sz="2400" dirty="0"/>
          </a:p>
          <a:p>
            <a:pPr marL="685800" indent="-342900" algn="just">
              <a:buFont typeface="Wingdings" panose="05000000000000000000" pitchFamily="2" charset="2"/>
              <a:buChar char="Ø"/>
            </a:pPr>
            <a:r>
              <a:rPr lang="en-US" sz="2400" dirty="0"/>
              <a:t>IT changes have created many new opportunities for CAs in areas such as data analysis, information systems management and control and system evaluation.</a:t>
            </a:r>
          </a:p>
          <a:p>
            <a:pPr algn="just"/>
            <a:endParaRPr lang="en-US" sz="2400" dirty="0"/>
          </a:p>
        </p:txBody>
      </p:sp>
    </p:spTree>
    <p:extLst>
      <p:ext uri="{BB962C8B-B14F-4D97-AF65-F5344CB8AC3E}">
        <p14:creationId xmlns:p14="http://schemas.microsoft.com/office/powerpoint/2010/main" val="2601518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60A30D-5258-47F8-ACF7-009301842500}" type="slidenum">
              <a:rPr lang="en-US" altLang="en-US" smtClean="0"/>
              <a:pPr/>
              <a:t>14</a:t>
            </a:fld>
            <a:endParaRPr lang="en-US" altLang="en-US"/>
          </a:p>
        </p:txBody>
      </p:sp>
      <p:sp>
        <p:nvSpPr>
          <p:cNvPr id="3" name="TextBox 2"/>
          <p:cNvSpPr txBox="1"/>
          <p:nvPr/>
        </p:nvSpPr>
        <p:spPr>
          <a:xfrm>
            <a:off x="590549" y="457200"/>
            <a:ext cx="5257800" cy="523220"/>
          </a:xfrm>
          <a:prstGeom prst="rect">
            <a:avLst/>
          </a:prstGeom>
          <a:noFill/>
        </p:spPr>
        <p:txBody>
          <a:bodyPr wrap="square" rtlCol="0">
            <a:spAutoFit/>
          </a:bodyPr>
          <a:lstStyle/>
          <a:p>
            <a:r>
              <a:rPr lang="en-US" altLang="en-US" sz="2800" u="sng" dirty="0">
                <a:latin typeface="Thoma"/>
              </a:rPr>
              <a:t>New Opportunities</a:t>
            </a:r>
            <a:endParaRPr lang="en-US" sz="2800" u="sng" dirty="0">
              <a:latin typeface="Thoma"/>
            </a:endParaRPr>
          </a:p>
        </p:txBody>
      </p:sp>
      <p:sp>
        <p:nvSpPr>
          <p:cNvPr id="4" name="TextBox 3"/>
          <p:cNvSpPr txBox="1"/>
          <p:nvPr/>
        </p:nvSpPr>
        <p:spPr>
          <a:xfrm>
            <a:off x="317500" y="1143000"/>
            <a:ext cx="8382000" cy="6309420"/>
          </a:xfrm>
          <a:prstGeom prst="rect">
            <a:avLst/>
          </a:prstGeom>
          <a:noFill/>
        </p:spPr>
        <p:txBody>
          <a:bodyPr wrap="square" rtlCol="0">
            <a:spAutoFit/>
          </a:bodyPr>
          <a:lstStyle/>
          <a:p>
            <a:r>
              <a:rPr lang="en-US" sz="2400" dirty="0"/>
              <a:t> </a:t>
            </a:r>
            <a:r>
              <a:rPr lang="en-US" sz="2400" u="sng" dirty="0"/>
              <a:t>Risk Assessment and Due Diligence:</a:t>
            </a:r>
          </a:p>
          <a:p>
            <a:endParaRPr lang="en-US" sz="2400" dirty="0"/>
          </a:p>
          <a:p>
            <a:pPr marL="800100" indent="-342900" algn="just">
              <a:buFont typeface="Wingdings" panose="05000000000000000000" pitchFamily="2" charset="2"/>
              <a:buChar char="Ø"/>
            </a:pPr>
            <a:r>
              <a:rPr lang="en-US" sz="2400" dirty="0"/>
              <a:t>Entities are subject to greater risk and more radical changes in fortune than ever before. </a:t>
            </a:r>
          </a:p>
          <a:p>
            <a:pPr marL="800100" indent="-342900" algn="just">
              <a:buFont typeface="Wingdings" panose="05000000000000000000" pitchFamily="2" charset="2"/>
              <a:buChar char="Ø"/>
            </a:pPr>
            <a:endParaRPr lang="en-US" sz="2400" dirty="0"/>
          </a:p>
          <a:p>
            <a:pPr marL="800100" indent="-342900" algn="just">
              <a:buFont typeface="Wingdings" panose="05000000000000000000" pitchFamily="2" charset="2"/>
              <a:buChar char="Ø"/>
            </a:pPr>
            <a:r>
              <a:rPr lang="en-US" sz="2400" dirty="0"/>
              <a:t>Management and Investors are now more concerned about whether entities have identified the full scope of this risk and evaluates whether adequate precautions are taken to mitigate these risk. </a:t>
            </a:r>
          </a:p>
          <a:p>
            <a:pPr marL="800100" indent="-342900" algn="just">
              <a:buFont typeface="Wingdings" panose="05000000000000000000" pitchFamily="2" charset="2"/>
              <a:buChar char="Ø"/>
            </a:pPr>
            <a:endParaRPr lang="en-US" sz="2400" dirty="0"/>
          </a:p>
          <a:p>
            <a:pPr marL="800100" indent="-342900" algn="just">
              <a:buFont typeface="Wingdings" panose="05000000000000000000" pitchFamily="2" charset="2"/>
              <a:buChar char="Ø"/>
            </a:pPr>
            <a:r>
              <a:rPr lang="en-US" sz="2400" dirty="0"/>
              <a:t>This has created many new opportunities for CAs in areas like assisting management in identification of business risk, evaluates whether the entity has an appropriate system in place to effectively manage this risk.</a:t>
            </a:r>
          </a:p>
          <a:p>
            <a:endParaRPr lang="en-US" sz="1600" dirty="0"/>
          </a:p>
          <a:p>
            <a:endParaRPr lang="en-US" sz="1600" dirty="0"/>
          </a:p>
          <a:p>
            <a:endParaRPr lang="en-US" dirty="0"/>
          </a:p>
        </p:txBody>
      </p:sp>
    </p:spTree>
    <p:extLst>
      <p:ext uri="{BB962C8B-B14F-4D97-AF65-F5344CB8AC3E}">
        <p14:creationId xmlns:p14="http://schemas.microsoft.com/office/powerpoint/2010/main" val="3768662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60A30D-5258-47F8-ACF7-009301842500}" type="slidenum">
              <a:rPr lang="en-US" altLang="en-US" smtClean="0"/>
              <a:pPr/>
              <a:t>15</a:t>
            </a:fld>
            <a:endParaRPr lang="en-US" altLang="en-US"/>
          </a:p>
        </p:txBody>
      </p:sp>
      <p:sp>
        <p:nvSpPr>
          <p:cNvPr id="3" name="TextBox 2"/>
          <p:cNvSpPr txBox="1"/>
          <p:nvPr/>
        </p:nvSpPr>
        <p:spPr>
          <a:xfrm>
            <a:off x="590549" y="457200"/>
            <a:ext cx="5257800" cy="523220"/>
          </a:xfrm>
          <a:prstGeom prst="rect">
            <a:avLst/>
          </a:prstGeom>
          <a:noFill/>
        </p:spPr>
        <p:txBody>
          <a:bodyPr wrap="square" rtlCol="0">
            <a:spAutoFit/>
          </a:bodyPr>
          <a:lstStyle/>
          <a:p>
            <a:r>
              <a:rPr lang="en-US" altLang="en-US" sz="2800" u="sng" dirty="0">
                <a:latin typeface="Thoma"/>
              </a:rPr>
              <a:t>New Opportunities</a:t>
            </a:r>
            <a:endParaRPr lang="en-US" sz="2800" u="sng" dirty="0">
              <a:latin typeface="Thoma"/>
            </a:endParaRPr>
          </a:p>
        </p:txBody>
      </p:sp>
      <p:sp>
        <p:nvSpPr>
          <p:cNvPr id="4" name="TextBox 3"/>
          <p:cNvSpPr txBox="1"/>
          <p:nvPr/>
        </p:nvSpPr>
        <p:spPr>
          <a:xfrm>
            <a:off x="457200" y="1295400"/>
            <a:ext cx="8382000" cy="5078313"/>
          </a:xfrm>
          <a:prstGeom prst="rect">
            <a:avLst/>
          </a:prstGeom>
          <a:noFill/>
        </p:spPr>
        <p:txBody>
          <a:bodyPr wrap="square" rtlCol="0">
            <a:spAutoFit/>
          </a:bodyPr>
          <a:lstStyle/>
          <a:p>
            <a:r>
              <a:rPr lang="en-US" sz="2400" u="sng" dirty="0"/>
              <a:t>Globalization of taxation and corporate Law: </a:t>
            </a:r>
          </a:p>
          <a:p>
            <a:endParaRPr lang="en-US" sz="2400" dirty="0"/>
          </a:p>
          <a:p>
            <a:pPr marL="342900">
              <a:tabLst>
                <a:tab pos="857250" algn="l"/>
              </a:tabLst>
            </a:pPr>
            <a:r>
              <a:rPr lang="en-US" sz="2400" dirty="0"/>
              <a:t>With the entry of many MNC companies in India,  new opportunities in area like</a:t>
            </a:r>
          </a:p>
          <a:p>
            <a:pPr marL="971550" indent="-628650">
              <a:buFont typeface="Wingdings" panose="05000000000000000000" pitchFamily="2" charset="2"/>
              <a:buChar char="ü"/>
              <a:tabLst>
                <a:tab pos="857250" algn="l"/>
              </a:tabLst>
            </a:pPr>
            <a:r>
              <a:rPr lang="en-US" sz="2400" dirty="0"/>
              <a:t> Advising on different national regulatory issues, </a:t>
            </a:r>
          </a:p>
          <a:p>
            <a:pPr marL="971550" indent="-628650">
              <a:buFont typeface="Wingdings" panose="05000000000000000000" pitchFamily="2" charset="2"/>
              <a:buChar char="ü"/>
              <a:tabLst>
                <a:tab pos="857250" algn="l"/>
              </a:tabLst>
            </a:pPr>
            <a:r>
              <a:rPr lang="en-US" sz="2400" dirty="0"/>
              <a:t>Advising on Transfer pricing issue, </a:t>
            </a:r>
          </a:p>
          <a:p>
            <a:pPr marL="971550" indent="-628650">
              <a:buFont typeface="Wingdings" panose="05000000000000000000" pitchFamily="2" charset="2"/>
              <a:buChar char="ü"/>
              <a:tabLst>
                <a:tab pos="857250" algn="l"/>
              </a:tabLst>
            </a:pPr>
            <a:r>
              <a:rPr lang="en-US" sz="2400" dirty="0"/>
              <a:t>Advising on cross border mergers and acquisitions </a:t>
            </a:r>
          </a:p>
          <a:p>
            <a:r>
              <a:rPr lang="en-US" sz="2400" dirty="0"/>
              <a:t>	</a:t>
            </a:r>
          </a:p>
          <a:p>
            <a:pPr marL="342900">
              <a:tabLst>
                <a:tab pos="857250" algn="l"/>
              </a:tabLst>
            </a:pPr>
            <a:r>
              <a:rPr lang="en-US" sz="2400" dirty="0"/>
              <a:t>	</a:t>
            </a:r>
          </a:p>
          <a:p>
            <a:endParaRPr lang="en-US" sz="2400" dirty="0"/>
          </a:p>
          <a:p>
            <a:endParaRPr lang="en-US" sz="2400" u="sng" dirty="0"/>
          </a:p>
          <a:p>
            <a:endParaRPr lang="en-US" sz="2400" u="sng" dirty="0"/>
          </a:p>
          <a:p>
            <a:endParaRPr lang="en-US" sz="2400" dirty="0"/>
          </a:p>
          <a:p>
            <a:endParaRPr lang="en-US" dirty="0"/>
          </a:p>
        </p:txBody>
      </p:sp>
    </p:spTree>
    <p:extLst>
      <p:ext uri="{BB962C8B-B14F-4D97-AF65-F5344CB8AC3E}">
        <p14:creationId xmlns:p14="http://schemas.microsoft.com/office/powerpoint/2010/main" val="4583479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60A30D-5258-47F8-ACF7-009301842500}" type="slidenum">
              <a:rPr lang="en-US" altLang="en-US" smtClean="0"/>
              <a:pPr/>
              <a:t>16</a:t>
            </a:fld>
            <a:endParaRPr lang="en-US" altLang="en-US"/>
          </a:p>
        </p:txBody>
      </p:sp>
      <p:sp>
        <p:nvSpPr>
          <p:cNvPr id="3" name="TextBox 2"/>
          <p:cNvSpPr txBox="1"/>
          <p:nvPr/>
        </p:nvSpPr>
        <p:spPr>
          <a:xfrm>
            <a:off x="1143000" y="2133600"/>
            <a:ext cx="7010400" cy="1015663"/>
          </a:xfrm>
          <a:prstGeom prst="rect">
            <a:avLst/>
          </a:prstGeom>
          <a:noFill/>
        </p:spPr>
        <p:txBody>
          <a:bodyPr wrap="square" rtlCol="0">
            <a:spAutoFit/>
          </a:bodyPr>
          <a:lstStyle/>
          <a:p>
            <a:r>
              <a:rPr lang="en-US" sz="6000" b="1" dirty="0">
                <a:solidFill>
                  <a:schemeClr val="tx2">
                    <a:lumMod val="75000"/>
                  </a:schemeClr>
                </a:solidFill>
              </a:rPr>
              <a:t>Thank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876300"/>
          </a:xfrm>
        </p:spPr>
        <p:txBody>
          <a:bodyPr/>
          <a:lstStyle/>
          <a:p>
            <a:r>
              <a:rPr lang="en-US" u="sng" dirty="0">
                <a:solidFill>
                  <a:schemeClr val="tx2">
                    <a:lumMod val="75000"/>
                  </a:schemeClr>
                </a:solidFill>
              </a:rPr>
              <a:t>Contents</a:t>
            </a:r>
          </a:p>
        </p:txBody>
      </p:sp>
      <p:sp>
        <p:nvSpPr>
          <p:cNvPr id="3" name="Content Placeholder 2"/>
          <p:cNvSpPr>
            <a:spLocks noGrp="1"/>
          </p:cNvSpPr>
          <p:nvPr>
            <p:ph idx="1"/>
          </p:nvPr>
        </p:nvSpPr>
        <p:spPr>
          <a:xfrm>
            <a:off x="381000" y="1417638"/>
            <a:ext cx="8534400" cy="4830762"/>
          </a:xfrm>
        </p:spPr>
        <p:txBody>
          <a:bodyPr/>
          <a:lstStyle/>
          <a:p>
            <a:r>
              <a:rPr lang="en-US" sz="2800" dirty="0"/>
              <a:t>Auto Industry-Global And India</a:t>
            </a:r>
          </a:p>
          <a:p>
            <a:r>
              <a:rPr lang="en-US" sz="2800" dirty="0"/>
              <a:t>Finance Function in Auto Industry</a:t>
            </a:r>
          </a:p>
          <a:p>
            <a:pPr marL="742950" indent="-114300">
              <a:buFont typeface="Wingdings" panose="05000000000000000000" pitchFamily="2" charset="2"/>
              <a:buChar char="ü"/>
            </a:pPr>
            <a:r>
              <a:rPr lang="en-US" sz="2800" dirty="0"/>
              <a:t>	Vision and Role </a:t>
            </a:r>
          </a:p>
          <a:p>
            <a:pPr marL="742950" indent="-114300">
              <a:buFont typeface="Wingdings" panose="05000000000000000000" pitchFamily="2" charset="2"/>
              <a:buChar char="ü"/>
            </a:pPr>
            <a:r>
              <a:rPr lang="en-US" sz="2800" dirty="0"/>
              <a:t>	Career Horizon </a:t>
            </a:r>
          </a:p>
          <a:p>
            <a:pPr marL="742950" indent="-114300">
              <a:buFont typeface="Wingdings" panose="05000000000000000000" pitchFamily="2" charset="2"/>
              <a:buChar char="ü"/>
            </a:pPr>
            <a:r>
              <a:rPr lang="en-US" sz="2800" dirty="0"/>
              <a:t>	Expectations</a:t>
            </a:r>
          </a:p>
          <a:p>
            <a:r>
              <a:rPr lang="en-US" sz="2800" dirty="0"/>
              <a:t>Challenges</a:t>
            </a:r>
          </a:p>
          <a:p>
            <a:pPr marL="914400" indent="-228600">
              <a:buFont typeface="Wingdings" panose="05000000000000000000" pitchFamily="2" charset="2"/>
              <a:buChar char="ü"/>
            </a:pPr>
            <a:r>
              <a:rPr lang="en-US" sz="2800" dirty="0"/>
              <a:t>Key Disruptions</a:t>
            </a:r>
          </a:p>
          <a:p>
            <a:pPr marL="914400" indent="-228600">
              <a:buFont typeface="Wingdings" panose="05000000000000000000" pitchFamily="2" charset="2"/>
              <a:buChar char="ü"/>
            </a:pPr>
            <a:r>
              <a:rPr lang="en-US" sz="2800" dirty="0"/>
              <a:t>Changing Future of Work </a:t>
            </a:r>
          </a:p>
          <a:p>
            <a:r>
              <a:rPr lang="en-US" altLang="en-US" sz="2800" dirty="0"/>
              <a:t>New Opportunities</a:t>
            </a:r>
            <a:endParaRPr lang="en-US" sz="2800" dirty="0"/>
          </a:p>
          <a:p>
            <a:endParaRPr lang="en-US" sz="2800" dirty="0"/>
          </a:p>
          <a:p>
            <a:pPr marL="0" indent="0">
              <a:buNone/>
            </a:pPr>
            <a:r>
              <a:rPr lang="en-US" sz="2800" dirty="0"/>
              <a:t>	</a:t>
            </a:r>
          </a:p>
        </p:txBody>
      </p:sp>
      <p:sp>
        <p:nvSpPr>
          <p:cNvPr id="4" name="Slide Number Placeholder 3"/>
          <p:cNvSpPr>
            <a:spLocks noGrp="1"/>
          </p:cNvSpPr>
          <p:nvPr>
            <p:ph type="sldNum" sz="quarter" idx="12"/>
          </p:nvPr>
        </p:nvSpPr>
        <p:spPr/>
        <p:txBody>
          <a:bodyPr/>
          <a:lstStyle/>
          <a:p>
            <a:fld id="{39277755-9A9F-4FC0-ABA0-4B395BF937A3}" type="slidenum">
              <a:rPr lang="en-US" altLang="en-US" smtClean="0"/>
              <a:pPr/>
              <a:t>2</a:t>
            </a:fld>
            <a:endParaRPr lang="en-US" altLang="en-US"/>
          </a:p>
        </p:txBody>
      </p:sp>
    </p:spTree>
    <p:extLst>
      <p:ext uri="{BB962C8B-B14F-4D97-AF65-F5344CB8AC3E}">
        <p14:creationId xmlns:p14="http://schemas.microsoft.com/office/powerpoint/2010/main" val="3988216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304800"/>
            <a:ext cx="7239000" cy="584775"/>
          </a:xfrm>
          <a:prstGeom prst="rect">
            <a:avLst/>
          </a:prstGeom>
        </p:spPr>
        <p:txBody>
          <a:bodyPr wrap="square">
            <a:spAutoFit/>
          </a:bodyPr>
          <a:lstStyle/>
          <a:p>
            <a:pPr algn="ctr">
              <a:buNone/>
            </a:pPr>
            <a:r>
              <a:rPr lang="en-US" sz="3200" b="1" u="sng" dirty="0">
                <a:solidFill>
                  <a:schemeClr val="tx2">
                    <a:lumMod val="75000"/>
                  </a:schemeClr>
                </a:solidFill>
                <a:latin typeface="Thoma"/>
                <a:ea typeface="+mj-ea"/>
                <a:cs typeface="+mj-cs"/>
              </a:rPr>
              <a:t>Global Auto Industry</a:t>
            </a:r>
          </a:p>
        </p:txBody>
      </p:sp>
      <p:pic>
        <p:nvPicPr>
          <p:cNvPr id="6" name="Picture 5">
            <a:extLst>
              <a:ext uri="{FF2B5EF4-FFF2-40B4-BE49-F238E27FC236}">
                <a16:creationId xmlns:a16="http://schemas.microsoft.com/office/drawing/2014/main" id="{8AD92AD4-DC77-15BD-6334-2AD8CD82045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2288" y="1295400"/>
            <a:ext cx="8470711" cy="4953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1174"/>
            <a:ext cx="8305800" cy="445466"/>
          </a:xfrm>
        </p:spPr>
        <p:txBody>
          <a:bodyPr/>
          <a:lstStyle/>
          <a:p>
            <a:r>
              <a:rPr lang="en-US" sz="3200" u="sng" kern="1200" dirty="0">
                <a:solidFill>
                  <a:schemeClr val="tx2">
                    <a:lumMod val="75000"/>
                  </a:schemeClr>
                </a:solidFill>
                <a:latin typeface="Thoma"/>
              </a:rPr>
              <a:t>Global Auto Industry</a:t>
            </a:r>
            <a:endParaRPr lang="en-US" u="sng" kern="1200" dirty="0">
              <a:solidFill>
                <a:schemeClr val="tx2">
                  <a:lumMod val="75000"/>
                </a:schemeClr>
              </a:solidFill>
            </a:endParaRPr>
          </a:p>
        </p:txBody>
      </p:sp>
      <p:sp>
        <p:nvSpPr>
          <p:cNvPr id="4" name="Slide Number Placeholder 3"/>
          <p:cNvSpPr>
            <a:spLocks noGrp="1"/>
          </p:cNvSpPr>
          <p:nvPr>
            <p:ph type="sldNum" sz="quarter" idx="12"/>
          </p:nvPr>
        </p:nvSpPr>
        <p:spPr/>
        <p:txBody>
          <a:bodyPr/>
          <a:lstStyle/>
          <a:p>
            <a:fld id="{39277755-9A9F-4FC0-ABA0-4B395BF937A3}" type="slidenum">
              <a:rPr lang="en-US" altLang="en-US" smtClean="0"/>
              <a:pPr/>
              <a:t>4</a:t>
            </a:fld>
            <a:endParaRPr lang="en-US" altLang="en-US"/>
          </a:p>
        </p:txBody>
      </p:sp>
      <p:sp>
        <p:nvSpPr>
          <p:cNvPr id="6" name="Rectangle 5"/>
          <p:cNvSpPr/>
          <p:nvPr/>
        </p:nvSpPr>
        <p:spPr>
          <a:xfrm>
            <a:off x="0" y="1219200"/>
            <a:ext cx="8610600" cy="830997"/>
          </a:xfrm>
          <a:prstGeom prst="rect">
            <a:avLst/>
          </a:prstGeom>
        </p:spPr>
        <p:txBody>
          <a:bodyPr wrap="square">
            <a:spAutoFit/>
          </a:bodyPr>
          <a:lstStyle/>
          <a:p>
            <a:pPr algn="ctr"/>
            <a:r>
              <a:rPr lang="en-US" sz="2400" u="sng" dirty="0"/>
              <a:t>  More than 70% of World’s Global Sale of Passenger Vehicles and Trucks Concentrated in top 8 Countries</a:t>
            </a:r>
            <a:endParaRPr lang="en-US" sz="2400" dirty="0"/>
          </a:p>
        </p:txBody>
      </p:sp>
      <p:graphicFrame>
        <p:nvGraphicFramePr>
          <p:cNvPr id="8" name="Table 7"/>
          <p:cNvGraphicFramePr>
            <a:graphicFrameLocks noGrp="1"/>
          </p:cNvGraphicFramePr>
          <p:nvPr>
            <p:extLst>
              <p:ext uri="{D42A27DB-BD31-4B8C-83A1-F6EECF244321}">
                <p14:modId xmlns:p14="http://schemas.microsoft.com/office/powerpoint/2010/main" val="3958034662"/>
              </p:ext>
            </p:extLst>
          </p:nvPr>
        </p:nvGraphicFramePr>
        <p:xfrm>
          <a:off x="1355387" y="2286000"/>
          <a:ext cx="6433225" cy="3962399"/>
        </p:xfrm>
        <a:graphic>
          <a:graphicData uri="http://schemas.openxmlformats.org/drawingml/2006/table">
            <a:tbl>
              <a:tblPr firstRow="1" bandRow="1">
                <a:tableStyleId>{E8B1032C-EA38-4F05-BA0D-38AFFFC7BED3}</a:tableStyleId>
              </a:tblPr>
              <a:tblGrid>
                <a:gridCol w="1024824">
                  <a:extLst>
                    <a:ext uri="{9D8B030D-6E8A-4147-A177-3AD203B41FA5}">
                      <a16:colId xmlns:a16="http://schemas.microsoft.com/office/drawing/2014/main" val="1546007269"/>
                    </a:ext>
                  </a:extLst>
                </a:gridCol>
                <a:gridCol w="2991152">
                  <a:extLst>
                    <a:ext uri="{9D8B030D-6E8A-4147-A177-3AD203B41FA5}">
                      <a16:colId xmlns:a16="http://schemas.microsoft.com/office/drawing/2014/main" val="20000"/>
                    </a:ext>
                  </a:extLst>
                </a:gridCol>
                <a:gridCol w="2417249">
                  <a:extLst>
                    <a:ext uri="{9D8B030D-6E8A-4147-A177-3AD203B41FA5}">
                      <a16:colId xmlns:a16="http://schemas.microsoft.com/office/drawing/2014/main" val="20001"/>
                    </a:ext>
                  </a:extLst>
                </a:gridCol>
              </a:tblGrid>
              <a:tr h="710879">
                <a:tc>
                  <a:txBody>
                    <a:bodyPr/>
                    <a:lstStyle/>
                    <a:p>
                      <a:pPr algn="ctr"/>
                      <a:r>
                        <a:rPr lang="en-US" dirty="0" err="1"/>
                        <a:t>S.No</a:t>
                      </a:r>
                      <a:r>
                        <a:rPr lang="en-US" dirty="0"/>
                        <a:t>.</a:t>
                      </a:r>
                    </a:p>
                  </a:txBody>
                  <a:tcPr/>
                </a:tc>
                <a:tc>
                  <a:txBody>
                    <a:bodyPr/>
                    <a:lstStyle/>
                    <a:p>
                      <a:pPr algn="ctr"/>
                      <a:r>
                        <a:rPr lang="en-US" dirty="0"/>
                        <a:t>Country</a:t>
                      </a:r>
                    </a:p>
                  </a:txBody>
                  <a:tcPr/>
                </a:tc>
                <a:tc>
                  <a:txBody>
                    <a:bodyPr/>
                    <a:lstStyle/>
                    <a:p>
                      <a:pPr algn="ctr"/>
                      <a:r>
                        <a:rPr lang="en-US" dirty="0"/>
                        <a:t>Million units sold in 2021</a:t>
                      </a:r>
                    </a:p>
                  </a:txBody>
                  <a:tcPr/>
                </a:tc>
                <a:extLst>
                  <a:ext uri="{0D108BD9-81ED-4DB2-BD59-A6C34878D82A}">
                    <a16:rowId xmlns:a16="http://schemas.microsoft.com/office/drawing/2014/main" val="10000"/>
                  </a:ext>
                </a:extLst>
              </a:tr>
              <a:tr h="406440">
                <a:tc>
                  <a:txBody>
                    <a:bodyPr/>
                    <a:lstStyle/>
                    <a:p>
                      <a:r>
                        <a:rPr lang="en-US" dirty="0"/>
                        <a:t>1</a:t>
                      </a:r>
                    </a:p>
                  </a:txBody>
                  <a:tcPr/>
                </a:tc>
                <a:tc>
                  <a:txBody>
                    <a:bodyPr/>
                    <a:lstStyle/>
                    <a:p>
                      <a:r>
                        <a:rPr lang="en-US" dirty="0"/>
                        <a:t>China</a:t>
                      </a:r>
                    </a:p>
                  </a:txBody>
                  <a:tcPr/>
                </a:tc>
                <a:tc>
                  <a:txBody>
                    <a:bodyPr/>
                    <a:lstStyle/>
                    <a:p>
                      <a:pPr algn="ctr"/>
                      <a:r>
                        <a:rPr lang="en-US" dirty="0"/>
                        <a:t>26.3</a:t>
                      </a:r>
                    </a:p>
                  </a:txBody>
                  <a:tcPr/>
                </a:tc>
                <a:extLst>
                  <a:ext uri="{0D108BD9-81ED-4DB2-BD59-A6C34878D82A}">
                    <a16:rowId xmlns:a16="http://schemas.microsoft.com/office/drawing/2014/main" val="10001"/>
                  </a:ext>
                </a:extLst>
              </a:tr>
              <a:tr h="406440">
                <a:tc>
                  <a:txBody>
                    <a:bodyPr/>
                    <a:lstStyle/>
                    <a:p>
                      <a:r>
                        <a:rPr lang="en-US" dirty="0"/>
                        <a:t>2</a:t>
                      </a:r>
                    </a:p>
                  </a:txBody>
                  <a:tcPr/>
                </a:tc>
                <a:tc>
                  <a:txBody>
                    <a:bodyPr/>
                    <a:lstStyle/>
                    <a:p>
                      <a:r>
                        <a:rPr lang="en-US" dirty="0"/>
                        <a:t>USA</a:t>
                      </a:r>
                    </a:p>
                  </a:txBody>
                  <a:tcPr/>
                </a:tc>
                <a:tc>
                  <a:txBody>
                    <a:bodyPr/>
                    <a:lstStyle/>
                    <a:p>
                      <a:pPr algn="ctr"/>
                      <a:r>
                        <a:rPr lang="en-US" dirty="0"/>
                        <a:t>15.4</a:t>
                      </a:r>
                    </a:p>
                  </a:txBody>
                  <a:tcPr/>
                </a:tc>
                <a:extLst>
                  <a:ext uri="{0D108BD9-81ED-4DB2-BD59-A6C34878D82A}">
                    <a16:rowId xmlns:a16="http://schemas.microsoft.com/office/drawing/2014/main" val="10002"/>
                  </a:ext>
                </a:extLst>
              </a:tr>
              <a:tr h="406440">
                <a:tc>
                  <a:txBody>
                    <a:bodyPr/>
                    <a:lstStyle/>
                    <a:p>
                      <a:r>
                        <a:rPr lang="en-US" dirty="0"/>
                        <a:t>3</a:t>
                      </a:r>
                    </a:p>
                  </a:txBody>
                  <a:tcPr/>
                </a:tc>
                <a:tc>
                  <a:txBody>
                    <a:bodyPr/>
                    <a:lstStyle/>
                    <a:p>
                      <a:r>
                        <a:rPr lang="en-US" dirty="0"/>
                        <a:t>Japan</a:t>
                      </a:r>
                    </a:p>
                  </a:txBody>
                  <a:tcPr/>
                </a:tc>
                <a:tc>
                  <a:txBody>
                    <a:bodyPr/>
                    <a:lstStyle/>
                    <a:p>
                      <a:pPr algn="ctr"/>
                      <a:r>
                        <a:rPr lang="en-US" dirty="0"/>
                        <a:t>4.4</a:t>
                      </a:r>
                    </a:p>
                  </a:txBody>
                  <a:tcPr/>
                </a:tc>
                <a:extLst>
                  <a:ext uri="{0D108BD9-81ED-4DB2-BD59-A6C34878D82A}">
                    <a16:rowId xmlns:a16="http://schemas.microsoft.com/office/drawing/2014/main" val="10003"/>
                  </a:ext>
                </a:extLst>
              </a:tr>
              <a:tr h="406440">
                <a:tc>
                  <a:txBody>
                    <a:bodyPr/>
                    <a:lstStyle/>
                    <a:p>
                      <a:r>
                        <a:rPr lang="en-US" b="1" dirty="0"/>
                        <a:t>4</a:t>
                      </a:r>
                    </a:p>
                  </a:txBody>
                  <a:tcPr/>
                </a:tc>
                <a:tc>
                  <a:txBody>
                    <a:bodyPr/>
                    <a:lstStyle/>
                    <a:p>
                      <a:r>
                        <a:rPr lang="en-US" b="1" dirty="0"/>
                        <a:t>India</a:t>
                      </a:r>
                    </a:p>
                  </a:txBody>
                  <a:tcPr/>
                </a:tc>
                <a:tc>
                  <a:txBody>
                    <a:bodyPr/>
                    <a:lstStyle/>
                    <a:p>
                      <a:pPr algn="ctr"/>
                      <a:r>
                        <a:rPr lang="en-US" b="1" dirty="0"/>
                        <a:t>3.8</a:t>
                      </a:r>
                    </a:p>
                  </a:txBody>
                  <a:tcPr/>
                </a:tc>
                <a:extLst>
                  <a:ext uri="{0D108BD9-81ED-4DB2-BD59-A6C34878D82A}">
                    <a16:rowId xmlns:a16="http://schemas.microsoft.com/office/drawing/2014/main" val="10004"/>
                  </a:ext>
                </a:extLst>
              </a:tr>
              <a:tr h="406440">
                <a:tc>
                  <a:txBody>
                    <a:bodyPr/>
                    <a:lstStyle/>
                    <a:p>
                      <a:r>
                        <a:rPr lang="en-US" dirty="0"/>
                        <a:t>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Germany</a:t>
                      </a:r>
                    </a:p>
                  </a:txBody>
                  <a:tcPr/>
                </a:tc>
                <a:tc>
                  <a:txBody>
                    <a:bodyPr/>
                    <a:lstStyle/>
                    <a:p>
                      <a:pPr algn="ctr"/>
                      <a:r>
                        <a:rPr lang="en-US" dirty="0"/>
                        <a:t>3.0</a:t>
                      </a:r>
                    </a:p>
                  </a:txBody>
                  <a:tcPr/>
                </a:tc>
                <a:extLst>
                  <a:ext uri="{0D108BD9-81ED-4DB2-BD59-A6C34878D82A}">
                    <a16:rowId xmlns:a16="http://schemas.microsoft.com/office/drawing/2014/main" val="10005"/>
                  </a:ext>
                </a:extLst>
              </a:tr>
              <a:tr h="406440">
                <a:tc>
                  <a:txBody>
                    <a:bodyPr/>
                    <a:lstStyle/>
                    <a:p>
                      <a:r>
                        <a:rPr lang="en-US" dirty="0"/>
                        <a:t>6</a:t>
                      </a:r>
                    </a:p>
                  </a:txBody>
                  <a:tcPr/>
                </a:tc>
                <a:tc>
                  <a:txBody>
                    <a:bodyPr/>
                    <a:lstStyle/>
                    <a:p>
                      <a:r>
                        <a:rPr lang="en-US" dirty="0"/>
                        <a:t>France</a:t>
                      </a:r>
                    </a:p>
                  </a:txBody>
                  <a:tcPr/>
                </a:tc>
                <a:tc>
                  <a:txBody>
                    <a:bodyPr/>
                    <a:lstStyle/>
                    <a:p>
                      <a:pPr algn="ctr"/>
                      <a:r>
                        <a:rPr lang="en-US" dirty="0"/>
                        <a:t>2.1</a:t>
                      </a:r>
                    </a:p>
                  </a:txBody>
                  <a:tcPr/>
                </a:tc>
                <a:extLst>
                  <a:ext uri="{0D108BD9-81ED-4DB2-BD59-A6C34878D82A}">
                    <a16:rowId xmlns:a16="http://schemas.microsoft.com/office/drawing/2014/main" val="10006"/>
                  </a:ext>
                </a:extLst>
              </a:tr>
              <a:tr h="406440">
                <a:tc>
                  <a:txBody>
                    <a:bodyPr/>
                    <a:lstStyle/>
                    <a:p>
                      <a:r>
                        <a:rPr lang="en-US" dirty="0"/>
                        <a:t>7</a:t>
                      </a:r>
                    </a:p>
                  </a:txBody>
                  <a:tcPr/>
                </a:tc>
                <a:tc>
                  <a:txBody>
                    <a:bodyPr/>
                    <a:lstStyle/>
                    <a:p>
                      <a:r>
                        <a:rPr lang="en-US" dirty="0"/>
                        <a:t>Brazil</a:t>
                      </a:r>
                    </a:p>
                  </a:txBody>
                  <a:tcPr/>
                </a:tc>
                <a:tc>
                  <a:txBody>
                    <a:bodyPr/>
                    <a:lstStyle/>
                    <a:p>
                      <a:pPr algn="ctr"/>
                      <a:r>
                        <a:rPr lang="en-US" dirty="0"/>
                        <a:t>2.1</a:t>
                      </a:r>
                    </a:p>
                  </a:txBody>
                  <a:tcPr/>
                </a:tc>
                <a:extLst>
                  <a:ext uri="{0D108BD9-81ED-4DB2-BD59-A6C34878D82A}">
                    <a16:rowId xmlns:a16="http://schemas.microsoft.com/office/drawing/2014/main" val="10007"/>
                  </a:ext>
                </a:extLst>
              </a:tr>
              <a:tr h="406440">
                <a:tc>
                  <a:txBody>
                    <a:bodyPr/>
                    <a:lstStyle/>
                    <a:p>
                      <a:r>
                        <a:rPr lang="en-US" dirty="0"/>
                        <a:t>8</a:t>
                      </a:r>
                    </a:p>
                  </a:txBody>
                  <a:tcPr/>
                </a:tc>
                <a:tc>
                  <a:txBody>
                    <a:bodyPr/>
                    <a:lstStyle/>
                    <a:p>
                      <a:r>
                        <a:rPr lang="en-US" dirty="0"/>
                        <a:t>United Kingdom</a:t>
                      </a:r>
                    </a:p>
                  </a:txBody>
                  <a:tcPr/>
                </a:tc>
                <a:tc>
                  <a:txBody>
                    <a:bodyPr/>
                    <a:lstStyle/>
                    <a:p>
                      <a:pPr algn="ctr"/>
                      <a:r>
                        <a:rPr lang="en-US" dirty="0"/>
                        <a:t>2.0</a:t>
                      </a:r>
                    </a:p>
                  </a:txBody>
                  <a:tcPr/>
                </a:tc>
                <a:extLst>
                  <a:ext uri="{0D108BD9-81ED-4DB2-BD59-A6C34878D82A}">
                    <a16:rowId xmlns:a16="http://schemas.microsoft.com/office/drawing/2014/main" val="1106156134"/>
                  </a:ext>
                </a:extLst>
              </a:tr>
            </a:tbl>
          </a:graphicData>
        </a:graphic>
      </p:graphicFrame>
    </p:spTree>
    <p:extLst>
      <p:ext uri="{BB962C8B-B14F-4D97-AF65-F5344CB8AC3E}">
        <p14:creationId xmlns:p14="http://schemas.microsoft.com/office/powerpoint/2010/main" val="712544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804" y="152400"/>
            <a:ext cx="7436796" cy="685800"/>
          </a:xfrm>
        </p:spPr>
        <p:txBody>
          <a:bodyPr/>
          <a:lstStyle/>
          <a:p>
            <a:r>
              <a:rPr lang="en-US" sz="3200" kern="1200" dirty="0">
                <a:solidFill>
                  <a:schemeClr val="tx2">
                    <a:lumMod val="75000"/>
                  </a:schemeClr>
                </a:solidFill>
                <a:latin typeface="Thoma"/>
              </a:rPr>
              <a:t>Global Auto Industry</a:t>
            </a:r>
            <a:endParaRPr lang="en-US" kern="1200" dirty="0">
              <a:solidFill>
                <a:schemeClr val="tx2">
                  <a:lumMod val="75000"/>
                </a:schemeClr>
              </a:solidFill>
            </a:endParaRPr>
          </a:p>
        </p:txBody>
      </p:sp>
      <p:sp>
        <p:nvSpPr>
          <p:cNvPr id="4" name="Slide Number Placeholder 3"/>
          <p:cNvSpPr>
            <a:spLocks noGrp="1"/>
          </p:cNvSpPr>
          <p:nvPr>
            <p:ph type="sldNum" sz="quarter" idx="12"/>
          </p:nvPr>
        </p:nvSpPr>
        <p:spPr/>
        <p:txBody>
          <a:bodyPr/>
          <a:lstStyle/>
          <a:p>
            <a:fld id="{39277755-9A9F-4FC0-ABA0-4B395BF937A3}" type="slidenum">
              <a:rPr lang="en-US" altLang="en-US" smtClean="0"/>
              <a:pPr/>
              <a:t>5</a:t>
            </a:fld>
            <a:endParaRPr lang="en-US" altLang="en-US"/>
          </a:p>
        </p:txBody>
      </p:sp>
      <p:sp>
        <p:nvSpPr>
          <p:cNvPr id="6" name="Rectangle 5"/>
          <p:cNvSpPr/>
          <p:nvPr/>
        </p:nvSpPr>
        <p:spPr>
          <a:xfrm>
            <a:off x="-152400" y="1138535"/>
            <a:ext cx="8153400" cy="461665"/>
          </a:xfrm>
          <a:prstGeom prst="rect">
            <a:avLst/>
          </a:prstGeom>
        </p:spPr>
        <p:txBody>
          <a:bodyPr wrap="square">
            <a:spAutoFit/>
          </a:bodyPr>
          <a:lstStyle/>
          <a:p>
            <a:pPr algn="ctr"/>
            <a:r>
              <a:rPr lang="en-US" sz="2400" u="sng" dirty="0"/>
              <a:t>Passenger Vehicle Sales in top 8 Countries</a:t>
            </a:r>
            <a:endParaRPr lang="en-US" sz="2400" dirty="0"/>
          </a:p>
        </p:txBody>
      </p:sp>
      <p:graphicFrame>
        <p:nvGraphicFramePr>
          <p:cNvPr id="8" name="Table 7"/>
          <p:cNvGraphicFramePr>
            <a:graphicFrameLocks noGrp="1"/>
          </p:cNvGraphicFramePr>
          <p:nvPr>
            <p:extLst>
              <p:ext uri="{D42A27DB-BD31-4B8C-83A1-F6EECF244321}">
                <p14:modId xmlns:p14="http://schemas.microsoft.com/office/powerpoint/2010/main" val="3735600587"/>
              </p:ext>
            </p:extLst>
          </p:nvPr>
        </p:nvGraphicFramePr>
        <p:xfrm>
          <a:off x="1066800" y="1900535"/>
          <a:ext cx="6858000" cy="4525761"/>
        </p:xfrm>
        <a:graphic>
          <a:graphicData uri="http://schemas.openxmlformats.org/drawingml/2006/table">
            <a:tbl>
              <a:tblPr firstRow="1" bandRow="1">
                <a:tableStyleId>{E8B1032C-EA38-4F05-BA0D-38AFFFC7BED3}</a:tableStyleId>
              </a:tblPr>
              <a:tblGrid>
                <a:gridCol w="1081707">
                  <a:extLst>
                    <a:ext uri="{9D8B030D-6E8A-4147-A177-3AD203B41FA5}">
                      <a16:colId xmlns:a16="http://schemas.microsoft.com/office/drawing/2014/main" val="1242750218"/>
                    </a:ext>
                  </a:extLst>
                </a:gridCol>
                <a:gridCol w="3006375">
                  <a:extLst>
                    <a:ext uri="{9D8B030D-6E8A-4147-A177-3AD203B41FA5}">
                      <a16:colId xmlns:a16="http://schemas.microsoft.com/office/drawing/2014/main" val="20000"/>
                    </a:ext>
                  </a:extLst>
                </a:gridCol>
                <a:gridCol w="2769918">
                  <a:extLst>
                    <a:ext uri="{9D8B030D-6E8A-4147-A177-3AD203B41FA5}">
                      <a16:colId xmlns:a16="http://schemas.microsoft.com/office/drawing/2014/main" val="20001"/>
                    </a:ext>
                  </a:extLst>
                </a:gridCol>
              </a:tblGrid>
              <a:tr h="740481">
                <a:tc>
                  <a:txBody>
                    <a:bodyPr/>
                    <a:lstStyle/>
                    <a:p>
                      <a:r>
                        <a:rPr lang="en-US" dirty="0"/>
                        <a:t>S.No.</a:t>
                      </a:r>
                    </a:p>
                  </a:txBody>
                  <a:tcPr/>
                </a:tc>
                <a:tc>
                  <a:txBody>
                    <a:bodyPr/>
                    <a:lstStyle/>
                    <a:p>
                      <a:r>
                        <a:rPr lang="en-US" dirty="0"/>
                        <a:t>Country</a:t>
                      </a:r>
                    </a:p>
                  </a:txBody>
                  <a:tcPr/>
                </a:tc>
                <a:tc>
                  <a:txBody>
                    <a:bodyPr/>
                    <a:lstStyle/>
                    <a:p>
                      <a:pPr algn="ctr"/>
                      <a:r>
                        <a:rPr lang="en-US" dirty="0"/>
                        <a:t>Million units sold in 2021</a:t>
                      </a:r>
                    </a:p>
                  </a:txBody>
                  <a:tcPr/>
                </a:tc>
                <a:extLst>
                  <a:ext uri="{0D108BD9-81ED-4DB2-BD59-A6C34878D82A}">
                    <a16:rowId xmlns:a16="http://schemas.microsoft.com/office/drawing/2014/main" val="10000"/>
                  </a:ext>
                </a:extLst>
              </a:tr>
              <a:tr h="473160">
                <a:tc>
                  <a:txBody>
                    <a:bodyPr/>
                    <a:lstStyle/>
                    <a:p>
                      <a:r>
                        <a:rPr lang="en-US" dirty="0"/>
                        <a:t>1</a:t>
                      </a:r>
                    </a:p>
                  </a:txBody>
                  <a:tcPr/>
                </a:tc>
                <a:tc>
                  <a:txBody>
                    <a:bodyPr/>
                    <a:lstStyle/>
                    <a:p>
                      <a:r>
                        <a:rPr lang="en-US" dirty="0"/>
                        <a:t>China</a:t>
                      </a:r>
                    </a:p>
                  </a:txBody>
                  <a:tcPr/>
                </a:tc>
                <a:tc>
                  <a:txBody>
                    <a:bodyPr/>
                    <a:lstStyle/>
                    <a:p>
                      <a:pPr algn="ctr"/>
                      <a:r>
                        <a:rPr lang="en-US" dirty="0"/>
                        <a:t>21.5</a:t>
                      </a:r>
                    </a:p>
                  </a:txBody>
                  <a:tcPr/>
                </a:tc>
                <a:extLst>
                  <a:ext uri="{0D108BD9-81ED-4DB2-BD59-A6C34878D82A}">
                    <a16:rowId xmlns:a16="http://schemas.microsoft.com/office/drawing/2014/main" val="10001"/>
                  </a:ext>
                </a:extLst>
              </a:tr>
              <a:tr h="473160">
                <a:tc>
                  <a:txBody>
                    <a:bodyPr/>
                    <a:lstStyle/>
                    <a:p>
                      <a:r>
                        <a:rPr lang="en-US" dirty="0"/>
                        <a:t>2</a:t>
                      </a:r>
                    </a:p>
                  </a:txBody>
                  <a:tcPr/>
                </a:tc>
                <a:tc>
                  <a:txBody>
                    <a:bodyPr/>
                    <a:lstStyle/>
                    <a:p>
                      <a:r>
                        <a:rPr lang="en-US" dirty="0"/>
                        <a:t>Japan</a:t>
                      </a:r>
                    </a:p>
                  </a:txBody>
                  <a:tcPr/>
                </a:tc>
                <a:tc>
                  <a:txBody>
                    <a:bodyPr/>
                    <a:lstStyle/>
                    <a:p>
                      <a:pPr algn="ctr"/>
                      <a:r>
                        <a:rPr lang="en-US" dirty="0"/>
                        <a:t>3.7</a:t>
                      </a:r>
                    </a:p>
                  </a:txBody>
                  <a:tcPr/>
                </a:tc>
                <a:extLst>
                  <a:ext uri="{0D108BD9-81ED-4DB2-BD59-A6C34878D82A}">
                    <a16:rowId xmlns:a16="http://schemas.microsoft.com/office/drawing/2014/main" val="10002"/>
                  </a:ext>
                </a:extLst>
              </a:tr>
              <a:tr h="473160">
                <a:tc>
                  <a:txBody>
                    <a:bodyPr/>
                    <a:lstStyle/>
                    <a:p>
                      <a:r>
                        <a:rPr lang="en-US" dirty="0"/>
                        <a:t>3</a:t>
                      </a:r>
                    </a:p>
                  </a:txBody>
                  <a:tcPr/>
                </a:tc>
                <a:tc>
                  <a:txBody>
                    <a:bodyPr/>
                    <a:lstStyle/>
                    <a:p>
                      <a:r>
                        <a:rPr lang="en-US" dirty="0"/>
                        <a:t>USA</a:t>
                      </a:r>
                    </a:p>
                  </a:txBody>
                  <a:tcPr/>
                </a:tc>
                <a:tc>
                  <a:txBody>
                    <a:bodyPr/>
                    <a:lstStyle/>
                    <a:p>
                      <a:pPr algn="ctr"/>
                      <a:r>
                        <a:rPr lang="en-US" dirty="0"/>
                        <a:t>3.4</a:t>
                      </a:r>
                    </a:p>
                  </a:txBody>
                  <a:tcPr/>
                </a:tc>
                <a:extLst>
                  <a:ext uri="{0D108BD9-81ED-4DB2-BD59-A6C34878D82A}">
                    <a16:rowId xmlns:a16="http://schemas.microsoft.com/office/drawing/2014/main" val="10003"/>
                  </a:ext>
                </a:extLst>
              </a:tr>
              <a:tr h="473160">
                <a:tc>
                  <a:txBody>
                    <a:bodyPr/>
                    <a:lstStyle/>
                    <a:p>
                      <a:r>
                        <a:rPr lang="en-US" b="1" dirty="0"/>
                        <a:t>4</a:t>
                      </a:r>
                    </a:p>
                  </a:txBody>
                  <a:tcPr/>
                </a:tc>
                <a:tc>
                  <a:txBody>
                    <a:bodyPr/>
                    <a:lstStyle/>
                    <a:p>
                      <a:r>
                        <a:rPr lang="en-US" b="1" dirty="0"/>
                        <a:t>India</a:t>
                      </a:r>
                    </a:p>
                  </a:txBody>
                  <a:tcPr/>
                </a:tc>
                <a:tc>
                  <a:txBody>
                    <a:bodyPr/>
                    <a:lstStyle/>
                    <a:p>
                      <a:pPr algn="ctr"/>
                      <a:r>
                        <a:rPr lang="en-US" b="1" dirty="0"/>
                        <a:t>3.1</a:t>
                      </a:r>
                    </a:p>
                  </a:txBody>
                  <a:tcPr/>
                </a:tc>
                <a:extLst>
                  <a:ext uri="{0D108BD9-81ED-4DB2-BD59-A6C34878D82A}">
                    <a16:rowId xmlns:a16="http://schemas.microsoft.com/office/drawing/2014/main" val="10004"/>
                  </a:ext>
                </a:extLst>
              </a:tr>
              <a:tr h="473160">
                <a:tc>
                  <a:txBody>
                    <a:bodyPr/>
                    <a:lstStyle/>
                    <a:p>
                      <a:r>
                        <a:rPr lang="en-US" dirty="0"/>
                        <a:t>5</a:t>
                      </a:r>
                    </a:p>
                  </a:txBody>
                  <a:tcPr/>
                </a:tc>
                <a:tc>
                  <a:txBody>
                    <a:bodyPr/>
                    <a:lstStyle/>
                    <a:p>
                      <a:r>
                        <a:rPr lang="en-US" dirty="0"/>
                        <a:t>Germany</a:t>
                      </a:r>
                    </a:p>
                  </a:txBody>
                  <a:tcPr/>
                </a:tc>
                <a:tc>
                  <a:txBody>
                    <a:bodyPr/>
                    <a:lstStyle/>
                    <a:p>
                      <a:pPr algn="ctr"/>
                      <a:r>
                        <a:rPr lang="en-US" dirty="0"/>
                        <a:t>2.6</a:t>
                      </a:r>
                    </a:p>
                  </a:txBody>
                  <a:tcPr/>
                </a:tc>
                <a:extLst>
                  <a:ext uri="{0D108BD9-81ED-4DB2-BD59-A6C34878D82A}">
                    <a16:rowId xmlns:a16="http://schemas.microsoft.com/office/drawing/2014/main" val="10005"/>
                  </a:ext>
                </a:extLst>
              </a:tr>
              <a:tr h="473160">
                <a:tc>
                  <a:txBody>
                    <a:bodyPr/>
                    <a:lstStyle/>
                    <a:p>
                      <a:r>
                        <a:rPr lang="en-US" dirty="0"/>
                        <a:t>6</a:t>
                      </a:r>
                    </a:p>
                  </a:txBody>
                  <a:tcPr/>
                </a:tc>
                <a:tc>
                  <a:txBody>
                    <a:bodyPr/>
                    <a:lstStyle/>
                    <a:p>
                      <a:r>
                        <a:rPr lang="en-US" dirty="0"/>
                        <a:t>France</a:t>
                      </a:r>
                    </a:p>
                  </a:txBody>
                  <a:tcPr/>
                </a:tc>
                <a:tc>
                  <a:txBody>
                    <a:bodyPr/>
                    <a:lstStyle/>
                    <a:p>
                      <a:pPr algn="ctr"/>
                      <a:r>
                        <a:rPr lang="en-US" dirty="0"/>
                        <a:t>1.7</a:t>
                      </a:r>
                    </a:p>
                  </a:txBody>
                  <a:tcPr/>
                </a:tc>
                <a:extLst>
                  <a:ext uri="{0D108BD9-81ED-4DB2-BD59-A6C34878D82A}">
                    <a16:rowId xmlns:a16="http://schemas.microsoft.com/office/drawing/2014/main" val="10006"/>
                  </a:ext>
                </a:extLst>
              </a:tr>
              <a:tr h="473160">
                <a:tc>
                  <a:txBody>
                    <a:bodyPr/>
                    <a:lstStyle/>
                    <a:p>
                      <a:r>
                        <a:rPr lang="en-US" dirty="0"/>
                        <a:t>7</a:t>
                      </a:r>
                    </a:p>
                  </a:txBody>
                  <a:tcPr/>
                </a:tc>
                <a:tc>
                  <a:txBody>
                    <a:bodyPr/>
                    <a:lstStyle/>
                    <a:p>
                      <a:r>
                        <a:rPr lang="en-US" dirty="0"/>
                        <a:t>United Kingdom</a:t>
                      </a:r>
                    </a:p>
                  </a:txBody>
                  <a:tcPr/>
                </a:tc>
                <a:tc>
                  <a:txBody>
                    <a:bodyPr/>
                    <a:lstStyle/>
                    <a:p>
                      <a:pPr algn="ctr"/>
                      <a:r>
                        <a:rPr lang="en-US" dirty="0"/>
                        <a:t>1.6</a:t>
                      </a:r>
                    </a:p>
                  </a:txBody>
                  <a:tcPr/>
                </a:tc>
                <a:extLst>
                  <a:ext uri="{0D108BD9-81ED-4DB2-BD59-A6C34878D82A}">
                    <a16:rowId xmlns:a16="http://schemas.microsoft.com/office/drawing/2014/main" val="10007"/>
                  </a:ext>
                </a:extLst>
              </a:tr>
              <a:tr h="473160">
                <a:tc>
                  <a:txBody>
                    <a:bodyPr/>
                    <a:lstStyle/>
                    <a:p>
                      <a:r>
                        <a:rPr lang="en-US" dirty="0"/>
                        <a:t>8</a:t>
                      </a:r>
                    </a:p>
                  </a:txBody>
                  <a:tcPr/>
                </a:tc>
                <a:tc>
                  <a:txBody>
                    <a:bodyPr/>
                    <a:lstStyle/>
                    <a:p>
                      <a:r>
                        <a:rPr lang="en-US" dirty="0"/>
                        <a:t>Brazil</a:t>
                      </a:r>
                    </a:p>
                  </a:txBody>
                  <a:tcPr/>
                </a:tc>
                <a:tc>
                  <a:txBody>
                    <a:bodyPr/>
                    <a:lstStyle/>
                    <a:p>
                      <a:pPr algn="ctr"/>
                      <a:r>
                        <a:rPr lang="en-US" dirty="0"/>
                        <a:t>1.6</a:t>
                      </a:r>
                    </a:p>
                  </a:txBody>
                  <a:tcPr/>
                </a:tc>
                <a:extLst>
                  <a:ext uri="{0D108BD9-81ED-4DB2-BD59-A6C34878D82A}">
                    <a16:rowId xmlns:a16="http://schemas.microsoft.com/office/drawing/2014/main" val="374328132"/>
                  </a:ext>
                </a:extLst>
              </a:tr>
            </a:tbl>
          </a:graphicData>
        </a:graphic>
      </p:graphicFrame>
    </p:spTree>
    <p:extLst>
      <p:ext uri="{BB962C8B-B14F-4D97-AF65-F5344CB8AC3E}">
        <p14:creationId xmlns:p14="http://schemas.microsoft.com/office/powerpoint/2010/main" val="3231873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7CE118-178E-43ED-8B8C-EA83A4AC2D80}"/>
              </a:ext>
            </a:extLst>
          </p:cNvPr>
          <p:cNvSpPr>
            <a:spLocks noGrp="1"/>
          </p:cNvSpPr>
          <p:nvPr>
            <p:ph type="title"/>
          </p:nvPr>
        </p:nvSpPr>
        <p:spPr/>
        <p:txBody>
          <a:bodyPr>
            <a:normAutofit/>
          </a:bodyPr>
          <a:lstStyle/>
          <a:p>
            <a:r>
              <a:rPr lang="en-US" sz="3200" dirty="0"/>
              <a:t>Contribution of Automotive Industry to India’s Economy</a:t>
            </a:r>
            <a:endParaRPr lang="en-IN" sz="3200" dirty="0"/>
          </a:p>
        </p:txBody>
      </p:sp>
      <p:sp>
        <p:nvSpPr>
          <p:cNvPr id="7" name="Rectangle 6">
            <a:extLst>
              <a:ext uri="{FF2B5EF4-FFF2-40B4-BE49-F238E27FC236}">
                <a16:creationId xmlns:a16="http://schemas.microsoft.com/office/drawing/2014/main" id="{D0A17F9E-3466-4143-BD3F-410F293BB6C0}"/>
              </a:ext>
            </a:extLst>
          </p:cNvPr>
          <p:cNvSpPr/>
          <p:nvPr/>
        </p:nvSpPr>
        <p:spPr>
          <a:xfrm>
            <a:off x="465787" y="2116110"/>
            <a:ext cx="2252031" cy="323165"/>
          </a:xfrm>
          <a:prstGeom prst="rect">
            <a:avLst/>
          </a:prstGeom>
        </p:spPr>
        <p:txBody>
          <a:bodyPr wrap="square">
            <a:spAutoFit/>
          </a:bodyPr>
          <a:lstStyle/>
          <a:p>
            <a:pPr algn="ctr"/>
            <a:r>
              <a:rPr lang="en-US" sz="1500" b="1" dirty="0">
                <a:ln w="0"/>
                <a:latin typeface="Arial" panose="020B0604020202020204" pitchFamily="34" charset="0"/>
                <a:ea typeface="Cambria" panose="02040503050406030204" pitchFamily="18" charset="0"/>
                <a:cs typeface="Arial" panose="020B0604020202020204" pitchFamily="34" charset="0"/>
              </a:rPr>
              <a:t>Contribution to GDP</a:t>
            </a:r>
          </a:p>
        </p:txBody>
      </p:sp>
      <p:sp>
        <p:nvSpPr>
          <p:cNvPr id="8" name="Rounded Rectangle 14">
            <a:extLst>
              <a:ext uri="{FF2B5EF4-FFF2-40B4-BE49-F238E27FC236}">
                <a16:creationId xmlns:a16="http://schemas.microsoft.com/office/drawing/2014/main" id="{574E253D-EB2B-494B-A502-5590C6D40437}"/>
              </a:ext>
            </a:extLst>
          </p:cNvPr>
          <p:cNvSpPr/>
          <p:nvPr/>
        </p:nvSpPr>
        <p:spPr>
          <a:xfrm>
            <a:off x="455027" y="2448675"/>
            <a:ext cx="2322713" cy="51308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500" b="1" dirty="0">
                <a:ln w="0"/>
                <a:solidFill>
                  <a:schemeClr val="tx1"/>
                </a:solidFill>
                <a:latin typeface="Arial" panose="020B0604020202020204" pitchFamily="34" charset="0"/>
                <a:ea typeface="Cambria" panose="02040503050406030204" pitchFamily="18" charset="0"/>
                <a:cs typeface="Arial" panose="020B0604020202020204" pitchFamily="34" charset="0"/>
              </a:rPr>
              <a:t>5.9%</a:t>
            </a:r>
          </a:p>
        </p:txBody>
      </p:sp>
      <p:sp>
        <p:nvSpPr>
          <p:cNvPr id="9" name="Rectangle 8">
            <a:extLst>
              <a:ext uri="{FF2B5EF4-FFF2-40B4-BE49-F238E27FC236}">
                <a16:creationId xmlns:a16="http://schemas.microsoft.com/office/drawing/2014/main" id="{7BF80D04-11FF-440D-8919-D96C6FD423E6}"/>
              </a:ext>
            </a:extLst>
          </p:cNvPr>
          <p:cNvSpPr/>
          <p:nvPr/>
        </p:nvSpPr>
        <p:spPr>
          <a:xfrm>
            <a:off x="3600112" y="1866411"/>
            <a:ext cx="2031325" cy="568361"/>
          </a:xfrm>
          <a:prstGeom prst="rect">
            <a:avLst/>
          </a:prstGeom>
        </p:spPr>
        <p:txBody>
          <a:bodyPr wrap="none">
            <a:spAutoFit/>
          </a:bodyPr>
          <a:lstStyle/>
          <a:p>
            <a:pPr algn="ctr">
              <a:lnSpc>
                <a:spcPct val="107000"/>
              </a:lnSpc>
              <a:spcAft>
                <a:spcPts val="0"/>
              </a:spcAft>
            </a:pPr>
            <a:r>
              <a:rPr lang="en-US" sz="1500" b="1" dirty="0">
                <a:ln w="0"/>
                <a:latin typeface="Arial" panose="020B0604020202020204" pitchFamily="34" charset="0"/>
                <a:ea typeface="Cambria" panose="02040503050406030204" pitchFamily="18" charset="0"/>
                <a:cs typeface="Arial" panose="020B0604020202020204" pitchFamily="34" charset="0"/>
              </a:rPr>
              <a:t>Contribution to</a:t>
            </a:r>
          </a:p>
          <a:p>
            <a:pPr algn="ctr">
              <a:lnSpc>
                <a:spcPct val="107000"/>
              </a:lnSpc>
              <a:spcAft>
                <a:spcPts val="0"/>
              </a:spcAft>
            </a:pPr>
            <a:r>
              <a:rPr lang="en-US" sz="1500" b="1" dirty="0">
                <a:ln w="0"/>
                <a:latin typeface="Arial" panose="020B0604020202020204" pitchFamily="34" charset="0"/>
                <a:ea typeface="Cambria" panose="02040503050406030204" pitchFamily="18" charset="0"/>
                <a:cs typeface="Arial" panose="020B0604020202020204" pitchFamily="34" charset="0"/>
              </a:rPr>
              <a:t> Manufacturing GDP</a:t>
            </a:r>
          </a:p>
        </p:txBody>
      </p:sp>
      <p:sp>
        <p:nvSpPr>
          <p:cNvPr id="10" name="Rounded Rectangle 14">
            <a:extLst>
              <a:ext uri="{FF2B5EF4-FFF2-40B4-BE49-F238E27FC236}">
                <a16:creationId xmlns:a16="http://schemas.microsoft.com/office/drawing/2014/main" id="{9019143D-BBC4-4E81-85BB-7324FFD16A06}"/>
              </a:ext>
            </a:extLst>
          </p:cNvPr>
          <p:cNvSpPr/>
          <p:nvPr/>
        </p:nvSpPr>
        <p:spPr>
          <a:xfrm>
            <a:off x="3411506" y="2464869"/>
            <a:ext cx="2408537" cy="49688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500" b="1" dirty="0">
                <a:ln w="0"/>
                <a:solidFill>
                  <a:schemeClr val="tx1"/>
                </a:solidFill>
                <a:latin typeface="Arial" panose="020B0604020202020204" pitchFamily="34" charset="0"/>
                <a:ea typeface="Cambria" panose="02040503050406030204" pitchFamily="18" charset="0"/>
                <a:cs typeface="Arial" panose="020B0604020202020204" pitchFamily="34" charset="0"/>
              </a:rPr>
              <a:t>35%</a:t>
            </a:r>
          </a:p>
        </p:txBody>
      </p:sp>
      <p:sp>
        <p:nvSpPr>
          <p:cNvPr id="12" name="Rounded Rectangle 14">
            <a:extLst>
              <a:ext uri="{FF2B5EF4-FFF2-40B4-BE49-F238E27FC236}">
                <a16:creationId xmlns:a16="http://schemas.microsoft.com/office/drawing/2014/main" id="{29D0D7DF-6261-43EA-ACB1-BF45EAFAB3A2}"/>
              </a:ext>
            </a:extLst>
          </p:cNvPr>
          <p:cNvSpPr/>
          <p:nvPr/>
        </p:nvSpPr>
        <p:spPr>
          <a:xfrm>
            <a:off x="3443024" y="3811108"/>
            <a:ext cx="2408538" cy="54267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500" b="1" dirty="0">
                <a:ln w="0"/>
                <a:solidFill>
                  <a:schemeClr val="tx1"/>
                </a:solidFill>
                <a:latin typeface="Arial" panose="020B0604020202020204" pitchFamily="34" charset="0"/>
                <a:ea typeface="Cambria" panose="02040503050406030204" pitchFamily="18" charset="0"/>
                <a:cs typeface="Arial" panose="020B0604020202020204" pitchFamily="34" charset="0"/>
              </a:rPr>
              <a:t>+3.0 Crore</a:t>
            </a:r>
            <a:endParaRPr lang="en-IN" sz="1500" b="1" dirty="0">
              <a:ln w="0"/>
              <a:solidFill>
                <a:schemeClr val="tx1"/>
              </a:solidFill>
              <a:latin typeface="Arial" panose="020B0604020202020204" pitchFamily="34" charset="0"/>
              <a:ea typeface="Cambria" panose="02040503050406030204" pitchFamily="18" charset="0"/>
              <a:cs typeface="Arial" panose="020B0604020202020204" pitchFamily="34" charset="0"/>
            </a:endParaRPr>
          </a:p>
        </p:txBody>
      </p:sp>
      <p:sp>
        <p:nvSpPr>
          <p:cNvPr id="13" name="Rectangle 12">
            <a:extLst>
              <a:ext uri="{FF2B5EF4-FFF2-40B4-BE49-F238E27FC236}">
                <a16:creationId xmlns:a16="http://schemas.microsoft.com/office/drawing/2014/main" id="{E0DB8160-CECB-473B-A0A3-69696DA292A0}"/>
              </a:ext>
            </a:extLst>
          </p:cNvPr>
          <p:cNvSpPr/>
          <p:nvPr/>
        </p:nvSpPr>
        <p:spPr>
          <a:xfrm>
            <a:off x="3850434" y="3393190"/>
            <a:ext cx="1443132" cy="323165"/>
          </a:xfrm>
          <a:prstGeom prst="rect">
            <a:avLst/>
          </a:prstGeom>
        </p:spPr>
        <p:txBody>
          <a:bodyPr wrap="square">
            <a:spAutoFit/>
          </a:bodyPr>
          <a:lstStyle/>
          <a:p>
            <a:pPr algn="ctr"/>
            <a:r>
              <a:rPr lang="en-US" sz="1500" b="1" dirty="0">
                <a:ln w="0"/>
                <a:latin typeface="Arial" panose="020B0604020202020204" pitchFamily="34" charset="0"/>
                <a:ea typeface="Cambria" panose="02040503050406030204" pitchFamily="18" charset="0"/>
                <a:cs typeface="Arial" panose="020B0604020202020204" pitchFamily="34" charset="0"/>
              </a:rPr>
              <a:t>Employment</a:t>
            </a:r>
          </a:p>
        </p:txBody>
      </p:sp>
      <p:sp>
        <p:nvSpPr>
          <p:cNvPr id="15" name="Rounded Rectangle 14">
            <a:extLst>
              <a:ext uri="{FF2B5EF4-FFF2-40B4-BE49-F238E27FC236}">
                <a16:creationId xmlns:a16="http://schemas.microsoft.com/office/drawing/2014/main" id="{046447CC-837E-4745-9DBE-C96C944ECD77}"/>
              </a:ext>
            </a:extLst>
          </p:cNvPr>
          <p:cNvSpPr/>
          <p:nvPr/>
        </p:nvSpPr>
        <p:spPr>
          <a:xfrm>
            <a:off x="6369388" y="3779912"/>
            <a:ext cx="2500067" cy="573874"/>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5" b="1" dirty="0">
                <a:ln w="0"/>
                <a:solidFill>
                  <a:schemeClr val="tx1"/>
                </a:solidFill>
                <a:latin typeface="Arial" panose="020B0604020202020204" pitchFamily="34" charset="0"/>
                <a:ea typeface="Cambria" panose="02040503050406030204" pitchFamily="18" charset="0"/>
                <a:cs typeface="Arial" panose="020B0604020202020204" pitchFamily="34" charset="0"/>
              </a:rPr>
              <a:t>₹ 1.5 Lacs Crores </a:t>
            </a:r>
          </a:p>
          <a:p>
            <a:pPr algn="ctr"/>
            <a:r>
              <a:rPr lang="en-US" b="1" dirty="0">
                <a:ln w="0"/>
                <a:solidFill>
                  <a:schemeClr val="tx1"/>
                </a:solidFill>
                <a:latin typeface="Arial" panose="020B0604020202020204" pitchFamily="34" charset="0"/>
                <a:ea typeface="Cambria" panose="02040503050406030204" pitchFamily="18" charset="0"/>
                <a:cs typeface="Arial" panose="020B0604020202020204" pitchFamily="34" charset="0"/>
              </a:rPr>
              <a:t>(~12% of total GST Collection)</a:t>
            </a:r>
          </a:p>
        </p:txBody>
      </p:sp>
      <p:sp>
        <p:nvSpPr>
          <p:cNvPr id="16" name="Rectangle 15">
            <a:extLst>
              <a:ext uri="{FF2B5EF4-FFF2-40B4-BE49-F238E27FC236}">
                <a16:creationId xmlns:a16="http://schemas.microsoft.com/office/drawing/2014/main" id="{6134B257-7479-4973-B820-EEBF5DB3B337}"/>
              </a:ext>
            </a:extLst>
          </p:cNvPr>
          <p:cNvSpPr/>
          <p:nvPr/>
        </p:nvSpPr>
        <p:spPr>
          <a:xfrm>
            <a:off x="6722199" y="3424148"/>
            <a:ext cx="1943772" cy="323165"/>
          </a:xfrm>
          <a:prstGeom prst="rect">
            <a:avLst/>
          </a:prstGeom>
        </p:spPr>
        <p:txBody>
          <a:bodyPr wrap="square">
            <a:spAutoFit/>
          </a:bodyPr>
          <a:lstStyle/>
          <a:p>
            <a:pPr algn="ctr"/>
            <a:r>
              <a:rPr lang="en-US" sz="1500" b="1" dirty="0">
                <a:ln w="0"/>
                <a:latin typeface="Arial" panose="020B0604020202020204" pitchFamily="34" charset="0"/>
                <a:ea typeface="Cambria" panose="02040503050406030204" pitchFamily="18" charset="0"/>
                <a:cs typeface="Arial" panose="020B0604020202020204" pitchFamily="34" charset="0"/>
              </a:rPr>
              <a:t>GST Contribution</a:t>
            </a:r>
          </a:p>
        </p:txBody>
      </p:sp>
      <p:sp>
        <p:nvSpPr>
          <p:cNvPr id="17" name="Rectangle 16">
            <a:extLst>
              <a:ext uri="{FF2B5EF4-FFF2-40B4-BE49-F238E27FC236}">
                <a16:creationId xmlns:a16="http://schemas.microsoft.com/office/drawing/2014/main" id="{598D7F46-FD2C-47D5-B14D-59BAC55BB82A}"/>
              </a:ext>
            </a:extLst>
          </p:cNvPr>
          <p:cNvSpPr/>
          <p:nvPr/>
        </p:nvSpPr>
        <p:spPr>
          <a:xfrm>
            <a:off x="7173918" y="2007057"/>
            <a:ext cx="916991" cy="323165"/>
          </a:xfrm>
          <a:prstGeom prst="rect">
            <a:avLst/>
          </a:prstGeom>
        </p:spPr>
        <p:txBody>
          <a:bodyPr wrap="square">
            <a:spAutoFit/>
          </a:bodyPr>
          <a:lstStyle/>
          <a:p>
            <a:pPr algn="ctr"/>
            <a:r>
              <a:rPr lang="en-GB" sz="1500" b="1" dirty="0">
                <a:ln w="0"/>
                <a:latin typeface="Arial" panose="020B0604020202020204" pitchFamily="34" charset="0"/>
                <a:ea typeface="Cambria" panose="02040503050406030204" pitchFamily="18" charset="0"/>
                <a:cs typeface="Arial" panose="020B0604020202020204" pitchFamily="34" charset="0"/>
              </a:rPr>
              <a:t>Exports</a:t>
            </a:r>
          </a:p>
        </p:txBody>
      </p:sp>
      <p:sp>
        <p:nvSpPr>
          <p:cNvPr id="18" name="Rounded Rectangle 14">
            <a:extLst>
              <a:ext uri="{FF2B5EF4-FFF2-40B4-BE49-F238E27FC236}">
                <a16:creationId xmlns:a16="http://schemas.microsoft.com/office/drawing/2014/main" id="{E3B41CDE-90A2-48E7-A033-62F641AABD61}"/>
              </a:ext>
            </a:extLst>
          </p:cNvPr>
          <p:cNvSpPr/>
          <p:nvPr/>
        </p:nvSpPr>
        <p:spPr>
          <a:xfrm>
            <a:off x="6453808" y="2392709"/>
            <a:ext cx="2357210" cy="56904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500" b="1" dirty="0">
                <a:ln w="0"/>
                <a:solidFill>
                  <a:schemeClr val="tx1"/>
                </a:solidFill>
                <a:latin typeface="Arial" panose="020B0604020202020204" pitchFamily="34" charset="0"/>
                <a:ea typeface="Cambria" panose="02040503050406030204" pitchFamily="18" charset="0"/>
                <a:cs typeface="Arial" panose="020B0604020202020204" pitchFamily="34" charset="0"/>
              </a:rPr>
              <a:t>7% of Total Export</a:t>
            </a:r>
          </a:p>
          <a:p>
            <a:pPr algn="ctr"/>
            <a:r>
              <a:rPr lang="en-US" sz="1500" b="1" dirty="0">
                <a:ln w="0"/>
                <a:solidFill>
                  <a:schemeClr val="tx1"/>
                </a:solidFill>
                <a:latin typeface="Arial" panose="020B0604020202020204" pitchFamily="34" charset="0"/>
                <a:ea typeface="Cambria" panose="02040503050406030204" pitchFamily="18" charset="0"/>
                <a:cs typeface="Arial" panose="020B0604020202020204" pitchFamily="34" charset="0"/>
              </a:rPr>
              <a:t>US$ 28 Bn </a:t>
            </a:r>
          </a:p>
        </p:txBody>
      </p:sp>
      <p:sp>
        <p:nvSpPr>
          <p:cNvPr id="2" name="TextBox 1">
            <a:extLst>
              <a:ext uri="{FF2B5EF4-FFF2-40B4-BE49-F238E27FC236}">
                <a16:creationId xmlns:a16="http://schemas.microsoft.com/office/drawing/2014/main" id="{0EDABE8A-15CE-4FA8-BF69-C3D0D04D961D}"/>
              </a:ext>
            </a:extLst>
          </p:cNvPr>
          <p:cNvSpPr txBox="1"/>
          <p:nvPr/>
        </p:nvSpPr>
        <p:spPr>
          <a:xfrm>
            <a:off x="8635753" y="5730410"/>
            <a:ext cx="406154" cy="230832"/>
          </a:xfrm>
          <a:prstGeom prst="rect">
            <a:avLst/>
          </a:prstGeom>
          <a:noFill/>
        </p:spPr>
        <p:txBody>
          <a:bodyPr wrap="square" rtlCol="0">
            <a:spAutoFit/>
          </a:bodyPr>
          <a:lstStyle/>
          <a:p>
            <a:pPr algn="r"/>
            <a:fld id="{5CEAF44A-F1A1-4F7D-AB79-464554538F2E}" type="slidenum">
              <a:rPr lang="en-IN" sz="900"/>
              <a:pPr algn="r"/>
              <a:t>6</a:t>
            </a:fld>
            <a:endParaRPr lang="en-IN" sz="900" dirty="0"/>
          </a:p>
        </p:txBody>
      </p:sp>
      <p:sp>
        <p:nvSpPr>
          <p:cNvPr id="4" name="TextBox 3">
            <a:extLst>
              <a:ext uri="{FF2B5EF4-FFF2-40B4-BE49-F238E27FC236}">
                <a16:creationId xmlns:a16="http://schemas.microsoft.com/office/drawing/2014/main" id="{FB36CAD3-5D44-4FB7-9DC3-8EAE30A0451D}"/>
              </a:ext>
            </a:extLst>
          </p:cNvPr>
          <p:cNvSpPr txBox="1"/>
          <p:nvPr/>
        </p:nvSpPr>
        <p:spPr>
          <a:xfrm>
            <a:off x="226909" y="5867452"/>
            <a:ext cx="8473109" cy="600164"/>
          </a:xfrm>
          <a:prstGeom prst="rect">
            <a:avLst/>
          </a:prstGeom>
          <a:noFill/>
        </p:spPr>
        <p:txBody>
          <a:bodyPr wrap="square" rtlCol="0">
            <a:spAutoFit/>
          </a:bodyPr>
          <a:lstStyle/>
          <a:p>
            <a:r>
              <a:rPr lang="en-IN" sz="825" dirty="0">
                <a:latin typeface="Calibri" panose="020F0502020204030204" pitchFamily="34" charset="0"/>
                <a:ea typeface="Calibri" panose="020F0502020204030204" pitchFamily="34" charset="0"/>
              </a:rPr>
              <a:t>Source : SIAM Estimates of 2021-22 </a:t>
            </a:r>
          </a:p>
          <a:p>
            <a:pPr marL="128588" indent="-128588">
              <a:buFont typeface="Arial" panose="020B0604020202020204" pitchFamily="34" charset="0"/>
              <a:buChar char="•"/>
            </a:pPr>
            <a:r>
              <a:rPr lang="en-IN" sz="825" i="1" dirty="0">
                <a:latin typeface="Calibri" panose="020F0502020204030204" pitchFamily="34" charset="0"/>
                <a:ea typeface="Calibri" panose="020F0502020204030204" pitchFamily="34" charset="0"/>
              </a:rPr>
              <a:t> 2021-22 - Auto </a:t>
            </a:r>
            <a:r>
              <a:rPr lang="en-IN" sz="825" i="1" dirty="0">
                <a:latin typeface="Calibri" panose="020F0502020204030204" pitchFamily="34" charset="0"/>
              </a:rPr>
              <a:t>Industry’s</a:t>
            </a:r>
            <a:r>
              <a:rPr lang="en-IN" sz="825" i="1" dirty="0">
                <a:latin typeface="Calibri" panose="020F0502020204030204" pitchFamily="34" charset="0"/>
                <a:ea typeface="Calibri" panose="020F0502020204030204" pitchFamily="34" charset="0"/>
              </a:rPr>
              <a:t> GDP - Ratio of Auto Industry Turnover (Internal SIAM calculation) vis-à-vis Government of India’s GDP numbers</a:t>
            </a:r>
          </a:p>
          <a:p>
            <a:pPr marL="128588" indent="-128588">
              <a:buFont typeface="Arial" panose="020B0604020202020204" pitchFamily="34" charset="0"/>
              <a:buChar char="•"/>
            </a:pPr>
            <a:r>
              <a:rPr lang="en-IN" sz="825" i="1" dirty="0">
                <a:latin typeface="Calibri" panose="020F0502020204030204" pitchFamily="34" charset="0"/>
                <a:ea typeface="Times New Roman" panose="02020603050405020304" pitchFamily="18" charset="0"/>
              </a:rPr>
              <a:t>Employment – NCAER Study</a:t>
            </a:r>
          </a:p>
          <a:p>
            <a:pPr marL="128588" indent="-128588">
              <a:buFont typeface="Arial" panose="020B0604020202020204" pitchFamily="34" charset="0"/>
              <a:buChar char="•"/>
            </a:pPr>
            <a:r>
              <a:rPr lang="en-IN" sz="825" i="1" dirty="0">
                <a:latin typeface="Calibri" panose="020F0502020204030204" pitchFamily="34" charset="0"/>
                <a:ea typeface="Times New Roman" panose="02020603050405020304" pitchFamily="18" charset="0"/>
              </a:rPr>
              <a:t>Exports and GST Contribution – SIAM Internal Estimates </a:t>
            </a:r>
            <a:endParaRPr lang="en-IN" sz="825" i="1" dirty="0">
              <a:latin typeface="Calibri" panose="020F0502020204030204" pitchFamily="34" charset="0"/>
              <a:ea typeface="Calibri" panose="020F0502020204030204" pitchFamily="34" charset="0"/>
            </a:endParaRPr>
          </a:p>
        </p:txBody>
      </p:sp>
      <p:sp>
        <p:nvSpPr>
          <p:cNvPr id="19" name="Rectangle 18">
            <a:extLst>
              <a:ext uri="{FF2B5EF4-FFF2-40B4-BE49-F238E27FC236}">
                <a16:creationId xmlns:a16="http://schemas.microsoft.com/office/drawing/2014/main" id="{9F980727-2B33-839E-7EBF-4FCF65AACC51}"/>
              </a:ext>
            </a:extLst>
          </p:cNvPr>
          <p:cNvSpPr/>
          <p:nvPr/>
        </p:nvSpPr>
        <p:spPr>
          <a:xfrm>
            <a:off x="729575" y="3450899"/>
            <a:ext cx="1943772" cy="323165"/>
          </a:xfrm>
          <a:prstGeom prst="rect">
            <a:avLst/>
          </a:prstGeom>
        </p:spPr>
        <p:txBody>
          <a:bodyPr wrap="square">
            <a:spAutoFit/>
          </a:bodyPr>
          <a:lstStyle/>
          <a:p>
            <a:pPr algn="ctr"/>
            <a:r>
              <a:rPr lang="en-GB" sz="1500" b="1" dirty="0">
                <a:ln w="0"/>
                <a:latin typeface="Arial" panose="020B0604020202020204" pitchFamily="34" charset="0"/>
                <a:ea typeface="Cambria" panose="02040503050406030204" pitchFamily="18" charset="0"/>
                <a:cs typeface="Arial" panose="020B0604020202020204" pitchFamily="34" charset="0"/>
              </a:rPr>
              <a:t>Turnover</a:t>
            </a:r>
          </a:p>
        </p:txBody>
      </p:sp>
      <p:sp>
        <p:nvSpPr>
          <p:cNvPr id="20" name="Rounded Rectangle 14">
            <a:extLst>
              <a:ext uri="{FF2B5EF4-FFF2-40B4-BE49-F238E27FC236}">
                <a16:creationId xmlns:a16="http://schemas.microsoft.com/office/drawing/2014/main" id="{815E607A-63AF-77CD-3742-1CD4B0121351}"/>
              </a:ext>
            </a:extLst>
          </p:cNvPr>
          <p:cNvSpPr/>
          <p:nvPr/>
        </p:nvSpPr>
        <p:spPr>
          <a:xfrm>
            <a:off x="465787" y="3779912"/>
            <a:ext cx="2408538" cy="573873"/>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500" b="1" dirty="0">
                <a:ln w="0"/>
                <a:solidFill>
                  <a:schemeClr val="tx1"/>
                </a:solidFill>
                <a:latin typeface="Arial" panose="020B0604020202020204" pitchFamily="34" charset="0"/>
                <a:ea typeface="Cambria" panose="02040503050406030204" pitchFamily="18" charset="0"/>
                <a:cs typeface="Arial" panose="020B0604020202020204" pitchFamily="34" charset="0"/>
              </a:rPr>
              <a:t>₹ 8.67 Lakh Crores</a:t>
            </a:r>
            <a:endParaRPr lang="en-IN" sz="1500" b="1" dirty="0">
              <a:ln w="0"/>
              <a:solidFill>
                <a:schemeClr val="tx1"/>
              </a:solidFill>
              <a:latin typeface="Arial" panose="020B0604020202020204" pitchFamily="34" charset="0"/>
              <a:ea typeface="Cambria" panose="02040503050406030204" pitchFamily="18" charset="0"/>
              <a:cs typeface="Arial" panose="020B0604020202020204" pitchFamily="34" charset="0"/>
            </a:endParaRPr>
          </a:p>
          <a:p>
            <a:pPr algn="ctr"/>
            <a:r>
              <a:rPr lang="en-US" sz="1500" b="1" dirty="0">
                <a:ln w="0"/>
                <a:solidFill>
                  <a:schemeClr val="tx1"/>
                </a:solidFill>
                <a:latin typeface="Arial" panose="020B0604020202020204" pitchFamily="34" charset="0"/>
                <a:ea typeface="Cambria" panose="02040503050406030204" pitchFamily="18" charset="0"/>
                <a:cs typeface="Arial" panose="020B0604020202020204" pitchFamily="34" charset="0"/>
              </a:rPr>
              <a:t>US$ 117 Bn</a:t>
            </a:r>
          </a:p>
        </p:txBody>
      </p:sp>
    </p:spTree>
    <p:extLst>
      <p:ext uri="{BB962C8B-B14F-4D97-AF65-F5344CB8AC3E}">
        <p14:creationId xmlns:p14="http://schemas.microsoft.com/office/powerpoint/2010/main" val="3422295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3"/>
          <p:cNvSpPr>
            <a:spLocks noChangeShapeType="1"/>
          </p:cNvSpPr>
          <p:nvPr/>
        </p:nvSpPr>
        <p:spPr bwMode="auto">
          <a:xfrm>
            <a:off x="0" y="838200"/>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 name="Text Box 4"/>
          <p:cNvSpPr txBox="1">
            <a:spLocks noChangeArrowheads="1"/>
          </p:cNvSpPr>
          <p:nvPr/>
        </p:nvSpPr>
        <p:spPr bwMode="auto">
          <a:xfrm>
            <a:off x="-381001" y="1282987"/>
            <a:ext cx="9372601"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spcBef>
                <a:spcPct val="50000"/>
              </a:spcBef>
              <a:defRPr sz="2400" b="1">
                <a:solidFill>
                  <a:schemeClr val="tx1"/>
                </a:solidFill>
                <a:latin typeface="Arial" panose="020B0604020202020204" pitchFamily="34" charset="0"/>
              </a:defRPr>
            </a:lvl1pPr>
            <a:lvl2pPr marL="742950" indent="-285750">
              <a:spcBef>
                <a:spcPct val="50000"/>
              </a:spcBef>
              <a:defRPr sz="2400" b="1">
                <a:solidFill>
                  <a:schemeClr val="tx1"/>
                </a:solidFill>
                <a:latin typeface="Arial" panose="020B0604020202020204" pitchFamily="34" charset="0"/>
              </a:defRPr>
            </a:lvl2pPr>
            <a:lvl3pPr>
              <a:spcBef>
                <a:spcPct val="50000"/>
              </a:spcBef>
              <a:defRPr sz="2400" b="1">
                <a:solidFill>
                  <a:schemeClr val="tx1"/>
                </a:solidFill>
                <a:latin typeface="Arial" panose="020B0604020202020204" pitchFamily="34" charset="0"/>
              </a:defRPr>
            </a:lvl3pPr>
            <a:lvl4pPr>
              <a:spcBef>
                <a:spcPct val="50000"/>
              </a:spcBef>
              <a:defRPr sz="2400" b="1">
                <a:solidFill>
                  <a:schemeClr val="tx1"/>
                </a:solidFill>
                <a:latin typeface="Arial" panose="020B0604020202020204" pitchFamily="34" charset="0"/>
              </a:defRPr>
            </a:lvl4pPr>
            <a:lvl5pPr marL="2057400" indent="-228600">
              <a:spcBef>
                <a:spcPct val="50000"/>
              </a:spcBef>
              <a:defRPr sz="2400" b="1">
                <a:solidFill>
                  <a:schemeClr val="tx1"/>
                </a:solidFill>
                <a:latin typeface="Arial" panose="020B0604020202020204" pitchFamily="34" charset="0"/>
              </a:defRPr>
            </a:lvl5pPr>
            <a:lvl6pPr marL="2514600" indent="-228600" eaLnBrk="0" fontAlgn="base" hangingPunct="0">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spcBef>
                <a:spcPct val="50000"/>
              </a:spcBef>
              <a:spcAft>
                <a:spcPct val="0"/>
              </a:spcAft>
              <a:defRPr sz="2400" b="1">
                <a:solidFill>
                  <a:schemeClr val="tx1"/>
                </a:solidFill>
                <a:latin typeface="Arial" panose="020B0604020202020204" pitchFamily="34" charset="0"/>
              </a:defRPr>
            </a:lvl9pPr>
          </a:lstStyle>
          <a:p>
            <a:pPr lvl="2">
              <a:lnSpc>
                <a:spcPct val="150000"/>
              </a:lnSpc>
              <a:spcBef>
                <a:spcPct val="0"/>
              </a:spcBef>
              <a:buFont typeface="Wingdings" panose="05000000000000000000" pitchFamily="2" charset="2"/>
              <a:buNone/>
            </a:pPr>
            <a:r>
              <a:rPr lang="en-US" altLang="en-US" sz="1800" b="0" dirty="0">
                <a:solidFill>
                  <a:schemeClr val="tx2"/>
                </a:solidFill>
                <a:latin typeface="Times New Roman" panose="02020603050405020304" pitchFamily="18" charset="0"/>
              </a:rPr>
              <a:t> </a:t>
            </a:r>
            <a:r>
              <a:rPr lang="en-US" altLang="en-US" sz="1800" b="0" dirty="0">
                <a:solidFill>
                  <a:schemeClr val="tx2"/>
                </a:solidFill>
                <a:latin typeface="Tahoma" panose="020B0604030504040204" pitchFamily="34" charset="0"/>
              </a:rPr>
              <a:t>To increase shareholder’s wealth by</a:t>
            </a:r>
          </a:p>
          <a:p>
            <a:pPr marL="1657350" lvl="3" indent="-285750">
              <a:lnSpc>
                <a:spcPct val="150000"/>
              </a:lnSpc>
              <a:spcBef>
                <a:spcPct val="0"/>
              </a:spcBef>
              <a:buFontTx/>
              <a:buChar char="-"/>
            </a:pPr>
            <a:r>
              <a:rPr lang="en-US" altLang="en-US" sz="1800" b="0" dirty="0">
                <a:solidFill>
                  <a:schemeClr val="tx2"/>
                </a:solidFill>
                <a:latin typeface="Tahoma" panose="020B0604030504040204" pitchFamily="34" charset="0"/>
              </a:rPr>
              <a:t>Innovative &amp; cost effective Management of financial resources. </a:t>
            </a:r>
          </a:p>
          <a:p>
            <a:pPr marL="1657350" lvl="3" indent="-285750">
              <a:lnSpc>
                <a:spcPct val="150000"/>
              </a:lnSpc>
              <a:spcBef>
                <a:spcPct val="0"/>
              </a:spcBef>
              <a:buFontTx/>
              <a:buChar char="-"/>
            </a:pPr>
            <a:r>
              <a:rPr lang="en-US" altLang="en-US" sz="1800" b="0" dirty="0">
                <a:solidFill>
                  <a:schemeClr val="tx2"/>
                </a:solidFill>
                <a:latin typeface="Tahoma" panose="020B0604030504040204" pitchFamily="34" charset="0"/>
              </a:rPr>
              <a:t>Providing timely, accurate  and value added analysis for better decision  making &amp; Cost Management</a:t>
            </a:r>
            <a:r>
              <a:rPr lang="en-US" altLang="en-US" sz="1800" dirty="0">
                <a:solidFill>
                  <a:schemeClr val="tx2"/>
                </a:solidFill>
                <a:latin typeface="Tahoma" panose="020B0604030504040204" pitchFamily="34" charset="0"/>
              </a:rPr>
              <a:t>. </a:t>
            </a:r>
            <a:endParaRPr lang="en-US" altLang="en-US" sz="1800" dirty="0">
              <a:solidFill>
                <a:schemeClr val="tx2"/>
              </a:solidFill>
              <a:latin typeface="Times New Roman" panose="02020603050405020304" pitchFamily="18" charset="0"/>
            </a:endParaRPr>
          </a:p>
        </p:txBody>
      </p:sp>
      <p:sp>
        <p:nvSpPr>
          <p:cNvPr id="2" name="Rectangle 1"/>
          <p:cNvSpPr/>
          <p:nvPr/>
        </p:nvSpPr>
        <p:spPr>
          <a:xfrm>
            <a:off x="228600" y="206202"/>
            <a:ext cx="7086599" cy="523220"/>
          </a:xfrm>
          <a:prstGeom prst="rect">
            <a:avLst/>
          </a:prstGeom>
        </p:spPr>
        <p:txBody>
          <a:bodyPr wrap="square">
            <a:spAutoFit/>
          </a:bodyPr>
          <a:lstStyle/>
          <a:p>
            <a:r>
              <a:rPr lang="en-US" sz="2800" b="1" dirty="0">
                <a:solidFill>
                  <a:schemeClr val="tx2">
                    <a:lumMod val="75000"/>
                  </a:schemeClr>
                </a:solidFill>
                <a:latin typeface="Thoma"/>
              </a:rPr>
              <a:t>Vision and Role of Finance Function</a:t>
            </a:r>
          </a:p>
        </p:txBody>
      </p:sp>
      <p:sp>
        <p:nvSpPr>
          <p:cNvPr id="3" name="Rectangle 2"/>
          <p:cNvSpPr/>
          <p:nvPr/>
        </p:nvSpPr>
        <p:spPr>
          <a:xfrm>
            <a:off x="664958" y="946979"/>
            <a:ext cx="3518620" cy="430887"/>
          </a:xfrm>
          <a:prstGeom prst="rect">
            <a:avLst/>
          </a:prstGeom>
        </p:spPr>
        <p:txBody>
          <a:bodyPr wrap="square">
            <a:spAutoFit/>
          </a:bodyPr>
          <a:lstStyle/>
          <a:p>
            <a:r>
              <a:rPr lang="en-US" sz="2200" b="1" i="1" u="sng" dirty="0">
                <a:solidFill>
                  <a:schemeClr val="tx2">
                    <a:lumMod val="75000"/>
                  </a:schemeClr>
                </a:solidFill>
                <a:latin typeface="Times New Roman" panose="02020603050405020304" pitchFamily="18" charset="0"/>
              </a:rPr>
              <a:t>Vision of Finance Function</a:t>
            </a:r>
          </a:p>
        </p:txBody>
      </p:sp>
      <p:sp>
        <p:nvSpPr>
          <p:cNvPr id="4" name="Rectangle 3"/>
          <p:cNvSpPr/>
          <p:nvPr/>
        </p:nvSpPr>
        <p:spPr>
          <a:xfrm>
            <a:off x="664958" y="3106838"/>
            <a:ext cx="3106941" cy="430887"/>
          </a:xfrm>
          <a:prstGeom prst="rect">
            <a:avLst/>
          </a:prstGeom>
        </p:spPr>
        <p:txBody>
          <a:bodyPr wrap="none">
            <a:spAutoFit/>
          </a:bodyPr>
          <a:lstStyle/>
          <a:p>
            <a:pPr algn="ctr"/>
            <a:r>
              <a:rPr lang="en-US" altLang="en-US" sz="2200" b="1" i="1" u="sng" dirty="0">
                <a:solidFill>
                  <a:schemeClr val="tx2">
                    <a:lumMod val="75000"/>
                  </a:schemeClr>
                </a:solidFill>
                <a:latin typeface="Times New Roman" panose="02020603050405020304" pitchFamily="18" charset="0"/>
              </a:rPr>
              <a:t>Role of Finance Division</a:t>
            </a:r>
          </a:p>
        </p:txBody>
      </p:sp>
      <p:sp>
        <p:nvSpPr>
          <p:cNvPr id="5" name="Rectangle 4"/>
          <p:cNvSpPr/>
          <p:nvPr/>
        </p:nvSpPr>
        <p:spPr>
          <a:xfrm>
            <a:off x="990600" y="3769316"/>
            <a:ext cx="5943600" cy="2529923"/>
          </a:xfrm>
          <a:prstGeom prst="rect">
            <a:avLst/>
          </a:prstGeom>
        </p:spPr>
        <p:txBody>
          <a:bodyPr wrap="square">
            <a:spAutoFit/>
          </a:bodyPr>
          <a:lstStyle/>
          <a:p>
            <a:pPr algn="just"/>
            <a:r>
              <a:rPr lang="en-US" altLang="en-US" sz="1800" dirty="0">
                <a:solidFill>
                  <a:schemeClr val="tx2"/>
                </a:solidFill>
                <a:latin typeface="Tahoma" panose="020B0604030504040204" pitchFamily="34" charset="0"/>
              </a:rPr>
              <a:t>A) Front-line Roles:    </a:t>
            </a:r>
          </a:p>
          <a:p>
            <a:pPr marL="285750" indent="-285750" algn="just">
              <a:buFont typeface="Wingdings" panose="05000000000000000000" pitchFamily="2" charset="2"/>
              <a:buChar char="Ø"/>
            </a:pPr>
            <a:endParaRPr lang="en-US" altLang="en-US" sz="1800" dirty="0">
              <a:solidFill>
                <a:schemeClr val="tx2"/>
              </a:solidFill>
              <a:latin typeface="Tahoma" panose="020B0604030504040204" pitchFamily="34" charset="0"/>
            </a:endParaRPr>
          </a:p>
          <a:p>
            <a:pPr marL="628650" indent="-114300" algn="just">
              <a:buFont typeface="Wingdings" panose="05000000000000000000" pitchFamily="2" charset="2"/>
              <a:buChar char="Ø"/>
            </a:pPr>
            <a:r>
              <a:rPr lang="en-US" altLang="en-US" sz="1800" dirty="0">
                <a:solidFill>
                  <a:schemeClr val="tx2"/>
                </a:solidFill>
                <a:latin typeface="Tahoma" panose="020B0604030504040204" pitchFamily="34" charset="0"/>
              </a:rPr>
              <a:t>  Fund Management</a:t>
            </a:r>
          </a:p>
          <a:p>
            <a:pPr marL="628650" indent="-114300" algn="just">
              <a:buFont typeface="Wingdings" panose="05000000000000000000" pitchFamily="2" charset="2"/>
              <a:buChar char="Ø"/>
            </a:pPr>
            <a:r>
              <a:rPr lang="en-US" altLang="en-US" sz="1800" dirty="0">
                <a:solidFill>
                  <a:schemeClr val="tx2"/>
                </a:solidFill>
                <a:latin typeface="Tahoma" panose="020B0604030504040204" pitchFamily="34" charset="0"/>
              </a:rPr>
              <a:t>  Tax Management</a:t>
            </a:r>
          </a:p>
          <a:p>
            <a:pPr algn="just">
              <a:buFont typeface="Wingdings" panose="05000000000000000000" pitchFamily="2" charset="2"/>
              <a:buChar char="ü"/>
            </a:pPr>
            <a:endParaRPr lang="en-US" altLang="en-US" sz="1800" dirty="0">
              <a:solidFill>
                <a:schemeClr val="tx2"/>
              </a:solidFill>
              <a:latin typeface="Tahoma" panose="020B0604030504040204" pitchFamily="34" charset="0"/>
            </a:endParaRPr>
          </a:p>
          <a:p>
            <a:r>
              <a:rPr lang="en-US" altLang="en-US" sz="1800" dirty="0">
                <a:solidFill>
                  <a:schemeClr val="tx2"/>
                </a:solidFill>
                <a:latin typeface="Tahoma" panose="020B0604030504040204" pitchFamily="34" charset="0"/>
              </a:rPr>
              <a:t>B) Support role: </a:t>
            </a:r>
          </a:p>
          <a:p>
            <a:endParaRPr lang="en-US" altLang="en-US" sz="1800" dirty="0">
              <a:solidFill>
                <a:schemeClr val="tx2"/>
              </a:solidFill>
              <a:latin typeface="Tahoma" panose="020B0604030504040204" pitchFamily="34" charset="0"/>
            </a:endParaRPr>
          </a:p>
          <a:p>
            <a:pPr marL="914400" indent="-285750">
              <a:lnSpc>
                <a:spcPct val="80000"/>
              </a:lnSpc>
              <a:buFont typeface="Wingdings" panose="05000000000000000000" pitchFamily="2" charset="2"/>
              <a:buChar char="Ø"/>
            </a:pPr>
            <a:r>
              <a:rPr lang="en-US" altLang="en-US" sz="1800" dirty="0">
                <a:solidFill>
                  <a:schemeClr val="tx2"/>
                </a:solidFill>
                <a:latin typeface="Tahoma" panose="020B0604030504040204" pitchFamily="34" charset="0"/>
              </a:rPr>
              <a:t>Information support</a:t>
            </a:r>
          </a:p>
          <a:p>
            <a:pPr marL="914400" indent="-285750">
              <a:buFont typeface="Wingdings" panose="05000000000000000000" pitchFamily="2" charset="2"/>
              <a:buChar char="Ø"/>
            </a:pPr>
            <a:r>
              <a:rPr lang="en-US" altLang="en-US" sz="1800" dirty="0">
                <a:solidFill>
                  <a:schemeClr val="tx2"/>
                </a:solidFill>
                <a:latin typeface="Tahoma" panose="020B0604030504040204" pitchFamily="34" charset="0"/>
              </a:rPr>
              <a:t>Receipts &amp; Payments</a:t>
            </a:r>
          </a:p>
        </p:txBody>
      </p:sp>
    </p:spTree>
    <p:extLst>
      <p:ext uri="{BB962C8B-B14F-4D97-AF65-F5344CB8AC3E}">
        <p14:creationId xmlns:p14="http://schemas.microsoft.com/office/powerpoint/2010/main" val="4151423142"/>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4"/>
          <p:cNvSpPr>
            <a:spLocks noChangeShapeType="1"/>
          </p:cNvSpPr>
          <p:nvPr/>
        </p:nvSpPr>
        <p:spPr bwMode="auto">
          <a:xfrm flipV="1">
            <a:off x="0" y="1295400"/>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5" name="Rectangle 6"/>
          <p:cNvSpPr>
            <a:spLocks noChangeArrowheads="1"/>
          </p:cNvSpPr>
          <p:nvPr/>
        </p:nvSpPr>
        <p:spPr bwMode="auto">
          <a:xfrm>
            <a:off x="762000" y="1698547"/>
            <a:ext cx="7239000" cy="283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50000"/>
              </a:spcBef>
              <a:defRPr sz="2400" b="1">
                <a:solidFill>
                  <a:schemeClr val="tx1"/>
                </a:solidFill>
                <a:latin typeface="Arial" panose="020B0604020202020204" pitchFamily="34" charset="0"/>
              </a:defRPr>
            </a:lvl1pPr>
            <a:lvl2pPr marL="742950" indent="-285750">
              <a:spcBef>
                <a:spcPct val="50000"/>
              </a:spcBef>
              <a:defRPr sz="2400" b="1">
                <a:solidFill>
                  <a:schemeClr val="tx1"/>
                </a:solidFill>
                <a:latin typeface="Arial" panose="020B0604020202020204" pitchFamily="34" charset="0"/>
              </a:defRPr>
            </a:lvl2pPr>
            <a:lvl3pPr marL="1143000" indent="-228600">
              <a:spcBef>
                <a:spcPct val="50000"/>
              </a:spcBef>
              <a:defRPr sz="2400" b="1">
                <a:solidFill>
                  <a:schemeClr val="tx1"/>
                </a:solidFill>
                <a:latin typeface="Arial" panose="020B0604020202020204" pitchFamily="34" charset="0"/>
              </a:defRPr>
            </a:lvl3pPr>
            <a:lvl4pPr marL="1600200" indent="-228600">
              <a:spcBef>
                <a:spcPct val="50000"/>
              </a:spcBef>
              <a:defRPr sz="2400" b="1">
                <a:solidFill>
                  <a:schemeClr val="tx1"/>
                </a:solidFill>
                <a:latin typeface="Arial" panose="020B0604020202020204" pitchFamily="34" charset="0"/>
              </a:defRPr>
            </a:lvl4pPr>
            <a:lvl5pPr marL="2057400" indent="-228600">
              <a:spcBef>
                <a:spcPct val="50000"/>
              </a:spcBef>
              <a:defRPr sz="2400" b="1">
                <a:solidFill>
                  <a:schemeClr val="tx1"/>
                </a:solidFill>
                <a:latin typeface="Arial" panose="020B0604020202020204" pitchFamily="34" charset="0"/>
              </a:defRPr>
            </a:lvl5pPr>
            <a:lvl6pPr marL="2514600" indent="-228600" eaLnBrk="0" fontAlgn="base" hangingPunct="0">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spcBef>
                <a:spcPct val="50000"/>
              </a:spcBef>
              <a:spcAft>
                <a:spcPct val="0"/>
              </a:spcAft>
              <a:defRPr sz="2400" b="1">
                <a:solidFill>
                  <a:schemeClr val="tx1"/>
                </a:solidFill>
                <a:latin typeface="Arial" panose="020B0604020202020204" pitchFamily="34" charset="0"/>
              </a:defRPr>
            </a:lvl9pPr>
          </a:lstStyle>
          <a:p>
            <a:pPr>
              <a:spcBef>
                <a:spcPct val="0"/>
              </a:spcBef>
            </a:pPr>
            <a:r>
              <a:rPr lang="en-US" altLang="en-US" sz="1800" b="0" dirty="0">
                <a:solidFill>
                  <a:schemeClr val="tx2"/>
                </a:solidFill>
                <a:latin typeface="Tahoma" panose="020B0604030504040204" pitchFamily="34" charset="0"/>
              </a:rPr>
              <a:t>	     </a:t>
            </a:r>
          </a:p>
          <a:p>
            <a:pPr>
              <a:spcBef>
                <a:spcPct val="0"/>
              </a:spcBef>
            </a:pPr>
            <a:r>
              <a:rPr lang="en-US" altLang="en-US" sz="1800" b="0" dirty="0">
                <a:solidFill>
                  <a:schemeClr val="tx2"/>
                </a:solidFill>
                <a:latin typeface="Tahoma" panose="020B0604030504040204" pitchFamily="34" charset="0"/>
              </a:rPr>
              <a:t>A.  Raising Resources</a:t>
            </a:r>
          </a:p>
          <a:p>
            <a:pPr>
              <a:spcBef>
                <a:spcPct val="0"/>
              </a:spcBef>
              <a:buSzPct val="200000"/>
            </a:pPr>
            <a:r>
              <a:rPr lang="en-US" altLang="en-US" sz="1800" b="0" dirty="0">
                <a:solidFill>
                  <a:schemeClr val="tx2"/>
                </a:solidFill>
                <a:latin typeface="Tahoma" panose="020B0604030504040204" pitchFamily="34" charset="0"/>
              </a:rPr>
              <a:t>      1.  Structure: Debt vs Equity</a:t>
            </a:r>
          </a:p>
          <a:p>
            <a:pPr>
              <a:spcBef>
                <a:spcPct val="0"/>
              </a:spcBef>
              <a:buSzPct val="200000"/>
            </a:pPr>
            <a:r>
              <a:rPr lang="en-US" altLang="en-US" sz="1800" b="0" dirty="0">
                <a:solidFill>
                  <a:schemeClr val="tx2"/>
                </a:solidFill>
                <a:latin typeface="Tahoma" panose="020B0604030504040204" pitchFamily="34" charset="0"/>
              </a:rPr>
              <a:t>      2.  Long term Debt vs Short term</a:t>
            </a:r>
          </a:p>
          <a:p>
            <a:pPr>
              <a:spcBef>
                <a:spcPct val="0"/>
              </a:spcBef>
              <a:buSzPct val="200000"/>
            </a:pPr>
            <a:r>
              <a:rPr lang="en-US" altLang="en-US" sz="1800" b="0" dirty="0">
                <a:solidFill>
                  <a:schemeClr val="tx2"/>
                </a:solidFill>
                <a:latin typeface="Tahoma" panose="020B0604030504040204" pitchFamily="34" charset="0"/>
              </a:rPr>
              <a:t>      3.  Fixed rate vs Floating rate </a:t>
            </a:r>
          </a:p>
          <a:p>
            <a:pPr>
              <a:spcBef>
                <a:spcPct val="0"/>
              </a:spcBef>
            </a:pPr>
            <a:endParaRPr lang="en-US" altLang="en-US" sz="800" b="0" dirty="0">
              <a:solidFill>
                <a:schemeClr val="tx2"/>
              </a:solidFill>
              <a:latin typeface="Tahoma" panose="020B0604030504040204" pitchFamily="34" charset="0"/>
            </a:endParaRPr>
          </a:p>
          <a:p>
            <a:pPr>
              <a:spcBef>
                <a:spcPct val="0"/>
              </a:spcBef>
            </a:pPr>
            <a:r>
              <a:rPr lang="en-US" altLang="en-US" sz="1800" b="0" dirty="0">
                <a:solidFill>
                  <a:schemeClr val="tx2"/>
                </a:solidFill>
                <a:latin typeface="Tahoma" panose="020B0604030504040204" pitchFamily="34" charset="0"/>
              </a:rPr>
              <a:t>B.  Investing surplus funds</a:t>
            </a:r>
          </a:p>
          <a:p>
            <a:pPr>
              <a:spcBef>
                <a:spcPct val="0"/>
              </a:spcBef>
            </a:pPr>
            <a:endParaRPr lang="en-US" altLang="en-US" sz="800" b="0" dirty="0">
              <a:solidFill>
                <a:schemeClr val="tx2"/>
              </a:solidFill>
              <a:latin typeface="Tahoma" panose="020B0604030504040204" pitchFamily="34" charset="0"/>
            </a:endParaRPr>
          </a:p>
          <a:p>
            <a:pPr>
              <a:spcBef>
                <a:spcPct val="0"/>
              </a:spcBef>
            </a:pPr>
            <a:r>
              <a:rPr lang="en-US" altLang="en-US" sz="1800" b="0" dirty="0">
                <a:solidFill>
                  <a:schemeClr val="tx2"/>
                </a:solidFill>
                <a:latin typeface="Tahoma" panose="020B0604030504040204" pitchFamily="34" charset="0"/>
              </a:rPr>
              <a:t>C.  Managing cash movement</a:t>
            </a:r>
          </a:p>
          <a:p>
            <a:pPr>
              <a:spcBef>
                <a:spcPct val="0"/>
              </a:spcBef>
            </a:pPr>
            <a:r>
              <a:rPr lang="en-US" altLang="en-US" sz="1800" b="0" dirty="0">
                <a:solidFill>
                  <a:schemeClr val="tx2"/>
                </a:solidFill>
                <a:latin typeface="Tahoma" panose="020B0604030504040204" pitchFamily="34" charset="0"/>
              </a:rPr>
              <a:t>      1.   Procure to Pay</a:t>
            </a:r>
          </a:p>
          <a:p>
            <a:pPr>
              <a:spcBef>
                <a:spcPct val="0"/>
              </a:spcBef>
            </a:pPr>
            <a:r>
              <a:rPr lang="en-US" altLang="en-US" sz="1800" b="0" dirty="0">
                <a:solidFill>
                  <a:schemeClr val="tx2"/>
                </a:solidFill>
                <a:latin typeface="Tahoma" panose="020B0604030504040204" pitchFamily="34" charset="0"/>
              </a:rPr>
              <a:t>      2.   Dispatch to receive</a:t>
            </a:r>
          </a:p>
        </p:txBody>
      </p:sp>
      <p:sp>
        <p:nvSpPr>
          <p:cNvPr id="2" name="Rectangle 1"/>
          <p:cNvSpPr/>
          <p:nvPr/>
        </p:nvSpPr>
        <p:spPr>
          <a:xfrm>
            <a:off x="609600" y="1323974"/>
            <a:ext cx="4267200" cy="430887"/>
          </a:xfrm>
          <a:prstGeom prst="rect">
            <a:avLst/>
          </a:prstGeom>
        </p:spPr>
        <p:txBody>
          <a:bodyPr wrap="square">
            <a:spAutoFit/>
          </a:bodyPr>
          <a:lstStyle/>
          <a:p>
            <a:r>
              <a:rPr lang="en-US" altLang="en-US" sz="2200" b="1" i="1" u="sng" dirty="0">
                <a:solidFill>
                  <a:schemeClr val="tx2">
                    <a:lumMod val="75000"/>
                  </a:schemeClr>
                </a:solidFill>
                <a:latin typeface="Times New Roman" panose="02020603050405020304" pitchFamily="18" charset="0"/>
              </a:rPr>
              <a:t>Fund Management </a:t>
            </a:r>
            <a:endParaRPr lang="en-US" sz="2200" b="1" i="1" u="sng" dirty="0">
              <a:solidFill>
                <a:schemeClr val="tx2">
                  <a:lumMod val="75000"/>
                </a:schemeClr>
              </a:solidFill>
              <a:latin typeface="Times New Roman" panose="02020603050405020304" pitchFamily="18" charset="0"/>
            </a:endParaRPr>
          </a:p>
        </p:txBody>
      </p:sp>
      <p:sp>
        <p:nvSpPr>
          <p:cNvPr id="3" name="Rectangle 2"/>
          <p:cNvSpPr/>
          <p:nvPr/>
        </p:nvSpPr>
        <p:spPr>
          <a:xfrm>
            <a:off x="619125" y="369034"/>
            <a:ext cx="4538663" cy="523220"/>
          </a:xfrm>
          <a:prstGeom prst="rect">
            <a:avLst/>
          </a:prstGeom>
        </p:spPr>
        <p:txBody>
          <a:bodyPr wrap="square">
            <a:spAutoFit/>
          </a:bodyPr>
          <a:lstStyle/>
          <a:p>
            <a:r>
              <a:rPr lang="en-US" sz="2800" b="1" dirty="0">
                <a:solidFill>
                  <a:schemeClr val="tx2">
                    <a:lumMod val="75000"/>
                  </a:schemeClr>
                </a:solidFill>
                <a:latin typeface="Thoma"/>
              </a:rPr>
              <a:t>Role of Finance Function</a:t>
            </a:r>
          </a:p>
        </p:txBody>
      </p:sp>
      <p:sp>
        <p:nvSpPr>
          <p:cNvPr id="4" name="Rectangle 3"/>
          <p:cNvSpPr/>
          <p:nvPr/>
        </p:nvSpPr>
        <p:spPr>
          <a:xfrm>
            <a:off x="866767" y="5142486"/>
            <a:ext cx="5791200" cy="1200329"/>
          </a:xfrm>
          <a:prstGeom prst="rect">
            <a:avLst/>
          </a:prstGeom>
        </p:spPr>
        <p:txBody>
          <a:bodyPr wrap="square" tIns="0" bIns="0">
            <a:spAutoFit/>
          </a:bodyPr>
          <a:lstStyle/>
          <a:p>
            <a:r>
              <a:rPr lang="en-US" altLang="en-US" dirty="0">
                <a:solidFill>
                  <a:srgbClr val="FFFF00"/>
                </a:solidFill>
                <a:latin typeface="Times New Roman" panose="02020603050405020304" pitchFamily="18" charset="0"/>
              </a:rPr>
              <a:t>	     </a:t>
            </a:r>
          </a:p>
          <a:p>
            <a:pPr>
              <a:buSzPct val="200000"/>
            </a:pPr>
            <a:r>
              <a:rPr lang="en-US" altLang="en-US" sz="1800" dirty="0">
                <a:solidFill>
                  <a:schemeClr val="tx2"/>
                </a:solidFill>
                <a:latin typeface="Tahoma" panose="020B0604030504040204" pitchFamily="34" charset="0"/>
              </a:rPr>
              <a:t>1. Implementing existing law as such.</a:t>
            </a:r>
          </a:p>
          <a:p>
            <a:pPr>
              <a:buSzPct val="200000"/>
            </a:pPr>
            <a:r>
              <a:rPr lang="en-US" altLang="en-US" sz="1800" dirty="0">
                <a:solidFill>
                  <a:schemeClr val="tx2"/>
                </a:solidFill>
                <a:latin typeface="Tahoma" panose="020B0604030504040204" pitchFamily="34" charset="0"/>
              </a:rPr>
              <a:t>2.  Tax Planning within existing law. </a:t>
            </a:r>
          </a:p>
          <a:p>
            <a:pPr>
              <a:buSzPct val="200000"/>
            </a:pPr>
            <a:r>
              <a:rPr lang="en-US" altLang="en-US" sz="1800" dirty="0">
                <a:solidFill>
                  <a:schemeClr val="tx2"/>
                </a:solidFill>
                <a:latin typeface="Tahoma" panose="020B0604030504040204" pitchFamily="34" charset="0"/>
              </a:rPr>
              <a:t>3.  Representing for changes in law. </a:t>
            </a:r>
          </a:p>
          <a:p>
            <a:endParaRPr lang="en-US" altLang="en-US" dirty="0">
              <a:solidFill>
                <a:schemeClr val="tx2"/>
              </a:solidFill>
              <a:latin typeface="Times New Roman" panose="02020603050405020304" pitchFamily="18" charset="0"/>
            </a:endParaRPr>
          </a:p>
        </p:txBody>
      </p:sp>
      <p:sp>
        <p:nvSpPr>
          <p:cNvPr id="5" name="Rectangle 4"/>
          <p:cNvSpPr/>
          <p:nvPr/>
        </p:nvSpPr>
        <p:spPr>
          <a:xfrm>
            <a:off x="923925" y="4662100"/>
            <a:ext cx="2290755" cy="430887"/>
          </a:xfrm>
          <a:prstGeom prst="rect">
            <a:avLst/>
          </a:prstGeom>
        </p:spPr>
        <p:txBody>
          <a:bodyPr wrap="none">
            <a:spAutoFit/>
          </a:bodyPr>
          <a:lstStyle/>
          <a:p>
            <a:r>
              <a:rPr lang="en-US" altLang="en-US" sz="2200" b="1" i="1" u="sng" dirty="0">
                <a:solidFill>
                  <a:schemeClr val="tx2">
                    <a:lumMod val="75000"/>
                  </a:schemeClr>
                </a:solidFill>
                <a:latin typeface="Times New Roman" panose="02020603050405020304" pitchFamily="18" charset="0"/>
              </a:rPr>
              <a:t>Tax Management </a:t>
            </a:r>
            <a:endParaRPr lang="en-US" sz="2200" b="1" i="1" u="sng" dirty="0">
              <a:solidFill>
                <a:schemeClr val="tx2">
                  <a:lumMod val="75000"/>
                </a:schemeClr>
              </a:solidFill>
              <a:latin typeface="Times New Roman" panose="02020603050405020304" pitchFamily="18" charset="0"/>
            </a:endParaRPr>
          </a:p>
        </p:txBody>
      </p:sp>
    </p:spTree>
    <p:extLst>
      <p:ext uri="{BB962C8B-B14F-4D97-AF65-F5344CB8AC3E}">
        <p14:creationId xmlns:p14="http://schemas.microsoft.com/office/powerpoint/2010/main" val="131748413"/>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2247900" y="1304925"/>
            <a:ext cx="4724400" cy="381000"/>
          </a:xfrm>
          <a:prstGeom prst="rect">
            <a:avLst/>
          </a:prstGeom>
          <a:solidFill>
            <a:schemeClr val="accent6">
              <a:lumMod val="60000"/>
              <a:lumOff val="40000"/>
            </a:schemeClr>
          </a:solidFill>
          <a:ln w="9525" algn="ctr">
            <a:solidFill>
              <a:schemeClr val="tx1"/>
            </a:solidFill>
            <a:miter lim="800000"/>
            <a:headEnd/>
            <a:tailEnd/>
          </a:ln>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a:r>
              <a:rPr lang="en-US" altLang="en-US" sz="2000" b="1" dirty="0">
                <a:solidFill>
                  <a:schemeClr val="tx2">
                    <a:lumMod val="75000"/>
                  </a:schemeClr>
                </a:solidFill>
              </a:rPr>
              <a:t>Managing Director </a:t>
            </a:r>
          </a:p>
        </p:txBody>
      </p:sp>
      <p:sp>
        <p:nvSpPr>
          <p:cNvPr id="4099" name="Rectangle 5"/>
          <p:cNvSpPr>
            <a:spLocks noChangeArrowheads="1"/>
          </p:cNvSpPr>
          <p:nvPr/>
        </p:nvSpPr>
        <p:spPr bwMode="auto">
          <a:xfrm>
            <a:off x="1866900" y="2609851"/>
            <a:ext cx="5486400" cy="533400"/>
          </a:xfrm>
          <a:prstGeom prst="rect">
            <a:avLst/>
          </a:prstGeom>
          <a:solidFill>
            <a:schemeClr val="accent6">
              <a:lumMod val="60000"/>
              <a:lumOff val="40000"/>
            </a:schemeClr>
          </a:solidFill>
          <a:ln w="9525" algn="ctr">
            <a:solidFill>
              <a:schemeClr val="tx1"/>
            </a:solidFill>
            <a:miter lim="800000"/>
            <a:headEnd/>
            <a:tailEnd/>
          </a:ln>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a:r>
              <a:rPr lang="en-US" altLang="en-US" sz="2000" b="1" dirty="0">
                <a:solidFill>
                  <a:schemeClr val="tx2">
                    <a:lumMod val="75000"/>
                  </a:schemeClr>
                </a:solidFill>
              </a:rPr>
              <a:t>Vice President/ Chief General Manager</a:t>
            </a:r>
          </a:p>
        </p:txBody>
      </p:sp>
      <p:sp>
        <p:nvSpPr>
          <p:cNvPr id="4100" name="Rectangle 6"/>
          <p:cNvSpPr>
            <a:spLocks noChangeArrowheads="1"/>
          </p:cNvSpPr>
          <p:nvPr/>
        </p:nvSpPr>
        <p:spPr bwMode="auto">
          <a:xfrm>
            <a:off x="1371600" y="3371850"/>
            <a:ext cx="6324600" cy="762000"/>
          </a:xfrm>
          <a:prstGeom prst="rect">
            <a:avLst/>
          </a:prstGeom>
          <a:solidFill>
            <a:schemeClr val="accent6">
              <a:lumMod val="60000"/>
              <a:lumOff val="40000"/>
            </a:schemeClr>
          </a:solidFill>
          <a:ln w="9525" algn="ctr">
            <a:solidFill>
              <a:schemeClr val="tx1"/>
            </a:solidFill>
            <a:miter lim="800000"/>
            <a:headEnd/>
            <a:tailEnd/>
          </a:ln>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a:endParaRPr lang="en-US" altLang="en-US" sz="2000" b="1" dirty="0">
              <a:solidFill>
                <a:schemeClr val="tx2">
                  <a:lumMod val="75000"/>
                </a:schemeClr>
              </a:solidFill>
            </a:endParaRPr>
          </a:p>
          <a:p>
            <a:pPr algn="ctr"/>
            <a:r>
              <a:rPr lang="en-US" altLang="en-US" sz="2000" b="1" dirty="0">
                <a:solidFill>
                  <a:schemeClr val="tx2">
                    <a:lumMod val="75000"/>
                  </a:schemeClr>
                </a:solidFill>
              </a:rPr>
              <a:t>Department Heads</a:t>
            </a:r>
          </a:p>
          <a:p>
            <a:pPr algn="ctr"/>
            <a:r>
              <a:rPr lang="en-US" altLang="en-US" sz="2000" b="1" dirty="0">
                <a:solidFill>
                  <a:schemeClr val="tx2">
                    <a:lumMod val="75000"/>
                  </a:schemeClr>
                </a:solidFill>
              </a:rPr>
              <a:t>Dy. General Manager/ Asst. General Manager</a:t>
            </a:r>
          </a:p>
          <a:p>
            <a:pPr algn="ctr"/>
            <a:endParaRPr lang="en-US" altLang="en-US" sz="2000" b="1" dirty="0">
              <a:solidFill>
                <a:schemeClr val="tx2">
                  <a:lumMod val="75000"/>
                </a:schemeClr>
              </a:solidFill>
            </a:endParaRPr>
          </a:p>
        </p:txBody>
      </p:sp>
      <p:sp>
        <p:nvSpPr>
          <p:cNvPr id="4101" name="Rectangle 8"/>
          <p:cNvSpPr>
            <a:spLocks noChangeArrowheads="1"/>
          </p:cNvSpPr>
          <p:nvPr/>
        </p:nvSpPr>
        <p:spPr bwMode="auto">
          <a:xfrm>
            <a:off x="3048000" y="4302440"/>
            <a:ext cx="2971800" cy="507687"/>
          </a:xfrm>
          <a:prstGeom prst="rect">
            <a:avLst/>
          </a:prstGeom>
          <a:solidFill>
            <a:schemeClr val="accent6">
              <a:lumMod val="60000"/>
              <a:lumOff val="40000"/>
            </a:schemeClr>
          </a:solidFill>
          <a:ln w="9525" algn="ctr">
            <a:solidFill>
              <a:schemeClr val="tx1"/>
            </a:solidFill>
            <a:miter lim="800000"/>
            <a:headEnd/>
            <a:tailEnd/>
          </a:ln>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a:r>
              <a:rPr lang="en-US" altLang="en-US" sz="2000" b="1" dirty="0">
                <a:solidFill>
                  <a:schemeClr val="tx2">
                    <a:lumMod val="75000"/>
                  </a:schemeClr>
                </a:solidFill>
              </a:rPr>
              <a:t>Manager/Sr. Manager</a:t>
            </a:r>
          </a:p>
        </p:txBody>
      </p:sp>
      <p:sp>
        <p:nvSpPr>
          <p:cNvPr id="4105" name="Rectangle 13"/>
          <p:cNvSpPr>
            <a:spLocks noChangeArrowheads="1"/>
          </p:cNvSpPr>
          <p:nvPr/>
        </p:nvSpPr>
        <p:spPr bwMode="auto">
          <a:xfrm>
            <a:off x="3124200" y="5019674"/>
            <a:ext cx="2819400" cy="585789"/>
          </a:xfrm>
          <a:prstGeom prst="rect">
            <a:avLst/>
          </a:prstGeom>
          <a:solidFill>
            <a:schemeClr val="accent6">
              <a:lumMod val="60000"/>
              <a:lumOff val="40000"/>
            </a:schemeClr>
          </a:solidFill>
          <a:ln w="9525" algn="ctr">
            <a:solidFill>
              <a:schemeClr val="tx1"/>
            </a:solidFill>
            <a:miter lim="800000"/>
            <a:headEnd/>
            <a:tailEnd/>
          </a:ln>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a:r>
              <a:rPr lang="en-US" altLang="en-US" sz="2000" b="1" dirty="0">
                <a:solidFill>
                  <a:schemeClr val="tx2">
                    <a:lumMod val="75000"/>
                  </a:schemeClr>
                </a:solidFill>
              </a:rPr>
              <a:t>Asst. Mgr./ Dy. Mgr.</a:t>
            </a:r>
          </a:p>
        </p:txBody>
      </p:sp>
      <p:sp>
        <p:nvSpPr>
          <p:cNvPr id="97294" name="Oval 14"/>
          <p:cNvSpPr>
            <a:spLocks noChangeArrowheads="1"/>
          </p:cNvSpPr>
          <p:nvPr/>
        </p:nvSpPr>
        <p:spPr bwMode="auto">
          <a:xfrm>
            <a:off x="647700" y="4962526"/>
            <a:ext cx="1809750" cy="609600"/>
          </a:xfrm>
          <a:prstGeom prst="ellipse">
            <a:avLst/>
          </a:prstGeom>
          <a:solidFill>
            <a:schemeClr val="accent6">
              <a:lumMod val="60000"/>
              <a:lumOff val="40000"/>
            </a:schemeClr>
          </a:solidFill>
          <a:ln w="22225">
            <a:solidFill>
              <a:schemeClr val="tx1"/>
            </a:solidFill>
            <a:miter lim="800000"/>
            <a:headEnd/>
            <a:tailEnd/>
          </a:ln>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r>
              <a:rPr lang="en-US" altLang="en-US" b="1" dirty="0">
                <a:solidFill>
                  <a:srgbClr val="FF3300"/>
                </a:solidFill>
                <a:latin typeface="Arial Black" panose="020B0A04020102020204" pitchFamily="34" charset="0"/>
              </a:rPr>
              <a:t> </a:t>
            </a:r>
            <a:r>
              <a:rPr lang="en-US" altLang="en-US" b="1" dirty="0">
                <a:solidFill>
                  <a:schemeClr val="tx2">
                    <a:lumMod val="75000"/>
                  </a:schemeClr>
                </a:solidFill>
                <a:latin typeface="Arial Black" panose="020B0A04020102020204" pitchFamily="34" charset="0"/>
              </a:rPr>
              <a:t>After becoming CA</a:t>
            </a:r>
          </a:p>
        </p:txBody>
      </p:sp>
      <p:sp>
        <p:nvSpPr>
          <p:cNvPr id="4107" name="Rectangle 15"/>
          <p:cNvSpPr>
            <a:spLocks noGrp="1" noChangeArrowheads="1"/>
          </p:cNvSpPr>
          <p:nvPr>
            <p:ph type="title"/>
          </p:nvPr>
        </p:nvSpPr>
        <p:spPr>
          <a:xfrm>
            <a:off x="28575" y="333375"/>
            <a:ext cx="8686800" cy="609600"/>
          </a:xfrm>
          <a:noFill/>
        </p:spPr>
        <p:txBody>
          <a:bodyPr/>
          <a:lstStyle/>
          <a:p>
            <a:r>
              <a:rPr lang="en-US" sz="2800" b="0" u="sng" dirty="0">
                <a:latin typeface="Thoma"/>
              </a:rPr>
              <a:t>Career Horizon of CAs in Industry</a:t>
            </a:r>
          </a:p>
        </p:txBody>
      </p:sp>
      <p:sp>
        <p:nvSpPr>
          <p:cNvPr id="4108" name="Rectangle 16"/>
          <p:cNvSpPr>
            <a:spLocks noChangeArrowheads="1"/>
          </p:cNvSpPr>
          <p:nvPr/>
        </p:nvSpPr>
        <p:spPr bwMode="auto">
          <a:xfrm>
            <a:off x="1828800" y="1905000"/>
            <a:ext cx="5486400" cy="457200"/>
          </a:xfrm>
          <a:prstGeom prst="rect">
            <a:avLst/>
          </a:prstGeom>
          <a:solidFill>
            <a:schemeClr val="accent6">
              <a:lumMod val="60000"/>
              <a:lumOff val="40000"/>
            </a:schemeClr>
          </a:solidFill>
          <a:ln w="9525" algn="ctr">
            <a:solidFill>
              <a:schemeClr val="tx1"/>
            </a:solidFill>
            <a:miter lim="800000"/>
            <a:headEnd/>
            <a:tailEnd/>
          </a:ln>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a:r>
              <a:rPr lang="en-US" altLang="en-US" sz="2000" b="1" dirty="0">
                <a:solidFill>
                  <a:schemeClr val="tx2">
                    <a:lumMod val="75000"/>
                  </a:schemeClr>
                </a:solidFill>
              </a:rPr>
              <a:t>Director Finance</a:t>
            </a:r>
          </a:p>
        </p:txBody>
      </p:sp>
      <p:sp>
        <p:nvSpPr>
          <p:cNvPr id="4109" name="AutoShape 11"/>
          <p:cNvSpPr>
            <a:spLocks noChangeArrowheads="1"/>
          </p:cNvSpPr>
          <p:nvPr/>
        </p:nvSpPr>
        <p:spPr bwMode="auto">
          <a:xfrm>
            <a:off x="2457450" y="5257801"/>
            <a:ext cx="533400" cy="228600"/>
          </a:xfrm>
          <a:prstGeom prst="rightArrow">
            <a:avLst>
              <a:gd name="adj1" fmla="val 50000"/>
              <a:gd name="adj2" fmla="val 58333"/>
            </a:avLst>
          </a:prstGeom>
          <a:solidFill>
            <a:schemeClr val="bg2"/>
          </a:solidFill>
          <a:ln w="9525">
            <a:solidFill>
              <a:schemeClr val="tx1"/>
            </a:solidFill>
            <a:miter lim="800000"/>
            <a:headEnd/>
            <a:tailEnd/>
          </a:ln>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en-US" altLang="en-US"/>
          </a:p>
        </p:txBody>
      </p:sp>
      <p:sp>
        <p:nvSpPr>
          <p:cNvPr id="2" name="Down Arrow 1"/>
          <p:cNvSpPr/>
          <p:nvPr/>
        </p:nvSpPr>
        <p:spPr>
          <a:xfrm>
            <a:off x="3810000" y="4267200"/>
            <a:ext cx="45719" cy="457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0639938"/>
      </p:ext>
    </p:extLst>
  </p:cSld>
  <p:clrMapOvr>
    <a:masterClrMapping/>
  </p:clrMapOvr>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7179</TotalTime>
  <Words>715</Words>
  <Application>Microsoft Office PowerPoint</Application>
  <PresentationFormat>On-screen Show (4:3)</PresentationFormat>
  <Paragraphs>229</Paragraphs>
  <Slides>16</Slides>
  <Notes>3</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28" baseType="lpstr">
      <vt:lpstr>ＭＳ Ｐゴシック</vt:lpstr>
      <vt:lpstr>Arial</vt:lpstr>
      <vt:lpstr>Arial Black</vt:lpstr>
      <vt:lpstr>Calibri</vt:lpstr>
      <vt:lpstr>Cambria</vt:lpstr>
      <vt:lpstr>Tahoma</vt:lpstr>
      <vt:lpstr>Thoma</vt:lpstr>
      <vt:lpstr>Times New Roman</vt:lpstr>
      <vt:lpstr>Wingdings</vt:lpstr>
      <vt:lpstr>Network</vt:lpstr>
      <vt:lpstr>1_Office Theme</vt:lpstr>
      <vt:lpstr>Clip</vt:lpstr>
      <vt:lpstr>PowerPoint Presentation</vt:lpstr>
      <vt:lpstr>Contents</vt:lpstr>
      <vt:lpstr>PowerPoint Presentation</vt:lpstr>
      <vt:lpstr>Global Auto Industry</vt:lpstr>
      <vt:lpstr>Global Auto Industry</vt:lpstr>
      <vt:lpstr>Contribution of Automotive Industry to India’s Economy</vt:lpstr>
      <vt:lpstr>PowerPoint Presentation</vt:lpstr>
      <vt:lpstr>PowerPoint Presentation</vt:lpstr>
      <vt:lpstr>Career Horizon of CAs in Industry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mul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CFT Presentation</dc:title>
  <dc:creator>vijaya</dc:creator>
  <cp:lastModifiedBy>Goyal DD, EXEC ADV(FIN)</cp:lastModifiedBy>
  <cp:revision>532</cp:revision>
  <cp:lastPrinted>2020-01-08T06:20:22Z</cp:lastPrinted>
  <dcterms:created xsi:type="dcterms:W3CDTF">2005-10-04T03:34:15Z</dcterms:created>
  <dcterms:modified xsi:type="dcterms:W3CDTF">2022-05-13T05:32:50Z</dcterms:modified>
</cp:coreProperties>
</file>