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4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10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11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17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</p:sldMasterIdLst>
  <p:notesMasterIdLst>
    <p:notesMasterId r:id="rId19"/>
  </p:notesMasterIdLst>
  <p:sldIdLst>
    <p:sldId id="256" r:id="rId2"/>
    <p:sldId id="658" r:id="rId3"/>
    <p:sldId id="272" r:id="rId4"/>
    <p:sldId id="713" r:id="rId5"/>
    <p:sldId id="744" r:id="rId6"/>
    <p:sldId id="748" r:id="rId7"/>
    <p:sldId id="662" r:id="rId8"/>
    <p:sldId id="663" r:id="rId9"/>
    <p:sldId id="745" r:id="rId10"/>
    <p:sldId id="747" r:id="rId11"/>
    <p:sldId id="742" r:id="rId12"/>
    <p:sldId id="731" r:id="rId13"/>
    <p:sldId id="749" r:id="rId14"/>
    <p:sldId id="730" r:id="rId15"/>
    <p:sldId id="750" r:id="rId16"/>
    <p:sldId id="743" r:id="rId17"/>
    <p:sldId id="701" r:id="rId18"/>
  </p:sldIdLst>
  <p:sldSz cx="12192000" cy="6858000"/>
  <p:notesSz cx="6735763" cy="986631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B3"/>
    <a:srgbClr val="FFE7FF"/>
    <a:srgbClr val="CCFFFF"/>
    <a:srgbClr val="DDC813"/>
    <a:srgbClr val="0099CC"/>
    <a:srgbClr val="27A5E0"/>
    <a:srgbClr val="CCCCFF"/>
    <a:srgbClr val="DEC5C0"/>
    <a:srgbClr val="FFD5FF"/>
    <a:srgbClr val="99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B33A70B-F1EA-4817-A83E-D8FF99172F92}" v="1074" dt="2022-04-22T17:40:45.31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8A107856-5554-42FB-B03E-39F5DBC370BA}" styleName="Medium Style 4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488" autoAdjust="0"/>
    <p:restoredTop sz="94061" autoAdjust="0"/>
  </p:normalViewPr>
  <p:slideViewPr>
    <p:cSldViewPr snapToGrid="0">
      <p:cViewPr>
        <p:scale>
          <a:sx n="60" d="100"/>
          <a:sy n="60" d="100"/>
        </p:scale>
        <p:origin x="1122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aurav Bhatia [GGN]" userId="3b6d3274-34a9-485b-8ca1-ea104dc4190e" providerId="ADAL" clId="{BB33A70B-F1EA-4817-A83E-D8FF99172F92}"/>
    <pc:docChg chg="undo custSel delSld modSld">
      <pc:chgData name="Gaurav Bhatia [GGN]" userId="3b6d3274-34a9-485b-8ca1-ea104dc4190e" providerId="ADAL" clId="{BB33A70B-F1EA-4817-A83E-D8FF99172F92}" dt="2022-04-22T17:40:45.316" v="528"/>
      <pc:docMkLst>
        <pc:docMk/>
      </pc:docMkLst>
      <pc:sldChg chg="del">
        <pc:chgData name="Gaurav Bhatia [GGN]" userId="3b6d3274-34a9-485b-8ca1-ea104dc4190e" providerId="ADAL" clId="{BB33A70B-F1EA-4817-A83E-D8FF99172F92}" dt="2022-04-22T17:35:52.815" v="498" actId="47"/>
        <pc:sldMkLst>
          <pc:docMk/>
          <pc:sldMk cId="3309093886" sldId="705"/>
        </pc:sldMkLst>
      </pc:sldChg>
      <pc:sldChg chg="modSp">
        <pc:chgData name="Gaurav Bhatia [GGN]" userId="3b6d3274-34a9-485b-8ca1-ea104dc4190e" providerId="ADAL" clId="{BB33A70B-F1EA-4817-A83E-D8FF99172F92}" dt="2022-04-22T16:07:57.150" v="8" actId="20577"/>
        <pc:sldMkLst>
          <pc:docMk/>
          <pc:sldMk cId="2160585369" sldId="713"/>
        </pc:sldMkLst>
        <pc:graphicFrameChg chg="mod">
          <ac:chgData name="Gaurav Bhatia [GGN]" userId="3b6d3274-34a9-485b-8ca1-ea104dc4190e" providerId="ADAL" clId="{BB33A70B-F1EA-4817-A83E-D8FF99172F92}" dt="2022-04-22T16:07:57.150" v="8" actId="20577"/>
          <ac:graphicFrameMkLst>
            <pc:docMk/>
            <pc:sldMk cId="2160585369" sldId="713"/>
            <ac:graphicFrameMk id="3" creationId="{DA5DAD9E-6E45-44DB-BDB9-FC0D0FDE2E99}"/>
          </ac:graphicFrameMkLst>
        </pc:graphicFrameChg>
      </pc:sldChg>
      <pc:sldChg chg="del">
        <pc:chgData name="Gaurav Bhatia [GGN]" userId="3b6d3274-34a9-485b-8ca1-ea104dc4190e" providerId="ADAL" clId="{BB33A70B-F1EA-4817-A83E-D8FF99172F92}" dt="2022-04-22T17:37:33.576" v="499" actId="47"/>
        <pc:sldMkLst>
          <pc:docMk/>
          <pc:sldMk cId="2513126731" sldId="724"/>
        </pc:sldMkLst>
      </pc:sldChg>
      <pc:sldChg chg="del">
        <pc:chgData name="Gaurav Bhatia [GGN]" userId="3b6d3274-34a9-485b-8ca1-ea104dc4190e" providerId="ADAL" clId="{BB33A70B-F1EA-4817-A83E-D8FF99172F92}" dt="2022-04-22T17:37:37.040" v="500" actId="47"/>
        <pc:sldMkLst>
          <pc:docMk/>
          <pc:sldMk cId="2872727851" sldId="725"/>
        </pc:sldMkLst>
      </pc:sldChg>
      <pc:sldChg chg="del">
        <pc:chgData name="Gaurav Bhatia [GGN]" userId="3b6d3274-34a9-485b-8ca1-ea104dc4190e" providerId="ADAL" clId="{BB33A70B-F1EA-4817-A83E-D8FF99172F92}" dt="2022-04-22T17:37:50.369" v="501" actId="47"/>
        <pc:sldMkLst>
          <pc:docMk/>
          <pc:sldMk cId="1048036879" sldId="726"/>
        </pc:sldMkLst>
      </pc:sldChg>
      <pc:sldChg chg="del">
        <pc:chgData name="Gaurav Bhatia [GGN]" userId="3b6d3274-34a9-485b-8ca1-ea104dc4190e" providerId="ADAL" clId="{BB33A70B-F1EA-4817-A83E-D8FF99172F92}" dt="2022-04-22T17:37:52.735" v="502" actId="47"/>
        <pc:sldMkLst>
          <pc:docMk/>
          <pc:sldMk cId="4156231921" sldId="727"/>
        </pc:sldMkLst>
      </pc:sldChg>
      <pc:sldChg chg="del">
        <pc:chgData name="Gaurav Bhatia [GGN]" userId="3b6d3274-34a9-485b-8ca1-ea104dc4190e" providerId="ADAL" clId="{BB33A70B-F1EA-4817-A83E-D8FF99172F92}" dt="2022-04-22T17:38:00.938" v="503" actId="47"/>
        <pc:sldMkLst>
          <pc:docMk/>
          <pc:sldMk cId="22918745" sldId="729"/>
        </pc:sldMkLst>
      </pc:sldChg>
      <pc:sldChg chg="addSp modSp mod">
        <pc:chgData name="Gaurav Bhatia [GGN]" userId="3b6d3274-34a9-485b-8ca1-ea104dc4190e" providerId="ADAL" clId="{BB33A70B-F1EA-4817-A83E-D8FF99172F92}" dt="2022-04-22T17:39:48.288" v="525"/>
        <pc:sldMkLst>
          <pc:docMk/>
          <pc:sldMk cId="1613709167" sldId="730"/>
        </pc:sldMkLst>
        <pc:spChg chg="mod">
          <ac:chgData name="Gaurav Bhatia [GGN]" userId="3b6d3274-34a9-485b-8ca1-ea104dc4190e" providerId="ADAL" clId="{BB33A70B-F1EA-4817-A83E-D8FF99172F92}" dt="2022-04-22T16:58:54.959" v="185" actId="20577"/>
          <ac:spMkLst>
            <pc:docMk/>
            <pc:sldMk cId="1613709167" sldId="730"/>
            <ac:spMk id="14" creationId="{00000000-0000-0000-0000-000000000000}"/>
          </ac:spMkLst>
        </pc:spChg>
        <pc:picChg chg="add mod">
          <ac:chgData name="Gaurav Bhatia [GGN]" userId="3b6d3274-34a9-485b-8ca1-ea104dc4190e" providerId="ADAL" clId="{BB33A70B-F1EA-4817-A83E-D8FF99172F92}" dt="2022-04-22T17:39:48.288" v="525"/>
          <ac:picMkLst>
            <pc:docMk/>
            <pc:sldMk cId="1613709167" sldId="730"/>
            <ac:picMk id="11266" creationId="{47B6B7F8-3021-442B-9A04-7889173190D3}"/>
          </ac:picMkLst>
        </pc:picChg>
      </pc:sldChg>
      <pc:sldChg chg="modSp mod">
        <pc:chgData name="Gaurav Bhatia [GGN]" userId="3b6d3274-34a9-485b-8ca1-ea104dc4190e" providerId="ADAL" clId="{BB33A70B-F1EA-4817-A83E-D8FF99172F92}" dt="2022-04-22T16:54:17.890" v="158" actId="404"/>
        <pc:sldMkLst>
          <pc:docMk/>
          <pc:sldMk cId="1930772164" sldId="731"/>
        </pc:sldMkLst>
        <pc:spChg chg="mod">
          <ac:chgData name="Gaurav Bhatia [GGN]" userId="3b6d3274-34a9-485b-8ca1-ea104dc4190e" providerId="ADAL" clId="{BB33A70B-F1EA-4817-A83E-D8FF99172F92}" dt="2022-04-22T16:54:17.890" v="158" actId="404"/>
          <ac:spMkLst>
            <pc:docMk/>
            <pc:sldMk cId="1930772164" sldId="731"/>
            <ac:spMk id="7" creationId="{BC81DD42-AB68-4A99-A265-B3617204E458}"/>
          </ac:spMkLst>
        </pc:spChg>
      </pc:sldChg>
      <pc:sldChg chg="del">
        <pc:chgData name="Gaurav Bhatia [GGN]" userId="3b6d3274-34a9-485b-8ca1-ea104dc4190e" providerId="ADAL" clId="{BB33A70B-F1EA-4817-A83E-D8FF99172F92}" dt="2022-04-22T17:38:09.926" v="504" actId="47"/>
        <pc:sldMkLst>
          <pc:docMk/>
          <pc:sldMk cId="1495995175" sldId="740"/>
        </pc:sldMkLst>
      </pc:sldChg>
      <pc:sldChg chg="modSp mod">
        <pc:chgData name="Gaurav Bhatia [GGN]" userId="3b6d3274-34a9-485b-8ca1-ea104dc4190e" providerId="ADAL" clId="{BB33A70B-F1EA-4817-A83E-D8FF99172F92}" dt="2022-04-22T16:31:21.285" v="89" actId="1076"/>
        <pc:sldMkLst>
          <pc:docMk/>
          <pc:sldMk cId="2371682878" sldId="744"/>
        </pc:sldMkLst>
        <pc:spChg chg="mod">
          <ac:chgData name="Gaurav Bhatia [GGN]" userId="3b6d3274-34a9-485b-8ca1-ea104dc4190e" providerId="ADAL" clId="{BB33A70B-F1EA-4817-A83E-D8FF99172F92}" dt="2022-04-22T16:24:27.056" v="27" actId="1036"/>
          <ac:spMkLst>
            <pc:docMk/>
            <pc:sldMk cId="2371682878" sldId="744"/>
            <ac:spMk id="44" creationId="{20F3CB10-358B-4944-84D3-537DD0E8D129}"/>
          </ac:spMkLst>
        </pc:spChg>
        <pc:spChg chg="mod">
          <ac:chgData name="Gaurav Bhatia [GGN]" userId="3b6d3274-34a9-485b-8ca1-ea104dc4190e" providerId="ADAL" clId="{BB33A70B-F1EA-4817-A83E-D8FF99172F92}" dt="2022-04-22T16:24:27.056" v="27" actId="1036"/>
          <ac:spMkLst>
            <pc:docMk/>
            <pc:sldMk cId="2371682878" sldId="744"/>
            <ac:spMk id="45" creationId="{F60C9B6E-C9BA-4382-9B4C-86D817E3B312}"/>
          </ac:spMkLst>
        </pc:spChg>
        <pc:spChg chg="mod">
          <ac:chgData name="Gaurav Bhatia [GGN]" userId="3b6d3274-34a9-485b-8ca1-ea104dc4190e" providerId="ADAL" clId="{BB33A70B-F1EA-4817-A83E-D8FF99172F92}" dt="2022-04-22T16:24:27.056" v="27" actId="1036"/>
          <ac:spMkLst>
            <pc:docMk/>
            <pc:sldMk cId="2371682878" sldId="744"/>
            <ac:spMk id="46" creationId="{003ADA14-1B74-4B46-AFAF-67D9CE86CE9C}"/>
          </ac:spMkLst>
        </pc:spChg>
        <pc:spChg chg="mod">
          <ac:chgData name="Gaurav Bhatia [GGN]" userId="3b6d3274-34a9-485b-8ca1-ea104dc4190e" providerId="ADAL" clId="{BB33A70B-F1EA-4817-A83E-D8FF99172F92}" dt="2022-04-22T16:24:27.056" v="27" actId="1036"/>
          <ac:spMkLst>
            <pc:docMk/>
            <pc:sldMk cId="2371682878" sldId="744"/>
            <ac:spMk id="47" creationId="{A6729F8A-886E-41AB-BE50-25FEF1C4C732}"/>
          </ac:spMkLst>
        </pc:spChg>
        <pc:spChg chg="mod">
          <ac:chgData name="Gaurav Bhatia [GGN]" userId="3b6d3274-34a9-485b-8ca1-ea104dc4190e" providerId="ADAL" clId="{BB33A70B-F1EA-4817-A83E-D8FF99172F92}" dt="2022-04-22T16:24:27.056" v="27" actId="1036"/>
          <ac:spMkLst>
            <pc:docMk/>
            <pc:sldMk cId="2371682878" sldId="744"/>
            <ac:spMk id="48" creationId="{488B61CC-2D4F-4863-B13A-9D9F3E10E824}"/>
          </ac:spMkLst>
        </pc:spChg>
        <pc:spChg chg="mod">
          <ac:chgData name="Gaurav Bhatia [GGN]" userId="3b6d3274-34a9-485b-8ca1-ea104dc4190e" providerId="ADAL" clId="{BB33A70B-F1EA-4817-A83E-D8FF99172F92}" dt="2022-04-22T16:24:27.056" v="27" actId="1036"/>
          <ac:spMkLst>
            <pc:docMk/>
            <pc:sldMk cId="2371682878" sldId="744"/>
            <ac:spMk id="49" creationId="{146386DB-A959-4599-B92B-1FA41043DEA4}"/>
          </ac:spMkLst>
        </pc:spChg>
        <pc:spChg chg="mod">
          <ac:chgData name="Gaurav Bhatia [GGN]" userId="3b6d3274-34a9-485b-8ca1-ea104dc4190e" providerId="ADAL" clId="{BB33A70B-F1EA-4817-A83E-D8FF99172F92}" dt="2022-04-22T16:24:27.056" v="27" actId="1036"/>
          <ac:spMkLst>
            <pc:docMk/>
            <pc:sldMk cId="2371682878" sldId="744"/>
            <ac:spMk id="50" creationId="{8DA2FD18-5159-408A-820B-A8903F898AEF}"/>
          </ac:spMkLst>
        </pc:spChg>
        <pc:spChg chg="mod">
          <ac:chgData name="Gaurav Bhatia [GGN]" userId="3b6d3274-34a9-485b-8ca1-ea104dc4190e" providerId="ADAL" clId="{BB33A70B-F1EA-4817-A83E-D8FF99172F92}" dt="2022-04-22T16:26:24.389" v="83" actId="1076"/>
          <ac:spMkLst>
            <pc:docMk/>
            <pc:sldMk cId="2371682878" sldId="744"/>
            <ac:spMk id="51" creationId="{5F0BE66F-DA83-49E6-A009-BB2D393D1F9C}"/>
          </ac:spMkLst>
        </pc:spChg>
        <pc:spChg chg="mod">
          <ac:chgData name="Gaurav Bhatia [GGN]" userId="3b6d3274-34a9-485b-8ca1-ea104dc4190e" providerId="ADAL" clId="{BB33A70B-F1EA-4817-A83E-D8FF99172F92}" dt="2022-04-22T16:27:30.021" v="86" actId="20577"/>
          <ac:spMkLst>
            <pc:docMk/>
            <pc:sldMk cId="2371682878" sldId="744"/>
            <ac:spMk id="52" creationId="{AA87F339-24B1-489E-8D42-19C4A4454E84}"/>
          </ac:spMkLst>
        </pc:spChg>
        <pc:spChg chg="mod">
          <ac:chgData name="Gaurav Bhatia [GGN]" userId="3b6d3274-34a9-485b-8ca1-ea104dc4190e" providerId="ADAL" clId="{BB33A70B-F1EA-4817-A83E-D8FF99172F92}" dt="2022-04-22T16:24:27.056" v="27" actId="1036"/>
          <ac:spMkLst>
            <pc:docMk/>
            <pc:sldMk cId="2371682878" sldId="744"/>
            <ac:spMk id="53" creationId="{559490B0-FC07-40BF-BCAF-C6E5F18A64F4}"/>
          </ac:spMkLst>
        </pc:spChg>
        <pc:spChg chg="mod">
          <ac:chgData name="Gaurav Bhatia [GGN]" userId="3b6d3274-34a9-485b-8ca1-ea104dc4190e" providerId="ADAL" clId="{BB33A70B-F1EA-4817-A83E-D8FF99172F92}" dt="2022-04-22T16:31:21.285" v="89" actId="1076"/>
          <ac:spMkLst>
            <pc:docMk/>
            <pc:sldMk cId="2371682878" sldId="744"/>
            <ac:spMk id="54" creationId="{EF8B1408-8184-417D-8D77-4E1383C8EE66}"/>
          </ac:spMkLst>
        </pc:spChg>
        <pc:spChg chg="mod">
          <ac:chgData name="Gaurav Bhatia [GGN]" userId="3b6d3274-34a9-485b-8ca1-ea104dc4190e" providerId="ADAL" clId="{BB33A70B-F1EA-4817-A83E-D8FF99172F92}" dt="2022-04-22T16:24:27.056" v="27" actId="1036"/>
          <ac:spMkLst>
            <pc:docMk/>
            <pc:sldMk cId="2371682878" sldId="744"/>
            <ac:spMk id="55" creationId="{20F3A8F3-6F20-4742-9B96-2B490550859F}"/>
          </ac:spMkLst>
        </pc:spChg>
        <pc:grpChg chg="mod">
          <ac:chgData name="Gaurav Bhatia [GGN]" userId="3b6d3274-34a9-485b-8ca1-ea104dc4190e" providerId="ADAL" clId="{BB33A70B-F1EA-4817-A83E-D8FF99172F92}" dt="2022-04-22T16:24:27.056" v="27" actId="1036"/>
          <ac:grpSpMkLst>
            <pc:docMk/>
            <pc:sldMk cId="2371682878" sldId="744"/>
            <ac:grpSpMk id="10" creationId="{D7B35CD7-D8D3-4E12-A8C4-C8E503C2CE9C}"/>
          </ac:grpSpMkLst>
        </pc:grpChg>
      </pc:sldChg>
      <pc:sldChg chg="modSp mod">
        <pc:chgData name="Gaurav Bhatia [GGN]" userId="3b6d3274-34a9-485b-8ca1-ea104dc4190e" providerId="ADAL" clId="{BB33A70B-F1EA-4817-A83E-D8FF99172F92}" dt="2022-04-22T16:44:50.377" v="122" actId="207"/>
        <pc:sldMkLst>
          <pc:docMk/>
          <pc:sldMk cId="1406834250" sldId="745"/>
        </pc:sldMkLst>
        <pc:spChg chg="mod">
          <ac:chgData name="Gaurav Bhatia [GGN]" userId="3b6d3274-34a9-485b-8ca1-ea104dc4190e" providerId="ADAL" clId="{BB33A70B-F1EA-4817-A83E-D8FF99172F92}" dt="2022-04-22T16:44:24.787" v="116" actId="14100"/>
          <ac:spMkLst>
            <pc:docMk/>
            <pc:sldMk cId="1406834250" sldId="745"/>
            <ac:spMk id="9" creationId="{8B404710-039F-4802-9E27-4FC0C4CD957A}"/>
          </ac:spMkLst>
        </pc:spChg>
        <pc:graphicFrameChg chg="mod modGraphic">
          <ac:chgData name="Gaurav Bhatia [GGN]" userId="3b6d3274-34a9-485b-8ca1-ea104dc4190e" providerId="ADAL" clId="{BB33A70B-F1EA-4817-A83E-D8FF99172F92}" dt="2022-04-22T16:44:50.377" v="122" actId="207"/>
          <ac:graphicFrameMkLst>
            <pc:docMk/>
            <pc:sldMk cId="1406834250" sldId="745"/>
            <ac:graphicFrameMk id="2" creationId="{45D41854-9455-4A9A-B2B8-3EEC0191217E}"/>
          </ac:graphicFrameMkLst>
        </pc:graphicFrameChg>
      </pc:sldChg>
      <pc:sldChg chg="modSp mod">
        <pc:chgData name="Gaurav Bhatia [GGN]" userId="3b6d3274-34a9-485b-8ca1-ea104dc4190e" providerId="ADAL" clId="{BB33A70B-F1EA-4817-A83E-D8FF99172F92}" dt="2022-04-22T16:45:50.754" v="136" actId="20577"/>
        <pc:sldMkLst>
          <pc:docMk/>
          <pc:sldMk cId="1250520038" sldId="747"/>
        </pc:sldMkLst>
        <pc:spChg chg="mod">
          <ac:chgData name="Gaurav Bhatia [GGN]" userId="3b6d3274-34a9-485b-8ca1-ea104dc4190e" providerId="ADAL" clId="{BB33A70B-F1EA-4817-A83E-D8FF99172F92}" dt="2022-04-22T16:45:50.754" v="136" actId="20577"/>
          <ac:spMkLst>
            <pc:docMk/>
            <pc:sldMk cId="1250520038" sldId="747"/>
            <ac:spMk id="2" creationId="{D3E67578-41A6-404C-8D82-9535E5E7A75B}"/>
          </ac:spMkLst>
        </pc:spChg>
      </pc:sldChg>
      <pc:sldChg chg="modSp mod">
        <pc:chgData name="Gaurav Bhatia [GGN]" userId="3b6d3274-34a9-485b-8ca1-ea104dc4190e" providerId="ADAL" clId="{BB33A70B-F1EA-4817-A83E-D8FF99172F92}" dt="2022-04-22T16:34:46.145" v="103" actId="20577"/>
        <pc:sldMkLst>
          <pc:docMk/>
          <pc:sldMk cId="3925567946" sldId="748"/>
        </pc:sldMkLst>
        <pc:spChg chg="mod">
          <ac:chgData name="Gaurav Bhatia [GGN]" userId="3b6d3274-34a9-485b-8ca1-ea104dc4190e" providerId="ADAL" clId="{BB33A70B-F1EA-4817-A83E-D8FF99172F92}" dt="2022-04-22T16:34:46.145" v="103" actId="20577"/>
          <ac:spMkLst>
            <pc:docMk/>
            <pc:sldMk cId="3925567946" sldId="748"/>
            <ac:spMk id="59" creationId="{53483865-B9C5-43C5-A072-70439429C4DD}"/>
          </ac:spMkLst>
        </pc:spChg>
      </pc:sldChg>
      <pc:sldChg chg="modSp mod">
        <pc:chgData name="Gaurav Bhatia [GGN]" userId="3b6d3274-34a9-485b-8ca1-ea104dc4190e" providerId="ADAL" clId="{BB33A70B-F1EA-4817-A83E-D8FF99172F92}" dt="2022-04-22T16:55:15.555" v="159" actId="113"/>
        <pc:sldMkLst>
          <pc:docMk/>
          <pc:sldMk cId="3204527556" sldId="749"/>
        </pc:sldMkLst>
        <pc:spChg chg="mod">
          <ac:chgData name="Gaurav Bhatia [GGN]" userId="3b6d3274-34a9-485b-8ca1-ea104dc4190e" providerId="ADAL" clId="{BB33A70B-F1EA-4817-A83E-D8FF99172F92}" dt="2022-04-22T16:55:15.555" v="159" actId="113"/>
          <ac:spMkLst>
            <pc:docMk/>
            <pc:sldMk cId="3204527556" sldId="749"/>
            <ac:spMk id="7" creationId="{BC81DD42-AB68-4A99-A265-B3617204E458}"/>
          </ac:spMkLst>
        </pc:spChg>
      </pc:sldChg>
      <pc:sldChg chg="addSp modSp mod">
        <pc:chgData name="Gaurav Bhatia [GGN]" userId="3b6d3274-34a9-485b-8ca1-ea104dc4190e" providerId="ADAL" clId="{BB33A70B-F1EA-4817-A83E-D8FF99172F92}" dt="2022-04-22T17:40:45.316" v="528"/>
        <pc:sldMkLst>
          <pc:docMk/>
          <pc:sldMk cId="1649742045" sldId="750"/>
        </pc:sldMkLst>
        <pc:spChg chg="mod">
          <ac:chgData name="Gaurav Bhatia [GGN]" userId="3b6d3274-34a9-485b-8ca1-ea104dc4190e" providerId="ADAL" clId="{BB33A70B-F1EA-4817-A83E-D8FF99172F92}" dt="2022-04-22T17:03:56.367" v="188"/>
          <ac:spMkLst>
            <pc:docMk/>
            <pc:sldMk cId="1649742045" sldId="750"/>
            <ac:spMk id="3" creationId="{AE36F570-4C50-4E54-92DC-BE64417917C0}"/>
          </ac:spMkLst>
        </pc:spChg>
        <pc:spChg chg="mod">
          <ac:chgData name="Gaurav Bhatia [GGN]" userId="3b6d3274-34a9-485b-8ca1-ea104dc4190e" providerId="ADAL" clId="{BB33A70B-F1EA-4817-A83E-D8FF99172F92}" dt="2022-04-22T17:35:16.012" v="497" actId="20577"/>
          <ac:spMkLst>
            <pc:docMk/>
            <pc:sldMk cId="1649742045" sldId="750"/>
            <ac:spMk id="5" creationId="{032ECBA8-E83B-426D-88B4-746AB696DF58}"/>
          </ac:spMkLst>
        </pc:spChg>
        <pc:spChg chg="mod">
          <ac:chgData name="Gaurav Bhatia [GGN]" userId="3b6d3274-34a9-485b-8ca1-ea104dc4190e" providerId="ADAL" clId="{BB33A70B-F1EA-4817-A83E-D8FF99172F92}" dt="2022-04-22T17:09:43.361" v="225" actId="20577"/>
          <ac:spMkLst>
            <pc:docMk/>
            <pc:sldMk cId="1649742045" sldId="750"/>
            <ac:spMk id="6" creationId="{FECD42A8-3DF8-4349-A48F-D5804039ED1F}"/>
          </ac:spMkLst>
        </pc:spChg>
        <pc:spChg chg="mod">
          <ac:chgData name="Gaurav Bhatia [GGN]" userId="3b6d3274-34a9-485b-8ca1-ea104dc4190e" providerId="ADAL" clId="{BB33A70B-F1EA-4817-A83E-D8FF99172F92}" dt="2022-04-22T17:04:33.344" v="202" actId="113"/>
          <ac:spMkLst>
            <pc:docMk/>
            <pc:sldMk cId="1649742045" sldId="750"/>
            <ac:spMk id="14" creationId="{00000000-0000-0000-0000-000000000000}"/>
          </ac:spMkLst>
        </pc:spChg>
        <pc:picChg chg="add mod">
          <ac:chgData name="Gaurav Bhatia [GGN]" userId="3b6d3274-34a9-485b-8ca1-ea104dc4190e" providerId="ADAL" clId="{BB33A70B-F1EA-4817-A83E-D8FF99172F92}" dt="2022-04-22T17:40:45.316" v="528"/>
          <ac:picMkLst>
            <pc:docMk/>
            <pc:sldMk cId="1649742045" sldId="750"/>
            <ac:picMk id="12290" creationId="{9E17B50E-0FF1-403B-8F65-C1B419F4EE87}"/>
          </ac:picMkLst>
        </pc:picChg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3_4">
  <dgm:title val=""/>
  <dgm:desc val=""/>
  <dgm:catLst>
    <dgm:cat type="accent3" pri="11400"/>
  </dgm:catLst>
  <dgm:styleLbl name="node0">
    <dgm:fillClrLst meth="cycle">
      <a:schemeClr val="accent3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3">
        <a:shade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3">
        <a:shade val="50000"/>
      </a:schemeClr>
      <a:schemeClr val="accent3">
        <a:tint val="55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3">
        <a:shade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3">
        <a:shade val="80000"/>
        <a:alpha val="50000"/>
      </a:schemeClr>
      <a:schemeClr val="accent3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55000"/>
      </a:schemeClr>
    </dgm:fillClrLst>
    <dgm:linClrLst meth="repeat">
      <a:schemeClr val="accent3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55000"/>
      </a:schemeClr>
    </dgm:fillClrLst>
    <dgm:linClrLst meth="repeat">
      <a:schemeClr val="accent3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55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C681986-50FF-4FEA-A5BF-9442B02E68B1}" type="doc">
      <dgm:prSet loTypeId="urn:microsoft.com/office/officeart/2005/8/layout/process3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IN"/>
        </a:p>
      </dgm:t>
    </dgm:pt>
    <dgm:pt modelId="{7223C75B-CB41-4301-8114-8B050530E1E7}">
      <dgm:prSet custT="1"/>
      <dgm:spPr/>
      <dgm:t>
        <a:bodyPr/>
        <a:lstStyle/>
        <a:p>
          <a:r>
            <a:rPr lang="en-IN" sz="1600" b="1" dirty="0">
              <a:solidFill>
                <a:srgbClr val="FFFF00"/>
              </a:solidFill>
            </a:rPr>
            <a:t>Traditional</a:t>
          </a:r>
          <a:r>
            <a:rPr lang="en-IN" sz="1600" dirty="0">
              <a:solidFill>
                <a:srgbClr val="FFFF00"/>
              </a:solidFill>
            </a:rPr>
            <a:t> </a:t>
          </a:r>
          <a:r>
            <a:rPr lang="en-IN" sz="1600" b="1" dirty="0">
              <a:solidFill>
                <a:srgbClr val="FFFF00"/>
              </a:solidFill>
            </a:rPr>
            <a:t>Internal Audit </a:t>
          </a:r>
        </a:p>
      </dgm:t>
    </dgm:pt>
    <dgm:pt modelId="{FFAAB115-339F-48A3-BF2D-46513D8F9770}" type="parTrans" cxnId="{64833296-96A1-48A8-914A-EA3B4EEB15A5}">
      <dgm:prSet/>
      <dgm:spPr/>
      <dgm:t>
        <a:bodyPr/>
        <a:lstStyle/>
        <a:p>
          <a:endParaRPr lang="en-IN"/>
        </a:p>
      </dgm:t>
    </dgm:pt>
    <dgm:pt modelId="{88B6FF41-32B5-48C4-9EF6-3C8B2347651A}" type="sibTrans" cxnId="{64833296-96A1-48A8-914A-EA3B4EEB15A5}">
      <dgm:prSet/>
      <dgm:spPr/>
      <dgm:t>
        <a:bodyPr/>
        <a:lstStyle/>
        <a:p>
          <a:endParaRPr lang="en-IN" dirty="0"/>
        </a:p>
      </dgm:t>
    </dgm:pt>
    <dgm:pt modelId="{8F90493D-047A-4A6B-8CE4-F2482E916C7F}">
      <dgm:prSet custT="1"/>
      <dgm:spPr/>
      <dgm:t>
        <a:bodyPr/>
        <a:lstStyle/>
        <a:p>
          <a:r>
            <a:rPr lang="en-GB" sz="1600" b="1" dirty="0">
              <a:solidFill>
                <a:srgbClr val="FFFF00"/>
              </a:solidFill>
            </a:rPr>
            <a:t>New-Age Internal Audit</a:t>
          </a:r>
          <a:endParaRPr lang="en-IN" sz="1600" dirty="0">
            <a:solidFill>
              <a:srgbClr val="FFFF00"/>
            </a:solidFill>
          </a:endParaRPr>
        </a:p>
      </dgm:t>
    </dgm:pt>
    <dgm:pt modelId="{FBB1B9D0-96B9-4052-ABDF-C9D5C295A9F4}" type="parTrans" cxnId="{7E19B83C-62E6-43D7-80DC-4A5735F5311B}">
      <dgm:prSet/>
      <dgm:spPr/>
      <dgm:t>
        <a:bodyPr/>
        <a:lstStyle/>
        <a:p>
          <a:endParaRPr lang="en-IN"/>
        </a:p>
      </dgm:t>
    </dgm:pt>
    <dgm:pt modelId="{E7F3F34E-048C-47A5-B20F-25EB6504CDB2}" type="sibTrans" cxnId="{7E19B83C-62E6-43D7-80DC-4A5735F5311B}">
      <dgm:prSet/>
      <dgm:spPr/>
      <dgm:t>
        <a:bodyPr/>
        <a:lstStyle/>
        <a:p>
          <a:endParaRPr lang="en-IN"/>
        </a:p>
      </dgm:t>
    </dgm:pt>
    <dgm:pt modelId="{D443CABC-D13D-4750-856D-8874D8C6B773}">
      <dgm:prSet custT="1"/>
      <dgm:spPr/>
      <dgm:t>
        <a:bodyPr/>
        <a:lstStyle/>
        <a:p>
          <a:r>
            <a:rPr lang="en-GB" sz="1400" b="1" dirty="0"/>
            <a:t>Inspection–oriented, </a:t>
          </a:r>
          <a:r>
            <a:rPr lang="en-GB" sz="1400" b="0" dirty="0"/>
            <a:t>custodian of corporate governance</a:t>
          </a:r>
          <a:endParaRPr lang="en-IN" sz="1400" b="0" dirty="0"/>
        </a:p>
      </dgm:t>
    </dgm:pt>
    <dgm:pt modelId="{82365F76-2BA6-4B29-A20A-BA99E44C9D48}" type="parTrans" cxnId="{F32CEC77-CC04-4B20-B4B4-2CACE4BFF7C9}">
      <dgm:prSet/>
      <dgm:spPr/>
      <dgm:t>
        <a:bodyPr/>
        <a:lstStyle/>
        <a:p>
          <a:endParaRPr lang="en-IN"/>
        </a:p>
      </dgm:t>
    </dgm:pt>
    <dgm:pt modelId="{2310CA1E-3550-415A-A56B-25DA89B607ED}" type="sibTrans" cxnId="{F32CEC77-CC04-4B20-B4B4-2CACE4BFF7C9}">
      <dgm:prSet/>
      <dgm:spPr/>
      <dgm:t>
        <a:bodyPr/>
        <a:lstStyle/>
        <a:p>
          <a:endParaRPr lang="en-IN"/>
        </a:p>
      </dgm:t>
    </dgm:pt>
    <dgm:pt modelId="{E1FDBD3A-8D4B-4D49-8E59-4309C1440A5E}">
      <dgm:prSet custT="1"/>
      <dgm:spPr/>
      <dgm:t>
        <a:bodyPr/>
        <a:lstStyle/>
        <a:p>
          <a:endParaRPr lang="en-IN" sz="1400" dirty="0"/>
        </a:p>
      </dgm:t>
    </dgm:pt>
    <dgm:pt modelId="{97927CFA-B74D-445C-89EE-C39EBD7FCC04}" type="parTrans" cxnId="{66F15DFE-94AE-4AB1-AA23-5C1A4CFF3B24}">
      <dgm:prSet/>
      <dgm:spPr/>
      <dgm:t>
        <a:bodyPr/>
        <a:lstStyle/>
        <a:p>
          <a:endParaRPr lang="en-IN"/>
        </a:p>
      </dgm:t>
    </dgm:pt>
    <dgm:pt modelId="{BA9F4868-4A8E-402F-8057-3CAB489383F2}" type="sibTrans" cxnId="{66F15DFE-94AE-4AB1-AA23-5C1A4CFF3B24}">
      <dgm:prSet/>
      <dgm:spPr/>
      <dgm:t>
        <a:bodyPr/>
        <a:lstStyle/>
        <a:p>
          <a:endParaRPr lang="en-IN"/>
        </a:p>
      </dgm:t>
    </dgm:pt>
    <dgm:pt modelId="{FDCBFE27-DC52-4101-B9C6-2DCD05A8623A}">
      <dgm:prSet custT="1"/>
      <dgm:spPr/>
      <dgm:t>
        <a:bodyPr/>
        <a:lstStyle/>
        <a:p>
          <a:endParaRPr lang="en-IN" sz="1400" dirty="0"/>
        </a:p>
      </dgm:t>
    </dgm:pt>
    <dgm:pt modelId="{A19739BD-6EA5-4D50-8DA8-54C0FA093DC3}" type="parTrans" cxnId="{1587D0C0-652F-4E62-9023-920618020E48}">
      <dgm:prSet/>
      <dgm:spPr/>
      <dgm:t>
        <a:bodyPr/>
        <a:lstStyle/>
        <a:p>
          <a:endParaRPr lang="en-IN"/>
        </a:p>
      </dgm:t>
    </dgm:pt>
    <dgm:pt modelId="{8DBC946E-4246-4D51-A30E-2F9FAE518C22}" type="sibTrans" cxnId="{1587D0C0-652F-4E62-9023-920618020E48}">
      <dgm:prSet/>
      <dgm:spPr/>
      <dgm:t>
        <a:bodyPr/>
        <a:lstStyle/>
        <a:p>
          <a:endParaRPr lang="en-IN"/>
        </a:p>
      </dgm:t>
    </dgm:pt>
    <dgm:pt modelId="{F112CC01-040B-46AC-95D3-67E91B5F6F52}">
      <dgm:prSet custT="1"/>
      <dgm:spPr/>
      <dgm:t>
        <a:bodyPr/>
        <a:lstStyle/>
        <a:p>
          <a:r>
            <a:rPr lang="en-GB" sz="1400" b="1" dirty="0"/>
            <a:t>Forging partnerships </a:t>
          </a:r>
          <a:r>
            <a:rPr lang="en-GB" sz="1400" dirty="0"/>
            <a:t>with the business </a:t>
          </a:r>
          <a:endParaRPr lang="en-IN" sz="1400" dirty="0"/>
        </a:p>
      </dgm:t>
    </dgm:pt>
    <dgm:pt modelId="{B7DFAF3B-9A5F-456D-A2A6-AE019FEC73E0}" type="parTrans" cxnId="{A458B4F1-47A2-44C2-B4E0-20D8B53D8B22}">
      <dgm:prSet/>
      <dgm:spPr/>
      <dgm:t>
        <a:bodyPr/>
        <a:lstStyle/>
        <a:p>
          <a:endParaRPr lang="en-IN"/>
        </a:p>
      </dgm:t>
    </dgm:pt>
    <dgm:pt modelId="{0139645D-EDC7-453E-8629-98A63EB910EB}" type="sibTrans" cxnId="{A458B4F1-47A2-44C2-B4E0-20D8B53D8B22}">
      <dgm:prSet/>
      <dgm:spPr/>
      <dgm:t>
        <a:bodyPr/>
        <a:lstStyle/>
        <a:p>
          <a:endParaRPr lang="en-IN"/>
        </a:p>
      </dgm:t>
    </dgm:pt>
    <dgm:pt modelId="{8D9A7D7D-BD19-4074-AFB3-E2DBA336087D}">
      <dgm:prSet custT="1"/>
      <dgm:spPr/>
      <dgm:t>
        <a:bodyPr/>
        <a:lstStyle/>
        <a:p>
          <a:r>
            <a:rPr lang="en-US" sz="1400" dirty="0"/>
            <a:t>Transaction based - focus on </a:t>
          </a:r>
          <a:r>
            <a:rPr lang="en-US" sz="1400" b="0" dirty="0"/>
            <a:t>sample testing of </a:t>
          </a:r>
          <a:r>
            <a:rPr lang="en-US" sz="1400" b="1" dirty="0"/>
            <a:t>financial controls</a:t>
          </a:r>
          <a:endParaRPr lang="en-IN" sz="1400" b="1" dirty="0"/>
        </a:p>
      </dgm:t>
    </dgm:pt>
    <dgm:pt modelId="{5BFDA8E2-C96F-4A35-913B-5999A983ED6B}" type="parTrans" cxnId="{E872E7CE-D302-4B78-8BC6-504FD2F79E62}">
      <dgm:prSet/>
      <dgm:spPr/>
      <dgm:t>
        <a:bodyPr/>
        <a:lstStyle/>
        <a:p>
          <a:endParaRPr lang="en-IN"/>
        </a:p>
      </dgm:t>
    </dgm:pt>
    <dgm:pt modelId="{AACE16B6-B95C-40B9-94A5-35A9B33F06CB}" type="sibTrans" cxnId="{E872E7CE-D302-4B78-8BC6-504FD2F79E62}">
      <dgm:prSet/>
      <dgm:spPr/>
      <dgm:t>
        <a:bodyPr/>
        <a:lstStyle/>
        <a:p>
          <a:endParaRPr lang="en-IN"/>
        </a:p>
      </dgm:t>
    </dgm:pt>
    <dgm:pt modelId="{835AC60D-8D98-4042-931D-911CE50F7753}">
      <dgm:prSet custT="1"/>
      <dgm:spPr/>
      <dgm:t>
        <a:bodyPr/>
        <a:lstStyle/>
        <a:p>
          <a:r>
            <a:rPr lang="en-US" sz="1400" dirty="0"/>
            <a:t>Risk-based &amp; tech. driven - focus on </a:t>
          </a:r>
          <a:r>
            <a:rPr lang="en-US" sz="1400" b="1" dirty="0"/>
            <a:t>strategic, business and compliance risks</a:t>
          </a:r>
          <a:endParaRPr lang="en-IN" sz="1400" b="1" dirty="0"/>
        </a:p>
      </dgm:t>
    </dgm:pt>
    <dgm:pt modelId="{DEFF1191-73C6-4AB2-996B-FBB93B9681E4}" type="parTrans" cxnId="{ED8FF907-C320-4947-AAA5-1D02BA9BE124}">
      <dgm:prSet/>
      <dgm:spPr/>
      <dgm:t>
        <a:bodyPr/>
        <a:lstStyle/>
        <a:p>
          <a:endParaRPr lang="en-IN"/>
        </a:p>
      </dgm:t>
    </dgm:pt>
    <dgm:pt modelId="{76B98042-7CB0-49DA-8243-5D92B8E0D0B1}" type="sibTrans" cxnId="{ED8FF907-C320-4947-AAA5-1D02BA9BE124}">
      <dgm:prSet/>
      <dgm:spPr/>
      <dgm:t>
        <a:bodyPr/>
        <a:lstStyle/>
        <a:p>
          <a:endParaRPr lang="en-IN"/>
        </a:p>
      </dgm:t>
    </dgm:pt>
    <dgm:pt modelId="{8A5422E6-743C-4E23-A5AF-B3A4661A4B4B}">
      <dgm:prSet custT="1"/>
      <dgm:spPr/>
      <dgm:t>
        <a:bodyPr/>
        <a:lstStyle/>
        <a:p>
          <a:endParaRPr lang="en-IN" sz="1400" dirty="0"/>
        </a:p>
      </dgm:t>
    </dgm:pt>
    <dgm:pt modelId="{989E8C68-C60B-41F7-B259-CC744257CF36}" type="parTrans" cxnId="{D2BFC8DD-A685-4A1A-83B3-52A5D840652B}">
      <dgm:prSet/>
      <dgm:spPr/>
      <dgm:t>
        <a:bodyPr/>
        <a:lstStyle/>
        <a:p>
          <a:endParaRPr lang="en-IN"/>
        </a:p>
      </dgm:t>
    </dgm:pt>
    <dgm:pt modelId="{8F885C23-AF47-4585-9EDE-9476CC7D9234}" type="sibTrans" cxnId="{D2BFC8DD-A685-4A1A-83B3-52A5D840652B}">
      <dgm:prSet/>
      <dgm:spPr/>
      <dgm:t>
        <a:bodyPr/>
        <a:lstStyle/>
        <a:p>
          <a:endParaRPr lang="en-IN"/>
        </a:p>
      </dgm:t>
    </dgm:pt>
    <dgm:pt modelId="{3E21CF00-F62B-465E-B7EF-BCFE54B3C55E}">
      <dgm:prSet custT="1"/>
      <dgm:spPr/>
      <dgm:t>
        <a:bodyPr/>
        <a:lstStyle/>
        <a:p>
          <a:r>
            <a:rPr lang="en-IN" sz="1400" b="1" dirty="0"/>
            <a:t>Independent eyes and ears</a:t>
          </a:r>
          <a:r>
            <a:rPr lang="en-IN" sz="1400" dirty="0"/>
            <a:t> of boards - </a:t>
          </a:r>
          <a:r>
            <a:rPr lang="en-IN" sz="1400" i="1" dirty="0"/>
            <a:t>for risk oversight and compliance</a:t>
          </a:r>
          <a:endParaRPr lang="en-IN" sz="1400" dirty="0"/>
        </a:p>
      </dgm:t>
    </dgm:pt>
    <dgm:pt modelId="{2B7ADD75-B609-4B76-B93C-6C13643D1228}" type="parTrans" cxnId="{EB535930-4DAC-463B-9D43-08815B33AC99}">
      <dgm:prSet/>
      <dgm:spPr/>
      <dgm:t>
        <a:bodyPr/>
        <a:lstStyle/>
        <a:p>
          <a:endParaRPr lang="en-IN"/>
        </a:p>
      </dgm:t>
    </dgm:pt>
    <dgm:pt modelId="{E7B46D50-2C14-4B33-8C5D-80FEDAC0D773}" type="sibTrans" cxnId="{EB535930-4DAC-463B-9D43-08815B33AC99}">
      <dgm:prSet/>
      <dgm:spPr/>
      <dgm:t>
        <a:bodyPr/>
        <a:lstStyle/>
        <a:p>
          <a:endParaRPr lang="en-IN"/>
        </a:p>
      </dgm:t>
    </dgm:pt>
    <dgm:pt modelId="{37EFACF3-E7DB-4F22-9144-72763945130D}">
      <dgm:prSet custT="1"/>
      <dgm:spPr/>
      <dgm:t>
        <a:bodyPr/>
        <a:lstStyle/>
        <a:p>
          <a:r>
            <a:rPr lang="en-GB" sz="1400" dirty="0"/>
            <a:t>More </a:t>
          </a:r>
          <a:r>
            <a:rPr lang="en-GB" sz="1400" b="1" dirty="0"/>
            <a:t>strategic and proactive</a:t>
          </a:r>
          <a:endParaRPr lang="en-IN" sz="1400" dirty="0"/>
        </a:p>
      </dgm:t>
    </dgm:pt>
    <dgm:pt modelId="{D145AC65-190B-45DC-8CF9-3291EFD83DD8}" type="parTrans" cxnId="{267C3674-C1A8-4E16-9D59-C8F99BD32EC2}">
      <dgm:prSet/>
      <dgm:spPr/>
      <dgm:t>
        <a:bodyPr/>
        <a:lstStyle/>
        <a:p>
          <a:endParaRPr lang="en-IN"/>
        </a:p>
      </dgm:t>
    </dgm:pt>
    <dgm:pt modelId="{A0E36F8E-A718-4E5E-8E26-0573D46706AA}" type="sibTrans" cxnId="{267C3674-C1A8-4E16-9D59-C8F99BD32EC2}">
      <dgm:prSet/>
      <dgm:spPr/>
      <dgm:t>
        <a:bodyPr/>
        <a:lstStyle/>
        <a:p>
          <a:endParaRPr lang="en-IN"/>
        </a:p>
      </dgm:t>
    </dgm:pt>
    <dgm:pt modelId="{325273DB-7DC6-48F9-95F1-9CA0DE8BF075}">
      <dgm:prSet custT="1"/>
      <dgm:spPr/>
      <dgm:t>
        <a:bodyPr/>
        <a:lstStyle/>
        <a:p>
          <a:endParaRPr lang="en-IN" sz="1400" dirty="0"/>
        </a:p>
      </dgm:t>
    </dgm:pt>
    <dgm:pt modelId="{83F5424C-3786-4BF2-B22E-7C9C9ECC1331}" type="parTrans" cxnId="{9814D051-426F-4A73-97FC-D94090C677A7}">
      <dgm:prSet/>
      <dgm:spPr/>
      <dgm:t>
        <a:bodyPr/>
        <a:lstStyle/>
        <a:p>
          <a:endParaRPr lang="en-IN"/>
        </a:p>
      </dgm:t>
    </dgm:pt>
    <dgm:pt modelId="{3B3D722F-31EF-4941-989D-1A365EE41263}" type="sibTrans" cxnId="{9814D051-426F-4A73-97FC-D94090C677A7}">
      <dgm:prSet/>
      <dgm:spPr/>
      <dgm:t>
        <a:bodyPr/>
        <a:lstStyle/>
        <a:p>
          <a:endParaRPr lang="en-IN"/>
        </a:p>
      </dgm:t>
    </dgm:pt>
    <dgm:pt modelId="{50D387AD-D74B-485C-9D86-8FA89DA7425B}">
      <dgm:prSet custT="1"/>
      <dgm:spPr/>
      <dgm:t>
        <a:bodyPr/>
        <a:lstStyle/>
        <a:p>
          <a:endParaRPr lang="en-IN" sz="1400" dirty="0"/>
        </a:p>
      </dgm:t>
    </dgm:pt>
    <dgm:pt modelId="{94CEB931-BAC1-427C-8147-8E30FDF0726E}" type="parTrans" cxnId="{033DE4C9-6535-4759-82D8-1227D361620D}">
      <dgm:prSet/>
      <dgm:spPr/>
      <dgm:t>
        <a:bodyPr/>
        <a:lstStyle/>
        <a:p>
          <a:endParaRPr lang="en-IN"/>
        </a:p>
      </dgm:t>
    </dgm:pt>
    <dgm:pt modelId="{E6AB9129-7831-4C9D-93C9-0509E1AD8EBE}" type="sibTrans" cxnId="{033DE4C9-6535-4759-82D8-1227D361620D}">
      <dgm:prSet/>
      <dgm:spPr/>
      <dgm:t>
        <a:bodyPr/>
        <a:lstStyle/>
        <a:p>
          <a:endParaRPr lang="en-IN"/>
        </a:p>
      </dgm:t>
    </dgm:pt>
    <dgm:pt modelId="{BB49BC6D-5015-40D3-83C7-6632136C36E3}">
      <dgm:prSet custT="1"/>
      <dgm:spPr/>
      <dgm:t>
        <a:bodyPr/>
        <a:lstStyle/>
        <a:p>
          <a:endParaRPr lang="en-IN" sz="1400" dirty="0"/>
        </a:p>
      </dgm:t>
    </dgm:pt>
    <dgm:pt modelId="{46AC95BC-2045-4B31-BF71-C0AEB1D6F111}" type="parTrans" cxnId="{4AAE3936-E32A-404C-B48D-E2636EFB90EB}">
      <dgm:prSet/>
      <dgm:spPr/>
      <dgm:t>
        <a:bodyPr/>
        <a:lstStyle/>
        <a:p>
          <a:endParaRPr lang="en-IN"/>
        </a:p>
      </dgm:t>
    </dgm:pt>
    <dgm:pt modelId="{3AC26BB3-2E08-4377-ACC6-211D2E381516}" type="sibTrans" cxnId="{4AAE3936-E32A-404C-B48D-E2636EFB90EB}">
      <dgm:prSet/>
      <dgm:spPr/>
      <dgm:t>
        <a:bodyPr/>
        <a:lstStyle/>
        <a:p>
          <a:endParaRPr lang="en-IN"/>
        </a:p>
      </dgm:t>
    </dgm:pt>
    <dgm:pt modelId="{88178290-8369-4BC2-81EC-B375CB2BFC76}">
      <dgm:prSet custT="1"/>
      <dgm:spPr/>
      <dgm:t>
        <a:bodyPr/>
        <a:lstStyle/>
        <a:p>
          <a:endParaRPr lang="en-IN" sz="1400" dirty="0"/>
        </a:p>
      </dgm:t>
    </dgm:pt>
    <dgm:pt modelId="{0D7C6262-E06F-4265-9DEC-EEDC89CCD691}" type="parTrans" cxnId="{3B2BE7A8-0BAE-4C2E-A17B-006F7205E510}">
      <dgm:prSet/>
      <dgm:spPr/>
      <dgm:t>
        <a:bodyPr/>
        <a:lstStyle/>
        <a:p>
          <a:endParaRPr lang="en-IN"/>
        </a:p>
      </dgm:t>
    </dgm:pt>
    <dgm:pt modelId="{E167BF7D-5047-4534-B3F1-B0916F18F6C2}" type="sibTrans" cxnId="{3B2BE7A8-0BAE-4C2E-A17B-006F7205E510}">
      <dgm:prSet/>
      <dgm:spPr/>
      <dgm:t>
        <a:bodyPr/>
        <a:lstStyle/>
        <a:p>
          <a:endParaRPr lang="en-IN"/>
        </a:p>
      </dgm:t>
    </dgm:pt>
    <dgm:pt modelId="{36A59906-07D7-4C4B-B6E7-1A35C107C9F6}">
      <dgm:prSet custT="1"/>
      <dgm:spPr/>
      <dgm:t>
        <a:bodyPr/>
        <a:lstStyle/>
        <a:p>
          <a:endParaRPr lang="en-IN" sz="1400" dirty="0"/>
        </a:p>
      </dgm:t>
    </dgm:pt>
    <dgm:pt modelId="{5F78E94D-BA32-4F2D-A2E1-0DDFEAFF48C6}" type="parTrans" cxnId="{26E66310-5A97-43E2-A3FE-C38EE8EAA130}">
      <dgm:prSet/>
      <dgm:spPr/>
      <dgm:t>
        <a:bodyPr/>
        <a:lstStyle/>
        <a:p>
          <a:endParaRPr lang="en-IN"/>
        </a:p>
      </dgm:t>
    </dgm:pt>
    <dgm:pt modelId="{8C92C6F7-B70E-43E1-AECF-F35ECC0BBB36}" type="sibTrans" cxnId="{26E66310-5A97-43E2-A3FE-C38EE8EAA130}">
      <dgm:prSet/>
      <dgm:spPr/>
      <dgm:t>
        <a:bodyPr/>
        <a:lstStyle/>
        <a:p>
          <a:endParaRPr lang="en-IN"/>
        </a:p>
      </dgm:t>
    </dgm:pt>
    <dgm:pt modelId="{7E446B59-F34B-4837-8922-0BF83AD85817}" type="pres">
      <dgm:prSet presAssocID="{DC681986-50FF-4FEA-A5BF-9442B02E68B1}" presName="linearFlow" presStyleCnt="0">
        <dgm:presLayoutVars>
          <dgm:dir/>
          <dgm:animLvl val="lvl"/>
          <dgm:resizeHandles val="exact"/>
        </dgm:presLayoutVars>
      </dgm:prSet>
      <dgm:spPr/>
    </dgm:pt>
    <dgm:pt modelId="{3D9CC226-C023-4A70-8DDB-5A2479AB4F93}" type="pres">
      <dgm:prSet presAssocID="{7223C75B-CB41-4301-8114-8B050530E1E7}" presName="composite" presStyleCnt="0"/>
      <dgm:spPr/>
    </dgm:pt>
    <dgm:pt modelId="{73C52407-FAFB-4052-B246-98E19016E5ED}" type="pres">
      <dgm:prSet presAssocID="{7223C75B-CB41-4301-8114-8B050530E1E7}" presName="parTx" presStyleLbl="node1" presStyleIdx="0" presStyleCnt="2">
        <dgm:presLayoutVars>
          <dgm:chMax val="0"/>
          <dgm:chPref val="0"/>
          <dgm:bulletEnabled val="1"/>
        </dgm:presLayoutVars>
      </dgm:prSet>
      <dgm:spPr/>
    </dgm:pt>
    <dgm:pt modelId="{7DAA3A7C-AB80-4085-9FF6-B6B30982CA04}" type="pres">
      <dgm:prSet presAssocID="{7223C75B-CB41-4301-8114-8B050530E1E7}" presName="parSh" presStyleLbl="node1" presStyleIdx="0" presStyleCnt="2" custScaleY="60059"/>
      <dgm:spPr/>
    </dgm:pt>
    <dgm:pt modelId="{6624BCA7-20F5-4F8F-BC58-4D7E43EA1842}" type="pres">
      <dgm:prSet presAssocID="{7223C75B-CB41-4301-8114-8B050530E1E7}" presName="desTx" presStyleLbl="fgAcc1" presStyleIdx="0" presStyleCnt="2">
        <dgm:presLayoutVars>
          <dgm:bulletEnabled val="1"/>
        </dgm:presLayoutVars>
      </dgm:prSet>
      <dgm:spPr/>
    </dgm:pt>
    <dgm:pt modelId="{70E98830-6C5F-432D-ACB2-4B6825CCB5E4}" type="pres">
      <dgm:prSet presAssocID="{88B6FF41-32B5-48C4-9EF6-3C8B2347651A}" presName="sibTrans" presStyleLbl="sibTrans2D1" presStyleIdx="0" presStyleCnt="1"/>
      <dgm:spPr/>
    </dgm:pt>
    <dgm:pt modelId="{C9204E1B-0D20-4815-8D08-F46286AEB7CF}" type="pres">
      <dgm:prSet presAssocID="{88B6FF41-32B5-48C4-9EF6-3C8B2347651A}" presName="connTx" presStyleLbl="sibTrans2D1" presStyleIdx="0" presStyleCnt="1"/>
      <dgm:spPr/>
    </dgm:pt>
    <dgm:pt modelId="{7BEDBCDE-C922-4E3B-9F89-645372499974}" type="pres">
      <dgm:prSet presAssocID="{8F90493D-047A-4A6B-8CE4-F2482E916C7F}" presName="composite" presStyleCnt="0"/>
      <dgm:spPr/>
    </dgm:pt>
    <dgm:pt modelId="{EFA5C1D4-AC7D-478F-AB60-45F07D85AA97}" type="pres">
      <dgm:prSet presAssocID="{8F90493D-047A-4A6B-8CE4-F2482E916C7F}" presName="parTx" presStyleLbl="node1" presStyleIdx="0" presStyleCnt="2">
        <dgm:presLayoutVars>
          <dgm:chMax val="0"/>
          <dgm:chPref val="0"/>
          <dgm:bulletEnabled val="1"/>
        </dgm:presLayoutVars>
      </dgm:prSet>
      <dgm:spPr/>
    </dgm:pt>
    <dgm:pt modelId="{CE0A3673-520A-46C0-BC76-028BE8168816}" type="pres">
      <dgm:prSet presAssocID="{8F90493D-047A-4A6B-8CE4-F2482E916C7F}" presName="parSh" presStyleLbl="node1" presStyleIdx="1" presStyleCnt="2" custScaleY="60059"/>
      <dgm:spPr/>
    </dgm:pt>
    <dgm:pt modelId="{9FF8009A-A7BF-4401-BB4C-1B8C8B17150F}" type="pres">
      <dgm:prSet presAssocID="{8F90493D-047A-4A6B-8CE4-F2482E916C7F}" presName="desTx" presStyleLbl="fgAcc1" presStyleIdx="1" presStyleCnt="2">
        <dgm:presLayoutVars>
          <dgm:bulletEnabled val="1"/>
        </dgm:presLayoutVars>
      </dgm:prSet>
      <dgm:spPr/>
    </dgm:pt>
  </dgm:ptLst>
  <dgm:cxnLst>
    <dgm:cxn modelId="{9A0DA904-24A2-4341-94ED-EAD0E78736B7}" type="presOf" srcId="{F112CC01-040B-46AC-95D3-67E91B5F6F52}" destId="{9FF8009A-A7BF-4401-BB4C-1B8C8B17150F}" srcOrd="0" destOrd="3" presId="urn:microsoft.com/office/officeart/2005/8/layout/process3"/>
    <dgm:cxn modelId="{19A22F06-C7B3-487C-AC41-57A3E02D213E}" type="presOf" srcId="{8F90493D-047A-4A6B-8CE4-F2482E916C7F}" destId="{CE0A3673-520A-46C0-BC76-028BE8168816}" srcOrd="1" destOrd="0" presId="urn:microsoft.com/office/officeart/2005/8/layout/process3"/>
    <dgm:cxn modelId="{ED8FF907-C320-4947-AAA5-1D02BA9BE124}" srcId="{8F90493D-047A-4A6B-8CE4-F2482E916C7F}" destId="{835AC60D-8D98-4042-931D-911CE50F7753}" srcOrd="5" destOrd="0" parTransId="{DEFF1191-73C6-4AB2-996B-FBB93B9681E4}" sibTransId="{76B98042-7CB0-49DA-8243-5D92B8E0D0B1}"/>
    <dgm:cxn modelId="{C1617208-A3B0-4A07-A0BD-D4AF31B16CE0}" type="presOf" srcId="{8A5422E6-743C-4E23-A5AF-B3A4661A4B4B}" destId="{6624BCA7-20F5-4F8F-BC58-4D7E43EA1842}" srcOrd="0" destOrd="2" presId="urn:microsoft.com/office/officeart/2005/8/layout/process3"/>
    <dgm:cxn modelId="{26E66310-5A97-43E2-A3FE-C38EE8EAA130}" srcId="{8F90493D-047A-4A6B-8CE4-F2482E916C7F}" destId="{36A59906-07D7-4C4B-B6E7-1A35C107C9F6}" srcOrd="0" destOrd="0" parTransId="{5F78E94D-BA32-4F2D-A2E1-0DDFEAFF48C6}" sibTransId="{8C92C6F7-B70E-43E1-AECF-F35ECC0BBB36}"/>
    <dgm:cxn modelId="{BC3EEF12-9E8E-4F5B-B158-339F9FED0908}" type="presOf" srcId="{E1FDBD3A-8D4B-4D49-8E59-4309C1440A5E}" destId="{6624BCA7-20F5-4F8F-BC58-4D7E43EA1842}" srcOrd="0" destOrd="7" presId="urn:microsoft.com/office/officeart/2005/8/layout/process3"/>
    <dgm:cxn modelId="{01F32513-01E2-42C7-BF7D-E957D7DF6951}" type="presOf" srcId="{7223C75B-CB41-4301-8114-8B050530E1E7}" destId="{73C52407-FAFB-4052-B246-98E19016E5ED}" srcOrd="0" destOrd="0" presId="urn:microsoft.com/office/officeart/2005/8/layout/process3"/>
    <dgm:cxn modelId="{EC42D418-2929-4B02-9AC8-A364AB171E8D}" type="presOf" srcId="{88B6FF41-32B5-48C4-9EF6-3C8B2347651A}" destId="{70E98830-6C5F-432D-ACB2-4B6825CCB5E4}" srcOrd="0" destOrd="0" presId="urn:microsoft.com/office/officeart/2005/8/layout/process3"/>
    <dgm:cxn modelId="{EB535930-4DAC-463B-9D43-08815B33AC99}" srcId="{7223C75B-CB41-4301-8114-8B050530E1E7}" destId="{3E21CF00-F62B-465E-B7EF-BCFE54B3C55E}" srcOrd="1" destOrd="0" parTransId="{2B7ADD75-B609-4B76-B93C-6C13643D1228}" sibTransId="{E7B46D50-2C14-4B33-8C5D-80FEDAC0D773}"/>
    <dgm:cxn modelId="{4AAE3936-E32A-404C-B48D-E2636EFB90EB}" srcId="{7223C75B-CB41-4301-8114-8B050530E1E7}" destId="{BB49BC6D-5015-40D3-83C7-6632136C36E3}" srcOrd="4" destOrd="0" parTransId="{46AC95BC-2045-4B31-BF71-C0AEB1D6F111}" sibTransId="{3AC26BB3-2E08-4377-ACC6-211D2E381516}"/>
    <dgm:cxn modelId="{7E19B83C-62E6-43D7-80DC-4A5735F5311B}" srcId="{DC681986-50FF-4FEA-A5BF-9442B02E68B1}" destId="{8F90493D-047A-4A6B-8CE4-F2482E916C7F}" srcOrd="1" destOrd="0" parTransId="{FBB1B9D0-96B9-4052-ABDF-C9D5C295A9F4}" sibTransId="{E7F3F34E-048C-47A5-B20F-25EB6504CDB2}"/>
    <dgm:cxn modelId="{A76E645B-5AEB-4DB8-9098-E349C9B5D091}" type="presOf" srcId="{88178290-8369-4BC2-81EC-B375CB2BFC76}" destId="{6624BCA7-20F5-4F8F-BC58-4D7E43EA1842}" srcOrd="0" destOrd="0" presId="urn:microsoft.com/office/officeart/2005/8/layout/process3"/>
    <dgm:cxn modelId="{CFBC8365-7580-4F85-8D96-06BB7643A414}" type="presOf" srcId="{88B6FF41-32B5-48C4-9EF6-3C8B2347651A}" destId="{C9204E1B-0D20-4815-8D08-F46286AEB7CF}" srcOrd="1" destOrd="0" presId="urn:microsoft.com/office/officeart/2005/8/layout/process3"/>
    <dgm:cxn modelId="{2468D566-CAD4-46E1-93FE-E8F99CB46E3E}" type="presOf" srcId="{8D9A7D7D-BD19-4074-AFB3-E2DBA336087D}" destId="{6624BCA7-20F5-4F8F-BC58-4D7E43EA1842}" srcOrd="0" destOrd="5" presId="urn:microsoft.com/office/officeart/2005/8/layout/process3"/>
    <dgm:cxn modelId="{18865A6B-09BA-4072-8E51-A79E19810C9C}" type="presOf" srcId="{325273DB-7DC6-48F9-95F1-9CA0DE8BF075}" destId="{9FF8009A-A7BF-4401-BB4C-1B8C8B17150F}" srcOrd="0" destOrd="2" presId="urn:microsoft.com/office/officeart/2005/8/layout/process3"/>
    <dgm:cxn modelId="{9814D051-426F-4A73-97FC-D94090C677A7}" srcId="{8F90493D-047A-4A6B-8CE4-F2482E916C7F}" destId="{325273DB-7DC6-48F9-95F1-9CA0DE8BF075}" srcOrd="2" destOrd="0" parTransId="{83F5424C-3786-4BF2-B22E-7C9C9ECC1331}" sibTransId="{3B3D722F-31EF-4941-989D-1A365EE41263}"/>
    <dgm:cxn modelId="{267C3674-C1A8-4E16-9D59-C8F99BD32EC2}" srcId="{8F90493D-047A-4A6B-8CE4-F2482E916C7F}" destId="{37EFACF3-E7DB-4F22-9144-72763945130D}" srcOrd="1" destOrd="0" parTransId="{D145AC65-190B-45DC-8CF9-3291EFD83DD8}" sibTransId="{A0E36F8E-A718-4E5E-8E26-0573D46706AA}"/>
    <dgm:cxn modelId="{F32CEC77-CC04-4B20-B4B4-2CACE4BFF7C9}" srcId="{7223C75B-CB41-4301-8114-8B050530E1E7}" destId="{D443CABC-D13D-4750-856D-8874D8C6B773}" srcOrd="3" destOrd="0" parTransId="{82365F76-2BA6-4B29-A20A-BA99E44C9D48}" sibTransId="{2310CA1E-3550-415A-A56B-25DA89B607ED}"/>
    <dgm:cxn modelId="{470CF087-D3D9-4876-968F-8EDED0B4E7CA}" type="presOf" srcId="{36A59906-07D7-4C4B-B6E7-1A35C107C9F6}" destId="{9FF8009A-A7BF-4401-BB4C-1B8C8B17150F}" srcOrd="0" destOrd="0" presId="urn:microsoft.com/office/officeart/2005/8/layout/process3"/>
    <dgm:cxn modelId="{CB424288-5249-4284-B24C-8722166E80EA}" type="presOf" srcId="{50D387AD-D74B-485C-9D86-8FA89DA7425B}" destId="{9FF8009A-A7BF-4401-BB4C-1B8C8B17150F}" srcOrd="0" destOrd="4" presId="urn:microsoft.com/office/officeart/2005/8/layout/process3"/>
    <dgm:cxn modelId="{64833296-96A1-48A8-914A-EA3B4EEB15A5}" srcId="{DC681986-50FF-4FEA-A5BF-9442B02E68B1}" destId="{7223C75B-CB41-4301-8114-8B050530E1E7}" srcOrd="0" destOrd="0" parTransId="{FFAAB115-339F-48A3-BF2D-46513D8F9770}" sibTransId="{88B6FF41-32B5-48C4-9EF6-3C8B2347651A}"/>
    <dgm:cxn modelId="{7A129099-325D-4EF9-9B92-ADA2B33ECB09}" type="presOf" srcId="{FDCBFE27-DC52-4101-B9C6-2DCD05A8623A}" destId="{6624BCA7-20F5-4F8F-BC58-4D7E43EA1842}" srcOrd="0" destOrd="6" presId="urn:microsoft.com/office/officeart/2005/8/layout/process3"/>
    <dgm:cxn modelId="{B1330CA1-D72B-4792-81DC-D64E564B93EC}" type="presOf" srcId="{DC681986-50FF-4FEA-A5BF-9442B02E68B1}" destId="{7E446B59-F34B-4837-8922-0BF83AD85817}" srcOrd="0" destOrd="0" presId="urn:microsoft.com/office/officeart/2005/8/layout/process3"/>
    <dgm:cxn modelId="{3B2BE7A8-0BAE-4C2E-A17B-006F7205E510}" srcId="{7223C75B-CB41-4301-8114-8B050530E1E7}" destId="{88178290-8369-4BC2-81EC-B375CB2BFC76}" srcOrd="0" destOrd="0" parTransId="{0D7C6262-E06F-4265-9DEC-EEDC89CCD691}" sibTransId="{E167BF7D-5047-4534-B3F1-B0916F18F6C2}"/>
    <dgm:cxn modelId="{E0BADBB0-7290-4A91-8613-A19F58E1B86B}" type="presOf" srcId="{835AC60D-8D98-4042-931D-911CE50F7753}" destId="{9FF8009A-A7BF-4401-BB4C-1B8C8B17150F}" srcOrd="0" destOrd="5" presId="urn:microsoft.com/office/officeart/2005/8/layout/process3"/>
    <dgm:cxn modelId="{102CAEB1-25E8-46CB-B02C-B879EB549450}" type="presOf" srcId="{3E21CF00-F62B-465E-B7EF-BCFE54B3C55E}" destId="{6624BCA7-20F5-4F8F-BC58-4D7E43EA1842}" srcOrd="0" destOrd="1" presId="urn:microsoft.com/office/officeart/2005/8/layout/process3"/>
    <dgm:cxn modelId="{929DA7C0-716E-401E-8C18-2950A7A6594B}" type="presOf" srcId="{7223C75B-CB41-4301-8114-8B050530E1E7}" destId="{7DAA3A7C-AB80-4085-9FF6-B6B30982CA04}" srcOrd="1" destOrd="0" presId="urn:microsoft.com/office/officeart/2005/8/layout/process3"/>
    <dgm:cxn modelId="{1587D0C0-652F-4E62-9023-920618020E48}" srcId="{7223C75B-CB41-4301-8114-8B050530E1E7}" destId="{FDCBFE27-DC52-4101-B9C6-2DCD05A8623A}" srcOrd="6" destOrd="0" parTransId="{A19739BD-6EA5-4D50-8DA8-54C0FA093DC3}" sibTransId="{8DBC946E-4246-4D51-A30E-2F9FAE518C22}"/>
    <dgm:cxn modelId="{033DE4C9-6535-4759-82D8-1227D361620D}" srcId="{8F90493D-047A-4A6B-8CE4-F2482E916C7F}" destId="{50D387AD-D74B-485C-9D86-8FA89DA7425B}" srcOrd="4" destOrd="0" parTransId="{94CEB931-BAC1-427C-8147-8E30FDF0726E}" sibTransId="{E6AB9129-7831-4C9D-93C9-0509E1AD8EBE}"/>
    <dgm:cxn modelId="{E872E7CE-D302-4B78-8BC6-504FD2F79E62}" srcId="{7223C75B-CB41-4301-8114-8B050530E1E7}" destId="{8D9A7D7D-BD19-4074-AFB3-E2DBA336087D}" srcOrd="5" destOrd="0" parTransId="{5BFDA8E2-C96F-4A35-913B-5999A983ED6B}" sibTransId="{AACE16B6-B95C-40B9-94A5-35A9B33F06CB}"/>
    <dgm:cxn modelId="{DF6110D1-6C05-4055-9CD9-A418F08ED0EC}" type="presOf" srcId="{8F90493D-047A-4A6B-8CE4-F2482E916C7F}" destId="{EFA5C1D4-AC7D-478F-AB60-45F07D85AA97}" srcOrd="0" destOrd="0" presId="urn:microsoft.com/office/officeart/2005/8/layout/process3"/>
    <dgm:cxn modelId="{748E76DD-E1EB-437E-B986-A27280811786}" type="presOf" srcId="{37EFACF3-E7DB-4F22-9144-72763945130D}" destId="{9FF8009A-A7BF-4401-BB4C-1B8C8B17150F}" srcOrd="0" destOrd="1" presId="urn:microsoft.com/office/officeart/2005/8/layout/process3"/>
    <dgm:cxn modelId="{D2BFC8DD-A685-4A1A-83B3-52A5D840652B}" srcId="{7223C75B-CB41-4301-8114-8B050530E1E7}" destId="{8A5422E6-743C-4E23-A5AF-B3A4661A4B4B}" srcOrd="2" destOrd="0" parTransId="{989E8C68-C60B-41F7-B259-CC744257CF36}" sibTransId="{8F885C23-AF47-4585-9EDE-9476CC7D9234}"/>
    <dgm:cxn modelId="{68127AE4-CA23-45B9-842F-6641D34029A4}" type="presOf" srcId="{D443CABC-D13D-4750-856D-8874D8C6B773}" destId="{6624BCA7-20F5-4F8F-BC58-4D7E43EA1842}" srcOrd="0" destOrd="3" presId="urn:microsoft.com/office/officeart/2005/8/layout/process3"/>
    <dgm:cxn modelId="{A458B4F1-47A2-44C2-B4E0-20D8B53D8B22}" srcId="{8F90493D-047A-4A6B-8CE4-F2482E916C7F}" destId="{F112CC01-040B-46AC-95D3-67E91B5F6F52}" srcOrd="3" destOrd="0" parTransId="{B7DFAF3B-9A5F-456D-A2A6-AE019FEC73E0}" sibTransId="{0139645D-EDC7-453E-8629-98A63EB910EB}"/>
    <dgm:cxn modelId="{74F95BFE-33FF-4A91-87D0-3511DC0B0161}" type="presOf" srcId="{BB49BC6D-5015-40D3-83C7-6632136C36E3}" destId="{6624BCA7-20F5-4F8F-BC58-4D7E43EA1842}" srcOrd="0" destOrd="4" presId="urn:microsoft.com/office/officeart/2005/8/layout/process3"/>
    <dgm:cxn modelId="{66F15DFE-94AE-4AB1-AA23-5C1A4CFF3B24}" srcId="{FDCBFE27-DC52-4101-B9C6-2DCD05A8623A}" destId="{E1FDBD3A-8D4B-4D49-8E59-4309C1440A5E}" srcOrd="0" destOrd="0" parTransId="{97927CFA-B74D-445C-89EE-C39EBD7FCC04}" sibTransId="{BA9F4868-4A8E-402F-8057-3CAB489383F2}"/>
    <dgm:cxn modelId="{3F804D3A-A5DC-43D8-969B-598C5054AA66}" type="presParOf" srcId="{7E446B59-F34B-4837-8922-0BF83AD85817}" destId="{3D9CC226-C023-4A70-8DDB-5A2479AB4F93}" srcOrd="0" destOrd="0" presId="urn:microsoft.com/office/officeart/2005/8/layout/process3"/>
    <dgm:cxn modelId="{C460F710-8D29-4975-A8E0-F9067B398BD5}" type="presParOf" srcId="{3D9CC226-C023-4A70-8DDB-5A2479AB4F93}" destId="{73C52407-FAFB-4052-B246-98E19016E5ED}" srcOrd="0" destOrd="0" presId="urn:microsoft.com/office/officeart/2005/8/layout/process3"/>
    <dgm:cxn modelId="{221556F0-E300-4FE7-A5A0-5DDFCB426D82}" type="presParOf" srcId="{3D9CC226-C023-4A70-8DDB-5A2479AB4F93}" destId="{7DAA3A7C-AB80-4085-9FF6-B6B30982CA04}" srcOrd="1" destOrd="0" presId="urn:microsoft.com/office/officeart/2005/8/layout/process3"/>
    <dgm:cxn modelId="{03B70AB0-F89D-451A-B9C0-D95E4CA727DC}" type="presParOf" srcId="{3D9CC226-C023-4A70-8DDB-5A2479AB4F93}" destId="{6624BCA7-20F5-4F8F-BC58-4D7E43EA1842}" srcOrd="2" destOrd="0" presId="urn:microsoft.com/office/officeart/2005/8/layout/process3"/>
    <dgm:cxn modelId="{13C82BA0-E76C-499B-B754-AC445184B635}" type="presParOf" srcId="{7E446B59-F34B-4837-8922-0BF83AD85817}" destId="{70E98830-6C5F-432D-ACB2-4B6825CCB5E4}" srcOrd="1" destOrd="0" presId="urn:microsoft.com/office/officeart/2005/8/layout/process3"/>
    <dgm:cxn modelId="{5A20EE5B-6805-4682-AB4B-997EF9255D81}" type="presParOf" srcId="{70E98830-6C5F-432D-ACB2-4B6825CCB5E4}" destId="{C9204E1B-0D20-4815-8D08-F46286AEB7CF}" srcOrd="0" destOrd="0" presId="urn:microsoft.com/office/officeart/2005/8/layout/process3"/>
    <dgm:cxn modelId="{B5ED6B51-DA39-4949-9027-9B6C421EA0C1}" type="presParOf" srcId="{7E446B59-F34B-4837-8922-0BF83AD85817}" destId="{7BEDBCDE-C922-4E3B-9F89-645372499974}" srcOrd="2" destOrd="0" presId="urn:microsoft.com/office/officeart/2005/8/layout/process3"/>
    <dgm:cxn modelId="{7D814069-4ABD-4A77-A339-34557B7E666F}" type="presParOf" srcId="{7BEDBCDE-C922-4E3B-9F89-645372499974}" destId="{EFA5C1D4-AC7D-478F-AB60-45F07D85AA97}" srcOrd="0" destOrd="0" presId="urn:microsoft.com/office/officeart/2005/8/layout/process3"/>
    <dgm:cxn modelId="{C87B1F8E-7C80-4416-B61C-F431142F0A49}" type="presParOf" srcId="{7BEDBCDE-C922-4E3B-9F89-645372499974}" destId="{CE0A3673-520A-46C0-BC76-028BE8168816}" srcOrd="1" destOrd="0" presId="urn:microsoft.com/office/officeart/2005/8/layout/process3"/>
    <dgm:cxn modelId="{6D73DB66-DBFE-4640-A751-CACE7BC90F65}" type="presParOf" srcId="{7BEDBCDE-C922-4E3B-9F89-645372499974}" destId="{9FF8009A-A7BF-4401-BB4C-1B8C8B17150F}" srcOrd="2" destOrd="0" presId="urn:microsoft.com/office/officeart/2005/8/layout/process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F111497-3F7D-42BF-8AFA-8B0CB1619613}" type="doc">
      <dgm:prSet loTypeId="urn:microsoft.com/office/officeart/2005/8/layout/process1" loCatId="process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IN"/>
        </a:p>
      </dgm:t>
    </dgm:pt>
    <dgm:pt modelId="{25D7D2F2-7EB9-433E-A1D9-96F4E0987813}">
      <dgm:prSet phldrT="[Text]" custT="1"/>
      <dgm:spPr/>
      <dgm:t>
        <a:bodyPr/>
        <a:lstStyle/>
        <a:p>
          <a:pPr>
            <a:buNone/>
          </a:pPr>
          <a:r>
            <a:rPr lang="en-IN" sz="1600" b="1" dirty="0">
              <a:solidFill>
                <a:schemeClr val="tx1"/>
              </a:solidFill>
            </a:rPr>
            <a:t>Value preservation</a:t>
          </a:r>
        </a:p>
        <a:p>
          <a:pPr>
            <a:buNone/>
          </a:pPr>
          <a:r>
            <a:rPr lang="en-IN" sz="1400" b="0" i="1" dirty="0">
              <a:solidFill>
                <a:schemeClr val="tx1"/>
              </a:solidFill>
            </a:rPr>
            <a:t>(control focus)</a:t>
          </a:r>
        </a:p>
      </dgm:t>
    </dgm:pt>
    <dgm:pt modelId="{FA07517D-6CE5-475F-A031-50630C8F8F9D}" type="parTrans" cxnId="{D7DEE9A2-91B2-4174-83DA-433F3A9FEB72}">
      <dgm:prSet/>
      <dgm:spPr/>
      <dgm:t>
        <a:bodyPr/>
        <a:lstStyle/>
        <a:p>
          <a:endParaRPr lang="en-IN"/>
        </a:p>
      </dgm:t>
    </dgm:pt>
    <dgm:pt modelId="{D6937C00-80FA-45A6-8709-19923E7D95B3}" type="sibTrans" cxnId="{D7DEE9A2-91B2-4174-83DA-433F3A9FEB72}">
      <dgm:prSet/>
      <dgm:spPr/>
      <dgm:t>
        <a:bodyPr/>
        <a:lstStyle/>
        <a:p>
          <a:endParaRPr lang="en-IN" dirty="0"/>
        </a:p>
      </dgm:t>
    </dgm:pt>
    <dgm:pt modelId="{8EEF50AE-E632-4022-B3B6-A70299AB2CD2}">
      <dgm:prSet phldrT="[Text]" custT="1"/>
      <dgm:spPr/>
      <dgm:t>
        <a:bodyPr/>
        <a:lstStyle/>
        <a:p>
          <a:pPr>
            <a:buNone/>
          </a:pPr>
          <a:r>
            <a:rPr lang="en-IN" sz="1600" b="1" dirty="0"/>
            <a:t>Value </a:t>
          </a:r>
        </a:p>
        <a:p>
          <a:pPr>
            <a:buNone/>
          </a:pPr>
          <a:r>
            <a:rPr lang="en-IN" sz="1600" b="1" dirty="0"/>
            <a:t>Creation</a:t>
          </a:r>
        </a:p>
        <a:p>
          <a:pPr>
            <a:buNone/>
          </a:pPr>
          <a:r>
            <a:rPr lang="en-IN" sz="1400" b="0" i="1" dirty="0">
              <a:solidFill>
                <a:schemeClr val="tx1"/>
              </a:solidFill>
            </a:rPr>
            <a:t>(performance &amp; growth focus)</a:t>
          </a:r>
          <a:endParaRPr lang="en-IN" sz="1400" b="1" dirty="0"/>
        </a:p>
      </dgm:t>
    </dgm:pt>
    <dgm:pt modelId="{7811909E-47DC-4768-8E67-486B77D22178}" type="parTrans" cxnId="{41372381-F836-4674-8C3F-08C74A014E63}">
      <dgm:prSet/>
      <dgm:spPr/>
      <dgm:t>
        <a:bodyPr/>
        <a:lstStyle/>
        <a:p>
          <a:endParaRPr lang="en-IN"/>
        </a:p>
      </dgm:t>
    </dgm:pt>
    <dgm:pt modelId="{BD11F9B3-F344-41E5-A705-4B1C93CB143D}" type="sibTrans" cxnId="{41372381-F836-4674-8C3F-08C74A014E63}">
      <dgm:prSet/>
      <dgm:spPr/>
      <dgm:t>
        <a:bodyPr/>
        <a:lstStyle/>
        <a:p>
          <a:endParaRPr lang="en-IN"/>
        </a:p>
      </dgm:t>
    </dgm:pt>
    <dgm:pt modelId="{E03AF974-DA11-435E-8838-5B536B01F2EA}" type="pres">
      <dgm:prSet presAssocID="{CF111497-3F7D-42BF-8AFA-8B0CB1619613}" presName="Name0" presStyleCnt="0">
        <dgm:presLayoutVars>
          <dgm:dir/>
          <dgm:resizeHandles val="exact"/>
        </dgm:presLayoutVars>
      </dgm:prSet>
      <dgm:spPr/>
    </dgm:pt>
    <dgm:pt modelId="{6A2DF086-A567-401B-B09C-8567B82DD684}" type="pres">
      <dgm:prSet presAssocID="{25D7D2F2-7EB9-433E-A1D9-96F4E0987813}" presName="node" presStyleLbl="node1" presStyleIdx="0" presStyleCnt="2">
        <dgm:presLayoutVars>
          <dgm:bulletEnabled val="1"/>
        </dgm:presLayoutVars>
      </dgm:prSet>
      <dgm:spPr/>
    </dgm:pt>
    <dgm:pt modelId="{585F980A-85E0-441B-A604-688FDE055C73}" type="pres">
      <dgm:prSet presAssocID="{D6937C00-80FA-45A6-8709-19923E7D95B3}" presName="sibTrans" presStyleLbl="sibTrans2D1" presStyleIdx="0" presStyleCnt="1"/>
      <dgm:spPr/>
    </dgm:pt>
    <dgm:pt modelId="{C6342A1B-13EF-4480-B7A1-7859A5A1AC94}" type="pres">
      <dgm:prSet presAssocID="{D6937C00-80FA-45A6-8709-19923E7D95B3}" presName="connectorText" presStyleLbl="sibTrans2D1" presStyleIdx="0" presStyleCnt="1"/>
      <dgm:spPr/>
    </dgm:pt>
    <dgm:pt modelId="{FF1FC9A6-B1BA-496E-9F57-CF28BAAE5183}" type="pres">
      <dgm:prSet presAssocID="{8EEF50AE-E632-4022-B3B6-A70299AB2CD2}" presName="node" presStyleLbl="node1" presStyleIdx="1" presStyleCnt="2">
        <dgm:presLayoutVars>
          <dgm:bulletEnabled val="1"/>
        </dgm:presLayoutVars>
      </dgm:prSet>
      <dgm:spPr/>
    </dgm:pt>
  </dgm:ptLst>
  <dgm:cxnLst>
    <dgm:cxn modelId="{96844702-5FB7-4ED5-813D-DE4571C7FCFF}" type="presOf" srcId="{CF111497-3F7D-42BF-8AFA-8B0CB1619613}" destId="{E03AF974-DA11-435E-8838-5B536B01F2EA}" srcOrd="0" destOrd="0" presId="urn:microsoft.com/office/officeart/2005/8/layout/process1"/>
    <dgm:cxn modelId="{5855993A-7B3B-4085-B171-FEB827057AAB}" type="presOf" srcId="{25D7D2F2-7EB9-433E-A1D9-96F4E0987813}" destId="{6A2DF086-A567-401B-B09C-8567B82DD684}" srcOrd="0" destOrd="0" presId="urn:microsoft.com/office/officeart/2005/8/layout/process1"/>
    <dgm:cxn modelId="{7D065A43-3504-4695-98E8-F5CA35F267C2}" type="presOf" srcId="{D6937C00-80FA-45A6-8709-19923E7D95B3}" destId="{585F980A-85E0-441B-A604-688FDE055C73}" srcOrd="0" destOrd="0" presId="urn:microsoft.com/office/officeart/2005/8/layout/process1"/>
    <dgm:cxn modelId="{A9F3F975-0221-4018-8900-492E0CC7E42E}" type="presOf" srcId="{D6937C00-80FA-45A6-8709-19923E7D95B3}" destId="{C6342A1B-13EF-4480-B7A1-7859A5A1AC94}" srcOrd="1" destOrd="0" presId="urn:microsoft.com/office/officeart/2005/8/layout/process1"/>
    <dgm:cxn modelId="{41372381-F836-4674-8C3F-08C74A014E63}" srcId="{CF111497-3F7D-42BF-8AFA-8B0CB1619613}" destId="{8EEF50AE-E632-4022-B3B6-A70299AB2CD2}" srcOrd="1" destOrd="0" parTransId="{7811909E-47DC-4768-8E67-486B77D22178}" sibTransId="{BD11F9B3-F344-41E5-A705-4B1C93CB143D}"/>
    <dgm:cxn modelId="{F96C9E9C-56B4-4B4D-A16D-25F2A937B32C}" type="presOf" srcId="{8EEF50AE-E632-4022-B3B6-A70299AB2CD2}" destId="{FF1FC9A6-B1BA-496E-9F57-CF28BAAE5183}" srcOrd="0" destOrd="0" presId="urn:microsoft.com/office/officeart/2005/8/layout/process1"/>
    <dgm:cxn modelId="{D7DEE9A2-91B2-4174-83DA-433F3A9FEB72}" srcId="{CF111497-3F7D-42BF-8AFA-8B0CB1619613}" destId="{25D7D2F2-7EB9-433E-A1D9-96F4E0987813}" srcOrd="0" destOrd="0" parTransId="{FA07517D-6CE5-475F-A031-50630C8F8F9D}" sibTransId="{D6937C00-80FA-45A6-8709-19923E7D95B3}"/>
    <dgm:cxn modelId="{F7A17C25-4FA6-49BD-85EF-F1BE6D08FBDA}" type="presParOf" srcId="{E03AF974-DA11-435E-8838-5B536B01F2EA}" destId="{6A2DF086-A567-401B-B09C-8567B82DD684}" srcOrd="0" destOrd="0" presId="urn:microsoft.com/office/officeart/2005/8/layout/process1"/>
    <dgm:cxn modelId="{C6772177-7946-470F-942B-8A21D087AC04}" type="presParOf" srcId="{E03AF974-DA11-435E-8838-5B536B01F2EA}" destId="{585F980A-85E0-441B-A604-688FDE055C73}" srcOrd="1" destOrd="0" presId="urn:microsoft.com/office/officeart/2005/8/layout/process1"/>
    <dgm:cxn modelId="{1B38A447-1BC2-4F35-A7B8-2830ED9198AC}" type="presParOf" srcId="{585F980A-85E0-441B-A604-688FDE055C73}" destId="{C6342A1B-13EF-4480-B7A1-7859A5A1AC94}" srcOrd="0" destOrd="0" presId="urn:microsoft.com/office/officeart/2005/8/layout/process1"/>
    <dgm:cxn modelId="{A119B6D2-F3F7-4BAD-A8FD-71CBD5D5EC93}" type="presParOf" srcId="{E03AF974-DA11-435E-8838-5B536B01F2EA}" destId="{FF1FC9A6-B1BA-496E-9F57-CF28BAAE5183}" srcOrd="2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A8FBD4EA-D9CF-4B60-BCDE-8217AB9EDE28}" type="doc">
      <dgm:prSet loTypeId="urn:microsoft.com/office/officeart/2008/layout/LinedList" loCatId="list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en-IN"/>
        </a:p>
      </dgm:t>
    </dgm:pt>
    <dgm:pt modelId="{CF7DCEDC-0DB6-4B6B-8691-54455AA980DB}">
      <dgm:prSet custT="1"/>
      <dgm:spPr/>
      <dgm:t>
        <a:bodyPr/>
        <a:lstStyle/>
        <a:p>
          <a:r>
            <a:rPr lang="en-IN" sz="1400" dirty="0"/>
            <a:t>Focus on </a:t>
          </a:r>
          <a:r>
            <a:rPr lang="en-IN" sz="1400" b="1" dirty="0"/>
            <a:t>business value - continuous risk monitoring </a:t>
          </a:r>
        </a:p>
        <a:p>
          <a:r>
            <a:rPr lang="en-IN" sz="1400" b="0" i="1" dirty="0">
              <a:solidFill>
                <a:srgbClr val="0070C0"/>
              </a:solidFill>
            </a:rPr>
            <a:t>(Risk-based Audits)</a:t>
          </a:r>
        </a:p>
      </dgm:t>
    </dgm:pt>
    <dgm:pt modelId="{846DBE73-AA37-45BB-8AA0-C8D446400CEC}" type="parTrans" cxnId="{5C5930EB-7169-4D72-8147-A10F1426EB11}">
      <dgm:prSet/>
      <dgm:spPr/>
      <dgm:t>
        <a:bodyPr/>
        <a:lstStyle/>
        <a:p>
          <a:endParaRPr lang="en-IN"/>
        </a:p>
      </dgm:t>
    </dgm:pt>
    <dgm:pt modelId="{C59FC49E-5F5D-48F9-93C4-213D5CE1F683}" type="sibTrans" cxnId="{5C5930EB-7169-4D72-8147-A10F1426EB11}">
      <dgm:prSet/>
      <dgm:spPr/>
      <dgm:t>
        <a:bodyPr/>
        <a:lstStyle/>
        <a:p>
          <a:endParaRPr lang="en-IN"/>
        </a:p>
      </dgm:t>
    </dgm:pt>
    <dgm:pt modelId="{FC395D79-3658-4D6A-91D9-91506B5A3D09}">
      <dgm:prSet custT="1"/>
      <dgm:spPr/>
      <dgm:t>
        <a:bodyPr/>
        <a:lstStyle/>
        <a:p>
          <a:r>
            <a:rPr lang="en-IN" sz="1400" dirty="0"/>
            <a:t>Increased audit </a:t>
          </a:r>
          <a:r>
            <a:rPr lang="en-IN" sz="1400" b="1" dirty="0"/>
            <a:t>quality </a:t>
          </a:r>
          <a:r>
            <a:rPr lang="en-IN" sz="1400" dirty="0"/>
            <a:t>and </a:t>
          </a:r>
          <a:r>
            <a:rPr lang="en-IN" sz="1400" b="1" dirty="0"/>
            <a:t>reduced cost</a:t>
          </a:r>
        </a:p>
      </dgm:t>
    </dgm:pt>
    <dgm:pt modelId="{14CC4E4D-DCD9-416E-885A-641174BE0F6E}" type="parTrans" cxnId="{CB133A31-1F2D-412E-9B14-6722070E8743}">
      <dgm:prSet/>
      <dgm:spPr/>
      <dgm:t>
        <a:bodyPr/>
        <a:lstStyle/>
        <a:p>
          <a:endParaRPr lang="en-IN"/>
        </a:p>
      </dgm:t>
    </dgm:pt>
    <dgm:pt modelId="{9B6B6D4D-850D-4E99-9653-D76585D0225B}" type="sibTrans" cxnId="{CB133A31-1F2D-412E-9B14-6722070E8743}">
      <dgm:prSet/>
      <dgm:spPr/>
      <dgm:t>
        <a:bodyPr/>
        <a:lstStyle/>
        <a:p>
          <a:endParaRPr lang="en-IN"/>
        </a:p>
      </dgm:t>
    </dgm:pt>
    <dgm:pt modelId="{58DCF821-9149-4177-A9C7-847CFF26D8AD}">
      <dgm:prSet custT="1"/>
      <dgm:spPr/>
      <dgm:t>
        <a:bodyPr/>
        <a:lstStyle/>
        <a:p>
          <a:r>
            <a:rPr lang="en-IN" sz="1400" b="1" dirty="0"/>
            <a:t>Shorter</a:t>
          </a:r>
          <a:r>
            <a:rPr lang="en-IN" sz="1400" dirty="0"/>
            <a:t>, accelerated </a:t>
          </a:r>
          <a:r>
            <a:rPr lang="en-IN" sz="1400" b="1" dirty="0"/>
            <a:t>audit cycles</a:t>
          </a:r>
        </a:p>
      </dgm:t>
    </dgm:pt>
    <dgm:pt modelId="{3CDA744B-BE58-4BB1-A62B-F6A3FC820894}" type="parTrans" cxnId="{C2DBB2C1-B3AE-4186-AA88-971631313048}">
      <dgm:prSet/>
      <dgm:spPr/>
      <dgm:t>
        <a:bodyPr/>
        <a:lstStyle/>
        <a:p>
          <a:endParaRPr lang="en-IN"/>
        </a:p>
      </dgm:t>
    </dgm:pt>
    <dgm:pt modelId="{333D893D-7A8F-48A1-9015-3B80C562E04D}" type="sibTrans" cxnId="{C2DBB2C1-B3AE-4186-AA88-971631313048}">
      <dgm:prSet/>
      <dgm:spPr/>
      <dgm:t>
        <a:bodyPr/>
        <a:lstStyle/>
        <a:p>
          <a:endParaRPr lang="en-IN"/>
        </a:p>
      </dgm:t>
    </dgm:pt>
    <dgm:pt modelId="{489C7503-79F3-45C2-BF38-55CBC91E3250}">
      <dgm:prSet custT="1"/>
      <dgm:spPr/>
      <dgm:t>
        <a:bodyPr/>
        <a:lstStyle/>
        <a:p>
          <a:r>
            <a:rPr lang="en-IN" sz="1400" b="1" dirty="0"/>
            <a:t>Increased collaboration between audit team and auditee</a:t>
          </a:r>
          <a:r>
            <a:rPr lang="en-IN" sz="1400" dirty="0"/>
            <a:t>, improved expectation management</a:t>
          </a:r>
        </a:p>
      </dgm:t>
    </dgm:pt>
    <dgm:pt modelId="{7EA46DB4-37BB-4841-95A0-3270B7F5EA14}" type="parTrans" cxnId="{D1B6146F-E94B-4D2A-8D38-9751CD9CC106}">
      <dgm:prSet/>
      <dgm:spPr/>
      <dgm:t>
        <a:bodyPr/>
        <a:lstStyle/>
        <a:p>
          <a:endParaRPr lang="en-IN"/>
        </a:p>
      </dgm:t>
    </dgm:pt>
    <dgm:pt modelId="{5AE794B7-4BB1-4F95-9FA4-E5DC92E47384}" type="sibTrans" cxnId="{D1B6146F-E94B-4D2A-8D38-9751CD9CC106}">
      <dgm:prSet/>
      <dgm:spPr/>
      <dgm:t>
        <a:bodyPr/>
        <a:lstStyle/>
        <a:p>
          <a:endParaRPr lang="en-IN"/>
        </a:p>
      </dgm:t>
    </dgm:pt>
    <dgm:pt modelId="{570D272B-414C-4A9C-AD96-DBBCEC673E67}">
      <dgm:prSet custT="1"/>
      <dgm:spPr/>
      <dgm:t>
        <a:bodyPr/>
        <a:lstStyle/>
        <a:p>
          <a:r>
            <a:rPr lang="en-IN" sz="1400" b="1" dirty="0"/>
            <a:t>Improved project visibility </a:t>
          </a:r>
          <a:r>
            <a:rPr lang="en-IN" sz="1400" dirty="0"/>
            <a:t>– IA Project Dashboards and MIS</a:t>
          </a:r>
        </a:p>
      </dgm:t>
    </dgm:pt>
    <dgm:pt modelId="{A085725E-018E-447E-A769-B7ACD654C2F8}" type="parTrans" cxnId="{E90B3FE3-24DD-4FEC-A1D0-FB500E106B26}">
      <dgm:prSet/>
      <dgm:spPr/>
      <dgm:t>
        <a:bodyPr/>
        <a:lstStyle/>
        <a:p>
          <a:endParaRPr lang="en-IN"/>
        </a:p>
      </dgm:t>
    </dgm:pt>
    <dgm:pt modelId="{B7DC2F4F-6DF1-4CE9-82FA-AED1007A49F2}" type="sibTrans" cxnId="{E90B3FE3-24DD-4FEC-A1D0-FB500E106B26}">
      <dgm:prSet/>
      <dgm:spPr/>
      <dgm:t>
        <a:bodyPr/>
        <a:lstStyle/>
        <a:p>
          <a:endParaRPr lang="en-IN"/>
        </a:p>
      </dgm:t>
    </dgm:pt>
    <dgm:pt modelId="{F50A1112-E996-4E5C-B95C-EF46E2C59B57}">
      <dgm:prSet custT="1"/>
      <dgm:spPr/>
      <dgm:t>
        <a:bodyPr/>
        <a:lstStyle/>
        <a:p>
          <a:r>
            <a:rPr lang="en-IN" sz="1400" b="1" dirty="0"/>
            <a:t>Timely insights </a:t>
          </a:r>
          <a:r>
            <a:rPr lang="en-IN" sz="1400" dirty="0"/>
            <a:t>and reporting </a:t>
          </a:r>
        </a:p>
      </dgm:t>
    </dgm:pt>
    <dgm:pt modelId="{7FFD4AF8-252A-471C-81E6-301EF9563431}" type="parTrans" cxnId="{DFF76BC6-5BFD-4A61-AE35-40CA621CB4D9}">
      <dgm:prSet/>
      <dgm:spPr/>
      <dgm:t>
        <a:bodyPr/>
        <a:lstStyle/>
        <a:p>
          <a:endParaRPr lang="en-IN"/>
        </a:p>
      </dgm:t>
    </dgm:pt>
    <dgm:pt modelId="{0930EB76-2F9B-4CAB-BD35-794C99AD34D5}" type="sibTrans" cxnId="{DFF76BC6-5BFD-4A61-AE35-40CA621CB4D9}">
      <dgm:prSet/>
      <dgm:spPr/>
      <dgm:t>
        <a:bodyPr/>
        <a:lstStyle/>
        <a:p>
          <a:endParaRPr lang="en-IN"/>
        </a:p>
      </dgm:t>
    </dgm:pt>
    <dgm:pt modelId="{0C39E46C-54F6-4652-8497-C318DDCA984A}">
      <dgm:prSet custT="1"/>
      <dgm:spPr/>
      <dgm:t>
        <a:bodyPr/>
        <a:lstStyle/>
        <a:p>
          <a:r>
            <a:rPr lang="en-IN" sz="1400" b="1" dirty="0"/>
            <a:t>Agile and resilient </a:t>
          </a:r>
          <a:r>
            <a:rPr lang="en-IN" sz="1400" dirty="0"/>
            <a:t>IA function</a:t>
          </a:r>
        </a:p>
      </dgm:t>
    </dgm:pt>
    <dgm:pt modelId="{07AF0DDF-6DFD-4427-8520-71443CA0F288}" type="parTrans" cxnId="{B2FD149E-6787-48B4-938E-5BDC257C3818}">
      <dgm:prSet/>
      <dgm:spPr/>
      <dgm:t>
        <a:bodyPr/>
        <a:lstStyle/>
        <a:p>
          <a:endParaRPr lang="en-IN"/>
        </a:p>
      </dgm:t>
    </dgm:pt>
    <dgm:pt modelId="{69283716-BDBF-4412-AF0A-822741650120}" type="sibTrans" cxnId="{B2FD149E-6787-48B4-938E-5BDC257C3818}">
      <dgm:prSet/>
      <dgm:spPr/>
      <dgm:t>
        <a:bodyPr/>
        <a:lstStyle/>
        <a:p>
          <a:endParaRPr lang="en-IN"/>
        </a:p>
      </dgm:t>
    </dgm:pt>
    <dgm:pt modelId="{F2E922F2-025D-45B7-8ED1-E125446FFCC3}" type="pres">
      <dgm:prSet presAssocID="{A8FBD4EA-D9CF-4B60-BCDE-8217AB9EDE28}" presName="vert0" presStyleCnt="0">
        <dgm:presLayoutVars>
          <dgm:dir/>
          <dgm:animOne val="branch"/>
          <dgm:animLvl val="lvl"/>
        </dgm:presLayoutVars>
      </dgm:prSet>
      <dgm:spPr/>
    </dgm:pt>
    <dgm:pt modelId="{D5B9F0F1-1371-4192-9E17-FDD9C3D58A95}" type="pres">
      <dgm:prSet presAssocID="{0C39E46C-54F6-4652-8497-C318DDCA984A}" presName="thickLine" presStyleLbl="alignNode1" presStyleIdx="0" presStyleCnt="7"/>
      <dgm:spPr/>
    </dgm:pt>
    <dgm:pt modelId="{B3CD124B-2EE1-4BD3-83D4-1E033C3C2B0A}" type="pres">
      <dgm:prSet presAssocID="{0C39E46C-54F6-4652-8497-C318DDCA984A}" presName="horz1" presStyleCnt="0"/>
      <dgm:spPr/>
    </dgm:pt>
    <dgm:pt modelId="{9A9BB6DB-BF87-4058-897A-9FB13FB0418F}" type="pres">
      <dgm:prSet presAssocID="{0C39E46C-54F6-4652-8497-C318DDCA984A}" presName="tx1" presStyleLbl="revTx" presStyleIdx="0" presStyleCnt="7"/>
      <dgm:spPr/>
    </dgm:pt>
    <dgm:pt modelId="{1F2FC4F8-5EAE-4E0B-A3D4-B467DAA1FCA2}" type="pres">
      <dgm:prSet presAssocID="{0C39E46C-54F6-4652-8497-C318DDCA984A}" presName="vert1" presStyleCnt="0"/>
      <dgm:spPr/>
    </dgm:pt>
    <dgm:pt modelId="{FEFDE7CE-A5B0-4213-B040-2821CEC24955}" type="pres">
      <dgm:prSet presAssocID="{CF7DCEDC-0DB6-4B6B-8691-54455AA980DB}" presName="thickLine" presStyleLbl="alignNode1" presStyleIdx="1" presStyleCnt="7"/>
      <dgm:spPr/>
    </dgm:pt>
    <dgm:pt modelId="{B4D8E735-748B-4BA1-A489-BAD60FF835DA}" type="pres">
      <dgm:prSet presAssocID="{CF7DCEDC-0DB6-4B6B-8691-54455AA980DB}" presName="horz1" presStyleCnt="0"/>
      <dgm:spPr/>
    </dgm:pt>
    <dgm:pt modelId="{6DADB513-FE73-4BE5-BEB3-8E9A638DA6D4}" type="pres">
      <dgm:prSet presAssocID="{CF7DCEDC-0DB6-4B6B-8691-54455AA980DB}" presName="tx1" presStyleLbl="revTx" presStyleIdx="1" presStyleCnt="7"/>
      <dgm:spPr/>
    </dgm:pt>
    <dgm:pt modelId="{FC6CA770-D94A-433D-8EFD-3BC0B2D71B8E}" type="pres">
      <dgm:prSet presAssocID="{CF7DCEDC-0DB6-4B6B-8691-54455AA980DB}" presName="vert1" presStyleCnt="0"/>
      <dgm:spPr/>
    </dgm:pt>
    <dgm:pt modelId="{A8A32714-CC9C-4C1A-AEA3-42266013F843}" type="pres">
      <dgm:prSet presAssocID="{FC395D79-3658-4D6A-91D9-91506B5A3D09}" presName="thickLine" presStyleLbl="alignNode1" presStyleIdx="2" presStyleCnt="7"/>
      <dgm:spPr/>
    </dgm:pt>
    <dgm:pt modelId="{556DAD6A-9FA9-4F75-B7DF-139E6A63D226}" type="pres">
      <dgm:prSet presAssocID="{FC395D79-3658-4D6A-91D9-91506B5A3D09}" presName="horz1" presStyleCnt="0"/>
      <dgm:spPr/>
    </dgm:pt>
    <dgm:pt modelId="{2B04408F-5E74-4205-9D53-94C28DC2F83C}" type="pres">
      <dgm:prSet presAssocID="{FC395D79-3658-4D6A-91D9-91506B5A3D09}" presName="tx1" presStyleLbl="revTx" presStyleIdx="2" presStyleCnt="7"/>
      <dgm:spPr/>
    </dgm:pt>
    <dgm:pt modelId="{D467CBA2-1BFE-42C4-AC7F-E9EEFBAEDE4B}" type="pres">
      <dgm:prSet presAssocID="{FC395D79-3658-4D6A-91D9-91506B5A3D09}" presName="vert1" presStyleCnt="0"/>
      <dgm:spPr/>
    </dgm:pt>
    <dgm:pt modelId="{964C2D7E-D4FC-4596-A56E-CF1D9728A7CD}" type="pres">
      <dgm:prSet presAssocID="{58DCF821-9149-4177-A9C7-847CFF26D8AD}" presName="thickLine" presStyleLbl="alignNode1" presStyleIdx="3" presStyleCnt="7"/>
      <dgm:spPr/>
    </dgm:pt>
    <dgm:pt modelId="{43ADCCDF-AE0D-4BD7-BB96-C3A2B9324488}" type="pres">
      <dgm:prSet presAssocID="{58DCF821-9149-4177-A9C7-847CFF26D8AD}" presName="horz1" presStyleCnt="0"/>
      <dgm:spPr/>
    </dgm:pt>
    <dgm:pt modelId="{817D025F-250E-4E6E-8DE5-71B9D0E3095A}" type="pres">
      <dgm:prSet presAssocID="{58DCF821-9149-4177-A9C7-847CFF26D8AD}" presName="tx1" presStyleLbl="revTx" presStyleIdx="3" presStyleCnt="7"/>
      <dgm:spPr/>
    </dgm:pt>
    <dgm:pt modelId="{C4BAB8D8-0A2F-457B-B673-A73034509CA8}" type="pres">
      <dgm:prSet presAssocID="{58DCF821-9149-4177-A9C7-847CFF26D8AD}" presName="vert1" presStyleCnt="0"/>
      <dgm:spPr/>
    </dgm:pt>
    <dgm:pt modelId="{2A463236-C4A9-4058-83FE-4D03A9F7337B}" type="pres">
      <dgm:prSet presAssocID="{489C7503-79F3-45C2-BF38-55CBC91E3250}" presName="thickLine" presStyleLbl="alignNode1" presStyleIdx="4" presStyleCnt="7"/>
      <dgm:spPr/>
    </dgm:pt>
    <dgm:pt modelId="{CAC46533-EEB1-49F0-A4CB-C5B058C67DD1}" type="pres">
      <dgm:prSet presAssocID="{489C7503-79F3-45C2-BF38-55CBC91E3250}" presName="horz1" presStyleCnt="0"/>
      <dgm:spPr/>
    </dgm:pt>
    <dgm:pt modelId="{CAB3C9FD-4C8A-4A97-995B-30D7502FE240}" type="pres">
      <dgm:prSet presAssocID="{489C7503-79F3-45C2-BF38-55CBC91E3250}" presName="tx1" presStyleLbl="revTx" presStyleIdx="4" presStyleCnt="7"/>
      <dgm:spPr/>
    </dgm:pt>
    <dgm:pt modelId="{AA3F3CAA-7A1A-4ACD-905A-019B24C8C4A2}" type="pres">
      <dgm:prSet presAssocID="{489C7503-79F3-45C2-BF38-55CBC91E3250}" presName="vert1" presStyleCnt="0"/>
      <dgm:spPr/>
    </dgm:pt>
    <dgm:pt modelId="{806312D7-F5C3-4B24-8164-D99C2AA1E327}" type="pres">
      <dgm:prSet presAssocID="{570D272B-414C-4A9C-AD96-DBBCEC673E67}" presName="thickLine" presStyleLbl="alignNode1" presStyleIdx="5" presStyleCnt="7"/>
      <dgm:spPr/>
    </dgm:pt>
    <dgm:pt modelId="{0B6343E4-4276-401F-AD43-C19CF5E68ACB}" type="pres">
      <dgm:prSet presAssocID="{570D272B-414C-4A9C-AD96-DBBCEC673E67}" presName="horz1" presStyleCnt="0"/>
      <dgm:spPr/>
    </dgm:pt>
    <dgm:pt modelId="{0E6C8D97-0281-4E37-A2EB-2469721F0F7C}" type="pres">
      <dgm:prSet presAssocID="{570D272B-414C-4A9C-AD96-DBBCEC673E67}" presName="tx1" presStyleLbl="revTx" presStyleIdx="5" presStyleCnt="7"/>
      <dgm:spPr/>
    </dgm:pt>
    <dgm:pt modelId="{AA1DE47A-6D17-4D07-92A1-A1D9A91041DB}" type="pres">
      <dgm:prSet presAssocID="{570D272B-414C-4A9C-AD96-DBBCEC673E67}" presName="vert1" presStyleCnt="0"/>
      <dgm:spPr/>
    </dgm:pt>
    <dgm:pt modelId="{B383A1FC-C3E0-4DDF-A15D-F7150E5FD7C5}" type="pres">
      <dgm:prSet presAssocID="{F50A1112-E996-4E5C-B95C-EF46E2C59B57}" presName="thickLine" presStyleLbl="alignNode1" presStyleIdx="6" presStyleCnt="7"/>
      <dgm:spPr/>
    </dgm:pt>
    <dgm:pt modelId="{A2CD3EC1-535B-4FCD-BD74-FCCC797DF710}" type="pres">
      <dgm:prSet presAssocID="{F50A1112-E996-4E5C-B95C-EF46E2C59B57}" presName="horz1" presStyleCnt="0"/>
      <dgm:spPr/>
    </dgm:pt>
    <dgm:pt modelId="{7F674094-CA82-49AA-87E1-8E8F96ECAABE}" type="pres">
      <dgm:prSet presAssocID="{F50A1112-E996-4E5C-B95C-EF46E2C59B57}" presName="tx1" presStyleLbl="revTx" presStyleIdx="6" presStyleCnt="7"/>
      <dgm:spPr/>
    </dgm:pt>
    <dgm:pt modelId="{94572766-7EE5-46DE-A502-24C73F255420}" type="pres">
      <dgm:prSet presAssocID="{F50A1112-E996-4E5C-B95C-EF46E2C59B57}" presName="vert1" presStyleCnt="0"/>
      <dgm:spPr/>
    </dgm:pt>
  </dgm:ptLst>
  <dgm:cxnLst>
    <dgm:cxn modelId="{CB133A31-1F2D-412E-9B14-6722070E8743}" srcId="{A8FBD4EA-D9CF-4B60-BCDE-8217AB9EDE28}" destId="{FC395D79-3658-4D6A-91D9-91506B5A3D09}" srcOrd="2" destOrd="0" parTransId="{14CC4E4D-DCD9-416E-885A-641174BE0F6E}" sibTransId="{9B6B6D4D-850D-4E99-9653-D76585D0225B}"/>
    <dgm:cxn modelId="{53ECF83B-20B6-4F7A-9482-23D24D5C155C}" type="presOf" srcId="{F50A1112-E996-4E5C-B95C-EF46E2C59B57}" destId="{7F674094-CA82-49AA-87E1-8E8F96ECAABE}" srcOrd="0" destOrd="0" presId="urn:microsoft.com/office/officeart/2008/layout/LinedList"/>
    <dgm:cxn modelId="{D1B6146F-E94B-4D2A-8D38-9751CD9CC106}" srcId="{A8FBD4EA-D9CF-4B60-BCDE-8217AB9EDE28}" destId="{489C7503-79F3-45C2-BF38-55CBC91E3250}" srcOrd="4" destOrd="0" parTransId="{7EA46DB4-37BB-4841-95A0-3270B7F5EA14}" sibTransId="{5AE794B7-4BB1-4F95-9FA4-E5DC92E47384}"/>
    <dgm:cxn modelId="{9E23DC52-BDE4-4E69-BD86-3D9E3AE25502}" type="presOf" srcId="{58DCF821-9149-4177-A9C7-847CFF26D8AD}" destId="{817D025F-250E-4E6E-8DE5-71B9D0E3095A}" srcOrd="0" destOrd="0" presId="urn:microsoft.com/office/officeart/2008/layout/LinedList"/>
    <dgm:cxn modelId="{C3B88776-060B-40B9-94B6-BA5D9BA7CD8D}" type="presOf" srcId="{A8FBD4EA-D9CF-4B60-BCDE-8217AB9EDE28}" destId="{F2E922F2-025D-45B7-8ED1-E125446FFCC3}" srcOrd="0" destOrd="0" presId="urn:microsoft.com/office/officeart/2008/layout/LinedList"/>
    <dgm:cxn modelId="{B2FD149E-6787-48B4-938E-5BDC257C3818}" srcId="{A8FBD4EA-D9CF-4B60-BCDE-8217AB9EDE28}" destId="{0C39E46C-54F6-4652-8497-C318DDCA984A}" srcOrd="0" destOrd="0" parTransId="{07AF0DDF-6DFD-4427-8520-71443CA0F288}" sibTransId="{69283716-BDBF-4412-AF0A-822741650120}"/>
    <dgm:cxn modelId="{0334E2AA-9E15-45A3-97B0-75F6FA4AF453}" type="presOf" srcId="{CF7DCEDC-0DB6-4B6B-8691-54455AA980DB}" destId="{6DADB513-FE73-4BE5-BEB3-8E9A638DA6D4}" srcOrd="0" destOrd="0" presId="urn:microsoft.com/office/officeart/2008/layout/LinedList"/>
    <dgm:cxn modelId="{AF99C9B5-5584-4452-8422-57A1A9F25F50}" type="presOf" srcId="{FC395D79-3658-4D6A-91D9-91506B5A3D09}" destId="{2B04408F-5E74-4205-9D53-94C28DC2F83C}" srcOrd="0" destOrd="0" presId="urn:microsoft.com/office/officeart/2008/layout/LinedList"/>
    <dgm:cxn modelId="{D8260DBA-A5C4-4A23-819B-E9FC3DD870AD}" type="presOf" srcId="{0C39E46C-54F6-4652-8497-C318DDCA984A}" destId="{9A9BB6DB-BF87-4058-897A-9FB13FB0418F}" srcOrd="0" destOrd="0" presId="urn:microsoft.com/office/officeart/2008/layout/LinedList"/>
    <dgm:cxn modelId="{315507BB-E586-41E7-8A69-F87E5EF3F474}" type="presOf" srcId="{489C7503-79F3-45C2-BF38-55CBC91E3250}" destId="{CAB3C9FD-4C8A-4A97-995B-30D7502FE240}" srcOrd="0" destOrd="0" presId="urn:microsoft.com/office/officeart/2008/layout/LinedList"/>
    <dgm:cxn modelId="{C2DBB2C1-B3AE-4186-AA88-971631313048}" srcId="{A8FBD4EA-D9CF-4B60-BCDE-8217AB9EDE28}" destId="{58DCF821-9149-4177-A9C7-847CFF26D8AD}" srcOrd="3" destOrd="0" parTransId="{3CDA744B-BE58-4BB1-A62B-F6A3FC820894}" sibTransId="{333D893D-7A8F-48A1-9015-3B80C562E04D}"/>
    <dgm:cxn modelId="{DFF76BC6-5BFD-4A61-AE35-40CA621CB4D9}" srcId="{A8FBD4EA-D9CF-4B60-BCDE-8217AB9EDE28}" destId="{F50A1112-E996-4E5C-B95C-EF46E2C59B57}" srcOrd="6" destOrd="0" parTransId="{7FFD4AF8-252A-471C-81E6-301EF9563431}" sibTransId="{0930EB76-2F9B-4CAB-BD35-794C99AD34D5}"/>
    <dgm:cxn modelId="{5610D2D3-6A6A-4E8F-BED6-A9A8CB48A64A}" type="presOf" srcId="{570D272B-414C-4A9C-AD96-DBBCEC673E67}" destId="{0E6C8D97-0281-4E37-A2EB-2469721F0F7C}" srcOrd="0" destOrd="0" presId="urn:microsoft.com/office/officeart/2008/layout/LinedList"/>
    <dgm:cxn modelId="{E90B3FE3-24DD-4FEC-A1D0-FB500E106B26}" srcId="{A8FBD4EA-D9CF-4B60-BCDE-8217AB9EDE28}" destId="{570D272B-414C-4A9C-AD96-DBBCEC673E67}" srcOrd="5" destOrd="0" parTransId="{A085725E-018E-447E-A769-B7ACD654C2F8}" sibTransId="{B7DC2F4F-6DF1-4CE9-82FA-AED1007A49F2}"/>
    <dgm:cxn modelId="{5C5930EB-7169-4D72-8147-A10F1426EB11}" srcId="{A8FBD4EA-D9CF-4B60-BCDE-8217AB9EDE28}" destId="{CF7DCEDC-0DB6-4B6B-8691-54455AA980DB}" srcOrd="1" destOrd="0" parTransId="{846DBE73-AA37-45BB-8AA0-C8D446400CEC}" sibTransId="{C59FC49E-5F5D-48F9-93C4-213D5CE1F683}"/>
    <dgm:cxn modelId="{AF2E99C9-B531-4EB0-A616-8248DCD966D4}" type="presParOf" srcId="{F2E922F2-025D-45B7-8ED1-E125446FFCC3}" destId="{D5B9F0F1-1371-4192-9E17-FDD9C3D58A95}" srcOrd="0" destOrd="0" presId="urn:microsoft.com/office/officeart/2008/layout/LinedList"/>
    <dgm:cxn modelId="{135D3D56-3E4C-44F5-9F44-9861764657E0}" type="presParOf" srcId="{F2E922F2-025D-45B7-8ED1-E125446FFCC3}" destId="{B3CD124B-2EE1-4BD3-83D4-1E033C3C2B0A}" srcOrd="1" destOrd="0" presId="urn:microsoft.com/office/officeart/2008/layout/LinedList"/>
    <dgm:cxn modelId="{A5CE8A29-6403-4927-80A0-A9D1B3BAA647}" type="presParOf" srcId="{B3CD124B-2EE1-4BD3-83D4-1E033C3C2B0A}" destId="{9A9BB6DB-BF87-4058-897A-9FB13FB0418F}" srcOrd="0" destOrd="0" presId="urn:microsoft.com/office/officeart/2008/layout/LinedList"/>
    <dgm:cxn modelId="{C994FB56-FDEE-46A0-A192-CFE522B74BDC}" type="presParOf" srcId="{B3CD124B-2EE1-4BD3-83D4-1E033C3C2B0A}" destId="{1F2FC4F8-5EAE-4E0B-A3D4-B467DAA1FCA2}" srcOrd="1" destOrd="0" presId="urn:microsoft.com/office/officeart/2008/layout/LinedList"/>
    <dgm:cxn modelId="{68699530-D1F7-4117-9192-AFE19E966854}" type="presParOf" srcId="{F2E922F2-025D-45B7-8ED1-E125446FFCC3}" destId="{FEFDE7CE-A5B0-4213-B040-2821CEC24955}" srcOrd="2" destOrd="0" presId="urn:microsoft.com/office/officeart/2008/layout/LinedList"/>
    <dgm:cxn modelId="{193D02A2-E9B8-448D-8035-1ED03AE815BD}" type="presParOf" srcId="{F2E922F2-025D-45B7-8ED1-E125446FFCC3}" destId="{B4D8E735-748B-4BA1-A489-BAD60FF835DA}" srcOrd="3" destOrd="0" presId="urn:microsoft.com/office/officeart/2008/layout/LinedList"/>
    <dgm:cxn modelId="{15C4BE0A-937A-46C4-9B3C-C710AC1C96B9}" type="presParOf" srcId="{B4D8E735-748B-4BA1-A489-BAD60FF835DA}" destId="{6DADB513-FE73-4BE5-BEB3-8E9A638DA6D4}" srcOrd="0" destOrd="0" presId="urn:microsoft.com/office/officeart/2008/layout/LinedList"/>
    <dgm:cxn modelId="{26F34497-7522-4FC3-A56E-915FE725034E}" type="presParOf" srcId="{B4D8E735-748B-4BA1-A489-BAD60FF835DA}" destId="{FC6CA770-D94A-433D-8EFD-3BC0B2D71B8E}" srcOrd="1" destOrd="0" presId="urn:microsoft.com/office/officeart/2008/layout/LinedList"/>
    <dgm:cxn modelId="{E23F293D-55C5-478A-A641-C8E79CBC5C9D}" type="presParOf" srcId="{F2E922F2-025D-45B7-8ED1-E125446FFCC3}" destId="{A8A32714-CC9C-4C1A-AEA3-42266013F843}" srcOrd="4" destOrd="0" presId="urn:microsoft.com/office/officeart/2008/layout/LinedList"/>
    <dgm:cxn modelId="{A439D8A8-5ADA-4A70-A279-A67C8C39E948}" type="presParOf" srcId="{F2E922F2-025D-45B7-8ED1-E125446FFCC3}" destId="{556DAD6A-9FA9-4F75-B7DF-139E6A63D226}" srcOrd="5" destOrd="0" presId="urn:microsoft.com/office/officeart/2008/layout/LinedList"/>
    <dgm:cxn modelId="{D1DE42AD-A275-41C9-B2EF-9B424FBF0897}" type="presParOf" srcId="{556DAD6A-9FA9-4F75-B7DF-139E6A63D226}" destId="{2B04408F-5E74-4205-9D53-94C28DC2F83C}" srcOrd="0" destOrd="0" presId="urn:microsoft.com/office/officeart/2008/layout/LinedList"/>
    <dgm:cxn modelId="{B3DC79C0-EDFB-4CE6-B5D4-F9B2769EAC9A}" type="presParOf" srcId="{556DAD6A-9FA9-4F75-B7DF-139E6A63D226}" destId="{D467CBA2-1BFE-42C4-AC7F-E9EEFBAEDE4B}" srcOrd="1" destOrd="0" presId="urn:microsoft.com/office/officeart/2008/layout/LinedList"/>
    <dgm:cxn modelId="{BEE6A4B1-9767-4F97-8950-1F214E319E4E}" type="presParOf" srcId="{F2E922F2-025D-45B7-8ED1-E125446FFCC3}" destId="{964C2D7E-D4FC-4596-A56E-CF1D9728A7CD}" srcOrd="6" destOrd="0" presId="urn:microsoft.com/office/officeart/2008/layout/LinedList"/>
    <dgm:cxn modelId="{ABBBFF55-7452-42E5-8468-D40483D0D1D5}" type="presParOf" srcId="{F2E922F2-025D-45B7-8ED1-E125446FFCC3}" destId="{43ADCCDF-AE0D-4BD7-BB96-C3A2B9324488}" srcOrd="7" destOrd="0" presId="urn:microsoft.com/office/officeart/2008/layout/LinedList"/>
    <dgm:cxn modelId="{5F59DB68-9C60-4DBD-AAEF-CB3B9FA9BDCA}" type="presParOf" srcId="{43ADCCDF-AE0D-4BD7-BB96-C3A2B9324488}" destId="{817D025F-250E-4E6E-8DE5-71B9D0E3095A}" srcOrd="0" destOrd="0" presId="urn:microsoft.com/office/officeart/2008/layout/LinedList"/>
    <dgm:cxn modelId="{2D5FEE38-8341-45D5-A35A-1D1C583D8274}" type="presParOf" srcId="{43ADCCDF-AE0D-4BD7-BB96-C3A2B9324488}" destId="{C4BAB8D8-0A2F-457B-B673-A73034509CA8}" srcOrd="1" destOrd="0" presId="urn:microsoft.com/office/officeart/2008/layout/LinedList"/>
    <dgm:cxn modelId="{A5526FB4-6858-4AC4-8F82-087DF6907033}" type="presParOf" srcId="{F2E922F2-025D-45B7-8ED1-E125446FFCC3}" destId="{2A463236-C4A9-4058-83FE-4D03A9F7337B}" srcOrd="8" destOrd="0" presId="urn:microsoft.com/office/officeart/2008/layout/LinedList"/>
    <dgm:cxn modelId="{81F2E4C4-E518-480A-AE2D-D401EE7E1F0A}" type="presParOf" srcId="{F2E922F2-025D-45B7-8ED1-E125446FFCC3}" destId="{CAC46533-EEB1-49F0-A4CB-C5B058C67DD1}" srcOrd="9" destOrd="0" presId="urn:microsoft.com/office/officeart/2008/layout/LinedList"/>
    <dgm:cxn modelId="{D4A20A47-3F5D-4B09-9006-B89F80507191}" type="presParOf" srcId="{CAC46533-EEB1-49F0-A4CB-C5B058C67DD1}" destId="{CAB3C9FD-4C8A-4A97-995B-30D7502FE240}" srcOrd="0" destOrd="0" presId="urn:microsoft.com/office/officeart/2008/layout/LinedList"/>
    <dgm:cxn modelId="{5692D6A7-2791-4028-9E9D-259B1D04C9C9}" type="presParOf" srcId="{CAC46533-EEB1-49F0-A4CB-C5B058C67DD1}" destId="{AA3F3CAA-7A1A-4ACD-905A-019B24C8C4A2}" srcOrd="1" destOrd="0" presId="urn:microsoft.com/office/officeart/2008/layout/LinedList"/>
    <dgm:cxn modelId="{3E5C270C-5197-44F1-B21C-E09063292316}" type="presParOf" srcId="{F2E922F2-025D-45B7-8ED1-E125446FFCC3}" destId="{806312D7-F5C3-4B24-8164-D99C2AA1E327}" srcOrd="10" destOrd="0" presId="urn:microsoft.com/office/officeart/2008/layout/LinedList"/>
    <dgm:cxn modelId="{1F470449-325A-49FE-A74E-75AEDBEA4BBF}" type="presParOf" srcId="{F2E922F2-025D-45B7-8ED1-E125446FFCC3}" destId="{0B6343E4-4276-401F-AD43-C19CF5E68ACB}" srcOrd="11" destOrd="0" presId="urn:microsoft.com/office/officeart/2008/layout/LinedList"/>
    <dgm:cxn modelId="{55967014-D54F-4497-B466-EF5B0A63F571}" type="presParOf" srcId="{0B6343E4-4276-401F-AD43-C19CF5E68ACB}" destId="{0E6C8D97-0281-4E37-A2EB-2469721F0F7C}" srcOrd="0" destOrd="0" presId="urn:microsoft.com/office/officeart/2008/layout/LinedList"/>
    <dgm:cxn modelId="{58856833-C7EF-49C1-B22D-AC420CD6E8C7}" type="presParOf" srcId="{0B6343E4-4276-401F-AD43-C19CF5E68ACB}" destId="{AA1DE47A-6D17-4D07-92A1-A1D9A91041DB}" srcOrd="1" destOrd="0" presId="urn:microsoft.com/office/officeart/2008/layout/LinedList"/>
    <dgm:cxn modelId="{9411964D-8DCA-4E71-B7B7-EEC9092C3CC0}" type="presParOf" srcId="{F2E922F2-025D-45B7-8ED1-E125446FFCC3}" destId="{B383A1FC-C3E0-4DDF-A15D-F7150E5FD7C5}" srcOrd="12" destOrd="0" presId="urn:microsoft.com/office/officeart/2008/layout/LinedList"/>
    <dgm:cxn modelId="{6090CD8E-5C84-4AF8-A8D6-979C4C396CBD}" type="presParOf" srcId="{F2E922F2-025D-45B7-8ED1-E125446FFCC3}" destId="{A2CD3EC1-535B-4FCD-BD74-FCCC797DF710}" srcOrd="13" destOrd="0" presId="urn:microsoft.com/office/officeart/2008/layout/LinedList"/>
    <dgm:cxn modelId="{6FE9BC95-38FC-416F-82A4-18094CCFF8A4}" type="presParOf" srcId="{A2CD3EC1-535B-4FCD-BD74-FCCC797DF710}" destId="{7F674094-CA82-49AA-87E1-8E8F96ECAABE}" srcOrd="0" destOrd="0" presId="urn:microsoft.com/office/officeart/2008/layout/LinedList"/>
    <dgm:cxn modelId="{0AA45518-B7FC-4C3C-ACC8-E65CF059F2A1}" type="presParOf" srcId="{A2CD3EC1-535B-4FCD-BD74-FCCC797DF710}" destId="{94572766-7EE5-46DE-A502-24C73F255420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121A3493-9E81-4B68-BD11-A95B0734D6CD}" type="doc">
      <dgm:prSet loTypeId="urn:microsoft.com/office/officeart/2005/8/layout/process5" loCatId="process" qsTypeId="urn:microsoft.com/office/officeart/2005/8/quickstyle/simple5" qsCatId="simple" csTypeId="urn:microsoft.com/office/officeart/2005/8/colors/accent1_3" csCatId="accent1" phldr="1"/>
      <dgm:spPr/>
      <dgm:t>
        <a:bodyPr/>
        <a:lstStyle/>
        <a:p>
          <a:endParaRPr lang="en-IN"/>
        </a:p>
      </dgm:t>
    </dgm:pt>
    <dgm:pt modelId="{9200E126-F3FE-42C3-AAD9-A830EAC84AC1}">
      <dgm:prSet phldrT="[Text]" custT="1"/>
      <dgm:spPr/>
      <dgm:t>
        <a:bodyPr/>
        <a:lstStyle/>
        <a:p>
          <a:pPr algn="ctr"/>
          <a:r>
            <a:rPr lang="en-US" sz="1150" b="1" i="0" dirty="0">
              <a:solidFill>
                <a:srgbClr val="FFFF00"/>
              </a:solidFill>
            </a:rPr>
            <a:t>Risk Identification</a:t>
          </a:r>
          <a:endParaRPr lang="en-IN" sz="1150" b="1" i="0" dirty="0">
            <a:solidFill>
              <a:srgbClr val="FFFF00"/>
            </a:solidFill>
            <a:latin typeface="Verdana" pitchFamily="34" charset="0"/>
            <a:ea typeface="Verdana" pitchFamily="34" charset="0"/>
            <a:cs typeface="Verdana" pitchFamily="34" charset="0"/>
          </a:endParaRPr>
        </a:p>
      </dgm:t>
    </dgm:pt>
    <dgm:pt modelId="{264DF11D-5DA2-4FB7-9261-1FE03F7C682B}" type="sibTrans" cxnId="{25C5C1CC-E6B4-437C-BE50-6D5A50CC076A}">
      <dgm:prSet/>
      <dgm:spPr/>
      <dgm:t>
        <a:bodyPr/>
        <a:lstStyle/>
        <a:p>
          <a:endParaRPr lang="en-IN" b="1" i="1" dirty="0"/>
        </a:p>
      </dgm:t>
    </dgm:pt>
    <dgm:pt modelId="{95E7857E-2173-49FC-806B-7508B49A90B6}" type="parTrans" cxnId="{25C5C1CC-E6B4-437C-BE50-6D5A50CC076A}">
      <dgm:prSet/>
      <dgm:spPr/>
      <dgm:t>
        <a:bodyPr/>
        <a:lstStyle/>
        <a:p>
          <a:endParaRPr lang="en-IN" b="1" i="1"/>
        </a:p>
      </dgm:t>
    </dgm:pt>
    <dgm:pt modelId="{7DAE0C23-B464-48EA-8374-447DFE2EC95B}">
      <dgm:prSet phldrT="[Text]" custT="1"/>
      <dgm:spPr/>
      <dgm:t>
        <a:bodyPr/>
        <a:lstStyle/>
        <a:p>
          <a:pPr algn="ctr"/>
          <a:r>
            <a:rPr lang="en-US" sz="1150" b="1" i="0" dirty="0">
              <a:solidFill>
                <a:srgbClr val="FFFF00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Understanding the business environment </a:t>
          </a:r>
          <a:r>
            <a:rPr lang="en-US" sz="1150" b="1" i="0" dirty="0"/>
            <a:t>and processes</a:t>
          </a:r>
          <a:endParaRPr lang="en-IN" sz="1150" b="1" i="0" dirty="0">
            <a:solidFill>
              <a:schemeClr val="bg1"/>
            </a:solidFill>
            <a:latin typeface="Verdana" pitchFamily="34" charset="0"/>
            <a:ea typeface="Verdana" pitchFamily="34" charset="0"/>
            <a:cs typeface="Verdana" pitchFamily="34" charset="0"/>
          </a:endParaRPr>
        </a:p>
      </dgm:t>
    </dgm:pt>
    <dgm:pt modelId="{83472ECF-B378-4238-8052-9F2FB98AA74F}" type="sibTrans" cxnId="{EC2E2C76-ECD9-460E-B32C-9186A3A75E84}">
      <dgm:prSet/>
      <dgm:spPr/>
      <dgm:t>
        <a:bodyPr/>
        <a:lstStyle/>
        <a:p>
          <a:endParaRPr lang="en-IN" b="1" i="1" dirty="0"/>
        </a:p>
      </dgm:t>
    </dgm:pt>
    <dgm:pt modelId="{0DF01BE8-AC97-4A8B-9500-41BAF4D8F709}" type="parTrans" cxnId="{EC2E2C76-ECD9-460E-B32C-9186A3A75E84}">
      <dgm:prSet/>
      <dgm:spPr/>
      <dgm:t>
        <a:bodyPr/>
        <a:lstStyle/>
        <a:p>
          <a:endParaRPr lang="en-IN" b="1" i="1"/>
        </a:p>
      </dgm:t>
    </dgm:pt>
    <dgm:pt modelId="{1151E75D-5AE4-422D-9F33-91FBC779E4AF}">
      <dgm:prSet phldrT="[Text]" custT="1"/>
      <dgm:spPr/>
      <dgm:t>
        <a:bodyPr/>
        <a:lstStyle/>
        <a:p>
          <a:pPr algn="ctr"/>
          <a:r>
            <a:rPr lang="en-IN" sz="1150" b="1" i="0" dirty="0">
              <a:solidFill>
                <a:srgbClr val="FFFF00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Identify Gaps </a:t>
          </a:r>
          <a:r>
            <a:rPr lang="en-IN" sz="1150" b="1" i="0" dirty="0">
              <a:solidFill>
                <a:schemeClr val="bg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and overlaps in existing audit SOPs</a:t>
          </a:r>
        </a:p>
      </dgm:t>
    </dgm:pt>
    <dgm:pt modelId="{FE5B059C-3620-48DA-B9C4-0CE0FADA6A82}" type="parTrans" cxnId="{058568B7-3B14-43D8-A010-BAACEE2D3F6D}">
      <dgm:prSet/>
      <dgm:spPr/>
      <dgm:t>
        <a:bodyPr/>
        <a:lstStyle/>
        <a:p>
          <a:endParaRPr lang="en-IN" b="1" i="1"/>
        </a:p>
      </dgm:t>
    </dgm:pt>
    <dgm:pt modelId="{82B43591-9630-45CD-A4A2-709A2DFE0425}" type="sibTrans" cxnId="{058568B7-3B14-43D8-A010-BAACEE2D3F6D}">
      <dgm:prSet/>
      <dgm:spPr/>
      <dgm:t>
        <a:bodyPr/>
        <a:lstStyle/>
        <a:p>
          <a:endParaRPr lang="en-IN" b="1" i="1" dirty="0"/>
        </a:p>
      </dgm:t>
    </dgm:pt>
    <dgm:pt modelId="{1AF6CDCD-201A-4C84-9678-CE107907C834}">
      <dgm:prSet phldrT="[Text]" custT="1"/>
      <dgm:spPr/>
      <dgm:t>
        <a:bodyPr/>
        <a:lstStyle/>
        <a:p>
          <a:pPr algn="ctr"/>
          <a:r>
            <a:rPr lang="en-IN" sz="1150" b="1" i="0" dirty="0">
              <a:solidFill>
                <a:srgbClr val="FFFF00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Define - </a:t>
          </a:r>
          <a:r>
            <a:rPr lang="en-IN" sz="1150" b="1" i="0" dirty="0">
              <a:solidFill>
                <a:schemeClr val="bg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objectives, criteria &amp; </a:t>
          </a:r>
          <a:r>
            <a:rPr lang="en-IN" sz="1150" b="1" i="0" dirty="0">
              <a:solidFill>
                <a:srgbClr val="FFFF00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risk appetite</a:t>
          </a:r>
        </a:p>
      </dgm:t>
    </dgm:pt>
    <dgm:pt modelId="{0013B4CF-022E-4B49-BCFF-4E4B4C532B68}" type="parTrans" cxnId="{206EF064-F632-4422-A121-288A4E30D666}">
      <dgm:prSet/>
      <dgm:spPr/>
      <dgm:t>
        <a:bodyPr/>
        <a:lstStyle/>
        <a:p>
          <a:endParaRPr lang="en-US" i="1"/>
        </a:p>
      </dgm:t>
    </dgm:pt>
    <dgm:pt modelId="{951C1FF0-F6B9-4E9C-BE6A-0988974B2CBB}" type="sibTrans" cxnId="{206EF064-F632-4422-A121-288A4E30D666}">
      <dgm:prSet/>
      <dgm:spPr/>
      <dgm:t>
        <a:bodyPr/>
        <a:lstStyle/>
        <a:p>
          <a:endParaRPr lang="en-US" i="1" dirty="0"/>
        </a:p>
      </dgm:t>
    </dgm:pt>
    <dgm:pt modelId="{B90BE926-8E48-4452-81C6-63300C857AC4}">
      <dgm:prSet phldrT="[Text]" custT="1"/>
      <dgm:spPr/>
      <dgm:t>
        <a:bodyPr/>
        <a:lstStyle/>
        <a:p>
          <a:pPr algn="ctr"/>
          <a:r>
            <a:rPr lang="en-US" sz="1150" b="1" i="0" dirty="0"/>
            <a:t>Prepare </a:t>
          </a:r>
          <a:r>
            <a:rPr lang="en-US" sz="1150" b="1" i="0" dirty="0">
              <a:solidFill>
                <a:srgbClr val="FFFF00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Audit Universe</a:t>
          </a:r>
          <a:endParaRPr lang="en-IN" sz="1150" b="1" i="0" dirty="0">
            <a:solidFill>
              <a:srgbClr val="FFFF00"/>
            </a:solidFill>
            <a:latin typeface="Verdana" pitchFamily="34" charset="0"/>
            <a:ea typeface="Verdana" pitchFamily="34" charset="0"/>
            <a:cs typeface="Verdana" pitchFamily="34" charset="0"/>
          </a:endParaRPr>
        </a:p>
      </dgm:t>
    </dgm:pt>
    <dgm:pt modelId="{EB31F4C7-0148-4485-BE6A-A1258060BEE0}" type="parTrans" cxnId="{6BC28EAE-E1F9-4A29-BC58-E4D8BC831E14}">
      <dgm:prSet/>
      <dgm:spPr/>
      <dgm:t>
        <a:bodyPr/>
        <a:lstStyle/>
        <a:p>
          <a:endParaRPr lang="en-US" i="1"/>
        </a:p>
      </dgm:t>
    </dgm:pt>
    <dgm:pt modelId="{357B1BF5-5E25-4F32-BC72-AD638E38ED7E}" type="sibTrans" cxnId="{6BC28EAE-E1F9-4A29-BC58-E4D8BC831E14}">
      <dgm:prSet/>
      <dgm:spPr/>
      <dgm:t>
        <a:bodyPr/>
        <a:lstStyle/>
        <a:p>
          <a:endParaRPr lang="en-US" i="1" dirty="0"/>
        </a:p>
      </dgm:t>
    </dgm:pt>
    <dgm:pt modelId="{1BA42425-0D74-4755-AB63-8F915605C5E7}">
      <dgm:prSet phldrT="[Text]" custT="1"/>
      <dgm:spPr/>
      <dgm:t>
        <a:bodyPr/>
        <a:lstStyle/>
        <a:p>
          <a:pPr marL="0" marR="0" indent="0" algn="ctr" defTabSz="48895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  <a:buNone/>
            <a:tabLst/>
            <a:defRPr/>
          </a:pPr>
          <a:r>
            <a:rPr lang="en-US" sz="1150" b="1" i="0" dirty="0">
              <a:solidFill>
                <a:srgbClr val="FFFF00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Derive Residual Risk </a:t>
          </a:r>
          <a:r>
            <a:rPr lang="en-US" sz="1150" b="1" i="0" dirty="0">
              <a:latin typeface="Verdana" pitchFamily="34" charset="0"/>
              <a:ea typeface="Verdana" pitchFamily="34" charset="0"/>
              <a:cs typeface="Verdana" pitchFamily="34" charset="0"/>
            </a:rPr>
            <a:t>Rating </a:t>
          </a:r>
          <a:endParaRPr lang="en-IN" sz="1150" b="1" i="0" dirty="0">
            <a:latin typeface="Verdana" pitchFamily="34" charset="0"/>
            <a:ea typeface="Verdana" pitchFamily="34" charset="0"/>
            <a:cs typeface="Verdana" pitchFamily="34" charset="0"/>
          </a:endParaRPr>
        </a:p>
        <a:p>
          <a:pPr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IN" sz="1150" b="1" i="0" dirty="0">
            <a:solidFill>
              <a:srgbClr val="FFFF00"/>
            </a:solidFill>
            <a:latin typeface="Verdana" pitchFamily="34" charset="0"/>
            <a:ea typeface="Verdana" pitchFamily="34" charset="0"/>
            <a:cs typeface="Verdana" pitchFamily="34" charset="0"/>
          </a:endParaRPr>
        </a:p>
      </dgm:t>
    </dgm:pt>
    <dgm:pt modelId="{E6C6B163-116E-424D-B07C-218F706A1AF7}" type="parTrans" cxnId="{A3AACE38-1425-4F8E-BC7B-9EAC0D9F8307}">
      <dgm:prSet/>
      <dgm:spPr/>
      <dgm:t>
        <a:bodyPr/>
        <a:lstStyle/>
        <a:p>
          <a:endParaRPr lang="en-US" i="1"/>
        </a:p>
      </dgm:t>
    </dgm:pt>
    <dgm:pt modelId="{6BA13DFE-1273-4608-B15A-D3CBD040169C}" type="sibTrans" cxnId="{A3AACE38-1425-4F8E-BC7B-9EAC0D9F8307}">
      <dgm:prSet/>
      <dgm:spPr/>
      <dgm:t>
        <a:bodyPr/>
        <a:lstStyle/>
        <a:p>
          <a:endParaRPr lang="en-US" i="1" dirty="0"/>
        </a:p>
      </dgm:t>
    </dgm:pt>
    <dgm:pt modelId="{A6BCB59B-2E83-4C4E-A271-52C75B56569D}">
      <dgm:prSet phldrT="[Text]" custT="1"/>
      <dgm:spPr/>
      <dgm:t>
        <a:bodyPr/>
        <a:lstStyle/>
        <a:p>
          <a:r>
            <a:rPr lang="en-US" sz="1150" b="1" i="0" dirty="0">
              <a:solidFill>
                <a:srgbClr val="FFFF00"/>
              </a:solidFill>
            </a:rPr>
            <a:t>Re-assess risk </a:t>
          </a:r>
        </a:p>
        <a:p>
          <a:r>
            <a:rPr lang="en-US" sz="1150" b="1" i="0" dirty="0"/>
            <a:t>and control environment</a:t>
          </a:r>
          <a:endParaRPr lang="en-IN" sz="1150" b="1" i="0" dirty="0">
            <a:solidFill>
              <a:srgbClr val="FFFF00"/>
            </a:solidFill>
            <a:latin typeface="Verdana" pitchFamily="34" charset="0"/>
            <a:ea typeface="Verdana" pitchFamily="34" charset="0"/>
            <a:cs typeface="Verdana" pitchFamily="34" charset="0"/>
          </a:endParaRPr>
        </a:p>
      </dgm:t>
    </dgm:pt>
    <dgm:pt modelId="{A1050026-7E79-44F4-8469-25B19A02CA3D}" type="parTrans" cxnId="{DEEB96BD-B7A0-4A65-BA49-FB77D9540FEE}">
      <dgm:prSet/>
      <dgm:spPr/>
      <dgm:t>
        <a:bodyPr/>
        <a:lstStyle/>
        <a:p>
          <a:endParaRPr lang="en-US" i="1"/>
        </a:p>
      </dgm:t>
    </dgm:pt>
    <dgm:pt modelId="{9B3B08E1-1545-414F-AC99-2DF507F649BD}" type="sibTrans" cxnId="{DEEB96BD-B7A0-4A65-BA49-FB77D9540FEE}">
      <dgm:prSet/>
      <dgm:spPr/>
      <dgm:t>
        <a:bodyPr/>
        <a:lstStyle/>
        <a:p>
          <a:endParaRPr lang="en-US" i="1" dirty="0"/>
        </a:p>
      </dgm:t>
    </dgm:pt>
    <dgm:pt modelId="{53CD8B0F-3032-44B1-A6E3-0DBD23BAC86F}">
      <dgm:prSet phldrT="[Text]" custT="1"/>
      <dgm:spPr/>
      <dgm:t>
        <a:bodyPr/>
        <a:lstStyle/>
        <a:p>
          <a:pPr marL="0" marR="0" indent="0" algn="ctr" defTabSz="48895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  <a:buNone/>
            <a:tabLst/>
            <a:defRPr/>
          </a:pPr>
          <a:r>
            <a:rPr lang="en-US" sz="1150" b="1" i="0" dirty="0"/>
            <a:t>Allocate resources, </a:t>
          </a:r>
          <a:r>
            <a:rPr lang="en-US" sz="1150" b="1" i="0" dirty="0">
              <a:solidFill>
                <a:srgbClr val="FFFF00"/>
              </a:solidFill>
            </a:rPr>
            <a:t>engagement scheduling </a:t>
          </a:r>
          <a:r>
            <a:rPr lang="en-US" sz="1150" b="1" i="0" dirty="0"/>
            <a:t>and execution</a:t>
          </a:r>
          <a:endParaRPr lang="en-IN" sz="1150" b="1" i="0" dirty="0">
            <a:solidFill>
              <a:srgbClr val="FFFF00"/>
            </a:solidFill>
            <a:latin typeface="Verdana" pitchFamily="34" charset="0"/>
            <a:ea typeface="Verdana" pitchFamily="34" charset="0"/>
            <a:cs typeface="Verdana" pitchFamily="34" charset="0"/>
          </a:endParaRPr>
        </a:p>
      </dgm:t>
    </dgm:pt>
    <dgm:pt modelId="{9F790739-F126-4AF4-92C3-A57BBEB15CA7}" type="parTrans" cxnId="{2586F467-C43E-40DA-BD3A-2C5965F9935E}">
      <dgm:prSet/>
      <dgm:spPr/>
      <dgm:t>
        <a:bodyPr/>
        <a:lstStyle/>
        <a:p>
          <a:endParaRPr lang="en-US"/>
        </a:p>
      </dgm:t>
    </dgm:pt>
    <dgm:pt modelId="{CC2A658C-E5B0-4AF1-9BB1-0077D2D71F14}" type="sibTrans" cxnId="{2586F467-C43E-40DA-BD3A-2C5965F9935E}">
      <dgm:prSet/>
      <dgm:spPr/>
      <dgm:t>
        <a:bodyPr/>
        <a:lstStyle/>
        <a:p>
          <a:endParaRPr lang="en-US" dirty="0"/>
        </a:p>
      </dgm:t>
    </dgm:pt>
    <dgm:pt modelId="{AF9B4F7C-673F-4B09-8961-9BF4F6A0EE7C}">
      <dgm:prSet phldrT="[Text]" custT="1"/>
      <dgm:spPr/>
      <dgm:t>
        <a:bodyPr/>
        <a:lstStyle/>
        <a:p>
          <a:pPr marL="0" marR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US" sz="1150" b="1" i="0" dirty="0">
              <a:solidFill>
                <a:srgbClr val="FFFF00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Filter Risk </a:t>
          </a:r>
          <a:r>
            <a:rPr lang="en-US" sz="1150" b="1" i="0" dirty="0"/>
            <a:t>(Acceptable Risk, under tolerance limit)</a:t>
          </a:r>
          <a:endParaRPr lang="en-IN" sz="1150" b="1" i="0" dirty="0">
            <a:solidFill>
              <a:srgbClr val="FFFF00"/>
            </a:solidFill>
            <a:latin typeface="Verdana" pitchFamily="34" charset="0"/>
            <a:ea typeface="Verdana" pitchFamily="34" charset="0"/>
            <a:cs typeface="Verdana" pitchFamily="34" charset="0"/>
          </a:endParaRPr>
        </a:p>
      </dgm:t>
    </dgm:pt>
    <dgm:pt modelId="{BD9F3DBF-21EB-4211-A38C-13AFBED03CBC}" type="parTrans" cxnId="{5346FB85-7DB7-4A2B-B4DE-425BA0AADFB0}">
      <dgm:prSet/>
      <dgm:spPr/>
      <dgm:t>
        <a:bodyPr/>
        <a:lstStyle/>
        <a:p>
          <a:endParaRPr lang="en-US"/>
        </a:p>
      </dgm:t>
    </dgm:pt>
    <dgm:pt modelId="{B88E6808-FC01-4CE4-B582-BFECFA8B581A}" type="sibTrans" cxnId="{5346FB85-7DB7-4A2B-B4DE-425BA0AADFB0}">
      <dgm:prSet/>
      <dgm:spPr/>
      <dgm:t>
        <a:bodyPr/>
        <a:lstStyle/>
        <a:p>
          <a:endParaRPr lang="en-US" dirty="0"/>
        </a:p>
      </dgm:t>
    </dgm:pt>
    <dgm:pt modelId="{FEE1174C-63B1-441A-8585-A9C4413844BC}">
      <dgm:prSet phldrT="[Text]" custT="1"/>
      <dgm:spPr/>
      <dgm:t>
        <a:bodyPr/>
        <a:lstStyle/>
        <a:p>
          <a:pPr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50" b="1" i="0" dirty="0">
              <a:solidFill>
                <a:schemeClr val="bg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Derive </a:t>
          </a:r>
          <a:r>
            <a:rPr lang="en-US" sz="1150" b="1" i="0" dirty="0">
              <a:solidFill>
                <a:srgbClr val="FFFF00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frequency of audit </a:t>
          </a:r>
          <a:endParaRPr lang="en-IN" sz="1150" b="1" i="0" dirty="0">
            <a:solidFill>
              <a:srgbClr val="FFFF00"/>
            </a:solidFill>
            <a:latin typeface="Verdana" pitchFamily="34" charset="0"/>
            <a:ea typeface="Verdana" pitchFamily="34" charset="0"/>
            <a:cs typeface="Verdana" pitchFamily="34" charset="0"/>
          </a:endParaRPr>
        </a:p>
      </dgm:t>
    </dgm:pt>
    <dgm:pt modelId="{D88AAF0A-F4FA-4534-B0B1-200DCA25C382}" type="parTrans" cxnId="{909AEA6F-04FB-4EF8-AB4B-D152FE2AE6A7}">
      <dgm:prSet/>
      <dgm:spPr/>
      <dgm:t>
        <a:bodyPr/>
        <a:lstStyle/>
        <a:p>
          <a:endParaRPr lang="en-IN"/>
        </a:p>
      </dgm:t>
    </dgm:pt>
    <dgm:pt modelId="{89DAF377-36C0-426A-AA73-A062E01456CD}" type="sibTrans" cxnId="{909AEA6F-04FB-4EF8-AB4B-D152FE2AE6A7}">
      <dgm:prSet/>
      <dgm:spPr/>
      <dgm:t>
        <a:bodyPr/>
        <a:lstStyle/>
        <a:p>
          <a:endParaRPr lang="en-IN" dirty="0"/>
        </a:p>
      </dgm:t>
    </dgm:pt>
    <dgm:pt modelId="{C37C4F07-5C6C-4EC5-9825-55F11C298123}">
      <dgm:prSet phldrT="[Text]" custT="1"/>
      <dgm:spPr/>
      <dgm:t>
        <a:bodyPr/>
        <a:lstStyle/>
        <a:p>
          <a:pPr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50" b="1" i="0" dirty="0">
              <a:solidFill>
                <a:schemeClr val="bg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Develop </a:t>
          </a:r>
          <a:r>
            <a:rPr lang="en-US" sz="1150" b="1" i="0" dirty="0">
              <a:solidFill>
                <a:srgbClr val="FFFF00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Audit Plan</a:t>
          </a:r>
          <a:endParaRPr lang="en-IN" sz="1150" b="1" i="0" dirty="0">
            <a:solidFill>
              <a:srgbClr val="FFFF00"/>
            </a:solidFill>
            <a:latin typeface="Verdana" pitchFamily="34" charset="0"/>
            <a:ea typeface="Verdana" pitchFamily="34" charset="0"/>
            <a:cs typeface="Verdana" pitchFamily="34" charset="0"/>
          </a:endParaRPr>
        </a:p>
      </dgm:t>
    </dgm:pt>
    <dgm:pt modelId="{55B47E21-FBAF-4ED9-B500-EF57F97A1EF1}" type="parTrans" cxnId="{1FEA4069-DFC7-4088-B951-B1A0329682B2}">
      <dgm:prSet/>
      <dgm:spPr/>
      <dgm:t>
        <a:bodyPr/>
        <a:lstStyle/>
        <a:p>
          <a:endParaRPr lang="en-IN"/>
        </a:p>
      </dgm:t>
    </dgm:pt>
    <dgm:pt modelId="{C65D65CE-58A5-4BA4-B8F8-B64B47449106}" type="sibTrans" cxnId="{1FEA4069-DFC7-4088-B951-B1A0329682B2}">
      <dgm:prSet/>
      <dgm:spPr/>
      <dgm:t>
        <a:bodyPr/>
        <a:lstStyle/>
        <a:p>
          <a:endParaRPr lang="en-IN" dirty="0"/>
        </a:p>
      </dgm:t>
    </dgm:pt>
    <dgm:pt modelId="{B2D216CE-8AB6-45AF-A983-2679CF0421B2}">
      <dgm:prSet phldrT="[Text]" custT="1"/>
      <dgm:spPr/>
      <dgm:t>
        <a:bodyPr/>
        <a:lstStyle/>
        <a:p>
          <a:pPr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50" b="1" i="0" dirty="0">
              <a:solidFill>
                <a:srgbClr val="FFFF00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Approval </a:t>
          </a:r>
          <a:r>
            <a:rPr lang="en-US" sz="1150" b="1" i="0" dirty="0">
              <a:solidFill>
                <a:schemeClr val="bg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from Audit Committee</a:t>
          </a:r>
          <a:endParaRPr lang="en-IN" sz="1150" b="1" i="0" dirty="0">
            <a:solidFill>
              <a:schemeClr val="bg1"/>
            </a:solidFill>
            <a:latin typeface="Verdana" pitchFamily="34" charset="0"/>
            <a:ea typeface="Verdana" pitchFamily="34" charset="0"/>
            <a:cs typeface="Verdana" pitchFamily="34" charset="0"/>
          </a:endParaRPr>
        </a:p>
      </dgm:t>
    </dgm:pt>
    <dgm:pt modelId="{FC8A368F-6526-468D-9253-2AC428084F7D}" type="parTrans" cxnId="{C29CD7BB-9244-49CE-B3E8-81E78CA7DC81}">
      <dgm:prSet/>
      <dgm:spPr/>
      <dgm:t>
        <a:bodyPr/>
        <a:lstStyle/>
        <a:p>
          <a:endParaRPr lang="en-IN"/>
        </a:p>
      </dgm:t>
    </dgm:pt>
    <dgm:pt modelId="{E6189585-C560-458B-8B52-C2957A77B197}" type="sibTrans" cxnId="{C29CD7BB-9244-49CE-B3E8-81E78CA7DC81}">
      <dgm:prSet/>
      <dgm:spPr/>
      <dgm:t>
        <a:bodyPr/>
        <a:lstStyle/>
        <a:p>
          <a:endParaRPr lang="en-IN" dirty="0"/>
        </a:p>
      </dgm:t>
    </dgm:pt>
    <dgm:pt modelId="{E5CCFFA2-5225-438C-960E-186C88499F6B}">
      <dgm:prSet phldrT="[Text]" custT="1"/>
      <dgm:spPr/>
      <dgm:t>
        <a:bodyPr/>
        <a:lstStyle/>
        <a:p>
          <a:pPr marL="0" marR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US" sz="1150" b="1" i="0" dirty="0">
              <a:solidFill>
                <a:srgbClr val="FFFF00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Categorize Inherent risk </a:t>
          </a:r>
          <a:r>
            <a:rPr lang="en-US" sz="1150" b="1" i="0" dirty="0"/>
            <a:t>and link to audit areas</a:t>
          </a:r>
          <a:endParaRPr lang="en-IN" sz="1150" b="1" i="0" dirty="0">
            <a:solidFill>
              <a:srgbClr val="FFFF00"/>
            </a:solidFill>
            <a:latin typeface="Verdana" pitchFamily="34" charset="0"/>
            <a:ea typeface="Verdana" pitchFamily="34" charset="0"/>
            <a:cs typeface="Verdana" pitchFamily="34" charset="0"/>
          </a:endParaRPr>
        </a:p>
      </dgm:t>
    </dgm:pt>
    <dgm:pt modelId="{E7B4F989-E3E9-489F-8E71-5999D3046BF1}" type="parTrans" cxnId="{25747D21-549C-41B4-80E9-208C2219612D}">
      <dgm:prSet/>
      <dgm:spPr/>
      <dgm:t>
        <a:bodyPr/>
        <a:lstStyle/>
        <a:p>
          <a:endParaRPr lang="en-IN"/>
        </a:p>
      </dgm:t>
    </dgm:pt>
    <dgm:pt modelId="{1E8D760D-15BD-42EF-9FE1-1F73632740F7}" type="sibTrans" cxnId="{25747D21-549C-41B4-80E9-208C2219612D}">
      <dgm:prSet/>
      <dgm:spPr/>
      <dgm:t>
        <a:bodyPr/>
        <a:lstStyle/>
        <a:p>
          <a:endParaRPr lang="en-IN" dirty="0"/>
        </a:p>
      </dgm:t>
    </dgm:pt>
    <dgm:pt modelId="{11AAA006-DC73-4A43-896E-CF822B484F80}">
      <dgm:prSet phldrT="[Text]" custT="1"/>
      <dgm:spPr/>
      <dgm:t>
        <a:bodyPr/>
        <a:lstStyle/>
        <a:p>
          <a:pPr marL="0" marR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US" sz="1150" b="1" i="0" dirty="0">
              <a:solidFill>
                <a:srgbClr val="FFFF00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Risk Prioritization </a:t>
          </a:r>
          <a:r>
            <a:rPr lang="en-US" sz="1150" b="1" i="0" baseline="0" dirty="0">
              <a:solidFill>
                <a:schemeClr val="bg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&amp; assess control environment</a:t>
          </a:r>
          <a:endParaRPr lang="en-IN" sz="1150" b="1" i="0" dirty="0">
            <a:solidFill>
              <a:schemeClr val="bg1"/>
            </a:solidFill>
            <a:latin typeface="Verdana" pitchFamily="34" charset="0"/>
            <a:ea typeface="Verdana" pitchFamily="34" charset="0"/>
            <a:cs typeface="Verdana" pitchFamily="34" charset="0"/>
          </a:endParaRPr>
        </a:p>
        <a:p>
          <a:pPr algn="ctr"/>
          <a:endParaRPr lang="en-IN" sz="1150" b="1" i="0" dirty="0">
            <a:solidFill>
              <a:srgbClr val="FFFF00"/>
            </a:solidFill>
            <a:latin typeface="Verdana" pitchFamily="34" charset="0"/>
            <a:ea typeface="Verdana" pitchFamily="34" charset="0"/>
            <a:cs typeface="Verdana" pitchFamily="34" charset="0"/>
          </a:endParaRPr>
        </a:p>
      </dgm:t>
    </dgm:pt>
    <dgm:pt modelId="{AEB1D17B-B644-4F97-A395-F5405EF46E52}" type="parTrans" cxnId="{82762A10-8DC0-4709-B066-CC1BBD246A9F}">
      <dgm:prSet/>
      <dgm:spPr/>
      <dgm:t>
        <a:bodyPr/>
        <a:lstStyle/>
        <a:p>
          <a:endParaRPr lang="en-IN"/>
        </a:p>
      </dgm:t>
    </dgm:pt>
    <dgm:pt modelId="{7500EAE8-6343-480E-8DA7-7B64CA3F6689}" type="sibTrans" cxnId="{82762A10-8DC0-4709-B066-CC1BBD246A9F}">
      <dgm:prSet/>
      <dgm:spPr/>
      <dgm:t>
        <a:bodyPr/>
        <a:lstStyle/>
        <a:p>
          <a:endParaRPr lang="en-IN" dirty="0"/>
        </a:p>
      </dgm:t>
    </dgm:pt>
    <dgm:pt modelId="{7CEC33A4-B72E-4B98-B53C-8F4F3A9B264A}">
      <dgm:prSet phldrT="[Text]" custT="1"/>
      <dgm:spPr/>
      <dgm:t>
        <a:bodyPr/>
        <a:lstStyle/>
        <a:p>
          <a:r>
            <a:rPr lang="en-US" sz="1150" b="1" i="0" dirty="0">
              <a:solidFill>
                <a:srgbClr val="FFFF00"/>
              </a:solidFill>
            </a:rPr>
            <a:t>Update </a:t>
          </a:r>
          <a:r>
            <a:rPr lang="en-US" sz="1150" b="1" i="0" dirty="0">
              <a:solidFill>
                <a:schemeClr val="bg1"/>
              </a:solidFill>
            </a:rPr>
            <a:t>RBIA Plan</a:t>
          </a:r>
          <a:endParaRPr lang="en-IN" sz="1150" b="1" i="0" dirty="0">
            <a:solidFill>
              <a:schemeClr val="bg1"/>
            </a:solidFill>
            <a:latin typeface="Verdana" pitchFamily="34" charset="0"/>
            <a:ea typeface="Verdana" pitchFamily="34" charset="0"/>
            <a:cs typeface="Verdana" pitchFamily="34" charset="0"/>
          </a:endParaRPr>
        </a:p>
      </dgm:t>
    </dgm:pt>
    <dgm:pt modelId="{36D49A62-2475-49CB-BCB1-AEE0C1A7F8C7}" type="parTrans" cxnId="{6E19FF6D-B143-4154-B403-8D007EF3FF16}">
      <dgm:prSet/>
      <dgm:spPr/>
      <dgm:t>
        <a:bodyPr/>
        <a:lstStyle/>
        <a:p>
          <a:endParaRPr lang="en-IN"/>
        </a:p>
      </dgm:t>
    </dgm:pt>
    <dgm:pt modelId="{08ECF2CD-977E-46AF-9CBF-1978A03742F6}" type="sibTrans" cxnId="{6E19FF6D-B143-4154-B403-8D007EF3FF16}">
      <dgm:prSet/>
      <dgm:spPr/>
      <dgm:t>
        <a:bodyPr/>
        <a:lstStyle/>
        <a:p>
          <a:endParaRPr lang="en-IN"/>
        </a:p>
      </dgm:t>
    </dgm:pt>
    <dgm:pt modelId="{96DDA223-6938-4199-9492-E6EDE8A8E426}" type="pres">
      <dgm:prSet presAssocID="{121A3493-9E81-4B68-BD11-A95B0734D6CD}" presName="diagram" presStyleCnt="0">
        <dgm:presLayoutVars>
          <dgm:dir/>
          <dgm:resizeHandles val="exact"/>
        </dgm:presLayoutVars>
      </dgm:prSet>
      <dgm:spPr/>
    </dgm:pt>
    <dgm:pt modelId="{EEDF312B-C86C-43C8-96F8-945EDF4D738B}" type="pres">
      <dgm:prSet presAssocID="{1AF6CDCD-201A-4C84-9678-CE107907C834}" presName="node" presStyleLbl="node1" presStyleIdx="0" presStyleCnt="15">
        <dgm:presLayoutVars>
          <dgm:bulletEnabled val="1"/>
        </dgm:presLayoutVars>
      </dgm:prSet>
      <dgm:spPr/>
    </dgm:pt>
    <dgm:pt modelId="{437CA41A-3ED2-41AC-A60D-DF170B65D78F}" type="pres">
      <dgm:prSet presAssocID="{951C1FF0-F6B9-4E9C-BE6A-0988974B2CBB}" presName="sibTrans" presStyleLbl="sibTrans2D1" presStyleIdx="0" presStyleCnt="14"/>
      <dgm:spPr/>
    </dgm:pt>
    <dgm:pt modelId="{31533F21-6C01-4198-96B4-1FBD1830D46A}" type="pres">
      <dgm:prSet presAssocID="{951C1FF0-F6B9-4E9C-BE6A-0988974B2CBB}" presName="connectorText" presStyleLbl="sibTrans2D1" presStyleIdx="0" presStyleCnt="14"/>
      <dgm:spPr/>
    </dgm:pt>
    <dgm:pt modelId="{35604F1D-F185-473F-947B-D16FE1C33C03}" type="pres">
      <dgm:prSet presAssocID="{7DAE0C23-B464-48EA-8374-447DFE2EC95B}" presName="node" presStyleLbl="node1" presStyleIdx="1" presStyleCnt="15">
        <dgm:presLayoutVars>
          <dgm:bulletEnabled val="1"/>
        </dgm:presLayoutVars>
      </dgm:prSet>
      <dgm:spPr/>
    </dgm:pt>
    <dgm:pt modelId="{4080596C-C00E-457F-8B8E-57C468425F50}" type="pres">
      <dgm:prSet presAssocID="{83472ECF-B378-4238-8052-9F2FB98AA74F}" presName="sibTrans" presStyleLbl="sibTrans2D1" presStyleIdx="1" presStyleCnt="14"/>
      <dgm:spPr/>
    </dgm:pt>
    <dgm:pt modelId="{1D119895-A1C1-4A27-BDF3-9D9E1243F191}" type="pres">
      <dgm:prSet presAssocID="{83472ECF-B378-4238-8052-9F2FB98AA74F}" presName="connectorText" presStyleLbl="sibTrans2D1" presStyleIdx="1" presStyleCnt="14"/>
      <dgm:spPr/>
    </dgm:pt>
    <dgm:pt modelId="{ECE98026-3279-4BEC-96CA-5526251F168E}" type="pres">
      <dgm:prSet presAssocID="{B90BE926-8E48-4452-81C6-63300C857AC4}" presName="node" presStyleLbl="node1" presStyleIdx="2" presStyleCnt="15">
        <dgm:presLayoutVars>
          <dgm:bulletEnabled val="1"/>
        </dgm:presLayoutVars>
      </dgm:prSet>
      <dgm:spPr/>
    </dgm:pt>
    <dgm:pt modelId="{D8BE0D3E-E315-4240-A794-557411751BC5}" type="pres">
      <dgm:prSet presAssocID="{357B1BF5-5E25-4F32-BC72-AD638E38ED7E}" presName="sibTrans" presStyleLbl="sibTrans2D1" presStyleIdx="2" presStyleCnt="14"/>
      <dgm:spPr/>
    </dgm:pt>
    <dgm:pt modelId="{EB9111F1-FD1D-4F19-A52B-189579A4E3A6}" type="pres">
      <dgm:prSet presAssocID="{357B1BF5-5E25-4F32-BC72-AD638E38ED7E}" presName="connectorText" presStyleLbl="sibTrans2D1" presStyleIdx="2" presStyleCnt="14"/>
      <dgm:spPr/>
    </dgm:pt>
    <dgm:pt modelId="{66B6C017-C1A4-48FB-803B-01E72F09F2D3}" type="pres">
      <dgm:prSet presAssocID="{9200E126-F3FE-42C3-AAD9-A830EAC84AC1}" presName="node" presStyleLbl="node1" presStyleIdx="3" presStyleCnt="15">
        <dgm:presLayoutVars>
          <dgm:bulletEnabled val="1"/>
        </dgm:presLayoutVars>
      </dgm:prSet>
      <dgm:spPr/>
    </dgm:pt>
    <dgm:pt modelId="{2ACEE46B-EA1E-4780-AC86-65408D1795BA}" type="pres">
      <dgm:prSet presAssocID="{264DF11D-5DA2-4FB7-9261-1FE03F7C682B}" presName="sibTrans" presStyleLbl="sibTrans2D1" presStyleIdx="3" presStyleCnt="14"/>
      <dgm:spPr/>
    </dgm:pt>
    <dgm:pt modelId="{047D8CA4-05A7-4162-852A-2C370065A789}" type="pres">
      <dgm:prSet presAssocID="{264DF11D-5DA2-4FB7-9261-1FE03F7C682B}" presName="connectorText" presStyleLbl="sibTrans2D1" presStyleIdx="3" presStyleCnt="14"/>
      <dgm:spPr/>
    </dgm:pt>
    <dgm:pt modelId="{C8EBF508-7300-4102-8267-26D5B6FA042E}" type="pres">
      <dgm:prSet presAssocID="{1151E75D-5AE4-422D-9F33-91FBC779E4AF}" presName="node" presStyleLbl="node1" presStyleIdx="4" presStyleCnt="15">
        <dgm:presLayoutVars>
          <dgm:bulletEnabled val="1"/>
        </dgm:presLayoutVars>
      </dgm:prSet>
      <dgm:spPr/>
    </dgm:pt>
    <dgm:pt modelId="{AFF4CFF9-1A3E-4F73-95EF-DAA91475EF9E}" type="pres">
      <dgm:prSet presAssocID="{82B43591-9630-45CD-A4A2-709A2DFE0425}" presName="sibTrans" presStyleLbl="sibTrans2D1" presStyleIdx="4" presStyleCnt="14"/>
      <dgm:spPr/>
    </dgm:pt>
    <dgm:pt modelId="{88C4867B-E43F-4C48-85EF-25D075F6C307}" type="pres">
      <dgm:prSet presAssocID="{82B43591-9630-45CD-A4A2-709A2DFE0425}" presName="connectorText" presStyleLbl="sibTrans2D1" presStyleIdx="4" presStyleCnt="14"/>
      <dgm:spPr/>
    </dgm:pt>
    <dgm:pt modelId="{378027CE-3184-426A-BFF9-FD808FA992BE}" type="pres">
      <dgm:prSet presAssocID="{AF9B4F7C-673F-4B09-8961-9BF4F6A0EE7C}" presName="node" presStyleLbl="node1" presStyleIdx="5" presStyleCnt="15">
        <dgm:presLayoutVars>
          <dgm:bulletEnabled val="1"/>
        </dgm:presLayoutVars>
      </dgm:prSet>
      <dgm:spPr/>
    </dgm:pt>
    <dgm:pt modelId="{A3F73597-E56F-4688-A4E8-FA3784212B46}" type="pres">
      <dgm:prSet presAssocID="{B88E6808-FC01-4CE4-B582-BFECFA8B581A}" presName="sibTrans" presStyleLbl="sibTrans2D1" presStyleIdx="5" presStyleCnt="14"/>
      <dgm:spPr/>
    </dgm:pt>
    <dgm:pt modelId="{453E1091-F4E7-4904-9E45-AD22F3C85144}" type="pres">
      <dgm:prSet presAssocID="{B88E6808-FC01-4CE4-B582-BFECFA8B581A}" presName="connectorText" presStyleLbl="sibTrans2D1" presStyleIdx="5" presStyleCnt="14"/>
      <dgm:spPr/>
    </dgm:pt>
    <dgm:pt modelId="{526B1A72-BFA9-4102-A33B-1F772E3B7A8D}" type="pres">
      <dgm:prSet presAssocID="{E5CCFFA2-5225-438C-960E-186C88499F6B}" presName="node" presStyleLbl="node1" presStyleIdx="6" presStyleCnt="15">
        <dgm:presLayoutVars>
          <dgm:bulletEnabled val="1"/>
        </dgm:presLayoutVars>
      </dgm:prSet>
      <dgm:spPr/>
    </dgm:pt>
    <dgm:pt modelId="{0ED4AEB5-CD70-4B07-876E-3F120D9A7EED}" type="pres">
      <dgm:prSet presAssocID="{1E8D760D-15BD-42EF-9FE1-1F73632740F7}" presName="sibTrans" presStyleLbl="sibTrans2D1" presStyleIdx="6" presStyleCnt="14"/>
      <dgm:spPr/>
    </dgm:pt>
    <dgm:pt modelId="{CF874549-DBE3-478A-84D6-EB195A025EA7}" type="pres">
      <dgm:prSet presAssocID="{1E8D760D-15BD-42EF-9FE1-1F73632740F7}" presName="connectorText" presStyleLbl="sibTrans2D1" presStyleIdx="6" presStyleCnt="14"/>
      <dgm:spPr/>
    </dgm:pt>
    <dgm:pt modelId="{B08F1624-176F-49AF-96DF-1FF50D900875}" type="pres">
      <dgm:prSet presAssocID="{11AAA006-DC73-4A43-896E-CF822B484F80}" presName="node" presStyleLbl="node1" presStyleIdx="7" presStyleCnt="15">
        <dgm:presLayoutVars>
          <dgm:bulletEnabled val="1"/>
        </dgm:presLayoutVars>
      </dgm:prSet>
      <dgm:spPr/>
    </dgm:pt>
    <dgm:pt modelId="{BBC04FC5-5EE8-4C9B-BE14-217B2887BD2F}" type="pres">
      <dgm:prSet presAssocID="{7500EAE8-6343-480E-8DA7-7B64CA3F6689}" presName="sibTrans" presStyleLbl="sibTrans2D1" presStyleIdx="7" presStyleCnt="14"/>
      <dgm:spPr/>
    </dgm:pt>
    <dgm:pt modelId="{386C1645-FB8C-4B24-BB7B-B78E462A9932}" type="pres">
      <dgm:prSet presAssocID="{7500EAE8-6343-480E-8DA7-7B64CA3F6689}" presName="connectorText" presStyleLbl="sibTrans2D1" presStyleIdx="7" presStyleCnt="14"/>
      <dgm:spPr/>
    </dgm:pt>
    <dgm:pt modelId="{8737D955-1CDD-4380-BDAC-6ECCA94C4576}" type="pres">
      <dgm:prSet presAssocID="{1BA42425-0D74-4755-AB63-8F915605C5E7}" presName="node" presStyleLbl="node1" presStyleIdx="8" presStyleCnt="15">
        <dgm:presLayoutVars>
          <dgm:bulletEnabled val="1"/>
        </dgm:presLayoutVars>
      </dgm:prSet>
      <dgm:spPr/>
    </dgm:pt>
    <dgm:pt modelId="{9E1C6BD1-AF1B-4A1C-B796-C02E877D6A0F}" type="pres">
      <dgm:prSet presAssocID="{6BA13DFE-1273-4608-B15A-D3CBD040169C}" presName="sibTrans" presStyleLbl="sibTrans2D1" presStyleIdx="8" presStyleCnt="14"/>
      <dgm:spPr/>
    </dgm:pt>
    <dgm:pt modelId="{8D41E933-DA45-4AA2-9750-5225FE7D4580}" type="pres">
      <dgm:prSet presAssocID="{6BA13DFE-1273-4608-B15A-D3CBD040169C}" presName="connectorText" presStyleLbl="sibTrans2D1" presStyleIdx="8" presStyleCnt="14"/>
      <dgm:spPr/>
    </dgm:pt>
    <dgm:pt modelId="{D4F4A440-1918-47B5-ACAE-BE80A79AF945}" type="pres">
      <dgm:prSet presAssocID="{FEE1174C-63B1-441A-8585-A9C4413844BC}" presName="node" presStyleLbl="node1" presStyleIdx="9" presStyleCnt="15">
        <dgm:presLayoutVars>
          <dgm:bulletEnabled val="1"/>
        </dgm:presLayoutVars>
      </dgm:prSet>
      <dgm:spPr/>
    </dgm:pt>
    <dgm:pt modelId="{9B8A7273-043B-45CF-9709-452BC410017A}" type="pres">
      <dgm:prSet presAssocID="{89DAF377-36C0-426A-AA73-A062E01456CD}" presName="sibTrans" presStyleLbl="sibTrans2D1" presStyleIdx="9" presStyleCnt="14"/>
      <dgm:spPr/>
    </dgm:pt>
    <dgm:pt modelId="{5EF0DD0C-ABC5-4688-B107-7FDAF2CA6F39}" type="pres">
      <dgm:prSet presAssocID="{89DAF377-36C0-426A-AA73-A062E01456CD}" presName="connectorText" presStyleLbl="sibTrans2D1" presStyleIdx="9" presStyleCnt="14"/>
      <dgm:spPr/>
    </dgm:pt>
    <dgm:pt modelId="{70785F19-AAF4-4BED-8C6A-50CFFB1B2F94}" type="pres">
      <dgm:prSet presAssocID="{C37C4F07-5C6C-4EC5-9825-55F11C298123}" presName="node" presStyleLbl="node1" presStyleIdx="10" presStyleCnt="15">
        <dgm:presLayoutVars>
          <dgm:bulletEnabled val="1"/>
        </dgm:presLayoutVars>
      </dgm:prSet>
      <dgm:spPr/>
    </dgm:pt>
    <dgm:pt modelId="{1AE4B6D4-00C6-4EB1-8BC3-3FA6EC313AA5}" type="pres">
      <dgm:prSet presAssocID="{C65D65CE-58A5-4BA4-B8F8-B64B47449106}" presName="sibTrans" presStyleLbl="sibTrans2D1" presStyleIdx="10" presStyleCnt="14"/>
      <dgm:spPr/>
    </dgm:pt>
    <dgm:pt modelId="{9C3033BF-39E3-46EF-BCDF-C1697BEC7AC0}" type="pres">
      <dgm:prSet presAssocID="{C65D65CE-58A5-4BA4-B8F8-B64B47449106}" presName="connectorText" presStyleLbl="sibTrans2D1" presStyleIdx="10" presStyleCnt="14"/>
      <dgm:spPr/>
    </dgm:pt>
    <dgm:pt modelId="{AE74A3A2-7B60-4693-9EFD-E57252373BEC}" type="pres">
      <dgm:prSet presAssocID="{B2D216CE-8AB6-45AF-A983-2679CF0421B2}" presName="node" presStyleLbl="node1" presStyleIdx="11" presStyleCnt="15">
        <dgm:presLayoutVars>
          <dgm:bulletEnabled val="1"/>
        </dgm:presLayoutVars>
      </dgm:prSet>
      <dgm:spPr/>
    </dgm:pt>
    <dgm:pt modelId="{6254D61E-5A37-453A-BE73-B7929E6AAE33}" type="pres">
      <dgm:prSet presAssocID="{E6189585-C560-458B-8B52-C2957A77B197}" presName="sibTrans" presStyleLbl="sibTrans2D1" presStyleIdx="11" presStyleCnt="14"/>
      <dgm:spPr/>
    </dgm:pt>
    <dgm:pt modelId="{D6C47A8D-557F-4B62-A0E4-A5764B94B179}" type="pres">
      <dgm:prSet presAssocID="{E6189585-C560-458B-8B52-C2957A77B197}" presName="connectorText" presStyleLbl="sibTrans2D1" presStyleIdx="11" presStyleCnt="14"/>
      <dgm:spPr/>
    </dgm:pt>
    <dgm:pt modelId="{35D85267-53E1-4C93-8A3A-15E7C4EC3ED4}" type="pres">
      <dgm:prSet presAssocID="{53CD8B0F-3032-44B1-A6E3-0DBD23BAC86F}" presName="node" presStyleLbl="node1" presStyleIdx="12" presStyleCnt="15">
        <dgm:presLayoutVars>
          <dgm:bulletEnabled val="1"/>
        </dgm:presLayoutVars>
      </dgm:prSet>
      <dgm:spPr/>
    </dgm:pt>
    <dgm:pt modelId="{EC49DB9C-8B88-4483-A09A-D49FCCE9DB81}" type="pres">
      <dgm:prSet presAssocID="{CC2A658C-E5B0-4AF1-9BB1-0077D2D71F14}" presName="sibTrans" presStyleLbl="sibTrans2D1" presStyleIdx="12" presStyleCnt="14"/>
      <dgm:spPr/>
    </dgm:pt>
    <dgm:pt modelId="{DEB68657-C883-425D-A5A6-43B4FCB75E0E}" type="pres">
      <dgm:prSet presAssocID="{CC2A658C-E5B0-4AF1-9BB1-0077D2D71F14}" presName="connectorText" presStyleLbl="sibTrans2D1" presStyleIdx="12" presStyleCnt="14"/>
      <dgm:spPr/>
    </dgm:pt>
    <dgm:pt modelId="{E6986AF5-B783-47E1-9C66-C319185E2F1D}" type="pres">
      <dgm:prSet presAssocID="{A6BCB59B-2E83-4C4E-A271-52C75B56569D}" presName="node" presStyleLbl="node1" presStyleIdx="13" presStyleCnt="15">
        <dgm:presLayoutVars>
          <dgm:bulletEnabled val="1"/>
        </dgm:presLayoutVars>
      </dgm:prSet>
      <dgm:spPr/>
    </dgm:pt>
    <dgm:pt modelId="{0D826775-1917-46A7-9749-192B4F099364}" type="pres">
      <dgm:prSet presAssocID="{9B3B08E1-1545-414F-AC99-2DF507F649BD}" presName="sibTrans" presStyleLbl="sibTrans2D1" presStyleIdx="13" presStyleCnt="14"/>
      <dgm:spPr/>
    </dgm:pt>
    <dgm:pt modelId="{1EFF9CF6-8C16-4A3B-9853-B7C1E175300F}" type="pres">
      <dgm:prSet presAssocID="{9B3B08E1-1545-414F-AC99-2DF507F649BD}" presName="connectorText" presStyleLbl="sibTrans2D1" presStyleIdx="13" presStyleCnt="14"/>
      <dgm:spPr/>
    </dgm:pt>
    <dgm:pt modelId="{1152AA3E-D372-40A2-ABF4-019A84B08C2A}" type="pres">
      <dgm:prSet presAssocID="{7CEC33A4-B72E-4B98-B53C-8F4F3A9B264A}" presName="node" presStyleLbl="node1" presStyleIdx="14" presStyleCnt="15">
        <dgm:presLayoutVars>
          <dgm:bulletEnabled val="1"/>
        </dgm:presLayoutVars>
      </dgm:prSet>
      <dgm:spPr/>
    </dgm:pt>
  </dgm:ptLst>
  <dgm:cxnLst>
    <dgm:cxn modelId="{12FC6D09-1FFE-42CC-B293-DC0CB75F75F1}" type="presOf" srcId="{951C1FF0-F6B9-4E9C-BE6A-0988974B2CBB}" destId="{437CA41A-3ED2-41AC-A60D-DF170B65D78F}" srcOrd="0" destOrd="0" presId="urn:microsoft.com/office/officeart/2005/8/layout/process5"/>
    <dgm:cxn modelId="{0DF9300A-9DBC-4ECC-9384-31F6DE1C453C}" type="presOf" srcId="{E6189585-C560-458B-8B52-C2957A77B197}" destId="{6254D61E-5A37-453A-BE73-B7929E6AAE33}" srcOrd="0" destOrd="0" presId="urn:microsoft.com/office/officeart/2005/8/layout/process5"/>
    <dgm:cxn modelId="{9EA9050B-497D-4BCE-AF70-1EDFD4446238}" type="presOf" srcId="{82B43591-9630-45CD-A4A2-709A2DFE0425}" destId="{88C4867B-E43F-4C48-85EF-25D075F6C307}" srcOrd="1" destOrd="0" presId="urn:microsoft.com/office/officeart/2005/8/layout/process5"/>
    <dgm:cxn modelId="{C0A9220F-6809-41BD-BDDA-391E3F780C3C}" type="presOf" srcId="{11AAA006-DC73-4A43-896E-CF822B484F80}" destId="{B08F1624-176F-49AF-96DF-1FF50D900875}" srcOrd="0" destOrd="0" presId="urn:microsoft.com/office/officeart/2005/8/layout/process5"/>
    <dgm:cxn modelId="{82762A10-8DC0-4709-B066-CC1BBD246A9F}" srcId="{121A3493-9E81-4B68-BD11-A95B0734D6CD}" destId="{11AAA006-DC73-4A43-896E-CF822B484F80}" srcOrd="7" destOrd="0" parTransId="{AEB1D17B-B644-4F97-A395-F5405EF46E52}" sibTransId="{7500EAE8-6343-480E-8DA7-7B64CA3F6689}"/>
    <dgm:cxn modelId="{C598D311-342B-46B6-9471-D51D5E9B80EB}" type="presOf" srcId="{7500EAE8-6343-480E-8DA7-7B64CA3F6689}" destId="{BBC04FC5-5EE8-4C9B-BE14-217B2887BD2F}" srcOrd="0" destOrd="0" presId="urn:microsoft.com/office/officeart/2005/8/layout/process5"/>
    <dgm:cxn modelId="{B3BD8215-89B2-48EF-B8BD-38E01BA47550}" type="presOf" srcId="{1BA42425-0D74-4755-AB63-8F915605C5E7}" destId="{8737D955-1CDD-4380-BDAC-6ECCA94C4576}" srcOrd="0" destOrd="0" presId="urn:microsoft.com/office/officeart/2005/8/layout/process5"/>
    <dgm:cxn modelId="{32FA8919-AA7A-41FE-9EA7-3D6D71FA80D0}" type="presOf" srcId="{A6BCB59B-2E83-4C4E-A271-52C75B56569D}" destId="{E6986AF5-B783-47E1-9C66-C319185E2F1D}" srcOrd="0" destOrd="0" presId="urn:microsoft.com/office/officeart/2005/8/layout/process5"/>
    <dgm:cxn modelId="{25747D21-549C-41B4-80E9-208C2219612D}" srcId="{121A3493-9E81-4B68-BD11-A95B0734D6CD}" destId="{E5CCFFA2-5225-438C-960E-186C88499F6B}" srcOrd="6" destOrd="0" parTransId="{E7B4F989-E3E9-489F-8E71-5999D3046BF1}" sibTransId="{1E8D760D-15BD-42EF-9FE1-1F73632740F7}"/>
    <dgm:cxn modelId="{BF334026-B380-4906-9B0A-548D6E5511BA}" type="presOf" srcId="{357B1BF5-5E25-4F32-BC72-AD638E38ED7E}" destId="{EB9111F1-FD1D-4F19-A52B-189579A4E3A6}" srcOrd="1" destOrd="0" presId="urn:microsoft.com/office/officeart/2005/8/layout/process5"/>
    <dgm:cxn modelId="{A1EF4F2F-8368-4C72-B392-91D407662279}" type="presOf" srcId="{B88E6808-FC01-4CE4-B582-BFECFA8B581A}" destId="{A3F73597-E56F-4688-A4E8-FA3784212B46}" srcOrd="0" destOrd="0" presId="urn:microsoft.com/office/officeart/2005/8/layout/process5"/>
    <dgm:cxn modelId="{B3BC3A31-A95A-4645-966F-CAAEAB57D176}" type="presOf" srcId="{C37C4F07-5C6C-4EC5-9825-55F11C298123}" destId="{70785F19-AAF4-4BED-8C6A-50CFFB1B2F94}" srcOrd="0" destOrd="0" presId="urn:microsoft.com/office/officeart/2005/8/layout/process5"/>
    <dgm:cxn modelId="{D990F431-25EB-4FC6-B4B2-B2EDB7161F12}" type="presOf" srcId="{82B43591-9630-45CD-A4A2-709A2DFE0425}" destId="{AFF4CFF9-1A3E-4F73-95EF-DAA91475EF9E}" srcOrd="0" destOrd="0" presId="urn:microsoft.com/office/officeart/2005/8/layout/process5"/>
    <dgm:cxn modelId="{EFB7BF37-FDD6-417D-BFB6-17E67CB08229}" type="presOf" srcId="{89DAF377-36C0-426A-AA73-A062E01456CD}" destId="{5EF0DD0C-ABC5-4688-B107-7FDAF2CA6F39}" srcOrd="1" destOrd="0" presId="urn:microsoft.com/office/officeart/2005/8/layout/process5"/>
    <dgm:cxn modelId="{A3AACE38-1425-4F8E-BC7B-9EAC0D9F8307}" srcId="{121A3493-9E81-4B68-BD11-A95B0734D6CD}" destId="{1BA42425-0D74-4755-AB63-8F915605C5E7}" srcOrd="8" destOrd="0" parTransId="{E6C6B163-116E-424D-B07C-218F706A1AF7}" sibTransId="{6BA13DFE-1273-4608-B15A-D3CBD040169C}"/>
    <dgm:cxn modelId="{9160F440-B71D-4DA8-953E-7960B74BEABD}" type="presOf" srcId="{9B3B08E1-1545-414F-AC99-2DF507F649BD}" destId="{1EFF9CF6-8C16-4A3B-9853-B7C1E175300F}" srcOrd="1" destOrd="0" presId="urn:microsoft.com/office/officeart/2005/8/layout/process5"/>
    <dgm:cxn modelId="{206EF064-F632-4422-A121-288A4E30D666}" srcId="{121A3493-9E81-4B68-BD11-A95B0734D6CD}" destId="{1AF6CDCD-201A-4C84-9678-CE107907C834}" srcOrd="0" destOrd="0" parTransId="{0013B4CF-022E-4B49-BCFF-4E4B4C532B68}" sibTransId="{951C1FF0-F6B9-4E9C-BE6A-0988974B2CBB}"/>
    <dgm:cxn modelId="{2586F467-C43E-40DA-BD3A-2C5965F9935E}" srcId="{121A3493-9E81-4B68-BD11-A95B0734D6CD}" destId="{53CD8B0F-3032-44B1-A6E3-0DBD23BAC86F}" srcOrd="12" destOrd="0" parTransId="{9F790739-F126-4AF4-92C3-A57BBEB15CA7}" sibTransId="{CC2A658C-E5B0-4AF1-9BB1-0077D2D71F14}"/>
    <dgm:cxn modelId="{1A4E5D48-2E18-4802-86A5-76327CCFCDFF}" type="presOf" srcId="{CC2A658C-E5B0-4AF1-9BB1-0077D2D71F14}" destId="{DEB68657-C883-425D-A5A6-43B4FCB75E0E}" srcOrd="1" destOrd="0" presId="urn:microsoft.com/office/officeart/2005/8/layout/process5"/>
    <dgm:cxn modelId="{761A7F48-88A3-499B-907B-759EB3D15C6B}" type="presOf" srcId="{1AF6CDCD-201A-4C84-9678-CE107907C834}" destId="{EEDF312B-C86C-43C8-96F8-945EDF4D738B}" srcOrd="0" destOrd="0" presId="urn:microsoft.com/office/officeart/2005/8/layout/process5"/>
    <dgm:cxn modelId="{46F8FA68-EAFF-4D50-921B-5BABCD9F7D19}" type="presOf" srcId="{AF9B4F7C-673F-4B09-8961-9BF4F6A0EE7C}" destId="{378027CE-3184-426A-BFF9-FD808FA992BE}" srcOrd="0" destOrd="0" presId="urn:microsoft.com/office/officeart/2005/8/layout/process5"/>
    <dgm:cxn modelId="{1FEA4069-DFC7-4088-B951-B1A0329682B2}" srcId="{121A3493-9E81-4B68-BD11-A95B0734D6CD}" destId="{C37C4F07-5C6C-4EC5-9825-55F11C298123}" srcOrd="10" destOrd="0" parTransId="{55B47E21-FBAF-4ED9-B500-EF57F97A1EF1}" sibTransId="{C65D65CE-58A5-4BA4-B8F8-B64B47449106}"/>
    <dgm:cxn modelId="{8427F14C-1B45-448E-9DB4-8BF2B5387AE6}" type="presOf" srcId="{6BA13DFE-1273-4608-B15A-D3CBD040169C}" destId="{9E1C6BD1-AF1B-4A1C-B796-C02E877D6A0F}" srcOrd="0" destOrd="0" presId="urn:microsoft.com/office/officeart/2005/8/layout/process5"/>
    <dgm:cxn modelId="{6E19FF6D-B143-4154-B403-8D007EF3FF16}" srcId="{121A3493-9E81-4B68-BD11-A95B0734D6CD}" destId="{7CEC33A4-B72E-4B98-B53C-8F4F3A9B264A}" srcOrd="14" destOrd="0" parTransId="{36D49A62-2475-49CB-BCB1-AEE0C1A7F8C7}" sibTransId="{08ECF2CD-977E-46AF-9CBF-1978A03742F6}"/>
    <dgm:cxn modelId="{3D53DE6F-719C-4B22-9899-A6E42CE26E49}" type="presOf" srcId="{951C1FF0-F6B9-4E9C-BE6A-0988974B2CBB}" destId="{31533F21-6C01-4198-96B4-1FBD1830D46A}" srcOrd="1" destOrd="0" presId="urn:microsoft.com/office/officeart/2005/8/layout/process5"/>
    <dgm:cxn modelId="{909AEA6F-04FB-4EF8-AB4B-D152FE2AE6A7}" srcId="{121A3493-9E81-4B68-BD11-A95B0734D6CD}" destId="{FEE1174C-63B1-441A-8585-A9C4413844BC}" srcOrd="9" destOrd="0" parTransId="{D88AAF0A-F4FA-4534-B0B1-200DCA25C382}" sibTransId="{89DAF377-36C0-426A-AA73-A062E01456CD}"/>
    <dgm:cxn modelId="{E6A72770-C623-4F62-93D7-51C7EB91988C}" type="presOf" srcId="{89DAF377-36C0-426A-AA73-A062E01456CD}" destId="{9B8A7273-043B-45CF-9709-452BC410017A}" srcOrd="0" destOrd="0" presId="urn:microsoft.com/office/officeart/2005/8/layout/process5"/>
    <dgm:cxn modelId="{CC08E270-DDF8-42BC-8508-E3820ABCEF06}" type="presOf" srcId="{C65D65CE-58A5-4BA4-B8F8-B64B47449106}" destId="{1AE4B6D4-00C6-4EB1-8BC3-3FA6EC313AA5}" srcOrd="0" destOrd="0" presId="urn:microsoft.com/office/officeart/2005/8/layout/process5"/>
    <dgm:cxn modelId="{A34B7A74-5308-41D7-9F69-4FBC5A16E9C8}" type="presOf" srcId="{9200E126-F3FE-42C3-AAD9-A830EAC84AC1}" destId="{66B6C017-C1A4-48FB-803B-01E72F09F2D3}" srcOrd="0" destOrd="0" presId="urn:microsoft.com/office/officeart/2005/8/layout/process5"/>
    <dgm:cxn modelId="{EC2E2C76-ECD9-460E-B32C-9186A3A75E84}" srcId="{121A3493-9E81-4B68-BD11-A95B0734D6CD}" destId="{7DAE0C23-B464-48EA-8374-447DFE2EC95B}" srcOrd="1" destOrd="0" parTransId="{0DF01BE8-AC97-4A8B-9500-41BAF4D8F709}" sibTransId="{83472ECF-B378-4238-8052-9F2FB98AA74F}"/>
    <dgm:cxn modelId="{7D419958-D1E7-4ECC-993F-70F7099E4507}" type="presOf" srcId="{9B3B08E1-1545-414F-AC99-2DF507F649BD}" destId="{0D826775-1917-46A7-9749-192B4F099364}" srcOrd="0" destOrd="0" presId="urn:microsoft.com/office/officeart/2005/8/layout/process5"/>
    <dgm:cxn modelId="{E154765A-E2D0-4B4D-8F85-9DB903AFB4E2}" type="presOf" srcId="{B2D216CE-8AB6-45AF-A983-2679CF0421B2}" destId="{AE74A3A2-7B60-4693-9EFD-E57252373BEC}" srcOrd="0" destOrd="0" presId="urn:microsoft.com/office/officeart/2005/8/layout/process5"/>
    <dgm:cxn modelId="{8C5CC17C-4DC4-4637-BA6A-2B2069DBD64A}" type="presOf" srcId="{C65D65CE-58A5-4BA4-B8F8-B64B47449106}" destId="{9C3033BF-39E3-46EF-BCDF-C1697BEC7AC0}" srcOrd="1" destOrd="0" presId="urn:microsoft.com/office/officeart/2005/8/layout/process5"/>
    <dgm:cxn modelId="{5346FB85-7DB7-4A2B-B4DE-425BA0AADFB0}" srcId="{121A3493-9E81-4B68-BD11-A95B0734D6CD}" destId="{AF9B4F7C-673F-4B09-8961-9BF4F6A0EE7C}" srcOrd="5" destOrd="0" parTransId="{BD9F3DBF-21EB-4211-A38C-13AFBED03CBC}" sibTransId="{B88E6808-FC01-4CE4-B582-BFECFA8B581A}"/>
    <dgm:cxn modelId="{F20C3C94-C2D0-45D2-8185-56E436B889E3}" type="presOf" srcId="{83472ECF-B378-4238-8052-9F2FB98AA74F}" destId="{1D119895-A1C1-4A27-BDF3-9D9E1243F191}" srcOrd="1" destOrd="0" presId="urn:microsoft.com/office/officeart/2005/8/layout/process5"/>
    <dgm:cxn modelId="{EFE2F79E-2996-4AD0-A066-10954C9433D8}" type="presOf" srcId="{6BA13DFE-1273-4608-B15A-D3CBD040169C}" destId="{8D41E933-DA45-4AA2-9750-5225FE7D4580}" srcOrd="1" destOrd="0" presId="urn:microsoft.com/office/officeart/2005/8/layout/process5"/>
    <dgm:cxn modelId="{261620A1-1221-49B6-B90F-836A5E2328D8}" type="presOf" srcId="{121A3493-9E81-4B68-BD11-A95B0734D6CD}" destId="{96DDA223-6938-4199-9492-E6EDE8A8E426}" srcOrd="0" destOrd="0" presId="urn:microsoft.com/office/officeart/2005/8/layout/process5"/>
    <dgm:cxn modelId="{FAE8A2A3-A1DF-4EC0-97E2-DE522301D3AE}" type="presOf" srcId="{B90BE926-8E48-4452-81C6-63300C857AC4}" destId="{ECE98026-3279-4BEC-96CA-5526251F168E}" srcOrd="0" destOrd="0" presId="urn:microsoft.com/office/officeart/2005/8/layout/process5"/>
    <dgm:cxn modelId="{669422A5-98E4-4B4B-A450-30E4707A4A3B}" type="presOf" srcId="{E5CCFFA2-5225-438C-960E-186C88499F6B}" destId="{526B1A72-BFA9-4102-A33B-1F772E3B7A8D}" srcOrd="0" destOrd="0" presId="urn:microsoft.com/office/officeart/2005/8/layout/process5"/>
    <dgm:cxn modelId="{B58ED0A6-1FBE-4D9F-8557-03D3E4455220}" type="presOf" srcId="{CC2A658C-E5B0-4AF1-9BB1-0077D2D71F14}" destId="{EC49DB9C-8B88-4483-A09A-D49FCCE9DB81}" srcOrd="0" destOrd="0" presId="urn:microsoft.com/office/officeart/2005/8/layout/process5"/>
    <dgm:cxn modelId="{6BC28EAE-E1F9-4A29-BC58-E4D8BC831E14}" srcId="{121A3493-9E81-4B68-BD11-A95B0734D6CD}" destId="{B90BE926-8E48-4452-81C6-63300C857AC4}" srcOrd="2" destOrd="0" parTransId="{EB31F4C7-0148-4485-BE6A-A1258060BEE0}" sibTransId="{357B1BF5-5E25-4F32-BC72-AD638E38ED7E}"/>
    <dgm:cxn modelId="{CDEAFFAE-F20C-42BB-BA96-BDE057F48C32}" type="presOf" srcId="{7500EAE8-6343-480E-8DA7-7B64CA3F6689}" destId="{386C1645-FB8C-4B24-BB7B-B78E462A9932}" srcOrd="1" destOrd="0" presId="urn:microsoft.com/office/officeart/2005/8/layout/process5"/>
    <dgm:cxn modelId="{ADF3DEB0-C865-47FC-B216-615EFF96B2D5}" type="presOf" srcId="{264DF11D-5DA2-4FB7-9261-1FE03F7C682B}" destId="{047D8CA4-05A7-4162-852A-2C370065A789}" srcOrd="1" destOrd="0" presId="urn:microsoft.com/office/officeart/2005/8/layout/process5"/>
    <dgm:cxn modelId="{DBCAEAB1-F616-4F4B-9BA4-D88D900130ED}" type="presOf" srcId="{264DF11D-5DA2-4FB7-9261-1FE03F7C682B}" destId="{2ACEE46B-EA1E-4780-AC86-65408D1795BA}" srcOrd="0" destOrd="0" presId="urn:microsoft.com/office/officeart/2005/8/layout/process5"/>
    <dgm:cxn modelId="{058568B7-3B14-43D8-A010-BAACEE2D3F6D}" srcId="{121A3493-9E81-4B68-BD11-A95B0734D6CD}" destId="{1151E75D-5AE4-422D-9F33-91FBC779E4AF}" srcOrd="4" destOrd="0" parTransId="{FE5B059C-3620-48DA-B9C4-0CE0FADA6A82}" sibTransId="{82B43591-9630-45CD-A4A2-709A2DFE0425}"/>
    <dgm:cxn modelId="{C29CD7BB-9244-49CE-B3E8-81E78CA7DC81}" srcId="{121A3493-9E81-4B68-BD11-A95B0734D6CD}" destId="{B2D216CE-8AB6-45AF-A983-2679CF0421B2}" srcOrd="11" destOrd="0" parTransId="{FC8A368F-6526-468D-9253-2AC428084F7D}" sibTransId="{E6189585-C560-458B-8B52-C2957A77B197}"/>
    <dgm:cxn modelId="{DEEB96BD-B7A0-4A65-BA49-FB77D9540FEE}" srcId="{121A3493-9E81-4B68-BD11-A95B0734D6CD}" destId="{A6BCB59B-2E83-4C4E-A271-52C75B56569D}" srcOrd="13" destOrd="0" parTransId="{A1050026-7E79-44F4-8469-25B19A02CA3D}" sibTransId="{9B3B08E1-1545-414F-AC99-2DF507F649BD}"/>
    <dgm:cxn modelId="{90DB58C2-C1E5-44B9-8620-FBEEB24280DD}" type="presOf" srcId="{83472ECF-B378-4238-8052-9F2FB98AA74F}" destId="{4080596C-C00E-457F-8B8E-57C468425F50}" srcOrd="0" destOrd="0" presId="urn:microsoft.com/office/officeart/2005/8/layout/process5"/>
    <dgm:cxn modelId="{25C5C1CC-E6B4-437C-BE50-6D5A50CC076A}" srcId="{121A3493-9E81-4B68-BD11-A95B0734D6CD}" destId="{9200E126-F3FE-42C3-AAD9-A830EAC84AC1}" srcOrd="3" destOrd="0" parTransId="{95E7857E-2173-49FC-806B-7508B49A90B6}" sibTransId="{264DF11D-5DA2-4FB7-9261-1FE03F7C682B}"/>
    <dgm:cxn modelId="{C0881DD1-628C-4553-B98E-12FF0C3E08E6}" type="presOf" srcId="{1E8D760D-15BD-42EF-9FE1-1F73632740F7}" destId="{CF874549-DBE3-478A-84D6-EB195A025EA7}" srcOrd="1" destOrd="0" presId="urn:microsoft.com/office/officeart/2005/8/layout/process5"/>
    <dgm:cxn modelId="{824DC9D4-B5E7-440C-9B0B-3BB212254BFD}" type="presOf" srcId="{E6189585-C560-458B-8B52-C2957A77B197}" destId="{D6C47A8D-557F-4B62-A0E4-A5764B94B179}" srcOrd="1" destOrd="0" presId="urn:microsoft.com/office/officeart/2005/8/layout/process5"/>
    <dgm:cxn modelId="{461380DB-AA09-4599-BF24-4BE414040F37}" type="presOf" srcId="{7CEC33A4-B72E-4B98-B53C-8F4F3A9B264A}" destId="{1152AA3E-D372-40A2-ABF4-019A84B08C2A}" srcOrd="0" destOrd="0" presId="urn:microsoft.com/office/officeart/2005/8/layout/process5"/>
    <dgm:cxn modelId="{187242DE-295E-4751-B968-F9CFEAF6026A}" type="presOf" srcId="{B88E6808-FC01-4CE4-B582-BFECFA8B581A}" destId="{453E1091-F4E7-4904-9E45-AD22F3C85144}" srcOrd="1" destOrd="0" presId="urn:microsoft.com/office/officeart/2005/8/layout/process5"/>
    <dgm:cxn modelId="{1105A3E2-67CC-4798-B845-A2D92F5D00BB}" type="presOf" srcId="{FEE1174C-63B1-441A-8585-A9C4413844BC}" destId="{D4F4A440-1918-47B5-ACAE-BE80A79AF945}" srcOrd="0" destOrd="0" presId="urn:microsoft.com/office/officeart/2005/8/layout/process5"/>
    <dgm:cxn modelId="{F2986CE4-83D4-461E-ABFB-FB2F3965CB11}" type="presOf" srcId="{357B1BF5-5E25-4F32-BC72-AD638E38ED7E}" destId="{D8BE0D3E-E315-4240-A794-557411751BC5}" srcOrd="0" destOrd="0" presId="urn:microsoft.com/office/officeart/2005/8/layout/process5"/>
    <dgm:cxn modelId="{DA387EEE-339F-4288-8A07-D93780E72CA4}" type="presOf" srcId="{1151E75D-5AE4-422D-9F33-91FBC779E4AF}" destId="{C8EBF508-7300-4102-8267-26D5B6FA042E}" srcOrd="0" destOrd="0" presId="urn:microsoft.com/office/officeart/2005/8/layout/process5"/>
    <dgm:cxn modelId="{33549AF0-2705-4BA6-81C4-47E2A86FA6C3}" type="presOf" srcId="{53CD8B0F-3032-44B1-A6E3-0DBD23BAC86F}" destId="{35D85267-53E1-4C93-8A3A-15E7C4EC3ED4}" srcOrd="0" destOrd="0" presId="urn:microsoft.com/office/officeart/2005/8/layout/process5"/>
    <dgm:cxn modelId="{527411F1-F69D-43FB-9DA2-2580CF8B5B63}" type="presOf" srcId="{1E8D760D-15BD-42EF-9FE1-1F73632740F7}" destId="{0ED4AEB5-CD70-4B07-876E-3F120D9A7EED}" srcOrd="0" destOrd="0" presId="urn:microsoft.com/office/officeart/2005/8/layout/process5"/>
    <dgm:cxn modelId="{10CF80F4-A119-4A28-9626-FC35A306BEBA}" type="presOf" srcId="{7DAE0C23-B464-48EA-8374-447DFE2EC95B}" destId="{35604F1D-F185-473F-947B-D16FE1C33C03}" srcOrd="0" destOrd="0" presId="urn:microsoft.com/office/officeart/2005/8/layout/process5"/>
    <dgm:cxn modelId="{8807A9F4-43F3-4618-AAF8-C50D776C858B}" type="presParOf" srcId="{96DDA223-6938-4199-9492-E6EDE8A8E426}" destId="{EEDF312B-C86C-43C8-96F8-945EDF4D738B}" srcOrd="0" destOrd="0" presId="urn:microsoft.com/office/officeart/2005/8/layout/process5"/>
    <dgm:cxn modelId="{0DBE3D45-73DE-4080-84C9-D81C1B2D5872}" type="presParOf" srcId="{96DDA223-6938-4199-9492-E6EDE8A8E426}" destId="{437CA41A-3ED2-41AC-A60D-DF170B65D78F}" srcOrd="1" destOrd="0" presId="urn:microsoft.com/office/officeart/2005/8/layout/process5"/>
    <dgm:cxn modelId="{34CA790F-646B-403E-A7B7-89F14D1F53D4}" type="presParOf" srcId="{437CA41A-3ED2-41AC-A60D-DF170B65D78F}" destId="{31533F21-6C01-4198-96B4-1FBD1830D46A}" srcOrd="0" destOrd="0" presId="urn:microsoft.com/office/officeart/2005/8/layout/process5"/>
    <dgm:cxn modelId="{99E230F5-ADDB-466C-90C8-534D10A02733}" type="presParOf" srcId="{96DDA223-6938-4199-9492-E6EDE8A8E426}" destId="{35604F1D-F185-473F-947B-D16FE1C33C03}" srcOrd="2" destOrd="0" presId="urn:microsoft.com/office/officeart/2005/8/layout/process5"/>
    <dgm:cxn modelId="{EBF745C4-07D5-4BBA-A7A0-5450B7BB18E8}" type="presParOf" srcId="{96DDA223-6938-4199-9492-E6EDE8A8E426}" destId="{4080596C-C00E-457F-8B8E-57C468425F50}" srcOrd="3" destOrd="0" presId="urn:microsoft.com/office/officeart/2005/8/layout/process5"/>
    <dgm:cxn modelId="{DA885F1C-5E3D-43D1-BDE3-2779E02DDEA0}" type="presParOf" srcId="{4080596C-C00E-457F-8B8E-57C468425F50}" destId="{1D119895-A1C1-4A27-BDF3-9D9E1243F191}" srcOrd="0" destOrd="0" presId="urn:microsoft.com/office/officeart/2005/8/layout/process5"/>
    <dgm:cxn modelId="{FC336F48-F43A-475B-94B0-5168B53A4539}" type="presParOf" srcId="{96DDA223-6938-4199-9492-E6EDE8A8E426}" destId="{ECE98026-3279-4BEC-96CA-5526251F168E}" srcOrd="4" destOrd="0" presId="urn:microsoft.com/office/officeart/2005/8/layout/process5"/>
    <dgm:cxn modelId="{74A0C114-3A0F-4705-8A7D-5539CD50BA82}" type="presParOf" srcId="{96DDA223-6938-4199-9492-E6EDE8A8E426}" destId="{D8BE0D3E-E315-4240-A794-557411751BC5}" srcOrd="5" destOrd="0" presId="urn:microsoft.com/office/officeart/2005/8/layout/process5"/>
    <dgm:cxn modelId="{FFAE4137-B6E9-412A-A83D-F2D6FFAC80D5}" type="presParOf" srcId="{D8BE0D3E-E315-4240-A794-557411751BC5}" destId="{EB9111F1-FD1D-4F19-A52B-189579A4E3A6}" srcOrd="0" destOrd="0" presId="urn:microsoft.com/office/officeart/2005/8/layout/process5"/>
    <dgm:cxn modelId="{4362B248-5300-45CE-9BE0-4CF070705754}" type="presParOf" srcId="{96DDA223-6938-4199-9492-E6EDE8A8E426}" destId="{66B6C017-C1A4-48FB-803B-01E72F09F2D3}" srcOrd="6" destOrd="0" presId="urn:microsoft.com/office/officeart/2005/8/layout/process5"/>
    <dgm:cxn modelId="{E542C7CA-1CA7-4F66-84BE-DE9B5639A720}" type="presParOf" srcId="{96DDA223-6938-4199-9492-E6EDE8A8E426}" destId="{2ACEE46B-EA1E-4780-AC86-65408D1795BA}" srcOrd="7" destOrd="0" presId="urn:microsoft.com/office/officeart/2005/8/layout/process5"/>
    <dgm:cxn modelId="{CD850189-9FE8-43E3-8E74-D41B7F8D9C53}" type="presParOf" srcId="{2ACEE46B-EA1E-4780-AC86-65408D1795BA}" destId="{047D8CA4-05A7-4162-852A-2C370065A789}" srcOrd="0" destOrd="0" presId="urn:microsoft.com/office/officeart/2005/8/layout/process5"/>
    <dgm:cxn modelId="{474CAA47-39F3-4845-A899-383AD501962E}" type="presParOf" srcId="{96DDA223-6938-4199-9492-E6EDE8A8E426}" destId="{C8EBF508-7300-4102-8267-26D5B6FA042E}" srcOrd="8" destOrd="0" presId="urn:microsoft.com/office/officeart/2005/8/layout/process5"/>
    <dgm:cxn modelId="{E1E6E063-4CC7-4B2D-8C85-1306EA43D93A}" type="presParOf" srcId="{96DDA223-6938-4199-9492-E6EDE8A8E426}" destId="{AFF4CFF9-1A3E-4F73-95EF-DAA91475EF9E}" srcOrd="9" destOrd="0" presId="urn:microsoft.com/office/officeart/2005/8/layout/process5"/>
    <dgm:cxn modelId="{4E43FB30-0267-4A95-8C22-96BA04DC36F1}" type="presParOf" srcId="{AFF4CFF9-1A3E-4F73-95EF-DAA91475EF9E}" destId="{88C4867B-E43F-4C48-85EF-25D075F6C307}" srcOrd="0" destOrd="0" presId="urn:microsoft.com/office/officeart/2005/8/layout/process5"/>
    <dgm:cxn modelId="{D9D5522C-7CBE-4758-AD76-A56E542D597C}" type="presParOf" srcId="{96DDA223-6938-4199-9492-E6EDE8A8E426}" destId="{378027CE-3184-426A-BFF9-FD808FA992BE}" srcOrd="10" destOrd="0" presId="urn:microsoft.com/office/officeart/2005/8/layout/process5"/>
    <dgm:cxn modelId="{3CA9C465-596F-436A-9BE5-7B14BA9FDD91}" type="presParOf" srcId="{96DDA223-6938-4199-9492-E6EDE8A8E426}" destId="{A3F73597-E56F-4688-A4E8-FA3784212B46}" srcOrd="11" destOrd="0" presId="urn:microsoft.com/office/officeart/2005/8/layout/process5"/>
    <dgm:cxn modelId="{B280CEAC-7B7F-43C8-B069-6D53FFDF5B65}" type="presParOf" srcId="{A3F73597-E56F-4688-A4E8-FA3784212B46}" destId="{453E1091-F4E7-4904-9E45-AD22F3C85144}" srcOrd="0" destOrd="0" presId="urn:microsoft.com/office/officeart/2005/8/layout/process5"/>
    <dgm:cxn modelId="{3CC69413-BD72-43F0-BDC8-1DDFC53CF091}" type="presParOf" srcId="{96DDA223-6938-4199-9492-E6EDE8A8E426}" destId="{526B1A72-BFA9-4102-A33B-1F772E3B7A8D}" srcOrd="12" destOrd="0" presId="urn:microsoft.com/office/officeart/2005/8/layout/process5"/>
    <dgm:cxn modelId="{AAD005B6-964F-4AC2-BB64-396560BF30CF}" type="presParOf" srcId="{96DDA223-6938-4199-9492-E6EDE8A8E426}" destId="{0ED4AEB5-CD70-4B07-876E-3F120D9A7EED}" srcOrd="13" destOrd="0" presId="urn:microsoft.com/office/officeart/2005/8/layout/process5"/>
    <dgm:cxn modelId="{70FF452F-FFD8-4F4B-BE8C-EE595CA7B3D6}" type="presParOf" srcId="{0ED4AEB5-CD70-4B07-876E-3F120D9A7EED}" destId="{CF874549-DBE3-478A-84D6-EB195A025EA7}" srcOrd="0" destOrd="0" presId="urn:microsoft.com/office/officeart/2005/8/layout/process5"/>
    <dgm:cxn modelId="{16FAFA83-BADF-47BD-915A-1A0FBB9B362B}" type="presParOf" srcId="{96DDA223-6938-4199-9492-E6EDE8A8E426}" destId="{B08F1624-176F-49AF-96DF-1FF50D900875}" srcOrd="14" destOrd="0" presId="urn:microsoft.com/office/officeart/2005/8/layout/process5"/>
    <dgm:cxn modelId="{1E63EBDC-067F-4CA2-9C27-473F4FBAB653}" type="presParOf" srcId="{96DDA223-6938-4199-9492-E6EDE8A8E426}" destId="{BBC04FC5-5EE8-4C9B-BE14-217B2887BD2F}" srcOrd="15" destOrd="0" presId="urn:microsoft.com/office/officeart/2005/8/layout/process5"/>
    <dgm:cxn modelId="{3AF0E6D9-A672-4FA4-A039-40D5607EB2CE}" type="presParOf" srcId="{BBC04FC5-5EE8-4C9B-BE14-217B2887BD2F}" destId="{386C1645-FB8C-4B24-BB7B-B78E462A9932}" srcOrd="0" destOrd="0" presId="urn:microsoft.com/office/officeart/2005/8/layout/process5"/>
    <dgm:cxn modelId="{B0B3FC01-8428-45AC-AD02-34EA6E8E936D}" type="presParOf" srcId="{96DDA223-6938-4199-9492-E6EDE8A8E426}" destId="{8737D955-1CDD-4380-BDAC-6ECCA94C4576}" srcOrd="16" destOrd="0" presId="urn:microsoft.com/office/officeart/2005/8/layout/process5"/>
    <dgm:cxn modelId="{F041611D-7CF5-4BD4-B12B-439AF0ECCAB0}" type="presParOf" srcId="{96DDA223-6938-4199-9492-E6EDE8A8E426}" destId="{9E1C6BD1-AF1B-4A1C-B796-C02E877D6A0F}" srcOrd="17" destOrd="0" presId="urn:microsoft.com/office/officeart/2005/8/layout/process5"/>
    <dgm:cxn modelId="{2A94A045-9F2B-4520-B774-1450E266F5E4}" type="presParOf" srcId="{9E1C6BD1-AF1B-4A1C-B796-C02E877D6A0F}" destId="{8D41E933-DA45-4AA2-9750-5225FE7D4580}" srcOrd="0" destOrd="0" presId="urn:microsoft.com/office/officeart/2005/8/layout/process5"/>
    <dgm:cxn modelId="{308493EA-6306-40E8-9248-E220912FED31}" type="presParOf" srcId="{96DDA223-6938-4199-9492-E6EDE8A8E426}" destId="{D4F4A440-1918-47B5-ACAE-BE80A79AF945}" srcOrd="18" destOrd="0" presId="urn:microsoft.com/office/officeart/2005/8/layout/process5"/>
    <dgm:cxn modelId="{02B208E5-2C62-46B4-A547-95AE18FC6DDF}" type="presParOf" srcId="{96DDA223-6938-4199-9492-E6EDE8A8E426}" destId="{9B8A7273-043B-45CF-9709-452BC410017A}" srcOrd="19" destOrd="0" presId="urn:microsoft.com/office/officeart/2005/8/layout/process5"/>
    <dgm:cxn modelId="{8C5D2351-1D75-4F8C-B742-BAE596CCFD85}" type="presParOf" srcId="{9B8A7273-043B-45CF-9709-452BC410017A}" destId="{5EF0DD0C-ABC5-4688-B107-7FDAF2CA6F39}" srcOrd="0" destOrd="0" presId="urn:microsoft.com/office/officeart/2005/8/layout/process5"/>
    <dgm:cxn modelId="{85D6A017-3C30-420C-BC0B-51352DC4A04E}" type="presParOf" srcId="{96DDA223-6938-4199-9492-E6EDE8A8E426}" destId="{70785F19-AAF4-4BED-8C6A-50CFFB1B2F94}" srcOrd="20" destOrd="0" presId="urn:microsoft.com/office/officeart/2005/8/layout/process5"/>
    <dgm:cxn modelId="{E242071B-7F32-4FF7-BE96-B0B0B0EB9BEF}" type="presParOf" srcId="{96DDA223-6938-4199-9492-E6EDE8A8E426}" destId="{1AE4B6D4-00C6-4EB1-8BC3-3FA6EC313AA5}" srcOrd="21" destOrd="0" presId="urn:microsoft.com/office/officeart/2005/8/layout/process5"/>
    <dgm:cxn modelId="{56885162-D511-4E31-A24E-2B58B6932C8C}" type="presParOf" srcId="{1AE4B6D4-00C6-4EB1-8BC3-3FA6EC313AA5}" destId="{9C3033BF-39E3-46EF-BCDF-C1697BEC7AC0}" srcOrd="0" destOrd="0" presId="urn:microsoft.com/office/officeart/2005/8/layout/process5"/>
    <dgm:cxn modelId="{C88AD37D-F8DB-4A7C-827A-E5E4E2F59A72}" type="presParOf" srcId="{96DDA223-6938-4199-9492-E6EDE8A8E426}" destId="{AE74A3A2-7B60-4693-9EFD-E57252373BEC}" srcOrd="22" destOrd="0" presId="urn:microsoft.com/office/officeart/2005/8/layout/process5"/>
    <dgm:cxn modelId="{FD0EAAAE-2088-48B6-98D5-F384C7B528AD}" type="presParOf" srcId="{96DDA223-6938-4199-9492-E6EDE8A8E426}" destId="{6254D61E-5A37-453A-BE73-B7929E6AAE33}" srcOrd="23" destOrd="0" presId="urn:microsoft.com/office/officeart/2005/8/layout/process5"/>
    <dgm:cxn modelId="{7E6A6F79-0C57-465D-95DA-0FE32498122C}" type="presParOf" srcId="{6254D61E-5A37-453A-BE73-B7929E6AAE33}" destId="{D6C47A8D-557F-4B62-A0E4-A5764B94B179}" srcOrd="0" destOrd="0" presId="urn:microsoft.com/office/officeart/2005/8/layout/process5"/>
    <dgm:cxn modelId="{58AA2447-9196-425A-852F-21F2D0331D38}" type="presParOf" srcId="{96DDA223-6938-4199-9492-E6EDE8A8E426}" destId="{35D85267-53E1-4C93-8A3A-15E7C4EC3ED4}" srcOrd="24" destOrd="0" presId="urn:microsoft.com/office/officeart/2005/8/layout/process5"/>
    <dgm:cxn modelId="{70E57E3D-D086-4A0F-9BAB-5E7E07C0D2D0}" type="presParOf" srcId="{96DDA223-6938-4199-9492-E6EDE8A8E426}" destId="{EC49DB9C-8B88-4483-A09A-D49FCCE9DB81}" srcOrd="25" destOrd="0" presId="urn:microsoft.com/office/officeart/2005/8/layout/process5"/>
    <dgm:cxn modelId="{9FCA406F-2A5A-40F0-BF5F-756B8F3CB9F7}" type="presParOf" srcId="{EC49DB9C-8B88-4483-A09A-D49FCCE9DB81}" destId="{DEB68657-C883-425D-A5A6-43B4FCB75E0E}" srcOrd="0" destOrd="0" presId="urn:microsoft.com/office/officeart/2005/8/layout/process5"/>
    <dgm:cxn modelId="{FB5F3821-31B3-4B80-9C0D-C8B2DA7E522E}" type="presParOf" srcId="{96DDA223-6938-4199-9492-E6EDE8A8E426}" destId="{E6986AF5-B783-47E1-9C66-C319185E2F1D}" srcOrd="26" destOrd="0" presId="urn:microsoft.com/office/officeart/2005/8/layout/process5"/>
    <dgm:cxn modelId="{94997932-3C00-421E-A43D-657F73E5F0B1}" type="presParOf" srcId="{96DDA223-6938-4199-9492-E6EDE8A8E426}" destId="{0D826775-1917-46A7-9749-192B4F099364}" srcOrd="27" destOrd="0" presId="urn:microsoft.com/office/officeart/2005/8/layout/process5"/>
    <dgm:cxn modelId="{96382E4F-2BD7-46AC-B5B2-08E05E691079}" type="presParOf" srcId="{0D826775-1917-46A7-9749-192B4F099364}" destId="{1EFF9CF6-8C16-4A3B-9853-B7C1E175300F}" srcOrd="0" destOrd="0" presId="urn:microsoft.com/office/officeart/2005/8/layout/process5"/>
    <dgm:cxn modelId="{373952A0-9AB2-4F35-B385-231512ACBDD3}" type="presParOf" srcId="{96DDA223-6938-4199-9492-E6EDE8A8E426}" destId="{1152AA3E-D372-40A2-ABF4-019A84B08C2A}" srcOrd="28" destOrd="0" presId="urn:microsoft.com/office/officeart/2005/8/layout/process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C6CD0DC1-105B-496E-ABC0-25E51FAE61F0}" type="doc">
      <dgm:prSet loTypeId="urn:microsoft.com/office/officeart/2008/layout/Lin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IN"/>
        </a:p>
      </dgm:t>
    </dgm:pt>
    <dgm:pt modelId="{3A0EFDA9-D8C6-4A19-B22F-CFC96ADB7FFA}">
      <dgm:prSet custT="1"/>
      <dgm:spPr/>
      <dgm:t>
        <a:bodyPr/>
        <a:lstStyle/>
        <a:p>
          <a:pPr algn="just"/>
          <a:r>
            <a:rPr lang="en-GB" sz="1600" b="1" dirty="0"/>
            <a:t>Looking beyond </a:t>
          </a:r>
          <a:r>
            <a:rPr lang="en-GB" sz="1600" dirty="0"/>
            <a:t>the scope of </a:t>
          </a:r>
          <a:r>
            <a:rPr lang="en-GB" sz="1600" b="1" dirty="0"/>
            <a:t>financial execution </a:t>
          </a:r>
          <a:r>
            <a:rPr lang="en-GB" sz="1600" dirty="0"/>
            <a:t>tasks </a:t>
          </a:r>
          <a:endParaRPr lang="en-IN" sz="1600" dirty="0"/>
        </a:p>
      </dgm:t>
    </dgm:pt>
    <dgm:pt modelId="{F02EA435-A906-42C4-9131-66EFE5753D75}" type="parTrans" cxnId="{972CED47-799B-4FD4-BF1E-34DF9308469D}">
      <dgm:prSet/>
      <dgm:spPr/>
      <dgm:t>
        <a:bodyPr/>
        <a:lstStyle/>
        <a:p>
          <a:endParaRPr lang="en-IN"/>
        </a:p>
      </dgm:t>
    </dgm:pt>
    <dgm:pt modelId="{1FF3C52F-B3BD-4121-B164-061BD25C55EF}" type="sibTrans" cxnId="{972CED47-799B-4FD4-BF1E-34DF9308469D}">
      <dgm:prSet/>
      <dgm:spPr/>
      <dgm:t>
        <a:bodyPr/>
        <a:lstStyle/>
        <a:p>
          <a:endParaRPr lang="en-IN"/>
        </a:p>
      </dgm:t>
    </dgm:pt>
    <dgm:pt modelId="{50B5111A-723F-44A4-A5F9-D50451325D56}">
      <dgm:prSet custT="1"/>
      <dgm:spPr/>
      <dgm:t>
        <a:bodyPr/>
        <a:lstStyle/>
        <a:p>
          <a:pPr algn="just"/>
          <a:r>
            <a:rPr lang="en-GB" sz="1600" dirty="0"/>
            <a:t>Setting </a:t>
          </a:r>
          <a:r>
            <a:rPr lang="en-GB" sz="1600" b="1" dirty="0"/>
            <a:t>strategic goals </a:t>
          </a:r>
          <a:r>
            <a:rPr lang="en-GB" sz="1600" dirty="0"/>
            <a:t>of an organisation </a:t>
          </a:r>
          <a:endParaRPr lang="en-IN" sz="1600" dirty="0"/>
        </a:p>
      </dgm:t>
    </dgm:pt>
    <dgm:pt modelId="{800386C8-11A9-43EF-9C27-AB5E73A16C6B}" type="parTrans" cxnId="{6B575F05-F32C-4149-B28B-A47479BEFED4}">
      <dgm:prSet/>
      <dgm:spPr/>
      <dgm:t>
        <a:bodyPr/>
        <a:lstStyle/>
        <a:p>
          <a:endParaRPr lang="en-IN"/>
        </a:p>
      </dgm:t>
    </dgm:pt>
    <dgm:pt modelId="{CFA5759B-D30D-45DE-90D9-FC45F717CA6F}" type="sibTrans" cxnId="{6B575F05-F32C-4149-B28B-A47479BEFED4}">
      <dgm:prSet/>
      <dgm:spPr/>
      <dgm:t>
        <a:bodyPr/>
        <a:lstStyle/>
        <a:p>
          <a:endParaRPr lang="en-IN"/>
        </a:p>
      </dgm:t>
    </dgm:pt>
    <dgm:pt modelId="{24F0B090-03EB-45DA-861A-A0975C6DB7DE}">
      <dgm:prSet custT="1"/>
      <dgm:spPr/>
      <dgm:t>
        <a:bodyPr/>
        <a:lstStyle/>
        <a:p>
          <a:pPr algn="just"/>
          <a:r>
            <a:rPr lang="en-GB" sz="1600" dirty="0"/>
            <a:t>Extracting greater </a:t>
          </a:r>
          <a:r>
            <a:rPr lang="en-GB" sz="1600" b="1" dirty="0"/>
            <a:t>value from investment in internal audit - </a:t>
          </a:r>
          <a:r>
            <a:rPr lang="en-US" sz="1600" dirty="0"/>
            <a:t>IA process costs around 0.02% - 0.12% of revenue (for Fortune 500 companies)*</a:t>
          </a:r>
          <a:endParaRPr lang="en-IN" sz="1600" dirty="0"/>
        </a:p>
      </dgm:t>
    </dgm:pt>
    <dgm:pt modelId="{5256335C-3EE8-4985-9F74-BD5D649CC9D0}" type="parTrans" cxnId="{BDFB63E7-8F19-422D-B0D4-B297BCC49EA6}">
      <dgm:prSet/>
      <dgm:spPr/>
      <dgm:t>
        <a:bodyPr/>
        <a:lstStyle/>
        <a:p>
          <a:endParaRPr lang="en-IN"/>
        </a:p>
      </dgm:t>
    </dgm:pt>
    <dgm:pt modelId="{6DB26694-1C16-4599-AFAE-1C956D4650A1}" type="sibTrans" cxnId="{BDFB63E7-8F19-422D-B0D4-B297BCC49EA6}">
      <dgm:prSet/>
      <dgm:spPr/>
      <dgm:t>
        <a:bodyPr/>
        <a:lstStyle/>
        <a:p>
          <a:endParaRPr lang="en-IN"/>
        </a:p>
      </dgm:t>
    </dgm:pt>
    <dgm:pt modelId="{CC1471B7-0BD1-4CAE-B90C-2937FC3BF789}">
      <dgm:prSet custT="1"/>
      <dgm:spPr/>
      <dgm:t>
        <a:bodyPr/>
        <a:lstStyle/>
        <a:p>
          <a:pPr algn="just"/>
          <a:r>
            <a:rPr lang="en-GB" sz="1600" dirty="0"/>
            <a:t>For CFOs to play </a:t>
          </a:r>
          <a:r>
            <a:rPr lang="en-GB" sz="1600" b="1" dirty="0"/>
            <a:t>more-strategic roles </a:t>
          </a:r>
          <a:r>
            <a:rPr lang="en-GB" sz="1600" dirty="0"/>
            <a:t>- a forward-looking IA department can be a valuable weapon in their arsenal</a:t>
          </a:r>
          <a:endParaRPr lang="en-IN" sz="1600" dirty="0"/>
        </a:p>
      </dgm:t>
    </dgm:pt>
    <dgm:pt modelId="{21511D28-24AB-4DFA-ADCC-2034A1A28BA4}" type="parTrans" cxnId="{E15487DD-AB96-4AF8-B2D2-2A809087E4E6}">
      <dgm:prSet/>
      <dgm:spPr/>
      <dgm:t>
        <a:bodyPr/>
        <a:lstStyle/>
        <a:p>
          <a:endParaRPr lang="en-IN"/>
        </a:p>
      </dgm:t>
    </dgm:pt>
    <dgm:pt modelId="{0D8884C9-C0FE-425A-BD98-E2757F292156}" type="sibTrans" cxnId="{E15487DD-AB96-4AF8-B2D2-2A809087E4E6}">
      <dgm:prSet/>
      <dgm:spPr/>
      <dgm:t>
        <a:bodyPr/>
        <a:lstStyle/>
        <a:p>
          <a:endParaRPr lang="en-IN"/>
        </a:p>
      </dgm:t>
    </dgm:pt>
    <dgm:pt modelId="{03077298-3CC0-4B12-90DF-26DF5529DF45}" type="pres">
      <dgm:prSet presAssocID="{C6CD0DC1-105B-496E-ABC0-25E51FAE61F0}" presName="vert0" presStyleCnt="0">
        <dgm:presLayoutVars>
          <dgm:dir/>
          <dgm:animOne val="branch"/>
          <dgm:animLvl val="lvl"/>
        </dgm:presLayoutVars>
      </dgm:prSet>
      <dgm:spPr/>
    </dgm:pt>
    <dgm:pt modelId="{A608E54A-DB0A-4CEB-9FA9-D58647E3D121}" type="pres">
      <dgm:prSet presAssocID="{3A0EFDA9-D8C6-4A19-B22F-CFC96ADB7FFA}" presName="thickLine" presStyleLbl="alignNode1" presStyleIdx="0" presStyleCnt="4"/>
      <dgm:spPr/>
    </dgm:pt>
    <dgm:pt modelId="{7A880801-2A70-4797-87B8-4030C488A4C9}" type="pres">
      <dgm:prSet presAssocID="{3A0EFDA9-D8C6-4A19-B22F-CFC96ADB7FFA}" presName="horz1" presStyleCnt="0"/>
      <dgm:spPr/>
    </dgm:pt>
    <dgm:pt modelId="{44C614DF-FB88-4EF1-BFB2-FD7764F8741E}" type="pres">
      <dgm:prSet presAssocID="{3A0EFDA9-D8C6-4A19-B22F-CFC96ADB7FFA}" presName="tx1" presStyleLbl="revTx" presStyleIdx="0" presStyleCnt="4"/>
      <dgm:spPr/>
    </dgm:pt>
    <dgm:pt modelId="{BDB98326-3983-4BA9-9EA7-B8091D29A756}" type="pres">
      <dgm:prSet presAssocID="{3A0EFDA9-D8C6-4A19-B22F-CFC96ADB7FFA}" presName="vert1" presStyleCnt="0"/>
      <dgm:spPr/>
    </dgm:pt>
    <dgm:pt modelId="{4E908D68-E533-446D-A218-34D66A4DFC4A}" type="pres">
      <dgm:prSet presAssocID="{50B5111A-723F-44A4-A5F9-D50451325D56}" presName="thickLine" presStyleLbl="alignNode1" presStyleIdx="1" presStyleCnt="4"/>
      <dgm:spPr/>
    </dgm:pt>
    <dgm:pt modelId="{B0D28DAE-C3E2-44BA-91F3-555EFD5B049C}" type="pres">
      <dgm:prSet presAssocID="{50B5111A-723F-44A4-A5F9-D50451325D56}" presName="horz1" presStyleCnt="0"/>
      <dgm:spPr/>
    </dgm:pt>
    <dgm:pt modelId="{359C6ABB-6E19-4935-83AC-1FB0CDC7DA58}" type="pres">
      <dgm:prSet presAssocID="{50B5111A-723F-44A4-A5F9-D50451325D56}" presName="tx1" presStyleLbl="revTx" presStyleIdx="1" presStyleCnt="4"/>
      <dgm:spPr/>
    </dgm:pt>
    <dgm:pt modelId="{E3D99440-D9F5-49B4-A83F-33FDC8DE469E}" type="pres">
      <dgm:prSet presAssocID="{50B5111A-723F-44A4-A5F9-D50451325D56}" presName="vert1" presStyleCnt="0"/>
      <dgm:spPr/>
    </dgm:pt>
    <dgm:pt modelId="{E792B095-98CB-42DB-A895-643C1F8550F6}" type="pres">
      <dgm:prSet presAssocID="{24F0B090-03EB-45DA-861A-A0975C6DB7DE}" presName="thickLine" presStyleLbl="alignNode1" presStyleIdx="2" presStyleCnt="4"/>
      <dgm:spPr/>
    </dgm:pt>
    <dgm:pt modelId="{FAB11355-9785-44A4-A48A-115A300D916E}" type="pres">
      <dgm:prSet presAssocID="{24F0B090-03EB-45DA-861A-A0975C6DB7DE}" presName="horz1" presStyleCnt="0"/>
      <dgm:spPr/>
    </dgm:pt>
    <dgm:pt modelId="{6703DA26-C3CB-45F5-B77D-E88E1ACBFE19}" type="pres">
      <dgm:prSet presAssocID="{24F0B090-03EB-45DA-861A-A0975C6DB7DE}" presName="tx1" presStyleLbl="revTx" presStyleIdx="2" presStyleCnt="4"/>
      <dgm:spPr/>
    </dgm:pt>
    <dgm:pt modelId="{6529F95C-07BA-4464-8C35-08D446342F1D}" type="pres">
      <dgm:prSet presAssocID="{24F0B090-03EB-45DA-861A-A0975C6DB7DE}" presName="vert1" presStyleCnt="0"/>
      <dgm:spPr/>
    </dgm:pt>
    <dgm:pt modelId="{E4193BB4-3AEC-445A-8338-11C4C5D5A302}" type="pres">
      <dgm:prSet presAssocID="{CC1471B7-0BD1-4CAE-B90C-2937FC3BF789}" presName="thickLine" presStyleLbl="alignNode1" presStyleIdx="3" presStyleCnt="4"/>
      <dgm:spPr/>
    </dgm:pt>
    <dgm:pt modelId="{1C191EE5-9530-4F56-8B01-B4ADA0FAFC05}" type="pres">
      <dgm:prSet presAssocID="{CC1471B7-0BD1-4CAE-B90C-2937FC3BF789}" presName="horz1" presStyleCnt="0"/>
      <dgm:spPr/>
    </dgm:pt>
    <dgm:pt modelId="{7BADE62F-27CA-4317-818B-C141D60C81D6}" type="pres">
      <dgm:prSet presAssocID="{CC1471B7-0BD1-4CAE-B90C-2937FC3BF789}" presName="tx1" presStyleLbl="revTx" presStyleIdx="3" presStyleCnt="4"/>
      <dgm:spPr/>
    </dgm:pt>
    <dgm:pt modelId="{44DC746D-6325-4109-A116-6E44C43113A8}" type="pres">
      <dgm:prSet presAssocID="{CC1471B7-0BD1-4CAE-B90C-2937FC3BF789}" presName="vert1" presStyleCnt="0"/>
      <dgm:spPr/>
    </dgm:pt>
  </dgm:ptLst>
  <dgm:cxnLst>
    <dgm:cxn modelId="{6B575F05-F32C-4149-B28B-A47479BEFED4}" srcId="{C6CD0DC1-105B-496E-ABC0-25E51FAE61F0}" destId="{50B5111A-723F-44A4-A5F9-D50451325D56}" srcOrd="1" destOrd="0" parTransId="{800386C8-11A9-43EF-9C27-AB5E73A16C6B}" sibTransId="{CFA5759B-D30D-45DE-90D9-FC45F717CA6F}"/>
    <dgm:cxn modelId="{3664240C-3794-43DC-817A-03490E8325B4}" type="presOf" srcId="{50B5111A-723F-44A4-A5F9-D50451325D56}" destId="{359C6ABB-6E19-4935-83AC-1FB0CDC7DA58}" srcOrd="0" destOrd="0" presId="urn:microsoft.com/office/officeart/2008/layout/LinedList"/>
    <dgm:cxn modelId="{4F521A3A-F9C1-4EC9-BC93-2D7423F26CA4}" type="presOf" srcId="{C6CD0DC1-105B-496E-ABC0-25E51FAE61F0}" destId="{03077298-3CC0-4B12-90DF-26DF5529DF45}" srcOrd="0" destOrd="0" presId="urn:microsoft.com/office/officeart/2008/layout/LinedList"/>
    <dgm:cxn modelId="{25C72464-EDC1-4E69-B568-DFC18C48347A}" type="presOf" srcId="{CC1471B7-0BD1-4CAE-B90C-2937FC3BF789}" destId="{7BADE62F-27CA-4317-818B-C141D60C81D6}" srcOrd="0" destOrd="0" presId="urn:microsoft.com/office/officeart/2008/layout/LinedList"/>
    <dgm:cxn modelId="{972CED47-799B-4FD4-BF1E-34DF9308469D}" srcId="{C6CD0DC1-105B-496E-ABC0-25E51FAE61F0}" destId="{3A0EFDA9-D8C6-4A19-B22F-CFC96ADB7FFA}" srcOrd="0" destOrd="0" parTransId="{F02EA435-A906-42C4-9131-66EFE5753D75}" sibTransId="{1FF3C52F-B3BD-4121-B164-061BD25C55EF}"/>
    <dgm:cxn modelId="{1D81748A-CCC1-4303-948F-0D922B17C11C}" type="presOf" srcId="{3A0EFDA9-D8C6-4A19-B22F-CFC96ADB7FFA}" destId="{44C614DF-FB88-4EF1-BFB2-FD7764F8741E}" srcOrd="0" destOrd="0" presId="urn:microsoft.com/office/officeart/2008/layout/LinedList"/>
    <dgm:cxn modelId="{B36AE7AF-201C-4E26-8406-5E7CAAD37E5C}" type="presOf" srcId="{24F0B090-03EB-45DA-861A-A0975C6DB7DE}" destId="{6703DA26-C3CB-45F5-B77D-E88E1ACBFE19}" srcOrd="0" destOrd="0" presId="urn:microsoft.com/office/officeart/2008/layout/LinedList"/>
    <dgm:cxn modelId="{E15487DD-AB96-4AF8-B2D2-2A809087E4E6}" srcId="{C6CD0DC1-105B-496E-ABC0-25E51FAE61F0}" destId="{CC1471B7-0BD1-4CAE-B90C-2937FC3BF789}" srcOrd="3" destOrd="0" parTransId="{21511D28-24AB-4DFA-ADCC-2034A1A28BA4}" sibTransId="{0D8884C9-C0FE-425A-BD98-E2757F292156}"/>
    <dgm:cxn modelId="{BDFB63E7-8F19-422D-B0D4-B297BCC49EA6}" srcId="{C6CD0DC1-105B-496E-ABC0-25E51FAE61F0}" destId="{24F0B090-03EB-45DA-861A-A0975C6DB7DE}" srcOrd="2" destOrd="0" parTransId="{5256335C-3EE8-4985-9F74-BD5D649CC9D0}" sibTransId="{6DB26694-1C16-4599-AFAE-1C956D4650A1}"/>
    <dgm:cxn modelId="{68E44576-AC99-48BE-9874-5AE8771A4AA3}" type="presParOf" srcId="{03077298-3CC0-4B12-90DF-26DF5529DF45}" destId="{A608E54A-DB0A-4CEB-9FA9-D58647E3D121}" srcOrd="0" destOrd="0" presId="urn:microsoft.com/office/officeart/2008/layout/LinedList"/>
    <dgm:cxn modelId="{EA229E78-861A-43BF-B603-F132B57BBBDB}" type="presParOf" srcId="{03077298-3CC0-4B12-90DF-26DF5529DF45}" destId="{7A880801-2A70-4797-87B8-4030C488A4C9}" srcOrd="1" destOrd="0" presId="urn:microsoft.com/office/officeart/2008/layout/LinedList"/>
    <dgm:cxn modelId="{5806CD12-422B-4F05-BA83-4D3796D00EAF}" type="presParOf" srcId="{7A880801-2A70-4797-87B8-4030C488A4C9}" destId="{44C614DF-FB88-4EF1-BFB2-FD7764F8741E}" srcOrd="0" destOrd="0" presId="urn:microsoft.com/office/officeart/2008/layout/LinedList"/>
    <dgm:cxn modelId="{EBD22A47-9046-451A-B10C-62A2E9CC3B57}" type="presParOf" srcId="{7A880801-2A70-4797-87B8-4030C488A4C9}" destId="{BDB98326-3983-4BA9-9EA7-B8091D29A756}" srcOrd="1" destOrd="0" presId="urn:microsoft.com/office/officeart/2008/layout/LinedList"/>
    <dgm:cxn modelId="{A563AB8E-02B9-4499-B29D-8A70708F0A25}" type="presParOf" srcId="{03077298-3CC0-4B12-90DF-26DF5529DF45}" destId="{4E908D68-E533-446D-A218-34D66A4DFC4A}" srcOrd="2" destOrd="0" presId="urn:microsoft.com/office/officeart/2008/layout/LinedList"/>
    <dgm:cxn modelId="{FE89EE7B-963A-42CC-8063-E16D1976C3F9}" type="presParOf" srcId="{03077298-3CC0-4B12-90DF-26DF5529DF45}" destId="{B0D28DAE-C3E2-44BA-91F3-555EFD5B049C}" srcOrd="3" destOrd="0" presId="urn:microsoft.com/office/officeart/2008/layout/LinedList"/>
    <dgm:cxn modelId="{17DACD41-FB01-4ED0-B208-7CFFDB92B912}" type="presParOf" srcId="{B0D28DAE-C3E2-44BA-91F3-555EFD5B049C}" destId="{359C6ABB-6E19-4935-83AC-1FB0CDC7DA58}" srcOrd="0" destOrd="0" presId="urn:microsoft.com/office/officeart/2008/layout/LinedList"/>
    <dgm:cxn modelId="{FEBECB89-13ED-41F8-9794-69E4DBF99F24}" type="presParOf" srcId="{B0D28DAE-C3E2-44BA-91F3-555EFD5B049C}" destId="{E3D99440-D9F5-49B4-A83F-33FDC8DE469E}" srcOrd="1" destOrd="0" presId="urn:microsoft.com/office/officeart/2008/layout/LinedList"/>
    <dgm:cxn modelId="{82EAE290-6EB4-445C-A90C-3208A1A7AE78}" type="presParOf" srcId="{03077298-3CC0-4B12-90DF-26DF5529DF45}" destId="{E792B095-98CB-42DB-A895-643C1F8550F6}" srcOrd="4" destOrd="0" presId="urn:microsoft.com/office/officeart/2008/layout/LinedList"/>
    <dgm:cxn modelId="{5429BB34-A733-4C43-886D-EB261F2D66A7}" type="presParOf" srcId="{03077298-3CC0-4B12-90DF-26DF5529DF45}" destId="{FAB11355-9785-44A4-A48A-115A300D916E}" srcOrd="5" destOrd="0" presId="urn:microsoft.com/office/officeart/2008/layout/LinedList"/>
    <dgm:cxn modelId="{B9DC6F91-4373-4E0E-A14F-9001A7936F5D}" type="presParOf" srcId="{FAB11355-9785-44A4-A48A-115A300D916E}" destId="{6703DA26-C3CB-45F5-B77D-E88E1ACBFE19}" srcOrd="0" destOrd="0" presId="urn:microsoft.com/office/officeart/2008/layout/LinedList"/>
    <dgm:cxn modelId="{471C1A20-9EBA-43C1-AACA-6B4DDBECC5A7}" type="presParOf" srcId="{FAB11355-9785-44A4-A48A-115A300D916E}" destId="{6529F95C-07BA-4464-8C35-08D446342F1D}" srcOrd="1" destOrd="0" presId="urn:microsoft.com/office/officeart/2008/layout/LinedList"/>
    <dgm:cxn modelId="{33D96B0E-F5BA-48E8-BB3E-69C25005FE1D}" type="presParOf" srcId="{03077298-3CC0-4B12-90DF-26DF5529DF45}" destId="{E4193BB4-3AEC-445A-8338-11C4C5D5A302}" srcOrd="6" destOrd="0" presId="urn:microsoft.com/office/officeart/2008/layout/LinedList"/>
    <dgm:cxn modelId="{3398AAE7-8F2F-45FD-856A-2F6E61D79950}" type="presParOf" srcId="{03077298-3CC0-4B12-90DF-26DF5529DF45}" destId="{1C191EE5-9530-4F56-8B01-B4ADA0FAFC05}" srcOrd="7" destOrd="0" presId="urn:microsoft.com/office/officeart/2008/layout/LinedList"/>
    <dgm:cxn modelId="{7BDFE6F8-0022-40EE-B495-DDC2F71E5BB7}" type="presParOf" srcId="{1C191EE5-9530-4F56-8B01-B4ADA0FAFC05}" destId="{7BADE62F-27CA-4317-818B-C141D60C81D6}" srcOrd="0" destOrd="0" presId="urn:microsoft.com/office/officeart/2008/layout/LinedList"/>
    <dgm:cxn modelId="{98BE4427-62C0-4D24-A4B8-67F09A397D96}" type="presParOf" srcId="{1C191EE5-9530-4F56-8B01-B4ADA0FAFC05}" destId="{44DC746D-6325-4109-A116-6E44C43113A8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8F2336EC-828C-4E64-A992-CFC5EB9AE9C3}" type="doc">
      <dgm:prSet loTypeId="urn:microsoft.com/office/officeart/2008/layout/LinedList" loCatId="list" qsTypeId="urn:microsoft.com/office/officeart/2005/8/quickstyle/simple1" qsCatId="simple" csTypeId="urn:microsoft.com/office/officeart/2005/8/colors/accent3_4" csCatId="accent3" phldr="1"/>
      <dgm:spPr/>
      <dgm:t>
        <a:bodyPr/>
        <a:lstStyle/>
        <a:p>
          <a:endParaRPr lang="en-IN"/>
        </a:p>
      </dgm:t>
    </dgm:pt>
    <dgm:pt modelId="{616E1B41-C6D7-4DBA-80B7-86533D55D7FE}">
      <dgm:prSet custT="1"/>
      <dgm:spPr/>
      <dgm:t>
        <a:bodyPr/>
        <a:lstStyle/>
        <a:p>
          <a:r>
            <a:rPr lang="en-GB" sz="1500" dirty="0"/>
            <a:t>Focus on the future – </a:t>
          </a:r>
          <a:r>
            <a:rPr lang="en-GB" sz="1500" b="1" dirty="0">
              <a:solidFill>
                <a:srgbClr val="0070C0"/>
              </a:solidFill>
            </a:rPr>
            <a:t>Risk-Based auditing</a:t>
          </a:r>
          <a:endParaRPr lang="en-IN" sz="1500" dirty="0">
            <a:solidFill>
              <a:srgbClr val="0070C0"/>
            </a:solidFill>
          </a:endParaRPr>
        </a:p>
      </dgm:t>
    </dgm:pt>
    <dgm:pt modelId="{4F020CED-C542-4118-9F1E-930FFDBAD98C}" type="parTrans" cxnId="{1E96ADE9-84F5-440E-AC64-494E725EE01D}">
      <dgm:prSet/>
      <dgm:spPr/>
      <dgm:t>
        <a:bodyPr/>
        <a:lstStyle/>
        <a:p>
          <a:endParaRPr lang="en-IN"/>
        </a:p>
      </dgm:t>
    </dgm:pt>
    <dgm:pt modelId="{0CC30A11-E7D2-444F-8F82-51800244438C}" type="sibTrans" cxnId="{1E96ADE9-84F5-440E-AC64-494E725EE01D}">
      <dgm:prSet/>
      <dgm:spPr/>
      <dgm:t>
        <a:bodyPr/>
        <a:lstStyle/>
        <a:p>
          <a:endParaRPr lang="en-IN"/>
        </a:p>
      </dgm:t>
    </dgm:pt>
    <dgm:pt modelId="{0B43DA7A-5F3B-4541-995A-B26C2D9BC983}">
      <dgm:prSet custT="1"/>
      <dgm:spPr/>
      <dgm:t>
        <a:bodyPr/>
        <a:lstStyle/>
        <a:p>
          <a:r>
            <a:rPr lang="en-GB" sz="1500" b="1" dirty="0"/>
            <a:t>Augment skill sets </a:t>
          </a:r>
          <a:r>
            <a:rPr lang="en-GB" sz="1500" dirty="0"/>
            <a:t>and leverage resources - </a:t>
          </a:r>
          <a:r>
            <a:rPr lang="en-GB" sz="1500" i="1" dirty="0">
              <a:solidFill>
                <a:srgbClr val="0070C0"/>
              </a:solidFill>
            </a:rPr>
            <a:t>involvement of IT/ cyber security and subject matter experts</a:t>
          </a:r>
          <a:endParaRPr lang="en-IN" sz="1500" i="1" dirty="0">
            <a:solidFill>
              <a:srgbClr val="0070C0"/>
            </a:solidFill>
          </a:endParaRPr>
        </a:p>
      </dgm:t>
    </dgm:pt>
    <dgm:pt modelId="{5B4FA850-369E-455E-8F7F-D40F3CC272B4}" type="parTrans" cxnId="{F2FFABE5-5184-4C1E-BE90-ADFB3CFB471F}">
      <dgm:prSet/>
      <dgm:spPr/>
      <dgm:t>
        <a:bodyPr/>
        <a:lstStyle/>
        <a:p>
          <a:endParaRPr lang="en-IN"/>
        </a:p>
      </dgm:t>
    </dgm:pt>
    <dgm:pt modelId="{FFE73D0A-D89C-48AA-8304-736ED2BDA0A0}" type="sibTrans" cxnId="{F2FFABE5-5184-4C1E-BE90-ADFB3CFB471F}">
      <dgm:prSet/>
      <dgm:spPr/>
      <dgm:t>
        <a:bodyPr/>
        <a:lstStyle/>
        <a:p>
          <a:endParaRPr lang="en-IN"/>
        </a:p>
      </dgm:t>
    </dgm:pt>
    <dgm:pt modelId="{A060A752-27F2-443E-A31C-FC11E6415E27}">
      <dgm:prSet custT="1"/>
      <dgm:spPr/>
      <dgm:t>
        <a:bodyPr/>
        <a:lstStyle/>
        <a:p>
          <a:r>
            <a:rPr lang="en-US" sz="1500" dirty="0"/>
            <a:t>Consider </a:t>
          </a:r>
          <a:r>
            <a:rPr lang="en-US" sz="1500" b="1" dirty="0">
              <a:solidFill>
                <a:srgbClr val="0070C0"/>
              </a:solidFill>
            </a:rPr>
            <a:t>co-sourcing</a:t>
          </a:r>
          <a:r>
            <a:rPr lang="en-US" sz="1500" b="1" dirty="0"/>
            <a:t> </a:t>
          </a:r>
          <a:r>
            <a:rPr lang="en-US" sz="1500" dirty="0"/>
            <a:t>or </a:t>
          </a:r>
          <a:r>
            <a:rPr lang="en-US" sz="1500" b="1" dirty="0">
              <a:solidFill>
                <a:srgbClr val="0070C0"/>
              </a:solidFill>
            </a:rPr>
            <a:t>outsourcing</a:t>
          </a:r>
          <a:r>
            <a:rPr lang="en-US" sz="1500" b="1" dirty="0"/>
            <a:t> </a:t>
          </a:r>
          <a:r>
            <a:rPr lang="en-US" sz="1500" dirty="0"/>
            <a:t>as a viable option, when in-house skills are not adequate</a:t>
          </a:r>
          <a:endParaRPr lang="en-IN" sz="1500" dirty="0"/>
        </a:p>
      </dgm:t>
    </dgm:pt>
    <dgm:pt modelId="{F9A0B200-B559-4ECE-B119-BE04A2ABDA2D}" type="parTrans" cxnId="{578F6FF5-3DAE-413F-B8E7-87C91D5ED0A4}">
      <dgm:prSet/>
      <dgm:spPr/>
      <dgm:t>
        <a:bodyPr/>
        <a:lstStyle/>
        <a:p>
          <a:endParaRPr lang="en-IN"/>
        </a:p>
      </dgm:t>
    </dgm:pt>
    <dgm:pt modelId="{348DE8AE-2550-4D36-A20A-97623EE0453C}" type="sibTrans" cxnId="{578F6FF5-3DAE-413F-B8E7-87C91D5ED0A4}">
      <dgm:prSet/>
      <dgm:spPr/>
      <dgm:t>
        <a:bodyPr/>
        <a:lstStyle/>
        <a:p>
          <a:endParaRPr lang="en-IN"/>
        </a:p>
      </dgm:t>
    </dgm:pt>
    <dgm:pt modelId="{7C7A12D1-5DED-4A63-9567-8CBA81B97437}">
      <dgm:prSet custT="1"/>
      <dgm:spPr/>
      <dgm:t>
        <a:bodyPr/>
        <a:lstStyle/>
        <a:p>
          <a:r>
            <a:rPr lang="en-US" sz="1500" b="1" dirty="0">
              <a:solidFill>
                <a:srgbClr val="0070C0"/>
              </a:solidFill>
            </a:rPr>
            <a:t>Continuous monitoring and analysis</a:t>
          </a:r>
          <a:r>
            <a:rPr lang="en-US" sz="1500" b="1" dirty="0"/>
            <a:t> </a:t>
          </a:r>
          <a:r>
            <a:rPr lang="en-US" sz="1500" dirty="0"/>
            <a:t>using advanced analytics</a:t>
          </a:r>
          <a:endParaRPr lang="en-IN" sz="1500" dirty="0"/>
        </a:p>
      </dgm:t>
    </dgm:pt>
    <dgm:pt modelId="{197E97E2-F680-40D3-A241-B0F45A261551}" type="parTrans" cxnId="{D8CDE1F7-6BE2-4765-A230-55988313E234}">
      <dgm:prSet/>
      <dgm:spPr/>
      <dgm:t>
        <a:bodyPr/>
        <a:lstStyle/>
        <a:p>
          <a:endParaRPr lang="en-IN"/>
        </a:p>
      </dgm:t>
    </dgm:pt>
    <dgm:pt modelId="{8267FE8D-C255-4311-8883-4D6F01A285BD}" type="sibTrans" cxnId="{D8CDE1F7-6BE2-4765-A230-55988313E234}">
      <dgm:prSet/>
      <dgm:spPr/>
      <dgm:t>
        <a:bodyPr/>
        <a:lstStyle/>
        <a:p>
          <a:endParaRPr lang="en-IN"/>
        </a:p>
      </dgm:t>
    </dgm:pt>
    <dgm:pt modelId="{426DE3FD-BE14-4931-8135-2350C5B98291}">
      <dgm:prSet custT="1"/>
      <dgm:spPr/>
      <dgm:t>
        <a:bodyPr/>
        <a:lstStyle/>
        <a:p>
          <a:r>
            <a:rPr lang="en-US" sz="1500" b="1" dirty="0">
              <a:solidFill>
                <a:srgbClr val="0070C0"/>
              </a:solidFill>
            </a:rPr>
            <a:t>Timely feedback of IA’s performance and reporting</a:t>
          </a:r>
          <a:r>
            <a:rPr lang="en-US" sz="1500" b="1" dirty="0"/>
            <a:t> </a:t>
          </a:r>
          <a:r>
            <a:rPr lang="en-US" sz="1500" dirty="0"/>
            <a:t>to the Board</a:t>
          </a:r>
          <a:endParaRPr lang="en-IN" sz="1500" dirty="0"/>
        </a:p>
      </dgm:t>
    </dgm:pt>
    <dgm:pt modelId="{2E70FFCE-280B-4838-9853-9CD4E1A1F2C9}" type="parTrans" cxnId="{16AB486A-4004-497D-8DF2-8C62C626EB86}">
      <dgm:prSet/>
      <dgm:spPr/>
      <dgm:t>
        <a:bodyPr/>
        <a:lstStyle/>
        <a:p>
          <a:endParaRPr lang="en-IN"/>
        </a:p>
      </dgm:t>
    </dgm:pt>
    <dgm:pt modelId="{5F1FEC7D-8AC0-492A-9BE4-5C10A0A6F66F}" type="sibTrans" cxnId="{16AB486A-4004-497D-8DF2-8C62C626EB86}">
      <dgm:prSet/>
      <dgm:spPr/>
      <dgm:t>
        <a:bodyPr/>
        <a:lstStyle/>
        <a:p>
          <a:endParaRPr lang="en-IN"/>
        </a:p>
      </dgm:t>
    </dgm:pt>
    <dgm:pt modelId="{5230B35D-9E97-4DE2-A723-9A17B70D0EDB}" type="pres">
      <dgm:prSet presAssocID="{8F2336EC-828C-4E64-A992-CFC5EB9AE9C3}" presName="vert0" presStyleCnt="0">
        <dgm:presLayoutVars>
          <dgm:dir/>
          <dgm:animOne val="branch"/>
          <dgm:animLvl val="lvl"/>
        </dgm:presLayoutVars>
      </dgm:prSet>
      <dgm:spPr/>
    </dgm:pt>
    <dgm:pt modelId="{6A8CF7D2-4534-47CC-B2E7-B957648E7E40}" type="pres">
      <dgm:prSet presAssocID="{616E1B41-C6D7-4DBA-80B7-86533D55D7FE}" presName="thickLine" presStyleLbl="alignNode1" presStyleIdx="0" presStyleCnt="5"/>
      <dgm:spPr/>
    </dgm:pt>
    <dgm:pt modelId="{0E75BAB0-C4AA-4AFF-BFD9-D0DDC2ABF211}" type="pres">
      <dgm:prSet presAssocID="{616E1B41-C6D7-4DBA-80B7-86533D55D7FE}" presName="horz1" presStyleCnt="0"/>
      <dgm:spPr/>
    </dgm:pt>
    <dgm:pt modelId="{CA0C0EAD-FC86-4128-A46D-D01B866101A3}" type="pres">
      <dgm:prSet presAssocID="{616E1B41-C6D7-4DBA-80B7-86533D55D7FE}" presName="tx1" presStyleLbl="revTx" presStyleIdx="0" presStyleCnt="5" custScaleY="600587"/>
      <dgm:spPr/>
    </dgm:pt>
    <dgm:pt modelId="{B4BBA030-C5A2-42CF-BEA2-212CA8C5C537}" type="pres">
      <dgm:prSet presAssocID="{616E1B41-C6D7-4DBA-80B7-86533D55D7FE}" presName="vert1" presStyleCnt="0"/>
      <dgm:spPr/>
    </dgm:pt>
    <dgm:pt modelId="{2A3535F0-5CB6-4319-B660-51A8B9E40C1E}" type="pres">
      <dgm:prSet presAssocID="{0B43DA7A-5F3B-4541-995A-B26C2D9BC983}" presName="thickLine" presStyleLbl="alignNode1" presStyleIdx="1" presStyleCnt="5"/>
      <dgm:spPr/>
    </dgm:pt>
    <dgm:pt modelId="{55585558-98FD-4261-9C23-E8C1313596BC}" type="pres">
      <dgm:prSet presAssocID="{0B43DA7A-5F3B-4541-995A-B26C2D9BC983}" presName="horz1" presStyleCnt="0"/>
      <dgm:spPr/>
    </dgm:pt>
    <dgm:pt modelId="{94E3B455-435D-4ABD-AE7F-C81FA18A0D9E}" type="pres">
      <dgm:prSet presAssocID="{0B43DA7A-5F3B-4541-995A-B26C2D9BC983}" presName="tx1" presStyleLbl="revTx" presStyleIdx="1" presStyleCnt="5" custScaleY="600587"/>
      <dgm:spPr/>
    </dgm:pt>
    <dgm:pt modelId="{1411E1D3-5B49-433D-8DC8-F7D928EA8A3B}" type="pres">
      <dgm:prSet presAssocID="{0B43DA7A-5F3B-4541-995A-B26C2D9BC983}" presName="vert1" presStyleCnt="0"/>
      <dgm:spPr/>
    </dgm:pt>
    <dgm:pt modelId="{E0429CCC-2608-4851-AC4A-8665D979C88E}" type="pres">
      <dgm:prSet presAssocID="{A060A752-27F2-443E-A31C-FC11E6415E27}" presName="thickLine" presStyleLbl="alignNode1" presStyleIdx="2" presStyleCnt="5"/>
      <dgm:spPr/>
    </dgm:pt>
    <dgm:pt modelId="{986E6E5E-B080-4CF1-BB59-2ACAE3673DA0}" type="pres">
      <dgm:prSet presAssocID="{A060A752-27F2-443E-A31C-FC11E6415E27}" presName="horz1" presStyleCnt="0"/>
      <dgm:spPr/>
    </dgm:pt>
    <dgm:pt modelId="{6A5D52BE-1ED9-45EA-80F5-4F7F5F357F76}" type="pres">
      <dgm:prSet presAssocID="{A060A752-27F2-443E-A31C-FC11E6415E27}" presName="tx1" presStyleLbl="revTx" presStyleIdx="2" presStyleCnt="5" custScaleY="600587"/>
      <dgm:spPr/>
    </dgm:pt>
    <dgm:pt modelId="{69230870-FE5A-4F87-85E8-79B37B314311}" type="pres">
      <dgm:prSet presAssocID="{A060A752-27F2-443E-A31C-FC11E6415E27}" presName="vert1" presStyleCnt="0"/>
      <dgm:spPr/>
    </dgm:pt>
    <dgm:pt modelId="{FAFFD67D-0DF9-433E-BB77-3CCBAFF52033}" type="pres">
      <dgm:prSet presAssocID="{7C7A12D1-5DED-4A63-9567-8CBA81B97437}" presName="thickLine" presStyleLbl="alignNode1" presStyleIdx="3" presStyleCnt="5"/>
      <dgm:spPr/>
    </dgm:pt>
    <dgm:pt modelId="{3E14A9DD-9D4A-4296-AAA4-37CAC835EC46}" type="pres">
      <dgm:prSet presAssocID="{7C7A12D1-5DED-4A63-9567-8CBA81B97437}" presName="horz1" presStyleCnt="0"/>
      <dgm:spPr/>
    </dgm:pt>
    <dgm:pt modelId="{8CAD1093-33CC-4413-9076-3D19B8E2AFD5}" type="pres">
      <dgm:prSet presAssocID="{7C7A12D1-5DED-4A63-9567-8CBA81B97437}" presName="tx1" presStyleLbl="revTx" presStyleIdx="3" presStyleCnt="5" custScaleY="600587"/>
      <dgm:spPr/>
    </dgm:pt>
    <dgm:pt modelId="{27488FC6-A3B1-40F7-87F4-375675C30C39}" type="pres">
      <dgm:prSet presAssocID="{7C7A12D1-5DED-4A63-9567-8CBA81B97437}" presName="vert1" presStyleCnt="0"/>
      <dgm:spPr/>
    </dgm:pt>
    <dgm:pt modelId="{76AE290B-3C86-4FE2-A87D-2E1D5CAD30C7}" type="pres">
      <dgm:prSet presAssocID="{426DE3FD-BE14-4931-8135-2350C5B98291}" presName="thickLine" presStyleLbl="alignNode1" presStyleIdx="4" presStyleCnt="5"/>
      <dgm:spPr/>
    </dgm:pt>
    <dgm:pt modelId="{DCBAD2D4-1DA4-4CF8-AC38-79721556B6C1}" type="pres">
      <dgm:prSet presAssocID="{426DE3FD-BE14-4931-8135-2350C5B98291}" presName="horz1" presStyleCnt="0"/>
      <dgm:spPr/>
    </dgm:pt>
    <dgm:pt modelId="{89C50C00-20E5-4AB7-AD8B-793C22974CA0}" type="pres">
      <dgm:prSet presAssocID="{426DE3FD-BE14-4931-8135-2350C5B98291}" presName="tx1" presStyleLbl="revTx" presStyleIdx="4" presStyleCnt="5" custScaleY="600587"/>
      <dgm:spPr/>
    </dgm:pt>
    <dgm:pt modelId="{1BA2CDCF-A54C-4BAF-B221-ECC62E18C2B6}" type="pres">
      <dgm:prSet presAssocID="{426DE3FD-BE14-4931-8135-2350C5B98291}" presName="vert1" presStyleCnt="0"/>
      <dgm:spPr/>
    </dgm:pt>
  </dgm:ptLst>
  <dgm:cxnLst>
    <dgm:cxn modelId="{DD2A8168-0741-4BE3-948C-2BF14D7B4886}" type="presOf" srcId="{8F2336EC-828C-4E64-A992-CFC5EB9AE9C3}" destId="{5230B35D-9E97-4DE2-A723-9A17B70D0EDB}" srcOrd="0" destOrd="0" presId="urn:microsoft.com/office/officeart/2008/layout/LinedList"/>
    <dgm:cxn modelId="{16AB486A-4004-497D-8DF2-8C62C626EB86}" srcId="{8F2336EC-828C-4E64-A992-CFC5EB9AE9C3}" destId="{426DE3FD-BE14-4931-8135-2350C5B98291}" srcOrd="4" destOrd="0" parTransId="{2E70FFCE-280B-4838-9853-9CD4E1A1F2C9}" sibTransId="{5F1FEC7D-8AC0-492A-9BE4-5C10A0A6F66F}"/>
    <dgm:cxn modelId="{21C61998-2BBA-49A4-95C7-E0EFD700174E}" type="presOf" srcId="{0B43DA7A-5F3B-4541-995A-B26C2D9BC983}" destId="{94E3B455-435D-4ABD-AE7F-C81FA18A0D9E}" srcOrd="0" destOrd="0" presId="urn:microsoft.com/office/officeart/2008/layout/LinedList"/>
    <dgm:cxn modelId="{F5E95C9E-11DC-48DA-9355-8C8EBC654876}" type="presOf" srcId="{426DE3FD-BE14-4931-8135-2350C5B98291}" destId="{89C50C00-20E5-4AB7-AD8B-793C22974CA0}" srcOrd="0" destOrd="0" presId="urn:microsoft.com/office/officeart/2008/layout/LinedList"/>
    <dgm:cxn modelId="{EA4E1FAA-048D-4A23-94BE-1686B70F590D}" type="presOf" srcId="{7C7A12D1-5DED-4A63-9567-8CBA81B97437}" destId="{8CAD1093-33CC-4413-9076-3D19B8E2AFD5}" srcOrd="0" destOrd="0" presId="urn:microsoft.com/office/officeart/2008/layout/LinedList"/>
    <dgm:cxn modelId="{6AB83ABF-90D6-4B80-B1B7-9C38BFA92B9E}" type="presOf" srcId="{616E1B41-C6D7-4DBA-80B7-86533D55D7FE}" destId="{CA0C0EAD-FC86-4128-A46D-D01B866101A3}" srcOrd="0" destOrd="0" presId="urn:microsoft.com/office/officeart/2008/layout/LinedList"/>
    <dgm:cxn modelId="{B3C4ABDB-AAC8-4842-9286-DBF70DDDB96A}" type="presOf" srcId="{A060A752-27F2-443E-A31C-FC11E6415E27}" destId="{6A5D52BE-1ED9-45EA-80F5-4F7F5F357F76}" srcOrd="0" destOrd="0" presId="urn:microsoft.com/office/officeart/2008/layout/LinedList"/>
    <dgm:cxn modelId="{F2FFABE5-5184-4C1E-BE90-ADFB3CFB471F}" srcId="{8F2336EC-828C-4E64-A992-CFC5EB9AE9C3}" destId="{0B43DA7A-5F3B-4541-995A-B26C2D9BC983}" srcOrd="1" destOrd="0" parTransId="{5B4FA850-369E-455E-8F7F-D40F3CC272B4}" sibTransId="{FFE73D0A-D89C-48AA-8304-736ED2BDA0A0}"/>
    <dgm:cxn modelId="{1E96ADE9-84F5-440E-AC64-494E725EE01D}" srcId="{8F2336EC-828C-4E64-A992-CFC5EB9AE9C3}" destId="{616E1B41-C6D7-4DBA-80B7-86533D55D7FE}" srcOrd="0" destOrd="0" parTransId="{4F020CED-C542-4118-9F1E-930FFDBAD98C}" sibTransId="{0CC30A11-E7D2-444F-8F82-51800244438C}"/>
    <dgm:cxn modelId="{578F6FF5-3DAE-413F-B8E7-87C91D5ED0A4}" srcId="{8F2336EC-828C-4E64-A992-CFC5EB9AE9C3}" destId="{A060A752-27F2-443E-A31C-FC11E6415E27}" srcOrd="2" destOrd="0" parTransId="{F9A0B200-B559-4ECE-B119-BE04A2ABDA2D}" sibTransId="{348DE8AE-2550-4D36-A20A-97623EE0453C}"/>
    <dgm:cxn modelId="{D8CDE1F7-6BE2-4765-A230-55988313E234}" srcId="{8F2336EC-828C-4E64-A992-CFC5EB9AE9C3}" destId="{7C7A12D1-5DED-4A63-9567-8CBA81B97437}" srcOrd="3" destOrd="0" parTransId="{197E97E2-F680-40D3-A241-B0F45A261551}" sibTransId="{8267FE8D-C255-4311-8883-4D6F01A285BD}"/>
    <dgm:cxn modelId="{4971D99C-4D94-42E5-B4CF-BF12753E8D10}" type="presParOf" srcId="{5230B35D-9E97-4DE2-A723-9A17B70D0EDB}" destId="{6A8CF7D2-4534-47CC-B2E7-B957648E7E40}" srcOrd="0" destOrd="0" presId="urn:microsoft.com/office/officeart/2008/layout/LinedList"/>
    <dgm:cxn modelId="{87E73659-D5FE-4AB6-A962-5E62A993778F}" type="presParOf" srcId="{5230B35D-9E97-4DE2-A723-9A17B70D0EDB}" destId="{0E75BAB0-C4AA-4AFF-BFD9-D0DDC2ABF211}" srcOrd="1" destOrd="0" presId="urn:microsoft.com/office/officeart/2008/layout/LinedList"/>
    <dgm:cxn modelId="{1287D954-639D-4B66-84B1-CB6C10B4DB5D}" type="presParOf" srcId="{0E75BAB0-C4AA-4AFF-BFD9-D0DDC2ABF211}" destId="{CA0C0EAD-FC86-4128-A46D-D01B866101A3}" srcOrd="0" destOrd="0" presId="urn:microsoft.com/office/officeart/2008/layout/LinedList"/>
    <dgm:cxn modelId="{F168410B-71CE-4172-AB0B-6B84A754111B}" type="presParOf" srcId="{0E75BAB0-C4AA-4AFF-BFD9-D0DDC2ABF211}" destId="{B4BBA030-C5A2-42CF-BEA2-212CA8C5C537}" srcOrd="1" destOrd="0" presId="urn:microsoft.com/office/officeart/2008/layout/LinedList"/>
    <dgm:cxn modelId="{F413D701-60B5-48D1-9BE4-F514EF719ADE}" type="presParOf" srcId="{5230B35D-9E97-4DE2-A723-9A17B70D0EDB}" destId="{2A3535F0-5CB6-4319-B660-51A8B9E40C1E}" srcOrd="2" destOrd="0" presId="urn:microsoft.com/office/officeart/2008/layout/LinedList"/>
    <dgm:cxn modelId="{5D083418-FA75-4A5F-82F6-0C4D334DEFA3}" type="presParOf" srcId="{5230B35D-9E97-4DE2-A723-9A17B70D0EDB}" destId="{55585558-98FD-4261-9C23-E8C1313596BC}" srcOrd="3" destOrd="0" presId="urn:microsoft.com/office/officeart/2008/layout/LinedList"/>
    <dgm:cxn modelId="{5BB7793B-2F1A-4B61-A2C3-3AC3540ACD03}" type="presParOf" srcId="{55585558-98FD-4261-9C23-E8C1313596BC}" destId="{94E3B455-435D-4ABD-AE7F-C81FA18A0D9E}" srcOrd="0" destOrd="0" presId="urn:microsoft.com/office/officeart/2008/layout/LinedList"/>
    <dgm:cxn modelId="{B0580CD6-BBC7-4227-82A5-90C28CEA5D54}" type="presParOf" srcId="{55585558-98FD-4261-9C23-E8C1313596BC}" destId="{1411E1D3-5B49-433D-8DC8-F7D928EA8A3B}" srcOrd="1" destOrd="0" presId="urn:microsoft.com/office/officeart/2008/layout/LinedList"/>
    <dgm:cxn modelId="{D97A2C04-F422-47B7-B029-EB51FDA8A9C6}" type="presParOf" srcId="{5230B35D-9E97-4DE2-A723-9A17B70D0EDB}" destId="{E0429CCC-2608-4851-AC4A-8665D979C88E}" srcOrd="4" destOrd="0" presId="urn:microsoft.com/office/officeart/2008/layout/LinedList"/>
    <dgm:cxn modelId="{8DCF4A38-CF90-481B-AFEE-121EB4C0FCA2}" type="presParOf" srcId="{5230B35D-9E97-4DE2-A723-9A17B70D0EDB}" destId="{986E6E5E-B080-4CF1-BB59-2ACAE3673DA0}" srcOrd="5" destOrd="0" presId="urn:microsoft.com/office/officeart/2008/layout/LinedList"/>
    <dgm:cxn modelId="{9B007E97-1BA7-4485-9F4F-C9C4D005A56E}" type="presParOf" srcId="{986E6E5E-B080-4CF1-BB59-2ACAE3673DA0}" destId="{6A5D52BE-1ED9-45EA-80F5-4F7F5F357F76}" srcOrd="0" destOrd="0" presId="urn:microsoft.com/office/officeart/2008/layout/LinedList"/>
    <dgm:cxn modelId="{80E320DE-9E32-4096-8640-E02A792512CC}" type="presParOf" srcId="{986E6E5E-B080-4CF1-BB59-2ACAE3673DA0}" destId="{69230870-FE5A-4F87-85E8-79B37B314311}" srcOrd="1" destOrd="0" presId="urn:microsoft.com/office/officeart/2008/layout/LinedList"/>
    <dgm:cxn modelId="{2B8DAE8A-DDE0-498B-96A5-BDD3616D63B2}" type="presParOf" srcId="{5230B35D-9E97-4DE2-A723-9A17B70D0EDB}" destId="{FAFFD67D-0DF9-433E-BB77-3CCBAFF52033}" srcOrd="6" destOrd="0" presId="urn:microsoft.com/office/officeart/2008/layout/LinedList"/>
    <dgm:cxn modelId="{68B6779F-7254-46A4-ADD3-74EE7042B11B}" type="presParOf" srcId="{5230B35D-9E97-4DE2-A723-9A17B70D0EDB}" destId="{3E14A9DD-9D4A-4296-AAA4-37CAC835EC46}" srcOrd="7" destOrd="0" presId="urn:microsoft.com/office/officeart/2008/layout/LinedList"/>
    <dgm:cxn modelId="{A66A62D5-0839-4281-B3D0-A25C443FB289}" type="presParOf" srcId="{3E14A9DD-9D4A-4296-AAA4-37CAC835EC46}" destId="{8CAD1093-33CC-4413-9076-3D19B8E2AFD5}" srcOrd="0" destOrd="0" presId="urn:microsoft.com/office/officeart/2008/layout/LinedList"/>
    <dgm:cxn modelId="{764D4AAA-A2DF-46F9-ABC5-32AA66953032}" type="presParOf" srcId="{3E14A9DD-9D4A-4296-AAA4-37CAC835EC46}" destId="{27488FC6-A3B1-40F7-87F4-375675C30C39}" srcOrd="1" destOrd="0" presId="urn:microsoft.com/office/officeart/2008/layout/LinedList"/>
    <dgm:cxn modelId="{A3DBE52A-C73F-4B28-A5F8-00A4F208FF68}" type="presParOf" srcId="{5230B35D-9E97-4DE2-A723-9A17B70D0EDB}" destId="{76AE290B-3C86-4FE2-A87D-2E1D5CAD30C7}" srcOrd="8" destOrd="0" presId="urn:microsoft.com/office/officeart/2008/layout/LinedList"/>
    <dgm:cxn modelId="{449D7390-5FB6-4B89-BC27-335F9E395329}" type="presParOf" srcId="{5230B35D-9E97-4DE2-A723-9A17B70D0EDB}" destId="{DCBAD2D4-1DA4-4CF8-AC38-79721556B6C1}" srcOrd="9" destOrd="0" presId="urn:microsoft.com/office/officeart/2008/layout/LinedList"/>
    <dgm:cxn modelId="{CA74926D-E043-4AFF-88CB-B56ABA45CBBA}" type="presParOf" srcId="{DCBAD2D4-1DA4-4CF8-AC38-79721556B6C1}" destId="{89C50C00-20E5-4AB7-AD8B-793C22974CA0}" srcOrd="0" destOrd="0" presId="urn:microsoft.com/office/officeart/2008/layout/LinedList"/>
    <dgm:cxn modelId="{8B23F488-C37E-4F22-B983-54D0ACA9202E}" type="presParOf" srcId="{DCBAD2D4-1DA4-4CF8-AC38-79721556B6C1}" destId="{1BA2CDCF-A54C-4BAF-B221-ECC62E18C2B6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DAA3A7C-AB80-4085-9FF6-B6B30982CA04}">
      <dsp:nvSpPr>
        <dsp:cNvPr id="0" name=""/>
        <dsp:cNvSpPr/>
      </dsp:nvSpPr>
      <dsp:spPr>
        <a:xfrm>
          <a:off x="4494" y="231774"/>
          <a:ext cx="3858069" cy="60831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60960" numCol="1" spcCol="1270" anchor="t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1600" b="1" kern="1200" dirty="0">
              <a:solidFill>
                <a:srgbClr val="FFFF00"/>
              </a:solidFill>
            </a:rPr>
            <a:t>Traditional</a:t>
          </a:r>
          <a:r>
            <a:rPr lang="en-IN" sz="1600" kern="1200" dirty="0">
              <a:solidFill>
                <a:srgbClr val="FFFF00"/>
              </a:solidFill>
            </a:rPr>
            <a:t> </a:t>
          </a:r>
          <a:r>
            <a:rPr lang="en-IN" sz="1600" b="1" kern="1200" dirty="0">
              <a:solidFill>
                <a:srgbClr val="FFFF00"/>
              </a:solidFill>
            </a:rPr>
            <a:t>Internal Audit </a:t>
          </a:r>
        </a:p>
      </dsp:txBody>
      <dsp:txXfrm>
        <a:off x="4494" y="231774"/>
        <a:ext cx="3858069" cy="405546"/>
      </dsp:txXfrm>
    </dsp:sp>
    <dsp:sp modelId="{6624BCA7-20F5-4F8F-BC58-4D7E43EA1842}">
      <dsp:nvSpPr>
        <dsp:cNvPr id="0" name=""/>
        <dsp:cNvSpPr/>
      </dsp:nvSpPr>
      <dsp:spPr>
        <a:xfrm>
          <a:off x="794701" y="704745"/>
          <a:ext cx="3858069" cy="374400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99568" rIns="99568" bIns="99568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n-IN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IN" sz="1400" b="1" kern="1200" dirty="0"/>
            <a:t>Independent eyes and ears</a:t>
          </a:r>
          <a:r>
            <a:rPr lang="en-IN" sz="1400" kern="1200" dirty="0"/>
            <a:t> of boards - </a:t>
          </a:r>
          <a:r>
            <a:rPr lang="en-IN" sz="1400" i="1" kern="1200" dirty="0"/>
            <a:t>for risk oversight and compliance</a:t>
          </a:r>
          <a:endParaRPr lang="en-IN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n-IN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1400" b="1" kern="1200" dirty="0"/>
            <a:t>Inspection–oriented, </a:t>
          </a:r>
          <a:r>
            <a:rPr lang="en-GB" sz="1400" b="0" kern="1200" dirty="0"/>
            <a:t>custodian of corporate governance</a:t>
          </a:r>
          <a:endParaRPr lang="en-IN" sz="1400" b="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n-IN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kern="1200" dirty="0"/>
            <a:t>Transaction based - focus on </a:t>
          </a:r>
          <a:r>
            <a:rPr lang="en-US" sz="1400" b="0" kern="1200" dirty="0"/>
            <a:t>sample testing of </a:t>
          </a:r>
          <a:r>
            <a:rPr lang="en-US" sz="1400" b="1" kern="1200" dirty="0"/>
            <a:t>financial controls</a:t>
          </a:r>
          <a:endParaRPr lang="en-IN" sz="1400" b="1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n-IN" sz="1400" kern="1200" dirty="0"/>
        </a:p>
        <a:p>
          <a:pPr marL="228600" lvl="2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n-IN" sz="1400" kern="1200" dirty="0"/>
        </a:p>
      </dsp:txBody>
      <dsp:txXfrm>
        <a:off x="904359" y="814403"/>
        <a:ext cx="3638753" cy="3524684"/>
      </dsp:txXfrm>
    </dsp:sp>
    <dsp:sp modelId="{70E98830-6C5F-432D-ACB2-4B6825CCB5E4}">
      <dsp:nvSpPr>
        <dsp:cNvPr id="0" name=""/>
        <dsp:cNvSpPr/>
      </dsp:nvSpPr>
      <dsp:spPr>
        <a:xfrm>
          <a:off x="4447432" y="-45726"/>
          <a:ext cx="1239922" cy="960547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822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IN" sz="4100" kern="1200" dirty="0"/>
        </a:p>
      </dsp:txBody>
      <dsp:txXfrm>
        <a:off x="4447432" y="146383"/>
        <a:ext cx="951758" cy="576329"/>
      </dsp:txXfrm>
    </dsp:sp>
    <dsp:sp modelId="{CE0A3673-520A-46C0-BC76-028BE8168816}">
      <dsp:nvSpPr>
        <dsp:cNvPr id="0" name=""/>
        <dsp:cNvSpPr/>
      </dsp:nvSpPr>
      <dsp:spPr>
        <a:xfrm>
          <a:off x="6202040" y="231774"/>
          <a:ext cx="3858069" cy="60831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60960" numCol="1" spcCol="1270" anchor="t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b="1" kern="1200" dirty="0">
              <a:solidFill>
                <a:srgbClr val="FFFF00"/>
              </a:solidFill>
            </a:rPr>
            <a:t>New-Age Internal Audit</a:t>
          </a:r>
          <a:endParaRPr lang="en-IN" sz="1600" kern="1200" dirty="0">
            <a:solidFill>
              <a:srgbClr val="FFFF00"/>
            </a:solidFill>
          </a:endParaRPr>
        </a:p>
      </dsp:txBody>
      <dsp:txXfrm>
        <a:off x="6202040" y="231774"/>
        <a:ext cx="3858069" cy="405546"/>
      </dsp:txXfrm>
    </dsp:sp>
    <dsp:sp modelId="{9FF8009A-A7BF-4401-BB4C-1B8C8B17150F}">
      <dsp:nvSpPr>
        <dsp:cNvPr id="0" name=""/>
        <dsp:cNvSpPr/>
      </dsp:nvSpPr>
      <dsp:spPr>
        <a:xfrm>
          <a:off x="6992247" y="704745"/>
          <a:ext cx="3858069" cy="374400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99568" rIns="99568" bIns="99568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n-IN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1400" kern="1200" dirty="0"/>
            <a:t>More </a:t>
          </a:r>
          <a:r>
            <a:rPr lang="en-GB" sz="1400" b="1" kern="1200" dirty="0"/>
            <a:t>strategic and proactive</a:t>
          </a:r>
          <a:endParaRPr lang="en-IN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n-IN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1400" b="1" kern="1200" dirty="0"/>
            <a:t>Forging partnerships </a:t>
          </a:r>
          <a:r>
            <a:rPr lang="en-GB" sz="1400" kern="1200" dirty="0"/>
            <a:t>with the business </a:t>
          </a:r>
          <a:endParaRPr lang="en-IN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n-IN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kern="1200" dirty="0"/>
            <a:t>Risk-based &amp; tech. driven - focus on </a:t>
          </a:r>
          <a:r>
            <a:rPr lang="en-US" sz="1400" b="1" kern="1200" dirty="0"/>
            <a:t>strategic, business and compliance risks</a:t>
          </a:r>
          <a:endParaRPr lang="en-IN" sz="1400" b="1" kern="1200" dirty="0"/>
        </a:p>
      </dsp:txBody>
      <dsp:txXfrm>
        <a:off x="7101905" y="814403"/>
        <a:ext cx="3638753" cy="352468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A2DF086-A567-401B-B09C-8567B82DD684}">
      <dsp:nvSpPr>
        <dsp:cNvPr id="0" name=""/>
        <dsp:cNvSpPr/>
      </dsp:nvSpPr>
      <dsp:spPr>
        <a:xfrm>
          <a:off x="977" y="215681"/>
          <a:ext cx="2085140" cy="125108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1600" b="1" kern="1200" dirty="0">
              <a:solidFill>
                <a:schemeClr val="tx1"/>
              </a:solidFill>
            </a:rPr>
            <a:t>Value preservation</a:t>
          </a:r>
        </a:p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1400" b="0" i="1" kern="1200" dirty="0">
              <a:solidFill>
                <a:schemeClr val="tx1"/>
              </a:solidFill>
            </a:rPr>
            <a:t>(control focus)</a:t>
          </a:r>
        </a:p>
      </dsp:txBody>
      <dsp:txXfrm>
        <a:off x="37620" y="252324"/>
        <a:ext cx="2011854" cy="1177798"/>
      </dsp:txXfrm>
    </dsp:sp>
    <dsp:sp modelId="{585F980A-85E0-441B-A604-688FDE055C73}">
      <dsp:nvSpPr>
        <dsp:cNvPr id="0" name=""/>
        <dsp:cNvSpPr/>
      </dsp:nvSpPr>
      <dsp:spPr>
        <a:xfrm>
          <a:off x="2294632" y="582666"/>
          <a:ext cx="442049" cy="517114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IN" sz="2200" kern="1200" dirty="0"/>
        </a:p>
      </dsp:txBody>
      <dsp:txXfrm>
        <a:off x="2294632" y="686089"/>
        <a:ext cx="309434" cy="310268"/>
      </dsp:txXfrm>
    </dsp:sp>
    <dsp:sp modelId="{FF1FC9A6-B1BA-496E-9F57-CF28BAAE5183}">
      <dsp:nvSpPr>
        <dsp:cNvPr id="0" name=""/>
        <dsp:cNvSpPr/>
      </dsp:nvSpPr>
      <dsp:spPr>
        <a:xfrm>
          <a:off x="2920174" y="215681"/>
          <a:ext cx="2085140" cy="1251084"/>
        </a:xfrm>
        <a:prstGeom prst="roundRect">
          <a:avLst>
            <a:gd name="adj" fmla="val 10000"/>
          </a:avLst>
        </a:prstGeom>
        <a:solidFill>
          <a:schemeClr val="accent2">
            <a:hueOff val="972964"/>
            <a:satOff val="72815"/>
            <a:lumOff val="-2960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1600" b="1" kern="1200" dirty="0"/>
            <a:t>Value </a:t>
          </a:r>
        </a:p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1600" b="1" kern="1200" dirty="0"/>
            <a:t>Creation</a:t>
          </a:r>
        </a:p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1400" b="0" i="1" kern="1200" dirty="0">
              <a:solidFill>
                <a:schemeClr val="tx1"/>
              </a:solidFill>
            </a:rPr>
            <a:t>(performance &amp; growth focus)</a:t>
          </a:r>
          <a:endParaRPr lang="en-IN" sz="1400" b="1" kern="1200" dirty="0"/>
        </a:p>
      </dsp:txBody>
      <dsp:txXfrm>
        <a:off x="2956817" y="252324"/>
        <a:ext cx="2011854" cy="1177798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5B9F0F1-1371-4192-9E17-FDD9C3D58A95}">
      <dsp:nvSpPr>
        <dsp:cNvPr id="0" name=""/>
        <dsp:cNvSpPr/>
      </dsp:nvSpPr>
      <dsp:spPr>
        <a:xfrm>
          <a:off x="0" y="571"/>
          <a:ext cx="7125426" cy="0"/>
        </a:xfrm>
        <a:prstGeom prst="lin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A9BB6DB-BF87-4058-897A-9FB13FB0418F}">
      <dsp:nvSpPr>
        <dsp:cNvPr id="0" name=""/>
        <dsp:cNvSpPr/>
      </dsp:nvSpPr>
      <dsp:spPr>
        <a:xfrm>
          <a:off x="0" y="571"/>
          <a:ext cx="7125426" cy="66886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1400" b="1" kern="1200" dirty="0"/>
            <a:t>Agile and resilient </a:t>
          </a:r>
          <a:r>
            <a:rPr lang="en-IN" sz="1400" kern="1200" dirty="0"/>
            <a:t>IA function</a:t>
          </a:r>
        </a:p>
      </dsp:txBody>
      <dsp:txXfrm>
        <a:off x="0" y="571"/>
        <a:ext cx="7125426" cy="668867"/>
      </dsp:txXfrm>
    </dsp:sp>
    <dsp:sp modelId="{FEFDE7CE-A5B0-4213-B040-2821CEC24955}">
      <dsp:nvSpPr>
        <dsp:cNvPr id="0" name=""/>
        <dsp:cNvSpPr/>
      </dsp:nvSpPr>
      <dsp:spPr>
        <a:xfrm>
          <a:off x="0" y="669439"/>
          <a:ext cx="7125426" cy="0"/>
        </a:xfrm>
        <a:prstGeom prst="line">
          <a:avLst/>
        </a:prstGeom>
        <a:solidFill>
          <a:schemeClr val="accent4">
            <a:hueOff val="826536"/>
            <a:satOff val="3279"/>
            <a:lumOff val="-4314"/>
            <a:alphaOff val="0"/>
          </a:schemeClr>
        </a:solidFill>
        <a:ln w="12700" cap="flat" cmpd="sng" algn="ctr">
          <a:solidFill>
            <a:schemeClr val="accent4">
              <a:hueOff val="826536"/>
              <a:satOff val="3279"/>
              <a:lumOff val="-4314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DADB513-FE73-4BE5-BEB3-8E9A638DA6D4}">
      <dsp:nvSpPr>
        <dsp:cNvPr id="0" name=""/>
        <dsp:cNvSpPr/>
      </dsp:nvSpPr>
      <dsp:spPr>
        <a:xfrm>
          <a:off x="0" y="669439"/>
          <a:ext cx="7125426" cy="66886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1400" kern="1200" dirty="0"/>
            <a:t>Focus on </a:t>
          </a:r>
          <a:r>
            <a:rPr lang="en-IN" sz="1400" b="1" kern="1200" dirty="0"/>
            <a:t>business value - continuous risk monitoring </a:t>
          </a:r>
        </a:p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1400" b="0" i="1" kern="1200" dirty="0">
              <a:solidFill>
                <a:srgbClr val="0070C0"/>
              </a:solidFill>
            </a:rPr>
            <a:t>(Risk-based Audits)</a:t>
          </a:r>
        </a:p>
      </dsp:txBody>
      <dsp:txXfrm>
        <a:off x="0" y="669439"/>
        <a:ext cx="7125426" cy="668867"/>
      </dsp:txXfrm>
    </dsp:sp>
    <dsp:sp modelId="{A8A32714-CC9C-4C1A-AEA3-42266013F843}">
      <dsp:nvSpPr>
        <dsp:cNvPr id="0" name=""/>
        <dsp:cNvSpPr/>
      </dsp:nvSpPr>
      <dsp:spPr>
        <a:xfrm>
          <a:off x="0" y="1338306"/>
          <a:ext cx="7125426" cy="0"/>
        </a:xfrm>
        <a:prstGeom prst="line">
          <a:avLst/>
        </a:prstGeom>
        <a:solidFill>
          <a:schemeClr val="accent4">
            <a:hueOff val="1653072"/>
            <a:satOff val="6558"/>
            <a:lumOff val="-8627"/>
            <a:alphaOff val="0"/>
          </a:schemeClr>
        </a:solidFill>
        <a:ln w="12700" cap="flat" cmpd="sng" algn="ctr">
          <a:solidFill>
            <a:schemeClr val="accent4">
              <a:hueOff val="1653072"/>
              <a:satOff val="6558"/>
              <a:lumOff val="-8627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B04408F-5E74-4205-9D53-94C28DC2F83C}">
      <dsp:nvSpPr>
        <dsp:cNvPr id="0" name=""/>
        <dsp:cNvSpPr/>
      </dsp:nvSpPr>
      <dsp:spPr>
        <a:xfrm>
          <a:off x="0" y="1338306"/>
          <a:ext cx="7125426" cy="66886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1400" kern="1200" dirty="0"/>
            <a:t>Increased audit </a:t>
          </a:r>
          <a:r>
            <a:rPr lang="en-IN" sz="1400" b="1" kern="1200" dirty="0"/>
            <a:t>quality </a:t>
          </a:r>
          <a:r>
            <a:rPr lang="en-IN" sz="1400" kern="1200" dirty="0"/>
            <a:t>and </a:t>
          </a:r>
          <a:r>
            <a:rPr lang="en-IN" sz="1400" b="1" kern="1200" dirty="0"/>
            <a:t>reduced cost</a:t>
          </a:r>
        </a:p>
      </dsp:txBody>
      <dsp:txXfrm>
        <a:off x="0" y="1338306"/>
        <a:ext cx="7125426" cy="668867"/>
      </dsp:txXfrm>
    </dsp:sp>
    <dsp:sp modelId="{964C2D7E-D4FC-4596-A56E-CF1D9728A7CD}">
      <dsp:nvSpPr>
        <dsp:cNvPr id="0" name=""/>
        <dsp:cNvSpPr/>
      </dsp:nvSpPr>
      <dsp:spPr>
        <a:xfrm>
          <a:off x="0" y="2007173"/>
          <a:ext cx="7125426" cy="0"/>
        </a:xfrm>
        <a:prstGeom prst="line">
          <a:avLst/>
        </a:prstGeom>
        <a:solidFill>
          <a:schemeClr val="accent4">
            <a:hueOff val="2479608"/>
            <a:satOff val="9837"/>
            <a:lumOff val="-12941"/>
            <a:alphaOff val="0"/>
          </a:schemeClr>
        </a:solidFill>
        <a:ln w="12700" cap="flat" cmpd="sng" algn="ctr">
          <a:solidFill>
            <a:schemeClr val="accent4">
              <a:hueOff val="2479608"/>
              <a:satOff val="9837"/>
              <a:lumOff val="-12941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17D025F-250E-4E6E-8DE5-71B9D0E3095A}">
      <dsp:nvSpPr>
        <dsp:cNvPr id="0" name=""/>
        <dsp:cNvSpPr/>
      </dsp:nvSpPr>
      <dsp:spPr>
        <a:xfrm>
          <a:off x="0" y="2007173"/>
          <a:ext cx="7125426" cy="66886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1400" b="1" kern="1200" dirty="0"/>
            <a:t>Shorter</a:t>
          </a:r>
          <a:r>
            <a:rPr lang="en-IN" sz="1400" kern="1200" dirty="0"/>
            <a:t>, accelerated </a:t>
          </a:r>
          <a:r>
            <a:rPr lang="en-IN" sz="1400" b="1" kern="1200" dirty="0"/>
            <a:t>audit cycles</a:t>
          </a:r>
        </a:p>
      </dsp:txBody>
      <dsp:txXfrm>
        <a:off x="0" y="2007173"/>
        <a:ext cx="7125426" cy="668867"/>
      </dsp:txXfrm>
    </dsp:sp>
    <dsp:sp modelId="{2A463236-C4A9-4058-83FE-4D03A9F7337B}">
      <dsp:nvSpPr>
        <dsp:cNvPr id="0" name=""/>
        <dsp:cNvSpPr/>
      </dsp:nvSpPr>
      <dsp:spPr>
        <a:xfrm>
          <a:off x="0" y="2676041"/>
          <a:ext cx="7125426" cy="0"/>
        </a:xfrm>
        <a:prstGeom prst="line">
          <a:avLst/>
        </a:prstGeom>
        <a:solidFill>
          <a:schemeClr val="accent4">
            <a:hueOff val="3306144"/>
            <a:satOff val="13115"/>
            <a:lumOff val="-17255"/>
            <a:alphaOff val="0"/>
          </a:schemeClr>
        </a:solidFill>
        <a:ln w="12700" cap="flat" cmpd="sng" algn="ctr">
          <a:solidFill>
            <a:schemeClr val="accent4">
              <a:hueOff val="3306144"/>
              <a:satOff val="13115"/>
              <a:lumOff val="-17255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AB3C9FD-4C8A-4A97-995B-30D7502FE240}">
      <dsp:nvSpPr>
        <dsp:cNvPr id="0" name=""/>
        <dsp:cNvSpPr/>
      </dsp:nvSpPr>
      <dsp:spPr>
        <a:xfrm>
          <a:off x="0" y="2676041"/>
          <a:ext cx="7125426" cy="66886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1400" b="1" kern="1200" dirty="0"/>
            <a:t>Increased collaboration between audit team and auditee</a:t>
          </a:r>
          <a:r>
            <a:rPr lang="en-IN" sz="1400" kern="1200" dirty="0"/>
            <a:t>, improved expectation management</a:t>
          </a:r>
        </a:p>
      </dsp:txBody>
      <dsp:txXfrm>
        <a:off x="0" y="2676041"/>
        <a:ext cx="7125426" cy="668867"/>
      </dsp:txXfrm>
    </dsp:sp>
    <dsp:sp modelId="{806312D7-F5C3-4B24-8164-D99C2AA1E327}">
      <dsp:nvSpPr>
        <dsp:cNvPr id="0" name=""/>
        <dsp:cNvSpPr/>
      </dsp:nvSpPr>
      <dsp:spPr>
        <a:xfrm>
          <a:off x="0" y="3344908"/>
          <a:ext cx="7125426" cy="0"/>
        </a:xfrm>
        <a:prstGeom prst="line">
          <a:avLst/>
        </a:prstGeom>
        <a:solidFill>
          <a:schemeClr val="accent4">
            <a:hueOff val="4132679"/>
            <a:satOff val="16394"/>
            <a:lumOff val="-21568"/>
            <a:alphaOff val="0"/>
          </a:schemeClr>
        </a:solidFill>
        <a:ln w="12700" cap="flat" cmpd="sng" algn="ctr">
          <a:solidFill>
            <a:schemeClr val="accent4">
              <a:hueOff val="4132679"/>
              <a:satOff val="16394"/>
              <a:lumOff val="-21568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E6C8D97-0281-4E37-A2EB-2469721F0F7C}">
      <dsp:nvSpPr>
        <dsp:cNvPr id="0" name=""/>
        <dsp:cNvSpPr/>
      </dsp:nvSpPr>
      <dsp:spPr>
        <a:xfrm>
          <a:off x="0" y="3344908"/>
          <a:ext cx="7125426" cy="66886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1400" b="1" kern="1200" dirty="0"/>
            <a:t>Improved project visibility </a:t>
          </a:r>
          <a:r>
            <a:rPr lang="en-IN" sz="1400" kern="1200" dirty="0"/>
            <a:t>– IA Project Dashboards and MIS</a:t>
          </a:r>
        </a:p>
      </dsp:txBody>
      <dsp:txXfrm>
        <a:off x="0" y="3344908"/>
        <a:ext cx="7125426" cy="668867"/>
      </dsp:txXfrm>
    </dsp:sp>
    <dsp:sp modelId="{B383A1FC-C3E0-4DDF-A15D-F7150E5FD7C5}">
      <dsp:nvSpPr>
        <dsp:cNvPr id="0" name=""/>
        <dsp:cNvSpPr/>
      </dsp:nvSpPr>
      <dsp:spPr>
        <a:xfrm>
          <a:off x="0" y="4013775"/>
          <a:ext cx="7125426" cy="0"/>
        </a:xfrm>
        <a:prstGeom prst="line">
          <a:avLst/>
        </a:prstGeom>
        <a:solidFill>
          <a:schemeClr val="accent4">
            <a:hueOff val="4959216"/>
            <a:satOff val="19673"/>
            <a:lumOff val="-25882"/>
            <a:alphaOff val="0"/>
          </a:schemeClr>
        </a:solidFill>
        <a:ln w="12700" cap="flat" cmpd="sng" algn="ctr">
          <a:solidFill>
            <a:schemeClr val="accent4">
              <a:hueOff val="4959216"/>
              <a:satOff val="19673"/>
              <a:lumOff val="-25882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F674094-CA82-49AA-87E1-8E8F96ECAABE}">
      <dsp:nvSpPr>
        <dsp:cNvPr id="0" name=""/>
        <dsp:cNvSpPr/>
      </dsp:nvSpPr>
      <dsp:spPr>
        <a:xfrm>
          <a:off x="0" y="4013775"/>
          <a:ext cx="7125426" cy="66886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1400" b="1" kern="1200" dirty="0"/>
            <a:t>Timely insights </a:t>
          </a:r>
          <a:r>
            <a:rPr lang="en-IN" sz="1400" kern="1200" dirty="0"/>
            <a:t>and reporting </a:t>
          </a:r>
        </a:p>
      </dsp:txBody>
      <dsp:txXfrm>
        <a:off x="0" y="4013775"/>
        <a:ext cx="7125426" cy="668867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EDF312B-C86C-43C8-96F8-945EDF4D738B}">
      <dsp:nvSpPr>
        <dsp:cNvPr id="0" name=""/>
        <dsp:cNvSpPr/>
      </dsp:nvSpPr>
      <dsp:spPr>
        <a:xfrm>
          <a:off x="5488" y="188265"/>
          <a:ext cx="1701564" cy="102093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shade val="8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shade val="8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shade val="8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1117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1150" b="1" i="0" kern="1200" dirty="0">
              <a:solidFill>
                <a:srgbClr val="FFFF00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Define - </a:t>
          </a:r>
          <a:r>
            <a:rPr lang="en-IN" sz="1150" b="1" i="0" kern="1200" dirty="0">
              <a:solidFill>
                <a:schemeClr val="bg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objectives, criteria &amp; </a:t>
          </a:r>
          <a:r>
            <a:rPr lang="en-IN" sz="1150" b="1" i="0" kern="1200" dirty="0">
              <a:solidFill>
                <a:srgbClr val="FFFF00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risk appetite</a:t>
          </a:r>
        </a:p>
      </dsp:txBody>
      <dsp:txXfrm>
        <a:off x="35390" y="218167"/>
        <a:ext cx="1641760" cy="961134"/>
      </dsp:txXfrm>
    </dsp:sp>
    <dsp:sp modelId="{437CA41A-3ED2-41AC-A60D-DF170B65D78F}">
      <dsp:nvSpPr>
        <dsp:cNvPr id="0" name=""/>
        <dsp:cNvSpPr/>
      </dsp:nvSpPr>
      <dsp:spPr>
        <a:xfrm>
          <a:off x="1856791" y="487741"/>
          <a:ext cx="360731" cy="421988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shade val="9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shade val="9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shade val="9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800" i="1" kern="1200" dirty="0"/>
        </a:p>
      </dsp:txBody>
      <dsp:txXfrm>
        <a:off x="1856791" y="572139"/>
        <a:ext cx="252512" cy="253192"/>
      </dsp:txXfrm>
    </dsp:sp>
    <dsp:sp modelId="{35604F1D-F185-473F-947B-D16FE1C33C03}">
      <dsp:nvSpPr>
        <dsp:cNvPr id="0" name=""/>
        <dsp:cNvSpPr/>
      </dsp:nvSpPr>
      <dsp:spPr>
        <a:xfrm>
          <a:off x="2387679" y="188265"/>
          <a:ext cx="1701564" cy="102093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shade val="80000"/>
                <a:hueOff val="41496"/>
                <a:satOff val="-3197"/>
                <a:lumOff val="2509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shade val="80000"/>
                <a:hueOff val="41496"/>
                <a:satOff val="-3197"/>
                <a:lumOff val="2509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shade val="80000"/>
                <a:hueOff val="41496"/>
                <a:satOff val="-3197"/>
                <a:lumOff val="2509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1117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50" b="1" i="0" kern="1200" dirty="0">
              <a:solidFill>
                <a:srgbClr val="FFFF00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Understanding the business environment </a:t>
          </a:r>
          <a:r>
            <a:rPr lang="en-US" sz="1150" b="1" i="0" kern="1200" dirty="0"/>
            <a:t>and processes</a:t>
          </a:r>
          <a:endParaRPr lang="en-IN" sz="1150" b="1" i="0" kern="1200" dirty="0">
            <a:solidFill>
              <a:schemeClr val="bg1"/>
            </a:solidFill>
            <a:latin typeface="Verdana" pitchFamily="34" charset="0"/>
            <a:ea typeface="Verdana" pitchFamily="34" charset="0"/>
            <a:cs typeface="Verdana" pitchFamily="34" charset="0"/>
          </a:endParaRPr>
        </a:p>
      </dsp:txBody>
      <dsp:txXfrm>
        <a:off x="2417581" y="218167"/>
        <a:ext cx="1641760" cy="961134"/>
      </dsp:txXfrm>
    </dsp:sp>
    <dsp:sp modelId="{4080596C-C00E-457F-8B8E-57C468425F50}">
      <dsp:nvSpPr>
        <dsp:cNvPr id="0" name=""/>
        <dsp:cNvSpPr/>
      </dsp:nvSpPr>
      <dsp:spPr>
        <a:xfrm>
          <a:off x="4238982" y="487741"/>
          <a:ext cx="360731" cy="421988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shade val="90000"/>
                <a:hueOff val="44681"/>
                <a:satOff val="-3400"/>
                <a:lumOff val="2558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shade val="90000"/>
                <a:hueOff val="44681"/>
                <a:satOff val="-3400"/>
                <a:lumOff val="2558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shade val="90000"/>
                <a:hueOff val="44681"/>
                <a:satOff val="-3400"/>
                <a:lumOff val="2558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IN" sz="1800" b="1" i="1" kern="1200" dirty="0"/>
        </a:p>
      </dsp:txBody>
      <dsp:txXfrm>
        <a:off x="4238982" y="572139"/>
        <a:ext cx="252512" cy="253192"/>
      </dsp:txXfrm>
    </dsp:sp>
    <dsp:sp modelId="{ECE98026-3279-4BEC-96CA-5526251F168E}">
      <dsp:nvSpPr>
        <dsp:cNvPr id="0" name=""/>
        <dsp:cNvSpPr/>
      </dsp:nvSpPr>
      <dsp:spPr>
        <a:xfrm>
          <a:off x="4769870" y="188265"/>
          <a:ext cx="1701564" cy="102093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shade val="80000"/>
                <a:hueOff val="82993"/>
                <a:satOff val="-6394"/>
                <a:lumOff val="5019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shade val="80000"/>
                <a:hueOff val="82993"/>
                <a:satOff val="-6394"/>
                <a:lumOff val="5019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shade val="80000"/>
                <a:hueOff val="82993"/>
                <a:satOff val="-6394"/>
                <a:lumOff val="5019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1117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50" b="1" i="0" kern="1200" dirty="0"/>
            <a:t>Prepare </a:t>
          </a:r>
          <a:r>
            <a:rPr lang="en-US" sz="1150" b="1" i="0" kern="1200" dirty="0">
              <a:solidFill>
                <a:srgbClr val="FFFF00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Audit Universe</a:t>
          </a:r>
          <a:endParaRPr lang="en-IN" sz="1150" b="1" i="0" kern="1200" dirty="0">
            <a:solidFill>
              <a:srgbClr val="FFFF00"/>
            </a:solidFill>
            <a:latin typeface="Verdana" pitchFamily="34" charset="0"/>
            <a:ea typeface="Verdana" pitchFamily="34" charset="0"/>
            <a:cs typeface="Verdana" pitchFamily="34" charset="0"/>
          </a:endParaRPr>
        </a:p>
      </dsp:txBody>
      <dsp:txXfrm>
        <a:off x="4799772" y="218167"/>
        <a:ext cx="1641760" cy="961134"/>
      </dsp:txXfrm>
    </dsp:sp>
    <dsp:sp modelId="{D8BE0D3E-E315-4240-A794-557411751BC5}">
      <dsp:nvSpPr>
        <dsp:cNvPr id="0" name=""/>
        <dsp:cNvSpPr/>
      </dsp:nvSpPr>
      <dsp:spPr>
        <a:xfrm>
          <a:off x="6621173" y="487741"/>
          <a:ext cx="360731" cy="421988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shade val="90000"/>
                <a:hueOff val="89362"/>
                <a:satOff val="-6800"/>
                <a:lumOff val="5117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shade val="90000"/>
                <a:hueOff val="89362"/>
                <a:satOff val="-6800"/>
                <a:lumOff val="5117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shade val="90000"/>
                <a:hueOff val="89362"/>
                <a:satOff val="-6800"/>
                <a:lumOff val="5117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800" i="1" kern="1200" dirty="0"/>
        </a:p>
      </dsp:txBody>
      <dsp:txXfrm>
        <a:off x="6621173" y="572139"/>
        <a:ext cx="252512" cy="253192"/>
      </dsp:txXfrm>
    </dsp:sp>
    <dsp:sp modelId="{66B6C017-C1A4-48FB-803B-01E72F09F2D3}">
      <dsp:nvSpPr>
        <dsp:cNvPr id="0" name=""/>
        <dsp:cNvSpPr/>
      </dsp:nvSpPr>
      <dsp:spPr>
        <a:xfrm>
          <a:off x="7152061" y="188265"/>
          <a:ext cx="1701564" cy="102093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shade val="80000"/>
                <a:hueOff val="124489"/>
                <a:satOff val="-9592"/>
                <a:lumOff val="7528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shade val="80000"/>
                <a:hueOff val="124489"/>
                <a:satOff val="-9592"/>
                <a:lumOff val="7528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shade val="80000"/>
                <a:hueOff val="124489"/>
                <a:satOff val="-9592"/>
                <a:lumOff val="7528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1117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50" b="1" i="0" kern="1200" dirty="0">
              <a:solidFill>
                <a:srgbClr val="FFFF00"/>
              </a:solidFill>
            </a:rPr>
            <a:t>Risk Identification</a:t>
          </a:r>
          <a:endParaRPr lang="en-IN" sz="1150" b="1" i="0" kern="1200" dirty="0">
            <a:solidFill>
              <a:srgbClr val="FFFF00"/>
            </a:solidFill>
            <a:latin typeface="Verdana" pitchFamily="34" charset="0"/>
            <a:ea typeface="Verdana" pitchFamily="34" charset="0"/>
            <a:cs typeface="Verdana" pitchFamily="34" charset="0"/>
          </a:endParaRPr>
        </a:p>
      </dsp:txBody>
      <dsp:txXfrm>
        <a:off x="7181963" y="218167"/>
        <a:ext cx="1641760" cy="961134"/>
      </dsp:txXfrm>
    </dsp:sp>
    <dsp:sp modelId="{2ACEE46B-EA1E-4780-AC86-65408D1795BA}">
      <dsp:nvSpPr>
        <dsp:cNvPr id="0" name=""/>
        <dsp:cNvSpPr/>
      </dsp:nvSpPr>
      <dsp:spPr>
        <a:xfrm>
          <a:off x="9003363" y="487741"/>
          <a:ext cx="360731" cy="421988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shade val="90000"/>
                <a:hueOff val="134043"/>
                <a:satOff val="-10200"/>
                <a:lumOff val="7675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shade val="90000"/>
                <a:hueOff val="134043"/>
                <a:satOff val="-10200"/>
                <a:lumOff val="7675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shade val="90000"/>
                <a:hueOff val="134043"/>
                <a:satOff val="-10200"/>
                <a:lumOff val="7675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IN" sz="1800" b="1" i="1" kern="1200" dirty="0"/>
        </a:p>
      </dsp:txBody>
      <dsp:txXfrm>
        <a:off x="9003363" y="572139"/>
        <a:ext cx="252512" cy="253192"/>
      </dsp:txXfrm>
    </dsp:sp>
    <dsp:sp modelId="{C8EBF508-7300-4102-8267-26D5B6FA042E}">
      <dsp:nvSpPr>
        <dsp:cNvPr id="0" name=""/>
        <dsp:cNvSpPr/>
      </dsp:nvSpPr>
      <dsp:spPr>
        <a:xfrm>
          <a:off x="9534252" y="188265"/>
          <a:ext cx="1701564" cy="102093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shade val="80000"/>
                <a:hueOff val="165986"/>
                <a:satOff val="-12789"/>
                <a:lumOff val="10037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shade val="80000"/>
                <a:hueOff val="165986"/>
                <a:satOff val="-12789"/>
                <a:lumOff val="10037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shade val="80000"/>
                <a:hueOff val="165986"/>
                <a:satOff val="-12789"/>
                <a:lumOff val="10037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1117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1150" b="1" i="0" kern="1200" dirty="0">
              <a:solidFill>
                <a:srgbClr val="FFFF00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Identify Gaps </a:t>
          </a:r>
          <a:r>
            <a:rPr lang="en-IN" sz="1150" b="1" i="0" kern="1200" dirty="0">
              <a:solidFill>
                <a:schemeClr val="bg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and overlaps in existing audit SOPs</a:t>
          </a:r>
        </a:p>
      </dsp:txBody>
      <dsp:txXfrm>
        <a:off x="9564154" y="218167"/>
        <a:ext cx="1641760" cy="961134"/>
      </dsp:txXfrm>
    </dsp:sp>
    <dsp:sp modelId="{AFF4CFF9-1A3E-4F73-95EF-DAA91475EF9E}">
      <dsp:nvSpPr>
        <dsp:cNvPr id="0" name=""/>
        <dsp:cNvSpPr/>
      </dsp:nvSpPr>
      <dsp:spPr>
        <a:xfrm rot="5400000">
          <a:off x="10204668" y="1328314"/>
          <a:ext cx="360731" cy="421988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shade val="90000"/>
                <a:hueOff val="178724"/>
                <a:satOff val="-13600"/>
                <a:lumOff val="10234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shade val="90000"/>
                <a:hueOff val="178724"/>
                <a:satOff val="-13600"/>
                <a:lumOff val="10234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shade val="90000"/>
                <a:hueOff val="178724"/>
                <a:satOff val="-13600"/>
                <a:lumOff val="10234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IN" sz="1800" b="1" i="1" kern="1200" dirty="0"/>
        </a:p>
      </dsp:txBody>
      <dsp:txXfrm rot="-5400000">
        <a:off x="10258438" y="1358943"/>
        <a:ext cx="253192" cy="252512"/>
      </dsp:txXfrm>
    </dsp:sp>
    <dsp:sp modelId="{378027CE-3184-426A-BFF9-FD808FA992BE}">
      <dsp:nvSpPr>
        <dsp:cNvPr id="0" name=""/>
        <dsp:cNvSpPr/>
      </dsp:nvSpPr>
      <dsp:spPr>
        <a:xfrm>
          <a:off x="9534252" y="1889830"/>
          <a:ext cx="1701564" cy="102093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shade val="80000"/>
                <a:hueOff val="207482"/>
                <a:satOff val="-15986"/>
                <a:lumOff val="12546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shade val="80000"/>
                <a:hueOff val="207482"/>
                <a:satOff val="-15986"/>
                <a:lumOff val="12546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shade val="80000"/>
                <a:hueOff val="207482"/>
                <a:satOff val="-15986"/>
                <a:lumOff val="12546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US" sz="1150" b="1" i="0" kern="1200" dirty="0">
              <a:solidFill>
                <a:srgbClr val="FFFF00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Filter Risk </a:t>
          </a:r>
          <a:r>
            <a:rPr lang="en-US" sz="1150" b="1" i="0" kern="1200" dirty="0"/>
            <a:t>(Acceptable Risk, under tolerance limit)</a:t>
          </a:r>
          <a:endParaRPr lang="en-IN" sz="1150" b="1" i="0" kern="1200" dirty="0">
            <a:solidFill>
              <a:srgbClr val="FFFF00"/>
            </a:solidFill>
            <a:latin typeface="Verdana" pitchFamily="34" charset="0"/>
            <a:ea typeface="Verdana" pitchFamily="34" charset="0"/>
            <a:cs typeface="Verdana" pitchFamily="34" charset="0"/>
          </a:endParaRPr>
        </a:p>
      </dsp:txBody>
      <dsp:txXfrm>
        <a:off x="9564154" y="1919732"/>
        <a:ext cx="1641760" cy="961134"/>
      </dsp:txXfrm>
    </dsp:sp>
    <dsp:sp modelId="{A3F73597-E56F-4688-A4E8-FA3784212B46}">
      <dsp:nvSpPr>
        <dsp:cNvPr id="0" name=""/>
        <dsp:cNvSpPr/>
      </dsp:nvSpPr>
      <dsp:spPr>
        <a:xfrm rot="10800000">
          <a:off x="9023782" y="2189305"/>
          <a:ext cx="360731" cy="421988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shade val="90000"/>
                <a:hueOff val="223405"/>
                <a:satOff val="-17000"/>
                <a:lumOff val="12792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shade val="90000"/>
                <a:hueOff val="223405"/>
                <a:satOff val="-17000"/>
                <a:lumOff val="12792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shade val="90000"/>
                <a:hueOff val="223405"/>
                <a:satOff val="-17000"/>
                <a:lumOff val="12792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800" kern="1200" dirty="0"/>
        </a:p>
      </dsp:txBody>
      <dsp:txXfrm rot="10800000">
        <a:off x="9132001" y="2273703"/>
        <a:ext cx="252512" cy="253192"/>
      </dsp:txXfrm>
    </dsp:sp>
    <dsp:sp modelId="{526B1A72-BFA9-4102-A33B-1F772E3B7A8D}">
      <dsp:nvSpPr>
        <dsp:cNvPr id="0" name=""/>
        <dsp:cNvSpPr/>
      </dsp:nvSpPr>
      <dsp:spPr>
        <a:xfrm>
          <a:off x="7152061" y="1889830"/>
          <a:ext cx="1701564" cy="102093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shade val="80000"/>
                <a:hueOff val="248979"/>
                <a:satOff val="-19183"/>
                <a:lumOff val="15056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shade val="80000"/>
                <a:hueOff val="248979"/>
                <a:satOff val="-19183"/>
                <a:lumOff val="15056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shade val="80000"/>
                <a:hueOff val="248979"/>
                <a:satOff val="-19183"/>
                <a:lumOff val="15056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US" sz="1150" b="1" i="0" kern="1200" dirty="0">
              <a:solidFill>
                <a:srgbClr val="FFFF00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Categorize Inherent risk </a:t>
          </a:r>
          <a:r>
            <a:rPr lang="en-US" sz="1150" b="1" i="0" kern="1200" dirty="0"/>
            <a:t>and link to audit areas</a:t>
          </a:r>
          <a:endParaRPr lang="en-IN" sz="1150" b="1" i="0" kern="1200" dirty="0">
            <a:solidFill>
              <a:srgbClr val="FFFF00"/>
            </a:solidFill>
            <a:latin typeface="Verdana" pitchFamily="34" charset="0"/>
            <a:ea typeface="Verdana" pitchFamily="34" charset="0"/>
            <a:cs typeface="Verdana" pitchFamily="34" charset="0"/>
          </a:endParaRPr>
        </a:p>
      </dsp:txBody>
      <dsp:txXfrm>
        <a:off x="7181963" y="1919732"/>
        <a:ext cx="1641760" cy="961134"/>
      </dsp:txXfrm>
    </dsp:sp>
    <dsp:sp modelId="{0ED4AEB5-CD70-4B07-876E-3F120D9A7EED}">
      <dsp:nvSpPr>
        <dsp:cNvPr id="0" name=""/>
        <dsp:cNvSpPr/>
      </dsp:nvSpPr>
      <dsp:spPr>
        <a:xfrm rot="10800000">
          <a:off x="6641591" y="2189305"/>
          <a:ext cx="360731" cy="421988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shade val="90000"/>
                <a:hueOff val="268086"/>
                <a:satOff val="-20400"/>
                <a:lumOff val="1535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shade val="90000"/>
                <a:hueOff val="268086"/>
                <a:satOff val="-20400"/>
                <a:lumOff val="1535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shade val="90000"/>
                <a:hueOff val="268086"/>
                <a:satOff val="-20400"/>
                <a:lumOff val="1535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IN" sz="1800" kern="1200" dirty="0"/>
        </a:p>
      </dsp:txBody>
      <dsp:txXfrm rot="10800000">
        <a:off x="6749810" y="2273703"/>
        <a:ext cx="252512" cy="253192"/>
      </dsp:txXfrm>
    </dsp:sp>
    <dsp:sp modelId="{B08F1624-176F-49AF-96DF-1FF50D900875}">
      <dsp:nvSpPr>
        <dsp:cNvPr id="0" name=""/>
        <dsp:cNvSpPr/>
      </dsp:nvSpPr>
      <dsp:spPr>
        <a:xfrm>
          <a:off x="4769870" y="1889830"/>
          <a:ext cx="1701564" cy="102093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shade val="80000"/>
                <a:hueOff val="290475"/>
                <a:satOff val="-22380"/>
                <a:lumOff val="17565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shade val="80000"/>
                <a:hueOff val="290475"/>
                <a:satOff val="-22380"/>
                <a:lumOff val="17565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shade val="80000"/>
                <a:hueOff val="290475"/>
                <a:satOff val="-22380"/>
                <a:lumOff val="17565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US" sz="1150" b="1" i="0" kern="1200" dirty="0">
              <a:solidFill>
                <a:srgbClr val="FFFF00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Risk Prioritization </a:t>
          </a:r>
          <a:r>
            <a:rPr lang="en-US" sz="1150" b="1" i="0" kern="1200" baseline="0" dirty="0">
              <a:solidFill>
                <a:schemeClr val="bg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&amp; assess control environment</a:t>
          </a:r>
          <a:endParaRPr lang="en-IN" sz="1150" b="1" i="0" kern="1200" dirty="0">
            <a:solidFill>
              <a:schemeClr val="bg1"/>
            </a:solidFill>
            <a:latin typeface="Verdana" pitchFamily="34" charset="0"/>
            <a:ea typeface="Verdana" pitchFamily="34" charset="0"/>
            <a:cs typeface="Verdana" pitchFamily="34" charset="0"/>
          </a:endParaRPr>
        </a:p>
        <a:p>
          <a:pPr lvl="0" algn="ctr">
            <a:spcBef>
              <a:spcPct val="0"/>
            </a:spcBef>
            <a:buNone/>
          </a:pPr>
          <a:endParaRPr lang="en-IN" sz="1150" b="1" i="0" kern="1200" dirty="0">
            <a:solidFill>
              <a:srgbClr val="FFFF00"/>
            </a:solidFill>
            <a:latin typeface="Verdana" pitchFamily="34" charset="0"/>
            <a:ea typeface="Verdana" pitchFamily="34" charset="0"/>
            <a:cs typeface="Verdana" pitchFamily="34" charset="0"/>
          </a:endParaRPr>
        </a:p>
      </dsp:txBody>
      <dsp:txXfrm>
        <a:off x="4799772" y="1919732"/>
        <a:ext cx="1641760" cy="961134"/>
      </dsp:txXfrm>
    </dsp:sp>
    <dsp:sp modelId="{BBC04FC5-5EE8-4C9B-BE14-217B2887BD2F}">
      <dsp:nvSpPr>
        <dsp:cNvPr id="0" name=""/>
        <dsp:cNvSpPr/>
      </dsp:nvSpPr>
      <dsp:spPr>
        <a:xfrm rot="10800000">
          <a:off x="4259401" y="2189305"/>
          <a:ext cx="360731" cy="421988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shade val="90000"/>
                <a:hueOff val="312767"/>
                <a:satOff val="-23799"/>
                <a:lumOff val="17909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shade val="90000"/>
                <a:hueOff val="312767"/>
                <a:satOff val="-23799"/>
                <a:lumOff val="17909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shade val="90000"/>
                <a:hueOff val="312767"/>
                <a:satOff val="-23799"/>
                <a:lumOff val="17909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IN" sz="1800" kern="1200" dirty="0"/>
        </a:p>
      </dsp:txBody>
      <dsp:txXfrm rot="10800000">
        <a:off x="4367620" y="2273703"/>
        <a:ext cx="252512" cy="253192"/>
      </dsp:txXfrm>
    </dsp:sp>
    <dsp:sp modelId="{8737D955-1CDD-4380-BDAC-6ECCA94C4576}">
      <dsp:nvSpPr>
        <dsp:cNvPr id="0" name=""/>
        <dsp:cNvSpPr/>
      </dsp:nvSpPr>
      <dsp:spPr>
        <a:xfrm>
          <a:off x="2387679" y="1889830"/>
          <a:ext cx="1701564" cy="102093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shade val="80000"/>
                <a:hueOff val="331972"/>
                <a:satOff val="-25578"/>
                <a:lumOff val="20074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shade val="80000"/>
                <a:hueOff val="331972"/>
                <a:satOff val="-25578"/>
                <a:lumOff val="20074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shade val="80000"/>
                <a:hueOff val="331972"/>
                <a:satOff val="-25578"/>
                <a:lumOff val="20074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marR="0" lvl="0" indent="0" algn="ctr" defTabSz="48895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  <a:buNone/>
            <a:tabLst/>
            <a:defRPr/>
          </a:pPr>
          <a:r>
            <a:rPr lang="en-US" sz="1150" b="1" i="0" kern="1200" dirty="0">
              <a:solidFill>
                <a:srgbClr val="FFFF00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Derive Residual Risk </a:t>
          </a:r>
          <a:r>
            <a:rPr lang="en-US" sz="1150" b="1" i="0" kern="1200" dirty="0">
              <a:latin typeface="Verdana" pitchFamily="34" charset="0"/>
              <a:ea typeface="Verdana" pitchFamily="34" charset="0"/>
              <a:cs typeface="Verdana" pitchFamily="34" charset="0"/>
            </a:rPr>
            <a:t>Rating </a:t>
          </a:r>
          <a:endParaRPr lang="en-IN" sz="1150" b="1" i="0" kern="1200" dirty="0">
            <a:latin typeface="Verdana" pitchFamily="34" charset="0"/>
            <a:ea typeface="Verdana" pitchFamily="34" charset="0"/>
            <a:cs typeface="Verdana" pitchFamily="34" charset="0"/>
          </a:endParaRPr>
        </a:p>
        <a:p>
          <a:pPr lvl="0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IN" sz="1150" b="1" i="0" kern="1200" dirty="0">
            <a:solidFill>
              <a:srgbClr val="FFFF00"/>
            </a:solidFill>
            <a:latin typeface="Verdana" pitchFamily="34" charset="0"/>
            <a:ea typeface="Verdana" pitchFamily="34" charset="0"/>
            <a:cs typeface="Verdana" pitchFamily="34" charset="0"/>
          </a:endParaRPr>
        </a:p>
      </dsp:txBody>
      <dsp:txXfrm>
        <a:off x="2417581" y="1919732"/>
        <a:ext cx="1641760" cy="961134"/>
      </dsp:txXfrm>
    </dsp:sp>
    <dsp:sp modelId="{9E1C6BD1-AF1B-4A1C-B796-C02E877D6A0F}">
      <dsp:nvSpPr>
        <dsp:cNvPr id="0" name=""/>
        <dsp:cNvSpPr/>
      </dsp:nvSpPr>
      <dsp:spPr>
        <a:xfrm rot="10800000">
          <a:off x="1877210" y="2189305"/>
          <a:ext cx="360731" cy="421988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shade val="90000"/>
                <a:hueOff val="357448"/>
                <a:satOff val="-27199"/>
                <a:lumOff val="20467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shade val="90000"/>
                <a:hueOff val="357448"/>
                <a:satOff val="-27199"/>
                <a:lumOff val="20467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shade val="90000"/>
                <a:hueOff val="357448"/>
                <a:satOff val="-27199"/>
                <a:lumOff val="20467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800" i="1" kern="1200" dirty="0"/>
        </a:p>
      </dsp:txBody>
      <dsp:txXfrm rot="10800000">
        <a:off x="1985429" y="2273703"/>
        <a:ext cx="252512" cy="253192"/>
      </dsp:txXfrm>
    </dsp:sp>
    <dsp:sp modelId="{D4F4A440-1918-47B5-ACAE-BE80A79AF945}">
      <dsp:nvSpPr>
        <dsp:cNvPr id="0" name=""/>
        <dsp:cNvSpPr/>
      </dsp:nvSpPr>
      <dsp:spPr>
        <a:xfrm>
          <a:off x="5488" y="1889830"/>
          <a:ext cx="1701564" cy="102093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shade val="80000"/>
                <a:hueOff val="373468"/>
                <a:satOff val="-28775"/>
                <a:lumOff val="22584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shade val="80000"/>
                <a:hueOff val="373468"/>
                <a:satOff val="-28775"/>
                <a:lumOff val="22584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shade val="80000"/>
                <a:hueOff val="373468"/>
                <a:satOff val="-28775"/>
                <a:lumOff val="22584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50" b="1" i="0" kern="1200" dirty="0">
              <a:solidFill>
                <a:schemeClr val="bg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Derive </a:t>
          </a:r>
          <a:r>
            <a:rPr lang="en-US" sz="1150" b="1" i="0" kern="1200" dirty="0">
              <a:solidFill>
                <a:srgbClr val="FFFF00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frequency of audit </a:t>
          </a:r>
          <a:endParaRPr lang="en-IN" sz="1150" b="1" i="0" kern="1200" dirty="0">
            <a:solidFill>
              <a:srgbClr val="FFFF00"/>
            </a:solidFill>
            <a:latin typeface="Verdana" pitchFamily="34" charset="0"/>
            <a:ea typeface="Verdana" pitchFamily="34" charset="0"/>
            <a:cs typeface="Verdana" pitchFamily="34" charset="0"/>
          </a:endParaRPr>
        </a:p>
      </dsp:txBody>
      <dsp:txXfrm>
        <a:off x="35390" y="1919732"/>
        <a:ext cx="1641760" cy="961134"/>
      </dsp:txXfrm>
    </dsp:sp>
    <dsp:sp modelId="{9B8A7273-043B-45CF-9709-452BC410017A}">
      <dsp:nvSpPr>
        <dsp:cNvPr id="0" name=""/>
        <dsp:cNvSpPr/>
      </dsp:nvSpPr>
      <dsp:spPr>
        <a:xfrm rot="5400000">
          <a:off x="675905" y="3029879"/>
          <a:ext cx="360731" cy="421988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shade val="90000"/>
                <a:hueOff val="402129"/>
                <a:satOff val="-30599"/>
                <a:lumOff val="23025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shade val="90000"/>
                <a:hueOff val="402129"/>
                <a:satOff val="-30599"/>
                <a:lumOff val="23025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shade val="90000"/>
                <a:hueOff val="402129"/>
                <a:satOff val="-30599"/>
                <a:lumOff val="23025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IN" sz="1800" kern="1200" dirty="0"/>
        </a:p>
      </dsp:txBody>
      <dsp:txXfrm rot="-5400000">
        <a:off x="729675" y="3060508"/>
        <a:ext cx="253192" cy="252512"/>
      </dsp:txXfrm>
    </dsp:sp>
    <dsp:sp modelId="{70785F19-AAF4-4BED-8C6A-50CFFB1B2F94}">
      <dsp:nvSpPr>
        <dsp:cNvPr id="0" name=""/>
        <dsp:cNvSpPr/>
      </dsp:nvSpPr>
      <dsp:spPr>
        <a:xfrm>
          <a:off x="5488" y="3591395"/>
          <a:ext cx="1701564" cy="102093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shade val="80000"/>
                <a:hueOff val="414965"/>
                <a:satOff val="-31972"/>
                <a:lumOff val="25093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shade val="80000"/>
                <a:hueOff val="414965"/>
                <a:satOff val="-31972"/>
                <a:lumOff val="25093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shade val="80000"/>
                <a:hueOff val="414965"/>
                <a:satOff val="-31972"/>
                <a:lumOff val="25093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50" b="1" i="0" kern="1200" dirty="0">
              <a:solidFill>
                <a:schemeClr val="bg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Develop </a:t>
          </a:r>
          <a:r>
            <a:rPr lang="en-US" sz="1150" b="1" i="0" kern="1200" dirty="0">
              <a:solidFill>
                <a:srgbClr val="FFFF00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Audit Plan</a:t>
          </a:r>
          <a:endParaRPr lang="en-IN" sz="1150" b="1" i="0" kern="1200" dirty="0">
            <a:solidFill>
              <a:srgbClr val="FFFF00"/>
            </a:solidFill>
            <a:latin typeface="Verdana" pitchFamily="34" charset="0"/>
            <a:ea typeface="Verdana" pitchFamily="34" charset="0"/>
            <a:cs typeface="Verdana" pitchFamily="34" charset="0"/>
          </a:endParaRPr>
        </a:p>
      </dsp:txBody>
      <dsp:txXfrm>
        <a:off x="35390" y="3621297"/>
        <a:ext cx="1641760" cy="961134"/>
      </dsp:txXfrm>
    </dsp:sp>
    <dsp:sp modelId="{1AE4B6D4-00C6-4EB1-8BC3-3FA6EC313AA5}">
      <dsp:nvSpPr>
        <dsp:cNvPr id="0" name=""/>
        <dsp:cNvSpPr/>
      </dsp:nvSpPr>
      <dsp:spPr>
        <a:xfrm>
          <a:off x="1856791" y="3890870"/>
          <a:ext cx="360731" cy="421988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shade val="90000"/>
                <a:hueOff val="446810"/>
                <a:satOff val="-33999"/>
                <a:lumOff val="25584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shade val="90000"/>
                <a:hueOff val="446810"/>
                <a:satOff val="-33999"/>
                <a:lumOff val="25584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shade val="90000"/>
                <a:hueOff val="446810"/>
                <a:satOff val="-33999"/>
                <a:lumOff val="25584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IN" sz="1800" kern="1200" dirty="0"/>
        </a:p>
      </dsp:txBody>
      <dsp:txXfrm>
        <a:off x="1856791" y="3975268"/>
        <a:ext cx="252512" cy="253192"/>
      </dsp:txXfrm>
    </dsp:sp>
    <dsp:sp modelId="{AE74A3A2-7B60-4693-9EFD-E57252373BEC}">
      <dsp:nvSpPr>
        <dsp:cNvPr id="0" name=""/>
        <dsp:cNvSpPr/>
      </dsp:nvSpPr>
      <dsp:spPr>
        <a:xfrm>
          <a:off x="2387679" y="3591395"/>
          <a:ext cx="1701564" cy="102093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shade val="80000"/>
                <a:hueOff val="456461"/>
                <a:satOff val="-35169"/>
                <a:lumOff val="27602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shade val="80000"/>
                <a:hueOff val="456461"/>
                <a:satOff val="-35169"/>
                <a:lumOff val="27602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shade val="80000"/>
                <a:hueOff val="456461"/>
                <a:satOff val="-35169"/>
                <a:lumOff val="27602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50" b="1" i="0" kern="1200" dirty="0">
              <a:solidFill>
                <a:srgbClr val="FFFF00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Approval </a:t>
          </a:r>
          <a:r>
            <a:rPr lang="en-US" sz="1150" b="1" i="0" kern="1200" dirty="0">
              <a:solidFill>
                <a:schemeClr val="bg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from Audit Committee</a:t>
          </a:r>
          <a:endParaRPr lang="en-IN" sz="1150" b="1" i="0" kern="1200" dirty="0">
            <a:solidFill>
              <a:schemeClr val="bg1"/>
            </a:solidFill>
            <a:latin typeface="Verdana" pitchFamily="34" charset="0"/>
            <a:ea typeface="Verdana" pitchFamily="34" charset="0"/>
            <a:cs typeface="Verdana" pitchFamily="34" charset="0"/>
          </a:endParaRPr>
        </a:p>
      </dsp:txBody>
      <dsp:txXfrm>
        <a:off x="2417581" y="3621297"/>
        <a:ext cx="1641760" cy="961134"/>
      </dsp:txXfrm>
    </dsp:sp>
    <dsp:sp modelId="{6254D61E-5A37-453A-BE73-B7929E6AAE33}">
      <dsp:nvSpPr>
        <dsp:cNvPr id="0" name=""/>
        <dsp:cNvSpPr/>
      </dsp:nvSpPr>
      <dsp:spPr>
        <a:xfrm>
          <a:off x="4238982" y="3890870"/>
          <a:ext cx="360731" cy="421988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shade val="90000"/>
                <a:hueOff val="491491"/>
                <a:satOff val="-37399"/>
                <a:lumOff val="28142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shade val="90000"/>
                <a:hueOff val="491491"/>
                <a:satOff val="-37399"/>
                <a:lumOff val="28142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shade val="90000"/>
                <a:hueOff val="491491"/>
                <a:satOff val="-37399"/>
                <a:lumOff val="28142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IN" sz="1800" kern="1200" dirty="0"/>
        </a:p>
      </dsp:txBody>
      <dsp:txXfrm>
        <a:off x="4238982" y="3975268"/>
        <a:ext cx="252512" cy="253192"/>
      </dsp:txXfrm>
    </dsp:sp>
    <dsp:sp modelId="{35D85267-53E1-4C93-8A3A-15E7C4EC3ED4}">
      <dsp:nvSpPr>
        <dsp:cNvPr id="0" name=""/>
        <dsp:cNvSpPr/>
      </dsp:nvSpPr>
      <dsp:spPr>
        <a:xfrm>
          <a:off x="4769870" y="3591395"/>
          <a:ext cx="1701564" cy="102093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shade val="80000"/>
                <a:hueOff val="497958"/>
                <a:satOff val="-38367"/>
                <a:lumOff val="30111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shade val="80000"/>
                <a:hueOff val="497958"/>
                <a:satOff val="-38367"/>
                <a:lumOff val="30111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shade val="80000"/>
                <a:hueOff val="497958"/>
                <a:satOff val="-38367"/>
                <a:lumOff val="30111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marR="0" lvl="0" indent="0" algn="ctr" defTabSz="48895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  <a:buNone/>
            <a:tabLst/>
            <a:defRPr/>
          </a:pPr>
          <a:r>
            <a:rPr lang="en-US" sz="1150" b="1" i="0" kern="1200" dirty="0"/>
            <a:t>Allocate resources, </a:t>
          </a:r>
          <a:r>
            <a:rPr lang="en-US" sz="1150" b="1" i="0" kern="1200" dirty="0">
              <a:solidFill>
                <a:srgbClr val="FFFF00"/>
              </a:solidFill>
            </a:rPr>
            <a:t>engagement scheduling </a:t>
          </a:r>
          <a:r>
            <a:rPr lang="en-US" sz="1150" b="1" i="0" kern="1200" dirty="0"/>
            <a:t>and execution</a:t>
          </a:r>
          <a:endParaRPr lang="en-IN" sz="1150" b="1" i="0" kern="1200" dirty="0">
            <a:solidFill>
              <a:srgbClr val="FFFF00"/>
            </a:solidFill>
            <a:latin typeface="Verdana" pitchFamily="34" charset="0"/>
            <a:ea typeface="Verdana" pitchFamily="34" charset="0"/>
            <a:cs typeface="Verdana" pitchFamily="34" charset="0"/>
          </a:endParaRPr>
        </a:p>
      </dsp:txBody>
      <dsp:txXfrm>
        <a:off x="4799772" y="3621297"/>
        <a:ext cx="1641760" cy="961134"/>
      </dsp:txXfrm>
    </dsp:sp>
    <dsp:sp modelId="{EC49DB9C-8B88-4483-A09A-D49FCCE9DB81}">
      <dsp:nvSpPr>
        <dsp:cNvPr id="0" name=""/>
        <dsp:cNvSpPr/>
      </dsp:nvSpPr>
      <dsp:spPr>
        <a:xfrm>
          <a:off x="6621173" y="3890870"/>
          <a:ext cx="360731" cy="421988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shade val="90000"/>
                <a:hueOff val="536172"/>
                <a:satOff val="-40799"/>
                <a:lumOff val="30701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shade val="90000"/>
                <a:hueOff val="536172"/>
                <a:satOff val="-40799"/>
                <a:lumOff val="30701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shade val="90000"/>
                <a:hueOff val="536172"/>
                <a:satOff val="-40799"/>
                <a:lumOff val="30701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800" kern="1200" dirty="0"/>
        </a:p>
      </dsp:txBody>
      <dsp:txXfrm>
        <a:off x="6621173" y="3975268"/>
        <a:ext cx="252512" cy="253192"/>
      </dsp:txXfrm>
    </dsp:sp>
    <dsp:sp modelId="{E6986AF5-B783-47E1-9C66-C319185E2F1D}">
      <dsp:nvSpPr>
        <dsp:cNvPr id="0" name=""/>
        <dsp:cNvSpPr/>
      </dsp:nvSpPr>
      <dsp:spPr>
        <a:xfrm>
          <a:off x="7152061" y="3591395"/>
          <a:ext cx="1701564" cy="102093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shade val="80000"/>
                <a:hueOff val="539454"/>
                <a:satOff val="-41564"/>
                <a:lumOff val="32621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shade val="80000"/>
                <a:hueOff val="539454"/>
                <a:satOff val="-41564"/>
                <a:lumOff val="32621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shade val="80000"/>
                <a:hueOff val="539454"/>
                <a:satOff val="-41564"/>
                <a:lumOff val="32621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1117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50" b="1" i="0" kern="1200" dirty="0">
              <a:solidFill>
                <a:srgbClr val="FFFF00"/>
              </a:solidFill>
            </a:rPr>
            <a:t>Re-assess risk </a:t>
          </a:r>
        </a:p>
        <a:p>
          <a:pPr marL="0" lvl="0" indent="0" algn="ctr" defTabSz="51117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50" b="1" i="0" kern="1200" dirty="0"/>
            <a:t>and control environment</a:t>
          </a:r>
          <a:endParaRPr lang="en-IN" sz="1150" b="1" i="0" kern="1200" dirty="0">
            <a:solidFill>
              <a:srgbClr val="FFFF00"/>
            </a:solidFill>
            <a:latin typeface="Verdana" pitchFamily="34" charset="0"/>
            <a:ea typeface="Verdana" pitchFamily="34" charset="0"/>
            <a:cs typeface="Verdana" pitchFamily="34" charset="0"/>
          </a:endParaRPr>
        </a:p>
      </dsp:txBody>
      <dsp:txXfrm>
        <a:off x="7181963" y="3621297"/>
        <a:ext cx="1641760" cy="961134"/>
      </dsp:txXfrm>
    </dsp:sp>
    <dsp:sp modelId="{0D826775-1917-46A7-9749-192B4F099364}">
      <dsp:nvSpPr>
        <dsp:cNvPr id="0" name=""/>
        <dsp:cNvSpPr/>
      </dsp:nvSpPr>
      <dsp:spPr>
        <a:xfrm>
          <a:off x="9003363" y="3890870"/>
          <a:ext cx="360731" cy="421988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shade val="90000"/>
                <a:hueOff val="580853"/>
                <a:satOff val="-44199"/>
                <a:lumOff val="33259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shade val="90000"/>
                <a:hueOff val="580853"/>
                <a:satOff val="-44199"/>
                <a:lumOff val="33259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shade val="90000"/>
                <a:hueOff val="580853"/>
                <a:satOff val="-44199"/>
                <a:lumOff val="33259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800" i="1" kern="1200" dirty="0"/>
        </a:p>
      </dsp:txBody>
      <dsp:txXfrm>
        <a:off x="9003363" y="3975268"/>
        <a:ext cx="252512" cy="253192"/>
      </dsp:txXfrm>
    </dsp:sp>
    <dsp:sp modelId="{1152AA3E-D372-40A2-ABF4-019A84B08C2A}">
      <dsp:nvSpPr>
        <dsp:cNvPr id="0" name=""/>
        <dsp:cNvSpPr/>
      </dsp:nvSpPr>
      <dsp:spPr>
        <a:xfrm>
          <a:off x="9534252" y="3591395"/>
          <a:ext cx="1701564" cy="102093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shade val="80000"/>
                <a:hueOff val="580951"/>
                <a:satOff val="-44761"/>
                <a:lumOff val="3513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shade val="80000"/>
                <a:hueOff val="580951"/>
                <a:satOff val="-44761"/>
                <a:lumOff val="3513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shade val="80000"/>
                <a:hueOff val="580951"/>
                <a:satOff val="-44761"/>
                <a:lumOff val="3513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1117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50" b="1" i="0" kern="1200" dirty="0">
              <a:solidFill>
                <a:srgbClr val="FFFF00"/>
              </a:solidFill>
            </a:rPr>
            <a:t>Update </a:t>
          </a:r>
          <a:r>
            <a:rPr lang="en-US" sz="1150" b="1" i="0" kern="1200" dirty="0">
              <a:solidFill>
                <a:schemeClr val="bg1"/>
              </a:solidFill>
            </a:rPr>
            <a:t>RBIA Plan</a:t>
          </a:r>
          <a:endParaRPr lang="en-IN" sz="1150" b="1" i="0" kern="1200" dirty="0">
            <a:solidFill>
              <a:schemeClr val="bg1"/>
            </a:solidFill>
            <a:latin typeface="Verdana" pitchFamily="34" charset="0"/>
            <a:ea typeface="Verdana" pitchFamily="34" charset="0"/>
            <a:cs typeface="Verdana" pitchFamily="34" charset="0"/>
          </a:endParaRPr>
        </a:p>
      </dsp:txBody>
      <dsp:txXfrm>
        <a:off x="9564154" y="3621297"/>
        <a:ext cx="1641760" cy="961134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608E54A-DB0A-4CEB-9FA9-D58647E3D121}">
      <dsp:nvSpPr>
        <dsp:cNvPr id="0" name=""/>
        <dsp:cNvSpPr/>
      </dsp:nvSpPr>
      <dsp:spPr>
        <a:xfrm>
          <a:off x="0" y="0"/>
          <a:ext cx="10538387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4C614DF-FB88-4EF1-BFB2-FD7764F8741E}">
      <dsp:nvSpPr>
        <dsp:cNvPr id="0" name=""/>
        <dsp:cNvSpPr/>
      </dsp:nvSpPr>
      <dsp:spPr>
        <a:xfrm>
          <a:off x="0" y="0"/>
          <a:ext cx="10538387" cy="93494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marL="0" lvl="0" indent="0" algn="just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b="1" kern="1200" dirty="0"/>
            <a:t>Looking beyond </a:t>
          </a:r>
          <a:r>
            <a:rPr lang="en-GB" sz="1600" kern="1200" dirty="0"/>
            <a:t>the scope of </a:t>
          </a:r>
          <a:r>
            <a:rPr lang="en-GB" sz="1600" b="1" kern="1200" dirty="0"/>
            <a:t>financial execution </a:t>
          </a:r>
          <a:r>
            <a:rPr lang="en-GB" sz="1600" kern="1200" dirty="0"/>
            <a:t>tasks </a:t>
          </a:r>
          <a:endParaRPr lang="en-IN" sz="1600" kern="1200" dirty="0"/>
        </a:p>
      </dsp:txBody>
      <dsp:txXfrm>
        <a:off x="0" y="0"/>
        <a:ext cx="10538387" cy="934946"/>
      </dsp:txXfrm>
    </dsp:sp>
    <dsp:sp modelId="{4E908D68-E533-446D-A218-34D66A4DFC4A}">
      <dsp:nvSpPr>
        <dsp:cNvPr id="0" name=""/>
        <dsp:cNvSpPr/>
      </dsp:nvSpPr>
      <dsp:spPr>
        <a:xfrm>
          <a:off x="0" y="934946"/>
          <a:ext cx="10538387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59C6ABB-6E19-4935-83AC-1FB0CDC7DA58}">
      <dsp:nvSpPr>
        <dsp:cNvPr id="0" name=""/>
        <dsp:cNvSpPr/>
      </dsp:nvSpPr>
      <dsp:spPr>
        <a:xfrm>
          <a:off x="0" y="934946"/>
          <a:ext cx="10538387" cy="93494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marL="0" lvl="0" indent="0" algn="just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/>
            <a:t>Setting </a:t>
          </a:r>
          <a:r>
            <a:rPr lang="en-GB" sz="1600" b="1" kern="1200" dirty="0"/>
            <a:t>strategic goals </a:t>
          </a:r>
          <a:r>
            <a:rPr lang="en-GB" sz="1600" kern="1200" dirty="0"/>
            <a:t>of an organisation </a:t>
          </a:r>
          <a:endParaRPr lang="en-IN" sz="1600" kern="1200" dirty="0"/>
        </a:p>
      </dsp:txBody>
      <dsp:txXfrm>
        <a:off x="0" y="934946"/>
        <a:ext cx="10538387" cy="934946"/>
      </dsp:txXfrm>
    </dsp:sp>
    <dsp:sp modelId="{E792B095-98CB-42DB-A895-643C1F8550F6}">
      <dsp:nvSpPr>
        <dsp:cNvPr id="0" name=""/>
        <dsp:cNvSpPr/>
      </dsp:nvSpPr>
      <dsp:spPr>
        <a:xfrm>
          <a:off x="0" y="1869892"/>
          <a:ext cx="10538387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703DA26-C3CB-45F5-B77D-E88E1ACBFE19}">
      <dsp:nvSpPr>
        <dsp:cNvPr id="0" name=""/>
        <dsp:cNvSpPr/>
      </dsp:nvSpPr>
      <dsp:spPr>
        <a:xfrm>
          <a:off x="0" y="1869892"/>
          <a:ext cx="10538387" cy="93494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marL="0" lvl="0" indent="0" algn="just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/>
            <a:t>Extracting greater </a:t>
          </a:r>
          <a:r>
            <a:rPr lang="en-GB" sz="1600" b="1" kern="1200" dirty="0"/>
            <a:t>value from investment in internal audit - </a:t>
          </a:r>
          <a:r>
            <a:rPr lang="en-US" sz="1600" kern="1200" dirty="0"/>
            <a:t>IA process costs around 0.02% - 0.12% of revenue (for Fortune 500 companies)*</a:t>
          </a:r>
          <a:endParaRPr lang="en-IN" sz="1600" kern="1200" dirty="0"/>
        </a:p>
      </dsp:txBody>
      <dsp:txXfrm>
        <a:off x="0" y="1869892"/>
        <a:ext cx="10538387" cy="934946"/>
      </dsp:txXfrm>
    </dsp:sp>
    <dsp:sp modelId="{E4193BB4-3AEC-445A-8338-11C4C5D5A302}">
      <dsp:nvSpPr>
        <dsp:cNvPr id="0" name=""/>
        <dsp:cNvSpPr/>
      </dsp:nvSpPr>
      <dsp:spPr>
        <a:xfrm>
          <a:off x="0" y="2804839"/>
          <a:ext cx="10538387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BADE62F-27CA-4317-818B-C141D60C81D6}">
      <dsp:nvSpPr>
        <dsp:cNvPr id="0" name=""/>
        <dsp:cNvSpPr/>
      </dsp:nvSpPr>
      <dsp:spPr>
        <a:xfrm>
          <a:off x="0" y="2804839"/>
          <a:ext cx="10538387" cy="93494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marL="0" lvl="0" indent="0" algn="just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/>
            <a:t>For CFOs to play </a:t>
          </a:r>
          <a:r>
            <a:rPr lang="en-GB" sz="1600" b="1" kern="1200" dirty="0"/>
            <a:t>more-strategic roles </a:t>
          </a:r>
          <a:r>
            <a:rPr lang="en-GB" sz="1600" kern="1200" dirty="0"/>
            <a:t>- a forward-looking IA department can be a valuable weapon in their arsenal</a:t>
          </a:r>
          <a:endParaRPr lang="en-IN" sz="1600" kern="1200" dirty="0"/>
        </a:p>
      </dsp:txBody>
      <dsp:txXfrm>
        <a:off x="0" y="2804839"/>
        <a:ext cx="10538387" cy="934946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A8CF7D2-4534-47CC-B2E7-B957648E7E40}">
      <dsp:nvSpPr>
        <dsp:cNvPr id="0" name=""/>
        <dsp:cNvSpPr/>
      </dsp:nvSpPr>
      <dsp:spPr>
        <a:xfrm>
          <a:off x="0" y="2177"/>
          <a:ext cx="11087166" cy="0"/>
        </a:xfrm>
        <a:prstGeom prst="line">
          <a:avLst/>
        </a:prstGeom>
        <a:solidFill>
          <a:schemeClr val="accent3">
            <a:shade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shade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A0C0EAD-FC86-4128-A46D-D01B866101A3}">
      <dsp:nvSpPr>
        <dsp:cNvPr id="0" name=""/>
        <dsp:cNvSpPr/>
      </dsp:nvSpPr>
      <dsp:spPr>
        <a:xfrm>
          <a:off x="0" y="2177"/>
          <a:ext cx="11076338" cy="79160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t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Focus on the future – </a:t>
          </a:r>
          <a:r>
            <a:rPr lang="en-GB" sz="1500" b="1" kern="1200" dirty="0">
              <a:solidFill>
                <a:srgbClr val="0070C0"/>
              </a:solidFill>
            </a:rPr>
            <a:t>Risk-Based auditing</a:t>
          </a:r>
          <a:endParaRPr lang="en-IN" sz="1500" kern="1200" dirty="0">
            <a:solidFill>
              <a:srgbClr val="0070C0"/>
            </a:solidFill>
          </a:endParaRPr>
        </a:p>
      </dsp:txBody>
      <dsp:txXfrm>
        <a:off x="0" y="2177"/>
        <a:ext cx="11076338" cy="791609"/>
      </dsp:txXfrm>
    </dsp:sp>
    <dsp:sp modelId="{2A3535F0-5CB6-4319-B660-51A8B9E40C1E}">
      <dsp:nvSpPr>
        <dsp:cNvPr id="0" name=""/>
        <dsp:cNvSpPr/>
      </dsp:nvSpPr>
      <dsp:spPr>
        <a:xfrm>
          <a:off x="0" y="793786"/>
          <a:ext cx="11087166" cy="0"/>
        </a:xfrm>
        <a:prstGeom prst="line">
          <a:avLst/>
        </a:prstGeom>
        <a:solidFill>
          <a:schemeClr val="accent3">
            <a:shade val="50000"/>
            <a:hueOff val="-202064"/>
            <a:satOff val="-3656"/>
            <a:lumOff val="17996"/>
            <a:alphaOff val="0"/>
          </a:schemeClr>
        </a:solidFill>
        <a:ln w="12700" cap="flat" cmpd="sng" algn="ctr">
          <a:solidFill>
            <a:schemeClr val="accent3">
              <a:shade val="50000"/>
              <a:hueOff val="-202064"/>
              <a:satOff val="-3656"/>
              <a:lumOff val="17996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4E3B455-435D-4ABD-AE7F-C81FA18A0D9E}">
      <dsp:nvSpPr>
        <dsp:cNvPr id="0" name=""/>
        <dsp:cNvSpPr/>
      </dsp:nvSpPr>
      <dsp:spPr>
        <a:xfrm>
          <a:off x="0" y="793786"/>
          <a:ext cx="11076338" cy="79160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t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b="1" kern="1200" dirty="0"/>
            <a:t>Augment skill sets </a:t>
          </a:r>
          <a:r>
            <a:rPr lang="en-GB" sz="1500" kern="1200" dirty="0"/>
            <a:t>and leverage resources - </a:t>
          </a:r>
          <a:r>
            <a:rPr lang="en-GB" sz="1500" i="1" kern="1200" dirty="0">
              <a:solidFill>
                <a:srgbClr val="0070C0"/>
              </a:solidFill>
            </a:rPr>
            <a:t>involvement of IT/ cyber security and subject matter experts</a:t>
          </a:r>
          <a:endParaRPr lang="en-IN" sz="1500" i="1" kern="1200" dirty="0">
            <a:solidFill>
              <a:srgbClr val="0070C0"/>
            </a:solidFill>
          </a:endParaRPr>
        </a:p>
      </dsp:txBody>
      <dsp:txXfrm>
        <a:off x="0" y="793786"/>
        <a:ext cx="11076338" cy="791609"/>
      </dsp:txXfrm>
    </dsp:sp>
    <dsp:sp modelId="{E0429CCC-2608-4851-AC4A-8665D979C88E}">
      <dsp:nvSpPr>
        <dsp:cNvPr id="0" name=""/>
        <dsp:cNvSpPr/>
      </dsp:nvSpPr>
      <dsp:spPr>
        <a:xfrm>
          <a:off x="0" y="1585395"/>
          <a:ext cx="11087166" cy="0"/>
        </a:xfrm>
        <a:prstGeom prst="line">
          <a:avLst/>
        </a:prstGeom>
        <a:solidFill>
          <a:schemeClr val="accent3">
            <a:shade val="50000"/>
            <a:hueOff val="-404129"/>
            <a:satOff val="-7311"/>
            <a:lumOff val="35992"/>
            <a:alphaOff val="0"/>
          </a:schemeClr>
        </a:solidFill>
        <a:ln w="12700" cap="flat" cmpd="sng" algn="ctr">
          <a:solidFill>
            <a:schemeClr val="accent3">
              <a:shade val="50000"/>
              <a:hueOff val="-404129"/>
              <a:satOff val="-7311"/>
              <a:lumOff val="35992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A5D52BE-1ED9-45EA-80F5-4F7F5F357F76}">
      <dsp:nvSpPr>
        <dsp:cNvPr id="0" name=""/>
        <dsp:cNvSpPr/>
      </dsp:nvSpPr>
      <dsp:spPr>
        <a:xfrm>
          <a:off x="0" y="1585395"/>
          <a:ext cx="11076338" cy="79160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t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 dirty="0"/>
            <a:t>Consider </a:t>
          </a:r>
          <a:r>
            <a:rPr lang="en-US" sz="1500" b="1" kern="1200" dirty="0">
              <a:solidFill>
                <a:srgbClr val="0070C0"/>
              </a:solidFill>
            </a:rPr>
            <a:t>co-sourcing</a:t>
          </a:r>
          <a:r>
            <a:rPr lang="en-US" sz="1500" b="1" kern="1200" dirty="0"/>
            <a:t> </a:t>
          </a:r>
          <a:r>
            <a:rPr lang="en-US" sz="1500" kern="1200" dirty="0"/>
            <a:t>or </a:t>
          </a:r>
          <a:r>
            <a:rPr lang="en-US" sz="1500" b="1" kern="1200" dirty="0">
              <a:solidFill>
                <a:srgbClr val="0070C0"/>
              </a:solidFill>
            </a:rPr>
            <a:t>outsourcing</a:t>
          </a:r>
          <a:r>
            <a:rPr lang="en-US" sz="1500" b="1" kern="1200" dirty="0"/>
            <a:t> </a:t>
          </a:r>
          <a:r>
            <a:rPr lang="en-US" sz="1500" kern="1200" dirty="0"/>
            <a:t>as a viable option, when in-house skills are not adequate</a:t>
          </a:r>
          <a:endParaRPr lang="en-IN" sz="1500" kern="1200" dirty="0"/>
        </a:p>
      </dsp:txBody>
      <dsp:txXfrm>
        <a:off x="0" y="1585395"/>
        <a:ext cx="11076338" cy="791609"/>
      </dsp:txXfrm>
    </dsp:sp>
    <dsp:sp modelId="{FAFFD67D-0DF9-433E-BB77-3CCBAFF52033}">
      <dsp:nvSpPr>
        <dsp:cNvPr id="0" name=""/>
        <dsp:cNvSpPr/>
      </dsp:nvSpPr>
      <dsp:spPr>
        <a:xfrm>
          <a:off x="0" y="2377004"/>
          <a:ext cx="11087166" cy="0"/>
        </a:xfrm>
        <a:prstGeom prst="line">
          <a:avLst/>
        </a:prstGeom>
        <a:solidFill>
          <a:schemeClr val="accent3">
            <a:shade val="50000"/>
            <a:hueOff val="-404129"/>
            <a:satOff val="-7311"/>
            <a:lumOff val="35992"/>
            <a:alphaOff val="0"/>
          </a:schemeClr>
        </a:solidFill>
        <a:ln w="12700" cap="flat" cmpd="sng" algn="ctr">
          <a:solidFill>
            <a:schemeClr val="accent3">
              <a:shade val="50000"/>
              <a:hueOff val="-404129"/>
              <a:satOff val="-7311"/>
              <a:lumOff val="35992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CAD1093-33CC-4413-9076-3D19B8E2AFD5}">
      <dsp:nvSpPr>
        <dsp:cNvPr id="0" name=""/>
        <dsp:cNvSpPr/>
      </dsp:nvSpPr>
      <dsp:spPr>
        <a:xfrm>
          <a:off x="0" y="2377004"/>
          <a:ext cx="11076338" cy="79160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t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b="1" kern="1200" dirty="0">
              <a:solidFill>
                <a:srgbClr val="0070C0"/>
              </a:solidFill>
            </a:rPr>
            <a:t>Continuous monitoring and analysis</a:t>
          </a:r>
          <a:r>
            <a:rPr lang="en-US" sz="1500" b="1" kern="1200" dirty="0"/>
            <a:t> </a:t>
          </a:r>
          <a:r>
            <a:rPr lang="en-US" sz="1500" kern="1200" dirty="0"/>
            <a:t>using advanced analytics</a:t>
          </a:r>
          <a:endParaRPr lang="en-IN" sz="1500" kern="1200" dirty="0"/>
        </a:p>
      </dsp:txBody>
      <dsp:txXfrm>
        <a:off x="0" y="2377004"/>
        <a:ext cx="11076338" cy="791609"/>
      </dsp:txXfrm>
    </dsp:sp>
    <dsp:sp modelId="{76AE290B-3C86-4FE2-A87D-2E1D5CAD30C7}">
      <dsp:nvSpPr>
        <dsp:cNvPr id="0" name=""/>
        <dsp:cNvSpPr/>
      </dsp:nvSpPr>
      <dsp:spPr>
        <a:xfrm>
          <a:off x="0" y="3168613"/>
          <a:ext cx="11087166" cy="0"/>
        </a:xfrm>
        <a:prstGeom prst="line">
          <a:avLst/>
        </a:prstGeom>
        <a:solidFill>
          <a:schemeClr val="accent3">
            <a:shade val="50000"/>
            <a:hueOff val="-202064"/>
            <a:satOff val="-3656"/>
            <a:lumOff val="17996"/>
            <a:alphaOff val="0"/>
          </a:schemeClr>
        </a:solidFill>
        <a:ln w="12700" cap="flat" cmpd="sng" algn="ctr">
          <a:solidFill>
            <a:schemeClr val="accent3">
              <a:shade val="50000"/>
              <a:hueOff val="-202064"/>
              <a:satOff val="-3656"/>
              <a:lumOff val="17996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9C50C00-20E5-4AB7-AD8B-793C22974CA0}">
      <dsp:nvSpPr>
        <dsp:cNvPr id="0" name=""/>
        <dsp:cNvSpPr/>
      </dsp:nvSpPr>
      <dsp:spPr>
        <a:xfrm>
          <a:off x="0" y="3168613"/>
          <a:ext cx="11076338" cy="79160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t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b="1" kern="1200" dirty="0">
              <a:solidFill>
                <a:srgbClr val="0070C0"/>
              </a:solidFill>
            </a:rPr>
            <a:t>Timely feedback of IA’s performance and reporting</a:t>
          </a:r>
          <a:r>
            <a:rPr lang="en-US" sz="1500" b="1" kern="1200" dirty="0"/>
            <a:t> </a:t>
          </a:r>
          <a:r>
            <a:rPr lang="en-US" sz="1500" kern="1200" dirty="0"/>
            <a:t>to the Board</a:t>
          </a:r>
          <a:endParaRPr lang="en-IN" sz="1500" kern="1200" dirty="0"/>
        </a:p>
      </dsp:txBody>
      <dsp:txXfrm>
        <a:off x="0" y="3168613"/>
        <a:ext cx="11076338" cy="79160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3">
  <dgm:title val=""/>
  <dgm:desc val=""/>
  <dgm:catLst>
    <dgm:cat type="process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3" destOrd="0"/>
        <dgm:cxn modelId="12" srcId="1" destId="11" srcOrd="0" destOrd="0"/>
        <dgm:cxn modelId="23" srcId="2" destId="21" srcOrd="0" destOrd="0"/>
        <dgm:cxn modelId="34" srcId="3" destId="31" srcOrd="0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41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" refType="w"/>
      <dgm:constr type="w" for="ch" ptType="sibTrans" refType="w" refFor="ch" refForName="composite" fact="0.3333"/>
      <dgm:constr type="w" for="des" forName="parTx"/>
      <dgm:constr type="h" for="des" forName="parTx" op="equ"/>
      <dgm:constr type="h" for="des" forName="parSh" op="equ"/>
      <dgm:constr type="w" for="des" forName="desTx"/>
      <dgm:constr type="h" for="des" forName="desTx" op="equ"/>
      <dgm:constr type="w" for="des" forName="parSh"/>
      <dgm:constr type="primFontSz" for="des" forName="parTx" val="65"/>
      <dgm:constr type="secFontSz" for="des" forName="desTx" refType="primFontSz" refFor="des" refForName="parTx" op="equ"/>
      <dgm:constr type="primFontSz" for="des" forName="connTx" refType="primFontSz" refFor="des" refForName="parTx" fact="0.8"/>
      <dgm:constr type="primFontSz" for="des" forName="connTx" refType="primFontSz" refFor="des" refForName="parTx" op="lte" fact="0.8"/>
      <dgm:constr type="h" for="des" forName="parTx" refType="primFontSz" refFor="des" refForName="parTx" fact="0.8"/>
      <dgm:constr type="h" for="des" forName="parSh" refType="primFontSz" refFor="des" refForName="parTx" fact="1.2"/>
      <dgm:constr type="h" for="des" forName="desTx" refType="primFontSz" refFor="des" refForName="parTx" fact="1.6"/>
      <dgm:constr type="h" for="des" forName="parSh" refType="h" refFor="des" refForName="parTx" op="lte" fact="1.5"/>
      <dgm:constr type="h" for="des" forName="parSh" refType="h" refFor="des" refForName="parTx" op="gte" fact="1.5"/>
    </dgm:constrLst>
    <dgm:ruleLst>
      <dgm:rule type="w" for="ch" forName="composite" val="0" fact="NaN" max="NaN"/>
      <dgm:rule type="primFontSz" for="des" forName="parTx" val="5" fact="NaN" max="NaN"/>
    </dgm:ruleLst>
    <dgm:forEach name="Name3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4">
          <dgm:if name="Name5" func="var" arg="dir" op="equ" val="norm">
            <dgm:constrLst>
              <dgm:constr type="h" refType="w" fact="1000"/>
              <dgm:constr type="l" for="ch" forName="parTx"/>
              <dgm:constr type="w" for="ch" forName="parTx" refType="w" fact="0.83"/>
              <dgm:constr type="t" for="ch" forName="parTx"/>
              <dgm:constr type="l" for="ch" forName="parSh"/>
              <dgm:constr type="w" for="ch" forName="parSh" refType="w" refFor="ch" refForName="parTx"/>
              <dgm:constr type="t" for="ch" forName="parSh"/>
              <dgm:constr type="l" for="ch" forName="desTx" refType="w" fact="0.17"/>
              <dgm:constr type="w" for="ch" forName="desTx" refType="w" refFor="ch" refForName="parTx"/>
              <dgm:constr type="t" for="ch" forName="desTx" refType="h" refFor="ch" refForName="parTx"/>
            </dgm:constrLst>
          </dgm:if>
          <dgm:else name="Name6">
            <dgm:constrLst>
              <dgm:constr type="h" refType="w" fact="1000"/>
              <dgm:constr type="l" for="ch" forName="parTx" refType="w" fact="0.17"/>
              <dgm:constr type="w" for="ch" forName="parTx" refType="w" fact="0.83"/>
              <dgm:constr type="t" for="ch" forName="parTx"/>
              <dgm:constr type="l" for="ch" forName="parSh" refType="w" fact="0.15"/>
              <dgm:constr type="w" for="ch" forName="parSh" refType="w" refFor="ch" refForName="parTx"/>
              <dgm:constr type="t" for="ch" forName="parSh"/>
              <dgm:constr type="l" for="ch" forName="desTx"/>
              <dgm:constr type="w" for="ch" forName="desTx" refType="w" refFor="ch" refForName="parTx"/>
              <dgm:constr type="t" for="ch" forName="desTx" refType="h" refFor="ch" refForName="parTx"/>
            </dgm:constrLst>
          </dgm:else>
        </dgm:choose>
        <dgm:ruleLst>
          <dgm:rule type="h" val="INF" fact="NaN" max="NaN"/>
        </dgm:ruleLst>
        <dgm:layoutNode name="parTx">
          <dgm:varLst>
            <dgm:chMax val="0"/>
            <dgm:chPref val="0"/>
            <dgm:bulletEnabled val="1"/>
          </dgm:varLst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 zOrderOff="1" hideGeom="1">
            <dgm:adjLst>
              <dgm:adj idx="1" val="0.1"/>
            </dgm:adjLst>
          </dgm:shape>
          <dgm:presOf axis="self" ptType="node"/>
          <dgm:constrLst>
            <dgm:constr type="h" refType="w" op="lte" fact="0.4"/>
            <dgm:constr type="bMarg" refType="primFontSz" fact="0.3"/>
            <dgm:constr type="h"/>
          </dgm:constrLst>
          <dgm:ruleLst>
            <dgm:rule type="h" val="INF" fact="NaN" max="NaN"/>
          </dgm:ruleLst>
        </dgm:layoutNode>
        <dgm:layoutNode name="parSh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 ptType="node"/>
          <dgm:constrLst>
            <dgm:constr type="h"/>
          </dgm:constrLst>
          <dgm:ruleLst/>
        </dgm:layoutNode>
        <dgm:layoutNode name="desTx" styleLbl="f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Rect" r:blip="">
            <dgm:adjLst>
              <dgm:adj idx="1" val="0.1"/>
            </dgm:adjLst>
          </dgm:shape>
          <dgm:presOf axis="des" ptType="node"/>
          <dgm:constrLst>
            <dgm:constr type="secFontSz" val="65"/>
            <dgm:constr type="primFontSz" refType="secFontSz"/>
            <dgm:constr type="h"/>
          </dgm:constrLst>
          <dgm:ruleLst>
            <dgm:rule type="h" val="INF" fact="NaN" max="NaN"/>
          </dgm:ruleLst>
        </dgm:layoutNode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  <dgm:param type="srcNode" val="parTx"/>
            <dgm:param type="dstNode" val="parTx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Tx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process5">
  <dgm:title val=""/>
  <dgm:desc val=""/>
  <dgm:catLst>
    <dgm:cat type="process" pri="1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revDir"/>
          <dgm:param type="bkpt" val="endCnv"/>
        </dgm:alg>
      </dgm:if>
      <dgm:else name="Name2">
        <dgm:alg type="snake">
          <dgm:param type="grDir" val="tR"/>
          <dgm:param type="flowDir" val="row"/>
          <dgm:param type="contDir" val="rev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4"/>
      <dgm:constr type="sp" refType="w" refFor="ch" refForName="sibTrans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8831" cy="49502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15373" y="0"/>
            <a:ext cx="2918831" cy="49502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614702-2FAF-414C-A9C8-7FA392CC3996}" type="datetimeFigureOut">
              <a:rPr lang="en-GB" smtClean="0"/>
              <a:t>21/04/2022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09575" y="1233488"/>
            <a:ext cx="5916613" cy="3328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3577" y="4748163"/>
            <a:ext cx="5388610" cy="388486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371286"/>
            <a:ext cx="2918831" cy="495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15373" y="9371286"/>
            <a:ext cx="2918831" cy="495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5EE03F5-0A96-4342-9D1C-89E2A366EC45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263981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5EE03F5-0A96-4342-9D1C-89E2A366EC45}" type="slidenum">
              <a:rPr lang="en-GB" smtClean="0"/>
              <a:t>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8892579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5EE03F5-0A96-4342-9D1C-89E2A366EC45}" type="slidenum">
              <a:rPr lang="en-GB" smtClean="0"/>
              <a:t>10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1787199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5EE03F5-0A96-4342-9D1C-89E2A366EC45}" type="slidenum">
              <a:rPr lang="en-GB" smtClean="0"/>
              <a:t>11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3402566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5EE03F5-0A96-4342-9D1C-89E2A366EC45}" type="slidenum">
              <a:rPr lang="en-GB" smtClean="0"/>
              <a:t>12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3517527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5EE03F5-0A96-4342-9D1C-89E2A366EC45}" type="slidenum">
              <a:rPr lang="en-GB" smtClean="0"/>
              <a:t>13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2906126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5EE03F5-0A96-4342-9D1C-89E2A366EC45}" type="slidenum">
              <a:rPr lang="en-GB" smtClean="0"/>
              <a:t>14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3173483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5EE03F5-0A96-4342-9D1C-89E2A366EC45}" type="slidenum">
              <a:rPr lang="en-GB" smtClean="0"/>
              <a:t>15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620047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Are internal audit personnel experts in their field, and can they proactively consult on internal controls and risk management?</a:t>
            </a:r>
          </a:p>
          <a:p>
            <a:r>
              <a:rPr lang="en-US" dirty="0"/>
              <a:t>Is the internal audit process designed to identify whether the organization is controlling those areas that are important to control and not just what is easy to control?</a:t>
            </a:r>
          </a:p>
          <a:p>
            <a:r>
              <a:rPr lang="en-US" dirty="0"/>
              <a:t>Is internal audit focused on the right risk areas?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i="0" dirty="0">
                <a:effectLst/>
                <a:latin typeface="Karla" pitchFamily="2" charset="0"/>
              </a:rPr>
              <a:t>Is My Internal Audit Team Adapting to the Changes in the Risk Environment?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i="0" dirty="0">
                <a:effectLst/>
                <a:latin typeface="Karla" pitchFamily="2" charset="0"/>
              </a:rPr>
              <a:t>Do My Internal Audit Results Connect Risks to Broader Strategies?</a:t>
            </a:r>
          </a:p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5EE03F5-0A96-4342-9D1C-89E2A366EC45}" type="slidenum">
              <a:rPr lang="en-GB" smtClean="0"/>
              <a:t>16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6874859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5EE03F5-0A96-4342-9D1C-89E2A366EC45}" type="slidenum">
              <a:rPr lang="en-GB" smtClean="0"/>
              <a:t>17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44719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5EE03F5-0A96-4342-9D1C-89E2A366EC45}" type="slidenum">
              <a:rPr lang="en-GB" smtClean="0"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0058475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5EE03F5-0A96-4342-9D1C-89E2A366EC45}" type="slidenum">
              <a:rPr lang="en-GB" smtClean="0"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7057974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>
              <a:lnSpc>
                <a:spcPct val="135000"/>
              </a:lnSpc>
              <a:buNone/>
            </a:pPr>
            <a:r>
              <a:rPr lang="en-IN" sz="1200" b="1" dirty="0"/>
              <a:t>Enhancing value preservation </a:t>
            </a:r>
            <a:endParaRPr lang="en-IN" sz="1200" dirty="0"/>
          </a:p>
          <a:p>
            <a:pPr marL="0" indent="0">
              <a:lnSpc>
                <a:spcPct val="135000"/>
              </a:lnSpc>
              <a:buNone/>
            </a:pPr>
            <a:r>
              <a:rPr lang="en-IN" sz="1200" dirty="0"/>
              <a:t>Originally developed as a means of assisting organizations with safeguarding corporate assets and enforcing corporate policies to preserve value, internal audit is expanding its traditional role with a new focus on value creation activities.</a:t>
            </a:r>
          </a:p>
          <a:p>
            <a:pPr marL="0" lvl="0" indent="0">
              <a:lnSpc>
                <a:spcPct val="135000"/>
              </a:lnSpc>
              <a:spcBef>
                <a:spcPts val="1200"/>
              </a:spcBef>
              <a:spcAft>
                <a:spcPts val="600"/>
              </a:spcAft>
              <a:buNone/>
            </a:pPr>
            <a:r>
              <a:rPr lang="en-IN" sz="1200" b="1" dirty="0"/>
              <a:t>Expanding value creation</a:t>
            </a:r>
            <a:br>
              <a:rPr lang="en-IN" sz="1200" b="1" dirty="0"/>
            </a:br>
            <a:r>
              <a:rPr lang="en-IN" sz="1200" dirty="0"/>
              <a:t>IA can help increase shareholder value . </a:t>
            </a:r>
            <a:r>
              <a:rPr lang="en-GB" sz="1200" dirty="0"/>
              <a:t>IA can leverage technology and data to better partner with finance—and contemporize its governance role to one that identifies and tackles the risks most relevant to the organization. </a:t>
            </a:r>
            <a:endParaRPr lang="en-IN" sz="1200" dirty="0"/>
          </a:p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5EE03F5-0A96-4342-9D1C-89E2A366EC45}" type="slidenum">
              <a:rPr lang="en-GB" smtClean="0"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5515971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5EE03F5-0A96-4342-9D1C-89E2A366EC45}" type="slidenum">
              <a:rPr lang="en-GB" smtClean="0"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6983127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5EE03F5-0A96-4342-9D1C-89E2A366EC45}" type="slidenum">
              <a:rPr lang="en-GB" smtClean="0"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8144582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5EE03F5-0A96-4342-9D1C-89E2A366EC45}" type="slidenum">
              <a:rPr lang="en-GB" smtClean="0"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7645192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5EE03F5-0A96-4342-9D1C-89E2A366EC45}" type="slidenum">
              <a:rPr lang="en-GB" smtClean="0"/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7689506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5EE03F5-0A96-4342-9D1C-89E2A366EC45}" type="slidenum">
              <a:rPr lang="en-GB" smtClean="0"/>
              <a:t>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368812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lace Hol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C075B6E0-C523-45A9-A8D2-93E54483090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067314" y="2499037"/>
            <a:ext cx="7055253" cy="147002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428"/>
            </a:lvl1pPr>
          </a:lstStyle>
          <a:p>
            <a:r>
              <a:rPr lang="en-US"/>
              <a:t>Click to edit Master title style</a:t>
            </a:r>
            <a:endParaRPr lang="en-IN" dirty="0"/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D502D228-8781-45A9-A6EF-8FC951CD8D8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067314" y="3969061"/>
            <a:ext cx="7050660" cy="154302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000">
                <a:solidFill>
                  <a:schemeClr val="tx1">
                    <a:tint val="75000"/>
                  </a:schemeClr>
                </a:solidFill>
              </a:defRPr>
            </a:lvl1pPr>
            <a:lvl2pPr marL="4570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0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0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1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1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1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2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62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IN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9596ACB-2155-4302-A723-1069591D64D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alphaModFix amt="8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" y="5596128"/>
            <a:ext cx="12188952" cy="1261872"/>
          </a:xfrm>
          <a:prstGeom prst="rect">
            <a:avLst/>
          </a:prstGeom>
          <a:effectLst>
            <a:reflection endPos="0" dist="50800" dir="5400000" sy="-100000" algn="bl" rotWithShape="0"/>
          </a:effectLst>
        </p:spPr>
      </p:pic>
      <p:pic>
        <p:nvPicPr>
          <p:cNvPr id="6" name="Picture 5" descr="Logo, company name&#10;&#10;Description automatically generated">
            <a:extLst>
              <a:ext uri="{FF2B5EF4-FFF2-40B4-BE49-F238E27FC236}">
                <a16:creationId xmlns:a16="http://schemas.microsoft.com/office/drawing/2014/main" id="{D4A3616F-E24E-4F6C-ABA2-11A39009B13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67457" y="5546936"/>
            <a:ext cx="1924543" cy="1415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17789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1E40739-2062-43FF-B94F-42EC4EB3CDC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15412" y="1386297"/>
            <a:ext cx="10538387" cy="2304000"/>
          </a:xfrm>
          <a:prstGeom prst="rect">
            <a:avLst/>
          </a:prstGeom>
          <a:ln w="3175">
            <a:solidFill>
              <a:schemeClr val="accent1"/>
            </a:solidFill>
          </a:ln>
        </p:spPr>
        <p:txBody>
          <a:bodyPr/>
          <a:lstStyle>
            <a:lvl1pPr>
              <a:defRPr sz="15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>
              <a:defRPr sz="15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>
              <a:defRPr sz="15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>
              <a:defRPr sz="15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>
              <a:defRPr sz="15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6486A76C-87C1-47D2-8FEC-497B0ED499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5413" y="332678"/>
            <a:ext cx="10538387" cy="991649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24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IN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3653E1EB-A900-4466-B00A-95386141D2BC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815412" y="3723195"/>
            <a:ext cx="10538387" cy="2304000"/>
          </a:xfrm>
          <a:prstGeom prst="rect">
            <a:avLst/>
          </a:prstGeom>
          <a:ln w="3175">
            <a:solidFill>
              <a:schemeClr val="accent1"/>
            </a:solidFill>
          </a:ln>
        </p:spPr>
        <p:txBody>
          <a:bodyPr/>
          <a:lstStyle>
            <a:lvl1pPr>
              <a:defRPr sz="15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>
              <a:defRPr sz="15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>
              <a:defRPr sz="15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>
              <a:defRPr sz="15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>
              <a:defRPr sz="15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 dirty="0"/>
          </a:p>
        </p:txBody>
      </p:sp>
      <p:sp>
        <p:nvSpPr>
          <p:cNvPr id="8" name="Slide Number Placeholder 2">
            <a:extLst>
              <a:ext uri="{FF2B5EF4-FFF2-40B4-BE49-F238E27FC236}">
                <a16:creationId xmlns:a16="http://schemas.microsoft.com/office/drawing/2014/main" id="{4118CF0A-B0A6-4273-8BCA-F274ED84663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5810795" y="6356351"/>
            <a:ext cx="5704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bg1"/>
                </a:solidFill>
              </a:defRPr>
            </a:lvl1pPr>
          </a:lstStyle>
          <a:p>
            <a:fld id="{24AC3B66-37F2-4E8A-BE4E-288E3FC979FF}" type="slidenum">
              <a:rPr lang="en-GB" smtClean="0"/>
              <a:t>‹#›</a:t>
            </a:fld>
            <a:endParaRPr lang="en-GB" dirty="0"/>
          </a:p>
        </p:txBody>
      </p:sp>
      <p:pic>
        <p:nvPicPr>
          <p:cNvPr id="7" name="Picture 6" descr="Logo, company name&#10;&#10;Description automatically generated">
            <a:extLst>
              <a:ext uri="{FF2B5EF4-FFF2-40B4-BE49-F238E27FC236}">
                <a16:creationId xmlns:a16="http://schemas.microsoft.com/office/drawing/2014/main" id="{E0991EFA-B91D-4783-9A88-44D1C6C7ACA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8994" y="6079978"/>
            <a:ext cx="1247799" cy="9178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126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1E40739-2062-43FF-B94F-42EC4EB3CDC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15413" y="1810328"/>
            <a:ext cx="5232000" cy="1872000"/>
          </a:xfrm>
          <a:prstGeom prst="rect">
            <a:avLst/>
          </a:prstGeom>
        </p:spPr>
        <p:txBody>
          <a:bodyPr/>
          <a:lstStyle>
            <a:lvl1pPr>
              <a:defRPr sz="15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>
              <a:defRPr sz="14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>
              <a:defRPr sz="14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>
              <a:defRPr sz="14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>
              <a:defRPr sz="14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6486A76C-87C1-47D2-8FEC-497B0ED499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5413" y="332678"/>
            <a:ext cx="10538387" cy="991649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24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IN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215CABC-225C-481C-8735-5185171127D2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6121800" y="1810328"/>
            <a:ext cx="5232000" cy="1872000"/>
          </a:xfrm>
          <a:prstGeom prst="rect">
            <a:avLst/>
          </a:prstGeom>
        </p:spPr>
        <p:txBody>
          <a:bodyPr/>
          <a:lstStyle>
            <a:lvl1pPr>
              <a:defRPr sz="15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>
              <a:defRPr sz="14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>
              <a:defRPr sz="14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>
              <a:defRPr sz="14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>
              <a:defRPr sz="14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3653E1EB-A900-4466-B00A-95386141D2BC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815413" y="4168330"/>
            <a:ext cx="5232000" cy="1872000"/>
          </a:xfrm>
          <a:prstGeom prst="rect">
            <a:avLst/>
          </a:prstGeom>
        </p:spPr>
        <p:txBody>
          <a:bodyPr/>
          <a:lstStyle>
            <a:lvl1pPr>
              <a:defRPr sz="15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>
              <a:defRPr sz="14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>
              <a:defRPr sz="14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>
              <a:defRPr sz="14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>
              <a:defRPr sz="14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9EBB6D53-4F9A-481B-A8A0-B0B45A31CBB7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121800" y="4168330"/>
            <a:ext cx="5232000" cy="1872000"/>
          </a:xfrm>
          <a:prstGeom prst="rect">
            <a:avLst/>
          </a:prstGeom>
        </p:spPr>
        <p:txBody>
          <a:bodyPr/>
          <a:lstStyle>
            <a:lvl1pPr>
              <a:defRPr sz="15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>
              <a:defRPr sz="14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>
              <a:defRPr sz="14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>
              <a:defRPr sz="14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>
              <a:defRPr sz="14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 dirty="0"/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FEB79FE5-5197-42C7-8226-B9E6BB9992FE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815413" y="1387326"/>
            <a:ext cx="5232000" cy="360000"/>
          </a:xfrm>
          <a:prstGeom prst="rect">
            <a:avLst/>
          </a:prstGeom>
          <a:solidFill>
            <a:schemeClr val="accent1"/>
          </a:solidFill>
        </p:spPr>
        <p:txBody>
          <a:bodyPr/>
          <a:lstStyle>
            <a:lvl1pPr marL="0" indent="0">
              <a:buNone/>
              <a:defRPr sz="1500" b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>
              <a:defRPr sz="14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>
              <a:defRPr sz="14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>
              <a:defRPr sz="14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>
              <a:defRPr sz="14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657ACD0D-C6A5-4D7B-AFF4-529B4F7F51A9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6121800" y="1387326"/>
            <a:ext cx="5232000" cy="360000"/>
          </a:xfrm>
          <a:prstGeom prst="rect">
            <a:avLst/>
          </a:prstGeom>
          <a:solidFill>
            <a:schemeClr val="accent1"/>
          </a:solidFill>
        </p:spPr>
        <p:txBody>
          <a:bodyPr/>
          <a:lstStyle>
            <a:lvl1pPr marL="0" indent="0">
              <a:buNone/>
              <a:defRPr sz="1500" b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>
              <a:defRPr sz="14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>
              <a:defRPr sz="14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>
              <a:defRPr sz="14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>
              <a:defRPr sz="14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29E2FFE2-2FA7-4825-8191-0B6BC861A2D7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815413" y="3745329"/>
            <a:ext cx="5232000" cy="360000"/>
          </a:xfrm>
          <a:prstGeom prst="rect">
            <a:avLst/>
          </a:prstGeom>
          <a:solidFill>
            <a:schemeClr val="accent1"/>
          </a:solidFill>
        </p:spPr>
        <p:txBody>
          <a:bodyPr/>
          <a:lstStyle>
            <a:lvl1pPr marL="0" indent="0">
              <a:buNone/>
              <a:defRPr sz="1500" b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>
              <a:defRPr sz="14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>
              <a:defRPr sz="14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>
              <a:defRPr sz="14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>
              <a:defRPr sz="14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BABBF4EA-B1E3-437E-B59B-FC9F9DAC9991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6121800" y="3745329"/>
            <a:ext cx="5232000" cy="360000"/>
          </a:xfrm>
          <a:prstGeom prst="rect">
            <a:avLst/>
          </a:prstGeom>
          <a:solidFill>
            <a:schemeClr val="accent1"/>
          </a:solidFill>
        </p:spPr>
        <p:txBody>
          <a:bodyPr/>
          <a:lstStyle>
            <a:lvl1pPr marL="0" indent="0">
              <a:buNone/>
              <a:defRPr sz="1500" b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>
              <a:defRPr sz="14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>
              <a:defRPr sz="14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>
              <a:defRPr sz="14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>
              <a:defRPr sz="14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Slide Number Placeholder 2">
            <a:extLst>
              <a:ext uri="{FF2B5EF4-FFF2-40B4-BE49-F238E27FC236}">
                <a16:creationId xmlns:a16="http://schemas.microsoft.com/office/drawing/2014/main" id="{2787EA7D-0846-4811-8D03-0C3FAC9549A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5810795" y="6356351"/>
            <a:ext cx="5704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bg1"/>
                </a:solidFill>
              </a:defRPr>
            </a:lvl1pPr>
          </a:lstStyle>
          <a:p>
            <a:fld id="{24AC3B66-37F2-4E8A-BE4E-288E3FC979FF}" type="slidenum">
              <a:rPr lang="en-GB" smtClean="0"/>
              <a:t>‹#›</a:t>
            </a:fld>
            <a:endParaRPr lang="en-GB" dirty="0"/>
          </a:p>
        </p:txBody>
      </p:sp>
      <p:pic>
        <p:nvPicPr>
          <p:cNvPr id="15" name="Picture 14" descr="Logo, company name&#10;&#10;Description automatically generated">
            <a:extLst>
              <a:ext uri="{FF2B5EF4-FFF2-40B4-BE49-F238E27FC236}">
                <a16:creationId xmlns:a16="http://schemas.microsoft.com/office/drawing/2014/main" id="{DC7EDAD3-6187-4FC7-BD2A-6784022C0FE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8994" y="6079978"/>
            <a:ext cx="1247799" cy="9178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89950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1E40739-2062-43FF-B94F-42EC4EB3CDC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15412" y="1810328"/>
            <a:ext cx="10538387" cy="1872000"/>
          </a:xfrm>
          <a:prstGeom prst="rect">
            <a:avLst/>
          </a:prstGeom>
        </p:spPr>
        <p:txBody>
          <a:bodyPr/>
          <a:lstStyle>
            <a:lvl1pPr>
              <a:defRPr sz="15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>
              <a:defRPr sz="14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>
              <a:defRPr sz="14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>
              <a:defRPr sz="14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>
              <a:defRPr sz="14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6486A76C-87C1-47D2-8FEC-497B0ED499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5413" y="332678"/>
            <a:ext cx="10538387" cy="991649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24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IN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3653E1EB-A900-4466-B00A-95386141D2BC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815412" y="4168330"/>
            <a:ext cx="10538387" cy="1872000"/>
          </a:xfrm>
          <a:prstGeom prst="rect">
            <a:avLst/>
          </a:prstGeom>
        </p:spPr>
        <p:txBody>
          <a:bodyPr/>
          <a:lstStyle>
            <a:lvl1pPr>
              <a:defRPr sz="15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>
              <a:defRPr sz="14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>
              <a:defRPr sz="14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>
              <a:defRPr sz="14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>
              <a:defRPr sz="14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 dirty="0"/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FEB79FE5-5197-42C7-8226-B9E6BB9992FE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815412" y="1387326"/>
            <a:ext cx="10538387" cy="360000"/>
          </a:xfrm>
          <a:prstGeom prst="rect">
            <a:avLst/>
          </a:prstGeom>
          <a:solidFill>
            <a:schemeClr val="accent1"/>
          </a:solidFill>
        </p:spPr>
        <p:txBody>
          <a:bodyPr/>
          <a:lstStyle>
            <a:lvl1pPr marL="0" indent="0">
              <a:buNone/>
              <a:defRPr sz="1500" b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>
              <a:defRPr sz="14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>
              <a:defRPr sz="14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>
              <a:defRPr sz="14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>
              <a:defRPr sz="14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29E2FFE2-2FA7-4825-8191-0B6BC861A2D7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815412" y="3745329"/>
            <a:ext cx="10538387" cy="360000"/>
          </a:xfrm>
          <a:prstGeom prst="rect">
            <a:avLst/>
          </a:prstGeom>
          <a:solidFill>
            <a:schemeClr val="accent1"/>
          </a:solidFill>
        </p:spPr>
        <p:txBody>
          <a:bodyPr/>
          <a:lstStyle>
            <a:lvl1pPr marL="0" indent="0">
              <a:buNone/>
              <a:defRPr sz="1500" b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>
              <a:defRPr sz="14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>
              <a:defRPr sz="14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>
              <a:defRPr sz="14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>
              <a:defRPr sz="14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Slide Number Placeholder 2">
            <a:extLst>
              <a:ext uri="{FF2B5EF4-FFF2-40B4-BE49-F238E27FC236}">
                <a16:creationId xmlns:a16="http://schemas.microsoft.com/office/drawing/2014/main" id="{6E48489E-72D1-4C48-B797-0E264F98CCE6}"/>
              </a:ext>
            </a:extLst>
          </p:cNvPr>
          <p:cNvSpPr txBox="1">
            <a:spLocks/>
          </p:cNvSpPr>
          <p:nvPr/>
        </p:nvSpPr>
        <p:spPr>
          <a:xfrm>
            <a:off x="5810795" y="6356351"/>
            <a:ext cx="5704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DE0FE9A-49A4-465B-8C33-024AEC776D42}" type="slidenum">
              <a:rPr lang="en-IN" sz="1000" smtClean="0"/>
              <a:pPr/>
              <a:t>‹#›</a:t>
            </a:fld>
            <a:endParaRPr lang="en-IN" sz="1000" dirty="0"/>
          </a:p>
        </p:txBody>
      </p:sp>
      <p:pic>
        <p:nvPicPr>
          <p:cNvPr id="8" name="Picture 7" descr="Logo, company name&#10;&#10;Description automatically generated">
            <a:extLst>
              <a:ext uri="{FF2B5EF4-FFF2-40B4-BE49-F238E27FC236}">
                <a16:creationId xmlns:a16="http://schemas.microsoft.com/office/drawing/2014/main" id="{BB63B1DE-F8C0-4A16-BF3A-E57380E658A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8994" y="6079978"/>
            <a:ext cx="1247799" cy="9178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450362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3">
            <a:extLst>
              <a:ext uri="{FF2B5EF4-FFF2-40B4-BE49-F238E27FC236}">
                <a16:creationId xmlns:a16="http://schemas.microsoft.com/office/drawing/2014/main" id="{FE407585-A019-4899-8748-178D2E5CF3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5413" y="332678"/>
            <a:ext cx="10538387" cy="991649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24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IN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C2B6CFF-3399-4598-B29B-037962E3D3B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28693" y="1853160"/>
            <a:ext cx="2628623" cy="424372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/>
          <a:lstStyle>
            <a:lvl1pPr>
              <a:defRPr sz="1500"/>
            </a:lvl1pPr>
            <a:lvl2pPr>
              <a:defRPr sz="1286"/>
            </a:lvl2pPr>
            <a:lvl3pPr>
              <a:defRPr sz="1179"/>
            </a:lvl3pPr>
            <a:lvl4pPr>
              <a:defRPr sz="1179"/>
            </a:lvl4pPr>
            <a:lvl5pPr>
              <a:defRPr sz="1179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0BC4B6D5-DE12-40D1-9089-8B5CD519174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28693" y="1428028"/>
            <a:ext cx="2628623" cy="398732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/>
          <a:lstStyle>
            <a:lvl1pPr marL="0" indent="0">
              <a:buNone/>
              <a:defRPr sz="1500" b="1">
                <a:solidFill>
                  <a:schemeClr val="bg1"/>
                </a:solidFill>
              </a:defRPr>
            </a:lvl1pPr>
            <a:lvl2pPr>
              <a:defRPr sz="1500"/>
            </a:lvl2pPr>
            <a:lvl3pPr>
              <a:defRPr sz="1286"/>
            </a:lvl3pPr>
            <a:lvl4pPr>
              <a:defRPr sz="1179"/>
            </a:lvl4pPr>
            <a:lvl5pPr>
              <a:defRPr sz="1179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6D0E0CA9-26DB-43F2-8E26-6383D19F68B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437565" y="1853160"/>
            <a:ext cx="2628623" cy="424372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/>
          <a:lstStyle>
            <a:lvl1pPr>
              <a:defRPr sz="1500"/>
            </a:lvl1pPr>
            <a:lvl2pPr>
              <a:defRPr sz="1286"/>
            </a:lvl2pPr>
            <a:lvl3pPr>
              <a:defRPr sz="1179"/>
            </a:lvl3pPr>
            <a:lvl4pPr>
              <a:defRPr sz="1179"/>
            </a:lvl4pPr>
            <a:lvl5pPr>
              <a:defRPr sz="1179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8" name="Text Placeholder 4">
            <a:extLst>
              <a:ext uri="{FF2B5EF4-FFF2-40B4-BE49-F238E27FC236}">
                <a16:creationId xmlns:a16="http://schemas.microsoft.com/office/drawing/2014/main" id="{822E0EEA-4DA5-472E-8E06-0CA7CBDBEF8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437565" y="1428028"/>
            <a:ext cx="2628623" cy="398732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/>
          <a:lstStyle>
            <a:lvl1pPr marL="0" indent="0">
              <a:buNone/>
              <a:defRPr sz="1500" b="1">
                <a:solidFill>
                  <a:schemeClr val="bg1"/>
                </a:solidFill>
              </a:defRPr>
            </a:lvl1pPr>
            <a:lvl2pPr>
              <a:defRPr sz="1500"/>
            </a:lvl2pPr>
            <a:lvl3pPr>
              <a:defRPr sz="1286"/>
            </a:lvl3pPr>
            <a:lvl4pPr>
              <a:defRPr sz="1179"/>
            </a:lvl4pPr>
            <a:lvl5pPr>
              <a:defRPr sz="1179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4">
            <a:extLst>
              <a:ext uri="{FF2B5EF4-FFF2-40B4-BE49-F238E27FC236}">
                <a16:creationId xmlns:a16="http://schemas.microsoft.com/office/drawing/2014/main" id="{50C9F2A1-0F2F-4829-A487-002BC054FB7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146438" y="1853160"/>
            <a:ext cx="2628623" cy="424372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/>
          <a:lstStyle>
            <a:lvl1pPr>
              <a:defRPr sz="1500"/>
            </a:lvl1pPr>
            <a:lvl2pPr>
              <a:defRPr sz="1286"/>
            </a:lvl2pPr>
            <a:lvl3pPr>
              <a:defRPr sz="1179"/>
            </a:lvl3pPr>
            <a:lvl4pPr>
              <a:defRPr sz="1179"/>
            </a:lvl4pPr>
            <a:lvl5pPr>
              <a:defRPr sz="1179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0" name="Text Placeholder 4">
            <a:extLst>
              <a:ext uri="{FF2B5EF4-FFF2-40B4-BE49-F238E27FC236}">
                <a16:creationId xmlns:a16="http://schemas.microsoft.com/office/drawing/2014/main" id="{BB338A5D-B137-4E26-B588-EF5224E25CD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146438" y="1428028"/>
            <a:ext cx="2628623" cy="398732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/>
          <a:lstStyle>
            <a:lvl1pPr marL="0" indent="0">
              <a:buNone/>
              <a:defRPr sz="1500" b="1">
                <a:solidFill>
                  <a:schemeClr val="bg1"/>
                </a:solidFill>
              </a:defRPr>
            </a:lvl1pPr>
            <a:lvl2pPr>
              <a:defRPr sz="1500"/>
            </a:lvl2pPr>
            <a:lvl3pPr>
              <a:defRPr sz="1286"/>
            </a:lvl3pPr>
            <a:lvl4pPr>
              <a:defRPr sz="1179"/>
            </a:lvl4pPr>
            <a:lvl5pPr>
              <a:defRPr sz="1179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4">
            <a:extLst>
              <a:ext uri="{FF2B5EF4-FFF2-40B4-BE49-F238E27FC236}">
                <a16:creationId xmlns:a16="http://schemas.microsoft.com/office/drawing/2014/main" id="{D81800A2-5BAD-4BF5-815F-4A7B638AA162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855310" y="1853160"/>
            <a:ext cx="2628623" cy="424372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/>
          <a:lstStyle>
            <a:lvl1pPr>
              <a:defRPr sz="1500"/>
            </a:lvl1pPr>
            <a:lvl2pPr>
              <a:defRPr sz="1286"/>
            </a:lvl2pPr>
            <a:lvl3pPr>
              <a:defRPr sz="1179"/>
            </a:lvl3pPr>
            <a:lvl4pPr>
              <a:defRPr sz="1179"/>
            </a:lvl4pPr>
            <a:lvl5pPr>
              <a:defRPr sz="1179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2" name="Text Placeholder 4">
            <a:extLst>
              <a:ext uri="{FF2B5EF4-FFF2-40B4-BE49-F238E27FC236}">
                <a16:creationId xmlns:a16="http://schemas.microsoft.com/office/drawing/2014/main" id="{97DA77EF-3FA3-45E3-B3C8-9AB922B91199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855310" y="1428028"/>
            <a:ext cx="2628623" cy="398732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/>
          <a:lstStyle>
            <a:lvl1pPr marL="0" indent="0">
              <a:buNone/>
              <a:defRPr sz="1500" b="1">
                <a:solidFill>
                  <a:schemeClr val="bg1"/>
                </a:solidFill>
              </a:defRPr>
            </a:lvl1pPr>
            <a:lvl2pPr>
              <a:defRPr sz="1500"/>
            </a:lvl2pPr>
            <a:lvl3pPr>
              <a:defRPr sz="1286"/>
            </a:lvl3pPr>
            <a:lvl4pPr>
              <a:defRPr sz="1179"/>
            </a:lvl4pPr>
            <a:lvl5pPr>
              <a:defRPr sz="1179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Slide Number Placeholder 2">
            <a:extLst>
              <a:ext uri="{FF2B5EF4-FFF2-40B4-BE49-F238E27FC236}">
                <a16:creationId xmlns:a16="http://schemas.microsoft.com/office/drawing/2014/main" id="{AC8829CE-368E-4830-AC91-8309D9DC5B5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5810795" y="6356351"/>
            <a:ext cx="5704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bg1"/>
                </a:solidFill>
              </a:defRPr>
            </a:lvl1pPr>
          </a:lstStyle>
          <a:p>
            <a:fld id="{24AC3B66-37F2-4E8A-BE4E-288E3FC979FF}" type="slidenum">
              <a:rPr lang="en-GB" smtClean="0"/>
              <a:t>‹#›</a:t>
            </a:fld>
            <a:endParaRPr lang="en-GB" dirty="0"/>
          </a:p>
        </p:txBody>
      </p:sp>
      <p:pic>
        <p:nvPicPr>
          <p:cNvPr id="13" name="Picture 12" descr="Logo, company name&#10;&#10;Description automatically generated">
            <a:extLst>
              <a:ext uri="{FF2B5EF4-FFF2-40B4-BE49-F238E27FC236}">
                <a16:creationId xmlns:a16="http://schemas.microsoft.com/office/drawing/2014/main" id="{D931DC64-8C24-43AE-A5A3-421B1427C3D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8994" y="6079978"/>
            <a:ext cx="1247799" cy="9178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940899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554501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4C60B90-5D79-4E49-A8A5-62A8435082C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39109" y="1423064"/>
            <a:ext cx="10513785" cy="3095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>
              <a:buNone/>
              <a:defRPr sz="15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Content Placeholder 3">
            <a:extLst>
              <a:ext uri="{FF2B5EF4-FFF2-40B4-BE49-F238E27FC236}">
                <a16:creationId xmlns:a16="http://schemas.microsoft.com/office/drawing/2014/main" id="{C67D4E23-B9AA-4D69-9113-91B1EB78D0E2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839109" y="1778019"/>
            <a:ext cx="10513785" cy="3095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>
              <a:buNone/>
              <a:defRPr sz="15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3">
            <a:extLst>
              <a:ext uri="{FF2B5EF4-FFF2-40B4-BE49-F238E27FC236}">
                <a16:creationId xmlns:a16="http://schemas.microsoft.com/office/drawing/2014/main" id="{01B31042-56FC-4808-B53A-CC68A3D8159D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839109" y="2132973"/>
            <a:ext cx="10513785" cy="3095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>
              <a:buNone/>
              <a:defRPr sz="15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585BC73C-C3F5-4B93-B109-D4CCEF88D2A0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839109" y="2487928"/>
            <a:ext cx="10513785" cy="3095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>
              <a:buNone/>
              <a:defRPr sz="15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Content Placeholder 3">
            <a:extLst>
              <a:ext uri="{FF2B5EF4-FFF2-40B4-BE49-F238E27FC236}">
                <a16:creationId xmlns:a16="http://schemas.microsoft.com/office/drawing/2014/main" id="{6262989B-240C-4133-A385-947C0D713159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839109" y="2842883"/>
            <a:ext cx="10513785" cy="3095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>
              <a:buNone/>
              <a:defRPr sz="15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Content Placeholder 3">
            <a:extLst>
              <a:ext uri="{FF2B5EF4-FFF2-40B4-BE49-F238E27FC236}">
                <a16:creationId xmlns:a16="http://schemas.microsoft.com/office/drawing/2014/main" id="{3D30A431-1E82-4DE3-9725-95C040F042B7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839109" y="3197840"/>
            <a:ext cx="10513785" cy="3095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>
              <a:buNone/>
              <a:defRPr sz="15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itle 3">
            <a:extLst>
              <a:ext uri="{FF2B5EF4-FFF2-40B4-BE49-F238E27FC236}">
                <a16:creationId xmlns:a16="http://schemas.microsoft.com/office/drawing/2014/main" id="{0E663E06-F7F6-4144-8754-2C6F6EAA979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15413" y="332678"/>
            <a:ext cx="10538387" cy="991649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24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dirty="0"/>
              <a:t>Agenda</a:t>
            </a:r>
            <a:endParaRPr lang="en-IN" dirty="0"/>
          </a:p>
        </p:txBody>
      </p:sp>
      <p:sp>
        <p:nvSpPr>
          <p:cNvPr id="12" name="Slide Number Placeholder 2">
            <a:extLst>
              <a:ext uri="{FF2B5EF4-FFF2-40B4-BE49-F238E27FC236}">
                <a16:creationId xmlns:a16="http://schemas.microsoft.com/office/drawing/2014/main" id="{902328E9-5264-4526-9E99-EFB818A0114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5810795" y="6356351"/>
            <a:ext cx="5704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bg1"/>
                </a:solidFill>
              </a:defRPr>
            </a:lvl1pPr>
          </a:lstStyle>
          <a:p>
            <a:fld id="{24AC3B66-37F2-4E8A-BE4E-288E3FC979FF}" type="slidenum">
              <a:rPr lang="en-GB" smtClean="0"/>
              <a:t>‹#›</a:t>
            </a:fld>
            <a:endParaRPr lang="en-GB" dirty="0"/>
          </a:p>
        </p:txBody>
      </p:sp>
      <p:pic>
        <p:nvPicPr>
          <p:cNvPr id="3" name="Picture 2" descr="Logo, company name&#10;&#10;Description automatically generated">
            <a:extLst>
              <a:ext uri="{FF2B5EF4-FFF2-40B4-BE49-F238E27FC236}">
                <a16:creationId xmlns:a16="http://schemas.microsoft.com/office/drawing/2014/main" id="{00E877FB-A5BB-408F-9A24-D479E31FB72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8994" y="6079978"/>
            <a:ext cx="1247799" cy="9178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44423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4C60B90-5D79-4E49-A8A5-62A8435082C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39109" y="1423064"/>
            <a:ext cx="10513785" cy="309563"/>
          </a:xfrm>
          <a:prstGeom prst="rect">
            <a:avLst/>
          </a:prstGeom>
          <a:solidFill>
            <a:schemeClr val="accent1"/>
          </a:solidFill>
        </p:spPr>
        <p:txBody>
          <a:bodyPr anchor="ctr"/>
          <a:lstStyle>
            <a:lvl1pPr marL="0" indent="0">
              <a:buNone/>
              <a:defRPr sz="15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Content Placeholder 3">
            <a:extLst>
              <a:ext uri="{FF2B5EF4-FFF2-40B4-BE49-F238E27FC236}">
                <a16:creationId xmlns:a16="http://schemas.microsoft.com/office/drawing/2014/main" id="{C67D4E23-B9AA-4D69-9113-91B1EB78D0E2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839109" y="1778019"/>
            <a:ext cx="10513785" cy="3095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>
              <a:buNone/>
              <a:defRPr sz="15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3">
            <a:extLst>
              <a:ext uri="{FF2B5EF4-FFF2-40B4-BE49-F238E27FC236}">
                <a16:creationId xmlns:a16="http://schemas.microsoft.com/office/drawing/2014/main" id="{01B31042-56FC-4808-B53A-CC68A3D8159D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839109" y="2132973"/>
            <a:ext cx="10513785" cy="3095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>
              <a:buNone/>
              <a:defRPr sz="15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585BC73C-C3F5-4B93-B109-D4CCEF88D2A0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839109" y="2487928"/>
            <a:ext cx="10513785" cy="3095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>
              <a:buNone/>
              <a:defRPr sz="15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Content Placeholder 3">
            <a:extLst>
              <a:ext uri="{FF2B5EF4-FFF2-40B4-BE49-F238E27FC236}">
                <a16:creationId xmlns:a16="http://schemas.microsoft.com/office/drawing/2014/main" id="{6262989B-240C-4133-A385-947C0D713159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839109" y="2842883"/>
            <a:ext cx="10513785" cy="3095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>
              <a:buNone/>
              <a:defRPr sz="15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Content Placeholder 3">
            <a:extLst>
              <a:ext uri="{FF2B5EF4-FFF2-40B4-BE49-F238E27FC236}">
                <a16:creationId xmlns:a16="http://schemas.microsoft.com/office/drawing/2014/main" id="{3D30A431-1E82-4DE3-9725-95C040F042B7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839109" y="3197840"/>
            <a:ext cx="10513785" cy="3095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>
              <a:buNone/>
              <a:defRPr sz="15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itle 3">
            <a:extLst>
              <a:ext uri="{FF2B5EF4-FFF2-40B4-BE49-F238E27FC236}">
                <a16:creationId xmlns:a16="http://schemas.microsoft.com/office/drawing/2014/main" id="{0E663E06-F7F6-4144-8754-2C6F6EAA979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15413" y="332678"/>
            <a:ext cx="10538387" cy="991649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24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dirty="0"/>
              <a:t>Agenda</a:t>
            </a:r>
            <a:endParaRPr lang="en-IN" dirty="0"/>
          </a:p>
        </p:txBody>
      </p:sp>
      <p:sp>
        <p:nvSpPr>
          <p:cNvPr id="12" name="Slide Number Placeholder 2">
            <a:extLst>
              <a:ext uri="{FF2B5EF4-FFF2-40B4-BE49-F238E27FC236}">
                <a16:creationId xmlns:a16="http://schemas.microsoft.com/office/drawing/2014/main" id="{D4D2296B-240E-4E72-8375-5116284B10C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5810795" y="6356351"/>
            <a:ext cx="5704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bg1"/>
                </a:solidFill>
              </a:defRPr>
            </a:lvl1pPr>
          </a:lstStyle>
          <a:p>
            <a:fld id="{24AC3B66-37F2-4E8A-BE4E-288E3FC979FF}" type="slidenum">
              <a:rPr lang="en-GB" smtClean="0"/>
              <a:t>‹#›</a:t>
            </a:fld>
            <a:endParaRPr lang="en-GB" dirty="0"/>
          </a:p>
        </p:txBody>
      </p:sp>
      <p:pic>
        <p:nvPicPr>
          <p:cNvPr id="11" name="Picture 10" descr="Logo, company name&#10;&#10;Description automatically generated">
            <a:extLst>
              <a:ext uri="{FF2B5EF4-FFF2-40B4-BE49-F238E27FC236}">
                <a16:creationId xmlns:a16="http://schemas.microsoft.com/office/drawing/2014/main" id="{CEE005C3-8CF8-457B-AD05-35E826F60B8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8994" y="6079978"/>
            <a:ext cx="1247799" cy="9178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13312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4C60B90-5D79-4E49-A8A5-62A8435082C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39109" y="1423064"/>
            <a:ext cx="10513785" cy="309563"/>
          </a:xfrm>
          <a:prstGeom prst="rect">
            <a:avLst/>
          </a:prstGeom>
          <a:solidFill>
            <a:schemeClr val="accent1"/>
          </a:solidFill>
        </p:spPr>
        <p:txBody>
          <a:bodyPr anchor="ctr"/>
          <a:lstStyle>
            <a:lvl1pPr marL="0" indent="0">
              <a:buNone/>
              <a:defRPr sz="15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Content Placeholder 3">
            <a:extLst>
              <a:ext uri="{FF2B5EF4-FFF2-40B4-BE49-F238E27FC236}">
                <a16:creationId xmlns:a16="http://schemas.microsoft.com/office/drawing/2014/main" id="{C67D4E23-B9AA-4D69-9113-91B1EB78D0E2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839109" y="2548284"/>
            <a:ext cx="10513785" cy="3095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>
              <a:buNone/>
              <a:defRPr sz="15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3">
            <a:extLst>
              <a:ext uri="{FF2B5EF4-FFF2-40B4-BE49-F238E27FC236}">
                <a16:creationId xmlns:a16="http://schemas.microsoft.com/office/drawing/2014/main" id="{01B31042-56FC-4808-B53A-CC68A3D8159D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839109" y="2903238"/>
            <a:ext cx="10513785" cy="3095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>
              <a:buNone/>
              <a:defRPr sz="15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585BC73C-C3F5-4B93-B109-D4CCEF88D2A0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839109" y="3258193"/>
            <a:ext cx="10513785" cy="3095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>
              <a:buNone/>
              <a:defRPr sz="15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Content Placeholder 3">
            <a:extLst>
              <a:ext uri="{FF2B5EF4-FFF2-40B4-BE49-F238E27FC236}">
                <a16:creationId xmlns:a16="http://schemas.microsoft.com/office/drawing/2014/main" id="{6262989B-240C-4133-A385-947C0D713159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839109" y="3613148"/>
            <a:ext cx="10513785" cy="3095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>
              <a:buNone/>
              <a:defRPr sz="15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Content Placeholder 3">
            <a:extLst>
              <a:ext uri="{FF2B5EF4-FFF2-40B4-BE49-F238E27FC236}">
                <a16:creationId xmlns:a16="http://schemas.microsoft.com/office/drawing/2014/main" id="{3D30A431-1E82-4DE3-9725-95C040F042B7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839109" y="3968105"/>
            <a:ext cx="10513785" cy="3095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>
              <a:buNone/>
              <a:defRPr sz="15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itle 3">
            <a:extLst>
              <a:ext uri="{FF2B5EF4-FFF2-40B4-BE49-F238E27FC236}">
                <a16:creationId xmlns:a16="http://schemas.microsoft.com/office/drawing/2014/main" id="{0E663E06-F7F6-4144-8754-2C6F6EAA979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15413" y="332678"/>
            <a:ext cx="10538387" cy="991649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24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dirty="0"/>
              <a:t>Agenda</a:t>
            </a:r>
            <a:endParaRPr lang="en-IN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54151CE-8E12-448B-AAAE-5DCBAC50A048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158877" y="1733210"/>
            <a:ext cx="10194017" cy="769678"/>
          </a:xfrm>
          <a:prstGeom prst="rect">
            <a:avLst/>
          </a:prstGeom>
        </p:spPr>
        <p:txBody>
          <a:bodyPr/>
          <a:lstStyle>
            <a:lvl1pPr>
              <a:defRPr sz="1286"/>
            </a:lvl1pPr>
            <a:lvl2pPr>
              <a:defRPr sz="1179"/>
            </a:lvl2pPr>
            <a:lvl3pPr>
              <a:defRPr sz="1125"/>
            </a:lvl3pPr>
            <a:lvl4pPr marL="1371092" indent="0">
              <a:buNone/>
              <a:defRPr sz="1071"/>
            </a:lvl4pPr>
            <a:lvl5pPr>
              <a:defRPr sz="1071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2" name="Slide Number Placeholder 2">
            <a:extLst>
              <a:ext uri="{FF2B5EF4-FFF2-40B4-BE49-F238E27FC236}">
                <a16:creationId xmlns:a16="http://schemas.microsoft.com/office/drawing/2014/main" id="{DC941F73-2A3E-443C-B462-6833AF93D2D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5810795" y="6356351"/>
            <a:ext cx="5704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bg1"/>
                </a:solidFill>
              </a:defRPr>
            </a:lvl1pPr>
          </a:lstStyle>
          <a:p>
            <a:fld id="{24AC3B66-37F2-4E8A-BE4E-288E3FC979FF}" type="slidenum">
              <a:rPr lang="en-GB" smtClean="0"/>
              <a:t>‹#›</a:t>
            </a:fld>
            <a:endParaRPr lang="en-GB" dirty="0"/>
          </a:p>
        </p:txBody>
      </p:sp>
      <p:pic>
        <p:nvPicPr>
          <p:cNvPr id="11" name="Picture 10" descr="Logo, company name&#10;&#10;Description automatically generated">
            <a:extLst>
              <a:ext uri="{FF2B5EF4-FFF2-40B4-BE49-F238E27FC236}">
                <a16:creationId xmlns:a16="http://schemas.microsoft.com/office/drawing/2014/main" id="{25A774A9-59EE-417C-AAC7-AC1CCCF7538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8994" y="6079978"/>
            <a:ext cx="1247799" cy="9178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27046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3">
            <a:extLst>
              <a:ext uri="{FF2B5EF4-FFF2-40B4-BE49-F238E27FC236}">
                <a16:creationId xmlns:a16="http://schemas.microsoft.com/office/drawing/2014/main" id="{08B2241E-DF5C-44B1-A748-F83426C6FA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5413" y="332678"/>
            <a:ext cx="10538387" cy="991649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24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IN" dirty="0"/>
          </a:p>
        </p:txBody>
      </p:sp>
      <p:sp>
        <p:nvSpPr>
          <p:cNvPr id="4" name="Slide Number Placeholder 2">
            <a:extLst>
              <a:ext uri="{FF2B5EF4-FFF2-40B4-BE49-F238E27FC236}">
                <a16:creationId xmlns:a16="http://schemas.microsoft.com/office/drawing/2014/main" id="{E429F919-CB7A-4012-A51B-D8FABCA2173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5810795" y="6356351"/>
            <a:ext cx="5704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bg1"/>
                </a:solidFill>
              </a:defRPr>
            </a:lvl1pPr>
          </a:lstStyle>
          <a:p>
            <a:fld id="{24AC3B66-37F2-4E8A-BE4E-288E3FC979FF}" type="slidenum">
              <a:rPr lang="en-GB" smtClean="0"/>
              <a:t>‹#›</a:t>
            </a:fld>
            <a:endParaRPr lang="en-GB" dirty="0"/>
          </a:p>
        </p:txBody>
      </p:sp>
      <p:pic>
        <p:nvPicPr>
          <p:cNvPr id="6" name="Picture 5" descr="Logo, company name&#10;&#10;Description automatically generated">
            <a:extLst>
              <a:ext uri="{FF2B5EF4-FFF2-40B4-BE49-F238E27FC236}">
                <a16:creationId xmlns:a16="http://schemas.microsoft.com/office/drawing/2014/main" id="{E17DE501-0857-478D-B62E-E4DC0C23EB6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8994" y="6079978"/>
            <a:ext cx="1247799" cy="9178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5023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1E40739-2062-43FF-B94F-42EC4EB3CDC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15413" y="1412785"/>
            <a:ext cx="10538387" cy="4680520"/>
          </a:xfrm>
          <a:prstGeom prst="rect">
            <a:avLst/>
          </a:prstGeom>
        </p:spPr>
        <p:txBody>
          <a:bodyPr/>
          <a:lstStyle>
            <a:lvl1pPr>
              <a:defRPr sz="1929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>
              <a:defRPr sz="1714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>
              <a:defRPr sz="15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>
              <a:defRPr sz="15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>
              <a:defRPr sz="15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6486A76C-87C1-47D2-8FEC-497B0ED499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5413" y="332678"/>
            <a:ext cx="10538387" cy="991649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24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IN" dirty="0"/>
          </a:p>
        </p:txBody>
      </p:sp>
      <p:sp>
        <p:nvSpPr>
          <p:cNvPr id="6" name="Slide Number Placeholder 2">
            <a:extLst>
              <a:ext uri="{FF2B5EF4-FFF2-40B4-BE49-F238E27FC236}">
                <a16:creationId xmlns:a16="http://schemas.microsoft.com/office/drawing/2014/main" id="{5E91D044-C83C-42FF-B61A-7CE53C31315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5810795" y="6356351"/>
            <a:ext cx="5704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bg1"/>
                </a:solidFill>
              </a:defRPr>
            </a:lvl1pPr>
          </a:lstStyle>
          <a:p>
            <a:fld id="{24AC3B66-37F2-4E8A-BE4E-288E3FC979FF}" type="slidenum">
              <a:rPr lang="en-GB" smtClean="0"/>
              <a:t>‹#›</a:t>
            </a:fld>
            <a:endParaRPr lang="en-GB" dirty="0"/>
          </a:p>
        </p:txBody>
      </p:sp>
      <p:pic>
        <p:nvPicPr>
          <p:cNvPr id="5" name="Picture 4" descr="Logo, company name&#10;&#10;Description automatically generated">
            <a:extLst>
              <a:ext uri="{FF2B5EF4-FFF2-40B4-BE49-F238E27FC236}">
                <a16:creationId xmlns:a16="http://schemas.microsoft.com/office/drawing/2014/main" id="{0E9DCA40-F85C-445B-AA27-8775194419B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8994" y="6079978"/>
            <a:ext cx="1247799" cy="9178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81813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Exec Summa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3">
            <a:extLst>
              <a:ext uri="{FF2B5EF4-FFF2-40B4-BE49-F238E27FC236}">
                <a16:creationId xmlns:a16="http://schemas.microsoft.com/office/drawing/2014/main" id="{0E4FCB1C-1928-4160-93C8-EE1C1A2E1E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5413" y="332678"/>
            <a:ext cx="10538387" cy="991649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24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IN" dirty="0"/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12A1F6AA-3193-4734-A357-DD4694BD02E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49036" y="1474676"/>
            <a:ext cx="2376715" cy="1100477"/>
          </a:xfrm>
          <a:prstGeom prst="rect">
            <a:avLst/>
          </a:prstGeom>
          <a:solidFill>
            <a:schemeClr val="accent1"/>
          </a:solidFill>
        </p:spPr>
        <p:txBody>
          <a:bodyPr anchor="ctr"/>
          <a:lstStyle>
            <a:lvl1pPr marL="0" indent="0">
              <a:buNone/>
              <a:defRPr sz="1714" b="1">
                <a:solidFill>
                  <a:schemeClr val="bg1"/>
                </a:solidFill>
              </a:defRPr>
            </a:lvl1pPr>
            <a:lvl2pPr>
              <a:defRPr sz="1714"/>
            </a:lvl2pPr>
            <a:lvl3pPr>
              <a:defRPr sz="1714"/>
            </a:lvl3pPr>
            <a:lvl4pPr>
              <a:defRPr sz="1714"/>
            </a:lvl4pPr>
            <a:lvl5pPr>
              <a:defRPr sz="1714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C89FC552-9336-42F1-93A9-992FA056700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909662" y="1474676"/>
            <a:ext cx="8846911" cy="110047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/>
          <a:lstStyle>
            <a:lvl1pPr marL="306153" indent="-306153">
              <a:buFont typeface="Arial" panose="020B0604020202020204" pitchFamily="34" charset="0"/>
              <a:buChar char="•"/>
              <a:defRPr sz="1500"/>
            </a:lvl1pPr>
            <a:lvl2pPr>
              <a:defRPr sz="1500"/>
            </a:lvl2pPr>
            <a:lvl3pPr>
              <a:defRPr sz="1286"/>
            </a:lvl3pPr>
            <a:lvl4pPr marL="1371092" indent="0">
              <a:buNone/>
              <a:defRPr sz="1179"/>
            </a:lvl4pPr>
            <a:lvl5pPr>
              <a:defRPr sz="1179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1" name="Text Placeholder 17">
            <a:extLst>
              <a:ext uri="{FF2B5EF4-FFF2-40B4-BE49-F238E27FC236}">
                <a16:creationId xmlns:a16="http://schemas.microsoft.com/office/drawing/2014/main" id="{0B14255A-9FDD-4B93-A75B-A01377BBD56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49036" y="2643227"/>
            <a:ext cx="2376715" cy="1100477"/>
          </a:xfrm>
          <a:prstGeom prst="rect">
            <a:avLst/>
          </a:prstGeom>
          <a:solidFill>
            <a:schemeClr val="accent1"/>
          </a:solidFill>
        </p:spPr>
        <p:txBody>
          <a:bodyPr anchor="ctr"/>
          <a:lstStyle>
            <a:lvl1pPr marL="0" indent="0">
              <a:buNone/>
              <a:defRPr sz="1714" b="1">
                <a:solidFill>
                  <a:schemeClr val="bg1"/>
                </a:solidFill>
              </a:defRPr>
            </a:lvl1pPr>
            <a:lvl2pPr>
              <a:defRPr sz="1714"/>
            </a:lvl2pPr>
            <a:lvl3pPr>
              <a:defRPr sz="1714"/>
            </a:lvl3pPr>
            <a:lvl4pPr>
              <a:defRPr sz="1714"/>
            </a:lvl4pPr>
            <a:lvl5pPr>
              <a:defRPr sz="1714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19">
            <a:extLst>
              <a:ext uri="{FF2B5EF4-FFF2-40B4-BE49-F238E27FC236}">
                <a16:creationId xmlns:a16="http://schemas.microsoft.com/office/drawing/2014/main" id="{70A7CBB1-7ED8-420E-B12F-F23C0C54F92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909661" y="2643227"/>
            <a:ext cx="8845715" cy="110047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/>
          <a:lstStyle>
            <a:lvl1pPr>
              <a:defRPr sz="1500"/>
            </a:lvl1pPr>
            <a:lvl2pPr>
              <a:defRPr sz="1500"/>
            </a:lvl2pPr>
            <a:lvl3pPr>
              <a:defRPr sz="1286"/>
            </a:lvl3pPr>
            <a:lvl4pPr>
              <a:defRPr sz="1179"/>
            </a:lvl4pPr>
            <a:lvl5pPr>
              <a:defRPr sz="1179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23" name="Text Placeholder 17">
            <a:extLst>
              <a:ext uri="{FF2B5EF4-FFF2-40B4-BE49-F238E27FC236}">
                <a16:creationId xmlns:a16="http://schemas.microsoft.com/office/drawing/2014/main" id="{4298153B-2B86-469C-9729-179902F2F1D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49036" y="3811779"/>
            <a:ext cx="2376715" cy="1100477"/>
          </a:xfrm>
          <a:prstGeom prst="rect">
            <a:avLst/>
          </a:prstGeom>
          <a:solidFill>
            <a:schemeClr val="accent1"/>
          </a:solidFill>
        </p:spPr>
        <p:txBody>
          <a:bodyPr anchor="ctr"/>
          <a:lstStyle>
            <a:lvl1pPr marL="0" indent="0">
              <a:buNone/>
              <a:defRPr sz="1714" b="1">
                <a:solidFill>
                  <a:schemeClr val="bg1"/>
                </a:solidFill>
              </a:defRPr>
            </a:lvl1pPr>
            <a:lvl2pPr>
              <a:defRPr sz="1714"/>
            </a:lvl2pPr>
            <a:lvl3pPr>
              <a:defRPr sz="1714"/>
            </a:lvl3pPr>
            <a:lvl4pPr>
              <a:defRPr sz="1714"/>
            </a:lvl4pPr>
            <a:lvl5pPr>
              <a:defRPr sz="1714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4" name="Text Placeholder 19">
            <a:extLst>
              <a:ext uri="{FF2B5EF4-FFF2-40B4-BE49-F238E27FC236}">
                <a16:creationId xmlns:a16="http://schemas.microsoft.com/office/drawing/2014/main" id="{38B5E505-80E4-4244-A7B3-2649BB9E20B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2909661" y="3811779"/>
            <a:ext cx="8845715" cy="110047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/>
          <a:lstStyle>
            <a:lvl1pPr>
              <a:defRPr sz="1500"/>
            </a:lvl1pPr>
            <a:lvl2pPr>
              <a:defRPr sz="1500"/>
            </a:lvl2pPr>
            <a:lvl3pPr>
              <a:defRPr sz="1286"/>
            </a:lvl3pPr>
            <a:lvl4pPr>
              <a:defRPr sz="1179"/>
            </a:lvl4pPr>
            <a:lvl5pPr>
              <a:defRPr sz="1179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25" name="Text Placeholder 17">
            <a:extLst>
              <a:ext uri="{FF2B5EF4-FFF2-40B4-BE49-F238E27FC236}">
                <a16:creationId xmlns:a16="http://schemas.microsoft.com/office/drawing/2014/main" id="{BBD1D948-046A-4735-BF16-DA5927B0B193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49036" y="4980331"/>
            <a:ext cx="2376715" cy="1100477"/>
          </a:xfrm>
          <a:prstGeom prst="rect">
            <a:avLst/>
          </a:prstGeom>
          <a:solidFill>
            <a:schemeClr val="accent1"/>
          </a:solidFill>
        </p:spPr>
        <p:txBody>
          <a:bodyPr anchor="ctr"/>
          <a:lstStyle>
            <a:lvl1pPr marL="0" indent="0">
              <a:buNone/>
              <a:defRPr sz="1714" b="1">
                <a:solidFill>
                  <a:schemeClr val="bg1"/>
                </a:solidFill>
              </a:defRPr>
            </a:lvl1pPr>
            <a:lvl2pPr>
              <a:defRPr sz="1714"/>
            </a:lvl2pPr>
            <a:lvl3pPr>
              <a:defRPr sz="1714"/>
            </a:lvl3pPr>
            <a:lvl4pPr>
              <a:defRPr sz="1714"/>
            </a:lvl4pPr>
            <a:lvl5pPr>
              <a:defRPr sz="1714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Text Placeholder 19">
            <a:extLst>
              <a:ext uri="{FF2B5EF4-FFF2-40B4-BE49-F238E27FC236}">
                <a16:creationId xmlns:a16="http://schemas.microsoft.com/office/drawing/2014/main" id="{C7F60CB7-0E92-4206-B3B1-35CF50CC7D3C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2909662" y="4980331"/>
            <a:ext cx="8846911" cy="110047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/>
          <a:lstStyle>
            <a:lvl1pPr>
              <a:defRPr sz="1500"/>
            </a:lvl1pPr>
            <a:lvl2pPr>
              <a:defRPr sz="1500"/>
            </a:lvl2pPr>
            <a:lvl3pPr>
              <a:defRPr sz="1286"/>
            </a:lvl3pPr>
            <a:lvl4pPr>
              <a:defRPr sz="1179"/>
            </a:lvl4pPr>
            <a:lvl5pPr>
              <a:defRPr sz="1179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13" name="Slide Number Placeholder 2">
            <a:extLst>
              <a:ext uri="{FF2B5EF4-FFF2-40B4-BE49-F238E27FC236}">
                <a16:creationId xmlns:a16="http://schemas.microsoft.com/office/drawing/2014/main" id="{7B1D967A-A057-49AC-B609-851E354FA6E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5810795" y="6356351"/>
            <a:ext cx="570412" cy="365125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bg1"/>
                </a:solidFill>
              </a:defRPr>
            </a:lvl1pPr>
          </a:lstStyle>
          <a:p>
            <a:fld id="{24AC3B66-37F2-4E8A-BE4E-288E3FC979FF}" type="slidenum">
              <a:rPr lang="en-GB" smtClean="0"/>
              <a:t>‹#›</a:t>
            </a:fld>
            <a:endParaRPr lang="en-GB" dirty="0"/>
          </a:p>
        </p:txBody>
      </p:sp>
      <p:pic>
        <p:nvPicPr>
          <p:cNvPr id="12" name="Picture 11" descr="Logo, company name&#10;&#10;Description automatically generated">
            <a:extLst>
              <a:ext uri="{FF2B5EF4-FFF2-40B4-BE49-F238E27FC236}">
                <a16:creationId xmlns:a16="http://schemas.microsoft.com/office/drawing/2014/main" id="{629BEF62-82C8-47B7-9F4C-63F15A95834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8994" y="6079978"/>
            <a:ext cx="1247799" cy="9178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11625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1E40739-2062-43FF-B94F-42EC4EB3CDC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15413" y="1386306"/>
            <a:ext cx="5232000" cy="4680520"/>
          </a:xfrm>
          <a:prstGeom prst="rect">
            <a:avLst/>
          </a:prstGeom>
        </p:spPr>
        <p:txBody>
          <a:bodyPr/>
          <a:lstStyle>
            <a:lvl1pPr>
              <a:defRPr sz="1929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>
              <a:defRPr sz="1929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>
              <a:defRPr sz="1929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>
              <a:defRPr sz="1929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>
              <a:defRPr sz="1929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6486A76C-87C1-47D2-8FEC-497B0ED499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5413" y="332678"/>
            <a:ext cx="10538387" cy="991649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24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IN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215CABC-225C-481C-8735-5185171127D2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6121800" y="1386306"/>
            <a:ext cx="5232000" cy="4680520"/>
          </a:xfrm>
          <a:prstGeom prst="rect">
            <a:avLst/>
          </a:prstGeom>
        </p:spPr>
        <p:txBody>
          <a:bodyPr/>
          <a:lstStyle>
            <a:lvl1pPr>
              <a:defRPr sz="1929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>
              <a:defRPr sz="1929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>
              <a:defRPr sz="1929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>
              <a:defRPr sz="1929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>
              <a:defRPr sz="1929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 dirty="0"/>
          </a:p>
        </p:txBody>
      </p:sp>
      <p:sp>
        <p:nvSpPr>
          <p:cNvPr id="7" name="Slide Number Placeholder 2">
            <a:extLst>
              <a:ext uri="{FF2B5EF4-FFF2-40B4-BE49-F238E27FC236}">
                <a16:creationId xmlns:a16="http://schemas.microsoft.com/office/drawing/2014/main" id="{3DA5E6CD-5BFD-43F2-88DE-16F8E38B748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5810795" y="6356351"/>
            <a:ext cx="5704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bg1"/>
                </a:solidFill>
              </a:defRPr>
            </a:lvl1pPr>
          </a:lstStyle>
          <a:p>
            <a:fld id="{24AC3B66-37F2-4E8A-BE4E-288E3FC979FF}" type="slidenum">
              <a:rPr lang="en-GB" smtClean="0"/>
              <a:t>‹#›</a:t>
            </a:fld>
            <a:endParaRPr lang="en-GB" dirty="0"/>
          </a:p>
        </p:txBody>
      </p:sp>
      <p:pic>
        <p:nvPicPr>
          <p:cNvPr id="6" name="Picture 5" descr="Logo, company name&#10;&#10;Description automatically generated">
            <a:extLst>
              <a:ext uri="{FF2B5EF4-FFF2-40B4-BE49-F238E27FC236}">
                <a16:creationId xmlns:a16="http://schemas.microsoft.com/office/drawing/2014/main" id="{1B673473-C6F9-4434-AD3B-B7E6EF8476D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8994" y="6079978"/>
            <a:ext cx="1247799" cy="9178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58972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1E40739-2062-43FF-B94F-42EC4EB3CDC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15413" y="1386297"/>
            <a:ext cx="5232000" cy="2304000"/>
          </a:xfrm>
          <a:prstGeom prst="rect">
            <a:avLst/>
          </a:prstGeom>
          <a:ln w="3175">
            <a:solidFill>
              <a:schemeClr val="accent1"/>
            </a:solidFill>
          </a:ln>
        </p:spPr>
        <p:txBody>
          <a:bodyPr/>
          <a:lstStyle>
            <a:lvl1pPr>
              <a:defRPr sz="15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>
              <a:defRPr sz="15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>
              <a:defRPr sz="15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>
              <a:defRPr sz="15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>
              <a:defRPr sz="15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6486A76C-87C1-47D2-8FEC-497B0ED499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5413" y="332678"/>
            <a:ext cx="10538387" cy="991649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24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IN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215CABC-225C-481C-8735-5185171127D2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6121800" y="1386297"/>
            <a:ext cx="5232000" cy="2304000"/>
          </a:xfrm>
          <a:prstGeom prst="rect">
            <a:avLst/>
          </a:prstGeom>
          <a:ln w="3175">
            <a:solidFill>
              <a:schemeClr val="accent1"/>
            </a:solidFill>
          </a:ln>
        </p:spPr>
        <p:txBody>
          <a:bodyPr/>
          <a:lstStyle>
            <a:lvl1pPr>
              <a:defRPr sz="15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>
              <a:defRPr sz="15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>
              <a:defRPr sz="15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>
              <a:defRPr sz="15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>
              <a:defRPr sz="15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3653E1EB-A900-4466-B00A-95386141D2BC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815413" y="3723195"/>
            <a:ext cx="5232000" cy="2304000"/>
          </a:xfrm>
          <a:prstGeom prst="rect">
            <a:avLst/>
          </a:prstGeom>
          <a:ln w="3175">
            <a:solidFill>
              <a:schemeClr val="accent1"/>
            </a:solidFill>
          </a:ln>
        </p:spPr>
        <p:txBody>
          <a:bodyPr/>
          <a:lstStyle>
            <a:lvl1pPr>
              <a:defRPr sz="15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>
              <a:defRPr sz="15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>
              <a:defRPr sz="15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>
              <a:defRPr sz="15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>
              <a:defRPr sz="15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9EBB6D53-4F9A-481B-A8A0-B0B45A31CBB7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121800" y="3723195"/>
            <a:ext cx="5232000" cy="2304000"/>
          </a:xfrm>
          <a:prstGeom prst="rect">
            <a:avLst/>
          </a:prstGeom>
          <a:ln w="3175">
            <a:solidFill>
              <a:schemeClr val="accent1"/>
            </a:solidFill>
          </a:ln>
        </p:spPr>
        <p:txBody>
          <a:bodyPr/>
          <a:lstStyle>
            <a:lvl1pPr>
              <a:defRPr sz="15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>
              <a:defRPr sz="15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>
              <a:defRPr sz="15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>
              <a:defRPr sz="15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>
              <a:defRPr sz="15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 dirty="0"/>
          </a:p>
        </p:txBody>
      </p:sp>
      <p:sp>
        <p:nvSpPr>
          <p:cNvPr id="9" name="Slide Number Placeholder 2">
            <a:extLst>
              <a:ext uri="{FF2B5EF4-FFF2-40B4-BE49-F238E27FC236}">
                <a16:creationId xmlns:a16="http://schemas.microsoft.com/office/drawing/2014/main" id="{5468851F-AFDB-4039-8BB4-EEAB20775C6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5810795" y="6356351"/>
            <a:ext cx="5704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bg1"/>
                </a:solidFill>
              </a:defRPr>
            </a:lvl1pPr>
          </a:lstStyle>
          <a:p>
            <a:fld id="{24AC3B66-37F2-4E8A-BE4E-288E3FC979FF}" type="slidenum">
              <a:rPr lang="en-GB" smtClean="0"/>
              <a:t>‹#›</a:t>
            </a:fld>
            <a:endParaRPr lang="en-GB" dirty="0"/>
          </a:p>
        </p:txBody>
      </p:sp>
      <p:pic>
        <p:nvPicPr>
          <p:cNvPr id="8" name="Picture 7" descr="Logo, company name&#10;&#10;Description automatically generated">
            <a:extLst>
              <a:ext uri="{FF2B5EF4-FFF2-40B4-BE49-F238E27FC236}">
                <a16:creationId xmlns:a16="http://schemas.microsoft.com/office/drawing/2014/main" id="{09C39911-C590-4F25-B4FC-C9C727AE7F7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8994" y="6079978"/>
            <a:ext cx="1247799" cy="9178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24958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6ACA577-9D51-4EEA-864C-30A3909E8C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IN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8A30F70-B46A-4123-88FA-C5E41CC9E4F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5810795" y="6356351"/>
            <a:ext cx="5704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bg1"/>
                </a:solidFill>
              </a:defRPr>
            </a:lvl1pPr>
          </a:lstStyle>
          <a:p>
            <a:fld id="{24AC3B66-37F2-4E8A-BE4E-288E3FC979FF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341153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  <p:sldLayoutId id="2147483690" r:id="rId13"/>
    <p:sldLayoutId id="2147483692" r:id="rId14"/>
  </p:sldLayoutIdLst>
  <p:txStyles>
    <p:titleStyle>
      <a:lvl1pPr algn="ctr" defTabSz="914058" rtl="0" eaLnBrk="1" latinLnBrk="0" hangingPunct="1">
        <a:spcBef>
          <a:spcPct val="0"/>
        </a:spcBef>
        <a:buNone/>
        <a:defRPr sz="2400" b="1" kern="1200">
          <a:solidFill>
            <a:schemeClr val="tx1"/>
          </a:solidFill>
          <a:latin typeface="Verdana" panose="020B0604030504040204" pitchFamily="34" charset="0"/>
          <a:ea typeface="Verdana" panose="020B0604030504040204" pitchFamily="34" charset="0"/>
          <a:cs typeface="Verdana" panose="020B0604030504040204" pitchFamily="34" charset="0"/>
        </a:defRPr>
      </a:lvl1pPr>
    </p:titleStyle>
    <p:bodyStyle>
      <a:lvl1pPr marL="342772" indent="-342772" algn="l" defTabSz="914058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672" indent="-285643" algn="l" defTabSz="914058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573" indent="-228510" algn="l" defTabSz="914058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602" indent="-228510" algn="l" defTabSz="914058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631" indent="-228510" algn="l" defTabSz="914058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3660" indent="-228510" algn="l" defTabSz="91405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0688" indent="-228510" algn="l" defTabSz="91405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7717" indent="-228510" algn="l" defTabSz="91405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4746" indent="-228510" algn="l" defTabSz="91405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05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28" algn="l" defTabSz="91405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058" algn="l" defTabSz="91405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086" algn="l" defTabSz="91405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115" algn="l" defTabSz="91405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145" algn="l" defTabSz="91405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174" algn="l" defTabSz="91405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203" algn="l" defTabSz="91405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231" algn="l" defTabSz="91405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Relationship Id="rId9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21.emf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3">
            <a:extLst>
              <a:ext uri="{FF2B5EF4-FFF2-40B4-BE49-F238E27FC236}">
                <a16:creationId xmlns:a16="http://schemas.microsoft.com/office/drawing/2014/main" id="{C1AE6187-BD5F-471A-9CB0-6AE49A7ABD0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116964" y="3264504"/>
            <a:ext cx="7902306" cy="1475475"/>
          </a:xfrm>
        </p:spPr>
        <p:txBody>
          <a:bodyPr>
            <a:normAutofit fontScale="90000"/>
          </a:bodyPr>
          <a:lstStyle/>
          <a:p>
            <a:r>
              <a:rPr lang="en-GB" sz="3100" dirty="0"/>
              <a:t>Internal Audit – </a:t>
            </a:r>
            <a:br>
              <a:rPr lang="en-GB" sz="3100" dirty="0"/>
            </a:br>
            <a:r>
              <a:rPr lang="en-GB" sz="3100" dirty="0"/>
              <a:t>A tool or a challenge for CFOs</a:t>
            </a:r>
            <a:br>
              <a:rPr lang="it-IT" sz="3100" dirty="0"/>
            </a:br>
            <a:br>
              <a:rPr lang="en-US" sz="4000" b="1" dirty="0"/>
            </a:br>
            <a:r>
              <a:rPr lang="en-US" sz="2200" b="0" dirty="0"/>
              <a:t>CA Gaurav Bhatia</a:t>
            </a:r>
            <a:br>
              <a:rPr lang="en-US" sz="2200" b="0" dirty="0"/>
            </a:br>
            <a:br>
              <a:rPr lang="en-US" sz="2200" b="0" dirty="0"/>
            </a:br>
            <a:r>
              <a:rPr lang="en-US" sz="1800" b="0" i="1" dirty="0"/>
              <a:t>Apr 23, 2022</a:t>
            </a:r>
            <a:br>
              <a:rPr lang="en-US" sz="1600" i="1" dirty="0"/>
            </a:br>
            <a:br>
              <a:rPr lang="en-US" sz="1600" i="1" dirty="0"/>
            </a:br>
            <a:br>
              <a:rPr lang="en-US" sz="1300" i="1" dirty="0"/>
            </a:br>
            <a:endParaRPr lang="en-US" sz="1300" i="1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1F20C8E-DF3F-4A5A-8269-571E1F28AB7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1300" y="174377"/>
            <a:ext cx="1617970" cy="1571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559495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E67578-41A6-404C-8D82-9535E5E7A7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6312" y="273310"/>
            <a:ext cx="10538387" cy="991649"/>
          </a:xfrm>
        </p:spPr>
        <p:txBody>
          <a:bodyPr>
            <a:normAutofit/>
          </a:bodyPr>
          <a:lstStyle/>
          <a:p>
            <a:r>
              <a:rPr lang="en-GB" sz="2200" b="1" dirty="0"/>
              <a:t>Risk-based Internal Audit (RBIA) – Key Steps</a:t>
            </a:r>
          </a:p>
        </p:txBody>
      </p:sp>
      <p:graphicFrame>
        <p:nvGraphicFramePr>
          <p:cNvPr id="5" name="Diagram 4">
            <a:extLst>
              <a:ext uri="{FF2B5EF4-FFF2-40B4-BE49-F238E27FC236}">
                <a16:creationId xmlns:a16="http://schemas.microsoft.com/office/drawing/2014/main" id="{4D3E7FF9-F688-40E8-81DB-8070BC62FFC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514821172"/>
              </p:ext>
            </p:extLst>
          </p:nvPr>
        </p:nvGraphicFramePr>
        <p:xfrm>
          <a:off x="475347" y="1264959"/>
          <a:ext cx="11241306" cy="48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5124" name="Picture 4" descr="How to Use a Risk Assessment Matrix [with Template]">
            <a:extLst>
              <a:ext uri="{FF2B5EF4-FFF2-40B4-BE49-F238E27FC236}">
                <a16:creationId xmlns:a16="http://schemas.microsoft.com/office/drawing/2014/main" id="{00DD28C4-D177-4D20-87DA-752754AFBC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18006" y="296616"/>
            <a:ext cx="2378857" cy="111508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5052003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E67578-41A6-404C-8D82-9535E5E7A7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200" dirty="0"/>
              <a:t>Internal Audit – A tool for CFOs</a:t>
            </a:r>
            <a:endParaRPr lang="en-GB" sz="2200" b="1" dirty="0"/>
          </a:p>
        </p:txBody>
      </p:sp>
      <p:graphicFrame>
        <p:nvGraphicFramePr>
          <p:cNvPr id="8" name="Content Placeholder 7">
            <a:extLst>
              <a:ext uri="{FF2B5EF4-FFF2-40B4-BE49-F238E27FC236}">
                <a16:creationId xmlns:a16="http://schemas.microsoft.com/office/drawing/2014/main" id="{2D3C49DE-F301-4690-80C6-A3C8FE1F5F55}"/>
              </a:ext>
            </a:extLst>
          </p:cNvPr>
          <p:cNvGraphicFramePr>
            <a:graphicFrameLocks noGrp="1"/>
          </p:cNvGraphicFramePr>
          <p:nvPr>
            <p:ph sz="quarter" idx="10"/>
            <p:extLst>
              <p:ext uri="{D42A27DB-BD31-4B8C-83A1-F6EECF244321}">
                <p14:modId xmlns:p14="http://schemas.microsoft.com/office/powerpoint/2010/main" val="2287242920"/>
              </p:ext>
            </p:extLst>
          </p:nvPr>
        </p:nvGraphicFramePr>
        <p:xfrm>
          <a:off x="815412" y="2515871"/>
          <a:ext cx="10538387" cy="373978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2050" name="Picture 2" descr="How a CFO Adds Value">
            <a:extLst>
              <a:ext uri="{FF2B5EF4-FFF2-40B4-BE49-F238E27FC236}">
                <a16:creationId xmlns:a16="http://schemas.microsoft.com/office/drawing/2014/main" id="{707225AB-A652-447A-8B28-23C7FE6C29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52292" y="396099"/>
            <a:ext cx="3165770" cy="194491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67366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E67578-41A6-404C-8D82-9535E5E7A7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200" dirty="0"/>
              <a:t>Internal Audit – A tool for CFOs</a:t>
            </a:r>
            <a:endParaRPr lang="en-GB" sz="2200" b="1" dirty="0"/>
          </a:p>
        </p:txBody>
      </p:sp>
      <p:sp>
        <p:nvSpPr>
          <p:cNvPr id="14" name="Rectangle 13"/>
          <p:cNvSpPr/>
          <p:nvPr/>
        </p:nvSpPr>
        <p:spPr>
          <a:xfrm>
            <a:off x="1099621" y="1986612"/>
            <a:ext cx="9969432" cy="15261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1400" b="1" dirty="0"/>
              <a:t>Changing role of CFOs’ – </a:t>
            </a:r>
            <a:r>
              <a:rPr lang="en-GB" sz="1400" dirty="0"/>
              <a:t>at the centre of leadership decision making and influence </a:t>
            </a:r>
          </a:p>
          <a:p>
            <a:pPr marL="171450" indent="-1714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GB" sz="600" b="1" dirty="0"/>
          </a:p>
          <a:p>
            <a:pPr marL="171450" indent="-1714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1400" b="1" dirty="0"/>
              <a:t>Similar opportunities for IA &amp; CFOs  </a:t>
            </a:r>
            <a:r>
              <a:rPr lang="en-GB" sz="1400" dirty="0">
                <a:sym typeface="Wingdings" panose="05000000000000000000" pitchFamily="2" charset="2"/>
              </a:rPr>
              <a:t>  </a:t>
            </a:r>
            <a:r>
              <a:rPr lang="en-GB" sz="1400" i="1" dirty="0">
                <a:solidFill>
                  <a:srgbClr val="002060"/>
                </a:solidFill>
                <a:sym typeface="Wingdings" panose="05000000000000000000" pitchFamily="2" charset="2"/>
              </a:rPr>
              <a:t>Expand Value Preservation and support Value Creation </a:t>
            </a:r>
          </a:p>
          <a:p>
            <a:pPr algn="just">
              <a:lnSpc>
                <a:spcPct val="150000"/>
              </a:lnSpc>
            </a:pPr>
            <a:r>
              <a:rPr lang="en-GB" sz="1400" i="1" dirty="0">
                <a:solidFill>
                  <a:srgbClr val="002060"/>
                </a:solidFill>
                <a:highlight>
                  <a:srgbClr val="CCFFFF"/>
                </a:highlight>
                <a:sym typeface="Wingdings" panose="05000000000000000000" pitchFamily="2" charset="2"/>
              </a:rPr>
              <a:t>(like finance transformation, M&amp;A, post-merger integration, strategic sourcing, ESG, tax planning, IPOs, technology as enabler for change etc.)</a:t>
            </a:r>
            <a:r>
              <a:rPr lang="en-GB" sz="1400" i="1" dirty="0">
                <a:solidFill>
                  <a:srgbClr val="002060"/>
                </a:solidFill>
                <a:sym typeface="Wingdings" panose="05000000000000000000" pitchFamily="2" charset="2"/>
              </a:rPr>
              <a:t> </a:t>
            </a:r>
            <a:endParaRPr lang="en-GB" sz="1400" i="1" dirty="0">
              <a:solidFill>
                <a:srgbClr val="002060"/>
              </a:solidFill>
            </a:endParaRPr>
          </a:p>
        </p:txBody>
      </p:sp>
      <p:sp>
        <p:nvSpPr>
          <p:cNvPr id="3" name="Arrow: Pentagon 2">
            <a:extLst>
              <a:ext uri="{FF2B5EF4-FFF2-40B4-BE49-F238E27FC236}">
                <a16:creationId xmlns:a16="http://schemas.microsoft.com/office/drawing/2014/main" id="{AE36F570-4C50-4E54-92DC-BE64417917C0}"/>
              </a:ext>
            </a:extLst>
          </p:cNvPr>
          <p:cNvSpPr/>
          <p:nvPr/>
        </p:nvSpPr>
        <p:spPr>
          <a:xfrm>
            <a:off x="832465" y="1324327"/>
            <a:ext cx="10538387" cy="484808"/>
          </a:xfrm>
          <a:prstGeom prst="homePlate">
            <a:avLst/>
          </a:prstGeom>
          <a:solidFill>
            <a:srgbClr val="0099CC"/>
          </a:solidFill>
          <a:ln>
            <a:solidFill>
              <a:srgbClr val="0099CC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GB" sz="1500" b="1" dirty="0">
                <a:solidFill>
                  <a:srgbClr val="FFFF00"/>
                </a:solidFill>
              </a:rPr>
              <a:t>Supporting the Leadership Agenda</a:t>
            </a:r>
          </a:p>
        </p:txBody>
      </p:sp>
      <p:sp>
        <p:nvSpPr>
          <p:cNvPr id="5" name="Arrow: Pentagon 4">
            <a:extLst>
              <a:ext uri="{FF2B5EF4-FFF2-40B4-BE49-F238E27FC236}">
                <a16:creationId xmlns:a16="http://schemas.microsoft.com/office/drawing/2014/main" id="{A7173EE6-074A-4046-B58A-953FFE843057}"/>
              </a:ext>
            </a:extLst>
          </p:cNvPr>
          <p:cNvSpPr/>
          <p:nvPr/>
        </p:nvSpPr>
        <p:spPr>
          <a:xfrm>
            <a:off x="815412" y="3608947"/>
            <a:ext cx="10538387" cy="484808"/>
          </a:xfrm>
          <a:prstGeom prst="homePlate">
            <a:avLst/>
          </a:prstGeom>
          <a:solidFill>
            <a:srgbClr val="0099CC"/>
          </a:solidFill>
          <a:ln>
            <a:solidFill>
              <a:srgbClr val="0099CC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lnSpc>
                <a:spcPct val="150000"/>
              </a:lnSpc>
              <a:buFont typeface="+mj-lt"/>
              <a:buAutoNum type="arabicPeriod" startAt="2"/>
            </a:pPr>
            <a:r>
              <a:rPr lang="en-GB" sz="1500" b="1" dirty="0">
                <a:solidFill>
                  <a:srgbClr val="FFFF00"/>
                </a:solidFill>
              </a:rPr>
              <a:t>Enterprise-wide Risk Management (ERM)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C81DD42-AB68-4A99-A265-B3617204E458}"/>
              </a:ext>
            </a:extLst>
          </p:cNvPr>
          <p:cNvSpPr txBox="1"/>
          <p:nvPr/>
        </p:nvSpPr>
        <p:spPr>
          <a:xfrm>
            <a:off x="1099621" y="4308830"/>
            <a:ext cx="10113811" cy="18248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lvl="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1400" dirty="0"/>
              <a:t>IA’s </a:t>
            </a:r>
            <a:r>
              <a:rPr lang="en-GB" sz="1400" b="1" dirty="0"/>
              <a:t>knowledge of organization’s key risks</a:t>
            </a:r>
            <a:r>
              <a:rPr lang="en-GB" sz="1400" dirty="0"/>
              <a:t>, its </a:t>
            </a:r>
            <a:r>
              <a:rPr lang="en-GB" sz="1400" b="1" dirty="0"/>
              <a:t>enterprise-wide view </a:t>
            </a:r>
            <a:r>
              <a:rPr lang="en-GB" sz="1400" dirty="0"/>
              <a:t>and </a:t>
            </a:r>
            <a:r>
              <a:rPr lang="en-GB" sz="1400" b="1" dirty="0"/>
              <a:t>familiarity with COSO framework </a:t>
            </a:r>
            <a:r>
              <a:rPr lang="en-GB" sz="1400" dirty="0"/>
              <a:t>brings an important perspective for CFOs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GB" sz="600" b="1" dirty="0"/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1400" dirty="0"/>
              <a:t>IA helps in developing a </a:t>
            </a:r>
            <a:r>
              <a:rPr lang="en-GB" sz="1400" b="1" dirty="0"/>
              <a:t>single consolidated view of risk</a:t>
            </a:r>
            <a:endParaRPr lang="en-IN" sz="1400" dirty="0"/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GB" sz="600" b="1" dirty="0"/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1400" b="1" dirty="0"/>
              <a:t>ERM added as a component in scorecard </a:t>
            </a:r>
            <a:r>
              <a:rPr lang="en-GB" sz="1400" dirty="0"/>
              <a:t>for CFOs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GB" sz="700" dirty="0"/>
          </a:p>
        </p:txBody>
      </p:sp>
      <p:pic>
        <p:nvPicPr>
          <p:cNvPr id="8196" name="Picture 4" descr="Risk Assessment Services | SOC, PCI, &amp; HIPAA Risk Analysis |  KirkpatrickPrice">
            <a:extLst>
              <a:ext uri="{FF2B5EF4-FFF2-40B4-BE49-F238E27FC236}">
                <a16:creationId xmlns:a16="http://schemas.microsoft.com/office/drawing/2014/main" id="{7D143DED-0F16-4899-A48B-F8C62AC375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83744" y="4210489"/>
            <a:ext cx="3565520" cy="19099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3077216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E67578-41A6-404C-8D82-9535E5E7A7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200" dirty="0"/>
              <a:t>Internal Audit – A tool for CFOs</a:t>
            </a:r>
            <a:endParaRPr lang="en-GB" sz="2200" b="1" dirty="0"/>
          </a:p>
        </p:txBody>
      </p:sp>
      <p:sp>
        <p:nvSpPr>
          <p:cNvPr id="14" name="Rectangle 13"/>
          <p:cNvSpPr/>
          <p:nvPr/>
        </p:nvSpPr>
        <p:spPr>
          <a:xfrm>
            <a:off x="1099621" y="1922444"/>
            <a:ext cx="9969432" cy="19185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lvl="0" indent="-1714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1400" b="1" dirty="0"/>
              <a:t>Increasing the impact of audit findings </a:t>
            </a:r>
            <a:r>
              <a:rPr lang="en-GB" sz="1400" dirty="0"/>
              <a:t>through technology and advanced analytics</a:t>
            </a:r>
          </a:p>
          <a:p>
            <a:pPr marL="171450" indent="-1714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GB" sz="500" b="1" dirty="0"/>
          </a:p>
          <a:p>
            <a:pPr marL="171450" indent="-1714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1400" b="1" dirty="0"/>
              <a:t>IA data analytics </a:t>
            </a:r>
            <a:r>
              <a:rPr lang="en-GB" sz="1400" dirty="0"/>
              <a:t>can be of value for CFOs for </a:t>
            </a:r>
            <a:r>
              <a:rPr lang="en-GB" sz="1400" b="1" dirty="0"/>
              <a:t>risk prioritization</a:t>
            </a:r>
          </a:p>
          <a:p>
            <a:pPr marL="171450" indent="-1714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IN" sz="300" dirty="0"/>
          </a:p>
          <a:p>
            <a:pPr marL="171450" indent="-1714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IN" sz="1400" dirty="0"/>
              <a:t>New technologies are </a:t>
            </a:r>
            <a:r>
              <a:rPr lang="en-IN" sz="1400" b="1" dirty="0"/>
              <a:t>making reports timelier and more accessible </a:t>
            </a:r>
            <a:r>
              <a:rPr lang="en-IN" sz="1400" dirty="0"/>
              <a:t>- </a:t>
            </a:r>
            <a:r>
              <a:rPr lang="en-GB" sz="1400" i="1" dirty="0">
                <a:solidFill>
                  <a:srgbClr val="0070C0"/>
                </a:solidFill>
              </a:rPr>
              <a:t>predictive modelling and continuous auditing for real time assurance</a:t>
            </a:r>
            <a:endParaRPr lang="en-IN" sz="1400" i="1" dirty="0">
              <a:solidFill>
                <a:srgbClr val="0070C0"/>
              </a:solidFill>
            </a:endParaRPr>
          </a:p>
          <a:p>
            <a:pPr marL="171450" lvl="0" indent="-1714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IN" sz="14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C81DD42-AB68-4A99-A265-B3617204E458}"/>
              </a:ext>
            </a:extLst>
          </p:cNvPr>
          <p:cNvSpPr txBox="1"/>
          <p:nvPr/>
        </p:nvSpPr>
        <p:spPr>
          <a:xfrm>
            <a:off x="1099621" y="4260704"/>
            <a:ext cx="10113811" cy="1906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lvl="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1400" dirty="0"/>
              <a:t>IA checks the compliance of applicable laws, regulations and industry standards and presents a </a:t>
            </a:r>
            <a:r>
              <a:rPr lang="en-GB" sz="1400" b="1" dirty="0"/>
              <a:t>scorecard</a:t>
            </a:r>
          </a:p>
          <a:p>
            <a:pPr marL="171450" lvl="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GB" sz="900" dirty="0"/>
          </a:p>
          <a:p>
            <a:pPr marL="171450" lvl="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1400" dirty="0"/>
              <a:t>IA’s </a:t>
            </a:r>
            <a:r>
              <a:rPr lang="en-GB" sz="1400" b="1" dirty="0"/>
              <a:t>Compliance Scorecards and Overall Risk Scoring of Business Functions </a:t>
            </a:r>
            <a:r>
              <a:rPr lang="en-GB" sz="1400" dirty="0"/>
              <a:t>gives more confidence to CFOs to certify financials and compliances </a:t>
            </a:r>
            <a:r>
              <a:rPr lang="en-GB" sz="1400" i="1" dirty="0">
                <a:solidFill>
                  <a:srgbClr val="0070C0"/>
                </a:solidFill>
              </a:rPr>
              <a:t>(CEO/CFO Certifications under LODR and SOX certifications)</a:t>
            </a:r>
          </a:p>
          <a:p>
            <a:pPr lvl="0">
              <a:lnSpc>
                <a:spcPct val="150000"/>
              </a:lnSpc>
            </a:pPr>
            <a:endParaRPr lang="en-GB" sz="1400" dirty="0"/>
          </a:p>
          <a:p>
            <a:pPr marL="171450" lvl="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GB" sz="1400" dirty="0"/>
          </a:p>
        </p:txBody>
      </p:sp>
      <p:sp>
        <p:nvSpPr>
          <p:cNvPr id="8" name="Arrow: Pentagon 7">
            <a:extLst>
              <a:ext uri="{FF2B5EF4-FFF2-40B4-BE49-F238E27FC236}">
                <a16:creationId xmlns:a16="http://schemas.microsoft.com/office/drawing/2014/main" id="{19D373FA-FFB8-48EF-9A06-FA3C7718E307}"/>
              </a:ext>
            </a:extLst>
          </p:cNvPr>
          <p:cNvSpPr/>
          <p:nvPr/>
        </p:nvSpPr>
        <p:spPr>
          <a:xfrm>
            <a:off x="846979" y="1324327"/>
            <a:ext cx="10538387" cy="484808"/>
          </a:xfrm>
          <a:prstGeom prst="homePlate">
            <a:avLst/>
          </a:prstGeom>
          <a:solidFill>
            <a:srgbClr val="0099CC"/>
          </a:solidFill>
          <a:ln>
            <a:solidFill>
              <a:srgbClr val="0099CC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lnSpc>
                <a:spcPct val="150000"/>
              </a:lnSpc>
              <a:buFont typeface="+mj-lt"/>
              <a:buAutoNum type="arabicPeriod" startAt="3"/>
            </a:pPr>
            <a:r>
              <a:rPr lang="en-GB" sz="1500" b="1" dirty="0">
                <a:solidFill>
                  <a:srgbClr val="FFFF00"/>
                </a:solidFill>
              </a:rPr>
              <a:t>Technology Enablement and Data Analytics</a:t>
            </a:r>
          </a:p>
        </p:txBody>
      </p:sp>
      <p:sp>
        <p:nvSpPr>
          <p:cNvPr id="10" name="Arrow: Pentagon 9">
            <a:extLst>
              <a:ext uri="{FF2B5EF4-FFF2-40B4-BE49-F238E27FC236}">
                <a16:creationId xmlns:a16="http://schemas.microsoft.com/office/drawing/2014/main" id="{C5754B5A-D738-4CD5-8763-A9B19C20459B}"/>
              </a:ext>
            </a:extLst>
          </p:cNvPr>
          <p:cNvSpPr/>
          <p:nvPr/>
        </p:nvSpPr>
        <p:spPr>
          <a:xfrm>
            <a:off x="887332" y="3626067"/>
            <a:ext cx="10538387" cy="484808"/>
          </a:xfrm>
          <a:prstGeom prst="homePlate">
            <a:avLst/>
          </a:prstGeom>
          <a:solidFill>
            <a:srgbClr val="0099CC"/>
          </a:solidFill>
          <a:ln>
            <a:solidFill>
              <a:srgbClr val="0099CC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lnSpc>
                <a:spcPct val="150000"/>
              </a:lnSpc>
              <a:buFont typeface="+mj-lt"/>
              <a:buAutoNum type="arabicPeriod" startAt="4"/>
            </a:pPr>
            <a:r>
              <a:rPr lang="en-GB" sz="1500" b="1" dirty="0">
                <a:solidFill>
                  <a:srgbClr val="FFFF00"/>
                </a:solidFill>
              </a:rPr>
              <a:t>Overall Compliance and Real-time Assurance</a:t>
            </a:r>
          </a:p>
        </p:txBody>
      </p:sp>
      <p:pic>
        <p:nvPicPr>
          <p:cNvPr id="9218" name="Picture 2" descr="Career Path of a Risk Manager | GreatInsuranceJobs.com">
            <a:extLst>
              <a:ext uri="{FF2B5EF4-FFF2-40B4-BE49-F238E27FC236}">
                <a16:creationId xmlns:a16="http://schemas.microsoft.com/office/drawing/2014/main" id="{73BAC702-4F4D-4C4C-B49C-4269A3D431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7777" y="4069611"/>
            <a:ext cx="3785655" cy="211996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0452755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E67578-41A6-404C-8D82-9535E5E7A7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200" dirty="0"/>
              <a:t>Challenges</a:t>
            </a:r>
            <a:endParaRPr lang="en-GB" sz="2200" b="1" dirty="0"/>
          </a:p>
        </p:txBody>
      </p:sp>
      <p:sp>
        <p:nvSpPr>
          <p:cNvPr id="14" name="Rectangle 13"/>
          <p:cNvSpPr/>
          <p:nvPr/>
        </p:nvSpPr>
        <p:spPr>
          <a:xfrm>
            <a:off x="1118677" y="1923081"/>
            <a:ext cx="9954646" cy="20928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lvl="0" indent="-171450">
              <a:lnSpc>
                <a:spcPct val="135000"/>
              </a:lnSpc>
              <a:buFont typeface="Arial" panose="020B0604020202020204" pitchFamily="34" charset="0"/>
              <a:buChar char="•"/>
            </a:pPr>
            <a:r>
              <a:rPr lang="en-GB" sz="1400" dirty="0"/>
              <a:t>Introduction of emerging technologies require </a:t>
            </a:r>
            <a:r>
              <a:rPr lang="en-GB" sz="1400" b="1" dirty="0"/>
              <a:t>unconventional ways to audit</a:t>
            </a:r>
          </a:p>
          <a:p>
            <a:pPr marL="171450" indent="-171450">
              <a:lnSpc>
                <a:spcPct val="135000"/>
              </a:lnSpc>
              <a:buFont typeface="Arial" panose="020B0604020202020204" pitchFamily="34" charset="0"/>
              <a:buChar char="•"/>
            </a:pPr>
            <a:r>
              <a:rPr lang="en-GB" sz="1400" b="1" dirty="0"/>
              <a:t>Manpower </a:t>
            </a:r>
            <a:r>
              <a:rPr lang="en-GB" sz="1400" dirty="0"/>
              <a:t>with requisite advanced analytical skills </a:t>
            </a:r>
            <a:r>
              <a:rPr lang="en-GB" sz="1400" b="1" dirty="0"/>
              <a:t>not readily available</a:t>
            </a:r>
          </a:p>
          <a:p>
            <a:pPr marL="171450" indent="-171450">
              <a:lnSpc>
                <a:spcPct val="135000"/>
              </a:lnSpc>
              <a:buFont typeface="Arial" panose="020B0604020202020204" pitchFamily="34" charset="0"/>
              <a:buChar char="•"/>
            </a:pPr>
            <a:r>
              <a:rPr lang="en-GB" sz="1400" dirty="0"/>
              <a:t>Evolving </a:t>
            </a:r>
            <a:r>
              <a:rPr lang="en-GB" sz="1400" b="1" dirty="0"/>
              <a:t>employee expectations, </a:t>
            </a:r>
            <a:r>
              <a:rPr lang="en-GB" sz="1400" dirty="0"/>
              <a:t>changing work culture</a:t>
            </a:r>
          </a:p>
          <a:p>
            <a:pPr marL="171450" indent="-171450">
              <a:lnSpc>
                <a:spcPct val="135000"/>
              </a:lnSpc>
              <a:buFont typeface="Arial" panose="020B0604020202020204" pitchFamily="34" charset="0"/>
              <a:buChar char="•"/>
            </a:pPr>
            <a:r>
              <a:rPr lang="en-US" sz="1400" dirty="0"/>
              <a:t>1/3</a:t>
            </a:r>
            <a:r>
              <a:rPr lang="en-US" sz="1400" baseline="30000" dirty="0"/>
              <a:t>rd</a:t>
            </a:r>
            <a:r>
              <a:rPr lang="en-US" sz="1400" dirty="0"/>
              <a:t> of audit leaders believe </a:t>
            </a:r>
            <a:r>
              <a:rPr lang="en-US" sz="1400" dirty="0">
                <a:solidFill>
                  <a:srgbClr val="0070C0"/>
                </a:solidFill>
              </a:rPr>
              <a:t>- </a:t>
            </a:r>
            <a:r>
              <a:rPr lang="en-US" sz="1400" i="1" dirty="0">
                <a:solidFill>
                  <a:srgbClr val="0070C0"/>
                </a:solidFill>
              </a:rPr>
              <a:t>high-performing talent is leaving their organization</a:t>
            </a:r>
            <a:endParaRPr lang="en-IN" sz="1400" i="1" dirty="0">
              <a:solidFill>
                <a:srgbClr val="0070C0"/>
              </a:solidFill>
            </a:endParaRPr>
          </a:p>
          <a:p>
            <a:pPr marL="171450" indent="-171450">
              <a:lnSpc>
                <a:spcPct val="135000"/>
              </a:lnSpc>
              <a:buFont typeface="Arial" panose="020B0604020202020204" pitchFamily="34" charset="0"/>
              <a:buChar char="•"/>
            </a:pPr>
            <a:r>
              <a:rPr lang="en-US" sz="1400" dirty="0"/>
              <a:t>Risk leaders have </a:t>
            </a:r>
            <a:r>
              <a:rPr lang="en-US" sz="1400" b="1" dirty="0"/>
              <a:t>lower confidence in team’s ability to audit evolving areas </a:t>
            </a:r>
            <a:r>
              <a:rPr lang="en-US" sz="1400" dirty="0"/>
              <a:t>-  </a:t>
            </a:r>
            <a:r>
              <a:rPr lang="en-US" sz="1400" i="1" dirty="0">
                <a:solidFill>
                  <a:srgbClr val="0070C0"/>
                </a:solidFill>
              </a:rPr>
              <a:t>cybersecurity, ESG, IT audits etc.</a:t>
            </a:r>
            <a:endParaRPr lang="en-IN" sz="1400" i="1" dirty="0">
              <a:solidFill>
                <a:srgbClr val="0070C0"/>
              </a:solidFill>
            </a:endParaRPr>
          </a:p>
          <a:p>
            <a:pPr marL="171450" lvl="0" indent="-171450">
              <a:lnSpc>
                <a:spcPct val="135000"/>
              </a:lnSpc>
              <a:buFont typeface="Arial" panose="020B0604020202020204" pitchFamily="34" charset="0"/>
              <a:buChar char="•"/>
            </a:pPr>
            <a:endParaRPr lang="en-IN" sz="1400" dirty="0"/>
          </a:p>
        </p:txBody>
      </p:sp>
      <p:sp>
        <p:nvSpPr>
          <p:cNvPr id="3" name="Arrow: Pentagon 2">
            <a:extLst>
              <a:ext uri="{FF2B5EF4-FFF2-40B4-BE49-F238E27FC236}">
                <a16:creationId xmlns:a16="http://schemas.microsoft.com/office/drawing/2014/main" id="{AE36F570-4C50-4E54-92DC-BE64417917C0}"/>
              </a:ext>
            </a:extLst>
          </p:cNvPr>
          <p:cNvSpPr/>
          <p:nvPr/>
        </p:nvSpPr>
        <p:spPr>
          <a:xfrm>
            <a:off x="815412" y="1324327"/>
            <a:ext cx="10538387" cy="484808"/>
          </a:xfrm>
          <a:prstGeom prst="homePlate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0099CC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GB" sz="1500" b="1" dirty="0">
                <a:solidFill>
                  <a:srgbClr val="FF0000"/>
                </a:solidFill>
              </a:rPr>
              <a:t>Attracting talent with non-traditional Audit skills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32ECBA8-E83B-426D-88B4-746AB696DF58}"/>
              </a:ext>
            </a:extLst>
          </p:cNvPr>
          <p:cNvSpPr/>
          <p:nvPr/>
        </p:nvSpPr>
        <p:spPr>
          <a:xfrm>
            <a:off x="1142741" y="4401584"/>
            <a:ext cx="9954646" cy="12202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lnSpc>
                <a:spcPct val="135000"/>
              </a:lnSpc>
              <a:buFont typeface="Arial" panose="020B0604020202020204" pitchFamily="34" charset="0"/>
              <a:buChar char="•"/>
            </a:pPr>
            <a:r>
              <a:rPr lang="en-US" sz="1400" b="1" dirty="0"/>
              <a:t>Lack of cybersecurity expertise </a:t>
            </a:r>
            <a:r>
              <a:rPr lang="en-US" sz="1400" dirty="0"/>
              <a:t>among internal audit staff</a:t>
            </a:r>
          </a:p>
          <a:p>
            <a:pPr marL="171450" indent="-171450">
              <a:lnSpc>
                <a:spcPct val="135000"/>
              </a:lnSpc>
              <a:buFont typeface="Arial" panose="020B0604020202020204" pitchFamily="34" charset="0"/>
              <a:buChar char="•"/>
            </a:pPr>
            <a:r>
              <a:rPr lang="en-US" sz="1400" b="1" dirty="0"/>
              <a:t>Inability to provide assurance </a:t>
            </a:r>
            <a:r>
              <a:rPr lang="en-US" sz="1400" dirty="0"/>
              <a:t>over readiness and response to </a:t>
            </a:r>
            <a:r>
              <a:rPr lang="en-US" sz="1400" b="1" dirty="0"/>
              <a:t>cyber threats </a:t>
            </a:r>
            <a:r>
              <a:rPr lang="en-US" sz="1400" dirty="0"/>
              <a:t>and </a:t>
            </a:r>
            <a:r>
              <a:rPr lang="en-US" sz="1400" b="1" dirty="0"/>
              <a:t>inadequate IT audit practices</a:t>
            </a:r>
          </a:p>
          <a:p>
            <a:pPr marL="171450" indent="-171450">
              <a:lnSpc>
                <a:spcPct val="135000"/>
              </a:lnSpc>
              <a:buFont typeface="Arial" panose="020B0604020202020204" pitchFamily="34" charset="0"/>
              <a:buChar char="•"/>
            </a:pPr>
            <a:r>
              <a:rPr lang="en-US" sz="1400" b="1" dirty="0"/>
              <a:t>Lack of cooperation </a:t>
            </a:r>
            <a:r>
              <a:rPr lang="en-US" sz="1400" dirty="0"/>
              <a:t>or communication from company’s own </a:t>
            </a:r>
            <a:r>
              <a:rPr lang="en-US" sz="1400" b="1" dirty="0"/>
              <a:t>IT department</a:t>
            </a:r>
            <a:endParaRPr lang="en-US" sz="1400" dirty="0"/>
          </a:p>
        </p:txBody>
      </p:sp>
      <p:sp>
        <p:nvSpPr>
          <p:cNvPr id="6" name="Arrow: Pentagon 5">
            <a:extLst>
              <a:ext uri="{FF2B5EF4-FFF2-40B4-BE49-F238E27FC236}">
                <a16:creationId xmlns:a16="http://schemas.microsoft.com/office/drawing/2014/main" id="{FECD42A8-3DF8-4349-A48F-D5804039ED1F}"/>
              </a:ext>
            </a:extLst>
          </p:cNvPr>
          <p:cNvSpPr/>
          <p:nvPr/>
        </p:nvSpPr>
        <p:spPr>
          <a:xfrm>
            <a:off x="839476" y="3802830"/>
            <a:ext cx="10538387" cy="484808"/>
          </a:xfrm>
          <a:prstGeom prst="homePlate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0099CC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lnSpc>
                <a:spcPct val="150000"/>
              </a:lnSpc>
              <a:buFont typeface="+mj-lt"/>
              <a:buAutoNum type="arabicPeriod" startAt="2"/>
            </a:pPr>
            <a:r>
              <a:rPr lang="en-GB" sz="1500" b="1" dirty="0">
                <a:solidFill>
                  <a:srgbClr val="FF0000"/>
                </a:solidFill>
              </a:rPr>
              <a:t>Inadequate assurance over Cyber security risks</a:t>
            </a:r>
          </a:p>
        </p:txBody>
      </p:sp>
      <p:pic>
        <p:nvPicPr>
          <p:cNvPr id="11266" name="Picture 2" descr="ECIU challenges">
            <a:extLst>
              <a:ext uri="{FF2B5EF4-FFF2-40B4-BE49-F238E27FC236}">
                <a16:creationId xmlns:a16="http://schemas.microsoft.com/office/drawing/2014/main" id="{47B6B7F8-3021-442B-9A04-7889173190D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alphaModFix am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93398" y="1886323"/>
            <a:ext cx="2479925" cy="19165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1370916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E67578-41A6-404C-8D82-9535E5E7A7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200" dirty="0"/>
              <a:t>Challenges</a:t>
            </a:r>
            <a:endParaRPr lang="en-GB" sz="2200" b="1" dirty="0"/>
          </a:p>
        </p:txBody>
      </p:sp>
      <p:sp>
        <p:nvSpPr>
          <p:cNvPr id="14" name="Rectangle 13"/>
          <p:cNvSpPr/>
          <p:nvPr/>
        </p:nvSpPr>
        <p:spPr>
          <a:xfrm>
            <a:off x="1118677" y="1923081"/>
            <a:ext cx="9954646" cy="15111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lnSpc>
                <a:spcPct val="135000"/>
              </a:lnSpc>
              <a:buFont typeface="Arial" panose="020B0604020202020204" pitchFamily="34" charset="0"/>
              <a:buChar char="•"/>
            </a:pPr>
            <a:r>
              <a:rPr lang="en-US" sz="1400" b="1" dirty="0"/>
              <a:t>Sustainability </a:t>
            </a:r>
            <a:r>
              <a:rPr lang="en-US" sz="1400" dirty="0"/>
              <a:t>targets - </a:t>
            </a:r>
            <a:r>
              <a:rPr lang="en-US" sz="1400" i="1" dirty="0">
                <a:solidFill>
                  <a:srgbClr val="0070C0"/>
                </a:solidFill>
              </a:rPr>
              <a:t>ESG Reporting</a:t>
            </a:r>
          </a:p>
          <a:p>
            <a:pPr marL="171450" indent="-171450">
              <a:lnSpc>
                <a:spcPct val="135000"/>
              </a:lnSpc>
              <a:buFont typeface="Arial" panose="020B0604020202020204" pitchFamily="34" charset="0"/>
              <a:buChar char="•"/>
            </a:pPr>
            <a:r>
              <a:rPr lang="en-US" sz="1400" dirty="0"/>
              <a:t>Increasing </a:t>
            </a:r>
            <a:r>
              <a:rPr lang="en-US" sz="1400" b="1" dirty="0"/>
              <a:t>Fraud Risks</a:t>
            </a:r>
          </a:p>
          <a:p>
            <a:pPr marL="171450" indent="-171450">
              <a:lnSpc>
                <a:spcPct val="135000"/>
              </a:lnSpc>
              <a:buFont typeface="Arial" panose="020B0604020202020204" pitchFamily="34" charset="0"/>
              <a:buChar char="•"/>
            </a:pPr>
            <a:r>
              <a:rPr lang="en-US" sz="1400" dirty="0"/>
              <a:t>Ever </a:t>
            </a:r>
            <a:r>
              <a:rPr lang="en-US" sz="1400" b="1" dirty="0"/>
              <a:t>expanding regulatory compliances </a:t>
            </a:r>
          </a:p>
          <a:p>
            <a:pPr marL="171450" indent="-171450">
              <a:lnSpc>
                <a:spcPct val="135000"/>
              </a:lnSpc>
              <a:buFont typeface="Arial" panose="020B0604020202020204" pitchFamily="34" charset="0"/>
              <a:buChar char="•"/>
            </a:pPr>
            <a:r>
              <a:rPr lang="en-US" sz="1400" b="1" dirty="0"/>
              <a:t>Cloud computing</a:t>
            </a:r>
          </a:p>
          <a:p>
            <a:pPr marL="171450" indent="-171450">
              <a:lnSpc>
                <a:spcPct val="135000"/>
              </a:lnSpc>
              <a:buFont typeface="Arial" panose="020B0604020202020204" pitchFamily="34" charset="0"/>
              <a:buChar char="•"/>
            </a:pPr>
            <a:r>
              <a:rPr lang="en-US" sz="1400" b="1" dirty="0"/>
              <a:t>Business continuity </a:t>
            </a:r>
            <a:r>
              <a:rPr lang="en-US" sz="1400" dirty="0"/>
              <a:t>and disaster recovery</a:t>
            </a:r>
          </a:p>
        </p:txBody>
      </p:sp>
      <p:sp>
        <p:nvSpPr>
          <p:cNvPr id="3" name="Arrow: Pentagon 2">
            <a:extLst>
              <a:ext uri="{FF2B5EF4-FFF2-40B4-BE49-F238E27FC236}">
                <a16:creationId xmlns:a16="http://schemas.microsoft.com/office/drawing/2014/main" id="{AE36F570-4C50-4E54-92DC-BE64417917C0}"/>
              </a:ext>
            </a:extLst>
          </p:cNvPr>
          <p:cNvSpPr/>
          <p:nvPr/>
        </p:nvSpPr>
        <p:spPr>
          <a:xfrm>
            <a:off x="815412" y="1324327"/>
            <a:ext cx="10538387" cy="484808"/>
          </a:xfrm>
          <a:prstGeom prst="homePlate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0099CC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lnSpc>
                <a:spcPct val="150000"/>
              </a:lnSpc>
              <a:buFont typeface="+mj-lt"/>
              <a:buAutoNum type="arabicPeriod" startAt="4"/>
            </a:pPr>
            <a:r>
              <a:rPr lang="en-GB" sz="1500" b="1" dirty="0">
                <a:solidFill>
                  <a:srgbClr val="FF0000"/>
                </a:solidFill>
              </a:rPr>
              <a:t>Keeping pace with ever expanding Risk Universe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32ECBA8-E83B-426D-88B4-746AB696DF58}"/>
              </a:ext>
            </a:extLst>
          </p:cNvPr>
          <p:cNvSpPr/>
          <p:nvPr/>
        </p:nvSpPr>
        <p:spPr>
          <a:xfrm>
            <a:off x="1142741" y="4401584"/>
            <a:ext cx="9954646" cy="12202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lnSpc>
                <a:spcPct val="135000"/>
              </a:lnSpc>
              <a:buFont typeface="Arial" panose="020B0604020202020204" pitchFamily="34" charset="0"/>
              <a:buChar char="•"/>
            </a:pPr>
            <a:r>
              <a:rPr lang="en-US" sz="1400" dirty="0"/>
              <a:t>Technology / digitization of IA function is equally important as for other business functions</a:t>
            </a:r>
          </a:p>
          <a:p>
            <a:pPr marL="171450" indent="-171450">
              <a:lnSpc>
                <a:spcPct val="135000"/>
              </a:lnSpc>
              <a:buFont typeface="Arial" panose="020B0604020202020204" pitchFamily="34" charset="0"/>
              <a:buChar char="•"/>
            </a:pPr>
            <a:r>
              <a:rPr lang="en-US" sz="1400" dirty="0"/>
              <a:t>Inability to make a leap to advanced analytical applications</a:t>
            </a:r>
          </a:p>
          <a:p>
            <a:pPr marL="171450" indent="-171450">
              <a:lnSpc>
                <a:spcPct val="135000"/>
              </a:lnSpc>
              <a:buFont typeface="Arial" panose="020B0604020202020204" pitchFamily="34" charset="0"/>
              <a:buChar char="•"/>
            </a:pPr>
            <a:r>
              <a:rPr lang="en-US" sz="1400" b="1" dirty="0"/>
              <a:t>Inadequate IT auditing practices </a:t>
            </a:r>
            <a:r>
              <a:rPr lang="en-US" sz="1400" dirty="0"/>
              <a:t>and skill sets</a:t>
            </a:r>
          </a:p>
          <a:p>
            <a:pPr marL="171450" indent="-171450">
              <a:lnSpc>
                <a:spcPct val="135000"/>
              </a:lnSpc>
              <a:buFont typeface="Arial" panose="020B0604020202020204" pitchFamily="34" charset="0"/>
              <a:buChar char="•"/>
            </a:pPr>
            <a:r>
              <a:rPr lang="en-US" sz="1400" b="1" dirty="0"/>
              <a:t>Insufficient investments </a:t>
            </a:r>
            <a:r>
              <a:rPr lang="en-US" sz="1400" dirty="0"/>
              <a:t>in technology</a:t>
            </a:r>
          </a:p>
        </p:txBody>
      </p:sp>
      <p:sp>
        <p:nvSpPr>
          <p:cNvPr id="6" name="Arrow: Pentagon 5">
            <a:extLst>
              <a:ext uri="{FF2B5EF4-FFF2-40B4-BE49-F238E27FC236}">
                <a16:creationId xmlns:a16="http://schemas.microsoft.com/office/drawing/2014/main" id="{FECD42A8-3DF8-4349-A48F-D5804039ED1F}"/>
              </a:ext>
            </a:extLst>
          </p:cNvPr>
          <p:cNvSpPr/>
          <p:nvPr/>
        </p:nvSpPr>
        <p:spPr>
          <a:xfrm>
            <a:off x="839476" y="3802830"/>
            <a:ext cx="10538387" cy="484808"/>
          </a:xfrm>
          <a:prstGeom prst="homePlate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0099CC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lnSpc>
                <a:spcPct val="150000"/>
              </a:lnSpc>
              <a:buFont typeface="+mj-lt"/>
              <a:buAutoNum type="arabicPeriod" startAt="4"/>
            </a:pPr>
            <a:r>
              <a:rPr lang="en-GB" sz="1500" b="1" dirty="0">
                <a:solidFill>
                  <a:srgbClr val="FF0000"/>
                </a:solidFill>
              </a:rPr>
              <a:t>Filling the technology gap</a:t>
            </a:r>
          </a:p>
        </p:txBody>
      </p:sp>
      <p:pic>
        <p:nvPicPr>
          <p:cNvPr id="12290" name="Picture 2" descr="Risk - Definition, Types, Adjusment and Measurement">
            <a:extLst>
              <a:ext uri="{FF2B5EF4-FFF2-40B4-BE49-F238E27FC236}">
                <a16:creationId xmlns:a16="http://schemas.microsoft.com/office/drawing/2014/main" id="{9E17B50E-0FF1-403B-8F65-C1B419F4EE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91973" y="2203334"/>
            <a:ext cx="3181350" cy="1438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4974204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E67578-41A6-404C-8D82-9535E5E7A7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200" dirty="0"/>
              <a:t>Key Considerations for CFOs</a:t>
            </a:r>
            <a:endParaRPr lang="en-GB" sz="2200" b="1" dirty="0"/>
          </a:p>
        </p:txBody>
      </p:sp>
      <p:graphicFrame>
        <p:nvGraphicFramePr>
          <p:cNvPr id="3" name="Content Placeholder 2">
            <a:extLst>
              <a:ext uri="{FF2B5EF4-FFF2-40B4-BE49-F238E27FC236}">
                <a16:creationId xmlns:a16="http://schemas.microsoft.com/office/drawing/2014/main" id="{B52B1105-9E0B-456A-A5C8-EC2C3BE516AD}"/>
              </a:ext>
            </a:extLst>
          </p:cNvPr>
          <p:cNvGraphicFramePr>
            <a:graphicFrameLocks noGrp="1"/>
          </p:cNvGraphicFramePr>
          <p:nvPr>
            <p:ph sz="quarter" idx="10"/>
            <p:extLst>
              <p:ext uri="{D42A27DB-BD31-4B8C-83A1-F6EECF244321}">
                <p14:modId xmlns:p14="http://schemas.microsoft.com/office/powerpoint/2010/main" val="2423918702"/>
              </p:ext>
            </p:extLst>
          </p:nvPr>
        </p:nvGraphicFramePr>
        <p:xfrm>
          <a:off x="829063" y="2101516"/>
          <a:ext cx="11087166" cy="3962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0248" name="Picture 8" descr="14,439 Accessibility Logo Stock Photos, Pictures &amp; Royalty-Free Images -  iStock">
            <a:extLst>
              <a:ext uri="{FF2B5EF4-FFF2-40B4-BE49-F238E27FC236}">
                <a16:creationId xmlns:a16="http://schemas.microsoft.com/office/drawing/2014/main" id="{C0F73A0A-71AF-4B35-A2B0-B0CB7DDC0A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67556" y="278840"/>
            <a:ext cx="2848673" cy="182267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0018959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21F20C8E-DF3F-4A5A-8269-571E1F28AB7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9635" y="1958284"/>
            <a:ext cx="2290619" cy="2225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80688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7">
            <a:extLst>
              <a:ext uri="{FF2B5EF4-FFF2-40B4-BE49-F238E27FC236}">
                <a16:creationId xmlns:a16="http://schemas.microsoft.com/office/drawing/2014/main" id="{CFEEA792-875E-4079-AFCD-5E75AC4E64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4735" y="198398"/>
            <a:ext cx="10830704" cy="991649"/>
          </a:xfrm>
        </p:spPr>
        <p:txBody>
          <a:bodyPr>
            <a:normAutofit/>
          </a:bodyPr>
          <a:lstStyle/>
          <a:p>
            <a:r>
              <a:rPr lang="en-IN" sz="2200" dirty="0"/>
              <a:t>Table of Contents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C3AB3109-54C0-4142-A85B-9582D61F321E}"/>
              </a:ext>
            </a:extLst>
          </p:cNvPr>
          <p:cNvSpPr/>
          <p:nvPr/>
        </p:nvSpPr>
        <p:spPr>
          <a:xfrm>
            <a:off x="675480" y="1451027"/>
            <a:ext cx="10821525" cy="34636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1400" b="1" dirty="0">
                <a:solidFill>
                  <a:schemeClr val="tx1"/>
                </a:solidFill>
              </a:rPr>
              <a:t>Internal Audit – Then &amp; Now </a:t>
            </a:r>
            <a:endParaRPr lang="en-US" sz="1400" b="1" dirty="0">
              <a:solidFill>
                <a:schemeClr val="tx1"/>
              </a:solidFill>
            </a:endParaRPr>
          </a:p>
        </p:txBody>
      </p:sp>
      <p:sp>
        <p:nvSpPr>
          <p:cNvPr id="19" name="Slide Number Placeholder 1">
            <a:extLst>
              <a:ext uri="{FF2B5EF4-FFF2-40B4-BE49-F238E27FC236}">
                <a16:creationId xmlns:a16="http://schemas.microsoft.com/office/drawing/2014/main" id="{D25038F5-AFA7-43A4-A8F9-C3E4491D3F5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358096" y="6356352"/>
            <a:ext cx="586234" cy="365125"/>
          </a:xfrm>
        </p:spPr>
        <p:txBody>
          <a:bodyPr/>
          <a:lstStyle/>
          <a:p>
            <a:fld id="{B98F71EC-111F-43AC-A736-9F6321C3BDC4}" type="slidenum">
              <a:rPr lang="en-IN" smtClean="0"/>
              <a:pPr/>
              <a:t>2</a:t>
            </a:fld>
            <a:endParaRPr lang="en-IN" dirty="0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E102A9A0-0A8C-4958-94B4-A0339AD9CD6F}"/>
              </a:ext>
            </a:extLst>
          </p:cNvPr>
          <p:cNvSpPr txBox="1">
            <a:spLocks/>
          </p:cNvSpPr>
          <p:nvPr/>
        </p:nvSpPr>
        <p:spPr>
          <a:xfrm>
            <a:off x="701339" y="3751684"/>
            <a:ext cx="10805421" cy="36380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anchor="ctr"/>
          <a:lstStyle>
            <a:lvl1pPr marL="0" indent="0" algn="l" defTabSz="685544" rtl="0" eaLnBrk="1" latinLnBrk="0" hangingPunct="1">
              <a:spcBef>
                <a:spcPct val="20000"/>
              </a:spcBef>
              <a:buFont typeface="Arial" pitchFamily="34" charset="0"/>
              <a:buNone/>
              <a:defRPr sz="1125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57004" indent="-214232" algn="l" defTabSz="685544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6930" indent="-171383" algn="l" defTabSz="68554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99702" indent="-171383" algn="l" defTabSz="685544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2473" indent="-171383" algn="l" defTabSz="685544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245" indent="-171383" algn="l" defTabSz="68554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016" indent="-171383" algn="l" defTabSz="68554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0788" indent="-171383" algn="l" defTabSz="68554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3560" indent="-171383" algn="l" defTabSz="68554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b="1" dirty="0">
                <a:solidFill>
                  <a:schemeClr val="tx1"/>
                </a:solidFill>
              </a:rPr>
              <a:t>Challenges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8772BC16-539C-4452-A9F1-5FB664E260BE}"/>
              </a:ext>
            </a:extLst>
          </p:cNvPr>
          <p:cNvSpPr txBox="1">
            <a:spLocks/>
          </p:cNvSpPr>
          <p:nvPr/>
        </p:nvSpPr>
        <p:spPr>
          <a:xfrm>
            <a:off x="701339" y="2960764"/>
            <a:ext cx="10805421" cy="36380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anchor="ctr"/>
          <a:lstStyle>
            <a:lvl1pPr marL="0" indent="0" algn="l" defTabSz="685544" rtl="0" eaLnBrk="1" latinLnBrk="0" hangingPunct="1">
              <a:spcBef>
                <a:spcPct val="20000"/>
              </a:spcBef>
              <a:buFont typeface="Arial" pitchFamily="34" charset="0"/>
              <a:buNone/>
              <a:defRPr sz="1125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57004" indent="-214232" algn="l" defTabSz="685544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6930" indent="-171383" algn="l" defTabSz="68554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99702" indent="-171383" algn="l" defTabSz="685544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2473" indent="-171383" algn="l" defTabSz="685544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245" indent="-171383" algn="l" defTabSz="68554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016" indent="-171383" algn="l" defTabSz="68554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0788" indent="-171383" algn="l" defTabSz="68554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3560" indent="-171383" algn="l" defTabSz="68554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IN" sz="1400" dirty="0"/>
              <a:t>Internal Audit – A Tool for CFOs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735C1A6C-067B-42F3-977B-62A8A80636B7}"/>
              </a:ext>
            </a:extLst>
          </p:cNvPr>
          <p:cNvSpPr txBox="1">
            <a:spLocks/>
          </p:cNvSpPr>
          <p:nvPr/>
        </p:nvSpPr>
        <p:spPr>
          <a:xfrm>
            <a:off x="701340" y="4557319"/>
            <a:ext cx="10805421" cy="36380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anchor="ctr"/>
          <a:lstStyle>
            <a:lvl1pPr marL="0" indent="0" algn="l" defTabSz="685544" rtl="0" eaLnBrk="1" latinLnBrk="0" hangingPunct="1">
              <a:spcBef>
                <a:spcPct val="20000"/>
              </a:spcBef>
              <a:buFont typeface="Arial" pitchFamily="34" charset="0"/>
              <a:buNone/>
              <a:defRPr sz="1125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57004" indent="-214232" algn="l" defTabSz="685544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6930" indent="-171383" algn="l" defTabSz="68554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99702" indent="-171383" algn="l" defTabSz="685544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2473" indent="-171383" algn="l" defTabSz="685544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245" indent="-171383" algn="l" defTabSz="68554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016" indent="-171383" algn="l" defTabSz="68554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0788" indent="-171383" algn="l" defTabSz="68554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3560" indent="-171383" algn="l" defTabSz="68554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400" dirty="0"/>
              <a:t>Key considerations for CFOs</a:t>
            </a:r>
            <a:endParaRPr lang="en-IN" sz="1400" dirty="0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B13B9004-40BA-48CE-8C5F-A4A465CE0754}"/>
              </a:ext>
            </a:extLst>
          </p:cNvPr>
          <p:cNvSpPr txBox="1">
            <a:spLocks/>
          </p:cNvSpPr>
          <p:nvPr/>
        </p:nvSpPr>
        <p:spPr>
          <a:xfrm>
            <a:off x="701339" y="2177434"/>
            <a:ext cx="10805421" cy="36380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anchor="ctr"/>
          <a:lstStyle>
            <a:lvl1pPr marL="0" indent="0" algn="l" defTabSz="685544" rtl="0" eaLnBrk="1" latinLnBrk="0" hangingPunct="1">
              <a:spcBef>
                <a:spcPct val="20000"/>
              </a:spcBef>
              <a:buFont typeface="Arial" pitchFamily="34" charset="0"/>
              <a:buNone/>
              <a:defRPr sz="1125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57004" indent="-214232" algn="l" defTabSz="685544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6930" indent="-171383" algn="l" defTabSz="68554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99702" indent="-171383" algn="l" defTabSz="685544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2473" indent="-171383" algn="l" defTabSz="685544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245" indent="-171383" algn="l" defTabSz="68554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016" indent="-171383" algn="l" defTabSz="68554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0788" indent="-171383" algn="l" defTabSz="68554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3560" indent="-171383" algn="l" defTabSz="68554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IN" sz="1400" dirty="0"/>
              <a:t>Risk-based Internal Audit</a:t>
            </a:r>
          </a:p>
        </p:txBody>
      </p:sp>
    </p:spTree>
    <p:extLst>
      <p:ext uri="{BB962C8B-B14F-4D97-AF65-F5344CB8AC3E}">
        <p14:creationId xmlns:p14="http://schemas.microsoft.com/office/powerpoint/2010/main" val="4983928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Content Placeholder 2">
            <a:extLst>
              <a:ext uri="{FF2B5EF4-FFF2-40B4-BE49-F238E27FC236}">
                <a16:creationId xmlns:a16="http://schemas.microsoft.com/office/drawing/2014/main" id="{98CE90D2-EDA0-47B9-9BA3-6B9566A9A313}"/>
              </a:ext>
            </a:extLst>
          </p:cNvPr>
          <p:cNvGraphicFramePr>
            <a:graphicFrameLocks noGrp="1"/>
          </p:cNvGraphicFramePr>
          <p:nvPr>
            <p:ph sz="quarter" idx="10"/>
            <p:extLst>
              <p:ext uri="{D42A27DB-BD31-4B8C-83A1-F6EECF244321}">
                <p14:modId xmlns:p14="http://schemas.microsoft.com/office/powerpoint/2010/main" val="3417132338"/>
              </p:ext>
            </p:extLst>
          </p:nvPr>
        </p:nvGraphicFramePr>
        <p:xfrm>
          <a:off x="815413" y="1528942"/>
          <a:ext cx="10854811" cy="46805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D3E67578-41A6-404C-8D82-9535E5E7A7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200" dirty="0"/>
              <a:t>Internal Audit – </a:t>
            </a:r>
            <a:r>
              <a:rPr lang="en-GB" sz="2200" b="0" i="1" dirty="0"/>
              <a:t>Then &amp; Now</a:t>
            </a:r>
          </a:p>
        </p:txBody>
      </p:sp>
      <p:pic>
        <p:nvPicPr>
          <p:cNvPr id="4" name="Picture 2" descr="The evolving role of internal audit">
            <a:extLst>
              <a:ext uri="{FF2B5EF4-FFF2-40B4-BE49-F238E27FC236}">
                <a16:creationId xmlns:a16="http://schemas.microsoft.com/office/drawing/2014/main" id="{7954164B-660E-4B39-A0EE-203A2634D1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64919" y="4687436"/>
            <a:ext cx="2107091" cy="124822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Internal Audit Firms - Internal Audit Company - Auditing Company | Halsca  Ajman, Sharjah, Abu Dhabi, Dubai &amp; UAE.">
            <a:extLst>
              <a:ext uri="{FF2B5EF4-FFF2-40B4-BE49-F238E27FC236}">
                <a16:creationId xmlns:a16="http://schemas.microsoft.com/office/drawing/2014/main" id="{D05170D2-7542-47EB-AF6D-9B661B0D27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8202" y="4687436"/>
            <a:ext cx="1875744" cy="124822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120384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1AE32225-1892-4DDF-A0F5-6138E15BF2A8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15415" y="1412785"/>
            <a:ext cx="5721864" cy="2549615"/>
          </a:xfrm>
        </p:spPr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en-IN" sz="1400" dirty="0"/>
              <a:t>New risks and opportunities for organisations to consider:</a:t>
            </a:r>
          </a:p>
          <a:p>
            <a:pPr>
              <a:lnSpc>
                <a:spcPct val="150000"/>
              </a:lnSpc>
            </a:pPr>
            <a:r>
              <a:rPr lang="en-IN" sz="1400" dirty="0"/>
              <a:t>New competitors </a:t>
            </a:r>
          </a:p>
          <a:p>
            <a:pPr>
              <a:lnSpc>
                <a:spcPct val="150000"/>
              </a:lnSpc>
            </a:pPr>
            <a:r>
              <a:rPr lang="en-IN" sz="1400" dirty="0"/>
              <a:t>Disruptive technologies</a:t>
            </a:r>
          </a:p>
          <a:p>
            <a:pPr>
              <a:lnSpc>
                <a:spcPct val="150000"/>
              </a:lnSpc>
            </a:pPr>
            <a:r>
              <a:rPr lang="en-IN" sz="1400" dirty="0"/>
              <a:t>Changing cost structures and global regulations </a:t>
            </a:r>
          </a:p>
          <a:p>
            <a:pPr>
              <a:lnSpc>
                <a:spcPct val="150000"/>
              </a:lnSpc>
            </a:pPr>
            <a:r>
              <a:rPr lang="en-IN" sz="1400" dirty="0"/>
              <a:t>Geopolitical risk and supply chain disruptions</a:t>
            </a:r>
          </a:p>
          <a:p>
            <a:pPr marL="0" indent="0">
              <a:lnSpc>
                <a:spcPct val="150000"/>
              </a:lnSpc>
              <a:buNone/>
            </a:pPr>
            <a:endParaRPr lang="en-IN" sz="1400" dirty="0"/>
          </a:p>
          <a:p>
            <a:pPr marL="0" indent="0">
              <a:lnSpc>
                <a:spcPct val="150000"/>
              </a:lnSpc>
              <a:buNone/>
            </a:pPr>
            <a:r>
              <a:rPr lang="en-IN" sz="1800" b="1" dirty="0">
                <a:solidFill>
                  <a:srgbClr val="002060"/>
                </a:solidFill>
              </a:rPr>
              <a:t>Changing Role of Internal auditor </a:t>
            </a:r>
          </a:p>
          <a:p>
            <a:pPr marL="0" indent="0">
              <a:lnSpc>
                <a:spcPct val="150000"/>
              </a:lnSpc>
              <a:buNone/>
            </a:pPr>
            <a:endParaRPr lang="en-IN" sz="14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3E67578-41A6-404C-8D82-9535E5E7A7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200" dirty="0"/>
              <a:t>Changing risk landscape &amp; IA Role</a:t>
            </a:r>
            <a:endParaRPr lang="en-GB" sz="2200" b="1" dirty="0"/>
          </a:p>
        </p:txBody>
      </p:sp>
      <p:graphicFrame>
        <p:nvGraphicFramePr>
          <p:cNvPr id="3" name="Diagram 2">
            <a:extLst>
              <a:ext uri="{FF2B5EF4-FFF2-40B4-BE49-F238E27FC236}">
                <a16:creationId xmlns:a16="http://schemas.microsoft.com/office/drawing/2014/main" id="{DA5DAD9E-6E45-44DB-BDB9-FC0D0FDE2E9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7257494"/>
              </p:ext>
            </p:extLst>
          </p:nvPr>
        </p:nvGraphicFramePr>
        <p:xfrm>
          <a:off x="918960" y="4106848"/>
          <a:ext cx="5006293" cy="168244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1" name="Picture 2" descr="Economic value added Images, Stock Photos &amp; Vectors | Shutterstock">
            <a:extLst>
              <a:ext uri="{FF2B5EF4-FFF2-40B4-BE49-F238E27FC236}">
                <a16:creationId xmlns:a16="http://schemas.microsoft.com/office/drawing/2014/main" id="{8295AF7D-04E2-442D-896C-2479EDCF85F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667"/>
          <a:stretch/>
        </p:blipFill>
        <p:spPr bwMode="auto">
          <a:xfrm>
            <a:off x="6537279" y="1492935"/>
            <a:ext cx="5093816" cy="343818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605853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ject 2">
            <a:extLst>
              <a:ext uri="{FF2B5EF4-FFF2-40B4-BE49-F238E27FC236}">
                <a16:creationId xmlns:a16="http://schemas.microsoft.com/office/drawing/2014/main" id="{8B404710-039F-4802-9E27-4FC0C4CD957A}"/>
              </a:ext>
            </a:extLst>
          </p:cNvPr>
          <p:cNvSpPr txBox="1">
            <a:spLocks/>
          </p:cNvSpPr>
          <p:nvPr/>
        </p:nvSpPr>
        <p:spPr>
          <a:xfrm>
            <a:off x="705567" y="629719"/>
            <a:ext cx="3372485" cy="382156"/>
          </a:xfrm>
          <a:prstGeom prst="rect">
            <a:avLst/>
          </a:prstGeom>
        </p:spPr>
        <p:txBody>
          <a:bodyPr vert="horz" wrap="square" lIns="0" tIns="12700" rIns="0" bIns="0" rtlCol="0" anchor="ctr">
            <a:spAutoFit/>
          </a:bodyPr>
          <a:lstStyle>
            <a:lvl1pPr algn="l" defTabSz="914058" rtl="0" eaLnBrk="1" latinLnBrk="0" hangingPunct="1"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marL="12700">
              <a:spcBef>
                <a:spcPts val="100"/>
              </a:spcBef>
            </a:pPr>
            <a:r>
              <a:rPr lang="en-IN" dirty="0">
                <a:latin typeface="+mj-lt"/>
              </a:rPr>
              <a:t>IA Approach</a:t>
            </a:r>
          </a:p>
        </p:txBody>
      </p:sp>
      <p:grpSp>
        <p:nvGrpSpPr>
          <p:cNvPr id="10" name="object 3">
            <a:extLst>
              <a:ext uri="{FF2B5EF4-FFF2-40B4-BE49-F238E27FC236}">
                <a16:creationId xmlns:a16="http://schemas.microsoft.com/office/drawing/2014/main" id="{D7B35CD7-D8D3-4E12-A8C4-C8E503C2CE9C}"/>
              </a:ext>
            </a:extLst>
          </p:cNvPr>
          <p:cNvGrpSpPr/>
          <p:nvPr/>
        </p:nvGrpSpPr>
        <p:grpSpPr>
          <a:xfrm>
            <a:off x="739336" y="1780672"/>
            <a:ext cx="10615295" cy="1870710"/>
            <a:chOff x="578916" y="1770769"/>
            <a:chExt cx="10615295" cy="1870710"/>
          </a:xfrm>
        </p:grpSpPr>
        <p:sp>
          <p:nvSpPr>
            <p:cNvPr id="11" name="object 4">
              <a:extLst>
                <a:ext uri="{FF2B5EF4-FFF2-40B4-BE49-F238E27FC236}">
                  <a16:creationId xmlns:a16="http://schemas.microsoft.com/office/drawing/2014/main" id="{93CD2BB8-F1CE-4FD2-875A-A5E0C36D2AAB}"/>
                </a:ext>
              </a:extLst>
            </p:cNvPr>
            <p:cNvSpPr/>
            <p:nvPr/>
          </p:nvSpPr>
          <p:spPr>
            <a:xfrm>
              <a:off x="5949501" y="1897983"/>
              <a:ext cx="1619250" cy="1619250"/>
            </a:xfrm>
            <a:custGeom>
              <a:avLst/>
              <a:gdLst/>
              <a:ahLst/>
              <a:cxnLst/>
              <a:rect l="l" t="t" r="r" b="b"/>
              <a:pathLst>
                <a:path w="1619250" h="1619250">
                  <a:moveTo>
                    <a:pt x="809625" y="0"/>
                  </a:moveTo>
                  <a:lnTo>
                    <a:pt x="762125" y="1377"/>
                  </a:lnTo>
                  <a:lnTo>
                    <a:pt x="715339" y="5457"/>
                  </a:lnTo>
                  <a:lnTo>
                    <a:pt x="669343" y="12164"/>
                  </a:lnTo>
                  <a:lnTo>
                    <a:pt x="624213" y="21420"/>
                  </a:lnTo>
                  <a:lnTo>
                    <a:pt x="580027" y="33151"/>
                  </a:lnTo>
                  <a:lnTo>
                    <a:pt x="536859" y="47278"/>
                  </a:lnTo>
                  <a:lnTo>
                    <a:pt x="494788" y="63726"/>
                  </a:lnTo>
                  <a:lnTo>
                    <a:pt x="453889" y="82418"/>
                  </a:lnTo>
                  <a:lnTo>
                    <a:pt x="414240" y="103277"/>
                  </a:lnTo>
                  <a:lnTo>
                    <a:pt x="375915" y="126227"/>
                  </a:lnTo>
                  <a:lnTo>
                    <a:pt x="338993" y="151191"/>
                  </a:lnTo>
                  <a:lnTo>
                    <a:pt x="303550" y="178094"/>
                  </a:lnTo>
                  <a:lnTo>
                    <a:pt x="269662" y="206857"/>
                  </a:lnTo>
                  <a:lnTo>
                    <a:pt x="237405" y="237405"/>
                  </a:lnTo>
                  <a:lnTo>
                    <a:pt x="206857" y="269662"/>
                  </a:lnTo>
                  <a:lnTo>
                    <a:pt x="178094" y="303550"/>
                  </a:lnTo>
                  <a:lnTo>
                    <a:pt x="151191" y="338993"/>
                  </a:lnTo>
                  <a:lnTo>
                    <a:pt x="126227" y="375915"/>
                  </a:lnTo>
                  <a:lnTo>
                    <a:pt x="103277" y="414240"/>
                  </a:lnTo>
                  <a:lnTo>
                    <a:pt x="82418" y="453889"/>
                  </a:lnTo>
                  <a:lnTo>
                    <a:pt x="63726" y="494788"/>
                  </a:lnTo>
                  <a:lnTo>
                    <a:pt x="47278" y="536859"/>
                  </a:lnTo>
                  <a:lnTo>
                    <a:pt x="33151" y="580027"/>
                  </a:lnTo>
                  <a:lnTo>
                    <a:pt x="21420" y="624213"/>
                  </a:lnTo>
                  <a:lnTo>
                    <a:pt x="12164" y="669343"/>
                  </a:lnTo>
                  <a:lnTo>
                    <a:pt x="5457" y="715339"/>
                  </a:lnTo>
                  <a:lnTo>
                    <a:pt x="1377" y="762125"/>
                  </a:lnTo>
                  <a:lnTo>
                    <a:pt x="0" y="809625"/>
                  </a:lnTo>
                  <a:lnTo>
                    <a:pt x="1377" y="857124"/>
                  </a:lnTo>
                  <a:lnTo>
                    <a:pt x="5457" y="903909"/>
                  </a:lnTo>
                  <a:lnTo>
                    <a:pt x="12164" y="949905"/>
                  </a:lnTo>
                  <a:lnTo>
                    <a:pt x="21420" y="995034"/>
                  </a:lnTo>
                  <a:lnTo>
                    <a:pt x="33151" y="1039220"/>
                  </a:lnTo>
                  <a:lnTo>
                    <a:pt x="47278" y="1082387"/>
                  </a:lnTo>
                  <a:lnTo>
                    <a:pt x="63726" y="1124457"/>
                  </a:lnTo>
                  <a:lnTo>
                    <a:pt x="82418" y="1165355"/>
                  </a:lnTo>
                  <a:lnTo>
                    <a:pt x="103277" y="1205003"/>
                  </a:lnTo>
                  <a:lnTo>
                    <a:pt x="126227" y="1243326"/>
                  </a:lnTo>
                  <a:lnTo>
                    <a:pt x="151191" y="1280247"/>
                  </a:lnTo>
                  <a:lnTo>
                    <a:pt x="178094" y="1315689"/>
                  </a:lnTo>
                  <a:lnTo>
                    <a:pt x="206857" y="1349576"/>
                  </a:lnTo>
                  <a:lnTo>
                    <a:pt x="237405" y="1381831"/>
                  </a:lnTo>
                  <a:lnTo>
                    <a:pt x="269662" y="1412378"/>
                  </a:lnTo>
                  <a:lnTo>
                    <a:pt x="303550" y="1441140"/>
                  </a:lnTo>
                  <a:lnTo>
                    <a:pt x="338993" y="1468041"/>
                  </a:lnTo>
                  <a:lnTo>
                    <a:pt x="375915" y="1493004"/>
                  </a:lnTo>
                  <a:lnTo>
                    <a:pt x="414240" y="1515953"/>
                  </a:lnTo>
                  <a:lnTo>
                    <a:pt x="453889" y="1536811"/>
                  </a:lnTo>
                  <a:lnTo>
                    <a:pt x="494788" y="1555502"/>
                  </a:lnTo>
                  <a:lnTo>
                    <a:pt x="536859" y="1571949"/>
                  </a:lnTo>
                  <a:lnTo>
                    <a:pt x="580027" y="1586075"/>
                  </a:lnTo>
                  <a:lnTo>
                    <a:pt x="624213" y="1597805"/>
                  </a:lnTo>
                  <a:lnTo>
                    <a:pt x="669343" y="1607061"/>
                  </a:lnTo>
                  <a:lnTo>
                    <a:pt x="715339" y="1613767"/>
                  </a:lnTo>
                  <a:lnTo>
                    <a:pt x="762125" y="1617847"/>
                  </a:lnTo>
                  <a:lnTo>
                    <a:pt x="809625" y="1619224"/>
                  </a:lnTo>
                  <a:lnTo>
                    <a:pt x="857124" y="1617847"/>
                  </a:lnTo>
                  <a:lnTo>
                    <a:pt x="903910" y="1613767"/>
                  </a:lnTo>
                  <a:lnTo>
                    <a:pt x="949906" y="1607061"/>
                  </a:lnTo>
                  <a:lnTo>
                    <a:pt x="995036" y="1597805"/>
                  </a:lnTo>
                  <a:lnTo>
                    <a:pt x="1039222" y="1586075"/>
                  </a:lnTo>
                  <a:lnTo>
                    <a:pt x="1082390" y="1571949"/>
                  </a:lnTo>
                  <a:lnTo>
                    <a:pt x="1124461" y="1555502"/>
                  </a:lnTo>
                  <a:lnTo>
                    <a:pt x="1165360" y="1536811"/>
                  </a:lnTo>
                  <a:lnTo>
                    <a:pt x="1205009" y="1515953"/>
                  </a:lnTo>
                  <a:lnTo>
                    <a:pt x="1243334" y="1493004"/>
                  </a:lnTo>
                  <a:lnTo>
                    <a:pt x="1280256" y="1468041"/>
                  </a:lnTo>
                  <a:lnTo>
                    <a:pt x="1315699" y="1441140"/>
                  </a:lnTo>
                  <a:lnTo>
                    <a:pt x="1349587" y="1412378"/>
                  </a:lnTo>
                  <a:lnTo>
                    <a:pt x="1381844" y="1381831"/>
                  </a:lnTo>
                  <a:lnTo>
                    <a:pt x="1412392" y="1349576"/>
                  </a:lnTo>
                  <a:lnTo>
                    <a:pt x="1441155" y="1315689"/>
                  </a:lnTo>
                  <a:lnTo>
                    <a:pt x="1468058" y="1280247"/>
                  </a:lnTo>
                  <a:lnTo>
                    <a:pt x="1493022" y="1243326"/>
                  </a:lnTo>
                  <a:lnTo>
                    <a:pt x="1515972" y="1205003"/>
                  </a:lnTo>
                  <a:lnTo>
                    <a:pt x="1536831" y="1165355"/>
                  </a:lnTo>
                  <a:lnTo>
                    <a:pt x="1555523" y="1124457"/>
                  </a:lnTo>
                  <a:lnTo>
                    <a:pt x="1571971" y="1082387"/>
                  </a:lnTo>
                  <a:lnTo>
                    <a:pt x="1586098" y="1039220"/>
                  </a:lnTo>
                  <a:lnTo>
                    <a:pt x="1597829" y="995034"/>
                  </a:lnTo>
                  <a:lnTo>
                    <a:pt x="1607085" y="949905"/>
                  </a:lnTo>
                  <a:lnTo>
                    <a:pt x="1613792" y="903909"/>
                  </a:lnTo>
                  <a:lnTo>
                    <a:pt x="1617872" y="857124"/>
                  </a:lnTo>
                  <a:lnTo>
                    <a:pt x="1619250" y="809625"/>
                  </a:lnTo>
                  <a:lnTo>
                    <a:pt x="1617872" y="762125"/>
                  </a:lnTo>
                  <a:lnTo>
                    <a:pt x="1613792" y="715339"/>
                  </a:lnTo>
                  <a:lnTo>
                    <a:pt x="1607085" y="669343"/>
                  </a:lnTo>
                  <a:lnTo>
                    <a:pt x="1597829" y="624213"/>
                  </a:lnTo>
                  <a:lnTo>
                    <a:pt x="1586098" y="580027"/>
                  </a:lnTo>
                  <a:lnTo>
                    <a:pt x="1571971" y="536859"/>
                  </a:lnTo>
                  <a:lnTo>
                    <a:pt x="1555523" y="494788"/>
                  </a:lnTo>
                  <a:lnTo>
                    <a:pt x="1536831" y="453889"/>
                  </a:lnTo>
                  <a:lnTo>
                    <a:pt x="1515972" y="414240"/>
                  </a:lnTo>
                  <a:lnTo>
                    <a:pt x="1493022" y="375915"/>
                  </a:lnTo>
                  <a:lnTo>
                    <a:pt x="1468058" y="338993"/>
                  </a:lnTo>
                  <a:lnTo>
                    <a:pt x="1441155" y="303550"/>
                  </a:lnTo>
                  <a:lnTo>
                    <a:pt x="1412392" y="269662"/>
                  </a:lnTo>
                  <a:lnTo>
                    <a:pt x="1381844" y="237405"/>
                  </a:lnTo>
                  <a:lnTo>
                    <a:pt x="1349587" y="206857"/>
                  </a:lnTo>
                  <a:lnTo>
                    <a:pt x="1315699" y="178094"/>
                  </a:lnTo>
                  <a:lnTo>
                    <a:pt x="1280256" y="151191"/>
                  </a:lnTo>
                  <a:lnTo>
                    <a:pt x="1243334" y="126227"/>
                  </a:lnTo>
                  <a:lnTo>
                    <a:pt x="1205009" y="103277"/>
                  </a:lnTo>
                  <a:lnTo>
                    <a:pt x="1165360" y="82418"/>
                  </a:lnTo>
                  <a:lnTo>
                    <a:pt x="1124461" y="63726"/>
                  </a:lnTo>
                  <a:lnTo>
                    <a:pt x="1082390" y="47278"/>
                  </a:lnTo>
                  <a:lnTo>
                    <a:pt x="1039222" y="33151"/>
                  </a:lnTo>
                  <a:lnTo>
                    <a:pt x="995036" y="21420"/>
                  </a:lnTo>
                  <a:lnTo>
                    <a:pt x="949906" y="12164"/>
                  </a:lnTo>
                  <a:lnTo>
                    <a:pt x="903910" y="5457"/>
                  </a:lnTo>
                  <a:lnTo>
                    <a:pt x="857124" y="1377"/>
                  </a:lnTo>
                  <a:lnTo>
                    <a:pt x="809625" y="0"/>
                  </a:lnTo>
                  <a:close/>
                </a:path>
              </a:pathLst>
            </a:custGeom>
            <a:solidFill>
              <a:srgbClr val="F69320"/>
            </a:solidFill>
          </p:spPr>
          <p:txBody>
            <a:bodyPr wrap="square" lIns="0" tIns="0" rIns="0" bIns="0" rtlCol="0"/>
            <a:lstStyle/>
            <a:p>
              <a:pPr algn="ctr"/>
              <a:endParaRPr sz="1200" dirty="0">
                <a:latin typeface="+mj-lt"/>
              </a:endParaRPr>
            </a:p>
          </p:txBody>
        </p:sp>
        <p:sp>
          <p:nvSpPr>
            <p:cNvPr id="12" name="object 5">
              <a:extLst>
                <a:ext uri="{FF2B5EF4-FFF2-40B4-BE49-F238E27FC236}">
                  <a16:creationId xmlns:a16="http://schemas.microsoft.com/office/drawing/2014/main" id="{A3E0994D-A355-43B1-8104-D62C45C0B973}"/>
                </a:ext>
              </a:extLst>
            </p:cNvPr>
            <p:cNvSpPr/>
            <p:nvPr/>
          </p:nvSpPr>
          <p:spPr>
            <a:xfrm>
              <a:off x="5961209" y="1909696"/>
              <a:ext cx="1596390" cy="1596390"/>
            </a:xfrm>
            <a:custGeom>
              <a:avLst/>
              <a:gdLst/>
              <a:ahLst/>
              <a:cxnLst/>
              <a:rect l="l" t="t" r="r" b="b"/>
              <a:pathLst>
                <a:path w="1596390" h="1596389">
                  <a:moveTo>
                    <a:pt x="797915" y="0"/>
                  </a:moveTo>
                  <a:lnTo>
                    <a:pt x="749307" y="1456"/>
                  </a:lnTo>
                  <a:lnTo>
                    <a:pt x="701469" y="5768"/>
                  </a:lnTo>
                  <a:lnTo>
                    <a:pt x="654485" y="12855"/>
                  </a:lnTo>
                  <a:lnTo>
                    <a:pt x="608439" y="22630"/>
                  </a:lnTo>
                  <a:lnTo>
                    <a:pt x="563413" y="35012"/>
                  </a:lnTo>
                  <a:lnTo>
                    <a:pt x="519491" y="49917"/>
                  </a:lnTo>
                  <a:lnTo>
                    <a:pt x="476757" y="67262"/>
                  </a:lnTo>
                  <a:lnTo>
                    <a:pt x="435294" y="86962"/>
                  </a:lnTo>
                  <a:lnTo>
                    <a:pt x="395186" y="108935"/>
                  </a:lnTo>
                  <a:lnTo>
                    <a:pt x="356516" y="133097"/>
                  </a:lnTo>
                  <a:lnTo>
                    <a:pt x="319367" y="159364"/>
                  </a:lnTo>
                  <a:lnTo>
                    <a:pt x="283823" y="187654"/>
                  </a:lnTo>
                  <a:lnTo>
                    <a:pt x="249967" y="217882"/>
                  </a:lnTo>
                  <a:lnTo>
                    <a:pt x="217883" y="249965"/>
                  </a:lnTo>
                  <a:lnTo>
                    <a:pt x="187655" y="283821"/>
                  </a:lnTo>
                  <a:lnTo>
                    <a:pt x="159365" y="319364"/>
                  </a:lnTo>
                  <a:lnTo>
                    <a:pt x="133097" y="356512"/>
                  </a:lnTo>
                  <a:lnTo>
                    <a:pt x="108935" y="395182"/>
                  </a:lnTo>
                  <a:lnTo>
                    <a:pt x="86962" y="435290"/>
                  </a:lnTo>
                  <a:lnTo>
                    <a:pt x="67262" y="476752"/>
                  </a:lnTo>
                  <a:lnTo>
                    <a:pt x="49918" y="519485"/>
                  </a:lnTo>
                  <a:lnTo>
                    <a:pt x="35013" y="563406"/>
                  </a:lnTo>
                  <a:lnTo>
                    <a:pt x="22630" y="608431"/>
                  </a:lnTo>
                  <a:lnTo>
                    <a:pt x="12855" y="654476"/>
                  </a:lnTo>
                  <a:lnTo>
                    <a:pt x="5768" y="701459"/>
                  </a:lnTo>
                  <a:lnTo>
                    <a:pt x="1456" y="749296"/>
                  </a:lnTo>
                  <a:lnTo>
                    <a:pt x="0" y="797902"/>
                  </a:lnTo>
                  <a:lnTo>
                    <a:pt x="1456" y="846509"/>
                  </a:lnTo>
                  <a:lnTo>
                    <a:pt x="5768" y="894346"/>
                  </a:lnTo>
                  <a:lnTo>
                    <a:pt x="12855" y="941328"/>
                  </a:lnTo>
                  <a:lnTo>
                    <a:pt x="22630" y="987374"/>
                  </a:lnTo>
                  <a:lnTo>
                    <a:pt x="35013" y="1032399"/>
                  </a:lnTo>
                  <a:lnTo>
                    <a:pt x="49918" y="1076320"/>
                  </a:lnTo>
                  <a:lnTo>
                    <a:pt x="67262" y="1119053"/>
                  </a:lnTo>
                  <a:lnTo>
                    <a:pt x="86962" y="1160515"/>
                  </a:lnTo>
                  <a:lnTo>
                    <a:pt x="108935" y="1200623"/>
                  </a:lnTo>
                  <a:lnTo>
                    <a:pt x="133097" y="1239292"/>
                  </a:lnTo>
                  <a:lnTo>
                    <a:pt x="159365" y="1276441"/>
                  </a:lnTo>
                  <a:lnTo>
                    <a:pt x="187655" y="1311984"/>
                  </a:lnTo>
                  <a:lnTo>
                    <a:pt x="217883" y="1345839"/>
                  </a:lnTo>
                  <a:lnTo>
                    <a:pt x="249967" y="1377923"/>
                  </a:lnTo>
                  <a:lnTo>
                    <a:pt x="283823" y="1408151"/>
                  </a:lnTo>
                  <a:lnTo>
                    <a:pt x="319367" y="1436441"/>
                  </a:lnTo>
                  <a:lnTo>
                    <a:pt x="356516" y="1462708"/>
                  </a:lnTo>
                  <a:lnTo>
                    <a:pt x="395186" y="1486870"/>
                  </a:lnTo>
                  <a:lnTo>
                    <a:pt x="435294" y="1508843"/>
                  </a:lnTo>
                  <a:lnTo>
                    <a:pt x="476757" y="1528543"/>
                  </a:lnTo>
                  <a:lnTo>
                    <a:pt x="519491" y="1545887"/>
                  </a:lnTo>
                  <a:lnTo>
                    <a:pt x="563413" y="1560792"/>
                  </a:lnTo>
                  <a:lnTo>
                    <a:pt x="608439" y="1573174"/>
                  </a:lnTo>
                  <a:lnTo>
                    <a:pt x="654485" y="1582950"/>
                  </a:lnTo>
                  <a:lnTo>
                    <a:pt x="701469" y="1590036"/>
                  </a:lnTo>
                  <a:lnTo>
                    <a:pt x="749307" y="1594349"/>
                  </a:lnTo>
                  <a:lnTo>
                    <a:pt x="797915" y="1595805"/>
                  </a:lnTo>
                  <a:lnTo>
                    <a:pt x="846522" y="1594349"/>
                  </a:lnTo>
                  <a:lnTo>
                    <a:pt x="894358" y="1590036"/>
                  </a:lnTo>
                  <a:lnTo>
                    <a:pt x="941341" y="1582950"/>
                  </a:lnTo>
                  <a:lnTo>
                    <a:pt x="987387" y="1573174"/>
                  </a:lnTo>
                  <a:lnTo>
                    <a:pt x="1032412" y="1560792"/>
                  </a:lnTo>
                  <a:lnTo>
                    <a:pt x="1076332" y="1545887"/>
                  </a:lnTo>
                  <a:lnTo>
                    <a:pt x="1119066" y="1528543"/>
                  </a:lnTo>
                  <a:lnTo>
                    <a:pt x="1160528" y="1508843"/>
                  </a:lnTo>
                  <a:lnTo>
                    <a:pt x="1200635" y="1486870"/>
                  </a:lnTo>
                  <a:lnTo>
                    <a:pt x="1239305" y="1462708"/>
                  </a:lnTo>
                  <a:lnTo>
                    <a:pt x="1276453" y="1436441"/>
                  </a:lnTo>
                  <a:lnTo>
                    <a:pt x="1311997" y="1408151"/>
                  </a:lnTo>
                  <a:lnTo>
                    <a:pt x="1345852" y="1377923"/>
                  </a:lnTo>
                  <a:lnTo>
                    <a:pt x="1377936" y="1345839"/>
                  </a:lnTo>
                  <a:lnTo>
                    <a:pt x="1408164" y="1311984"/>
                  </a:lnTo>
                  <a:lnTo>
                    <a:pt x="1436453" y="1276441"/>
                  </a:lnTo>
                  <a:lnTo>
                    <a:pt x="1462721" y="1239292"/>
                  </a:lnTo>
                  <a:lnTo>
                    <a:pt x="1486883" y="1200623"/>
                  </a:lnTo>
                  <a:lnTo>
                    <a:pt x="1508855" y="1160515"/>
                  </a:lnTo>
                  <a:lnTo>
                    <a:pt x="1528556" y="1119053"/>
                  </a:lnTo>
                  <a:lnTo>
                    <a:pt x="1545900" y="1076320"/>
                  </a:lnTo>
                  <a:lnTo>
                    <a:pt x="1560805" y="1032399"/>
                  </a:lnTo>
                  <a:lnTo>
                    <a:pt x="1573187" y="987374"/>
                  </a:lnTo>
                  <a:lnTo>
                    <a:pt x="1582963" y="941328"/>
                  </a:lnTo>
                  <a:lnTo>
                    <a:pt x="1590049" y="894346"/>
                  </a:lnTo>
                  <a:lnTo>
                    <a:pt x="1594362" y="846509"/>
                  </a:lnTo>
                  <a:lnTo>
                    <a:pt x="1595818" y="797902"/>
                  </a:lnTo>
                  <a:lnTo>
                    <a:pt x="1594362" y="749296"/>
                  </a:lnTo>
                  <a:lnTo>
                    <a:pt x="1590049" y="701459"/>
                  </a:lnTo>
                  <a:lnTo>
                    <a:pt x="1582963" y="654476"/>
                  </a:lnTo>
                  <a:lnTo>
                    <a:pt x="1573187" y="608431"/>
                  </a:lnTo>
                  <a:lnTo>
                    <a:pt x="1560805" y="563406"/>
                  </a:lnTo>
                  <a:lnTo>
                    <a:pt x="1545900" y="519485"/>
                  </a:lnTo>
                  <a:lnTo>
                    <a:pt x="1528556" y="476752"/>
                  </a:lnTo>
                  <a:lnTo>
                    <a:pt x="1508855" y="435290"/>
                  </a:lnTo>
                  <a:lnTo>
                    <a:pt x="1486883" y="395182"/>
                  </a:lnTo>
                  <a:lnTo>
                    <a:pt x="1462721" y="356512"/>
                  </a:lnTo>
                  <a:lnTo>
                    <a:pt x="1436453" y="319364"/>
                  </a:lnTo>
                  <a:lnTo>
                    <a:pt x="1408164" y="283821"/>
                  </a:lnTo>
                  <a:lnTo>
                    <a:pt x="1377936" y="249965"/>
                  </a:lnTo>
                  <a:lnTo>
                    <a:pt x="1345852" y="217882"/>
                  </a:lnTo>
                  <a:lnTo>
                    <a:pt x="1311997" y="187654"/>
                  </a:lnTo>
                  <a:lnTo>
                    <a:pt x="1276453" y="159364"/>
                  </a:lnTo>
                  <a:lnTo>
                    <a:pt x="1239305" y="133097"/>
                  </a:lnTo>
                  <a:lnTo>
                    <a:pt x="1200635" y="108935"/>
                  </a:lnTo>
                  <a:lnTo>
                    <a:pt x="1160528" y="86962"/>
                  </a:lnTo>
                  <a:lnTo>
                    <a:pt x="1119066" y="67262"/>
                  </a:lnTo>
                  <a:lnTo>
                    <a:pt x="1076332" y="49917"/>
                  </a:lnTo>
                  <a:lnTo>
                    <a:pt x="1032412" y="35012"/>
                  </a:lnTo>
                  <a:lnTo>
                    <a:pt x="987387" y="22630"/>
                  </a:lnTo>
                  <a:lnTo>
                    <a:pt x="941341" y="12855"/>
                  </a:lnTo>
                  <a:lnTo>
                    <a:pt x="894358" y="5768"/>
                  </a:lnTo>
                  <a:lnTo>
                    <a:pt x="846522" y="1456"/>
                  </a:lnTo>
                  <a:lnTo>
                    <a:pt x="79791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pPr algn="ctr"/>
              <a:endParaRPr sz="1200" dirty="0">
                <a:latin typeface="+mj-lt"/>
              </a:endParaRPr>
            </a:p>
          </p:txBody>
        </p:sp>
        <p:sp>
          <p:nvSpPr>
            <p:cNvPr id="13" name="object 6">
              <a:extLst>
                <a:ext uri="{FF2B5EF4-FFF2-40B4-BE49-F238E27FC236}">
                  <a16:creationId xmlns:a16="http://schemas.microsoft.com/office/drawing/2014/main" id="{066DD2D5-9CB6-42E7-8AAD-D732D91ADBB2}"/>
                </a:ext>
              </a:extLst>
            </p:cNvPr>
            <p:cNvSpPr/>
            <p:nvPr/>
          </p:nvSpPr>
          <p:spPr>
            <a:xfrm>
              <a:off x="6076152" y="2024631"/>
              <a:ext cx="1366520" cy="1366520"/>
            </a:xfrm>
            <a:custGeom>
              <a:avLst/>
              <a:gdLst/>
              <a:ahLst/>
              <a:cxnLst/>
              <a:rect l="l" t="t" r="r" b="b"/>
              <a:pathLst>
                <a:path w="1366520" h="1366520">
                  <a:moveTo>
                    <a:pt x="682967" y="0"/>
                  </a:moveTo>
                  <a:lnTo>
                    <a:pt x="634193" y="1714"/>
                  </a:lnTo>
                  <a:lnTo>
                    <a:pt x="586344" y="6781"/>
                  </a:lnTo>
                  <a:lnTo>
                    <a:pt x="539536" y="15086"/>
                  </a:lnTo>
                  <a:lnTo>
                    <a:pt x="493885" y="26511"/>
                  </a:lnTo>
                  <a:lnTo>
                    <a:pt x="449506" y="40943"/>
                  </a:lnTo>
                  <a:lnTo>
                    <a:pt x="406515" y="58264"/>
                  </a:lnTo>
                  <a:lnTo>
                    <a:pt x="365028" y="78360"/>
                  </a:lnTo>
                  <a:lnTo>
                    <a:pt x="325159" y="101116"/>
                  </a:lnTo>
                  <a:lnTo>
                    <a:pt x="287025" y="126415"/>
                  </a:lnTo>
                  <a:lnTo>
                    <a:pt x="250741" y="154142"/>
                  </a:lnTo>
                  <a:lnTo>
                    <a:pt x="216423" y="184182"/>
                  </a:lnTo>
                  <a:lnTo>
                    <a:pt x="184186" y="216418"/>
                  </a:lnTo>
                  <a:lnTo>
                    <a:pt x="154146" y="250736"/>
                  </a:lnTo>
                  <a:lnTo>
                    <a:pt x="126419" y="287020"/>
                  </a:lnTo>
                  <a:lnTo>
                    <a:pt x="101119" y="325154"/>
                  </a:lnTo>
                  <a:lnTo>
                    <a:pt x="78363" y="365022"/>
                  </a:lnTo>
                  <a:lnTo>
                    <a:pt x="58266" y="406510"/>
                  </a:lnTo>
                  <a:lnTo>
                    <a:pt x="40944" y="449501"/>
                  </a:lnTo>
                  <a:lnTo>
                    <a:pt x="26512" y="493881"/>
                  </a:lnTo>
                  <a:lnTo>
                    <a:pt x="15086" y="539532"/>
                  </a:lnTo>
                  <a:lnTo>
                    <a:pt x="6782" y="586341"/>
                  </a:lnTo>
                  <a:lnTo>
                    <a:pt x="1714" y="634191"/>
                  </a:lnTo>
                  <a:lnTo>
                    <a:pt x="0" y="682967"/>
                  </a:lnTo>
                  <a:lnTo>
                    <a:pt x="1714" y="731743"/>
                  </a:lnTo>
                  <a:lnTo>
                    <a:pt x="6782" y="779594"/>
                  </a:lnTo>
                  <a:lnTo>
                    <a:pt x="15086" y="826403"/>
                  </a:lnTo>
                  <a:lnTo>
                    <a:pt x="26512" y="872055"/>
                  </a:lnTo>
                  <a:lnTo>
                    <a:pt x="40944" y="916435"/>
                  </a:lnTo>
                  <a:lnTo>
                    <a:pt x="58266" y="959427"/>
                  </a:lnTo>
                  <a:lnTo>
                    <a:pt x="78363" y="1000915"/>
                  </a:lnTo>
                  <a:lnTo>
                    <a:pt x="101119" y="1040785"/>
                  </a:lnTo>
                  <a:lnTo>
                    <a:pt x="126419" y="1078920"/>
                  </a:lnTo>
                  <a:lnTo>
                    <a:pt x="154146" y="1115204"/>
                  </a:lnTo>
                  <a:lnTo>
                    <a:pt x="184186" y="1149523"/>
                  </a:lnTo>
                  <a:lnTo>
                    <a:pt x="216423" y="1181760"/>
                  </a:lnTo>
                  <a:lnTo>
                    <a:pt x="250741" y="1211800"/>
                  </a:lnTo>
                  <a:lnTo>
                    <a:pt x="287025" y="1239528"/>
                  </a:lnTo>
                  <a:lnTo>
                    <a:pt x="325159" y="1264828"/>
                  </a:lnTo>
                  <a:lnTo>
                    <a:pt x="365028" y="1287584"/>
                  </a:lnTo>
                  <a:lnTo>
                    <a:pt x="406515" y="1307681"/>
                  </a:lnTo>
                  <a:lnTo>
                    <a:pt x="449506" y="1325003"/>
                  </a:lnTo>
                  <a:lnTo>
                    <a:pt x="493885" y="1339435"/>
                  </a:lnTo>
                  <a:lnTo>
                    <a:pt x="539536" y="1350861"/>
                  </a:lnTo>
                  <a:lnTo>
                    <a:pt x="586344" y="1359166"/>
                  </a:lnTo>
                  <a:lnTo>
                    <a:pt x="634193" y="1364233"/>
                  </a:lnTo>
                  <a:lnTo>
                    <a:pt x="682967" y="1365948"/>
                  </a:lnTo>
                  <a:lnTo>
                    <a:pt x="731743" y="1364233"/>
                  </a:lnTo>
                  <a:lnTo>
                    <a:pt x="779594" y="1359166"/>
                  </a:lnTo>
                  <a:lnTo>
                    <a:pt x="826403" y="1350861"/>
                  </a:lnTo>
                  <a:lnTo>
                    <a:pt x="872055" y="1339435"/>
                  </a:lnTo>
                  <a:lnTo>
                    <a:pt x="916435" y="1325003"/>
                  </a:lnTo>
                  <a:lnTo>
                    <a:pt x="959427" y="1307681"/>
                  </a:lnTo>
                  <a:lnTo>
                    <a:pt x="1000915" y="1287584"/>
                  </a:lnTo>
                  <a:lnTo>
                    <a:pt x="1040785" y="1264828"/>
                  </a:lnTo>
                  <a:lnTo>
                    <a:pt x="1078920" y="1239528"/>
                  </a:lnTo>
                  <a:lnTo>
                    <a:pt x="1115204" y="1211800"/>
                  </a:lnTo>
                  <a:lnTo>
                    <a:pt x="1149523" y="1181760"/>
                  </a:lnTo>
                  <a:lnTo>
                    <a:pt x="1181760" y="1149523"/>
                  </a:lnTo>
                  <a:lnTo>
                    <a:pt x="1211800" y="1115204"/>
                  </a:lnTo>
                  <a:lnTo>
                    <a:pt x="1239528" y="1078920"/>
                  </a:lnTo>
                  <a:lnTo>
                    <a:pt x="1264828" y="1040785"/>
                  </a:lnTo>
                  <a:lnTo>
                    <a:pt x="1287584" y="1000915"/>
                  </a:lnTo>
                  <a:lnTo>
                    <a:pt x="1307681" y="959427"/>
                  </a:lnTo>
                  <a:lnTo>
                    <a:pt x="1325003" y="916435"/>
                  </a:lnTo>
                  <a:lnTo>
                    <a:pt x="1339435" y="872055"/>
                  </a:lnTo>
                  <a:lnTo>
                    <a:pt x="1350861" y="826403"/>
                  </a:lnTo>
                  <a:lnTo>
                    <a:pt x="1359166" y="779594"/>
                  </a:lnTo>
                  <a:lnTo>
                    <a:pt x="1364233" y="731743"/>
                  </a:lnTo>
                  <a:lnTo>
                    <a:pt x="1365948" y="682967"/>
                  </a:lnTo>
                  <a:lnTo>
                    <a:pt x="1364233" y="634191"/>
                  </a:lnTo>
                  <a:lnTo>
                    <a:pt x="1359166" y="586341"/>
                  </a:lnTo>
                  <a:lnTo>
                    <a:pt x="1350861" y="539532"/>
                  </a:lnTo>
                  <a:lnTo>
                    <a:pt x="1339435" y="493881"/>
                  </a:lnTo>
                  <a:lnTo>
                    <a:pt x="1325003" y="449501"/>
                  </a:lnTo>
                  <a:lnTo>
                    <a:pt x="1307681" y="406510"/>
                  </a:lnTo>
                  <a:lnTo>
                    <a:pt x="1287584" y="365022"/>
                  </a:lnTo>
                  <a:lnTo>
                    <a:pt x="1264828" y="325154"/>
                  </a:lnTo>
                  <a:lnTo>
                    <a:pt x="1239528" y="287020"/>
                  </a:lnTo>
                  <a:lnTo>
                    <a:pt x="1211800" y="250736"/>
                  </a:lnTo>
                  <a:lnTo>
                    <a:pt x="1181760" y="216418"/>
                  </a:lnTo>
                  <a:lnTo>
                    <a:pt x="1149523" y="184182"/>
                  </a:lnTo>
                  <a:lnTo>
                    <a:pt x="1115204" y="154142"/>
                  </a:lnTo>
                  <a:lnTo>
                    <a:pt x="1078920" y="126415"/>
                  </a:lnTo>
                  <a:lnTo>
                    <a:pt x="1040785" y="101116"/>
                  </a:lnTo>
                  <a:lnTo>
                    <a:pt x="1000915" y="78360"/>
                  </a:lnTo>
                  <a:lnTo>
                    <a:pt x="959427" y="58264"/>
                  </a:lnTo>
                  <a:lnTo>
                    <a:pt x="916435" y="40943"/>
                  </a:lnTo>
                  <a:lnTo>
                    <a:pt x="872055" y="26511"/>
                  </a:lnTo>
                  <a:lnTo>
                    <a:pt x="826403" y="15086"/>
                  </a:lnTo>
                  <a:lnTo>
                    <a:pt x="779594" y="6781"/>
                  </a:lnTo>
                  <a:lnTo>
                    <a:pt x="731743" y="1714"/>
                  </a:lnTo>
                  <a:lnTo>
                    <a:pt x="682967" y="0"/>
                  </a:lnTo>
                  <a:close/>
                </a:path>
              </a:pathLst>
            </a:custGeom>
            <a:solidFill>
              <a:srgbClr val="F69320"/>
            </a:solidFill>
          </p:spPr>
          <p:txBody>
            <a:bodyPr wrap="square" lIns="0" tIns="0" rIns="0" bIns="0" rtlCol="0"/>
            <a:lstStyle/>
            <a:p>
              <a:pPr algn="ctr"/>
              <a:endParaRPr sz="1200" dirty="0">
                <a:latin typeface="+mj-lt"/>
              </a:endParaRPr>
            </a:p>
          </p:txBody>
        </p:sp>
        <p:sp>
          <p:nvSpPr>
            <p:cNvPr id="14" name="object 7">
              <a:extLst>
                <a:ext uri="{FF2B5EF4-FFF2-40B4-BE49-F238E27FC236}">
                  <a16:creationId xmlns:a16="http://schemas.microsoft.com/office/drawing/2014/main" id="{565EDEB7-DB85-477C-A8D5-F0B7B78DF2AD}"/>
                </a:ext>
              </a:extLst>
            </p:cNvPr>
            <p:cNvSpPr/>
            <p:nvPr/>
          </p:nvSpPr>
          <p:spPr>
            <a:xfrm>
              <a:off x="6151045" y="2099510"/>
              <a:ext cx="1216660" cy="1216660"/>
            </a:xfrm>
            <a:custGeom>
              <a:avLst/>
              <a:gdLst/>
              <a:ahLst/>
              <a:cxnLst/>
              <a:rect l="l" t="t" r="r" b="b"/>
              <a:pathLst>
                <a:path w="1216659" h="1216660">
                  <a:moveTo>
                    <a:pt x="608063" y="0"/>
                  </a:moveTo>
                  <a:lnTo>
                    <a:pt x="560543" y="1829"/>
                  </a:lnTo>
                  <a:lnTo>
                    <a:pt x="514023" y="7228"/>
                  </a:lnTo>
                  <a:lnTo>
                    <a:pt x="468639" y="16060"/>
                  </a:lnTo>
                  <a:lnTo>
                    <a:pt x="424525" y="28191"/>
                  </a:lnTo>
                  <a:lnTo>
                    <a:pt x="381818" y="43486"/>
                  </a:lnTo>
                  <a:lnTo>
                    <a:pt x="340651" y="61808"/>
                  </a:lnTo>
                  <a:lnTo>
                    <a:pt x="301161" y="83024"/>
                  </a:lnTo>
                  <a:lnTo>
                    <a:pt x="263482" y="106998"/>
                  </a:lnTo>
                  <a:lnTo>
                    <a:pt x="227749" y="133594"/>
                  </a:lnTo>
                  <a:lnTo>
                    <a:pt x="194099" y="162677"/>
                  </a:lnTo>
                  <a:lnTo>
                    <a:pt x="162665" y="194112"/>
                  </a:lnTo>
                  <a:lnTo>
                    <a:pt x="133584" y="227765"/>
                  </a:lnTo>
                  <a:lnTo>
                    <a:pt x="106989" y="263499"/>
                  </a:lnTo>
                  <a:lnTo>
                    <a:pt x="83018" y="301180"/>
                  </a:lnTo>
                  <a:lnTo>
                    <a:pt x="61803" y="340671"/>
                  </a:lnTo>
                  <a:lnTo>
                    <a:pt x="43482" y="381839"/>
                  </a:lnTo>
                  <a:lnTo>
                    <a:pt x="28189" y="424548"/>
                  </a:lnTo>
                  <a:lnTo>
                    <a:pt x="16059" y="468663"/>
                  </a:lnTo>
                  <a:lnTo>
                    <a:pt x="7227" y="514048"/>
                  </a:lnTo>
                  <a:lnTo>
                    <a:pt x="1829" y="560568"/>
                  </a:lnTo>
                  <a:lnTo>
                    <a:pt x="0" y="608088"/>
                  </a:lnTo>
                  <a:lnTo>
                    <a:pt x="1829" y="655608"/>
                  </a:lnTo>
                  <a:lnTo>
                    <a:pt x="7227" y="702129"/>
                  </a:lnTo>
                  <a:lnTo>
                    <a:pt x="16059" y="747514"/>
                  </a:lnTo>
                  <a:lnTo>
                    <a:pt x="28189" y="791628"/>
                  </a:lnTo>
                  <a:lnTo>
                    <a:pt x="43482" y="834337"/>
                  </a:lnTo>
                  <a:lnTo>
                    <a:pt x="61803" y="875505"/>
                  </a:lnTo>
                  <a:lnTo>
                    <a:pt x="83018" y="914997"/>
                  </a:lnTo>
                  <a:lnTo>
                    <a:pt x="106989" y="952677"/>
                  </a:lnTo>
                  <a:lnTo>
                    <a:pt x="133584" y="988412"/>
                  </a:lnTo>
                  <a:lnTo>
                    <a:pt x="162665" y="1022064"/>
                  </a:lnTo>
                  <a:lnTo>
                    <a:pt x="194099" y="1053500"/>
                  </a:lnTo>
                  <a:lnTo>
                    <a:pt x="227749" y="1082583"/>
                  </a:lnTo>
                  <a:lnTo>
                    <a:pt x="263482" y="1109179"/>
                  </a:lnTo>
                  <a:lnTo>
                    <a:pt x="301161" y="1133152"/>
                  </a:lnTo>
                  <a:lnTo>
                    <a:pt x="340651" y="1154368"/>
                  </a:lnTo>
                  <a:lnTo>
                    <a:pt x="381818" y="1172691"/>
                  </a:lnTo>
                  <a:lnTo>
                    <a:pt x="424525" y="1187985"/>
                  </a:lnTo>
                  <a:lnTo>
                    <a:pt x="468639" y="1200116"/>
                  </a:lnTo>
                  <a:lnTo>
                    <a:pt x="514023" y="1208949"/>
                  </a:lnTo>
                  <a:lnTo>
                    <a:pt x="560543" y="1214347"/>
                  </a:lnTo>
                  <a:lnTo>
                    <a:pt x="608063" y="1216177"/>
                  </a:lnTo>
                  <a:lnTo>
                    <a:pt x="655585" y="1214347"/>
                  </a:lnTo>
                  <a:lnTo>
                    <a:pt x="702106" y="1208949"/>
                  </a:lnTo>
                  <a:lnTo>
                    <a:pt x="747492" y="1200116"/>
                  </a:lnTo>
                  <a:lnTo>
                    <a:pt x="791607" y="1187985"/>
                  </a:lnTo>
                  <a:lnTo>
                    <a:pt x="834317" y="1172691"/>
                  </a:lnTo>
                  <a:lnTo>
                    <a:pt x="875485" y="1154368"/>
                  </a:lnTo>
                  <a:lnTo>
                    <a:pt x="914977" y="1133152"/>
                  </a:lnTo>
                  <a:lnTo>
                    <a:pt x="952658" y="1109179"/>
                  </a:lnTo>
                  <a:lnTo>
                    <a:pt x="988392" y="1082583"/>
                  </a:lnTo>
                  <a:lnTo>
                    <a:pt x="1022044" y="1053500"/>
                  </a:lnTo>
                  <a:lnTo>
                    <a:pt x="1053479" y="1022064"/>
                  </a:lnTo>
                  <a:lnTo>
                    <a:pt x="1082561" y="988412"/>
                  </a:lnTo>
                  <a:lnTo>
                    <a:pt x="1109157" y="952677"/>
                  </a:lnTo>
                  <a:lnTo>
                    <a:pt x="1133130" y="914997"/>
                  </a:lnTo>
                  <a:lnTo>
                    <a:pt x="1154345" y="875505"/>
                  </a:lnTo>
                  <a:lnTo>
                    <a:pt x="1172667" y="834337"/>
                  </a:lnTo>
                  <a:lnTo>
                    <a:pt x="1187961" y="791628"/>
                  </a:lnTo>
                  <a:lnTo>
                    <a:pt x="1200091" y="747514"/>
                  </a:lnTo>
                  <a:lnTo>
                    <a:pt x="1208924" y="702129"/>
                  </a:lnTo>
                  <a:lnTo>
                    <a:pt x="1214322" y="655608"/>
                  </a:lnTo>
                  <a:lnTo>
                    <a:pt x="1216152" y="608088"/>
                  </a:lnTo>
                  <a:lnTo>
                    <a:pt x="1214322" y="560568"/>
                  </a:lnTo>
                  <a:lnTo>
                    <a:pt x="1208924" y="514048"/>
                  </a:lnTo>
                  <a:lnTo>
                    <a:pt x="1200091" y="468663"/>
                  </a:lnTo>
                  <a:lnTo>
                    <a:pt x="1187961" y="424548"/>
                  </a:lnTo>
                  <a:lnTo>
                    <a:pt x="1172667" y="381839"/>
                  </a:lnTo>
                  <a:lnTo>
                    <a:pt x="1154345" y="340671"/>
                  </a:lnTo>
                  <a:lnTo>
                    <a:pt x="1133130" y="301180"/>
                  </a:lnTo>
                  <a:lnTo>
                    <a:pt x="1109157" y="263499"/>
                  </a:lnTo>
                  <a:lnTo>
                    <a:pt x="1082561" y="227765"/>
                  </a:lnTo>
                  <a:lnTo>
                    <a:pt x="1053479" y="194112"/>
                  </a:lnTo>
                  <a:lnTo>
                    <a:pt x="1022044" y="162677"/>
                  </a:lnTo>
                  <a:lnTo>
                    <a:pt x="988392" y="133594"/>
                  </a:lnTo>
                  <a:lnTo>
                    <a:pt x="952658" y="106998"/>
                  </a:lnTo>
                  <a:lnTo>
                    <a:pt x="914977" y="83024"/>
                  </a:lnTo>
                  <a:lnTo>
                    <a:pt x="875485" y="61808"/>
                  </a:lnTo>
                  <a:lnTo>
                    <a:pt x="834317" y="43486"/>
                  </a:lnTo>
                  <a:lnTo>
                    <a:pt x="791607" y="28191"/>
                  </a:lnTo>
                  <a:lnTo>
                    <a:pt x="747492" y="16060"/>
                  </a:lnTo>
                  <a:lnTo>
                    <a:pt x="702106" y="7228"/>
                  </a:lnTo>
                  <a:lnTo>
                    <a:pt x="655585" y="1829"/>
                  </a:lnTo>
                  <a:lnTo>
                    <a:pt x="608063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pPr algn="ctr"/>
              <a:endParaRPr sz="1200" dirty="0">
                <a:latin typeface="+mj-lt"/>
              </a:endParaRPr>
            </a:p>
          </p:txBody>
        </p:sp>
        <p:pic>
          <p:nvPicPr>
            <p:cNvPr id="15" name="object 8">
              <a:extLst>
                <a:ext uri="{FF2B5EF4-FFF2-40B4-BE49-F238E27FC236}">
                  <a16:creationId xmlns:a16="http://schemas.microsoft.com/office/drawing/2014/main" id="{D4626F1A-742D-4EE6-A156-5E14FA7596F6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184963" y="2133434"/>
              <a:ext cx="1148334" cy="1148321"/>
            </a:xfrm>
            <a:prstGeom prst="rect">
              <a:avLst/>
            </a:prstGeom>
          </p:spPr>
        </p:pic>
        <p:sp>
          <p:nvSpPr>
            <p:cNvPr id="16" name="object 9">
              <a:extLst>
                <a:ext uri="{FF2B5EF4-FFF2-40B4-BE49-F238E27FC236}">
                  <a16:creationId xmlns:a16="http://schemas.microsoft.com/office/drawing/2014/main" id="{2E6B85EC-F806-46CE-8D72-FBB67A0C53F3}"/>
                </a:ext>
              </a:extLst>
            </p:cNvPr>
            <p:cNvSpPr/>
            <p:nvPr/>
          </p:nvSpPr>
          <p:spPr>
            <a:xfrm>
              <a:off x="9574350" y="1897983"/>
              <a:ext cx="1619250" cy="1619250"/>
            </a:xfrm>
            <a:custGeom>
              <a:avLst/>
              <a:gdLst/>
              <a:ahLst/>
              <a:cxnLst/>
              <a:rect l="l" t="t" r="r" b="b"/>
              <a:pathLst>
                <a:path w="1619250" h="1619250">
                  <a:moveTo>
                    <a:pt x="809625" y="0"/>
                  </a:moveTo>
                  <a:lnTo>
                    <a:pt x="762125" y="1377"/>
                  </a:lnTo>
                  <a:lnTo>
                    <a:pt x="715339" y="5457"/>
                  </a:lnTo>
                  <a:lnTo>
                    <a:pt x="669343" y="12164"/>
                  </a:lnTo>
                  <a:lnTo>
                    <a:pt x="624213" y="21420"/>
                  </a:lnTo>
                  <a:lnTo>
                    <a:pt x="580027" y="33151"/>
                  </a:lnTo>
                  <a:lnTo>
                    <a:pt x="536859" y="47278"/>
                  </a:lnTo>
                  <a:lnTo>
                    <a:pt x="494788" y="63726"/>
                  </a:lnTo>
                  <a:lnTo>
                    <a:pt x="453889" y="82418"/>
                  </a:lnTo>
                  <a:lnTo>
                    <a:pt x="414240" y="103277"/>
                  </a:lnTo>
                  <a:lnTo>
                    <a:pt x="375915" y="126227"/>
                  </a:lnTo>
                  <a:lnTo>
                    <a:pt x="338993" y="151191"/>
                  </a:lnTo>
                  <a:lnTo>
                    <a:pt x="303550" y="178094"/>
                  </a:lnTo>
                  <a:lnTo>
                    <a:pt x="269662" y="206857"/>
                  </a:lnTo>
                  <a:lnTo>
                    <a:pt x="237405" y="237405"/>
                  </a:lnTo>
                  <a:lnTo>
                    <a:pt x="206857" y="269662"/>
                  </a:lnTo>
                  <a:lnTo>
                    <a:pt x="178094" y="303550"/>
                  </a:lnTo>
                  <a:lnTo>
                    <a:pt x="151191" y="338993"/>
                  </a:lnTo>
                  <a:lnTo>
                    <a:pt x="126227" y="375915"/>
                  </a:lnTo>
                  <a:lnTo>
                    <a:pt x="103277" y="414240"/>
                  </a:lnTo>
                  <a:lnTo>
                    <a:pt x="82418" y="453889"/>
                  </a:lnTo>
                  <a:lnTo>
                    <a:pt x="63726" y="494788"/>
                  </a:lnTo>
                  <a:lnTo>
                    <a:pt x="47278" y="536859"/>
                  </a:lnTo>
                  <a:lnTo>
                    <a:pt x="33151" y="580027"/>
                  </a:lnTo>
                  <a:lnTo>
                    <a:pt x="21420" y="624213"/>
                  </a:lnTo>
                  <a:lnTo>
                    <a:pt x="12164" y="669343"/>
                  </a:lnTo>
                  <a:lnTo>
                    <a:pt x="5457" y="715339"/>
                  </a:lnTo>
                  <a:lnTo>
                    <a:pt x="1377" y="762125"/>
                  </a:lnTo>
                  <a:lnTo>
                    <a:pt x="0" y="809625"/>
                  </a:lnTo>
                  <a:lnTo>
                    <a:pt x="1377" y="857124"/>
                  </a:lnTo>
                  <a:lnTo>
                    <a:pt x="5457" y="903909"/>
                  </a:lnTo>
                  <a:lnTo>
                    <a:pt x="12164" y="949905"/>
                  </a:lnTo>
                  <a:lnTo>
                    <a:pt x="21420" y="995034"/>
                  </a:lnTo>
                  <a:lnTo>
                    <a:pt x="33151" y="1039220"/>
                  </a:lnTo>
                  <a:lnTo>
                    <a:pt x="47278" y="1082387"/>
                  </a:lnTo>
                  <a:lnTo>
                    <a:pt x="63726" y="1124457"/>
                  </a:lnTo>
                  <a:lnTo>
                    <a:pt x="82418" y="1165355"/>
                  </a:lnTo>
                  <a:lnTo>
                    <a:pt x="103277" y="1205003"/>
                  </a:lnTo>
                  <a:lnTo>
                    <a:pt x="126227" y="1243326"/>
                  </a:lnTo>
                  <a:lnTo>
                    <a:pt x="151191" y="1280247"/>
                  </a:lnTo>
                  <a:lnTo>
                    <a:pt x="178094" y="1315689"/>
                  </a:lnTo>
                  <a:lnTo>
                    <a:pt x="206857" y="1349576"/>
                  </a:lnTo>
                  <a:lnTo>
                    <a:pt x="237405" y="1381831"/>
                  </a:lnTo>
                  <a:lnTo>
                    <a:pt x="269662" y="1412378"/>
                  </a:lnTo>
                  <a:lnTo>
                    <a:pt x="303550" y="1441140"/>
                  </a:lnTo>
                  <a:lnTo>
                    <a:pt x="338993" y="1468041"/>
                  </a:lnTo>
                  <a:lnTo>
                    <a:pt x="375915" y="1493004"/>
                  </a:lnTo>
                  <a:lnTo>
                    <a:pt x="414240" y="1515953"/>
                  </a:lnTo>
                  <a:lnTo>
                    <a:pt x="453889" y="1536811"/>
                  </a:lnTo>
                  <a:lnTo>
                    <a:pt x="494788" y="1555502"/>
                  </a:lnTo>
                  <a:lnTo>
                    <a:pt x="536859" y="1571949"/>
                  </a:lnTo>
                  <a:lnTo>
                    <a:pt x="580027" y="1586075"/>
                  </a:lnTo>
                  <a:lnTo>
                    <a:pt x="624213" y="1597805"/>
                  </a:lnTo>
                  <a:lnTo>
                    <a:pt x="669343" y="1607061"/>
                  </a:lnTo>
                  <a:lnTo>
                    <a:pt x="715339" y="1613767"/>
                  </a:lnTo>
                  <a:lnTo>
                    <a:pt x="762125" y="1617847"/>
                  </a:lnTo>
                  <a:lnTo>
                    <a:pt x="809625" y="1619224"/>
                  </a:lnTo>
                  <a:lnTo>
                    <a:pt x="857124" y="1617847"/>
                  </a:lnTo>
                  <a:lnTo>
                    <a:pt x="903910" y="1613767"/>
                  </a:lnTo>
                  <a:lnTo>
                    <a:pt x="949906" y="1607061"/>
                  </a:lnTo>
                  <a:lnTo>
                    <a:pt x="995036" y="1597805"/>
                  </a:lnTo>
                  <a:lnTo>
                    <a:pt x="1039222" y="1586075"/>
                  </a:lnTo>
                  <a:lnTo>
                    <a:pt x="1082390" y="1571949"/>
                  </a:lnTo>
                  <a:lnTo>
                    <a:pt x="1124461" y="1555502"/>
                  </a:lnTo>
                  <a:lnTo>
                    <a:pt x="1165360" y="1536811"/>
                  </a:lnTo>
                  <a:lnTo>
                    <a:pt x="1205009" y="1515953"/>
                  </a:lnTo>
                  <a:lnTo>
                    <a:pt x="1243334" y="1493004"/>
                  </a:lnTo>
                  <a:lnTo>
                    <a:pt x="1280256" y="1468041"/>
                  </a:lnTo>
                  <a:lnTo>
                    <a:pt x="1315699" y="1441140"/>
                  </a:lnTo>
                  <a:lnTo>
                    <a:pt x="1349587" y="1412378"/>
                  </a:lnTo>
                  <a:lnTo>
                    <a:pt x="1381844" y="1381831"/>
                  </a:lnTo>
                  <a:lnTo>
                    <a:pt x="1412392" y="1349576"/>
                  </a:lnTo>
                  <a:lnTo>
                    <a:pt x="1441155" y="1315689"/>
                  </a:lnTo>
                  <a:lnTo>
                    <a:pt x="1468058" y="1280247"/>
                  </a:lnTo>
                  <a:lnTo>
                    <a:pt x="1493022" y="1243326"/>
                  </a:lnTo>
                  <a:lnTo>
                    <a:pt x="1515972" y="1205003"/>
                  </a:lnTo>
                  <a:lnTo>
                    <a:pt x="1536831" y="1165355"/>
                  </a:lnTo>
                  <a:lnTo>
                    <a:pt x="1555523" y="1124457"/>
                  </a:lnTo>
                  <a:lnTo>
                    <a:pt x="1571971" y="1082387"/>
                  </a:lnTo>
                  <a:lnTo>
                    <a:pt x="1586098" y="1039220"/>
                  </a:lnTo>
                  <a:lnTo>
                    <a:pt x="1597829" y="995034"/>
                  </a:lnTo>
                  <a:lnTo>
                    <a:pt x="1607085" y="949905"/>
                  </a:lnTo>
                  <a:lnTo>
                    <a:pt x="1613792" y="903909"/>
                  </a:lnTo>
                  <a:lnTo>
                    <a:pt x="1617872" y="857124"/>
                  </a:lnTo>
                  <a:lnTo>
                    <a:pt x="1619250" y="809625"/>
                  </a:lnTo>
                  <a:lnTo>
                    <a:pt x="1617872" y="762125"/>
                  </a:lnTo>
                  <a:lnTo>
                    <a:pt x="1613792" y="715339"/>
                  </a:lnTo>
                  <a:lnTo>
                    <a:pt x="1607085" y="669343"/>
                  </a:lnTo>
                  <a:lnTo>
                    <a:pt x="1597829" y="624213"/>
                  </a:lnTo>
                  <a:lnTo>
                    <a:pt x="1586098" y="580027"/>
                  </a:lnTo>
                  <a:lnTo>
                    <a:pt x="1571971" y="536859"/>
                  </a:lnTo>
                  <a:lnTo>
                    <a:pt x="1555523" y="494788"/>
                  </a:lnTo>
                  <a:lnTo>
                    <a:pt x="1536831" y="453889"/>
                  </a:lnTo>
                  <a:lnTo>
                    <a:pt x="1515972" y="414240"/>
                  </a:lnTo>
                  <a:lnTo>
                    <a:pt x="1493022" y="375915"/>
                  </a:lnTo>
                  <a:lnTo>
                    <a:pt x="1468058" y="338993"/>
                  </a:lnTo>
                  <a:lnTo>
                    <a:pt x="1441155" y="303550"/>
                  </a:lnTo>
                  <a:lnTo>
                    <a:pt x="1412392" y="269662"/>
                  </a:lnTo>
                  <a:lnTo>
                    <a:pt x="1381844" y="237405"/>
                  </a:lnTo>
                  <a:lnTo>
                    <a:pt x="1349587" y="206857"/>
                  </a:lnTo>
                  <a:lnTo>
                    <a:pt x="1315699" y="178094"/>
                  </a:lnTo>
                  <a:lnTo>
                    <a:pt x="1280256" y="151191"/>
                  </a:lnTo>
                  <a:lnTo>
                    <a:pt x="1243334" y="126227"/>
                  </a:lnTo>
                  <a:lnTo>
                    <a:pt x="1205009" y="103277"/>
                  </a:lnTo>
                  <a:lnTo>
                    <a:pt x="1165360" y="82418"/>
                  </a:lnTo>
                  <a:lnTo>
                    <a:pt x="1124461" y="63726"/>
                  </a:lnTo>
                  <a:lnTo>
                    <a:pt x="1082390" y="47278"/>
                  </a:lnTo>
                  <a:lnTo>
                    <a:pt x="1039222" y="33151"/>
                  </a:lnTo>
                  <a:lnTo>
                    <a:pt x="995036" y="21420"/>
                  </a:lnTo>
                  <a:lnTo>
                    <a:pt x="949906" y="12164"/>
                  </a:lnTo>
                  <a:lnTo>
                    <a:pt x="903910" y="5457"/>
                  </a:lnTo>
                  <a:lnTo>
                    <a:pt x="857124" y="1377"/>
                  </a:lnTo>
                  <a:lnTo>
                    <a:pt x="809625" y="0"/>
                  </a:lnTo>
                  <a:close/>
                </a:path>
              </a:pathLst>
            </a:custGeom>
            <a:solidFill>
              <a:srgbClr val="F69320"/>
            </a:solidFill>
          </p:spPr>
          <p:txBody>
            <a:bodyPr wrap="square" lIns="0" tIns="0" rIns="0" bIns="0" rtlCol="0"/>
            <a:lstStyle/>
            <a:p>
              <a:pPr algn="ctr"/>
              <a:endParaRPr sz="1200" dirty="0">
                <a:latin typeface="+mj-lt"/>
              </a:endParaRPr>
            </a:p>
          </p:txBody>
        </p:sp>
        <p:sp>
          <p:nvSpPr>
            <p:cNvPr id="17" name="object 10">
              <a:extLst>
                <a:ext uri="{FF2B5EF4-FFF2-40B4-BE49-F238E27FC236}">
                  <a16:creationId xmlns:a16="http://schemas.microsoft.com/office/drawing/2014/main" id="{D3F37036-2209-45F7-8436-1C24B6B811CA}"/>
                </a:ext>
              </a:extLst>
            </p:cNvPr>
            <p:cNvSpPr/>
            <p:nvPr/>
          </p:nvSpPr>
          <p:spPr>
            <a:xfrm>
              <a:off x="9586060" y="1909696"/>
              <a:ext cx="1596390" cy="1596390"/>
            </a:xfrm>
            <a:custGeom>
              <a:avLst/>
              <a:gdLst/>
              <a:ahLst/>
              <a:cxnLst/>
              <a:rect l="l" t="t" r="r" b="b"/>
              <a:pathLst>
                <a:path w="1596390" h="1596389">
                  <a:moveTo>
                    <a:pt x="797915" y="0"/>
                  </a:moveTo>
                  <a:lnTo>
                    <a:pt x="749307" y="1456"/>
                  </a:lnTo>
                  <a:lnTo>
                    <a:pt x="701469" y="5768"/>
                  </a:lnTo>
                  <a:lnTo>
                    <a:pt x="654485" y="12855"/>
                  </a:lnTo>
                  <a:lnTo>
                    <a:pt x="608439" y="22630"/>
                  </a:lnTo>
                  <a:lnTo>
                    <a:pt x="563413" y="35012"/>
                  </a:lnTo>
                  <a:lnTo>
                    <a:pt x="519491" y="49917"/>
                  </a:lnTo>
                  <a:lnTo>
                    <a:pt x="476757" y="67262"/>
                  </a:lnTo>
                  <a:lnTo>
                    <a:pt x="435294" y="86962"/>
                  </a:lnTo>
                  <a:lnTo>
                    <a:pt x="395186" y="108935"/>
                  </a:lnTo>
                  <a:lnTo>
                    <a:pt x="356516" y="133097"/>
                  </a:lnTo>
                  <a:lnTo>
                    <a:pt x="319367" y="159364"/>
                  </a:lnTo>
                  <a:lnTo>
                    <a:pt x="283823" y="187654"/>
                  </a:lnTo>
                  <a:lnTo>
                    <a:pt x="249967" y="217882"/>
                  </a:lnTo>
                  <a:lnTo>
                    <a:pt x="217883" y="249965"/>
                  </a:lnTo>
                  <a:lnTo>
                    <a:pt x="187655" y="283821"/>
                  </a:lnTo>
                  <a:lnTo>
                    <a:pt x="159365" y="319364"/>
                  </a:lnTo>
                  <a:lnTo>
                    <a:pt x="133097" y="356512"/>
                  </a:lnTo>
                  <a:lnTo>
                    <a:pt x="108935" y="395182"/>
                  </a:lnTo>
                  <a:lnTo>
                    <a:pt x="86962" y="435290"/>
                  </a:lnTo>
                  <a:lnTo>
                    <a:pt x="67262" y="476752"/>
                  </a:lnTo>
                  <a:lnTo>
                    <a:pt x="49918" y="519485"/>
                  </a:lnTo>
                  <a:lnTo>
                    <a:pt x="35013" y="563406"/>
                  </a:lnTo>
                  <a:lnTo>
                    <a:pt x="22630" y="608431"/>
                  </a:lnTo>
                  <a:lnTo>
                    <a:pt x="12855" y="654476"/>
                  </a:lnTo>
                  <a:lnTo>
                    <a:pt x="5768" y="701459"/>
                  </a:lnTo>
                  <a:lnTo>
                    <a:pt x="1456" y="749296"/>
                  </a:lnTo>
                  <a:lnTo>
                    <a:pt x="0" y="797902"/>
                  </a:lnTo>
                  <a:lnTo>
                    <a:pt x="1456" y="846509"/>
                  </a:lnTo>
                  <a:lnTo>
                    <a:pt x="5768" y="894346"/>
                  </a:lnTo>
                  <a:lnTo>
                    <a:pt x="12855" y="941328"/>
                  </a:lnTo>
                  <a:lnTo>
                    <a:pt x="22630" y="987374"/>
                  </a:lnTo>
                  <a:lnTo>
                    <a:pt x="35013" y="1032399"/>
                  </a:lnTo>
                  <a:lnTo>
                    <a:pt x="49918" y="1076320"/>
                  </a:lnTo>
                  <a:lnTo>
                    <a:pt x="67262" y="1119053"/>
                  </a:lnTo>
                  <a:lnTo>
                    <a:pt x="86962" y="1160515"/>
                  </a:lnTo>
                  <a:lnTo>
                    <a:pt x="108935" y="1200623"/>
                  </a:lnTo>
                  <a:lnTo>
                    <a:pt x="133097" y="1239292"/>
                  </a:lnTo>
                  <a:lnTo>
                    <a:pt x="159365" y="1276441"/>
                  </a:lnTo>
                  <a:lnTo>
                    <a:pt x="187655" y="1311984"/>
                  </a:lnTo>
                  <a:lnTo>
                    <a:pt x="217883" y="1345839"/>
                  </a:lnTo>
                  <a:lnTo>
                    <a:pt x="249967" y="1377923"/>
                  </a:lnTo>
                  <a:lnTo>
                    <a:pt x="283823" y="1408151"/>
                  </a:lnTo>
                  <a:lnTo>
                    <a:pt x="319367" y="1436441"/>
                  </a:lnTo>
                  <a:lnTo>
                    <a:pt x="356516" y="1462708"/>
                  </a:lnTo>
                  <a:lnTo>
                    <a:pt x="395186" y="1486870"/>
                  </a:lnTo>
                  <a:lnTo>
                    <a:pt x="435294" y="1508843"/>
                  </a:lnTo>
                  <a:lnTo>
                    <a:pt x="476757" y="1528543"/>
                  </a:lnTo>
                  <a:lnTo>
                    <a:pt x="519491" y="1545887"/>
                  </a:lnTo>
                  <a:lnTo>
                    <a:pt x="563413" y="1560792"/>
                  </a:lnTo>
                  <a:lnTo>
                    <a:pt x="608439" y="1573174"/>
                  </a:lnTo>
                  <a:lnTo>
                    <a:pt x="654485" y="1582950"/>
                  </a:lnTo>
                  <a:lnTo>
                    <a:pt x="701469" y="1590036"/>
                  </a:lnTo>
                  <a:lnTo>
                    <a:pt x="749307" y="1594349"/>
                  </a:lnTo>
                  <a:lnTo>
                    <a:pt x="797915" y="1595805"/>
                  </a:lnTo>
                  <a:lnTo>
                    <a:pt x="846522" y="1594349"/>
                  </a:lnTo>
                  <a:lnTo>
                    <a:pt x="894358" y="1590036"/>
                  </a:lnTo>
                  <a:lnTo>
                    <a:pt x="941341" y="1582950"/>
                  </a:lnTo>
                  <a:lnTo>
                    <a:pt x="987387" y="1573174"/>
                  </a:lnTo>
                  <a:lnTo>
                    <a:pt x="1032412" y="1560792"/>
                  </a:lnTo>
                  <a:lnTo>
                    <a:pt x="1076332" y="1545887"/>
                  </a:lnTo>
                  <a:lnTo>
                    <a:pt x="1119066" y="1528543"/>
                  </a:lnTo>
                  <a:lnTo>
                    <a:pt x="1160528" y="1508843"/>
                  </a:lnTo>
                  <a:lnTo>
                    <a:pt x="1200635" y="1486870"/>
                  </a:lnTo>
                  <a:lnTo>
                    <a:pt x="1239305" y="1462708"/>
                  </a:lnTo>
                  <a:lnTo>
                    <a:pt x="1276453" y="1436441"/>
                  </a:lnTo>
                  <a:lnTo>
                    <a:pt x="1311997" y="1408151"/>
                  </a:lnTo>
                  <a:lnTo>
                    <a:pt x="1345852" y="1377923"/>
                  </a:lnTo>
                  <a:lnTo>
                    <a:pt x="1377936" y="1345839"/>
                  </a:lnTo>
                  <a:lnTo>
                    <a:pt x="1408164" y="1311984"/>
                  </a:lnTo>
                  <a:lnTo>
                    <a:pt x="1436453" y="1276441"/>
                  </a:lnTo>
                  <a:lnTo>
                    <a:pt x="1462721" y="1239292"/>
                  </a:lnTo>
                  <a:lnTo>
                    <a:pt x="1486883" y="1200623"/>
                  </a:lnTo>
                  <a:lnTo>
                    <a:pt x="1508855" y="1160515"/>
                  </a:lnTo>
                  <a:lnTo>
                    <a:pt x="1528556" y="1119053"/>
                  </a:lnTo>
                  <a:lnTo>
                    <a:pt x="1545900" y="1076320"/>
                  </a:lnTo>
                  <a:lnTo>
                    <a:pt x="1560805" y="1032399"/>
                  </a:lnTo>
                  <a:lnTo>
                    <a:pt x="1573187" y="987374"/>
                  </a:lnTo>
                  <a:lnTo>
                    <a:pt x="1582963" y="941328"/>
                  </a:lnTo>
                  <a:lnTo>
                    <a:pt x="1590049" y="894346"/>
                  </a:lnTo>
                  <a:lnTo>
                    <a:pt x="1594362" y="846509"/>
                  </a:lnTo>
                  <a:lnTo>
                    <a:pt x="1595818" y="797902"/>
                  </a:lnTo>
                  <a:lnTo>
                    <a:pt x="1594362" y="749296"/>
                  </a:lnTo>
                  <a:lnTo>
                    <a:pt x="1590049" y="701459"/>
                  </a:lnTo>
                  <a:lnTo>
                    <a:pt x="1582963" y="654476"/>
                  </a:lnTo>
                  <a:lnTo>
                    <a:pt x="1573187" y="608431"/>
                  </a:lnTo>
                  <a:lnTo>
                    <a:pt x="1560805" y="563406"/>
                  </a:lnTo>
                  <a:lnTo>
                    <a:pt x="1545900" y="519485"/>
                  </a:lnTo>
                  <a:lnTo>
                    <a:pt x="1528556" y="476752"/>
                  </a:lnTo>
                  <a:lnTo>
                    <a:pt x="1508855" y="435290"/>
                  </a:lnTo>
                  <a:lnTo>
                    <a:pt x="1486883" y="395182"/>
                  </a:lnTo>
                  <a:lnTo>
                    <a:pt x="1462721" y="356512"/>
                  </a:lnTo>
                  <a:lnTo>
                    <a:pt x="1436453" y="319364"/>
                  </a:lnTo>
                  <a:lnTo>
                    <a:pt x="1408164" y="283821"/>
                  </a:lnTo>
                  <a:lnTo>
                    <a:pt x="1377936" y="249965"/>
                  </a:lnTo>
                  <a:lnTo>
                    <a:pt x="1345852" y="217882"/>
                  </a:lnTo>
                  <a:lnTo>
                    <a:pt x="1311997" y="187654"/>
                  </a:lnTo>
                  <a:lnTo>
                    <a:pt x="1276453" y="159364"/>
                  </a:lnTo>
                  <a:lnTo>
                    <a:pt x="1239305" y="133097"/>
                  </a:lnTo>
                  <a:lnTo>
                    <a:pt x="1200635" y="108935"/>
                  </a:lnTo>
                  <a:lnTo>
                    <a:pt x="1160528" y="86962"/>
                  </a:lnTo>
                  <a:lnTo>
                    <a:pt x="1119066" y="67262"/>
                  </a:lnTo>
                  <a:lnTo>
                    <a:pt x="1076332" y="49917"/>
                  </a:lnTo>
                  <a:lnTo>
                    <a:pt x="1032412" y="35012"/>
                  </a:lnTo>
                  <a:lnTo>
                    <a:pt x="987387" y="22630"/>
                  </a:lnTo>
                  <a:lnTo>
                    <a:pt x="941341" y="12855"/>
                  </a:lnTo>
                  <a:lnTo>
                    <a:pt x="894358" y="5768"/>
                  </a:lnTo>
                  <a:lnTo>
                    <a:pt x="846522" y="1456"/>
                  </a:lnTo>
                  <a:lnTo>
                    <a:pt x="79791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pPr algn="ctr"/>
              <a:endParaRPr sz="1200" dirty="0">
                <a:latin typeface="+mj-lt"/>
              </a:endParaRPr>
            </a:p>
          </p:txBody>
        </p:sp>
        <p:sp>
          <p:nvSpPr>
            <p:cNvPr id="18" name="object 11">
              <a:extLst>
                <a:ext uri="{FF2B5EF4-FFF2-40B4-BE49-F238E27FC236}">
                  <a16:creationId xmlns:a16="http://schemas.microsoft.com/office/drawing/2014/main" id="{28D474A6-A9B1-4371-AB9A-3E09291185BD}"/>
                </a:ext>
              </a:extLst>
            </p:cNvPr>
            <p:cNvSpPr/>
            <p:nvPr/>
          </p:nvSpPr>
          <p:spPr>
            <a:xfrm>
              <a:off x="9701002" y="2024631"/>
              <a:ext cx="1366520" cy="1366520"/>
            </a:xfrm>
            <a:custGeom>
              <a:avLst/>
              <a:gdLst/>
              <a:ahLst/>
              <a:cxnLst/>
              <a:rect l="l" t="t" r="r" b="b"/>
              <a:pathLst>
                <a:path w="1366520" h="1366520">
                  <a:moveTo>
                    <a:pt x="682967" y="0"/>
                  </a:moveTo>
                  <a:lnTo>
                    <a:pt x="634193" y="1714"/>
                  </a:lnTo>
                  <a:lnTo>
                    <a:pt x="586344" y="6781"/>
                  </a:lnTo>
                  <a:lnTo>
                    <a:pt x="539536" y="15086"/>
                  </a:lnTo>
                  <a:lnTo>
                    <a:pt x="493885" y="26511"/>
                  </a:lnTo>
                  <a:lnTo>
                    <a:pt x="449506" y="40943"/>
                  </a:lnTo>
                  <a:lnTo>
                    <a:pt x="406515" y="58264"/>
                  </a:lnTo>
                  <a:lnTo>
                    <a:pt x="365028" y="78360"/>
                  </a:lnTo>
                  <a:lnTo>
                    <a:pt x="325159" y="101116"/>
                  </a:lnTo>
                  <a:lnTo>
                    <a:pt x="287025" y="126415"/>
                  </a:lnTo>
                  <a:lnTo>
                    <a:pt x="250741" y="154142"/>
                  </a:lnTo>
                  <a:lnTo>
                    <a:pt x="216423" y="184182"/>
                  </a:lnTo>
                  <a:lnTo>
                    <a:pt x="184186" y="216418"/>
                  </a:lnTo>
                  <a:lnTo>
                    <a:pt x="154146" y="250736"/>
                  </a:lnTo>
                  <a:lnTo>
                    <a:pt x="126419" y="287020"/>
                  </a:lnTo>
                  <a:lnTo>
                    <a:pt x="101119" y="325154"/>
                  </a:lnTo>
                  <a:lnTo>
                    <a:pt x="78363" y="365022"/>
                  </a:lnTo>
                  <a:lnTo>
                    <a:pt x="58266" y="406510"/>
                  </a:lnTo>
                  <a:lnTo>
                    <a:pt x="40944" y="449501"/>
                  </a:lnTo>
                  <a:lnTo>
                    <a:pt x="26512" y="493881"/>
                  </a:lnTo>
                  <a:lnTo>
                    <a:pt x="15086" y="539532"/>
                  </a:lnTo>
                  <a:lnTo>
                    <a:pt x="6782" y="586341"/>
                  </a:lnTo>
                  <a:lnTo>
                    <a:pt x="1714" y="634191"/>
                  </a:lnTo>
                  <a:lnTo>
                    <a:pt x="0" y="682967"/>
                  </a:lnTo>
                  <a:lnTo>
                    <a:pt x="1714" y="731743"/>
                  </a:lnTo>
                  <a:lnTo>
                    <a:pt x="6782" y="779594"/>
                  </a:lnTo>
                  <a:lnTo>
                    <a:pt x="15086" y="826403"/>
                  </a:lnTo>
                  <a:lnTo>
                    <a:pt x="26512" y="872055"/>
                  </a:lnTo>
                  <a:lnTo>
                    <a:pt x="40944" y="916435"/>
                  </a:lnTo>
                  <a:lnTo>
                    <a:pt x="58266" y="959427"/>
                  </a:lnTo>
                  <a:lnTo>
                    <a:pt x="78363" y="1000915"/>
                  </a:lnTo>
                  <a:lnTo>
                    <a:pt x="101119" y="1040785"/>
                  </a:lnTo>
                  <a:lnTo>
                    <a:pt x="126419" y="1078920"/>
                  </a:lnTo>
                  <a:lnTo>
                    <a:pt x="154146" y="1115204"/>
                  </a:lnTo>
                  <a:lnTo>
                    <a:pt x="184186" y="1149523"/>
                  </a:lnTo>
                  <a:lnTo>
                    <a:pt x="216423" y="1181760"/>
                  </a:lnTo>
                  <a:lnTo>
                    <a:pt x="250741" y="1211800"/>
                  </a:lnTo>
                  <a:lnTo>
                    <a:pt x="287025" y="1239528"/>
                  </a:lnTo>
                  <a:lnTo>
                    <a:pt x="325159" y="1264828"/>
                  </a:lnTo>
                  <a:lnTo>
                    <a:pt x="365028" y="1287584"/>
                  </a:lnTo>
                  <a:lnTo>
                    <a:pt x="406515" y="1307681"/>
                  </a:lnTo>
                  <a:lnTo>
                    <a:pt x="449506" y="1325003"/>
                  </a:lnTo>
                  <a:lnTo>
                    <a:pt x="493885" y="1339435"/>
                  </a:lnTo>
                  <a:lnTo>
                    <a:pt x="539536" y="1350861"/>
                  </a:lnTo>
                  <a:lnTo>
                    <a:pt x="586344" y="1359166"/>
                  </a:lnTo>
                  <a:lnTo>
                    <a:pt x="634193" y="1364233"/>
                  </a:lnTo>
                  <a:lnTo>
                    <a:pt x="682967" y="1365948"/>
                  </a:lnTo>
                  <a:lnTo>
                    <a:pt x="731743" y="1364233"/>
                  </a:lnTo>
                  <a:lnTo>
                    <a:pt x="779594" y="1359166"/>
                  </a:lnTo>
                  <a:lnTo>
                    <a:pt x="826403" y="1350861"/>
                  </a:lnTo>
                  <a:lnTo>
                    <a:pt x="872055" y="1339435"/>
                  </a:lnTo>
                  <a:lnTo>
                    <a:pt x="916435" y="1325003"/>
                  </a:lnTo>
                  <a:lnTo>
                    <a:pt x="959427" y="1307681"/>
                  </a:lnTo>
                  <a:lnTo>
                    <a:pt x="1000915" y="1287584"/>
                  </a:lnTo>
                  <a:lnTo>
                    <a:pt x="1040785" y="1264828"/>
                  </a:lnTo>
                  <a:lnTo>
                    <a:pt x="1078920" y="1239528"/>
                  </a:lnTo>
                  <a:lnTo>
                    <a:pt x="1115204" y="1211800"/>
                  </a:lnTo>
                  <a:lnTo>
                    <a:pt x="1149523" y="1181760"/>
                  </a:lnTo>
                  <a:lnTo>
                    <a:pt x="1181760" y="1149523"/>
                  </a:lnTo>
                  <a:lnTo>
                    <a:pt x="1211800" y="1115204"/>
                  </a:lnTo>
                  <a:lnTo>
                    <a:pt x="1239528" y="1078920"/>
                  </a:lnTo>
                  <a:lnTo>
                    <a:pt x="1264828" y="1040785"/>
                  </a:lnTo>
                  <a:lnTo>
                    <a:pt x="1287584" y="1000915"/>
                  </a:lnTo>
                  <a:lnTo>
                    <a:pt x="1307681" y="959427"/>
                  </a:lnTo>
                  <a:lnTo>
                    <a:pt x="1325003" y="916435"/>
                  </a:lnTo>
                  <a:lnTo>
                    <a:pt x="1339435" y="872055"/>
                  </a:lnTo>
                  <a:lnTo>
                    <a:pt x="1350861" y="826403"/>
                  </a:lnTo>
                  <a:lnTo>
                    <a:pt x="1359166" y="779594"/>
                  </a:lnTo>
                  <a:lnTo>
                    <a:pt x="1364233" y="731743"/>
                  </a:lnTo>
                  <a:lnTo>
                    <a:pt x="1365948" y="682967"/>
                  </a:lnTo>
                  <a:lnTo>
                    <a:pt x="1364233" y="634191"/>
                  </a:lnTo>
                  <a:lnTo>
                    <a:pt x="1359166" y="586341"/>
                  </a:lnTo>
                  <a:lnTo>
                    <a:pt x="1350861" y="539532"/>
                  </a:lnTo>
                  <a:lnTo>
                    <a:pt x="1339435" y="493881"/>
                  </a:lnTo>
                  <a:lnTo>
                    <a:pt x="1325003" y="449501"/>
                  </a:lnTo>
                  <a:lnTo>
                    <a:pt x="1307681" y="406510"/>
                  </a:lnTo>
                  <a:lnTo>
                    <a:pt x="1287584" y="365022"/>
                  </a:lnTo>
                  <a:lnTo>
                    <a:pt x="1264828" y="325154"/>
                  </a:lnTo>
                  <a:lnTo>
                    <a:pt x="1239528" y="287020"/>
                  </a:lnTo>
                  <a:lnTo>
                    <a:pt x="1211800" y="250736"/>
                  </a:lnTo>
                  <a:lnTo>
                    <a:pt x="1181760" y="216418"/>
                  </a:lnTo>
                  <a:lnTo>
                    <a:pt x="1149523" y="184182"/>
                  </a:lnTo>
                  <a:lnTo>
                    <a:pt x="1115204" y="154142"/>
                  </a:lnTo>
                  <a:lnTo>
                    <a:pt x="1078920" y="126415"/>
                  </a:lnTo>
                  <a:lnTo>
                    <a:pt x="1040785" y="101116"/>
                  </a:lnTo>
                  <a:lnTo>
                    <a:pt x="1000915" y="78360"/>
                  </a:lnTo>
                  <a:lnTo>
                    <a:pt x="959427" y="58264"/>
                  </a:lnTo>
                  <a:lnTo>
                    <a:pt x="916435" y="40943"/>
                  </a:lnTo>
                  <a:lnTo>
                    <a:pt x="872055" y="26511"/>
                  </a:lnTo>
                  <a:lnTo>
                    <a:pt x="826403" y="15086"/>
                  </a:lnTo>
                  <a:lnTo>
                    <a:pt x="779594" y="6781"/>
                  </a:lnTo>
                  <a:lnTo>
                    <a:pt x="731743" y="1714"/>
                  </a:lnTo>
                  <a:lnTo>
                    <a:pt x="682967" y="0"/>
                  </a:lnTo>
                  <a:close/>
                </a:path>
              </a:pathLst>
            </a:custGeom>
            <a:solidFill>
              <a:srgbClr val="F69320"/>
            </a:solidFill>
          </p:spPr>
          <p:txBody>
            <a:bodyPr wrap="square" lIns="0" tIns="0" rIns="0" bIns="0" rtlCol="0"/>
            <a:lstStyle/>
            <a:p>
              <a:pPr algn="ctr"/>
              <a:endParaRPr sz="1200" dirty="0">
                <a:latin typeface="+mj-lt"/>
              </a:endParaRPr>
            </a:p>
          </p:txBody>
        </p:sp>
        <p:sp>
          <p:nvSpPr>
            <p:cNvPr id="19" name="object 12">
              <a:extLst>
                <a:ext uri="{FF2B5EF4-FFF2-40B4-BE49-F238E27FC236}">
                  <a16:creationId xmlns:a16="http://schemas.microsoft.com/office/drawing/2014/main" id="{9BCFEBA4-777C-4444-8F36-4F73E2D3A780}"/>
                </a:ext>
              </a:extLst>
            </p:cNvPr>
            <p:cNvSpPr/>
            <p:nvPr/>
          </p:nvSpPr>
          <p:spPr>
            <a:xfrm>
              <a:off x="9775894" y="2099510"/>
              <a:ext cx="1216660" cy="1216660"/>
            </a:xfrm>
            <a:custGeom>
              <a:avLst/>
              <a:gdLst/>
              <a:ahLst/>
              <a:cxnLst/>
              <a:rect l="l" t="t" r="r" b="b"/>
              <a:pathLst>
                <a:path w="1216659" h="1216660">
                  <a:moveTo>
                    <a:pt x="608063" y="0"/>
                  </a:moveTo>
                  <a:lnTo>
                    <a:pt x="560543" y="1829"/>
                  </a:lnTo>
                  <a:lnTo>
                    <a:pt x="514023" y="7228"/>
                  </a:lnTo>
                  <a:lnTo>
                    <a:pt x="468639" y="16060"/>
                  </a:lnTo>
                  <a:lnTo>
                    <a:pt x="424525" y="28191"/>
                  </a:lnTo>
                  <a:lnTo>
                    <a:pt x="381818" y="43486"/>
                  </a:lnTo>
                  <a:lnTo>
                    <a:pt x="340651" y="61808"/>
                  </a:lnTo>
                  <a:lnTo>
                    <a:pt x="301161" y="83024"/>
                  </a:lnTo>
                  <a:lnTo>
                    <a:pt x="263482" y="106998"/>
                  </a:lnTo>
                  <a:lnTo>
                    <a:pt x="227749" y="133594"/>
                  </a:lnTo>
                  <a:lnTo>
                    <a:pt x="194099" y="162677"/>
                  </a:lnTo>
                  <a:lnTo>
                    <a:pt x="162665" y="194112"/>
                  </a:lnTo>
                  <a:lnTo>
                    <a:pt x="133584" y="227765"/>
                  </a:lnTo>
                  <a:lnTo>
                    <a:pt x="106989" y="263499"/>
                  </a:lnTo>
                  <a:lnTo>
                    <a:pt x="83018" y="301180"/>
                  </a:lnTo>
                  <a:lnTo>
                    <a:pt x="61803" y="340671"/>
                  </a:lnTo>
                  <a:lnTo>
                    <a:pt x="43482" y="381839"/>
                  </a:lnTo>
                  <a:lnTo>
                    <a:pt x="28189" y="424548"/>
                  </a:lnTo>
                  <a:lnTo>
                    <a:pt x="16059" y="468663"/>
                  </a:lnTo>
                  <a:lnTo>
                    <a:pt x="7227" y="514048"/>
                  </a:lnTo>
                  <a:lnTo>
                    <a:pt x="1829" y="560568"/>
                  </a:lnTo>
                  <a:lnTo>
                    <a:pt x="0" y="608088"/>
                  </a:lnTo>
                  <a:lnTo>
                    <a:pt x="1829" y="655608"/>
                  </a:lnTo>
                  <a:lnTo>
                    <a:pt x="7227" y="702129"/>
                  </a:lnTo>
                  <a:lnTo>
                    <a:pt x="16059" y="747514"/>
                  </a:lnTo>
                  <a:lnTo>
                    <a:pt x="28189" y="791628"/>
                  </a:lnTo>
                  <a:lnTo>
                    <a:pt x="43482" y="834337"/>
                  </a:lnTo>
                  <a:lnTo>
                    <a:pt x="61803" y="875505"/>
                  </a:lnTo>
                  <a:lnTo>
                    <a:pt x="83018" y="914997"/>
                  </a:lnTo>
                  <a:lnTo>
                    <a:pt x="106989" y="952677"/>
                  </a:lnTo>
                  <a:lnTo>
                    <a:pt x="133584" y="988412"/>
                  </a:lnTo>
                  <a:lnTo>
                    <a:pt x="162665" y="1022064"/>
                  </a:lnTo>
                  <a:lnTo>
                    <a:pt x="194099" y="1053500"/>
                  </a:lnTo>
                  <a:lnTo>
                    <a:pt x="227749" y="1082583"/>
                  </a:lnTo>
                  <a:lnTo>
                    <a:pt x="263482" y="1109179"/>
                  </a:lnTo>
                  <a:lnTo>
                    <a:pt x="301161" y="1133152"/>
                  </a:lnTo>
                  <a:lnTo>
                    <a:pt x="340651" y="1154368"/>
                  </a:lnTo>
                  <a:lnTo>
                    <a:pt x="381818" y="1172691"/>
                  </a:lnTo>
                  <a:lnTo>
                    <a:pt x="424525" y="1187985"/>
                  </a:lnTo>
                  <a:lnTo>
                    <a:pt x="468639" y="1200116"/>
                  </a:lnTo>
                  <a:lnTo>
                    <a:pt x="514023" y="1208949"/>
                  </a:lnTo>
                  <a:lnTo>
                    <a:pt x="560543" y="1214347"/>
                  </a:lnTo>
                  <a:lnTo>
                    <a:pt x="608063" y="1216177"/>
                  </a:lnTo>
                  <a:lnTo>
                    <a:pt x="655585" y="1214347"/>
                  </a:lnTo>
                  <a:lnTo>
                    <a:pt x="702106" y="1208949"/>
                  </a:lnTo>
                  <a:lnTo>
                    <a:pt x="747492" y="1200116"/>
                  </a:lnTo>
                  <a:lnTo>
                    <a:pt x="791607" y="1187985"/>
                  </a:lnTo>
                  <a:lnTo>
                    <a:pt x="834317" y="1172691"/>
                  </a:lnTo>
                  <a:lnTo>
                    <a:pt x="875485" y="1154368"/>
                  </a:lnTo>
                  <a:lnTo>
                    <a:pt x="914977" y="1133152"/>
                  </a:lnTo>
                  <a:lnTo>
                    <a:pt x="952658" y="1109179"/>
                  </a:lnTo>
                  <a:lnTo>
                    <a:pt x="988392" y="1082583"/>
                  </a:lnTo>
                  <a:lnTo>
                    <a:pt x="1022044" y="1053500"/>
                  </a:lnTo>
                  <a:lnTo>
                    <a:pt x="1053479" y="1022064"/>
                  </a:lnTo>
                  <a:lnTo>
                    <a:pt x="1082561" y="988412"/>
                  </a:lnTo>
                  <a:lnTo>
                    <a:pt x="1109157" y="952677"/>
                  </a:lnTo>
                  <a:lnTo>
                    <a:pt x="1133130" y="914997"/>
                  </a:lnTo>
                  <a:lnTo>
                    <a:pt x="1154345" y="875505"/>
                  </a:lnTo>
                  <a:lnTo>
                    <a:pt x="1172667" y="834337"/>
                  </a:lnTo>
                  <a:lnTo>
                    <a:pt x="1187961" y="791628"/>
                  </a:lnTo>
                  <a:lnTo>
                    <a:pt x="1200091" y="747514"/>
                  </a:lnTo>
                  <a:lnTo>
                    <a:pt x="1208924" y="702129"/>
                  </a:lnTo>
                  <a:lnTo>
                    <a:pt x="1214322" y="655608"/>
                  </a:lnTo>
                  <a:lnTo>
                    <a:pt x="1216152" y="608088"/>
                  </a:lnTo>
                  <a:lnTo>
                    <a:pt x="1214322" y="560568"/>
                  </a:lnTo>
                  <a:lnTo>
                    <a:pt x="1208924" y="514048"/>
                  </a:lnTo>
                  <a:lnTo>
                    <a:pt x="1200091" y="468663"/>
                  </a:lnTo>
                  <a:lnTo>
                    <a:pt x="1187961" y="424548"/>
                  </a:lnTo>
                  <a:lnTo>
                    <a:pt x="1172667" y="381839"/>
                  </a:lnTo>
                  <a:lnTo>
                    <a:pt x="1154345" y="340671"/>
                  </a:lnTo>
                  <a:lnTo>
                    <a:pt x="1133130" y="301180"/>
                  </a:lnTo>
                  <a:lnTo>
                    <a:pt x="1109157" y="263499"/>
                  </a:lnTo>
                  <a:lnTo>
                    <a:pt x="1082561" y="227765"/>
                  </a:lnTo>
                  <a:lnTo>
                    <a:pt x="1053479" y="194112"/>
                  </a:lnTo>
                  <a:lnTo>
                    <a:pt x="1022044" y="162677"/>
                  </a:lnTo>
                  <a:lnTo>
                    <a:pt x="988392" y="133594"/>
                  </a:lnTo>
                  <a:lnTo>
                    <a:pt x="952658" y="106998"/>
                  </a:lnTo>
                  <a:lnTo>
                    <a:pt x="914977" y="83024"/>
                  </a:lnTo>
                  <a:lnTo>
                    <a:pt x="875485" y="61808"/>
                  </a:lnTo>
                  <a:lnTo>
                    <a:pt x="834317" y="43486"/>
                  </a:lnTo>
                  <a:lnTo>
                    <a:pt x="791607" y="28191"/>
                  </a:lnTo>
                  <a:lnTo>
                    <a:pt x="747492" y="16060"/>
                  </a:lnTo>
                  <a:lnTo>
                    <a:pt x="702106" y="7228"/>
                  </a:lnTo>
                  <a:lnTo>
                    <a:pt x="655585" y="1829"/>
                  </a:lnTo>
                  <a:lnTo>
                    <a:pt x="608063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pPr algn="ctr"/>
              <a:endParaRPr sz="1200" dirty="0">
                <a:latin typeface="+mj-lt"/>
              </a:endParaRPr>
            </a:p>
          </p:txBody>
        </p:sp>
        <p:pic>
          <p:nvPicPr>
            <p:cNvPr id="20" name="object 13">
              <a:extLst>
                <a:ext uri="{FF2B5EF4-FFF2-40B4-BE49-F238E27FC236}">
                  <a16:creationId xmlns:a16="http://schemas.microsoft.com/office/drawing/2014/main" id="{5BA635FC-3C0D-44AA-8D8A-D3AC9379964E}"/>
                </a:ext>
              </a:extLst>
            </p:cNvPr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9809797" y="2133434"/>
              <a:ext cx="1148321" cy="1148321"/>
            </a:xfrm>
            <a:prstGeom prst="rect">
              <a:avLst/>
            </a:prstGeom>
          </p:spPr>
        </p:pic>
        <p:sp>
          <p:nvSpPr>
            <p:cNvPr id="21" name="object 14">
              <a:extLst>
                <a:ext uri="{FF2B5EF4-FFF2-40B4-BE49-F238E27FC236}">
                  <a16:creationId xmlns:a16="http://schemas.microsoft.com/office/drawing/2014/main" id="{47C7BB65-B6E1-46EF-82BB-AE853CF897F6}"/>
                </a:ext>
              </a:extLst>
            </p:cNvPr>
            <p:cNvSpPr/>
            <p:nvPr/>
          </p:nvSpPr>
          <p:spPr>
            <a:xfrm>
              <a:off x="8967127" y="1770773"/>
              <a:ext cx="1083310" cy="1870710"/>
            </a:xfrm>
            <a:custGeom>
              <a:avLst/>
              <a:gdLst/>
              <a:ahLst/>
              <a:cxnLst/>
              <a:rect l="l" t="t" r="r" b="b"/>
              <a:pathLst>
                <a:path w="1083309" h="1870710">
                  <a:moveTo>
                    <a:pt x="1083094" y="1702054"/>
                  </a:moveTo>
                  <a:lnTo>
                    <a:pt x="1079652" y="1693456"/>
                  </a:lnTo>
                  <a:lnTo>
                    <a:pt x="1073137" y="1686877"/>
                  </a:lnTo>
                  <a:lnTo>
                    <a:pt x="1064882" y="1683410"/>
                  </a:lnTo>
                  <a:lnTo>
                    <a:pt x="1055941" y="1683296"/>
                  </a:lnTo>
                  <a:lnTo>
                    <a:pt x="1047343" y="1686737"/>
                  </a:lnTo>
                  <a:lnTo>
                    <a:pt x="1040752" y="1693265"/>
                  </a:lnTo>
                  <a:lnTo>
                    <a:pt x="1037297" y="1701507"/>
                  </a:lnTo>
                  <a:lnTo>
                    <a:pt x="1037183" y="1710448"/>
                  </a:lnTo>
                  <a:lnTo>
                    <a:pt x="1038758" y="1714411"/>
                  </a:lnTo>
                  <a:lnTo>
                    <a:pt x="1016127" y="1728825"/>
                  </a:lnTo>
                  <a:lnTo>
                    <a:pt x="972566" y="1753387"/>
                  </a:lnTo>
                  <a:lnTo>
                    <a:pt x="927900" y="1775485"/>
                  </a:lnTo>
                  <a:lnTo>
                    <a:pt x="882230" y="1795081"/>
                  </a:lnTo>
                  <a:lnTo>
                    <a:pt x="835634" y="1812150"/>
                  </a:lnTo>
                  <a:lnTo>
                    <a:pt x="788200" y="1826666"/>
                  </a:lnTo>
                  <a:lnTo>
                    <a:pt x="740016" y="1838604"/>
                  </a:lnTo>
                  <a:lnTo>
                    <a:pt x="691172" y="1847926"/>
                  </a:lnTo>
                  <a:lnTo>
                    <a:pt x="641756" y="1854631"/>
                  </a:lnTo>
                  <a:lnTo>
                    <a:pt x="591858" y="1858670"/>
                  </a:lnTo>
                  <a:lnTo>
                    <a:pt x="541553" y="1860016"/>
                  </a:lnTo>
                  <a:lnTo>
                    <a:pt x="491248" y="1858670"/>
                  </a:lnTo>
                  <a:lnTo>
                    <a:pt x="441337" y="1854631"/>
                  </a:lnTo>
                  <a:lnTo>
                    <a:pt x="391922" y="1847926"/>
                  </a:lnTo>
                  <a:lnTo>
                    <a:pt x="343065" y="1838604"/>
                  </a:lnTo>
                  <a:lnTo>
                    <a:pt x="294881" y="1826666"/>
                  </a:lnTo>
                  <a:lnTo>
                    <a:pt x="247446" y="1812150"/>
                  </a:lnTo>
                  <a:lnTo>
                    <a:pt x="200850" y="1795081"/>
                  </a:lnTo>
                  <a:lnTo>
                    <a:pt x="155168" y="1775485"/>
                  </a:lnTo>
                  <a:lnTo>
                    <a:pt x="110490" y="1753387"/>
                  </a:lnTo>
                  <a:lnTo>
                    <a:pt x="66916" y="1728825"/>
                  </a:lnTo>
                  <a:lnTo>
                    <a:pt x="44323" y="1714436"/>
                  </a:lnTo>
                  <a:lnTo>
                    <a:pt x="45923" y="1710448"/>
                  </a:lnTo>
                  <a:lnTo>
                    <a:pt x="45808" y="1701507"/>
                  </a:lnTo>
                  <a:lnTo>
                    <a:pt x="42354" y="1693265"/>
                  </a:lnTo>
                  <a:lnTo>
                    <a:pt x="35763" y="1686737"/>
                  </a:lnTo>
                  <a:lnTo>
                    <a:pt x="27165" y="1683296"/>
                  </a:lnTo>
                  <a:lnTo>
                    <a:pt x="18224" y="1683410"/>
                  </a:lnTo>
                  <a:lnTo>
                    <a:pt x="9969" y="1686877"/>
                  </a:lnTo>
                  <a:lnTo>
                    <a:pt x="3454" y="1693456"/>
                  </a:lnTo>
                  <a:lnTo>
                    <a:pt x="12" y="1702054"/>
                  </a:lnTo>
                  <a:lnTo>
                    <a:pt x="127" y="1711007"/>
                  </a:lnTo>
                  <a:lnTo>
                    <a:pt x="3581" y="1719249"/>
                  </a:lnTo>
                  <a:lnTo>
                    <a:pt x="10172" y="1725764"/>
                  </a:lnTo>
                  <a:lnTo>
                    <a:pt x="18770" y="1729219"/>
                  </a:lnTo>
                  <a:lnTo>
                    <a:pt x="27711" y="1729105"/>
                  </a:lnTo>
                  <a:lnTo>
                    <a:pt x="35966" y="1725637"/>
                  </a:lnTo>
                  <a:lnTo>
                    <a:pt x="38582" y="1722996"/>
                  </a:lnTo>
                  <a:lnTo>
                    <a:pt x="61620" y="1737677"/>
                  </a:lnTo>
                  <a:lnTo>
                    <a:pt x="105676" y="1762518"/>
                  </a:lnTo>
                  <a:lnTo>
                    <a:pt x="150850" y="1784870"/>
                  </a:lnTo>
                  <a:lnTo>
                    <a:pt x="197040" y="1804682"/>
                  </a:lnTo>
                  <a:lnTo>
                    <a:pt x="244157" y="1821942"/>
                  </a:lnTo>
                  <a:lnTo>
                    <a:pt x="292125" y="1836623"/>
                  </a:lnTo>
                  <a:lnTo>
                    <a:pt x="340842" y="1848700"/>
                  </a:lnTo>
                  <a:lnTo>
                    <a:pt x="390232" y="1858137"/>
                  </a:lnTo>
                  <a:lnTo>
                    <a:pt x="440207" y="1864906"/>
                  </a:lnTo>
                  <a:lnTo>
                    <a:pt x="490677" y="1868995"/>
                  </a:lnTo>
                  <a:lnTo>
                    <a:pt x="541553" y="1870354"/>
                  </a:lnTo>
                  <a:lnTo>
                    <a:pt x="592416" y="1868995"/>
                  </a:lnTo>
                  <a:lnTo>
                    <a:pt x="642874" y="1864906"/>
                  </a:lnTo>
                  <a:lnTo>
                    <a:pt x="692848" y="1858137"/>
                  </a:lnTo>
                  <a:lnTo>
                    <a:pt x="742238" y="1848700"/>
                  </a:lnTo>
                  <a:lnTo>
                    <a:pt x="790956" y="1836623"/>
                  </a:lnTo>
                  <a:lnTo>
                    <a:pt x="838923" y="1821954"/>
                  </a:lnTo>
                  <a:lnTo>
                    <a:pt x="886040" y="1804695"/>
                  </a:lnTo>
                  <a:lnTo>
                    <a:pt x="932230" y="1784870"/>
                  </a:lnTo>
                  <a:lnTo>
                    <a:pt x="977392" y="1762531"/>
                  </a:lnTo>
                  <a:lnTo>
                    <a:pt x="1021448" y="1737690"/>
                  </a:lnTo>
                  <a:lnTo>
                    <a:pt x="1044511" y="1722996"/>
                  </a:lnTo>
                  <a:lnTo>
                    <a:pt x="1047140" y="1725637"/>
                  </a:lnTo>
                  <a:lnTo>
                    <a:pt x="1055395" y="1729105"/>
                  </a:lnTo>
                  <a:lnTo>
                    <a:pt x="1064336" y="1729219"/>
                  </a:lnTo>
                  <a:lnTo>
                    <a:pt x="1072934" y="1725764"/>
                  </a:lnTo>
                  <a:lnTo>
                    <a:pt x="1079525" y="1719249"/>
                  </a:lnTo>
                  <a:lnTo>
                    <a:pt x="1082979" y="1711007"/>
                  </a:lnTo>
                  <a:lnTo>
                    <a:pt x="1083094" y="1702054"/>
                  </a:lnTo>
                  <a:close/>
                </a:path>
                <a:path w="1083309" h="1870710">
                  <a:moveTo>
                    <a:pt x="1083106" y="168287"/>
                  </a:moveTo>
                  <a:lnTo>
                    <a:pt x="1082992" y="159346"/>
                  </a:lnTo>
                  <a:lnTo>
                    <a:pt x="1079525" y="151091"/>
                  </a:lnTo>
                  <a:lnTo>
                    <a:pt x="1072946" y="144576"/>
                  </a:lnTo>
                  <a:lnTo>
                    <a:pt x="1064348" y="141122"/>
                  </a:lnTo>
                  <a:lnTo>
                    <a:pt x="1055395" y="141249"/>
                  </a:lnTo>
                  <a:lnTo>
                    <a:pt x="1047153" y="144703"/>
                  </a:lnTo>
                  <a:lnTo>
                    <a:pt x="1044524" y="147358"/>
                  </a:lnTo>
                  <a:lnTo>
                    <a:pt x="1021486" y="132664"/>
                  </a:lnTo>
                  <a:lnTo>
                    <a:pt x="977430" y="107823"/>
                  </a:lnTo>
                  <a:lnTo>
                    <a:pt x="932256" y="85483"/>
                  </a:lnTo>
                  <a:lnTo>
                    <a:pt x="886066" y="65671"/>
                  </a:lnTo>
                  <a:lnTo>
                    <a:pt x="838936" y="48412"/>
                  </a:lnTo>
                  <a:lnTo>
                    <a:pt x="790968" y="33731"/>
                  </a:lnTo>
                  <a:lnTo>
                    <a:pt x="742251" y="21666"/>
                  </a:lnTo>
                  <a:lnTo>
                    <a:pt x="692848" y="12230"/>
                  </a:lnTo>
                  <a:lnTo>
                    <a:pt x="642874" y="5448"/>
                  </a:lnTo>
                  <a:lnTo>
                    <a:pt x="592416" y="1371"/>
                  </a:lnTo>
                  <a:lnTo>
                    <a:pt x="541540" y="0"/>
                  </a:lnTo>
                  <a:lnTo>
                    <a:pt x="490677" y="1371"/>
                  </a:lnTo>
                  <a:lnTo>
                    <a:pt x="440207" y="5448"/>
                  </a:lnTo>
                  <a:lnTo>
                    <a:pt x="390245" y="12230"/>
                  </a:lnTo>
                  <a:lnTo>
                    <a:pt x="340855" y="21653"/>
                  </a:lnTo>
                  <a:lnTo>
                    <a:pt x="292138" y="33731"/>
                  </a:lnTo>
                  <a:lnTo>
                    <a:pt x="244170" y="48399"/>
                  </a:lnTo>
                  <a:lnTo>
                    <a:pt x="197053" y="65659"/>
                  </a:lnTo>
                  <a:lnTo>
                    <a:pt x="150863" y="85471"/>
                  </a:lnTo>
                  <a:lnTo>
                    <a:pt x="105702" y="107810"/>
                  </a:lnTo>
                  <a:lnTo>
                    <a:pt x="61645" y="132651"/>
                  </a:lnTo>
                  <a:lnTo>
                    <a:pt x="38569" y="147358"/>
                  </a:lnTo>
                  <a:lnTo>
                    <a:pt x="35953" y="144703"/>
                  </a:lnTo>
                  <a:lnTo>
                    <a:pt x="27711" y="141249"/>
                  </a:lnTo>
                  <a:lnTo>
                    <a:pt x="18757" y="141122"/>
                  </a:lnTo>
                  <a:lnTo>
                    <a:pt x="10172" y="144576"/>
                  </a:lnTo>
                  <a:lnTo>
                    <a:pt x="3581" y="151091"/>
                  </a:lnTo>
                  <a:lnTo>
                    <a:pt x="127" y="159346"/>
                  </a:lnTo>
                  <a:lnTo>
                    <a:pt x="0" y="168287"/>
                  </a:lnTo>
                  <a:lnTo>
                    <a:pt x="3454" y="176885"/>
                  </a:lnTo>
                  <a:lnTo>
                    <a:pt x="9969" y="183464"/>
                  </a:lnTo>
                  <a:lnTo>
                    <a:pt x="18211" y="186931"/>
                  </a:lnTo>
                  <a:lnTo>
                    <a:pt x="27165" y="187045"/>
                  </a:lnTo>
                  <a:lnTo>
                    <a:pt x="35763" y="183603"/>
                  </a:lnTo>
                  <a:lnTo>
                    <a:pt x="42341" y="177088"/>
                  </a:lnTo>
                  <a:lnTo>
                    <a:pt x="45808" y="168833"/>
                  </a:lnTo>
                  <a:lnTo>
                    <a:pt x="45923" y="159893"/>
                  </a:lnTo>
                  <a:lnTo>
                    <a:pt x="44335" y="155930"/>
                  </a:lnTo>
                  <a:lnTo>
                    <a:pt x="66967" y="141516"/>
                  </a:lnTo>
                  <a:lnTo>
                    <a:pt x="110528" y="116954"/>
                  </a:lnTo>
                  <a:lnTo>
                    <a:pt x="155194" y="94869"/>
                  </a:lnTo>
                  <a:lnTo>
                    <a:pt x="200875" y="75272"/>
                  </a:lnTo>
                  <a:lnTo>
                    <a:pt x="247472" y="58204"/>
                  </a:lnTo>
                  <a:lnTo>
                    <a:pt x="294894" y="43688"/>
                  </a:lnTo>
                  <a:lnTo>
                    <a:pt x="343077" y="31762"/>
                  </a:lnTo>
                  <a:lnTo>
                    <a:pt x="391922" y="22428"/>
                  </a:lnTo>
                  <a:lnTo>
                    <a:pt x="441337" y="15735"/>
                  </a:lnTo>
                  <a:lnTo>
                    <a:pt x="491236" y="11696"/>
                  </a:lnTo>
                  <a:lnTo>
                    <a:pt x="541540" y="10337"/>
                  </a:lnTo>
                  <a:lnTo>
                    <a:pt x="591858" y="11696"/>
                  </a:lnTo>
                  <a:lnTo>
                    <a:pt x="641756" y="15735"/>
                  </a:lnTo>
                  <a:lnTo>
                    <a:pt x="691184" y="22428"/>
                  </a:lnTo>
                  <a:lnTo>
                    <a:pt x="740029" y="31762"/>
                  </a:lnTo>
                  <a:lnTo>
                    <a:pt x="788212" y="43700"/>
                  </a:lnTo>
                  <a:lnTo>
                    <a:pt x="835647" y="58216"/>
                  </a:lnTo>
                  <a:lnTo>
                    <a:pt x="882256" y="75285"/>
                  </a:lnTo>
                  <a:lnTo>
                    <a:pt x="927925" y="94869"/>
                  </a:lnTo>
                  <a:lnTo>
                    <a:pt x="972604" y="116967"/>
                  </a:lnTo>
                  <a:lnTo>
                    <a:pt x="1016165" y="141528"/>
                  </a:lnTo>
                  <a:lnTo>
                    <a:pt x="1038771" y="155943"/>
                  </a:lnTo>
                  <a:lnTo>
                    <a:pt x="1037183" y="159893"/>
                  </a:lnTo>
                  <a:lnTo>
                    <a:pt x="1037297" y="168833"/>
                  </a:lnTo>
                  <a:lnTo>
                    <a:pt x="1040765" y="177088"/>
                  </a:lnTo>
                  <a:lnTo>
                    <a:pt x="1047356" y="183603"/>
                  </a:lnTo>
                  <a:lnTo>
                    <a:pt x="1055941" y="187045"/>
                  </a:lnTo>
                  <a:lnTo>
                    <a:pt x="1064895" y="186931"/>
                  </a:lnTo>
                  <a:lnTo>
                    <a:pt x="1073137" y="183464"/>
                  </a:lnTo>
                  <a:lnTo>
                    <a:pt x="1079665" y="176885"/>
                  </a:lnTo>
                  <a:lnTo>
                    <a:pt x="1083106" y="168287"/>
                  </a:lnTo>
                  <a:close/>
                </a:path>
              </a:pathLst>
            </a:custGeom>
            <a:solidFill>
              <a:srgbClr val="010202"/>
            </a:solidFill>
          </p:spPr>
          <p:txBody>
            <a:bodyPr wrap="square" lIns="0" tIns="0" rIns="0" bIns="0" rtlCol="0"/>
            <a:lstStyle/>
            <a:p>
              <a:pPr algn="ctr"/>
              <a:endParaRPr sz="1200" dirty="0">
                <a:latin typeface="+mj-lt"/>
              </a:endParaRPr>
            </a:p>
          </p:txBody>
        </p:sp>
        <p:sp>
          <p:nvSpPr>
            <p:cNvPr id="22" name="object 15">
              <a:extLst>
                <a:ext uri="{FF2B5EF4-FFF2-40B4-BE49-F238E27FC236}">
                  <a16:creationId xmlns:a16="http://schemas.microsoft.com/office/drawing/2014/main" id="{582866DA-06F0-4592-9EA6-18686B1996EC}"/>
                </a:ext>
              </a:extLst>
            </p:cNvPr>
            <p:cNvSpPr/>
            <p:nvPr/>
          </p:nvSpPr>
          <p:spPr>
            <a:xfrm>
              <a:off x="7753070" y="1897983"/>
              <a:ext cx="1619250" cy="1619250"/>
            </a:xfrm>
            <a:custGeom>
              <a:avLst/>
              <a:gdLst/>
              <a:ahLst/>
              <a:cxnLst/>
              <a:rect l="l" t="t" r="r" b="b"/>
              <a:pathLst>
                <a:path w="1619250" h="1619250">
                  <a:moveTo>
                    <a:pt x="809625" y="0"/>
                  </a:moveTo>
                  <a:lnTo>
                    <a:pt x="762125" y="1377"/>
                  </a:lnTo>
                  <a:lnTo>
                    <a:pt x="715339" y="5457"/>
                  </a:lnTo>
                  <a:lnTo>
                    <a:pt x="669343" y="12164"/>
                  </a:lnTo>
                  <a:lnTo>
                    <a:pt x="624213" y="21420"/>
                  </a:lnTo>
                  <a:lnTo>
                    <a:pt x="580027" y="33151"/>
                  </a:lnTo>
                  <a:lnTo>
                    <a:pt x="536859" y="47278"/>
                  </a:lnTo>
                  <a:lnTo>
                    <a:pt x="494788" y="63726"/>
                  </a:lnTo>
                  <a:lnTo>
                    <a:pt x="453889" y="82418"/>
                  </a:lnTo>
                  <a:lnTo>
                    <a:pt x="414240" y="103277"/>
                  </a:lnTo>
                  <a:lnTo>
                    <a:pt x="375915" y="126227"/>
                  </a:lnTo>
                  <a:lnTo>
                    <a:pt x="338993" y="151191"/>
                  </a:lnTo>
                  <a:lnTo>
                    <a:pt x="303550" y="178094"/>
                  </a:lnTo>
                  <a:lnTo>
                    <a:pt x="269662" y="206857"/>
                  </a:lnTo>
                  <a:lnTo>
                    <a:pt x="237405" y="237405"/>
                  </a:lnTo>
                  <a:lnTo>
                    <a:pt x="206857" y="269662"/>
                  </a:lnTo>
                  <a:lnTo>
                    <a:pt x="178094" y="303550"/>
                  </a:lnTo>
                  <a:lnTo>
                    <a:pt x="151191" y="338993"/>
                  </a:lnTo>
                  <a:lnTo>
                    <a:pt x="126227" y="375915"/>
                  </a:lnTo>
                  <a:lnTo>
                    <a:pt x="103277" y="414240"/>
                  </a:lnTo>
                  <a:lnTo>
                    <a:pt x="82418" y="453889"/>
                  </a:lnTo>
                  <a:lnTo>
                    <a:pt x="63726" y="494788"/>
                  </a:lnTo>
                  <a:lnTo>
                    <a:pt x="47278" y="536859"/>
                  </a:lnTo>
                  <a:lnTo>
                    <a:pt x="33151" y="580027"/>
                  </a:lnTo>
                  <a:lnTo>
                    <a:pt x="21420" y="624213"/>
                  </a:lnTo>
                  <a:lnTo>
                    <a:pt x="12164" y="669343"/>
                  </a:lnTo>
                  <a:lnTo>
                    <a:pt x="5457" y="715339"/>
                  </a:lnTo>
                  <a:lnTo>
                    <a:pt x="1377" y="762125"/>
                  </a:lnTo>
                  <a:lnTo>
                    <a:pt x="0" y="809625"/>
                  </a:lnTo>
                  <a:lnTo>
                    <a:pt x="1377" y="857124"/>
                  </a:lnTo>
                  <a:lnTo>
                    <a:pt x="5457" y="903909"/>
                  </a:lnTo>
                  <a:lnTo>
                    <a:pt x="12164" y="949905"/>
                  </a:lnTo>
                  <a:lnTo>
                    <a:pt x="21420" y="995034"/>
                  </a:lnTo>
                  <a:lnTo>
                    <a:pt x="33151" y="1039220"/>
                  </a:lnTo>
                  <a:lnTo>
                    <a:pt x="47278" y="1082387"/>
                  </a:lnTo>
                  <a:lnTo>
                    <a:pt x="63726" y="1124457"/>
                  </a:lnTo>
                  <a:lnTo>
                    <a:pt x="82418" y="1165355"/>
                  </a:lnTo>
                  <a:lnTo>
                    <a:pt x="103277" y="1205003"/>
                  </a:lnTo>
                  <a:lnTo>
                    <a:pt x="126227" y="1243326"/>
                  </a:lnTo>
                  <a:lnTo>
                    <a:pt x="151191" y="1280247"/>
                  </a:lnTo>
                  <a:lnTo>
                    <a:pt x="178094" y="1315689"/>
                  </a:lnTo>
                  <a:lnTo>
                    <a:pt x="206857" y="1349576"/>
                  </a:lnTo>
                  <a:lnTo>
                    <a:pt x="237405" y="1381831"/>
                  </a:lnTo>
                  <a:lnTo>
                    <a:pt x="269662" y="1412378"/>
                  </a:lnTo>
                  <a:lnTo>
                    <a:pt x="303550" y="1441140"/>
                  </a:lnTo>
                  <a:lnTo>
                    <a:pt x="338993" y="1468041"/>
                  </a:lnTo>
                  <a:lnTo>
                    <a:pt x="375915" y="1493004"/>
                  </a:lnTo>
                  <a:lnTo>
                    <a:pt x="414240" y="1515953"/>
                  </a:lnTo>
                  <a:lnTo>
                    <a:pt x="453889" y="1536811"/>
                  </a:lnTo>
                  <a:lnTo>
                    <a:pt x="494788" y="1555502"/>
                  </a:lnTo>
                  <a:lnTo>
                    <a:pt x="536859" y="1571949"/>
                  </a:lnTo>
                  <a:lnTo>
                    <a:pt x="580027" y="1586075"/>
                  </a:lnTo>
                  <a:lnTo>
                    <a:pt x="624213" y="1597805"/>
                  </a:lnTo>
                  <a:lnTo>
                    <a:pt x="669343" y="1607061"/>
                  </a:lnTo>
                  <a:lnTo>
                    <a:pt x="715339" y="1613767"/>
                  </a:lnTo>
                  <a:lnTo>
                    <a:pt x="762125" y="1617847"/>
                  </a:lnTo>
                  <a:lnTo>
                    <a:pt x="809625" y="1619224"/>
                  </a:lnTo>
                  <a:lnTo>
                    <a:pt x="857124" y="1617847"/>
                  </a:lnTo>
                  <a:lnTo>
                    <a:pt x="903910" y="1613767"/>
                  </a:lnTo>
                  <a:lnTo>
                    <a:pt x="949906" y="1607061"/>
                  </a:lnTo>
                  <a:lnTo>
                    <a:pt x="995036" y="1597805"/>
                  </a:lnTo>
                  <a:lnTo>
                    <a:pt x="1039222" y="1586075"/>
                  </a:lnTo>
                  <a:lnTo>
                    <a:pt x="1082390" y="1571949"/>
                  </a:lnTo>
                  <a:lnTo>
                    <a:pt x="1124461" y="1555502"/>
                  </a:lnTo>
                  <a:lnTo>
                    <a:pt x="1165360" y="1536811"/>
                  </a:lnTo>
                  <a:lnTo>
                    <a:pt x="1205009" y="1515953"/>
                  </a:lnTo>
                  <a:lnTo>
                    <a:pt x="1243334" y="1493004"/>
                  </a:lnTo>
                  <a:lnTo>
                    <a:pt x="1280256" y="1468041"/>
                  </a:lnTo>
                  <a:lnTo>
                    <a:pt x="1315699" y="1441140"/>
                  </a:lnTo>
                  <a:lnTo>
                    <a:pt x="1349587" y="1412378"/>
                  </a:lnTo>
                  <a:lnTo>
                    <a:pt x="1381844" y="1381831"/>
                  </a:lnTo>
                  <a:lnTo>
                    <a:pt x="1412392" y="1349576"/>
                  </a:lnTo>
                  <a:lnTo>
                    <a:pt x="1441155" y="1315689"/>
                  </a:lnTo>
                  <a:lnTo>
                    <a:pt x="1468058" y="1280247"/>
                  </a:lnTo>
                  <a:lnTo>
                    <a:pt x="1493022" y="1243326"/>
                  </a:lnTo>
                  <a:lnTo>
                    <a:pt x="1515972" y="1205003"/>
                  </a:lnTo>
                  <a:lnTo>
                    <a:pt x="1536831" y="1165355"/>
                  </a:lnTo>
                  <a:lnTo>
                    <a:pt x="1555523" y="1124457"/>
                  </a:lnTo>
                  <a:lnTo>
                    <a:pt x="1571971" y="1082387"/>
                  </a:lnTo>
                  <a:lnTo>
                    <a:pt x="1586098" y="1039220"/>
                  </a:lnTo>
                  <a:lnTo>
                    <a:pt x="1597829" y="995034"/>
                  </a:lnTo>
                  <a:lnTo>
                    <a:pt x="1607085" y="949905"/>
                  </a:lnTo>
                  <a:lnTo>
                    <a:pt x="1613792" y="903909"/>
                  </a:lnTo>
                  <a:lnTo>
                    <a:pt x="1617872" y="857124"/>
                  </a:lnTo>
                  <a:lnTo>
                    <a:pt x="1619250" y="809625"/>
                  </a:lnTo>
                  <a:lnTo>
                    <a:pt x="1617872" y="762125"/>
                  </a:lnTo>
                  <a:lnTo>
                    <a:pt x="1613792" y="715339"/>
                  </a:lnTo>
                  <a:lnTo>
                    <a:pt x="1607085" y="669343"/>
                  </a:lnTo>
                  <a:lnTo>
                    <a:pt x="1597829" y="624213"/>
                  </a:lnTo>
                  <a:lnTo>
                    <a:pt x="1586098" y="580027"/>
                  </a:lnTo>
                  <a:lnTo>
                    <a:pt x="1571971" y="536859"/>
                  </a:lnTo>
                  <a:lnTo>
                    <a:pt x="1555523" y="494788"/>
                  </a:lnTo>
                  <a:lnTo>
                    <a:pt x="1536831" y="453889"/>
                  </a:lnTo>
                  <a:lnTo>
                    <a:pt x="1515972" y="414240"/>
                  </a:lnTo>
                  <a:lnTo>
                    <a:pt x="1493022" y="375915"/>
                  </a:lnTo>
                  <a:lnTo>
                    <a:pt x="1468058" y="338993"/>
                  </a:lnTo>
                  <a:lnTo>
                    <a:pt x="1441155" y="303550"/>
                  </a:lnTo>
                  <a:lnTo>
                    <a:pt x="1412392" y="269662"/>
                  </a:lnTo>
                  <a:lnTo>
                    <a:pt x="1381844" y="237405"/>
                  </a:lnTo>
                  <a:lnTo>
                    <a:pt x="1349587" y="206857"/>
                  </a:lnTo>
                  <a:lnTo>
                    <a:pt x="1315699" y="178094"/>
                  </a:lnTo>
                  <a:lnTo>
                    <a:pt x="1280256" y="151191"/>
                  </a:lnTo>
                  <a:lnTo>
                    <a:pt x="1243334" y="126227"/>
                  </a:lnTo>
                  <a:lnTo>
                    <a:pt x="1205009" y="103277"/>
                  </a:lnTo>
                  <a:lnTo>
                    <a:pt x="1165360" y="82418"/>
                  </a:lnTo>
                  <a:lnTo>
                    <a:pt x="1124461" y="63726"/>
                  </a:lnTo>
                  <a:lnTo>
                    <a:pt x="1082390" y="47278"/>
                  </a:lnTo>
                  <a:lnTo>
                    <a:pt x="1039222" y="33151"/>
                  </a:lnTo>
                  <a:lnTo>
                    <a:pt x="995036" y="21420"/>
                  </a:lnTo>
                  <a:lnTo>
                    <a:pt x="949906" y="12164"/>
                  </a:lnTo>
                  <a:lnTo>
                    <a:pt x="903910" y="5457"/>
                  </a:lnTo>
                  <a:lnTo>
                    <a:pt x="857124" y="1377"/>
                  </a:lnTo>
                  <a:lnTo>
                    <a:pt x="809625" y="0"/>
                  </a:lnTo>
                  <a:close/>
                </a:path>
              </a:pathLst>
            </a:custGeom>
            <a:solidFill>
              <a:srgbClr val="FED304"/>
            </a:solidFill>
          </p:spPr>
          <p:txBody>
            <a:bodyPr wrap="square" lIns="0" tIns="0" rIns="0" bIns="0" rtlCol="0"/>
            <a:lstStyle/>
            <a:p>
              <a:pPr algn="ctr"/>
              <a:endParaRPr sz="1200" dirty="0">
                <a:latin typeface="+mj-lt"/>
              </a:endParaRPr>
            </a:p>
          </p:txBody>
        </p:sp>
        <p:sp>
          <p:nvSpPr>
            <p:cNvPr id="23" name="object 16">
              <a:extLst>
                <a:ext uri="{FF2B5EF4-FFF2-40B4-BE49-F238E27FC236}">
                  <a16:creationId xmlns:a16="http://schemas.microsoft.com/office/drawing/2014/main" id="{752D4C72-BD02-4BEB-85F6-AB156C16CDE0}"/>
                </a:ext>
              </a:extLst>
            </p:cNvPr>
            <p:cNvSpPr/>
            <p:nvPr/>
          </p:nvSpPr>
          <p:spPr>
            <a:xfrm>
              <a:off x="7764779" y="1909696"/>
              <a:ext cx="1596390" cy="1596390"/>
            </a:xfrm>
            <a:custGeom>
              <a:avLst/>
              <a:gdLst/>
              <a:ahLst/>
              <a:cxnLst/>
              <a:rect l="l" t="t" r="r" b="b"/>
              <a:pathLst>
                <a:path w="1596390" h="1596389">
                  <a:moveTo>
                    <a:pt x="797915" y="0"/>
                  </a:moveTo>
                  <a:lnTo>
                    <a:pt x="749307" y="1456"/>
                  </a:lnTo>
                  <a:lnTo>
                    <a:pt x="701469" y="5768"/>
                  </a:lnTo>
                  <a:lnTo>
                    <a:pt x="654485" y="12855"/>
                  </a:lnTo>
                  <a:lnTo>
                    <a:pt x="608439" y="22630"/>
                  </a:lnTo>
                  <a:lnTo>
                    <a:pt x="563413" y="35012"/>
                  </a:lnTo>
                  <a:lnTo>
                    <a:pt x="519491" y="49917"/>
                  </a:lnTo>
                  <a:lnTo>
                    <a:pt x="476757" y="67262"/>
                  </a:lnTo>
                  <a:lnTo>
                    <a:pt x="435294" y="86962"/>
                  </a:lnTo>
                  <a:lnTo>
                    <a:pt x="395186" y="108935"/>
                  </a:lnTo>
                  <a:lnTo>
                    <a:pt x="356516" y="133097"/>
                  </a:lnTo>
                  <a:lnTo>
                    <a:pt x="319367" y="159364"/>
                  </a:lnTo>
                  <a:lnTo>
                    <a:pt x="283823" y="187654"/>
                  </a:lnTo>
                  <a:lnTo>
                    <a:pt x="249967" y="217882"/>
                  </a:lnTo>
                  <a:lnTo>
                    <a:pt x="217883" y="249965"/>
                  </a:lnTo>
                  <a:lnTo>
                    <a:pt x="187655" y="283821"/>
                  </a:lnTo>
                  <a:lnTo>
                    <a:pt x="159365" y="319364"/>
                  </a:lnTo>
                  <a:lnTo>
                    <a:pt x="133097" y="356512"/>
                  </a:lnTo>
                  <a:lnTo>
                    <a:pt x="108935" y="395182"/>
                  </a:lnTo>
                  <a:lnTo>
                    <a:pt x="86962" y="435290"/>
                  </a:lnTo>
                  <a:lnTo>
                    <a:pt x="67262" y="476752"/>
                  </a:lnTo>
                  <a:lnTo>
                    <a:pt x="49918" y="519485"/>
                  </a:lnTo>
                  <a:lnTo>
                    <a:pt x="35013" y="563406"/>
                  </a:lnTo>
                  <a:lnTo>
                    <a:pt x="22630" y="608431"/>
                  </a:lnTo>
                  <a:lnTo>
                    <a:pt x="12855" y="654476"/>
                  </a:lnTo>
                  <a:lnTo>
                    <a:pt x="5768" y="701459"/>
                  </a:lnTo>
                  <a:lnTo>
                    <a:pt x="1456" y="749296"/>
                  </a:lnTo>
                  <a:lnTo>
                    <a:pt x="0" y="797902"/>
                  </a:lnTo>
                  <a:lnTo>
                    <a:pt x="1456" y="846509"/>
                  </a:lnTo>
                  <a:lnTo>
                    <a:pt x="5768" y="894346"/>
                  </a:lnTo>
                  <a:lnTo>
                    <a:pt x="12855" y="941328"/>
                  </a:lnTo>
                  <a:lnTo>
                    <a:pt x="22630" y="987374"/>
                  </a:lnTo>
                  <a:lnTo>
                    <a:pt x="35013" y="1032399"/>
                  </a:lnTo>
                  <a:lnTo>
                    <a:pt x="49918" y="1076320"/>
                  </a:lnTo>
                  <a:lnTo>
                    <a:pt x="67262" y="1119053"/>
                  </a:lnTo>
                  <a:lnTo>
                    <a:pt x="86962" y="1160515"/>
                  </a:lnTo>
                  <a:lnTo>
                    <a:pt x="108935" y="1200623"/>
                  </a:lnTo>
                  <a:lnTo>
                    <a:pt x="133097" y="1239292"/>
                  </a:lnTo>
                  <a:lnTo>
                    <a:pt x="159365" y="1276441"/>
                  </a:lnTo>
                  <a:lnTo>
                    <a:pt x="187655" y="1311984"/>
                  </a:lnTo>
                  <a:lnTo>
                    <a:pt x="217883" y="1345839"/>
                  </a:lnTo>
                  <a:lnTo>
                    <a:pt x="249967" y="1377923"/>
                  </a:lnTo>
                  <a:lnTo>
                    <a:pt x="283823" y="1408151"/>
                  </a:lnTo>
                  <a:lnTo>
                    <a:pt x="319367" y="1436441"/>
                  </a:lnTo>
                  <a:lnTo>
                    <a:pt x="356516" y="1462708"/>
                  </a:lnTo>
                  <a:lnTo>
                    <a:pt x="395186" y="1486870"/>
                  </a:lnTo>
                  <a:lnTo>
                    <a:pt x="435294" y="1508843"/>
                  </a:lnTo>
                  <a:lnTo>
                    <a:pt x="476757" y="1528543"/>
                  </a:lnTo>
                  <a:lnTo>
                    <a:pt x="519491" y="1545887"/>
                  </a:lnTo>
                  <a:lnTo>
                    <a:pt x="563413" y="1560792"/>
                  </a:lnTo>
                  <a:lnTo>
                    <a:pt x="608439" y="1573174"/>
                  </a:lnTo>
                  <a:lnTo>
                    <a:pt x="654485" y="1582950"/>
                  </a:lnTo>
                  <a:lnTo>
                    <a:pt x="701469" y="1590036"/>
                  </a:lnTo>
                  <a:lnTo>
                    <a:pt x="749307" y="1594349"/>
                  </a:lnTo>
                  <a:lnTo>
                    <a:pt x="797915" y="1595805"/>
                  </a:lnTo>
                  <a:lnTo>
                    <a:pt x="846522" y="1594349"/>
                  </a:lnTo>
                  <a:lnTo>
                    <a:pt x="894358" y="1590036"/>
                  </a:lnTo>
                  <a:lnTo>
                    <a:pt x="941341" y="1582950"/>
                  </a:lnTo>
                  <a:lnTo>
                    <a:pt x="987387" y="1573174"/>
                  </a:lnTo>
                  <a:lnTo>
                    <a:pt x="1032412" y="1560792"/>
                  </a:lnTo>
                  <a:lnTo>
                    <a:pt x="1076332" y="1545887"/>
                  </a:lnTo>
                  <a:lnTo>
                    <a:pt x="1119066" y="1528543"/>
                  </a:lnTo>
                  <a:lnTo>
                    <a:pt x="1160528" y="1508843"/>
                  </a:lnTo>
                  <a:lnTo>
                    <a:pt x="1200635" y="1486870"/>
                  </a:lnTo>
                  <a:lnTo>
                    <a:pt x="1239305" y="1462708"/>
                  </a:lnTo>
                  <a:lnTo>
                    <a:pt x="1276453" y="1436441"/>
                  </a:lnTo>
                  <a:lnTo>
                    <a:pt x="1311997" y="1408151"/>
                  </a:lnTo>
                  <a:lnTo>
                    <a:pt x="1345852" y="1377923"/>
                  </a:lnTo>
                  <a:lnTo>
                    <a:pt x="1377936" y="1345839"/>
                  </a:lnTo>
                  <a:lnTo>
                    <a:pt x="1408164" y="1311984"/>
                  </a:lnTo>
                  <a:lnTo>
                    <a:pt x="1436453" y="1276441"/>
                  </a:lnTo>
                  <a:lnTo>
                    <a:pt x="1462721" y="1239292"/>
                  </a:lnTo>
                  <a:lnTo>
                    <a:pt x="1486883" y="1200623"/>
                  </a:lnTo>
                  <a:lnTo>
                    <a:pt x="1508855" y="1160515"/>
                  </a:lnTo>
                  <a:lnTo>
                    <a:pt x="1528556" y="1119053"/>
                  </a:lnTo>
                  <a:lnTo>
                    <a:pt x="1545900" y="1076320"/>
                  </a:lnTo>
                  <a:lnTo>
                    <a:pt x="1560805" y="1032399"/>
                  </a:lnTo>
                  <a:lnTo>
                    <a:pt x="1573187" y="987374"/>
                  </a:lnTo>
                  <a:lnTo>
                    <a:pt x="1582963" y="941328"/>
                  </a:lnTo>
                  <a:lnTo>
                    <a:pt x="1590049" y="894346"/>
                  </a:lnTo>
                  <a:lnTo>
                    <a:pt x="1594362" y="846509"/>
                  </a:lnTo>
                  <a:lnTo>
                    <a:pt x="1595818" y="797902"/>
                  </a:lnTo>
                  <a:lnTo>
                    <a:pt x="1594362" y="749296"/>
                  </a:lnTo>
                  <a:lnTo>
                    <a:pt x="1590049" y="701459"/>
                  </a:lnTo>
                  <a:lnTo>
                    <a:pt x="1582963" y="654476"/>
                  </a:lnTo>
                  <a:lnTo>
                    <a:pt x="1573187" y="608431"/>
                  </a:lnTo>
                  <a:lnTo>
                    <a:pt x="1560805" y="563406"/>
                  </a:lnTo>
                  <a:lnTo>
                    <a:pt x="1545900" y="519485"/>
                  </a:lnTo>
                  <a:lnTo>
                    <a:pt x="1528556" y="476752"/>
                  </a:lnTo>
                  <a:lnTo>
                    <a:pt x="1508855" y="435290"/>
                  </a:lnTo>
                  <a:lnTo>
                    <a:pt x="1486883" y="395182"/>
                  </a:lnTo>
                  <a:lnTo>
                    <a:pt x="1462721" y="356512"/>
                  </a:lnTo>
                  <a:lnTo>
                    <a:pt x="1436453" y="319364"/>
                  </a:lnTo>
                  <a:lnTo>
                    <a:pt x="1408164" y="283821"/>
                  </a:lnTo>
                  <a:lnTo>
                    <a:pt x="1377936" y="249965"/>
                  </a:lnTo>
                  <a:lnTo>
                    <a:pt x="1345852" y="217882"/>
                  </a:lnTo>
                  <a:lnTo>
                    <a:pt x="1311997" y="187654"/>
                  </a:lnTo>
                  <a:lnTo>
                    <a:pt x="1276453" y="159364"/>
                  </a:lnTo>
                  <a:lnTo>
                    <a:pt x="1239305" y="133097"/>
                  </a:lnTo>
                  <a:lnTo>
                    <a:pt x="1200635" y="108935"/>
                  </a:lnTo>
                  <a:lnTo>
                    <a:pt x="1160528" y="86962"/>
                  </a:lnTo>
                  <a:lnTo>
                    <a:pt x="1119066" y="67262"/>
                  </a:lnTo>
                  <a:lnTo>
                    <a:pt x="1076332" y="49917"/>
                  </a:lnTo>
                  <a:lnTo>
                    <a:pt x="1032412" y="35012"/>
                  </a:lnTo>
                  <a:lnTo>
                    <a:pt x="987387" y="22630"/>
                  </a:lnTo>
                  <a:lnTo>
                    <a:pt x="941341" y="12855"/>
                  </a:lnTo>
                  <a:lnTo>
                    <a:pt x="894358" y="5768"/>
                  </a:lnTo>
                  <a:lnTo>
                    <a:pt x="846522" y="1456"/>
                  </a:lnTo>
                  <a:lnTo>
                    <a:pt x="79791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pPr algn="ctr"/>
              <a:endParaRPr sz="1200" dirty="0">
                <a:latin typeface="+mj-lt"/>
              </a:endParaRPr>
            </a:p>
          </p:txBody>
        </p:sp>
        <p:sp>
          <p:nvSpPr>
            <p:cNvPr id="24" name="object 17">
              <a:extLst>
                <a:ext uri="{FF2B5EF4-FFF2-40B4-BE49-F238E27FC236}">
                  <a16:creationId xmlns:a16="http://schemas.microsoft.com/office/drawing/2014/main" id="{45A51ABE-852F-4F6C-A45C-6DE649182431}"/>
                </a:ext>
              </a:extLst>
            </p:cNvPr>
            <p:cNvSpPr/>
            <p:nvPr/>
          </p:nvSpPr>
          <p:spPr>
            <a:xfrm>
              <a:off x="7879719" y="2024631"/>
              <a:ext cx="1366520" cy="1366520"/>
            </a:xfrm>
            <a:custGeom>
              <a:avLst/>
              <a:gdLst/>
              <a:ahLst/>
              <a:cxnLst/>
              <a:rect l="l" t="t" r="r" b="b"/>
              <a:pathLst>
                <a:path w="1366520" h="1366520">
                  <a:moveTo>
                    <a:pt x="682967" y="0"/>
                  </a:moveTo>
                  <a:lnTo>
                    <a:pt x="634193" y="1714"/>
                  </a:lnTo>
                  <a:lnTo>
                    <a:pt x="586344" y="6781"/>
                  </a:lnTo>
                  <a:lnTo>
                    <a:pt x="539536" y="15086"/>
                  </a:lnTo>
                  <a:lnTo>
                    <a:pt x="493885" y="26511"/>
                  </a:lnTo>
                  <a:lnTo>
                    <a:pt x="449506" y="40943"/>
                  </a:lnTo>
                  <a:lnTo>
                    <a:pt x="406515" y="58264"/>
                  </a:lnTo>
                  <a:lnTo>
                    <a:pt x="365028" y="78360"/>
                  </a:lnTo>
                  <a:lnTo>
                    <a:pt x="325159" y="101116"/>
                  </a:lnTo>
                  <a:lnTo>
                    <a:pt x="287025" y="126415"/>
                  </a:lnTo>
                  <a:lnTo>
                    <a:pt x="250741" y="154142"/>
                  </a:lnTo>
                  <a:lnTo>
                    <a:pt x="216423" y="184182"/>
                  </a:lnTo>
                  <a:lnTo>
                    <a:pt x="184186" y="216418"/>
                  </a:lnTo>
                  <a:lnTo>
                    <a:pt x="154146" y="250736"/>
                  </a:lnTo>
                  <a:lnTo>
                    <a:pt x="126419" y="287020"/>
                  </a:lnTo>
                  <a:lnTo>
                    <a:pt x="101119" y="325154"/>
                  </a:lnTo>
                  <a:lnTo>
                    <a:pt x="78363" y="365022"/>
                  </a:lnTo>
                  <a:lnTo>
                    <a:pt x="58266" y="406510"/>
                  </a:lnTo>
                  <a:lnTo>
                    <a:pt x="40944" y="449501"/>
                  </a:lnTo>
                  <a:lnTo>
                    <a:pt x="26512" y="493881"/>
                  </a:lnTo>
                  <a:lnTo>
                    <a:pt x="15086" y="539532"/>
                  </a:lnTo>
                  <a:lnTo>
                    <a:pt x="6782" y="586341"/>
                  </a:lnTo>
                  <a:lnTo>
                    <a:pt x="1714" y="634191"/>
                  </a:lnTo>
                  <a:lnTo>
                    <a:pt x="0" y="682967"/>
                  </a:lnTo>
                  <a:lnTo>
                    <a:pt x="1714" y="731743"/>
                  </a:lnTo>
                  <a:lnTo>
                    <a:pt x="6782" y="779594"/>
                  </a:lnTo>
                  <a:lnTo>
                    <a:pt x="15086" y="826403"/>
                  </a:lnTo>
                  <a:lnTo>
                    <a:pt x="26512" y="872055"/>
                  </a:lnTo>
                  <a:lnTo>
                    <a:pt x="40944" y="916435"/>
                  </a:lnTo>
                  <a:lnTo>
                    <a:pt x="58266" y="959427"/>
                  </a:lnTo>
                  <a:lnTo>
                    <a:pt x="78363" y="1000915"/>
                  </a:lnTo>
                  <a:lnTo>
                    <a:pt x="101119" y="1040785"/>
                  </a:lnTo>
                  <a:lnTo>
                    <a:pt x="126419" y="1078920"/>
                  </a:lnTo>
                  <a:lnTo>
                    <a:pt x="154146" y="1115204"/>
                  </a:lnTo>
                  <a:lnTo>
                    <a:pt x="184186" y="1149523"/>
                  </a:lnTo>
                  <a:lnTo>
                    <a:pt x="216423" y="1181760"/>
                  </a:lnTo>
                  <a:lnTo>
                    <a:pt x="250741" y="1211800"/>
                  </a:lnTo>
                  <a:lnTo>
                    <a:pt x="287025" y="1239528"/>
                  </a:lnTo>
                  <a:lnTo>
                    <a:pt x="325159" y="1264828"/>
                  </a:lnTo>
                  <a:lnTo>
                    <a:pt x="365028" y="1287584"/>
                  </a:lnTo>
                  <a:lnTo>
                    <a:pt x="406515" y="1307681"/>
                  </a:lnTo>
                  <a:lnTo>
                    <a:pt x="449506" y="1325003"/>
                  </a:lnTo>
                  <a:lnTo>
                    <a:pt x="493885" y="1339435"/>
                  </a:lnTo>
                  <a:lnTo>
                    <a:pt x="539536" y="1350861"/>
                  </a:lnTo>
                  <a:lnTo>
                    <a:pt x="586344" y="1359166"/>
                  </a:lnTo>
                  <a:lnTo>
                    <a:pt x="634193" y="1364233"/>
                  </a:lnTo>
                  <a:lnTo>
                    <a:pt x="682967" y="1365948"/>
                  </a:lnTo>
                  <a:lnTo>
                    <a:pt x="731743" y="1364233"/>
                  </a:lnTo>
                  <a:lnTo>
                    <a:pt x="779594" y="1359166"/>
                  </a:lnTo>
                  <a:lnTo>
                    <a:pt x="826403" y="1350861"/>
                  </a:lnTo>
                  <a:lnTo>
                    <a:pt x="872055" y="1339435"/>
                  </a:lnTo>
                  <a:lnTo>
                    <a:pt x="916435" y="1325003"/>
                  </a:lnTo>
                  <a:lnTo>
                    <a:pt x="959427" y="1307681"/>
                  </a:lnTo>
                  <a:lnTo>
                    <a:pt x="1000915" y="1287584"/>
                  </a:lnTo>
                  <a:lnTo>
                    <a:pt x="1040785" y="1264828"/>
                  </a:lnTo>
                  <a:lnTo>
                    <a:pt x="1078920" y="1239528"/>
                  </a:lnTo>
                  <a:lnTo>
                    <a:pt x="1115204" y="1211800"/>
                  </a:lnTo>
                  <a:lnTo>
                    <a:pt x="1149523" y="1181760"/>
                  </a:lnTo>
                  <a:lnTo>
                    <a:pt x="1181760" y="1149523"/>
                  </a:lnTo>
                  <a:lnTo>
                    <a:pt x="1211800" y="1115204"/>
                  </a:lnTo>
                  <a:lnTo>
                    <a:pt x="1239528" y="1078920"/>
                  </a:lnTo>
                  <a:lnTo>
                    <a:pt x="1264828" y="1040785"/>
                  </a:lnTo>
                  <a:lnTo>
                    <a:pt x="1287584" y="1000915"/>
                  </a:lnTo>
                  <a:lnTo>
                    <a:pt x="1307681" y="959427"/>
                  </a:lnTo>
                  <a:lnTo>
                    <a:pt x="1325003" y="916435"/>
                  </a:lnTo>
                  <a:lnTo>
                    <a:pt x="1339435" y="872055"/>
                  </a:lnTo>
                  <a:lnTo>
                    <a:pt x="1350861" y="826403"/>
                  </a:lnTo>
                  <a:lnTo>
                    <a:pt x="1359166" y="779594"/>
                  </a:lnTo>
                  <a:lnTo>
                    <a:pt x="1364233" y="731743"/>
                  </a:lnTo>
                  <a:lnTo>
                    <a:pt x="1365948" y="682967"/>
                  </a:lnTo>
                  <a:lnTo>
                    <a:pt x="1364233" y="634191"/>
                  </a:lnTo>
                  <a:lnTo>
                    <a:pt x="1359166" y="586341"/>
                  </a:lnTo>
                  <a:lnTo>
                    <a:pt x="1350861" y="539532"/>
                  </a:lnTo>
                  <a:lnTo>
                    <a:pt x="1339435" y="493881"/>
                  </a:lnTo>
                  <a:lnTo>
                    <a:pt x="1325003" y="449501"/>
                  </a:lnTo>
                  <a:lnTo>
                    <a:pt x="1307681" y="406510"/>
                  </a:lnTo>
                  <a:lnTo>
                    <a:pt x="1287584" y="365022"/>
                  </a:lnTo>
                  <a:lnTo>
                    <a:pt x="1264828" y="325154"/>
                  </a:lnTo>
                  <a:lnTo>
                    <a:pt x="1239528" y="287020"/>
                  </a:lnTo>
                  <a:lnTo>
                    <a:pt x="1211800" y="250736"/>
                  </a:lnTo>
                  <a:lnTo>
                    <a:pt x="1181760" y="216418"/>
                  </a:lnTo>
                  <a:lnTo>
                    <a:pt x="1149523" y="184182"/>
                  </a:lnTo>
                  <a:lnTo>
                    <a:pt x="1115204" y="154142"/>
                  </a:lnTo>
                  <a:lnTo>
                    <a:pt x="1078920" y="126415"/>
                  </a:lnTo>
                  <a:lnTo>
                    <a:pt x="1040785" y="101116"/>
                  </a:lnTo>
                  <a:lnTo>
                    <a:pt x="1000915" y="78360"/>
                  </a:lnTo>
                  <a:lnTo>
                    <a:pt x="959427" y="58264"/>
                  </a:lnTo>
                  <a:lnTo>
                    <a:pt x="916435" y="40943"/>
                  </a:lnTo>
                  <a:lnTo>
                    <a:pt x="872055" y="26511"/>
                  </a:lnTo>
                  <a:lnTo>
                    <a:pt x="826403" y="15086"/>
                  </a:lnTo>
                  <a:lnTo>
                    <a:pt x="779594" y="6781"/>
                  </a:lnTo>
                  <a:lnTo>
                    <a:pt x="731743" y="1714"/>
                  </a:lnTo>
                  <a:lnTo>
                    <a:pt x="682967" y="0"/>
                  </a:lnTo>
                  <a:close/>
                </a:path>
              </a:pathLst>
            </a:custGeom>
            <a:solidFill>
              <a:srgbClr val="FED304"/>
            </a:solidFill>
          </p:spPr>
          <p:txBody>
            <a:bodyPr wrap="square" lIns="0" tIns="0" rIns="0" bIns="0" rtlCol="0"/>
            <a:lstStyle/>
            <a:p>
              <a:pPr algn="ctr"/>
              <a:endParaRPr sz="1200" dirty="0">
                <a:latin typeface="+mj-lt"/>
              </a:endParaRPr>
            </a:p>
          </p:txBody>
        </p:sp>
        <p:sp>
          <p:nvSpPr>
            <p:cNvPr id="25" name="object 18">
              <a:extLst>
                <a:ext uri="{FF2B5EF4-FFF2-40B4-BE49-F238E27FC236}">
                  <a16:creationId xmlns:a16="http://schemas.microsoft.com/office/drawing/2014/main" id="{6B686200-02E1-42AE-93CD-0FEEE81E97AA}"/>
                </a:ext>
              </a:extLst>
            </p:cNvPr>
            <p:cNvSpPr/>
            <p:nvPr/>
          </p:nvSpPr>
          <p:spPr>
            <a:xfrm>
              <a:off x="7954615" y="2099510"/>
              <a:ext cx="1216660" cy="1216660"/>
            </a:xfrm>
            <a:custGeom>
              <a:avLst/>
              <a:gdLst/>
              <a:ahLst/>
              <a:cxnLst/>
              <a:rect l="l" t="t" r="r" b="b"/>
              <a:pathLst>
                <a:path w="1216659" h="1216660">
                  <a:moveTo>
                    <a:pt x="608063" y="0"/>
                  </a:moveTo>
                  <a:lnTo>
                    <a:pt x="560543" y="1829"/>
                  </a:lnTo>
                  <a:lnTo>
                    <a:pt x="514023" y="7228"/>
                  </a:lnTo>
                  <a:lnTo>
                    <a:pt x="468639" y="16060"/>
                  </a:lnTo>
                  <a:lnTo>
                    <a:pt x="424525" y="28191"/>
                  </a:lnTo>
                  <a:lnTo>
                    <a:pt x="381818" y="43486"/>
                  </a:lnTo>
                  <a:lnTo>
                    <a:pt x="340651" y="61808"/>
                  </a:lnTo>
                  <a:lnTo>
                    <a:pt x="301161" y="83024"/>
                  </a:lnTo>
                  <a:lnTo>
                    <a:pt x="263482" y="106998"/>
                  </a:lnTo>
                  <a:lnTo>
                    <a:pt x="227749" y="133594"/>
                  </a:lnTo>
                  <a:lnTo>
                    <a:pt x="194099" y="162677"/>
                  </a:lnTo>
                  <a:lnTo>
                    <a:pt x="162665" y="194112"/>
                  </a:lnTo>
                  <a:lnTo>
                    <a:pt x="133584" y="227765"/>
                  </a:lnTo>
                  <a:lnTo>
                    <a:pt x="106989" y="263499"/>
                  </a:lnTo>
                  <a:lnTo>
                    <a:pt x="83018" y="301180"/>
                  </a:lnTo>
                  <a:lnTo>
                    <a:pt x="61803" y="340671"/>
                  </a:lnTo>
                  <a:lnTo>
                    <a:pt x="43482" y="381839"/>
                  </a:lnTo>
                  <a:lnTo>
                    <a:pt x="28189" y="424548"/>
                  </a:lnTo>
                  <a:lnTo>
                    <a:pt x="16059" y="468663"/>
                  </a:lnTo>
                  <a:lnTo>
                    <a:pt x="7227" y="514048"/>
                  </a:lnTo>
                  <a:lnTo>
                    <a:pt x="1829" y="560568"/>
                  </a:lnTo>
                  <a:lnTo>
                    <a:pt x="0" y="608088"/>
                  </a:lnTo>
                  <a:lnTo>
                    <a:pt x="1829" y="655608"/>
                  </a:lnTo>
                  <a:lnTo>
                    <a:pt x="7227" y="702129"/>
                  </a:lnTo>
                  <a:lnTo>
                    <a:pt x="16059" y="747514"/>
                  </a:lnTo>
                  <a:lnTo>
                    <a:pt x="28189" y="791628"/>
                  </a:lnTo>
                  <a:lnTo>
                    <a:pt x="43482" y="834337"/>
                  </a:lnTo>
                  <a:lnTo>
                    <a:pt x="61803" y="875505"/>
                  </a:lnTo>
                  <a:lnTo>
                    <a:pt x="83018" y="914997"/>
                  </a:lnTo>
                  <a:lnTo>
                    <a:pt x="106989" y="952677"/>
                  </a:lnTo>
                  <a:lnTo>
                    <a:pt x="133584" y="988412"/>
                  </a:lnTo>
                  <a:lnTo>
                    <a:pt x="162665" y="1022064"/>
                  </a:lnTo>
                  <a:lnTo>
                    <a:pt x="194099" y="1053500"/>
                  </a:lnTo>
                  <a:lnTo>
                    <a:pt x="227749" y="1082583"/>
                  </a:lnTo>
                  <a:lnTo>
                    <a:pt x="263482" y="1109179"/>
                  </a:lnTo>
                  <a:lnTo>
                    <a:pt x="301161" y="1133152"/>
                  </a:lnTo>
                  <a:lnTo>
                    <a:pt x="340651" y="1154368"/>
                  </a:lnTo>
                  <a:lnTo>
                    <a:pt x="381818" y="1172691"/>
                  </a:lnTo>
                  <a:lnTo>
                    <a:pt x="424525" y="1187985"/>
                  </a:lnTo>
                  <a:lnTo>
                    <a:pt x="468639" y="1200116"/>
                  </a:lnTo>
                  <a:lnTo>
                    <a:pt x="514023" y="1208949"/>
                  </a:lnTo>
                  <a:lnTo>
                    <a:pt x="560543" y="1214347"/>
                  </a:lnTo>
                  <a:lnTo>
                    <a:pt x="608063" y="1216177"/>
                  </a:lnTo>
                  <a:lnTo>
                    <a:pt x="655585" y="1214347"/>
                  </a:lnTo>
                  <a:lnTo>
                    <a:pt x="702106" y="1208949"/>
                  </a:lnTo>
                  <a:lnTo>
                    <a:pt x="747492" y="1200116"/>
                  </a:lnTo>
                  <a:lnTo>
                    <a:pt x="791607" y="1187985"/>
                  </a:lnTo>
                  <a:lnTo>
                    <a:pt x="834317" y="1172691"/>
                  </a:lnTo>
                  <a:lnTo>
                    <a:pt x="875485" y="1154368"/>
                  </a:lnTo>
                  <a:lnTo>
                    <a:pt x="914977" y="1133152"/>
                  </a:lnTo>
                  <a:lnTo>
                    <a:pt x="952658" y="1109179"/>
                  </a:lnTo>
                  <a:lnTo>
                    <a:pt x="988392" y="1082583"/>
                  </a:lnTo>
                  <a:lnTo>
                    <a:pt x="1022044" y="1053500"/>
                  </a:lnTo>
                  <a:lnTo>
                    <a:pt x="1053479" y="1022064"/>
                  </a:lnTo>
                  <a:lnTo>
                    <a:pt x="1082561" y="988412"/>
                  </a:lnTo>
                  <a:lnTo>
                    <a:pt x="1109157" y="952677"/>
                  </a:lnTo>
                  <a:lnTo>
                    <a:pt x="1133130" y="914997"/>
                  </a:lnTo>
                  <a:lnTo>
                    <a:pt x="1154345" y="875505"/>
                  </a:lnTo>
                  <a:lnTo>
                    <a:pt x="1172667" y="834337"/>
                  </a:lnTo>
                  <a:lnTo>
                    <a:pt x="1187961" y="791628"/>
                  </a:lnTo>
                  <a:lnTo>
                    <a:pt x="1200091" y="747514"/>
                  </a:lnTo>
                  <a:lnTo>
                    <a:pt x="1208924" y="702129"/>
                  </a:lnTo>
                  <a:lnTo>
                    <a:pt x="1214322" y="655608"/>
                  </a:lnTo>
                  <a:lnTo>
                    <a:pt x="1216152" y="608088"/>
                  </a:lnTo>
                  <a:lnTo>
                    <a:pt x="1214322" y="560568"/>
                  </a:lnTo>
                  <a:lnTo>
                    <a:pt x="1208924" y="514048"/>
                  </a:lnTo>
                  <a:lnTo>
                    <a:pt x="1200091" y="468663"/>
                  </a:lnTo>
                  <a:lnTo>
                    <a:pt x="1187961" y="424548"/>
                  </a:lnTo>
                  <a:lnTo>
                    <a:pt x="1172667" y="381839"/>
                  </a:lnTo>
                  <a:lnTo>
                    <a:pt x="1154345" y="340671"/>
                  </a:lnTo>
                  <a:lnTo>
                    <a:pt x="1133130" y="301180"/>
                  </a:lnTo>
                  <a:lnTo>
                    <a:pt x="1109157" y="263499"/>
                  </a:lnTo>
                  <a:lnTo>
                    <a:pt x="1082561" y="227765"/>
                  </a:lnTo>
                  <a:lnTo>
                    <a:pt x="1053479" y="194112"/>
                  </a:lnTo>
                  <a:lnTo>
                    <a:pt x="1022044" y="162677"/>
                  </a:lnTo>
                  <a:lnTo>
                    <a:pt x="988392" y="133594"/>
                  </a:lnTo>
                  <a:lnTo>
                    <a:pt x="952658" y="106998"/>
                  </a:lnTo>
                  <a:lnTo>
                    <a:pt x="914977" y="83024"/>
                  </a:lnTo>
                  <a:lnTo>
                    <a:pt x="875485" y="61808"/>
                  </a:lnTo>
                  <a:lnTo>
                    <a:pt x="834317" y="43486"/>
                  </a:lnTo>
                  <a:lnTo>
                    <a:pt x="791607" y="28191"/>
                  </a:lnTo>
                  <a:lnTo>
                    <a:pt x="747492" y="16060"/>
                  </a:lnTo>
                  <a:lnTo>
                    <a:pt x="702106" y="7228"/>
                  </a:lnTo>
                  <a:lnTo>
                    <a:pt x="655585" y="1829"/>
                  </a:lnTo>
                  <a:lnTo>
                    <a:pt x="608063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pPr algn="ctr"/>
              <a:endParaRPr sz="1200" dirty="0">
                <a:latin typeface="+mj-lt"/>
              </a:endParaRPr>
            </a:p>
          </p:txBody>
        </p:sp>
        <p:pic>
          <p:nvPicPr>
            <p:cNvPr id="26" name="object 19">
              <a:extLst>
                <a:ext uri="{FF2B5EF4-FFF2-40B4-BE49-F238E27FC236}">
                  <a16:creationId xmlns:a16="http://schemas.microsoft.com/office/drawing/2014/main" id="{582B5FD3-A463-4F4C-9B35-67BF64770339}"/>
                </a:ext>
              </a:extLst>
            </p:cNvPr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7988540" y="2133434"/>
              <a:ext cx="1148308" cy="1148321"/>
            </a:xfrm>
            <a:prstGeom prst="rect">
              <a:avLst/>
            </a:prstGeom>
          </p:spPr>
        </p:pic>
        <p:sp>
          <p:nvSpPr>
            <p:cNvPr id="27" name="object 20">
              <a:extLst>
                <a:ext uri="{FF2B5EF4-FFF2-40B4-BE49-F238E27FC236}">
                  <a16:creationId xmlns:a16="http://schemas.microsoft.com/office/drawing/2014/main" id="{0BE9F23C-8281-43B1-8722-6672E5A843AE}"/>
                </a:ext>
              </a:extLst>
            </p:cNvPr>
            <p:cNvSpPr/>
            <p:nvPr/>
          </p:nvSpPr>
          <p:spPr>
            <a:xfrm>
              <a:off x="7120446" y="1770773"/>
              <a:ext cx="1083310" cy="1870710"/>
            </a:xfrm>
            <a:custGeom>
              <a:avLst/>
              <a:gdLst/>
              <a:ahLst/>
              <a:cxnLst/>
              <a:rect l="l" t="t" r="r" b="b"/>
              <a:pathLst>
                <a:path w="1083309" h="1870710">
                  <a:moveTo>
                    <a:pt x="1083094" y="1702054"/>
                  </a:moveTo>
                  <a:lnTo>
                    <a:pt x="1079652" y="1693456"/>
                  </a:lnTo>
                  <a:lnTo>
                    <a:pt x="1073137" y="1686877"/>
                  </a:lnTo>
                  <a:lnTo>
                    <a:pt x="1064882" y="1683410"/>
                  </a:lnTo>
                  <a:lnTo>
                    <a:pt x="1055941" y="1683296"/>
                  </a:lnTo>
                  <a:lnTo>
                    <a:pt x="1047343" y="1686737"/>
                  </a:lnTo>
                  <a:lnTo>
                    <a:pt x="1040752" y="1693265"/>
                  </a:lnTo>
                  <a:lnTo>
                    <a:pt x="1037297" y="1701507"/>
                  </a:lnTo>
                  <a:lnTo>
                    <a:pt x="1037170" y="1710448"/>
                  </a:lnTo>
                  <a:lnTo>
                    <a:pt x="1038758" y="1714411"/>
                  </a:lnTo>
                  <a:lnTo>
                    <a:pt x="1016139" y="1728825"/>
                  </a:lnTo>
                  <a:lnTo>
                    <a:pt x="972566" y="1753387"/>
                  </a:lnTo>
                  <a:lnTo>
                    <a:pt x="927900" y="1775485"/>
                  </a:lnTo>
                  <a:lnTo>
                    <a:pt x="882230" y="1795081"/>
                  </a:lnTo>
                  <a:lnTo>
                    <a:pt x="835634" y="1812150"/>
                  </a:lnTo>
                  <a:lnTo>
                    <a:pt x="788200" y="1826666"/>
                  </a:lnTo>
                  <a:lnTo>
                    <a:pt x="740016" y="1838604"/>
                  </a:lnTo>
                  <a:lnTo>
                    <a:pt x="691172" y="1847926"/>
                  </a:lnTo>
                  <a:lnTo>
                    <a:pt x="641756" y="1854631"/>
                  </a:lnTo>
                  <a:lnTo>
                    <a:pt x="591858" y="1858670"/>
                  </a:lnTo>
                  <a:lnTo>
                    <a:pt x="541553" y="1860016"/>
                  </a:lnTo>
                  <a:lnTo>
                    <a:pt x="491236" y="1858670"/>
                  </a:lnTo>
                  <a:lnTo>
                    <a:pt x="441337" y="1854631"/>
                  </a:lnTo>
                  <a:lnTo>
                    <a:pt x="391909" y="1847926"/>
                  </a:lnTo>
                  <a:lnTo>
                    <a:pt x="343065" y="1838604"/>
                  </a:lnTo>
                  <a:lnTo>
                    <a:pt x="294881" y="1826666"/>
                  </a:lnTo>
                  <a:lnTo>
                    <a:pt x="247446" y="1812150"/>
                  </a:lnTo>
                  <a:lnTo>
                    <a:pt x="200837" y="1795081"/>
                  </a:lnTo>
                  <a:lnTo>
                    <a:pt x="155168" y="1775485"/>
                  </a:lnTo>
                  <a:lnTo>
                    <a:pt x="110490" y="1753387"/>
                  </a:lnTo>
                  <a:lnTo>
                    <a:pt x="66929" y="1728825"/>
                  </a:lnTo>
                  <a:lnTo>
                    <a:pt x="44323" y="1714423"/>
                  </a:lnTo>
                  <a:lnTo>
                    <a:pt x="45923" y="1710448"/>
                  </a:lnTo>
                  <a:lnTo>
                    <a:pt x="45796" y="1701507"/>
                  </a:lnTo>
                  <a:lnTo>
                    <a:pt x="42341" y="1693265"/>
                  </a:lnTo>
                  <a:lnTo>
                    <a:pt x="35750" y="1686737"/>
                  </a:lnTo>
                  <a:lnTo>
                    <a:pt x="27152" y="1683296"/>
                  </a:lnTo>
                  <a:lnTo>
                    <a:pt x="18211" y="1683410"/>
                  </a:lnTo>
                  <a:lnTo>
                    <a:pt x="9956" y="1686877"/>
                  </a:lnTo>
                  <a:lnTo>
                    <a:pt x="3441" y="1693456"/>
                  </a:lnTo>
                  <a:lnTo>
                    <a:pt x="0" y="1702054"/>
                  </a:lnTo>
                  <a:lnTo>
                    <a:pt x="114" y="1711007"/>
                  </a:lnTo>
                  <a:lnTo>
                    <a:pt x="3568" y="1719249"/>
                  </a:lnTo>
                  <a:lnTo>
                    <a:pt x="10160" y="1725764"/>
                  </a:lnTo>
                  <a:lnTo>
                    <a:pt x="18757" y="1729219"/>
                  </a:lnTo>
                  <a:lnTo>
                    <a:pt x="27698" y="1729105"/>
                  </a:lnTo>
                  <a:lnTo>
                    <a:pt x="35953" y="1725637"/>
                  </a:lnTo>
                  <a:lnTo>
                    <a:pt x="38569" y="1722983"/>
                  </a:lnTo>
                  <a:lnTo>
                    <a:pt x="61620" y="1737677"/>
                  </a:lnTo>
                  <a:lnTo>
                    <a:pt x="105676" y="1762518"/>
                  </a:lnTo>
                  <a:lnTo>
                    <a:pt x="150850" y="1784870"/>
                  </a:lnTo>
                  <a:lnTo>
                    <a:pt x="197040" y="1804682"/>
                  </a:lnTo>
                  <a:lnTo>
                    <a:pt x="244157" y="1821942"/>
                  </a:lnTo>
                  <a:lnTo>
                    <a:pt x="292125" y="1836623"/>
                  </a:lnTo>
                  <a:lnTo>
                    <a:pt x="340842" y="1848700"/>
                  </a:lnTo>
                  <a:lnTo>
                    <a:pt x="390245" y="1858137"/>
                  </a:lnTo>
                  <a:lnTo>
                    <a:pt x="440220" y="1864906"/>
                  </a:lnTo>
                  <a:lnTo>
                    <a:pt x="490677" y="1868995"/>
                  </a:lnTo>
                  <a:lnTo>
                    <a:pt x="541553" y="1870354"/>
                  </a:lnTo>
                  <a:lnTo>
                    <a:pt x="592416" y="1868995"/>
                  </a:lnTo>
                  <a:lnTo>
                    <a:pt x="642886" y="1864906"/>
                  </a:lnTo>
                  <a:lnTo>
                    <a:pt x="692861" y="1858137"/>
                  </a:lnTo>
                  <a:lnTo>
                    <a:pt x="742251" y="1848700"/>
                  </a:lnTo>
                  <a:lnTo>
                    <a:pt x="790968" y="1836623"/>
                  </a:lnTo>
                  <a:lnTo>
                    <a:pt x="838936" y="1821954"/>
                  </a:lnTo>
                  <a:lnTo>
                    <a:pt x="886053" y="1804695"/>
                  </a:lnTo>
                  <a:lnTo>
                    <a:pt x="932243" y="1784870"/>
                  </a:lnTo>
                  <a:lnTo>
                    <a:pt x="977404" y="1762531"/>
                  </a:lnTo>
                  <a:lnTo>
                    <a:pt x="1021461" y="1737690"/>
                  </a:lnTo>
                  <a:lnTo>
                    <a:pt x="1044511" y="1722996"/>
                  </a:lnTo>
                  <a:lnTo>
                    <a:pt x="1047140" y="1725637"/>
                  </a:lnTo>
                  <a:lnTo>
                    <a:pt x="1055395" y="1729105"/>
                  </a:lnTo>
                  <a:lnTo>
                    <a:pt x="1064336" y="1729219"/>
                  </a:lnTo>
                  <a:lnTo>
                    <a:pt x="1072934" y="1725764"/>
                  </a:lnTo>
                  <a:lnTo>
                    <a:pt x="1079525" y="1719249"/>
                  </a:lnTo>
                  <a:lnTo>
                    <a:pt x="1082979" y="1711007"/>
                  </a:lnTo>
                  <a:lnTo>
                    <a:pt x="1083094" y="1702054"/>
                  </a:lnTo>
                  <a:close/>
                </a:path>
                <a:path w="1083309" h="1870710">
                  <a:moveTo>
                    <a:pt x="1083094" y="168287"/>
                  </a:moveTo>
                  <a:lnTo>
                    <a:pt x="1082979" y="159346"/>
                  </a:lnTo>
                  <a:lnTo>
                    <a:pt x="1079525" y="151091"/>
                  </a:lnTo>
                  <a:lnTo>
                    <a:pt x="1072934" y="144576"/>
                  </a:lnTo>
                  <a:lnTo>
                    <a:pt x="1064336" y="141122"/>
                  </a:lnTo>
                  <a:lnTo>
                    <a:pt x="1055395" y="141249"/>
                  </a:lnTo>
                  <a:lnTo>
                    <a:pt x="1047140" y="144703"/>
                  </a:lnTo>
                  <a:lnTo>
                    <a:pt x="1044511" y="147358"/>
                  </a:lnTo>
                  <a:lnTo>
                    <a:pt x="1021486" y="132664"/>
                  </a:lnTo>
                  <a:lnTo>
                    <a:pt x="977430" y="107823"/>
                  </a:lnTo>
                  <a:lnTo>
                    <a:pt x="932256" y="85483"/>
                  </a:lnTo>
                  <a:lnTo>
                    <a:pt x="886066" y="65671"/>
                  </a:lnTo>
                  <a:lnTo>
                    <a:pt x="838949" y="48412"/>
                  </a:lnTo>
                  <a:lnTo>
                    <a:pt x="790981" y="33731"/>
                  </a:lnTo>
                  <a:lnTo>
                    <a:pt x="742264" y="21666"/>
                  </a:lnTo>
                  <a:lnTo>
                    <a:pt x="692861" y="12230"/>
                  </a:lnTo>
                  <a:lnTo>
                    <a:pt x="642886" y="5448"/>
                  </a:lnTo>
                  <a:lnTo>
                    <a:pt x="592429" y="1371"/>
                  </a:lnTo>
                  <a:lnTo>
                    <a:pt x="541553" y="0"/>
                  </a:lnTo>
                  <a:lnTo>
                    <a:pt x="490677" y="1371"/>
                  </a:lnTo>
                  <a:lnTo>
                    <a:pt x="440207" y="5448"/>
                  </a:lnTo>
                  <a:lnTo>
                    <a:pt x="390245" y="12230"/>
                  </a:lnTo>
                  <a:lnTo>
                    <a:pt x="340842" y="21653"/>
                  </a:lnTo>
                  <a:lnTo>
                    <a:pt x="292125" y="33731"/>
                  </a:lnTo>
                  <a:lnTo>
                    <a:pt x="244157" y="48399"/>
                  </a:lnTo>
                  <a:lnTo>
                    <a:pt x="197040" y="65659"/>
                  </a:lnTo>
                  <a:lnTo>
                    <a:pt x="150850" y="85471"/>
                  </a:lnTo>
                  <a:lnTo>
                    <a:pt x="105689" y="107810"/>
                  </a:lnTo>
                  <a:lnTo>
                    <a:pt x="61633" y="132651"/>
                  </a:lnTo>
                  <a:lnTo>
                    <a:pt x="38557" y="147358"/>
                  </a:lnTo>
                  <a:lnTo>
                    <a:pt x="35953" y="144703"/>
                  </a:lnTo>
                  <a:lnTo>
                    <a:pt x="27698" y="141249"/>
                  </a:lnTo>
                  <a:lnTo>
                    <a:pt x="18757" y="141122"/>
                  </a:lnTo>
                  <a:lnTo>
                    <a:pt x="10160" y="144576"/>
                  </a:lnTo>
                  <a:lnTo>
                    <a:pt x="3568" y="151091"/>
                  </a:lnTo>
                  <a:lnTo>
                    <a:pt x="114" y="159346"/>
                  </a:lnTo>
                  <a:lnTo>
                    <a:pt x="0" y="168287"/>
                  </a:lnTo>
                  <a:lnTo>
                    <a:pt x="3441" y="176885"/>
                  </a:lnTo>
                  <a:lnTo>
                    <a:pt x="9956" y="183464"/>
                  </a:lnTo>
                  <a:lnTo>
                    <a:pt x="18211" y="186931"/>
                  </a:lnTo>
                  <a:lnTo>
                    <a:pt x="27152" y="187045"/>
                  </a:lnTo>
                  <a:lnTo>
                    <a:pt x="35750" y="183603"/>
                  </a:lnTo>
                  <a:lnTo>
                    <a:pt x="42341" y="177088"/>
                  </a:lnTo>
                  <a:lnTo>
                    <a:pt x="45796" y="168833"/>
                  </a:lnTo>
                  <a:lnTo>
                    <a:pt x="45923" y="159893"/>
                  </a:lnTo>
                  <a:lnTo>
                    <a:pt x="44323" y="155930"/>
                  </a:lnTo>
                  <a:lnTo>
                    <a:pt x="66954" y="141516"/>
                  </a:lnTo>
                  <a:lnTo>
                    <a:pt x="110528" y="116954"/>
                  </a:lnTo>
                  <a:lnTo>
                    <a:pt x="155194" y="94869"/>
                  </a:lnTo>
                  <a:lnTo>
                    <a:pt x="200863" y="75272"/>
                  </a:lnTo>
                  <a:lnTo>
                    <a:pt x="247472" y="58204"/>
                  </a:lnTo>
                  <a:lnTo>
                    <a:pt x="294906" y="43688"/>
                  </a:lnTo>
                  <a:lnTo>
                    <a:pt x="343090" y="31762"/>
                  </a:lnTo>
                  <a:lnTo>
                    <a:pt x="391922" y="22428"/>
                  </a:lnTo>
                  <a:lnTo>
                    <a:pt x="441350" y="15735"/>
                  </a:lnTo>
                  <a:lnTo>
                    <a:pt x="491248" y="11696"/>
                  </a:lnTo>
                  <a:lnTo>
                    <a:pt x="541553" y="10337"/>
                  </a:lnTo>
                  <a:lnTo>
                    <a:pt x="591870" y="11696"/>
                  </a:lnTo>
                  <a:lnTo>
                    <a:pt x="641769" y="15735"/>
                  </a:lnTo>
                  <a:lnTo>
                    <a:pt x="691197" y="22428"/>
                  </a:lnTo>
                  <a:lnTo>
                    <a:pt x="740041" y="31762"/>
                  </a:lnTo>
                  <a:lnTo>
                    <a:pt x="788225" y="43700"/>
                  </a:lnTo>
                  <a:lnTo>
                    <a:pt x="835660" y="58216"/>
                  </a:lnTo>
                  <a:lnTo>
                    <a:pt x="882256" y="75285"/>
                  </a:lnTo>
                  <a:lnTo>
                    <a:pt x="927938" y="94869"/>
                  </a:lnTo>
                  <a:lnTo>
                    <a:pt x="972591" y="116967"/>
                  </a:lnTo>
                  <a:lnTo>
                    <a:pt x="1016165" y="141528"/>
                  </a:lnTo>
                  <a:lnTo>
                    <a:pt x="1038758" y="155943"/>
                  </a:lnTo>
                  <a:lnTo>
                    <a:pt x="1037183" y="159893"/>
                  </a:lnTo>
                  <a:lnTo>
                    <a:pt x="1037297" y="168833"/>
                  </a:lnTo>
                  <a:lnTo>
                    <a:pt x="1040752" y="177088"/>
                  </a:lnTo>
                  <a:lnTo>
                    <a:pt x="1047343" y="183603"/>
                  </a:lnTo>
                  <a:lnTo>
                    <a:pt x="1055941" y="187045"/>
                  </a:lnTo>
                  <a:lnTo>
                    <a:pt x="1064882" y="186931"/>
                  </a:lnTo>
                  <a:lnTo>
                    <a:pt x="1073137" y="183464"/>
                  </a:lnTo>
                  <a:lnTo>
                    <a:pt x="1079652" y="176885"/>
                  </a:lnTo>
                  <a:lnTo>
                    <a:pt x="1083094" y="168287"/>
                  </a:lnTo>
                  <a:close/>
                </a:path>
              </a:pathLst>
            </a:custGeom>
            <a:solidFill>
              <a:srgbClr val="010202"/>
            </a:solidFill>
          </p:spPr>
          <p:txBody>
            <a:bodyPr wrap="square" lIns="0" tIns="0" rIns="0" bIns="0" rtlCol="0"/>
            <a:lstStyle/>
            <a:p>
              <a:pPr algn="ctr"/>
              <a:endParaRPr sz="1200" dirty="0">
                <a:latin typeface="+mj-lt"/>
              </a:endParaRPr>
            </a:p>
          </p:txBody>
        </p:sp>
        <p:sp>
          <p:nvSpPr>
            <p:cNvPr id="28" name="object 21">
              <a:extLst>
                <a:ext uri="{FF2B5EF4-FFF2-40B4-BE49-F238E27FC236}">
                  <a16:creationId xmlns:a16="http://schemas.microsoft.com/office/drawing/2014/main" id="{475FEB35-6D5B-48AB-9AA0-C51900E0B3AB}"/>
                </a:ext>
              </a:extLst>
            </p:cNvPr>
            <p:cNvSpPr/>
            <p:nvPr/>
          </p:nvSpPr>
          <p:spPr>
            <a:xfrm>
              <a:off x="4159307" y="1897983"/>
              <a:ext cx="1619250" cy="1619250"/>
            </a:xfrm>
            <a:custGeom>
              <a:avLst/>
              <a:gdLst/>
              <a:ahLst/>
              <a:cxnLst/>
              <a:rect l="l" t="t" r="r" b="b"/>
              <a:pathLst>
                <a:path w="1619250" h="1619250">
                  <a:moveTo>
                    <a:pt x="809625" y="0"/>
                  </a:moveTo>
                  <a:lnTo>
                    <a:pt x="762125" y="1377"/>
                  </a:lnTo>
                  <a:lnTo>
                    <a:pt x="715339" y="5457"/>
                  </a:lnTo>
                  <a:lnTo>
                    <a:pt x="669343" y="12164"/>
                  </a:lnTo>
                  <a:lnTo>
                    <a:pt x="624213" y="21420"/>
                  </a:lnTo>
                  <a:lnTo>
                    <a:pt x="580027" y="33151"/>
                  </a:lnTo>
                  <a:lnTo>
                    <a:pt x="536859" y="47278"/>
                  </a:lnTo>
                  <a:lnTo>
                    <a:pt x="494788" y="63726"/>
                  </a:lnTo>
                  <a:lnTo>
                    <a:pt x="453889" y="82418"/>
                  </a:lnTo>
                  <a:lnTo>
                    <a:pt x="414240" y="103277"/>
                  </a:lnTo>
                  <a:lnTo>
                    <a:pt x="375915" y="126227"/>
                  </a:lnTo>
                  <a:lnTo>
                    <a:pt x="338993" y="151191"/>
                  </a:lnTo>
                  <a:lnTo>
                    <a:pt x="303550" y="178094"/>
                  </a:lnTo>
                  <a:lnTo>
                    <a:pt x="269662" y="206857"/>
                  </a:lnTo>
                  <a:lnTo>
                    <a:pt x="237405" y="237405"/>
                  </a:lnTo>
                  <a:lnTo>
                    <a:pt x="206857" y="269662"/>
                  </a:lnTo>
                  <a:lnTo>
                    <a:pt x="178094" y="303550"/>
                  </a:lnTo>
                  <a:lnTo>
                    <a:pt x="151191" y="338993"/>
                  </a:lnTo>
                  <a:lnTo>
                    <a:pt x="126227" y="375915"/>
                  </a:lnTo>
                  <a:lnTo>
                    <a:pt x="103277" y="414240"/>
                  </a:lnTo>
                  <a:lnTo>
                    <a:pt x="82418" y="453889"/>
                  </a:lnTo>
                  <a:lnTo>
                    <a:pt x="63726" y="494788"/>
                  </a:lnTo>
                  <a:lnTo>
                    <a:pt x="47278" y="536859"/>
                  </a:lnTo>
                  <a:lnTo>
                    <a:pt x="33151" y="580027"/>
                  </a:lnTo>
                  <a:lnTo>
                    <a:pt x="21420" y="624213"/>
                  </a:lnTo>
                  <a:lnTo>
                    <a:pt x="12164" y="669343"/>
                  </a:lnTo>
                  <a:lnTo>
                    <a:pt x="5457" y="715339"/>
                  </a:lnTo>
                  <a:lnTo>
                    <a:pt x="1377" y="762125"/>
                  </a:lnTo>
                  <a:lnTo>
                    <a:pt x="0" y="809625"/>
                  </a:lnTo>
                  <a:lnTo>
                    <a:pt x="1377" y="857124"/>
                  </a:lnTo>
                  <a:lnTo>
                    <a:pt x="5457" y="903909"/>
                  </a:lnTo>
                  <a:lnTo>
                    <a:pt x="12164" y="949905"/>
                  </a:lnTo>
                  <a:lnTo>
                    <a:pt x="21420" y="995034"/>
                  </a:lnTo>
                  <a:lnTo>
                    <a:pt x="33151" y="1039220"/>
                  </a:lnTo>
                  <a:lnTo>
                    <a:pt x="47278" y="1082387"/>
                  </a:lnTo>
                  <a:lnTo>
                    <a:pt x="63726" y="1124457"/>
                  </a:lnTo>
                  <a:lnTo>
                    <a:pt x="82418" y="1165355"/>
                  </a:lnTo>
                  <a:lnTo>
                    <a:pt x="103277" y="1205003"/>
                  </a:lnTo>
                  <a:lnTo>
                    <a:pt x="126227" y="1243326"/>
                  </a:lnTo>
                  <a:lnTo>
                    <a:pt x="151191" y="1280247"/>
                  </a:lnTo>
                  <a:lnTo>
                    <a:pt x="178094" y="1315689"/>
                  </a:lnTo>
                  <a:lnTo>
                    <a:pt x="206857" y="1349576"/>
                  </a:lnTo>
                  <a:lnTo>
                    <a:pt x="237405" y="1381831"/>
                  </a:lnTo>
                  <a:lnTo>
                    <a:pt x="269662" y="1412378"/>
                  </a:lnTo>
                  <a:lnTo>
                    <a:pt x="303550" y="1441140"/>
                  </a:lnTo>
                  <a:lnTo>
                    <a:pt x="338993" y="1468041"/>
                  </a:lnTo>
                  <a:lnTo>
                    <a:pt x="375915" y="1493004"/>
                  </a:lnTo>
                  <a:lnTo>
                    <a:pt x="414240" y="1515953"/>
                  </a:lnTo>
                  <a:lnTo>
                    <a:pt x="453889" y="1536811"/>
                  </a:lnTo>
                  <a:lnTo>
                    <a:pt x="494788" y="1555502"/>
                  </a:lnTo>
                  <a:lnTo>
                    <a:pt x="536859" y="1571949"/>
                  </a:lnTo>
                  <a:lnTo>
                    <a:pt x="580027" y="1586075"/>
                  </a:lnTo>
                  <a:lnTo>
                    <a:pt x="624213" y="1597805"/>
                  </a:lnTo>
                  <a:lnTo>
                    <a:pt x="669343" y="1607061"/>
                  </a:lnTo>
                  <a:lnTo>
                    <a:pt x="715339" y="1613767"/>
                  </a:lnTo>
                  <a:lnTo>
                    <a:pt x="762125" y="1617847"/>
                  </a:lnTo>
                  <a:lnTo>
                    <a:pt x="809625" y="1619224"/>
                  </a:lnTo>
                  <a:lnTo>
                    <a:pt x="857124" y="1617847"/>
                  </a:lnTo>
                  <a:lnTo>
                    <a:pt x="903910" y="1613767"/>
                  </a:lnTo>
                  <a:lnTo>
                    <a:pt x="949906" y="1607061"/>
                  </a:lnTo>
                  <a:lnTo>
                    <a:pt x="995036" y="1597805"/>
                  </a:lnTo>
                  <a:lnTo>
                    <a:pt x="1039222" y="1586075"/>
                  </a:lnTo>
                  <a:lnTo>
                    <a:pt x="1082390" y="1571949"/>
                  </a:lnTo>
                  <a:lnTo>
                    <a:pt x="1124461" y="1555502"/>
                  </a:lnTo>
                  <a:lnTo>
                    <a:pt x="1165360" y="1536811"/>
                  </a:lnTo>
                  <a:lnTo>
                    <a:pt x="1205009" y="1515953"/>
                  </a:lnTo>
                  <a:lnTo>
                    <a:pt x="1243334" y="1493004"/>
                  </a:lnTo>
                  <a:lnTo>
                    <a:pt x="1280256" y="1468041"/>
                  </a:lnTo>
                  <a:lnTo>
                    <a:pt x="1315699" y="1441140"/>
                  </a:lnTo>
                  <a:lnTo>
                    <a:pt x="1349587" y="1412378"/>
                  </a:lnTo>
                  <a:lnTo>
                    <a:pt x="1381844" y="1381831"/>
                  </a:lnTo>
                  <a:lnTo>
                    <a:pt x="1412392" y="1349576"/>
                  </a:lnTo>
                  <a:lnTo>
                    <a:pt x="1441155" y="1315689"/>
                  </a:lnTo>
                  <a:lnTo>
                    <a:pt x="1468058" y="1280247"/>
                  </a:lnTo>
                  <a:lnTo>
                    <a:pt x="1493022" y="1243326"/>
                  </a:lnTo>
                  <a:lnTo>
                    <a:pt x="1515972" y="1205003"/>
                  </a:lnTo>
                  <a:lnTo>
                    <a:pt x="1536831" y="1165355"/>
                  </a:lnTo>
                  <a:lnTo>
                    <a:pt x="1555523" y="1124457"/>
                  </a:lnTo>
                  <a:lnTo>
                    <a:pt x="1571971" y="1082387"/>
                  </a:lnTo>
                  <a:lnTo>
                    <a:pt x="1586098" y="1039220"/>
                  </a:lnTo>
                  <a:lnTo>
                    <a:pt x="1597829" y="995034"/>
                  </a:lnTo>
                  <a:lnTo>
                    <a:pt x="1607085" y="949905"/>
                  </a:lnTo>
                  <a:lnTo>
                    <a:pt x="1613792" y="903909"/>
                  </a:lnTo>
                  <a:lnTo>
                    <a:pt x="1617872" y="857124"/>
                  </a:lnTo>
                  <a:lnTo>
                    <a:pt x="1619250" y="809625"/>
                  </a:lnTo>
                  <a:lnTo>
                    <a:pt x="1617872" y="762125"/>
                  </a:lnTo>
                  <a:lnTo>
                    <a:pt x="1613792" y="715339"/>
                  </a:lnTo>
                  <a:lnTo>
                    <a:pt x="1607085" y="669343"/>
                  </a:lnTo>
                  <a:lnTo>
                    <a:pt x="1597829" y="624213"/>
                  </a:lnTo>
                  <a:lnTo>
                    <a:pt x="1586098" y="580027"/>
                  </a:lnTo>
                  <a:lnTo>
                    <a:pt x="1571971" y="536859"/>
                  </a:lnTo>
                  <a:lnTo>
                    <a:pt x="1555523" y="494788"/>
                  </a:lnTo>
                  <a:lnTo>
                    <a:pt x="1536831" y="453889"/>
                  </a:lnTo>
                  <a:lnTo>
                    <a:pt x="1515972" y="414240"/>
                  </a:lnTo>
                  <a:lnTo>
                    <a:pt x="1493022" y="375915"/>
                  </a:lnTo>
                  <a:lnTo>
                    <a:pt x="1468058" y="338993"/>
                  </a:lnTo>
                  <a:lnTo>
                    <a:pt x="1441155" y="303550"/>
                  </a:lnTo>
                  <a:lnTo>
                    <a:pt x="1412392" y="269662"/>
                  </a:lnTo>
                  <a:lnTo>
                    <a:pt x="1381844" y="237405"/>
                  </a:lnTo>
                  <a:lnTo>
                    <a:pt x="1349587" y="206857"/>
                  </a:lnTo>
                  <a:lnTo>
                    <a:pt x="1315699" y="178094"/>
                  </a:lnTo>
                  <a:lnTo>
                    <a:pt x="1280256" y="151191"/>
                  </a:lnTo>
                  <a:lnTo>
                    <a:pt x="1243334" y="126227"/>
                  </a:lnTo>
                  <a:lnTo>
                    <a:pt x="1205009" y="103277"/>
                  </a:lnTo>
                  <a:lnTo>
                    <a:pt x="1165360" y="82418"/>
                  </a:lnTo>
                  <a:lnTo>
                    <a:pt x="1124461" y="63726"/>
                  </a:lnTo>
                  <a:lnTo>
                    <a:pt x="1082390" y="47278"/>
                  </a:lnTo>
                  <a:lnTo>
                    <a:pt x="1039222" y="33151"/>
                  </a:lnTo>
                  <a:lnTo>
                    <a:pt x="995036" y="21420"/>
                  </a:lnTo>
                  <a:lnTo>
                    <a:pt x="949906" y="12164"/>
                  </a:lnTo>
                  <a:lnTo>
                    <a:pt x="903910" y="5457"/>
                  </a:lnTo>
                  <a:lnTo>
                    <a:pt x="857124" y="1377"/>
                  </a:lnTo>
                  <a:lnTo>
                    <a:pt x="809625" y="0"/>
                  </a:lnTo>
                  <a:close/>
                </a:path>
              </a:pathLst>
            </a:custGeom>
            <a:solidFill>
              <a:srgbClr val="FED304"/>
            </a:solidFill>
          </p:spPr>
          <p:txBody>
            <a:bodyPr wrap="square" lIns="0" tIns="0" rIns="0" bIns="0" rtlCol="0"/>
            <a:lstStyle/>
            <a:p>
              <a:pPr algn="ctr"/>
              <a:endParaRPr sz="1200" dirty="0">
                <a:latin typeface="+mj-lt"/>
              </a:endParaRPr>
            </a:p>
          </p:txBody>
        </p:sp>
        <p:sp>
          <p:nvSpPr>
            <p:cNvPr id="29" name="object 22">
              <a:extLst>
                <a:ext uri="{FF2B5EF4-FFF2-40B4-BE49-F238E27FC236}">
                  <a16:creationId xmlns:a16="http://schemas.microsoft.com/office/drawing/2014/main" id="{BB49A332-891D-4370-A1CC-8465FFAA0ACB}"/>
                </a:ext>
              </a:extLst>
            </p:cNvPr>
            <p:cNvSpPr/>
            <p:nvPr/>
          </p:nvSpPr>
          <p:spPr>
            <a:xfrm>
              <a:off x="4171015" y="1909696"/>
              <a:ext cx="1596390" cy="1596390"/>
            </a:xfrm>
            <a:custGeom>
              <a:avLst/>
              <a:gdLst/>
              <a:ahLst/>
              <a:cxnLst/>
              <a:rect l="l" t="t" r="r" b="b"/>
              <a:pathLst>
                <a:path w="1596389" h="1596389">
                  <a:moveTo>
                    <a:pt x="797915" y="0"/>
                  </a:moveTo>
                  <a:lnTo>
                    <a:pt x="749307" y="1456"/>
                  </a:lnTo>
                  <a:lnTo>
                    <a:pt x="701469" y="5768"/>
                  </a:lnTo>
                  <a:lnTo>
                    <a:pt x="654485" y="12855"/>
                  </a:lnTo>
                  <a:lnTo>
                    <a:pt x="608439" y="22630"/>
                  </a:lnTo>
                  <a:lnTo>
                    <a:pt x="563413" y="35012"/>
                  </a:lnTo>
                  <a:lnTo>
                    <a:pt x="519491" y="49917"/>
                  </a:lnTo>
                  <a:lnTo>
                    <a:pt x="476757" y="67262"/>
                  </a:lnTo>
                  <a:lnTo>
                    <a:pt x="435294" y="86962"/>
                  </a:lnTo>
                  <a:lnTo>
                    <a:pt x="395186" y="108935"/>
                  </a:lnTo>
                  <a:lnTo>
                    <a:pt x="356516" y="133097"/>
                  </a:lnTo>
                  <a:lnTo>
                    <a:pt x="319367" y="159364"/>
                  </a:lnTo>
                  <a:lnTo>
                    <a:pt x="283823" y="187654"/>
                  </a:lnTo>
                  <a:lnTo>
                    <a:pt x="249967" y="217882"/>
                  </a:lnTo>
                  <a:lnTo>
                    <a:pt x="217883" y="249965"/>
                  </a:lnTo>
                  <a:lnTo>
                    <a:pt x="187655" y="283821"/>
                  </a:lnTo>
                  <a:lnTo>
                    <a:pt x="159365" y="319364"/>
                  </a:lnTo>
                  <a:lnTo>
                    <a:pt x="133097" y="356512"/>
                  </a:lnTo>
                  <a:lnTo>
                    <a:pt x="108935" y="395182"/>
                  </a:lnTo>
                  <a:lnTo>
                    <a:pt x="86962" y="435290"/>
                  </a:lnTo>
                  <a:lnTo>
                    <a:pt x="67262" y="476752"/>
                  </a:lnTo>
                  <a:lnTo>
                    <a:pt x="49918" y="519485"/>
                  </a:lnTo>
                  <a:lnTo>
                    <a:pt x="35013" y="563406"/>
                  </a:lnTo>
                  <a:lnTo>
                    <a:pt x="22630" y="608431"/>
                  </a:lnTo>
                  <a:lnTo>
                    <a:pt x="12855" y="654476"/>
                  </a:lnTo>
                  <a:lnTo>
                    <a:pt x="5768" y="701459"/>
                  </a:lnTo>
                  <a:lnTo>
                    <a:pt x="1456" y="749296"/>
                  </a:lnTo>
                  <a:lnTo>
                    <a:pt x="0" y="797902"/>
                  </a:lnTo>
                  <a:lnTo>
                    <a:pt x="1456" y="846509"/>
                  </a:lnTo>
                  <a:lnTo>
                    <a:pt x="5768" y="894346"/>
                  </a:lnTo>
                  <a:lnTo>
                    <a:pt x="12855" y="941328"/>
                  </a:lnTo>
                  <a:lnTo>
                    <a:pt x="22630" y="987374"/>
                  </a:lnTo>
                  <a:lnTo>
                    <a:pt x="35013" y="1032399"/>
                  </a:lnTo>
                  <a:lnTo>
                    <a:pt x="49918" y="1076320"/>
                  </a:lnTo>
                  <a:lnTo>
                    <a:pt x="67262" y="1119053"/>
                  </a:lnTo>
                  <a:lnTo>
                    <a:pt x="86962" y="1160515"/>
                  </a:lnTo>
                  <a:lnTo>
                    <a:pt x="108935" y="1200623"/>
                  </a:lnTo>
                  <a:lnTo>
                    <a:pt x="133097" y="1239292"/>
                  </a:lnTo>
                  <a:lnTo>
                    <a:pt x="159365" y="1276441"/>
                  </a:lnTo>
                  <a:lnTo>
                    <a:pt x="187655" y="1311984"/>
                  </a:lnTo>
                  <a:lnTo>
                    <a:pt x="217883" y="1345839"/>
                  </a:lnTo>
                  <a:lnTo>
                    <a:pt x="249967" y="1377923"/>
                  </a:lnTo>
                  <a:lnTo>
                    <a:pt x="283823" y="1408151"/>
                  </a:lnTo>
                  <a:lnTo>
                    <a:pt x="319367" y="1436441"/>
                  </a:lnTo>
                  <a:lnTo>
                    <a:pt x="356516" y="1462708"/>
                  </a:lnTo>
                  <a:lnTo>
                    <a:pt x="395186" y="1486870"/>
                  </a:lnTo>
                  <a:lnTo>
                    <a:pt x="435294" y="1508843"/>
                  </a:lnTo>
                  <a:lnTo>
                    <a:pt x="476757" y="1528543"/>
                  </a:lnTo>
                  <a:lnTo>
                    <a:pt x="519491" y="1545887"/>
                  </a:lnTo>
                  <a:lnTo>
                    <a:pt x="563413" y="1560792"/>
                  </a:lnTo>
                  <a:lnTo>
                    <a:pt x="608439" y="1573174"/>
                  </a:lnTo>
                  <a:lnTo>
                    <a:pt x="654485" y="1582950"/>
                  </a:lnTo>
                  <a:lnTo>
                    <a:pt x="701469" y="1590036"/>
                  </a:lnTo>
                  <a:lnTo>
                    <a:pt x="749307" y="1594349"/>
                  </a:lnTo>
                  <a:lnTo>
                    <a:pt x="797915" y="1595805"/>
                  </a:lnTo>
                  <a:lnTo>
                    <a:pt x="846522" y="1594349"/>
                  </a:lnTo>
                  <a:lnTo>
                    <a:pt x="894358" y="1590036"/>
                  </a:lnTo>
                  <a:lnTo>
                    <a:pt x="941341" y="1582950"/>
                  </a:lnTo>
                  <a:lnTo>
                    <a:pt x="987387" y="1573174"/>
                  </a:lnTo>
                  <a:lnTo>
                    <a:pt x="1032412" y="1560792"/>
                  </a:lnTo>
                  <a:lnTo>
                    <a:pt x="1076332" y="1545887"/>
                  </a:lnTo>
                  <a:lnTo>
                    <a:pt x="1119066" y="1528543"/>
                  </a:lnTo>
                  <a:lnTo>
                    <a:pt x="1160528" y="1508843"/>
                  </a:lnTo>
                  <a:lnTo>
                    <a:pt x="1200635" y="1486870"/>
                  </a:lnTo>
                  <a:lnTo>
                    <a:pt x="1239305" y="1462708"/>
                  </a:lnTo>
                  <a:lnTo>
                    <a:pt x="1276453" y="1436441"/>
                  </a:lnTo>
                  <a:lnTo>
                    <a:pt x="1311997" y="1408151"/>
                  </a:lnTo>
                  <a:lnTo>
                    <a:pt x="1345852" y="1377923"/>
                  </a:lnTo>
                  <a:lnTo>
                    <a:pt x="1377936" y="1345839"/>
                  </a:lnTo>
                  <a:lnTo>
                    <a:pt x="1408164" y="1311984"/>
                  </a:lnTo>
                  <a:lnTo>
                    <a:pt x="1436453" y="1276441"/>
                  </a:lnTo>
                  <a:lnTo>
                    <a:pt x="1462721" y="1239292"/>
                  </a:lnTo>
                  <a:lnTo>
                    <a:pt x="1486883" y="1200623"/>
                  </a:lnTo>
                  <a:lnTo>
                    <a:pt x="1508855" y="1160515"/>
                  </a:lnTo>
                  <a:lnTo>
                    <a:pt x="1528556" y="1119053"/>
                  </a:lnTo>
                  <a:lnTo>
                    <a:pt x="1545900" y="1076320"/>
                  </a:lnTo>
                  <a:lnTo>
                    <a:pt x="1560805" y="1032399"/>
                  </a:lnTo>
                  <a:lnTo>
                    <a:pt x="1573187" y="987374"/>
                  </a:lnTo>
                  <a:lnTo>
                    <a:pt x="1582963" y="941328"/>
                  </a:lnTo>
                  <a:lnTo>
                    <a:pt x="1590049" y="894346"/>
                  </a:lnTo>
                  <a:lnTo>
                    <a:pt x="1594362" y="846509"/>
                  </a:lnTo>
                  <a:lnTo>
                    <a:pt x="1595818" y="797902"/>
                  </a:lnTo>
                  <a:lnTo>
                    <a:pt x="1594362" y="749296"/>
                  </a:lnTo>
                  <a:lnTo>
                    <a:pt x="1590049" y="701459"/>
                  </a:lnTo>
                  <a:lnTo>
                    <a:pt x="1582963" y="654476"/>
                  </a:lnTo>
                  <a:lnTo>
                    <a:pt x="1573187" y="608431"/>
                  </a:lnTo>
                  <a:lnTo>
                    <a:pt x="1560805" y="563406"/>
                  </a:lnTo>
                  <a:lnTo>
                    <a:pt x="1545900" y="519485"/>
                  </a:lnTo>
                  <a:lnTo>
                    <a:pt x="1528556" y="476752"/>
                  </a:lnTo>
                  <a:lnTo>
                    <a:pt x="1508855" y="435290"/>
                  </a:lnTo>
                  <a:lnTo>
                    <a:pt x="1486883" y="395182"/>
                  </a:lnTo>
                  <a:lnTo>
                    <a:pt x="1462721" y="356512"/>
                  </a:lnTo>
                  <a:lnTo>
                    <a:pt x="1436453" y="319364"/>
                  </a:lnTo>
                  <a:lnTo>
                    <a:pt x="1408164" y="283821"/>
                  </a:lnTo>
                  <a:lnTo>
                    <a:pt x="1377936" y="249965"/>
                  </a:lnTo>
                  <a:lnTo>
                    <a:pt x="1345852" y="217882"/>
                  </a:lnTo>
                  <a:lnTo>
                    <a:pt x="1311997" y="187654"/>
                  </a:lnTo>
                  <a:lnTo>
                    <a:pt x="1276453" y="159364"/>
                  </a:lnTo>
                  <a:lnTo>
                    <a:pt x="1239305" y="133097"/>
                  </a:lnTo>
                  <a:lnTo>
                    <a:pt x="1200635" y="108935"/>
                  </a:lnTo>
                  <a:lnTo>
                    <a:pt x="1160528" y="86962"/>
                  </a:lnTo>
                  <a:lnTo>
                    <a:pt x="1119066" y="67262"/>
                  </a:lnTo>
                  <a:lnTo>
                    <a:pt x="1076332" y="49917"/>
                  </a:lnTo>
                  <a:lnTo>
                    <a:pt x="1032412" y="35012"/>
                  </a:lnTo>
                  <a:lnTo>
                    <a:pt x="987387" y="22630"/>
                  </a:lnTo>
                  <a:lnTo>
                    <a:pt x="941341" y="12855"/>
                  </a:lnTo>
                  <a:lnTo>
                    <a:pt x="894358" y="5768"/>
                  </a:lnTo>
                  <a:lnTo>
                    <a:pt x="846522" y="1456"/>
                  </a:lnTo>
                  <a:lnTo>
                    <a:pt x="79791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pPr algn="ctr"/>
              <a:endParaRPr sz="1200" dirty="0">
                <a:latin typeface="+mj-lt"/>
              </a:endParaRPr>
            </a:p>
          </p:txBody>
        </p:sp>
        <p:sp>
          <p:nvSpPr>
            <p:cNvPr id="30" name="object 23">
              <a:extLst>
                <a:ext uri="{FF2B5EF4-FFF2-40B4-BE49-F238E27FC236}">
                  <a16:creationId xmlns:a16="http://schemas.microsoft.com/office/drawing/2014/main" id="{A4E2982F-E6E5-44DE-9C15-F993B0A9FCBA}"/>
                </a:ext>
              </a:extLst>
            </p:cNvPr>
            <p:cNvSpPr/>
            <p:nvPr/>
          </p:nvSpPr>
          <p:spPr>
            <a:xfrm>
              <a:off x="4285955" y="2024631"/>
              <a:ext cx="1366520" cy="1366520"/>
            </a:xfrm>
            <a:custGeom>
              <a:avLst/>
              <a:gdLst/>
              <a:ahLst/>
              <a:cxnLst/>
              <a:rect l="l" t="t" r="r" b="b"/>
              <a:pathLst>
                <a:path w="1366520" h="1366520">
                  <a:moveTo>
                    <a:pt x="682967" y="0"/>
                  </a:moveTo>
                  <a:lnTo>
                    <a:pt x="634193" y="1714"/>
                  </a:lnTo>
                  <a:lnTo>
                    <a:pt x="586344" y="6781"/>
                  </a:lnTo>
                  <a:lnTo>
                    <a:pt x="539536" y="15086"/>
                  </a:lnTo>
                  <a:lnTo>
                    <a:pt x="493885" y="26511"/>
                  </a:lnTo>
                  <a:lnTo>
                    <a:pt x="449506" y="40943"/>
                  </a:lnTo>
                  <a:lnTo>
                    <a:pt x="406515" y="58264"/>
                  </a:lnTo>
                  <a:lnTo>
                    <a:pt x="365028" y="78360"/>
                  </a:lnTo>
                  <a:lnTo>
                    <a:pt x="325159" y="101116"/>
                  </a:lnTo>
                  <a:lnTo>
                    <a:pt x="287025" y="126415"/>
                  </a:lnTo>
                  <a:lnTo>
                    <a:pt x="250741" y="154142"/>
                  </a:lnTo>
                  <a:lnTo>
                    <a:pt x="216423" y="184182"/>
                  </a:lnTo>
                  <a:lnTo>
                    <a:pt x="184186" y="216418"/>
                  </a:lnTo>
                  <a:lnTo>
                    <a:pt x="154146" y="250736"/>
                  </a:lnTo>
                  <a:lnTo>
                    <a:pt x="126419" y="287020"/>
                  </a:lnTo>
                  <a:lnTo>
                    <a:pt x="101119" y="325154"/>
                  </a:lnTo>
                  <a:lnTo>
                    <a:pt x="78363" y="365022"/>
                  </a:lnTo>
                  <a:lnTo>
                    <a:pt x="58266" y="406510"/>
                  </a:lnTo>
                  <a:lnTo>
                    <a:pt x="40944" y="449501"/>
                  </a:lnTo>
                  <a:lnTo>
                    <a:pt x="26512" y="493881"/>
                  </a:lnTo>
                  <a:lnTo>
                    <a:pt x="15086" y="539532"/>
                  </a:lnTo>
                  <a:lnTo>
                    <a:pt x="6782" y="586341"/>
                  </a:lnTo>
                  <a:lnTo>
                    <a:pt x="1714" y="634191"/>
                  </a:lnTo>
                  <a:lnTo>
                    <a:pt x="0" y="682967"/>
                  </a:lnTo>
                  <a:lnTo>
                    <a:pt x="1714" y="731743"/>
                  </a:lnTo>
                  <a:lnTo>
                    <a:pt x="6782" y="779594"/>
                  </a:lnTo>
                  <a:lnTo>
                    <a:pt x="15086" y="826403"/>
                  </a:lnTo>
                  <a:lnTo>
                    <a:pt x="26512" y="872055"/>
                  </a:lnTo>
                  <a:lnTo>
                    <a:pt x="40944" y="916435"/>
                  </a:lnTo>
                  <a:lnTo>
                    <a:pt x="58266" y="959427"/>
                  </a:lnTo>
                  <a:lnTo>
                    <a:pt x="78363" y="1000915"/>
                  </a:lnTo>
                  <a:lnTo>
                    <a:pt x="101119" y="1040785"/>
                  </a:lnTo>
                  <a:lnTo>
                    <a:pt x="126419" y="1078920"/>
                  </a:lnTo>
                  <a:lnTo>
                    <a:pt x="154146" y="1115204"/>
                  </a:lnTo>
                  <a:lnTo>
                    <a:pt x="184186" y="1149523"/>
                  </a:lnTo>
                  <a:lnTo>
                    <a:pt x="216423" y="1181760"/>
                  </a:lnTo>
                  <a:lnTo>
                    <a:pt x="250741" y="1211800"/>
                  </a:lnTo>
                  <a:lnTo>
                    <a:pt x="287025" y="1239528"/>
                  </a:lnTo>
                  <a:lnTo>
                    <a:pt x="325159" y="1264828"/>
                  </a:lnTo>
                  <a:lnTo>
                    <a:pt x="365028" y="1287584"/>
                  </a:lnTo>
                  <a:lnTo>
                    <a:pt x="406515" y="1307681"/>
                  </a:lnTo>
                  <a:lnTo>
                    <a:pt x="449506" y="1325003"/>
                  </a:lnTo>
                  <a:lnTo>
                    <a:pt x="493885" y="1339435"/>
                  </a:lnTo>
                  <a:lnTo>
                    <a:pt x="539536" y="1350861"/>
                  </a:lnTo>
                  <a:lnTo>
                    <a:pt x="586344" y="1359166"/>
                  </a:lnTo>
                  <a:lnTo>
                    <a:pt x="634193" y="1364233"/>
                  </a:lnTo>
                  <a:lnTo>
                    <a:pt x="682967" y="1365948"/>
                  </a:lnTo>
                  <a:lnTo>
                    <a:pt x="731743" y="1364233"/>
                  </a:lnTo>
                  <a:lnTo>
                    <a:pt x="779594" y="1359166"/>
                  </a:lnTo>
                  <a:lnTo>
                    <a:pt x="826403" y="1350861"/>
                  </a:lnTo>
                  <a:lnTo>
                    <a:pt x="872055" y="1339435"/>
                  </a:lnTo>
                  <a:lnTo>
                    <a:pt x="916435" y="1325003"/>
                  </a:lnTo>
                  <a:lnTo>
                    <a:pt x="959427" y="1307681"/>
                  </a:lnTo>
                  <a:lnTo>
                    <a:pt x="1000915" y="1287584"/>
                  </a:lnTo>
                  <a:lnTo>
                    <a:pt x="1040785" y="1264828"/>
                  </a:lnTo>
                  <a:lnTo>
                    <a:pt x="1078920" y="1239528"/>
                  </a:lnTo>
                  <a:lnTo>
                    <a:pt x="1115204" y="1211800"/>
                  </a:lnTo>
                  <a:lnTo>
                    <a:pt x="1149523" y="1181760"/>
                  </a:lnTo>
                  <a:lnTo>
                    <a:pt x="1181760" y="1149523"/>
                  </a:lnTo>
                  <a:lnTo>
                    <a:pt x="1211800" y="1115204"/>
                  </a:lnTo>
                  <a:lnTo>
                    <a:pt x="1239528" y="1078920"/>
                  </a:lnTo>
                  <a:lnTo>
                    <a:pt x="1264828" y="1040785"/>
                  </a:lnTo>
                  <a:lnTo>
                    <a:pt x="1287584" y="1000915"/>
                  </a:lnTo>
                  <a:lnTo>
                    <a:pt x="1307681" y="959427"/>
                  </a:lnTo>
                  <a:lnTo>
                    <a:pt x="1325003" y="916435"/>
                  </a:lnTo>
                  <a:lnTo>
                    <a:pt x="1339435" y="872055"/>
                  </a:lnTo>
                  <a:lnTo>
                    <a:pt x="1350861" y="826403"/>
                  </a:lnTo>
                  <a:lnTo>
                    <a:pt x="1359166" y="779594"/>
                  </a:lnTo>
                  <a:lnTo>
                    <a:pt x="1364233" y="731743"/>
                  </a:lnTo>
                  <a:lnTo>
                    <a:pt x="1365948" y="682967"/>
                  </a:lnTo>
                  <a:lnTo>
                    <a:pt x="1364233" y="634191"/>
                  </a:lnTo>
                  <a:lnTo>
                    <a:pt x="1359166" y="586341"/>
                  </a:lnTo>
                  <a:lnTo>
                    <a:pt x="1350861" y="539532"/>
                  </a:lnTo>
                  <a:lnTo>
                    <a:pt x="1339435" y="493881"/>
                  </a:lnTo>
                  <a:lnTo>
                    <a:pt x="1325003" y="449501"/>
                  </a:lnTo>
                  <a:lnTo>
                    <a:pt x="1307681" y="406510"/>
                  </a:lnTo>
                  <a:lnTo>
                    <a:pt x="1287584" y="365022"/>
                  </a:lnTo>
                  <a:lnTo>
                    <a:pt x="1264828" y="325154"/>
                  </a:lnTo>
                  <a:lnTo>
                    <a:pt x="1239528" y="287020"/>
                  </a:lnTo>
                  <a:lnTo>
                    <a:pt x="1211800" y="250736"/>
                  </a:lnTo>
                  <a:lnTo>
                    <a:pt x="1181760" y="216418"/>
                  </a:lnTo>
                  <a:lnTo>
                    <a:pt x="1149523" y="184182"/>
                  </a:lnTo>
                  <a:lnTo>
                    <a:pt x="1115204" y="154142"/>
                  </a:lnTo>
                  <a:lnTo>
                    <a:pt x="1078920" y="126415"/>
                  </a:lnTo>
                  <a:lnTo>
                    <a:pt x="1040785" y="101116"/>
                  </a:lnTo>
                  <a:lnTo>
                    <a:pt x="1000915" y="78360"/>
                  </a:lnTo>
                  <a:lnTo>
                    <a:pt x="959427" y="58264"/>
                  </a:lnTo>
                  <a:lnTo>
                    <a:pt x="916435" y="40943"/>
                  </a:lnTo>
                  <a:lnTo>
                    <a:pt x="872055" y="26511"/>
                  </a:lnTo>
                  <a:lnTo>
                    <a:pt x="826403" y="15086"/>
                  </a:lnTo>
                  <a:lnTo>
                    <a:pt x="779594" y="6781"/>
                  </a:lnTo>
                  <a:lnTo>
                    <a:pt x="731743" y="1714"/>
                  </a:lnTo>
                  <a:lnTo>
                    <a:pt x="682967" y="0"/>
                  </a:lnTo>
                  <a:close/>
                </a:path>
              </a:pathLst>
            </a:custGeom>
            <a:solidFill>
              <a:srgbClr val="FED304"/>
            </a:solidFill>
          </p:spPr>
          <p:txBody>
            <a:bodyPr wrap="square" lIns="0" tIns="0" rIns="0" bIns="0" rtlCol="0"/>
            <a:lstStyle/>
            <a:p>
              <a:pPr algn="ctr"/>
              <a:endParaRPr sz="1200" dirty="0">
                <a:latin typeface="+mj-lt"/>
              </a:endParaRPr>
            </a:p>
          </p:txBody>
        </p:sp>
        <p:sp>
          <p:nvSpPr>
            <p:cNvPr id="31" name="object 24">
              <a:extLst>
                <a:ext uri="{FF2B5EF4-FFF2-40B4-BE49-F238E27FC236}">
                  <a16:creationId xmlns:a16="http://schemas.microsoft.com/office/drawing/2014/main" id="{98DBA008-3084-42B1-9E58-2C55171DA107}"/>
                </a:ext>
              </a:extLst>
            </p:cNvPr>
            <p:cNvSpPr/>
            <p:nvPr/>
          </p:nvSpPr>
          <p:spPr>
            <a:xfrm>
              <a:off x="4360849" y="2099510"/>
              <a:ext cx="1216660" cy="1216660"/>
            </a:xfrm>
            <a:custGeom>
              <a:avLst/>
              <a:gdLst/>
              <a:ahLst/>
              <a:cxnLst/>
              <a:rect l="l" t="t" r="r" b="b"/>
              <a:pathLst>
                <a:path w="1216660" h="1216660">
                  <a:moveTo>
                    <a:pt x="608063" y="0"/>
                  </a:moveTo>
                  <a:lnTo>
                    <a:pt x="560543" y="1829"/>
                  </a:lnTo>
                  <a:lnTo>
                    <a:pt x="514023" y="7228"/>
                  </a:lnTo>
                  <a:lnTo>
                    <a:pt x="468639" y="16060"/>
                  </a:lnTo>
                  <a:lnTo>
                    <a:pt x="424525" y="28191"/>
                  </a:lnTo>
                  <a:lnTo>
                    <a:pt x="381818" y="43486"/>
                  </a:lnTo>
                  <a:lnTo>
                    <a:pt x="340651" y="61808"/>
                  </a:lnTo>
                  <a:lnTo>
                    <a:pt x="301161" y="83024"/>
                  </a:lnTo>
                  <a:lnTo>
                    <a:pt x="263482" y="106998"/>
                  </a:lnTo>
                  <a:lnTo>
                    <a:pt x="227749" y="133594"/>
                  </a:lnTo>
                  <a:lnTo>
                    <a:pt x="194099" y="162677"/>
                  </a:lnTo>
                  <a:lnTo>
                    <a:pt x="162665" y="194112"/>
                  </a:lnTo>
                  <a:lnTo>
                    <a:pt x="133584" y="227765"/>
                  </a:lnTo>
                  <a:lnTo>
                    <a:pt x="106989" y="263499"/>
                  </a:lnTo>
                  <a:lnTo>
                    <a:pt x="83018" y="301180"/>
                  </a:lnTo>
                  <a:lnTo>
                    <a:pt x="61803" y="340671"/>
                  </a:lnTo>
                  <a:lnTo>
                    <a:pt x="43482" y="381839"/>
                  </a:lnTo>
                  <a:lnTo>
                    <a:pt x="28189" y="424548"/>
                  </a:lnTo>
                  <a:lnTo>
                    <a:pt x="16059" y="468663"/>
                  </a:lnTo>
                  <a:lnTo>
                    <a:pt x="7227" y="514048"/>
                  </a:lnTo>
                  <a:lnTo>
                    <a:pt x="1829" y="560568"/>
                  </a:lnTo>
                  <a:lnTo>
                    <a:pt x="0" y="608088"/>
                  </a:lnTo>
                  <a:lnTo>
                    <a:pt x="1829" y="655608"/>
                  </a:lnTo>
                  <a:lnTo>
                    <a:pt x="7227" y="702129"/>
                  </a:lnTo>
                  <a:lnTo>
                    <a:pt x="16059" y="747514"/>
                  </a:lnTo>
                  <a:lnTo>
                    <a:pt x="28189" y="791628"/>
                  </a:lnTo>
                  <a:lnTo>
                    <a:pt x="43482" y="834337"/>
                  </a:lnTo>
                  <a:lnTo>
                    <a:pt x="61803" y="875505"/>
                  </a:lnTo>
                  <a:lnTo>
                    <a:pt x="83018" y="914997"/>
                  </a:lnTo>
                  <a:lnTo>
                    <a:pt x="106989" y="952677"/>
                  </a:lnTo>
                  <a:lnTo>
                    <a:pt x="133584" y="988412"/>
                  </a:lnTo>
                  <a:lnTo>
                    <a:pt x="162665" y="1022064"/>
                  </a:lnTo>
                  <a:lnTo>
                    <a:pt x="194099" y="1053500"/>
                  </a:lnTo>
                  <a:lnTo>
                    <a:pt x="227749" y="1082583"/>
                  </a:lnTo>
                  <a:lnTo>
                    <a:pt x="263482" y="1109179"/>
                  </a:lnTo>
                  <a:lnTo>
                    <a:pt x="301161" y="1133152"/>
                  </a:lnTo>
                  <a:lnTo>
                    <a:pt x="340651" y="1154368"/>
                  </a:lnTo>
                  <a:lnTo>
                    <a:pt x="381818" y="1172691"/>
                  </a:lnTo>
                  <a:lnTo>
                    <a:pt x="424525" y="1187985"/>
                  </a:lnTo>
                  <a:lnTo>
                    <a:pt x="468639" y="1200116"/>
                  </a:lnTo>
                  <a:lnTo>
                    <a:pt x="514023" y="1208949"/>
                  </a:lnTo>
                  <a:lnTo>
                    <a:pt x="560543" y="1214347"/>
                  </a:lnTo>
                  <a:lnTo>
                    <a:pt x="608063" y="1216177"/>
                  </a:lnTo>
                  <a:lnTo>
                    <a:pt x="655585" y="1214347"/>
                  </a:lnTo>
                  <a:lnTo>
                    <a:pt x="702106" y="1208949"/>
                  </a:lnTo>
                  <a:lnTo>
                    <a:pt x="747492" y="1200116"/>
                  </a:lnTo>
                  <a:lnTo>
                    <a:pt x="791607" y="1187985"/>
                  </a:lnTo>
                  <a:lnTo>
                    <a:pt x="834317" y="1172691"/>
                  </a:lnTo>
                  <a:lnTo>
                    <a:pt x="875485" y="1154368"/>
                  </a:lnTo>
                  <a:lnTo>
                    <a:pt x="914977" y="1133152"/>
                  </a:lnTo>
                  <a:lnTo>
                    <a:pt x="952658" y="1109179"/>
                  </a:lnTo>
                  <a:lnTo>
                    <a:pt x="988392" y="1082583"/>
                  </a:lnTo>
                  <a:lnTo>
                    <a:pt x="1022044" y="1053500"/>
                  </a:lnTo>
                  <a:lnTo>
                    <a:pt x="1053479" y="1022064"/>
                  </a:lnTo>
                  <a:lnTo>
                    <a:pt x="1082561" y="988412"/>
                  </a:lnTo>
                  <a:lnTo>
                    <a:pt x="1109157" y="952677"/>
                  </a:lnTo>
                  <a:lnTo>
                    <a:pt x="1133130" y="914997"/>
                  </a:lnTo>
                  <a:lnTo>
                    <a:pt x="1154345" y="875505"/>
                  </a:lnTo>
                  <a:lnTo>
                    <a:pt x="1172667" y="834337"/>
                  </a:lnTo>
                  <a:lnTo>
                    <a:pt x="1187961" y="791628"/>
                  </a:lnTo>
                  <a:lnTo>
                    <a:pt x="1200091" y="747514"/>
                  </a:lnTo>
                  <a:lnTo>
                    <a:pt x="1208924" y="702129"/>
                  </a:lnTo>
                  <a:lnTo>
                    <a:pt x="1214322" y="655608"/>
                  </a:lnTo>
                  <a:lnTo>
                    <a:pt x="1216152" y="608088"/>
                  </a:lnTo>
                  <a:lnTo>
                    <a:pt x="1214322" y="560568"/>
                  </a:lnTo>
                  <a:lnTo>
                    <a:pt x="1208924" y="514048"/>
                  </a:lnTo>
                  <a:lnTo>
                    <a:pt x="1200091" y="468663"/>
                  </a:lnTo>
                  <a:lnTo>
                    <a:pt x="1187961" y="424548"/>
                  </a:lnTo>
                  <a:lnTo>
                    <a:pt x="1172667" y="381839"/>
                  </a:lnTo>
                  <a:lnTo>
                    <a:pt x="1154345" y="340671"/>
                  </a:lnTo>
                  <a:lnTo>
                    <a:pt x="1133130" y="301180"/>
                  </a:lnTo>
                  <a:lnTo>
                    <a:pt x="1109157" y="263499"/>
                  </a:lnTo>
                  <a:lnTo>
                    <a:pt x="1082561" y="227765"/>
                  </a:lnTo>
                  <a:lnTo>
                    <a:pt x="1053479" y="194112"/>
                  </a:lnTo>
                  <a:lnTo>
                    <a:pt x="1022044" y="162677"/>
                  </a:lnTo>
                  <a:lnTo>
                    <a:pt x="988392" y="133594"/>
                  </a:lnTo>
                  <a:lnTo>
                    <a:pt x="952658" y="106998"/>
                  </a:lnTo>
                  <a:lnTo>
                    <a:pt x="914977" y="83024"/>
                  </a:lnTo>
                  <a:lnTo>
                    <a:pt x="875485" y="61808"/>
                  </a:lnTo>
                  <a:lnTo>
                    <a:pt x="834317" y="43486"/>
                  </a:lnTo>
                  <a:lnTo>
                    <a:pt x="791607" y="28191"/>
                  </a:lnTo>
                  <a:lnTo>
                    <a:pt x="747492" y="16060"/>
                  </a:lnTo>
                  <a:lnTo>
                    <a:pt x="702106" y="7228"/>
                  </a:lnTo>
                  <a:lnTo>
                    <a:pt x="655585" y="1829"/>
                  </a:lnTo>
                  <a:lnTo>
                    <a:pt x="608063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pPr algn="ctr"/>
              <a:endParaRPr sz="1200" dirty="0">
                <a:latin typeface="+mj-lt"/>
              </a:endParaRPr>
            </a:p>
          </p:txBody>
        </p:sp>
        <p:pic>
          <p:nvPicPr>
            <p:cNvPr id="32" name="object 25">
              <a:extLst>
                <a:ext uri="{FF2B5EF4-FFF2-40B4-BE49-F238E27FC236}">
                  <a16:creationId xmlns:a16="http://schemas.microsoft.com/office/drawing/2014/main" id="{045B3C3F-E225-4E3E-AE51-2867B17EB2C1}"/>
                </a:ext>
              </a:extLst>
            </p:cNvPr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4394784" y="2133434"/>
              <a:ext cx="1148295" cy="1148321"/>
            </a:xfrm>
            <a:prstGeom prst="rect">
              <a:avLst/>
            </a:prstGeom>
          </p:spPr>
        </p:pic>
        <p:sp>
          <p:nvSpPr>
            <p:cNvPr id="33" name="object 26">
              <a:extLst>
                <a:ext uri="{FF2B5EF4-FFF2-40B4-BE49-F238E27FC236}">
                  <a16:creationId xmlns:a16="http://schemas.microsoft.com/office/drawing/2014/main" id="{84B8756E-C87C-45A1-AFF5-415AB1479B4F}"/>
                </a:ext>
              </a:extLst>
            </p:cNvPr>
            <p:cNvSpPr/>
            <p:nvPr/>
          </p:nvSpPr>
          <p:spPr>
            <a:xfrm>
              <a:off x="2369108" y="1897983"/>
              <a:ext cx="1619250" cy="1619250"/>
            </a:xfrm>
            <a:custGeom>
              <a:avLst/>
              <a:gdLst/>
              <a:ahLst/>
              <a:cxnLst/>
              <a:rect l="l" t="t" r="r" b="b"/>
              <a:pathLst>
                <a:path w="1619250" h="1619250">
                  <a:moveTo>
                    <a:pt x="809625" y="0"/>
                  </a:moveTo>
                  <a:lnTo>
                    <a:pt x="762125" y="1377"/>
                  </a:lnTo>
                  <a:lnTo>
                    <a:pt x="715339" y="5457"/>
                  </a:lnTo>
                  <a:lnTo>
                    <a:pt x="669343" y="12164"/>
                  </a:lnTo>
                  <a:lnTo>
                    <a:pt x="624213" y="21420"/>
                  </a:lnTo>
                  <a:lnTo>
                    <a:pt x="580027" y="33151"/>
                  </a:lnTo>
                  <a:lnTo>
                    <a:pt x="536859" y="47278"/>
                  </a:lnTo>
                  <a:lnTo>
                    <a:pt x="494788" y="63726"/>
                  </a:lnTo>
                  <a:lnTo>
                    <a:pt x="453889" y="82418"/>
                  </a:lnTo>
                  <a:lnTo>
                    <a:pt x="414240" y="103277"/>
                  </a:lnTo>
                  <a:lnTo>
                    <a:pt x="375915" y="126227"/>
                  </a:lnTo>
                  <a:lnTo>
                    <a:pt x="338993" y="151191"/>
                  </a:lnTo>
                  <a:lnTo>
                    <a:pt x="303550" y="178094"/>
                  </a:lnTo>
                  <a:lnTo>
                    <a:pt x="269662" y="206857"/>
                  </a:lnTo>
                  <a:lnTo>
                    <a:pt x="237405" y="237405"/>
                  </a:lnTo>
                  <a:lnTo>
                    <a:pt x="206857" y="269662"/>
                  </a:lnTo>
                  <a:lnTo>
                    <a:pt x="178094" y="303550"/>
                  </a:lnTo>
                  <a:lnTo>
                    <a:pt x="151191" y="338993"/>
                  </a:lnTo>
                  <a:lnTo>
                    <a:pt x="126227" y="375915"/>
                  </a:lnTo>
                  <a:lnTo>
                    <a:pt x="103277" y="414240"/>
                  </a:lnTo>
                  <a:lnTo>
                    <a:pt x="82418" y="453889"/>
                  </a:lnTo>
                  <a:lnTo>
                    <a:pt x="63726" y="494788"/>
                  </a:lnTo>
                  <a:lnTo>
                    <a:pt x="47278" y="536859"/>
                  </a:lnTo>
                  <a:lnTo>
                    <a:pt x="33151" y="580027"/>
                  </a:lnTo>
                  <a:lnTo>
                    <a:pt x="21420" y="624213"/>
                  </a:lnTo>
                  <a:lnTo>
                    <a:pt x="12164" y="669343"/>
                  </a:lnTo>
                  <a:lnTo>
                    <a:pt x="5457" y="715339"/>
                  </a:lnTo>
                  <a:lnTo>
                    <a:pt x="1377" y="762125"/>
                  </a:lnTo>
                  <a:lnTo>
                    <a:pt x="0" y="809625"/>
                  </a:lnTo>
                  <a:lnTo>
                    <a:pt x="1377" y="857124"/>
                  </a:lnTo>
                  <a:lnTo>
                    <a:pt x="5457" y="903909"/>
                  </a:lnTo>
                  <a:lnTo>
                    <a:pt x="12164" y="949905"/>
                  </a:lnTo>
                  <a:lnTo>
                    <a:pt x="21420" y="995034"/>
                  </a:lnTo>
                  <a:lnTo>
                    <a:pt x="33151" y="1039220"/>
                  </a:lnTo>
                  <a:lnTo>
                    <a:pt x="47278" y="1082387"/>
                  </a:lnTo>
                  <a:lnTo>
                    <a:pt x="63726" y="1124457"/>
                  </a:lnTo>
                  <a:lnTo>
                    <a:pt x="82418" y="1165355"/>
                  </a:lnTo>
                  <a:lnTo>
                    <a:pt x="103277" y="1205003"/>
                  </a:lnTo>
                  <a:lnTo>
                    <a:pt x="126227" y="1243326"/>
                  </a:lnTo>
                  <a:lnTo>
                    <a:pt x="151191" y="1280247"/>
                  </a:lnTo>
                  <a:lnTo>
                    <a:pt x="178094" y="1315689"/>
                  </a:lnTo>
                  <a:lnTo>
                    <a:pt x="206857" y="1349576"/>
                  </a:lnTo>
                  <a:lnTo>
                    <a:pt x="237405" y="1381831"/>
                  </a:lnTo>
                  <a:lnTo>
                    <a:pt x="269662" y="1412378"/>
                  </a:lnTo>
                  <a:lnTo>
                    <a:pt x="303550" y="1441140"/>
                  </a:lnTo>
                  <a:lnTo>
                    <a:pt x="338993" y="1468041"/>
                  </a:lnTo>
                  <a:lnTo>
                    <a:pt x="375915" y="1493004"/>
                  </a:lnTo>
                  <a:lnTo>
                    <a:pt x="414240" y="1515953"/>
                  </a:lnTo>
                  <a:lnTo>
                    <a:pt x="453889" y="1536811"/>
                  </a:lnTo>
                  <a:lnTo>
                    <a:pt x="494788" y="1555502"/>
                  </a:lnTo>
                  <a:lnTo>
                    <a:pt x="536859" y="1571949"/>
                  </a:lnTo>
                  <a:lnTo>
                    <a:pt x="580027" y="1586075"/>
                  </a:lnTo>
                  <a:lnTo>
                    <a:pt x="624213" y="1597805"/>
                  </a:lnTo>
                  <a:lnTo>
                    <a:pt x="669343" y="1607061"/>
                  </a:lnTo>
                  <a:lnTo>
                    <a:pt x="715339" y="1613767"/>
                  </a:lnTo>
                  <a:lnTo>
                    <a:pt x="762125" y="1617847"/>
                  </a:lnTo>
                  <a:lnTo>
                    <a:pt x="809625" y="1619224"/>
                  </a:lnTo>
                  <a:lnTo>
                    <a:pt x="857124" y="1617847"/>
                  </a:lnTo>
                  <a:lnTo>
                    <a:pt x="903910" y="1613767"/>
                  </a:lnTo>
                  <a:lnTo>
                    <a:pt x="949906" y="1607061"/>
                  </a:lnTo>
                  <a:lnTo>
                    <a:pt x="995036" y="1597805"/>
                  </a:lnTo>
                  <a:lnTo>
                    <a:pt x="1039222" y="1586075"/>
                  </a:lnTo>
                  <a:lnTo>
                    <a:pt x="1082390" y="1571949"/>
                  </a:lnTo>
                  <a:lnTo>
                    <a:pt x="1124461" y="1555502"/>
                  </a:lnTo>
                  <a:lnTo>
                    <a:pt x="1165360" y="1536811"/>
                  </a:lnTo>
                  <a:lnTo>
                    <a:pt x="1205009" y="1515953"/>
                  </a:lnTo>
                  <a:lnTo>
                    <a:pt x="1243334" y="1493004"/>
                  </a:lnTo>
                  <a:lnTo>
                    <a:pt x="1280256" y="1468041"/>
                  </a:lnTo>
                  <a:lnTo>
                    <a:pt x="1315699" y="1441140"/>
                  </a:lnTo>
                  <a:lnTo>
                    <a:pt x="1349587" y="1412378"/>
                  </a:lnTo>
                  <a:lnTo>
                    <a:pt x="1381844" y="1381831"/>
                  </a:lnTo>
                  <a:lnTo>
                    <a:pt x="1412392" y="1349576"/>
                  </a:lnTo>
                  <a:lnTo>
                    <a:pt x="1441155" y="1315689"/>
                  </a:lnTo>
                  <a:lnTo>
                    <a:pt x="1468058" y="1280247"/>
                  </a:lnTo>
                  <a:lnTo>
                    <a:pt x="1493022" y="1243326"/>
                  </a:lnTo>
                  <a:lnTo>
                    <a:pt x="1515972" y="1205003"/>
                  </a:lnTo>
                  <a:lnTo>
                    <a:pt x="1536831" y="1165355"/>
                  </a:lnTo>
                  <a:lnTo>
                    <a:pt x="1555523" y="1124457"/>
                  </a:lnTo>
                  <a:lnTo>
                    <a:pt x="1571971" y="1082387"/>
                  </a:lnTo>
                  <a:lnTo>
                    <a:pt x="1586098" y="1039220"/>
                  </a:lnTo>
                  <a:lnTo>
                    <a:pt x="1597829" y="995034"/>
                  </a:lnTo>
                  <a:lnTo>
                    <a:pt x="1607085" y="949905"/>
                  </a:lnTo>
                  <a:lnTo>
                    <a:pt x="1613792" y="903909"/>
                  </a:lnTo>
                  <a:lnTo>
                    <a:pt x="1617872" y="857124"/>
                  </a:lnTo>
                  <a:lnTo>
                    <a:pt x="1619250" y="809625"/>
                  </a:lnTo>
                  <a:lnTo>
                    <a:pt x="1617872" y="762125"/>
                  </a:lnTo>
                  <a:lnTo>
                    <a:pt x="1613792" y="715339"/>
                  </a:lnTo>
                  <a:lnTo>
                    <a:pt x="1607085" y="669343"/>
                  </a:lnTo>
                  <a:lnTo>
                    <a:pt x="1597829" y="624213"/>
                  </a:lnTo>
                  <a:lnTo>
                    <a:pt x="1586098" y="580027"/>
                  </a:lnTo>
                  <a:lnTo>
                    <a:pt x="1571971" y="536859"/>
                  </a:lnTo>
                  <a:lnTo>
                    <a:pt x="1555523" y="494788"/>
                  </a:lnTo>
                  <a:lnTo>
                    <a:pt x="1536831" y="453889"/>
                  </a:lnTo>
                  <a:lnTo>
                    <a:pt x="1515972" y="414240"/>
                  </a:lnTo>
                  <a:lnTo>
                    <a:pt x="1493022" y="375915"/>
                  </a:lnTo>
                  <a:lnTo>
                    <a:pt x="1468058" y="338993"/>
                  </a:lnTo>
                  <a:lnTo>
                    <a:pt x="1441155" y="303550"/>
                  </a:lnTo>
                  <a:lnTo>
                    <a:pt x="1412392" y="269662"/>
                  </a:lnTo>
                  <a:lnTo>
                    <a:pt x="1381844" y="237405"/>
                  </a:lnTo>
                  <a:lnTo>
                    <a:pt x="1349587" y="206857"/>
                  </a:lnTo>
                  <a:lnTo>
                    <a:pt x="1315699" y="178094"/>
                  </a:lnTo>
                  <a:lnTo>
                    <a:pt x="1280256" y="151191"/>
                  </a:lnTo>
                  <a:lnTo>
                    <a:pt x="1243334" y="126227"/>
                  </a:lnTo>
                  <a:lnTo>
                    <a:pt x="1205009" y="103277"/>
                  </a:lnTo>
                  <a:lnTo>
                    <a:pt x="1165360" y="82418"/>
                  </a:lnTo>
                  <a:lnTo>
                    <a:pt x="1124461" y="63726"/>
                  </a:lnTo>
                  <a:lnTo>
                    <a:pt x="1082390" y="47278"/>
                  </a:lnTo>
                  <a:lnTo>
                    <a:pt x="1039222" y="33151"/>
                  </a:lnTo>
                  <a:lnTo>
                    <a:pt x="995036" y="21420"/>
                  </a:lnTo>
                  <a:lnTo>
                    <a:pt x="949906" y="12164"/>
                  </a:lnTo>
                  <a:lnTo>
                    <a:pt x="903910" y="5457"/>
                  </a:lnTo>
                  <a:lnTo>
                    <a:pt x="857124" y="1377"/>
                  </a:lnTo>
                  <a:lnTo>
                    <a:pt x="809625" y="0"/>
                  </a:lnTo>
                  <a:close/>
                </a:path>
              </a:pathLst>
            </a:custGeom>
            <a:solidFill>
              <a:srgbClr val="F69320"/>
            </a:solidFill>
          </p:spPr>
          <p:txBody>
            <a:bodyPr wrap="square" lIns="0" tIns="0" rIns="0" bIns="0" rtlCol="0"/>
            <a:lstStyle/>
            <a:p>
              <a:pPr algn="ctr"/>
              <a:endParaRPr sz="1200" dirty="0">
                <a:latin typeface="+mj-lt"/>
              </a:endParaRPr>
            </a:p>
          </p:txBody>
        </p:sp>
        <p:sp>
          <p:nvSpPr>
            <p:cNvPr id="34" name="object 27">
              <a:extLst>
                <a:ext uri="{FF2B5EF4-FFF2-40B4-BE49-F238E27FC236}">
                  <a16:creationId xmlns:a16="http://schemas.microsoft.com/office/drawing/2014/main" id="{CB68DE03-D440-41BB-B84C-781672A9112D}"/>
                </a:ext>
              </a:extLst>
            </p:cNvPr>
            <p:cNvSpPr/>
            <p:nvPr/>
          </p:nvSpPr>
          <p:spPr>
            <a:xfrm>
              <a:off x="2380820" y="1909696"/>
              <a:ext cx="1596390" cy="1596390"/>
            </a:xfrm>
            <a:custGeom>
              <a:avLst/>
              <a:gdLst/>
              <a:ahLst/>
              <a:cxnLst/>
              <a:rect l="l" t="t" r="r" b="b"/>
              <a:pathLst>
                <a:path w="1596389" h="1596389">
                  <a:moveTo>
                    <a:pt x="797915" y="0"/>
                  </a:moveTo>
                  <a:lnTo>
                    <a:pt x="749307" y="1456"/>
                  </a:lnTo>
                  <a:lnTo>
                    <a:pt x="701469" y="5768"/>
                  </a:lnTo>
                  <a:lnTo>
                    <a:pt x="654485" y="12855"/>
                  </a:lnTo>
                  <a:lnTo>
                    <a:pt x="608439" y="22630"/>
                  </a:lnTo>
                  <a:lnTo>
                    <a:pt x="563413" y="35012"/>
                  </a:lnTo>
                  <a:lnTo>
                    <a:pt x="519491" y="49917"/>
                  </a:lnTo>
                  <a:lnTo>
                    <a:pt x="476757" y="67262"/>
                  </a:lnTo>
                  <a:lnTo>
                    <a:pt x="435294" y="86962"/>
                  </a:lnTo>
                  <a:lnTo>
                    <a:pt x="395186" y="108935"/>
                  </a:lnTo>
                  <a:lnTo>
                    <a:pt x="356516" y="133097"/>
                  </a:lnTo>
                  <a:lnTo>
                    <a:pt x="319367" y="159364"/>
                  </a:lnTo>
                  <a:lnTo>
                    <a:pt x="283823" y="187654"/>
                  </a:lnTo>
                  <a:lnTo>
                    <a:pt x="249967" y="217882"/>
                  </a:lnTo>
                  <a:lnTo>
                    <a:pt x="217883" y="249965"/>
                  </a:lnTo>
                  <a:lnTo>
                    <a:pt x="187655" y="283821"/>
                  </a:lnTo>
                  <a:lnTo>
                    <a:pt x="159365" y="319364"/>
                  </a:lnTo>
                  <a:lnTo>
                    <a:pt x="133097" y="356512"/>
                  </a:lnTo>
                  <a:lnTo>
                    <a:pt x="108935" y="395182"/>
                  </a:lnTo>
                  <a:lnTo>
                    <a:pt x="86962" y="435290"/>
                  </a:lnTo>
                  <a:lnTo>
                    <a:pt x="67262" y="476752"/>
                  </a:lnTo>
                  <a:lnTo>
                    <a:pt x="49918" y="519485"/>
                  </a:lnTo>
                  <a:lnTo>
                    <a:pt x="35013" y="563406"/>
                  </a:lnTo>
                  <a:lnTo>
                    <a:pt x="22630" y="608431"/>
                  </a:lnTo>
                  <a:lnTo>
                    <a:pt x="12855" y="654476"/>
                  </a:lnTo>
                  <a:lnTo>
                    <a:pt x="5768" y="701459"/>
                  </a:lnTo>
                  <a:lnTo>
                    <a:pt x="1456" y="749296"/>
                  </a:lnTo>
                  <a:lnTo>
                    <a:pt x="0" y="797902"/>
                  </a:lnTo>
                  <a:lnTo>
                    <a:pt x="1456" y="846509"/>
                  </a:lnTo>
                  <a:lnTo>
                    <a:pt x="5768" y="894346"/>
                  </a:lnTo>
                  <a:lnTo>
                    <a:pt x="12855" y="941328"/>
                  </a:lnTo>
                  <a:lnTo>
                    <a:pt x="22630" y="987374"/>
                  </a:lnTo>
                  <a:lnTo>
                    <a:pt x="35013" y="1032399"/>
                  </a:lnTo>
                  <a:lnTo>
                    <a:pt x="49918" y="1076320"/>
                  </a:lnTo>
                  <a:lnTo>
                    <a:pt x="67262" y="1119053"/>
                  </a:lnTo>
                  <a:lnTo>
                    <a:pt x="86962" y="1160515"/>
                  </a:lnTo>
                  <a:lnTo>
                    <a:pt x="108935" y="1200623"/>
                  </a:lnTo>
                  <a:lnTo>
                    <a:pt x="133097" y="1239292"/>
                  </a:lnTo>
                  <a:lnTo>
                    <a:pt x="159365" y="1276441"/>
                  </a:lnTo>
                  <a:lnTo>
                    <a:pt x="187655" y="1311984"/>
                  </a:lnTo>
                  <a:lnTo>
                    <a:pt x="217883" y="1345839"/>
                  </a:lnTo>
                  <a:lnTo>
                    <a:pt x="249967" y="1377923"/>
                  </a:lnTo>
                  <a:lnTo>
                    <a:pt x="283823" y="1408151"/>
                  </a:lnTo>
                  <a:lnTo>
                    <a:pt x="319367" y="1436441"/>
                  </a:lnTo>
                  <a:lnTo>
                    <a:pt x="356516" y="1462708"/>
                  </a:lnTo>
                  <a:lnTo>
                    <a:pt x="395186" y="1486870"/>
                  </a:lnTo>
                  <a:lnTo>
                    <a:pt x="435294" y="1508843"/>
                  </a:lnTo>
                  <a:lnTo>
                    <a:pt x="476757" y="1528543"/>
                  </a:lnTo>
                  <a:lnTo>
                    <a:pt x="519491" y="1545887"/>
                  </a:lnTo>
                  <a:lnTo>
                    <a:pt x="563413" y="1560792"/>
                  </a:lnTo>
                  <a:lnTo>
                    <a:pt x="608439" y="1573174"/>
                  </a:lnTo>
                  <a:lnTo>
                    <a:pt x="654485" y="1582950"/>
                  </a:lnTo>
                  <a:lnTo>
                    <a:pt x="701469" y="1590036"/>
                  </a:lnTo>
                  <a:lnTo>
                    <a:pt x="749307" y="1594349"/>
                  </a:lnTo>
                  <a:lnTo>
                    <a:pt x="797915" y="1595805"/>
                  </a:lnTo>
                  <a:lnTo>
                    <a:pt x="846522" y="1594349"/>
                  </a:lnTo>
                  <a:lnTo>
                    <a:pt x="894358" y="1590036"/>
                  </a:lnTo>
                  <a:lnTo>
                    <a:pt x="941341" y="1582950"/>
                  </a:lnTo>
                  <a:lnTo>
                    <a:pt x="987387" y="1573174"/>
                  </a:lnTo>
                  <a:lnTo>
                    <a:pt x="1032412" y="1560792"/>
                  </a:lnTo>
                  <a:lnTo>
                    <a:pt x="1076332" y="1545887"/>
                  </a:lnTo>
                  <a:lnTo>
                    <a:pt x="1119066" y="1528543"/>
                  </a:lnTo>
                  <a:lnTo>
                    <a:pt x="1160528" y="1508843"/>
                  </a:lnTo>
                  <a:lnTo>
                    <a:pt x="1200635" y="1486870"/>
                  </a:lnTo>
                  <a:lnTo>
                    <a:pt x="1239305" y="1462708"/>
                  </a:lnTo>
                  <a:lnTo>
                    <a:pt x="1276453" y="1436441"/>
                  </a:lnTo>
                  <a:lnTo>
                    <a:pt x="1311997" y="1408151"/>
                  </a:lnTo>
                  <a:lnTo>
                    <a:pt x="1345852" y="1377923"/>
                  </a:lnTo>
                  <a:lnTo>
                    <a:pt x="1377936" y="1345839"/>
                  </a:lnTo>
                  <a:lnTo>
                    <a:pt x="1408164" y="1311984"/>
                  </a:lnTo>
                  <a:lnTo>
                    <a:pt x="1436453" y="1276441"/>
                  </a:lnTo>
                  <a:lnTo>
                    <a:pt x="1462721" y="1239292"/>
                  </a:lnTo>
                  <a:lnTo>
                    <a:pt x="1486883" y="1200623"/>
                  </a:lnTo>
                  <a:lnTo>
                    <a:pt x="1508855" y="1160515"/>
                  </a:lnTo>
                  <a:lnTo>
                    <a:pt x="1528556" y="1119053"/>
                  </a:lnTo>
                  <a:lnTo>
                    <a:pt x="1545900" y="1076320"/>
                  </a:lnTo>
                  <a:lnTo>
                    <a:pt x="1560805" y="1032399"/>
                  </a:lnTo>
                  <a:lnTo>
                    <a:pt x="1573187" y="987374"/>
                  </a:lnTo>
                  <a:lnTo>
                    <a:pt x="1582963" y="941328"/>
                  </a:lnTo>
                  <a:lnTo>
                    <a:pt x="1590049" y="894346"/>
                  </a:lnTo>
                  <a:lnTo>
                    <a:pt x="1594362" y="846509"/>
                  </a:lnTo>
                  <a:lnTo>
                    <a:pt x="1595818" y="797902"/>
                  </a:lnTo>
                  <a:lnTo>
                    <a:pt x="1594362" y="749296"/>
                  </a:lnTo>
                  <a:lnTo>
                    <a:pt x="1590049" y="701459"/>
                  </a:lnTo>
                  <a:lnTo>
                    <a:pt x="1582963" y="654476"/>
                  </a:lnTo>
                  <a:lnTo>
                    <a:pt x="1573187" y="608431"/>
                  </a:lnTo>
                  <a:lnTo>
                    <a:pt x="1560805" y="563406"/>
                  </a:lnTo>
                  <a:lnTo>
                    <a:pt x="1545900" y="519485"/>
                  </a:lnTo>
                  <a:lnTo>
                    <a:pt x="1528556" y="476752"/>
                  </a:lnTo>
                  <a:lnTo>
                    <a:pt x="1508855" y="435290"/>
                  </a:lnTo>
                  <a:lnTo>
                    <a:pt x="1486883" y="395182"/>
                  </a:lnTo>
                  <a:lnTo>
                    <a:pt x="1462721" y="356512"/>
                  </a:lnTo>
                  <a:lnTo>
                    <a:pt x="1436453" y="319364"/>
                  </a:lnTo>
                  <a:lnTo>
                    <a:pt x="1408164" y="283821"/>
                  </a:lnTo>
                  <a:lnTo>
                    <a:pt x="1377936" y="249965"/>
                  </a:lnTo>
                  <a:lnTo>
                    <a:pt x="1345852" y="217882"/>
                  </a:lnTo>
                  <a:lnTo>
                    <a:pt x="1311997" y="187654"/>
                  </a:lnTo>
                  <a:lnTo>
                    <a:pt x="1276453" y="159364"/>
                  </a:lnTo>
                  <a:lnTo>
                    <a:pt x="1239305" y="133097"/>
                  </a:lnTo>
                  <a:lnTo>
                    <a:pt x="1200635" y="108935"/>
                  </a:lnTo>
                  <a:lnTo>
                    <a:pt x="1160528" y="86962"/>
                  </a:lnTo>
                  <a:lnTo>
                    <a:pt x="1119066" y="67262"/>
                  </a:lnTo>
                  <a:lnTo>
                    <a:pt x="1076332" y="49917"/>
                  </a:lnTo>
                  <a:lnTo>
                    <a:pt x="1032412" y="35012"/>
                  </a:lnTo>
                  <a:lnTo>
                    <a:pt x="987387" y="22630"/>
                  </a:lnTo>
                  <a:lnTo>
                    <a:pt x="941341" y="12855"/>
                  </a:lnTo>
                  <a:lnTo>
                    <a:pt x="894358" y="5768"/>
                  </a:lnTo>
                  <a:lnTo>
                    <a:pt x="846522" y="1456"/>
                  </a:lnTo>
                  <a:lnTo>
                    <a:pt x="79791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pPr algn="ctr"/>
              <a:endParaRPr sz="1200" dirty="0">
                <a:latin typeface="+mj-lt"/>
              </a:endParaRPr>
            </a:p>
          </p:txBody>
        </p:sp>
        <p:sp>
          <p:nvSpPr>
            <p:cNvPr id="35" name="object 28">
              <a:extLst>
                <a:ext uri="{FF2B5EF4-FFF2-40B4-BE49-F238E27FC236}">
                  <a16:creationId xmlns:a16="http://schemas.microsoft.com/office/drawing/2014/main" id="{20CAEF7A-F0AE-4233-82B2-E19578CDB203}"/>
                </a:ext>
              </a:extLst>
            </p:cNvPr>
            <p:cNvSpPr/>
            <p:nvPr/>
          </p:nvSpPr>
          <p:spPr>
            <a:xfrm>
              <a:off x="2495762" y="2024631"/>
              <a:ext cx="1366520" cy="1366520"/>
            </a:xfrm>
            <a:custGeom>
              <a:avLst/>
              <a:gdLst/>
              <a:ahLst/>
              <a:cxnLst/>
              <a:rect l="l" t="t" r="r" b="b"/>
              <a:pathLst>
                <a:path w="1366520" h="1366520">
                  <a:moveTo>
                    <a:pt x="682967" y="0"/>
                  </a:moveTo>
                  <a:lnTo>
                    <a:pt x="634193" y="1714"/>
                  </a:lnTo>
                  <a:lnTo>
                    <a:pt x="586344" y="6781"/>
                  </a:lnTo>
                  <a:lnTo>
                    <a:pt x="539536" y="15086"/>
                  </a:lnTo>
                  <a:lnTo>
                    <a:pt x="493885" y="26511"/>
                  </a:lnTo>
                  <a:lnTo>
                    <a:pt x="449506" y="40943"/>
                  </a:lnTo>
                  <a:lnTo>
                    <a:pt x="406515" y="58264"/>
                  </a:lnTo>
                  <a:lnTo>
                    <a:pt x="365028" y="78360"/>
                  </a:lnTo>
                  <a:lnTo>
                    <a:pt x="325159" y="101116"/>
                  </a:lnTo>
                  <a:lnTo>
                    <a:pt x="287025" y="126415"/>
                  </a:lnTo>
                  <a:lnTo>
                    <a:pt x="250741" y="154142"/>
                  </a:lnTo>
                  <a:lnTo>
                    <a:pt x="216423" y="184182"/>
                  </a:lnTo>
                  <a:lnTo>
                    <a:pt x="184186" y="216418"/>
                  </a:lnTo>
                  <a:lnTo>
                    <a:pt x="154146" y="250736"/>
                  </a:lnTo>
                  <a:lnTo>
                    <a:pt x="126419" y="287020"/>
                  </a:lnTo>
                  <a:lnTo>
                    <a:pt x="101119" y="325154"/>
                  </a:lnTo>
                  <a:lnTo>
                    <a:pt x="78363" y="365022"/>
                  </a:lnTo>
                  <a:lnTo>
                    <a:pt x="58266" y="406510"/>
                  </a:lnTo>
                  <a:lnTo>
                    <a:pt x="40944" y="449501"/>
                  </a:lnTo>
                  <a:lnTo>
                    <a:pt x="26512" y="493881"/>
                  </a:lnTo>
                  <a:lnTo>
                    <a:pt x="15086" y="539532"/>
                  </a:lnTo>
                  <a:lnTo>
                    <a:pt x="6782" y="586341"/>
                  </a:lnTo>
                  <a:lnTo>
                    <a:pt x="1714" y="634191"/>
                  </a:lnTo>
                  <a:lnTo>
                    <a:pt x="0" y="682967"/>
                  </a:lnTo>
                  <a:lnTo>
                    <a:pt x="1714" y="731743"/>
                  </a:lnTo>
                  <a:lnTo>
                    <a:pt x="6782" y="779594"/>
                  </a:lnTo>
                  <a:lnTo>
                    <a:pt x="15086" y="826403"/>
                  </a:lnTo>
                  <a:lnTo>
                    <a:pt x="26512" y="872055"/>
                  </a:lnTo>
                  <a:lnTo>
                    <a:pt x="40944" y="916435"/>
                  </a:lnTo>
                  <a:lnTo>
                    <a:pt x="58266" y="959427"/>
                  </a:lnTo>
                  <a:lnTo>
                    <a:pt x="78363" y="1000915"/>
                  </a:lnTo>
                  <a:lnTo>
                    <a:pt x="101119" y="1040785"/>
                  </a:lnTo>
                  <a:lnTo>
                    <a:pt x="126419" y="1078920"/>
                  </a:lnTo>
                  <a:lnTo>
                    <a:pt x="154146" y="1115204"/>
                  </a:lnTo>
                  <a:lnTo>
                    <a:pt x="184186" y="1149523"/>
                  </a:lnTo>
                  <a:lnTo>
                    <a:pt x="216423" y="1181760"/>
                  </a:lnTo>
                  <a:lnTo>
                    <a:pt x="250741" y="1211800"/>
                  </a:lnTo>
                  <a:lnTo>
                    <a:pt x="287025" y="1239528"/>
                  </a:lnTo>
                  <a:lnTo>
                    <a:pt x="325159" y="1264828"/>
                  </a:lnTo>
                  <a:lnTo>
                    <a:pt x="365028" y="1287584"/>
                  </a:lnTo>
                  <a:lnTo>
                    <a:pt x="406515" y="1307681"/>
                  </a:lnTo>
                  <a:lnTo>
                    <a:pt x="449506" y="1325003"/>
                  </a:lnTo>
                  <a:lnTo>
                    <a:pt x="493885" y="1339435"/>
                  </a:lnTo>
                  <a:lnTo>
                    <a:pt x="539536" y="1350861"/>
                  </a:lnTo>
                  <a:lnTo>
                    <a:pt x="586344" y="1359166"/>
                  </a:lnTo>
                  <a:lnTo>
                    <a:pt x="634193" y="1364233"/>
                  </a:lnTo>
                  <a:lnTo>
                    <a:pt x="682967" y="1365948"/>
                  </a:lnTo>
                  <a:lnTo>
                    <a:pt x="731743" y="1364233"/>
                  </a:lnTo>
                  <a:lnTo>
                    <a:pt x="779594" y="1359166"/>
                  </a:lnTo>
                  <a:lnTo>
                    <a:pt x="826403" y="1350861"/>
                  </a:lnTo>
                  <a:lnTo>
                    <a:pt x="872055" y="1339435"/>
                  </a:lnTo>
                  <a:lnTo>
                    <a:pt x="916435" y="1325003"/>
                  </a:lnTo>
                  <a:lnTo>
                    <a:pt x="959427" y="1307681"/>
                  </a:lnTo>
                  <a:lnTo>
                    <a:pt x="1000915" y="1287584"/>
                  </a:lnTo>
                  <a:lnTo>
                    <a:pt x="1040785" y="1264828"/>
                  </a:lnTo>
                  <a:lnTo>
                    <a:pt x="1078920" y="1239528"/>
                  </a:lnTo>
                  <a:lnTo>
                    <a:pt x="1115204" y="1211800"/>
                  </a:lnTo>
                  <a:lnTo>
                    <a:pt x="1149523" y="1181760"/>
                  </a:lnTo>
                  <a:lnTo>
                    <a:pt x="1181760" y="1149523"/>
                  </a:lnTo>
                  <a:lnTo>
                    <a:pt x="1211800" y="1115204"/>
                  </a:lnTo>
                  <a:lnTo>
                    <a:pt x="1239528" y="1078920"/>
                  </a:lnTo>
                  <a:lnTo>
                    <a:pt x="1264828" y="1040785"/>
                  </a:lnTo>
                  <a:lnTo>
                    <a:pt x="1287584" y="1000915"/>
                  </a:lnTo>
                  <a:lnTo>
                    <a:pt x="1307681" y="959427"/>
                  </a:lnTo>
                  <a:lnTo>
                    <a:pt x="1325003" y="916435"/>
                  </a:lnTo>
                  <a:lnTo>
                    <a:pt x="1339435" y="872055"/>
                  </a:lnTo>
                  <a:lnTo>
                    <a:pt x="1350861" y="826403"/>
                  </a:lnTo>
                  <a:lnTo>
                    <a:pt x="1359166" y="779594"/>
                  </a:lnTo>
                  <a:lnTo>
                    <a:pt x="1364233" y="731743"/>
                  </a:lnTo>
                  <a:lnTo>
                    <a:pt x="1365948" y="682967"/>
                  </a:lnTo>
                  <a:lnTo>
                    <a:pt x="1364233" y="634191"/>
                  </a:lnTo>
                  <a:lnTo>
                    <a:pt x="1359166" y="586341"/>
                  </a:lnTo>
                  <a:lnTo>
                    <a:pt x="1350861" y="539532"/>
                  </a:lnTo>
                  <a:lnTo>
                    <a:pt x="1339435" y="493881"/>
                  </a:lnTo>
                  <a:lnTo>
                    <a:pt x="1325003" y="449501"/>
                  </a:lnTo>
                  <a:lnTo>
                    <a:pt x="1307681" y="406510"/>
                  </a:lnTo>
                  <a:lnTo>
                    <a:pt x="1287584" y="365022"/>
                  </a:lnTo>
                  <a:lnTo>
                    <a:pt x="1264828" y="325154"/>
                  </a:lnTo>
                  <a:lnTo>
                    <a:pt x="1239528" y="287020"/>
                  </a:lnTo>
                  <a:lnTo>
                    <a:pt x="1211800" y="250736"/>
                  </a:lnTo>
                  <a:lnTo>
                    <a:pt x="1181760" y="216418"/>
                  </a:lnTo>
                  <a:lnTo>
                    <a:pt x="1149523" y="184182"/>
                  </a:lnTo>
                  <a:lnTo>
                    <a:pt x="1115204" y="154142"/>
                  </a:lnTo>
                  <a:lnTo>
                    <a:pt x="1078920" y="126415"/>
                  </a:lnTo>
                  <a:lnTo>
                    <a:pt x="1040785" y="101116"/>
                  </a:lnTo>
                  <a:lnTo>
                    <a:pt x="1000915" y="78360"/>
                  </a:lnTo>
                  <a:lnTo>
                    <a:pt x="959427" y="58264"/>
                  </a:lnTo>
                  <a:lnTo>
                    <a:pt x="916435" y="40943"/>
                  </a:lnTo>
                  <a:lnTo>
                    <a:pt x="872055" y="26511"/>
                  </a:lnTo>
                  <a:lnTo>
                    <a:pt x="826403" y="15086"/>
                  </a:lnTo>
                  <a:lnTo>
                    <a:pt x="779594" y="6781"/>
                  </a:lnTo>
                  <a:lnTo>
                    <a:pt x="731743" y="1714"/>
                  </a:lnTo>
                  <a:lnTo>
                    <a:pt x="682967" y="0"/>
                  </a:lnTo>
                  <a:close/>
                </a:path>
              </a:pathLst>
            </a:custGeom>
            <a:solidFill>
              <a:srgbClr val="F69320"/>
            </a:solidFill>
          </p:spPr>
          <p:txBody>
            <a:bodyPr wrap="square" lIns="0" tIns="0" rIns="0" bIns="0" rtlCol="0"/>
            <a:lstStyle/>
            <a:p>
              <a:pPr algn="ctr"/>
              <a:endParaRPr sz="1200" dirty="0">
                <a:latin typeface="+mj-lt"/>
              </a:endParaRPr>
            </a:p>
          </p:txBody>
        </p:sp>
        <p:sp>
          <p:nvSpPr>
            <p:cNvPr id="36" name="object 29">
              <a:extLst>
                <a:ext uri="{FF2B5EF4-FFF2-40B4-BE49-F238E27FC236}">
                  <a16:creationId xmlns:a16="http://schemas.microsoft.com/office/drawing/2014/main" id="{B785F0C4-AE6F-43A8-ADDC-BED9872E29FB}"/>
                </a:ext>
              </a:extLst>
            </p:cNvPr>
            <p:cNvSpPr/>
            <p:nvPr/>
          </p:nvSpPr>
          <p:spPr>
            <a:xfrm>
              <a:off x="2570655" y="2099510"/>
              <a:ext cx="1216660" cy="1216660"/>
            </a:xfrm>
            <a:custGeom>
              <a:avLst/>
              <a:gdLst/>
              <a:ahLst/>
              <a:cxnLst/>
              <a:rect l="l" t="t" r="r" b="b"/>
              <a:pathLst>
                <a:path w="1216660" h="1216660">
                  <a:moveTo>
                    <a:pt x="608063" y="0"/>
                  </a:moveTo>
                  <a:lnTo>
                    <a:pt x="560543" y="1829"/>
                  </a:lnTo>
                  <a:lnTo>
                    <a:pt x="514023" y="7228"/>
                  </a:lnTo>
                  <a:lnTo>
                    <a:pt x="468639" y="16060"/>
                  </a:lnTo>
                  <a:lnTo>
                    <a:pt x="424525" y="28191"/>
                  </a:lnTo>
                  <a:lnTo>
                    <a:pt x="381818" y="43486"/>
                  </a:lnTo>
                  <a:lnTo>
                    <a:pt x="340651" y="61808"/>
                  </a:lnTo>
                  <a:lnTo>
                    <a:pt x="301161" y="83024"/>
                  </a:lnTo>
                  <a:lnTo>
                    <a:pt x="263482" y="106998"/>
                  </a:lnTo>
                  <a:lnTo>
                    <a:pt x="227749" y="133594"/>
                  </a:lnTo>
                  <a:lnTo>
                    <a:pt x="194099" y="162677"/>
                  </a:lnTo>
                  <a:lnTo>
                    <a:pt x="162665" y="194112"/>
                  </a:lnTo>
                  <a:lnTo>
                    <a:pt x="133584" y="227765"/>
                  </a:lnTo>
                  <a:lnTo>
                    <a:pt x="106989" y="263499"/>
                  </a:lnTo>
                  <a:lnTo>
                    <a:pt x="83018" y="301180"/>
                  </a:lnTo>
                  <a:lnTo>
                    <a:pt x="61803" y="340671"/>
                  </a:lnTo>
                  <a:lnTo>
                    <a:pt x="43482" y="381839"/>
                  </a:lnTo>
                  <a:lnTo>
                    <a:pt x="28189" y="424548"/>
                  </a:lnTo>
                  <a:lnTo>
                    <a:pt x="16059" y="468663"/>
                  </a:lnTo>
                  <a:lnTo>
                    <a:pt x="7227" y="514048"/>
                  </a:lnTo>
                  <a:lnTo>
                    <a:pt x="1829" y="560568"/>
                  </a:lnTo>
                  <a:lnTo>
                    <a:pt x="0" y="608088"/>
                  </a:lnTo>
                  <a:lnTo>
                    <a:pt x="1829" y="655608"/>
                  </a:lnTo>
                  <a:lnTo>
                    <a:pt x="7227" y="702129"/>
                  </a:lnTo>
                  <a:lnTo>
                    <a:pt x="16059" y="747514"/>
                  </a:lnTo>
                  <a:lnTo>
                    <a:pt x="28189" y="791628"/>
                  </a:lnTo>
                  <a:lnTo>
                    <a:pt x="43482" y="834337"/>
                  </a:lnTo>
                  <a:lnTo>
                    <a:pt x="61803" y="875505"/>
                  </a:lnTo>
                  <a:lnTo>
                    <a:pt x="83018" y="914997"/>
                  </a:lnTo>
                  <a:lnTo>
                    <a:pt x="106989" y="952677"/>
                  </a:lnTo>
                  <a:lnTo>
                    <a:pt x="133584" y="988412"/>
                  </a:lnTo>
                  <a:lnTo>
                    <a:pt x="162665" y="1022064"/>
                  </a:lnTo>
                  <a:lnTo>
                    <a:pt x="194099" y="1053500"/>
                  </a:lnTo>
                  <a:lnTo>
                    <a:pt x="227749" y="1082583"/>
                  </a:lnTo>
                  <a:lnTo>
                    <a:pt x="263482" y="1109179"/>
                  </a:lnTo>
                  <a:lnTo>
                    <a:pt x="301161" y="1133152"/>
                  </a:lnTo>
                  <a:lnTo>
                    <a:pt x="340651" y="1154368"/>
                  </a:lnTo>
                  <a:lnTo>
                    <a:pt x="381818" y="1172691"/>
                  </a:lnTo>
                  <a:lnTo>
                    <a:pt x="424525" y="1187985"/>
                  </a:lnTo>
                  <a:lnTo>
                    <a:pt x="468639" y="1200116"/>
                  </a:lnTo>
                  <a:lnTo>
                    <a:pt x="514023" y="1208949"/>
                  </a:lnTo>
                  <a:lnTo>
                    <a:pt x="560543" y="1214347"/>
                  </a:lnTo>
                  <a:lnTo>
                    <a:pt x="608063" y="1216177"/>
                  </a:lnTo>
                  <a:lnTo>
                    <a:pt x="655585" y="1214347"/>
                  </a:lnTo>
                  <a:lnTo>
                    <a:pt x="702106" y="1208949"/>
                  </a:lnTo>
                  <a:lnTo>
                    <a:pt x="747492" y="1200116"/>
                  </a:lnTo>
                  <a:lnTo>
                    <a:pt x="791607" y="1187985"/>
                  </a:lnTo>
                  <a:lnTo>
                    <a:pt x="834317" y="1172691"/>
                  </a:lnTo>
                  <a:lnTo>
                    <a:pt x="875485" y="1154368"/>
                  </a:lnTo>
                  <a:lnTo>
                    <a:pt x="914977" y="1133152"/>
                  </a:lnTo>
                  <a:lnTo>
                    <a:pt x="952658" y="1109179"/>
                  </a:lnTo>
                  <a:lnTo>
                    <a:pt x="988392" y="1082583"/>
                  </a:lnTo>
                  <a:lnTo>
                    <a:pt x="1022044" y="1053500"/>
                  </a:lnTo>
                  <a:lnTo>
                    <a:pt x="1053479" y="1022064"/>
                  </a:lnTo>
                  <a:lnTo>
                    <a:pt x="1082561" y="988412"/>
                  </a:lnTo>
                  <a:lnTo>
                    <a:pt x="1109157" y="952677"/>
                  </a:lnTo>
                  <a:lnTo>
                    <a:pt x="1133130" y="914997"/>
                  </a:lnTo>
                  <a:lnTo>
                    <a:pt x="1154345" y="875505"/>
                  </a:lnTo>
                  <a:lnTo>
                    <a:pt x="1172667" y="834337"/>
                  </a:lnTo>
                  <a:lnTo>
                    <a:pt x="1187961" y="791628"/>
                  </a:lnTo>
                  <a:lnTo>
                    <a:pt x="1200091" y="747514"/>
                  </a:lnTo>
                  <a:lnTo>
                    <a:pt x="1208924" y="702129"/>
                  </a:lnTo>
                  <a:lnTo>
                    <a:pt x="1214322" y="655608"/>
                  </a:lnTo>
                  <a:lnTo>
                    <a:pt x="1216152" y="608088"/>
                  </a:lnTo>
                  <a:lnTo>
                    <a:pt x="1214322" y="560568"/>
                  </a:lnTo>
                  <a:lnTo>
                    <a:pt x="1208924" y="514048"/>
                  </a:lnTo>
                  <a:lnTo>
                    <a:pt x="1200091" y="468663"/>
                  </a:lnTo>
                  <a:lnTo>
                    <a:pt x="1187961" y="424548"/>
                  </a:lnTo>
                  <a:lnTo>
                    <a:pt x="1172667" y="381839"/>
                  </a:lnTo>
                  <a:lnTo>
                    <a:pt x="1154345" y="340671"/>
                  </a:lnTo>
                  <a:lnTo>
                    <a:pt x="1133130" y="301180"/>
                  </a:lnTo>
                  <a:lnTo>
                    <a:pt x="1109157" y="263499"/>
                  </a:lnTo>
                  <a:lnTo>
                    <a:pt x="1082561" y="227765"/>
                  </a:lnTo>
                  <a:lnTo>
                    <a:pt x="1053479" y="194112"/>
                  </a:lnTo>
                  <a:lnTo>
                    <a:pt x="1022044" y="162677"/>
                  </a:lnTo>
                  <a:lnTo>
                    <a:pt x="988392" y="133594"/>
                  </a:lnTo>
                  <a:lnTo>
                    <a:pt x="952658" y="106998"/>
                  </a:lnTo>
                  <a:lnTo>
                    <a:pt x="914977" y="83024"/>
                  </a:lnTo>
                  <a:lnTo>
                    <a:pt x="875485" y="61808"/>
                  </a:lnTo>
                  <a:lnTo>
                    <a:pt x="834317" y="43486"/>
                  </a:lnTo>
                  <a:lnTo>
                    <a:pt x="791607" y="28191"/>
                  </a:lnTo>
                  <a:lnTo>
                    <a:pt x="747492" y="16060"/>
                  </a:lnTo>
                  <a:lnTo>
                    <a:pt x="702106" y="7228"/>
                  </a:lnTo>
                  <a:lnTo>
                    <a:pt x="655585" y="1829"/>
                  </a:lnTo>
                  <a:lnTo>
                    <a:pt x="608063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pPr algn="ctr"/>
              <a:endParaRPr sz="1200" dirty="0">
                <a:latin typeface="+mj-lt"/>
              </a:endParaRPr>
            </a:p>
          </p:txBody>
        </p:sp>
        <p:pic>
          <p:nvPicPr>
            <p:cNvPr id="37" name="object 30">
              <a:extLst>
                <a:ext uri="{FF2B5EF4-FFF2-40B4-BE49-F238E27FC236}">
                  <a16:creationId xmlns:a16="http://schemas.microsoft.com/office/drawing/2014/main" id="{37330F03-73A1-48DC-90BC-4C7DCC74045E}"/>
                </a:ext>
              </a:extLst>
            </p:cNvPr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604566" y="2133434"/>
              <a:ext cx="1148321" cy="1148321"/>
            </a:xfrm>
            <a:prstGeom prst="rect">
              <a:avLst/>
            </a:prstGeom>
          </p:spPr>
        </p:pic>
        <p:sp>
          <p:nvSpPr>
            <p:cNvPr id="38" name="object 31">
              <a:extLst>
                <a:ext uri="{FF2B5EF4-FFF2-40B4-BE49-F238E27FC236}">
                  <a16:creationId xmlns:a16="http://schemas.microsoft.com/office/drawing/2014/main" id="{A5EE24C2-0681-4836-8728-0A4E47040E28}"/>
                </a:ext>
              </a:extLst>
            </p:cNvPr>
            <p:cNvSpPr/>
            <p:nvPr/>
          </p:nvSpPr>
          <p:spPr>
            <a:xfrm>
              <a:off x="578916" y="1897983"/>
              <a:ext cx="1619250" cy="1619250"/>
            </a:xfrm>
            <a:custGeom>
              <a:avLst/>
              <a:gdLst/>
              <a:ahLst/>
              <a:cxnLst/>
              <a:rect l="l" t="t" r="r" b="b"/>
              <a:pathLst>
                <a:path w="1619250" h="1619250">
                  <a:moveTo>
                    <a:pt x="809625" y="0"/>
                  </a:moveTo>
                  <a:lnTo>
                    <a:pt x="762125" y="1377"/>
                  </a:lnTo>
                  <a:lnTo>
                    <a:pt x="715339" y="5457"/>
                  </a:lnTo>
                  <a:lnTo>
                    <a:pt x="669343" y="12164"/>
                  </a:lnTo>
                  <a:lnTo>
                    <a:pt x="624213" y="21420"/>
                  </a:lnTo>
                  <a:lnTo>
                    <a:pt x="580027" y="33151"/>
                  </a:lnTo>
                  <a:lnTo>
                    <a:pt x="536859" y="47278"/>
                  </a:lnTo>
                  <a:lnTo>
                    <a:pt x="494788" y="63726"/>
                  </a:lnTo>
                  <a:lnTo>
                    <a:pt x="453889" y="82418"/>
                  </a:lnTo>
                  <a:lnTo>
                    <a:pt x="414240" y="103277"/>
                  </a:lnTo>
                  <a:lnTo>
                    <a:pt x="375915" y="126227"/>
                  </a:lnTo>
                  <a:lnTo>
                    <a:pt x="338993" y="151191"/>
                  </a:lnTo>
                  <a:lnTo>
                    <a:pt x="303550" y="178094"/>
                  </a:lnTo>
                  <a:lnTo>
                    <a:pt x="269662" y="206857"/>
                  </a:lnTo>
                  <a:lnTo>
                    <a:pt x="237405" y="237405"/>
                  </a:lnTo>
                  <a:lnTo>
                    <a:pt x="206857" y="269662"/>
                  </a:lnTo>
                  <a:lnTo>
                    <a:pt x="178094" y="303550"/>
                  </a:lnTo>
                  <a:lnTo>
                    <a:pt x="151191" y="338993"/>
                  </a:lnTo>
                  <a:lnTo>
                    <a:pt x="126227" y="375915"/>
                  </a:lnTo>
                  <a:lnTo>
                    <a:pt x="103277" y="414240"/>
                  </a:lnTo>
                  <a:lnTo>
                    <a:pt x="82418" y="453889"/>
                  </a:lnTo>
                  <a:lnTo>
                    <a:pt x="63726" y="494788"/>
                  </a:lnTo>
                  <a:lnTo>
                    <a:pt x="47278" y="536859"/>
                  </a:lnTo>
                  <a:lnTo>
                    <a:pt x="33151" y="580027"/>
                  </a:lnTo>
                  <a:lnTo>
                    <a:pt x="21420" y="624213"/>
                  </a:lnTo>
                  <a:lnTo>
                    <a:pt x="12164" y="669343"/>
                  </a:lnTo>
                  <a:lnTo>
                    <a:pt x="5457" y="715339"/>
                  </a:lnTo>
                  <a:lnTo>
                    <a:pt x="1377" y="762125"/>
                  </a:lnTo>
                  <a:lnTo>
                    <a:pt x="0" y="809625"/>
                  </a:lnTo>
                  <a:lnTo>
                    <a:pt x="1377" y="857124"/>
                  </a:lnTo>
                  <a:lnTo>
                    <a:pt x="5457" y="903909"/>
                  </a:lnTo>
                  <a:lnTo>
                    <a:pt x="12164" y="949905"/>
                  </a:lnTo>
                  <a:lnTo>
                    <a:pt x="21420" y="995034"/>
                  </a:lnTo>
                  <a:lnTo>
                    <a:pt x="33151" y="1039220"/>
                  </a:lnTo>
                  <a:lnTo>
                    <a:pt x="47278" y="1082387"/>
                  </a:lnTo>
                  <a:lnTo>
                    <a:pt x="63726" y="1124457"/>
                  </a:lnTo>
                  <a:lnTo>
                    <a:pt x="82418" y="1165355"/>
                  </a:lnTo>
                  <a:lnTo>
                    <a:pt x="103277" y="1205003"/>
                  </a:lnTo>
                  <a:lnTo>
                    <a:pt x="126227" y="1243326"/>
                  </a:lnTo>
                  <a:lnTo>
                    <a:pt x="151191" y="1280247"/>
                  </a:lnTo>
                  <a:lnTo>
                    <a:pt x="178094" y="1315689"/>
                  </a:lnTo>
                  <a:lnTo>
                    <a:pt x="206857" y="1349576"/>
                  </a:lnTo>
                  <a:lnTo>
                    <a:pt x="237405" y="1381831"/>
                  </a:lnTo>
                  <a:lnTo>
                    <a:pt x="269662" y="1412378"/>
                  </a:lnTo>
                  <a:lnTo>
                    <a:pt x="303550" y="1441140"/>
                  </a:lnTo>
                  <a:lnTo>
                    <a:pt x="338993" y="1468041"/>
                  </a:lnTo>
                  <a:lnTo>
                    <a:pt x="375915" y="1493004"/>
                  </a:lnTo>
                  <a:lnTo>
                    <a:pt x="414240" y="1515953"/>
                  </a:lnTo>
                  <a:lnTo>
                    <a:pt x="453889" y="1536811"/>
                  </a:lnTo>
                  <a:lnTo>
                    <a:pt x="494788" y="1555502"/>
                  </a:lnTo>
                  <a:lnTo>
                    <a:pt x="536859" y="1571949"/>
                  </a:lnTo>
                  <a:lnTo>
                    <a:pt x="580027" y="1586075"/>
                  </a:lnTo>
                  <a:lnTo>
                    <a:pt x="624213" y="1597805"/>
                  </a:lnTo>
                  <a:lnTo>
                    <a:pt x="669343" y="1607061"/>
                  </a:lnTo>
                  <a:lnTo>
                    <a:pt x="715339" y="1613767"/>
                  </a:lnTo>
                  <a:lnTo>
                    <a:pt x="762125" y="1617847"/>
                  </a:lnTo>
                  <a:lnTo>
                    <a:pt x="809625" y="1619224"/>
                  </a:lnTo>
                  <a:lnTo>
                    <a:pt x="857124" y="1617847"/>
                  </a:lnTo>
                  <a:lnTo>
                    <a:pt x="903910" y="1613767"/>
                  </a:lnTo>
                  <a:lnTo>
                    <a:pt x="949906" y="1607061"/>
                  </a:lnTo>
                  <a:lnTo>
                    <a:pt x="995036" y="1597805"/>
                  </a:lnTo>
                  <a:lnTo>
                    <a:pt x="1039222" y="1586075"/>
                  </a:lnTo>
                  <a:lnTo>
                    <a:pt x="1082390" y="1571949"/>
                  </a:lnTo>
                  <a:lnTo>
                    <a:pt x="1124461" y="1555502"/>
                  </a:lnTo>
                  <a:lnTo>
                    <a:pt x="1165360" y="1536811"/>
                  </a:lnTo>
                  <a:lnTo>
                    <a:pt x="1205009" y="1515953"/>
                  </a:lnTo>
                  <a:lnTo>
                    <a:pt x="1243334" y="1493004"/>
                  </a:lnTo>
                  <a:lnTo>
                    <a:pt x="1280256" y="1468041"/>
                  </a:lnTo>
                  <a:lnTo>
                    <a:pt x="1315699" y="1441140"/>
                  </a:lnTo>
                  <a:lnTo>
                    <a:pt x="1349587" y="1412378"/>
                  </a:lnTo>
                  <a:lnTo>
                    <a:pt x="1381844" y="1381831"/>
                  </a:lnTo>
                  <a:lnTo>
                    <a:pt x="1412392" y="1349576"/>
                  </a:lnTo>
                  <a:lnTo>
                    <a:pt x="1441155" y="1315689"/>
                  </a:lnTo>
                  <a:lnTo>
                    <a:pt x="1468058" y="1280247"/>
                  </a:lnTo>
                  <a:lnTo>
                    <a:pt x="1493022" y="1243326"/>
                  </a:lnTo>
                  <a:lnTo>
                    <a:pt x="1515972" y="1205003"/>
                  </a:lnTo>
                  <a:lnTo>
                    <a:pt x="1536831" y="1165355"/>
                  </a:lnTo>
                  <a:lnTo>
                    <a:pt x="1555523" y="1124457"/>
                  </a:lnTo>
                  <a:lnTo>
                    <a:pt x="1571971" y="1082387"/>
                  </a:lnTo>
                  <a:lnTo>
                    <a:pt x="1586098" y="1039220"/>
                  </a:lnTo>
                  <a:lnTo>
                    <a:pt x="1597829" y="995034"/>
                  </a:lnTo>
                  <a:lnTo>
                    <a:pt x="1607085" y="949905"/>
                  </a:lnTo>
                  <a:lnTo>
                    <a:pt x="1613792" y="903909"/>
                  </a:lnTo>
                  <a:lnTo>
                    <a:pt x="1617872" y="857124"/>
                  </a:lnTo>
                  <a:lnTo>
                    <a:pt x="1619250" y="809625"/>
                  </a:lnTo>
                  <a:lnTo>
                    <a:pt x="1617872" y="762125"/>
                  </a:lnTo>
                  <a:lnTo>
                    <a:pt x="1613792" y="715339"/>
                  </a:lnTo>
                  <a:lnTo>
                    <a:pt x="1607085" y="669343"/>
                  </a:lnTo>
                  <a:lnTo>
                    <a:pt x="1597829" y="624213"/>
                  </a:lnTo>
                  <a:lnTo>
                    <a:pt x="1586098" y="580027"/>
                  </a:lnTo>
                  <a:lnTo>
                    <a:pt x="1571971" y="536859"/>
                  </a:lnTo>
                  <a:lnTo>
                    <a:pt x="1555523" y="494788"/>
                  </a:lnTo>
                  <a:lnTo>
                    <a:pt x="1536831" y="453889"/>
                  </a:lnTo>
                  <a:lnTo>
                    <a:pt x="1515972" y="414240"/>
                  </a:lnTo>
                  <a:lnTo>
                    <a:pt x="1493022" y="375915"/>
                  </a:lnTo>
                  <a:lnTo>
                    <a:pt x="1468058" y="338993"/>
                  </a:lnTo>
                  <a:lnTo>
                    <a:pt x="1441155" y="303550"/>
                  </a:lnTo>
                  <a:lnTo>
                    <a:pt x="1412392" y="269662"/>
                  </a:lnTo>
                  <a:lnTo>
                    <a:pt x="1381844" y="237405"/>
                  </a:lnTo>
                  <a:lnTo>
                    <a:pt x="1349587" y="206857"/>
                  </a:lnTo>
                  <a:lnTo>
                    <a:pt x="1315699" y="178094"/>
                  </a:lnTo>
                  <a:lnTo>
                    <a:pt x="1280256" y="151191"/>
                  </a:lnTo>
                  <a:lnTo>
                    <a:pt x="1243334" y="126227"/>
                  </a:lnTo>
                  <a:lnTo>
                    <a:pt x="1205009" y="103277"/>
                  </a:lnTo>
                  <a:lnTo>
                    <a:pt x="1165360" y="82418"/>
                  </a:lnTo>
                  <a:lnTo>
                    <a:pt x="1124461" y="63726"/>
                  </a:lnTo>
                  <a:lnTo>
                    <a:pt x="1082390" y="47278"/>
                  </a:lnTo>
                  <a:lnTo>
                    <a:pt x="1039222" y="33151"/>
                  </a:lnTo>
                  <a:lnTo>
                    <a:pt x="995036" y="21420"/>
                  </a:lnTo>
                  <a:lnTo>
                    <a:pt x="949906" y="12164"/>
                  </a:lnTo>
                  <a:lnTo>
                    <a:pt x="903910" y="5457"/>
                  </a:lnTo>
                  <a:lnTo>
                    <a:pt x="857124" y="1377"/>
                  </a:lnTo>
                  <a:lnTo>
                    <a:pt x="809625" y="0"/>
                  </a:lnTo>
                  <a:close/>
                </a:path>
              </a:pathLst>
            </a:custGeom>
            <a:solidFill>
              <a:srgbClr val="A4CD39"/>
            </a:solidFill>
          </p:spPr>
          <p:txBody>
            <a:bodyPr wrap="square" lIns="0" tIns="0" rIns="0" bIns="0" rtlCol="0"/>
            <a:lstStyle/>
            <a:p>
              <a:pPr algn="ctr"/>
              <a:endParaRPr sz="1200" dirty="0">
                <a:latin typeface="+mj-lt"/>
              </a:endParaRPr>
            </a:p>
          </p:txBody>
        </p:sp>
        <p:sp>
          <p:nvSpPr>
            <p:cNvPr id="39" name="object 32">
              <a:extLst>
                <a:ext uri="{FF2B5EF4-FFF2-40B4-BE49-F238E27FC236}">
                  <a16:creationId xmlns:a16="http://schemas.microsoft.com/office/drawing/2014/main" id="{FD799776-7EC9-4087-B4D8-BE9E2E9291CE}"/>
                </a:ext>
              </a:extLst>
            </p:cNvPr>
            <p:cNvSpPr/>
            <p:nvPr/>
          </p:nvSpPr>
          <p:spPr>
            <a:xfrm>
              <a:off x="590624" y="1909696"/>
              <a:ext cx="1596390" cy="1596390"/>
            </a:xfrm>
            <a:custGeom>
              <a:avLst/>
              <a:gdLst/>
              <a:ahLst/>
              <a:cxnLst/>
              <a:rect l="l" t="t" r="r" b="b"/>
              <a:pathLst>
                <a:path w="1596389" h="1596389">
                  <a:moveTo>
                    <a:pt x="797915" y="0"/>
                  </a:moveTo>
                  <a:lnTo>
                    <a:pt x="749307" y="1456"/>
                  </a:lnTo>
                  <a:lnTo>
                    <a:pt x="701469" y="5768"/>
                  </a:lnTo>
                  <a:lnTo>
                    <a:pt x="654485" y="12855"/>
                  </a:lnTo>
                  <a:lnTo>
                    <a:pt x="608439" y="22630"/>
                  </a:lnTo>
                  <a:lnTo>
                    <a:pt x="563413" y="35012"/>
                  </a:lnTo>
                  <a:lnTo>
                    <a:pt x="519491" y="49917"/>
                  </a:lnTo>
                  <a:lnTo>
                    <a:pt x="476757" y="67262"/>
                  </a:lnTo>
                  <a:lnTo>
                    <a:pt x="435294" y="86962"/>
                  </a:lnTo>
                  <a:lnTo>
                    <a:pt x="395186" y="108935"/>
                  </a:lnTo>
                  <a:lnTo>
                    <a:pt x="356516" y="133097"/>
                  </a:lnTo>
                  <a:lnTo>
                    <a:pt x="319367" y="159364"/>
                  </a:lnTo>
                  <a:lnTo>
                    <a:pt x="283823" y="187654"/>
                  </a:lnTo>
                  <a:lnTo>
                    <a:pt x="249967" y="217882"/>
                  </a:lnTo>
                  <a:lnTo>
                    <a:pt x="217883" y="249965"/>
                  </a:lnTo>
                  <a:lnTo>
                    <a:pt x="187655" y="283821"/>
                  </a:lnTo>
                  <a:lnTo>
                    <a:pt x="159365" y="319364"/>
                  </a:lnTo>
                  <a:lnTo>
                    <a:pt x="133097" y="356512"/>
                  </a:lnTo>
                  <a:lnTo>
                    <a:pt x="108935" y="395182"/>
                  </a:lnTo>
                  <a:lnTo>
                    <a:pt x="86962" y="435290"/>
                  </a:lnTo>
                  <a:lnTo>
                    <a:pt x="67262" y="476752"/>
                  </a:lnTo>
                  <a:lnTo>
                    <a:pt x="49918" y="519485"/>
                  </a:lnTo>
                  <a:lnTo>
                    <a:pt x="35013" y="563406"/>
                  </a:lnTo>
                  <a:lnTo>
                    <a:pt x="22630" y="608431"/>
                  </a:lnTo>
                  <a:lnTo>
                    <a:pt x="12855" y="654476"/>
                  </a:lnTo>
                  <a:lnTo>
                    <a:pt x="5768" y="701459"/>
                  </a:lnTo>
                  <a:lnTo>
                    <a:pt x="1456" y="749296"/>
                  </a:lnTo>
                  <a:lnTo>
                    <a:pt x="0" y="797902"/>
                  </a:lnTo>
                  <a:lnTo>
                    <a:pt x="1456" y="846509"/>
                  </a:lnTo>
                  <a:lnTo>
                    <a:pt x="5768" y="894346"/>
                  </a:lnTo>
                  <a:lnTo>
                    <a:pt x="12855" y="941328"/>
                  </a:lnTo>
                  <a:lnTo>
                    <a:pt x="22630" y="987374"/>
                  </a:lnTo>
                  <a:lnTo>
                    <a:pt x="35013" y="1032399"/>
                  </a:lnTo>
                  <a:lnTo>
                    <a:pt x="49918" y="1076320"/>
                  </a:lnTo>
                  <a:lnTo>
                    <a:pt x="67262" y="1119053"/>
                  </a:lnTo>
                  <a:lnTo>
                    <a:pt x="86962" y="1160515"/>
                  </a:lnTo>
                  <a:lnTo>
                    <a:pt x="108935" y="1200623"/>
                  </a:lnTo>
                  <a:lnTo>
                    <a:pt x="133097" y="1239292"/>
                  </a:lnTo>
                  <a:lnTo>
                    <a:pt x="159365" y="1276441"/>
                  </a:lnTo>
                  <a:lnTo>
                    <a:pt x="187655" y="1311984"/>
                  </a:lnTo>
                  <a:lnTo>
                    <a:pt x="217883" y="1345839"/>
                  </a:lnTo>
                  <a:lnTo>
                    <a:pt x="249967" y="1377923"/>
                  </a:lnTo>
                  <a:lnTo>
                    <a:pt x="283823" y="1408151"/>
                  </a:lnTo>
                  <a:lnTo>
                    <a:pt x="319367" y="1436441"/>
                  </a:lnTo>
                  <a:lnTo>
                    <a:pt x="356516" y="1462708"/>
                  </a:lnTo>
                  <a:lnTo>
                    <a:pt x="395186" y="1486870"/>
                  </a:lnTo>
                  <a:lnTo>
                    <a:pt x="435294" y="1508843"/>
                  </a:lnTo>
                  <a:lnTo>
                    <a:pt x="476757" y="1528543"/>
                  </a:lnTo>
                  <a:lnTo>
                    <a:pt x="519491" y="1545887"/>
                  </a:lnTo>
                  <a:lnTo>
                    <a:pt x="563413" y="1560792"/>
                  </a:lnTo>
                  <a:lnTo>
                    <a:pt x="608439" y="1573174"/>
                  </a:lnTo>
                  <a:lnTo>
                    <a:pt x="654485" y="1582950"/>
                  </a:lnTo>
                  <a:lnTo>
                    <a:pt x="701469" y="1590036"/>
                  </a:lnTo>
                  <a:lnTo>
                    <a:pt x="749307" y="1594349"/>
                  </a:lnTo>
                  <a:lnTo>
                    <a:pt x="797915" y="1595805"/>
                  </a:lnTo>
                  <a:lnTo>
                    <a:pt x="846522" y="1594349"/>
                  </a:lnTo>
                  <a:lnTo>
                    <a:pt x="894358" y="1590036"/>
                  </a:lnTo>
                  <a:lnTo>
                    <a:pt x="941341" y="1582950"/>
                  </a:lnTo>
                  <a:lnTo>
                    <a:pt x="987387" y="1573174"/>
                  </a:lnTo>
                  <a:lnTo>
                    <a:pt x="1032412" y="1560792"/>
                  </a:lnTo>
                  <a:lnTo>
                    <a:pt x="1076332" y="1545887"/>
                  </a:lnTo>
                  <a:lnTo>
                    <a:pt x="1119066" y="1528543"/>
                  </a:lnTo>
                  <a:lnTo>
                    <a:pt x="1160528" y="1508843"/>
                  </a:lnTo>
                  <a:lnTo>
                    <a:pt x="1200635" y="1486870"/>
                  </a:lnTo>
                  <a:lnTo>
                    <a:pt x="1239305" y="1462708"/>
                  </a:lnTo>
                  <a:lnTo>
                    <a:pt x="1276453" y="1436441"/>
                  </a:lnTo>
                  <a:lnTo>
                    <a:pt x="1311997" y="1408151"/>
                  </a:lnTo>
                  <a:lnTo>
                    <a:pt x="1345852" y="1377923"/>
                  </a:lnTo>
                  <a:lnTo>
                    <a:pt x="1377936" y="1345839"/>
                  </a:lnTo>
                  <a:lnTo>
                    <a:pt x="1408164" y="1311984"/>
                  </a:lnTo>
                  <a:lnTo>
                    <a:pt x="1436453" y="1276441"/>
                  </a:lnTo>
                  <a:lnTo>
                    <a:pt x="1462721" y="1239292"/>
                  </a:lnTo>
                  <a:lnTo>
                    <a:pt x="1486883" y="1200623"/>
                  </a:lnTo>
                  <a:lnTo>
                    <a:pt x="1508855" y="1160515"/>
                  </a:lnTo>
                  <a:lnTo>
                    <a:pt x="1528556" y="1119053"/>
                  </a:lnTo>
                  <a:lnTo>
                    <a:pt x="1545900" y="1076320"/>
                  </a:lnTo>
                  <a:lnTo>
                    <a:pt x="1560805" y="1032399"/>
                  </a:lnTo>
                  <a:lnTo>
                    <a:pt x="1573187" y="987374"/>
                  </a:lnTo>
                  <a:lnTo>
                    <a:pt x="1582963" y="941328"/>
                  </a:lnTo>
                  <a:lnTo>
                    <a:pt x="1590049" y="894346"/>
                  </a:lnTo>
                  <a:lnTo>
                    <a:pt x="1594362" y="846509"/>
                  </a:lnTo>
                  <a:lnTo>
                    <a:pt x="1595818" y="797902"/>
                  </a:lnTo>
                  <a:lnTo>
                    <a:pt x="1594362" y="749296"/>
                  </a:lnTo>
                  <a:lnTo>
                    <a:pt x="1590049" y="701459"/>
                  </a:lnTo>
                  <a:lnTo>
                    <a:pt x="1582963" y="654476"/>
                  </a:lnTo>
                  <a:lnTo>
                    <a:pt x="1573187" y="608431"/>
                  </a:lnTo>
                  <a:lnTo>
                    <a:pt x="1560805" y="563406"/>
                  </a:lnTo>
                  <a:lnTo>
                    <a:pt x="1545900" y="519485"/>
                  </a:lnTo>
                  <a:lnTo>
                    <a:pt x="1528556" y="476752"/>
                  </a:lnTo>
                  <a:lnTo>
                    <a:pt x="1508855" y="435290"/>
                  </a:lnTo>
                  <a:lnTo>
                    <a:pt x="1486883" y="395182"/>
                  </a:lnTo>
                  <a:lnTo>
                    <a:pt x="1462721" y="356512"/>
                  </a:lnTo>
                  <a:lnTo>
                    <a:pt x="1436453" y="319364"/>
                  </a:lnTo>
                  <a:lnTo>
                    <a:pt x="1408164" y="283821"/>
                  </a:lnTo>
                  <a:lnTo>
                    <a:pt x="1377936" y="249965"/>
                  </a:lnTo>
                  <a:lnTo>
                    <a:pt x="1345852" y="217882"/>
                  </a:lnTo>
                  <a:lnTo>
                    <a:pt x="1311997" y="187654"/>
                  </a:lnTo>
                  <a:lnTo>
                    <a:pt x="1276453" y="159364"/>
                  </a:lnTo>
                  <a:lnTo>
                    <a:pt x="1239305" y="133097"/>
                  </a:lnTo>
                  <a:lnTo>
                    <a:pt x="1200635" y="108935"/>
                  </a:lnTo>
                  <a:lnTo>
                    <a:pt x="1160528" y="86962"/>
                  </a:lnTo>
                  <a:lnTo>
                    <a:pt x="1119066" y="67262"/>
                  </a:lnTo>
                  <a:lnTo>
                    <a:pt x="1076332" y="49917"/>
                  </a:lnTo>
                  <a:lnTo>
                    <a:pt x="1032412" y="35012"/>
                  </a:lnTo>
                  <a:lnTo>
                    <a:pt x="987387" y="22630"/>
                  </a:lnTo>
                  <a:lnTo>
                    <a:pt x="941341" y="12855"/>
                  </a:lnTo>
                  <a:lnTo>
                    <a:pt x="894358" y="5768"/>
                  </a:lnTo>
                  <a:lnTo>
                    <a:pt x="846522" y="1456"/>
                  </a:lnTo>
                  <a:lnTo>
                    <a:pt x="79791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pPr algn="ctr"/>
              <a:endParaRPr sz="1200" dirty="0">
                <a:latin typeface="+mj-lt"/>
              </a:endParaRPr>
            </a:p>
          </p:txBody>
        </p:sp>
        <p:sp>
          <p:nvSpPr>
            <p:cNvPr id="40" name="object 33">
              <a:extLst>
                <a:ext uri="{FF2B5EF4-FFF2-40B4-BE49-F238E27FC236}">
                  <a16:creationId xmlns:a16="http://schemas.microsoft.com/office/drawing/2014/main" id="{AE686CC8-CA72-4CB5-B0A7-E01028E91920}"/>
                </a:ext>
              </a:extLst>
            </p:cNvPr>
            <p:cNvSpPr/>
            <p:nvPr/>
          </p:nvSpPr>
          <p:spPr>
            <a:xfrm>
              <a:off x="705567" y="2024631"/>
              <a:ext cx="1366520" cy="1366520"/>
            </a:xfrm>
            <a:custGeom>
              <a:avLst/>
              <a:gdLst/>
              <a:ahLst/>
              <a:cxnLst/>
              <a:rect l="l" t="t" r="r" b="b"/>
              <a:pathLst>
                <a:path w="1366520" h="1366520">
                  <a:moveTo>
                    <a:pt x="682967" y="0"/>
                  </a:moveTo>
                  <a:lnTo>
                    <a:pt x="634193" y="1714"/>
                  </a:lnTo>
                  <a:lnTo>
                    <a:pt x="586344" y="6781"/>
                  </a:lnTo>
                  <a:lnTo>
                    <a:pt x="539536" y="15086"/>
                  </a:lnTo>
                  <a:lnTo>
                    <a:pt x="493885" y="26511"/>
                  </a:lnTo>
                  <a:lnTo>
                    <a:pt x="449506" y="40943"/>
                  </a:lnTo>
                  <a:lnTo>
                    <a:pt x="406515" y="58264"/>
                  </a:lnTo>
                  <a:lnTo>
                    <a:pt x="365028" y="78360"/>
                  </a:lnTo>
                  <a:lnTo>
                    <a:pt x="325159" y="101116"/>
                  </a:lnTo>
                  <a:lnTo>
                    <a:pt x="287025" y="126415"/>
                  </a:lnTo>
                  <a:lnTo>
                    <a:pt x="250741" y="154142"/>
                  </a:lnTo>
                  <a:lnTo>
                    <a:pt x="216423" y="184182"/>
                  </a:lnTo>
                  <a:lnTo>
                    <a:pt x="184186" y="216418"/>
                  </a:lnTo>
                  <a:lnTo>
                    <a:pt x="154146" y="250736"/>
                  </a:lnTo>
                  <a:lnTo>
                    <a:pt x="126419" y="287020"/>
                  </a:lnTo>
                  <a:lnTo>
                    <a:pt x="101119" y="325154"/>
                  </a:lnTo>
                  <a:lnTo>
                    <a:pt x="78363" y="365022"/>
                  </a:lnTo>
                  <a:lnTo>
                    <a:pt x="58266" y="406510"/>
                  </a:lnTo>
                  <a:lnTo>
                    <a:pt x="40944" y="449501"/>
                  </a:lnTo>
                  <a:lnTo>
                    <a:pt x="26512" y="493881"/>
                  </a:lnTo>
                  <a:lnTo>
                    <a:pt x="15086" y="539532"/>
                  </a:lnTo>
                  <a:lnTo>
                    <a:pt x="6782" y="586341"/>
                  </a:lnTo>
                  <a:lnTo>
                    <a:pt x="1714" y="634191"/>
                  </a:lnTo>
                  <a:lnTo>
                    <a:pt x="0" y="682967"/>
                  </a:lnTo>
                  <a:lnTo>
                    <a:pt x="1714" y="731743"/>
                  </a:lnTo>
                  <a:lnTo>
                    <a:pt x="6782" y="779594"/>
                  </a:lnTo>
                  <a:lnTo>
                    <a:pt x="15086" y="826403"/>
                  </a:lnTo>
                  <a:lnTo>
                    <a:pt x="26512" y="872055"/>
                  </a:lnTo>
                  <a:lnTo>
                    <a:pt x="40944" y="916435"/>
                  </a:lnTo>
                  <a:lnTo>
                    <a:pt x="58266" y="959427"/>
                  </a:lnTo>
                  <a:lnTo>
                    <a:pt x="78363" y="1000915"/>
                  </a:lnTo>
                  <a:lnTo>
                    <a:pt x="101119" y="1040785"/>
                  </a:lnTo>
                  <a:lnTo>
                    <a:pt x="126419" y="1078920"/>
                  </a:lnTo>
                  <a:lnTo>
                    <a:pt x="154146" y="1115204"/>
                  </a:lnTo>
                  <a:lnTo>
                    <a:pt x="184186" y="1149523"/>
                  </a:lnTo>
                  <a:lnTo>
                    <a:pt x="216423" y="1181760"/>
                  </a:lnTo>
                  <a:lnTo>
                    <a:pt x="250741" y="1211800"/>
                  </a:lnTo>
                  <a:lnTo>
                    <a:pt x="287025" y="1239528"/>
                  </a:lnTo>
                  <a:lnTo>
                    <a:pt x="325159" y="1264828"/>
                  </a:lnTo>
                  <a:lnTo>
                    <a:pt x="365028" y="1287584"/>
                  </a:lnTo>
                  <a:lnTo>
                    <a:pt x="406515" y="1307681"/>
                  </a:lnTo>
                  <a:lnTo>
                    <a:pt x="449506" y="1325003"/>
                  </a:lnTo>
                  <a:lnTo>
                    <a:pt x="493885" y="1339435"/>
                  </a:lnTo>
                  <a:lnTo>
                    <a:pt x="539536" y="1350861"/>
                  </a:lnTo>
                  <a:lnTo>
                    <a:pt x="586344" y="1359166"/>
                  </a:lnTo>
                  <a:lnTo>
                    <a:pt x="634193" y="1364233"/>
                  </a:lnTo>
                  <a:lnTo>
                    <a:pt x="682967" y="1365948"/>
                  </a:lnTo>
                  <a:lnTo>
                    <a:pt x="731743" y="1364233"/>
                  </a:lnTo>
                  <a:lnTo>
                    <a:pt x="779594" y="1359166"/>
                  </a:lnTo>
                  <a:lnTo>
                    <a:pt x="826403" y="1350861"/>
                  </a:lnTo>
                  <a:lnTo>
                    <a:pt x="872055" y="1339435"/>
                  </a:lnTo>
                  <a:lnTo>
                    <a:pt x="916435" y="1325003"/>
                  </a:lnTo>
                  <a:lnTo>
                    <a:pt x="959427" y="1307681"/>
                  </a:lnTo>
                  <a:lnTo>
                    <a:pt x="1000915" y="1287584"/>
                  </a:lnTo>
                  <a:lnTo>
                    <a:pt x="1040785" y="1264828"/>
                  </a:lnTo>
                  <a:lnTo>
                    <a:pt x="1078920" y="1239528"/>
                  </a:lnTo>
                  <a:lnTo>
                    <a:pt x="1115204" y="1211800"/>
                  </a:lnTo>
                  <a:lnTo>
                    <a:pt x="1149523" y="1181760"/>
                  </a:lnTo>
                  <a:lnTo>
                    <a:pt x="1181760" y="1149523"/>
                  </a:lnTo>
                  <a:lnTo>
                    <a:pt x="1211800" y="1115204"/>
                  </a:lnTo>
                  <a:lnTo>
                    <a:pt x="1239528" y="1078920"/>
                  </a:lnTo>
                  <a:lnTo>
                    <a:pt x="1264828" y="1040785"/>
                  </a:lnTo>
                  <a:lnTo>
                    <a:pt x="1287584" y="1000915"/>
                  </a:lnTo>
                  <a:lnTo>
                    <a:pt x="1307681" y="959427"/>
                  </a:lnTo>
                  <a:lnTo>
                    <a:pt x="1325003" y="916435"/>
                  </a:lnTo>
                  <a:lnTo>
                    <a:pt x="1339435" y="872055"/>
                  </a:lnTo>
                  <a:lnTo>
                    <a:pt x="1350861" y="826403"/>
                  </a:lnTo>
                  <a:lnTo>
                    <a:pt x="1359166" y="779594"/>
                  </a:lnTo>
                  <a:lnTo>
                    <a:pt x="1364233" y="731743"/>
                  </a:lnTo>
                  <a:lnTo>
                    <a:pt x="1365948" y="682967"/>
                  </a:lnTo>
                  <a:lnTo>
                    <a:pt x="1364233" y="634191"/>
                  </a:lnTo>
                  <a:lnTo>
                    <a:pt x="1359166" y="586341"/>
                  </a:lnTo>
                  <a:lnTo>
                    <a:pt x="1350861" y="539532"/>
                  </a:lnTo>
                  <a:lnTo>
                    <a:pt x="1339435" y="493881"/>
                  </a:lnTo>
                  <a:lnTo>
                    <a:pt x="1325003" y="449501"/>
                  </a:lnTo>
                  <a:lnTo>
                    <a:pt x="1307681" y="406510"/>
                  </a:lnTo>
                  <a:lnTo>
                    <a:pt x="1287584" y="365022"/>
                  </a:lnTo>
                  <a:lnTo>
                    <a:pt x="1264828" y="325154"/>
                  </a:lnTo>
                  <a:lnTo>
                    <a:pt x="1239528" y="287020"/>
                  </a:lnTo>
                  <a:lnTo>
                    <a:pt x="1211800" y="250736"/>
                  </a:lnTo>
                  <a:lnTo>
                    <a:pt x="1181760" y="216418"/>
                  </a:lnTo>
                  <a:lnTo>
                    <a:pt x="1149523" y="184182"/>
                  </a:lnTo>
                  <a:lnTo>
                    <a:pt x="1115204" y="154142"/>
                  </a:lnTo>
                  <a:lnTo>
                    <a:pt x="1078920" y="126415"/>
                  </a:lnTo>
                  <a:lnTo>
                    <a:pt x="1040785" y="101116"/>
                  </a:lnTo>
                  <a:lnTo>
                    <a:pt x="1000915" y="78360"/>
                  </a:lnTo>
                  <a:lnTo>
                    <a:pt x="959427" y="58264"/>
                  </a:lnTo>
                  <a:lnTo>
                    <a:pt x="916435" y="40943"/>
                  </a:lnTo>
                  <a:lnTo>
                    <a:pt x="872055" y="26511"/>
                  </a:lnTo>
                  <a:lnTo>
                    <a:pt x="826403" y="15086"/>
                  </a:lnTo>
                  <a:lnTo>
                    <a:pt x="779594" y="6781"/>
                  </a:lnTo>
                  <a:lnTo>
                    <a:pt x="731743" y="1714"/>
                  </a:lnTo>
                  <a:lnTo>
                    <a:pt x="682967" y="0"/>
                  </a:lnTo>
                  <a:close/>
                </a:path>
              </a:pathLst>
            </a:custGeom>
            <a:solidFill>
              <a:srgbClr val="A4CD39"/>
            </a:solidFill>
          </p:spPr>
          <p:txBody>
            <a:bodyPr wrap="square" lIns="0" tIns="0" rIns="0" bIns="0" rtlCol="0"/>
            <a:lstStyle/>
            <a:p>
              <a:pPr algn="ctr"/>
              <a:endParaRPr sz="1200" dirty="0">
                <a:latin typeface="+mj-lt"/>
              </a:endParaRPr>
            </a:p>
          </p:txBody>
        </p:sp>
        <p:sp>
          <p:nvSpPr>
            <p:cNvPr id="41" name="object 34">
              <a:extLst>
                <a:ext uri="{FF2B5EF4-FFF2-40B4-BE49-F238E27FC236}">
                  <a16:creationId xmlns:a16="http://schemas.microsoft.com/office/drawing/2014/main" id="{4C61BB08-0CDD-47E5-BB5B-400C17EF6654}"/>
                </a:ext>
              </a:extLst>
            </p:cNvPr>
            <p:cNvSpPr/>
            <p:nvPr/>
          </p:nvSpPr>
          <p:spPr>
            <a:xfrm>
              <a:off x="780459" y="2099510"/>
              <a:ext cx="1216660" cy="1216660"/>
            </a:xfrm>
            <a:custGeom>
              <a:avLst/>
              <a:gdLst/>
              <a:ahLst/>
              <a:cxnLst/>
              <a:rect l="l" t="t" r="r" b="b"/>
              <a:pathLst>
                <a:path w="1216660" h="1216660">
                  <a:moveTo>
                    <a:pt x="608063" y="0"/>
                  </a:moveTo>
                  <a:lnTo>
                    <a:pt x="560543" y="1829"/>
                  </a:lnTo>
                  <a:lnTo>
                    <a:pt x="514023" y="7228"/>
                  </a:lnTo>
                  <a:lnTo>
                    <a:pt x="468639" y="16060"/>
                  </a:lnTo>
                  <a:lnTo>
                    <a:pt x="424525" y="28191"/>
                  </a:lnTo>
                  <a:lnTo>
                    <a:pt x="381818" y="43486"/>
                  </a:lnTo>
                  <a:lnTo>
                    <a:pt x="340651" y="61808"/>
                  </a:lnTo>
                  <a:lnTo>
                    <a:pt x="301161" y="83024"/>
                  </a:lnTo>
                  <a:lnTo>
                    <a:pt x="263482" y="106998"/>
                  </a:lnTo>
                  <a:lnTo>
                    <a:pt x="227749" y="133594"/>
                  </a:lnTo>
                  <a:lnTo>
                    <a:pt x="194099" y="162677"/>
                  </a:lnTo>
                  <a:lnTo>
                    <a:pt x="162665" y="194112"/>
                  </a:lnTo>
                  <a:lnTo>
                    <a:pt x="133584" y="227765"/>
                  </a:lnTo>
                  <a:lnTo>
                    <a:pt x="106989" y="263499"/>
                  </a:lnTo>
                  <a:lnTo>
                    <a:pt x="83018" y="301180"/>
                  </a:lnTo>
                  <a:lnTo>
                    <a:pt x="61803" y="340671"/>
                  </a:lnTo>
                  <a:lnTo>
                    <a:pt x="43482" y="381839"/>
                  </a:lnTo>
                  <a:lnTo>
                    <a:pt x="28189" y="424548"/>
                  </a:lnTo>
                  <a:lnTo>
                    <a:pt x="16059" y="468663"/>
                  </a:lnTo>
                  <a:lnTo>
                    <a:pt x="7227" y="514048"/>
                  </a:lnTo>
                  <a:lnTo>
                    <a:pt x="1829" y="560568"/>
                  </a:lnTo>
                  <a:lnTo>
                    <a:pt x="0" y="608088"/>
                  </a:lnTo>
                  <a:lnTo>
                    <a:pt x="1829" y="655608"/>
                  </a:lnTo>
                  <a:lnTo>
                    <a:pt x="7227" y="702129"/>
                  </a:lnTo>
                  <a:lnTo>
                    <a:pt x="16059" y="747514"/>
                  </a:lnTo>
                  <a:lnTo>
                    <a:pt x="28189" y="791628"/>
                  </a:lnTo>
                  <a:lnTo>
                    <a:pt x="43482" y="834337"/>
                  </a:lnTo>
                  <a:lnTo>
                    <a:pt x="61803" y="875505"/>
                  </a:lnTo>
                  <a:lnTo>
                    <a:pt x="83018" y="914997"/>
                  </a:lnTo>
                  <a:lnTo>
                    <a:pt x="106989" y="952677"/>
                  </a:lnTo>
                  <a:lnTo>
                    <a:pt x="133584" y="988412"/>
                  </a:lnTo>
                  <a:lnTo>
                    <a:pt x="162665" y="1022064"/>
                  </a:lnTo>
                  <a:lnTo>
                    <a:pt x="194099" y="1053500"/>
                  </a:lnTo>
                  <a:lnTo>
                    <a:pt x="227749" y="1082583"/>
                  </a:lnTo>
                  <a:lnTo>
                    <a:pt x="263482" y="1109179"/>
                  </a:lnTo>
                  <a:lnTo>
                    <a:pt x="301161" y="1133152"/>
                  </a:lnTo>
                  <a:lnTo>
                    <a:pt x="340651" y="1154368"/>
                  </a:lnTo>
                  <a:lnTo>
                    <a:pt x="381818" y="1172691"/>
                  </a:lnTo>
                  <a:lnTo>
                    <a:pt x="424525" y="1187985"/>
                  </a:lnTo>
                  <a:lnTo>
                    <a:pt x="468639" y="1200116"/>
                  </a:lnTo>
                  <a:lnTo>
                    <a:pt x="514023" y="1208949"/>
                  </a:lnTo>
                  <a:lnTo>
                    <a:pt x="560543" y="1214347"/>
                  </a:lnTo>
                  <a:lnTo>
                    <a:pt x="608063" y="1216177"/>
                  </a:lnTo>
                  <a:lnTo>
                    <a:pt x="655585" y="1214347"/>
                  </a:lnTo>
                  <a:lnTo>
                    <a:pt x="702106" y="1208949"/>
                  </a:lnTo>
                  <a:lnTo>
                    <a:pt x="747492" y="1200116"/>
                  </a:lnTo>
                  <a:lnTo>
                    <a:pt x="791607" y="1187985"/>
                  </a:lnTo>
                  <a:lnTo>
                    <a:pt x="834317" y="1172691"/>
                  </a:lnTo>
                  <a:lnTo>
                    <a:pt x="875485" y="1154368"/>
                  </a:lnTo>
                  <a:lnTo>
                    <a:pt x="914977" y="1133152"/>
                  </a:lnTo>
                  <a:lnTo>
                    <a:pt x="952658" y="1109179"/>
                  </a:lnTo>
                  <a:lnTo>
                    <a:pt x="988392" y="1082583"/>
                  </a:lnTo>
                  <a:lnTo>
                    <a:pt x="1022044" y="1053500"/>
                  </a:lnTo>
                  <a:lnTo>
                    <a:pt x="1053479" y="1022064"/>
                  </a:lnTo>
                  <a:lnTo>
                    <a:pt x="1082561" y="988412"/>
                  </a:lnTo>
                  <a:lnTo>
                    <a:pt x="1109157" y="952677"/>
                  </a:lnTo>
                  <a:lnTo>
                    <a:pt x="1133130" y="914997"/>
                  </a:lnTo>
                  <a:lnTo>
                    <a:pt x="1154345" y="875505"/>
                  </a:lnTo>
                  <a:lnTo>
                    <a:pt x="1172667" y="834337"/>
                  </a:lnTo>
                  <a:lnTo>
                    <a:pt x="1187961" y="791628"/>
                  </a:lnTo>
                  <a:lnTo>
                    <a:pt x="1200091" y="747514"/>
                  </a:lnTo>
                  <a:lnTo>
                    <a:pt x="1208924" y="702129"/>
                  </a:lnTo>
                  <a:lnTo>
                    <a:pt x="1214322" y="655608"/>
                  </a:lnTo>
                  <a:lnTo>
                    <a:pt x="1216152" y="608088"/>
                  </a:lnTo>
                  <a:lnTo>
                    <a:pt x="1214322" y="560568"/>
                  </a:lnTo>
                  <a:lnTo>
                    <a:pt x="1208924" y="514048"/>
                  </a:lnTo>
                  <a:lnTo>
                    <a:pt x="1200091" y="468663"/>
                  </a:lnTo>
                  <a:lnTo>
                    <a:pt x="1187961" y="424548"/>
                  </a:lnTo>
                  <a:lnTo>
                    <a:pt x="1172667" y="381839"/>
                  </a:lnTo>
                  <a:lnTo>
                    <a:pt x="1154345" y="340671"/>
                  </a:lnTo>
                  <a:lnTo>
                    <a:pt x="1133130" y="301180"/>
                  </a:lnTo>
                  <a:lnTo>
                    <a:pt x="1109157" y="263499"/>
                  </a:lnTo>
                  <a:lnTo>
                    <a:pt x="1082561" y="227765"/>
                  </a:lnTo>
                  <a:lnTo>
                    <a:pt x="1053479" y="194112"/>
                  </a:lnTo>
                  <a:lnTo>
                    <a:pt x="1022044" y="162677"/>
                  </a:lnTo>
                  <a:lnTo>
                    <a:pt x="988392" y="133594"/>
                  </a:lnTo>
                  <a:lnTo>
                    <a:pt x="952658" y="106998"/>
                  </a:lnTo>
                  <a:lnTo>
                    <a:pt x="914977" y="83024"/>
                  </a:lnTo>
                  <a:lnTo>
                    <a:pt x="875485" y="61808"/>
                  </a:lnTo>
                  <a:lnTo>
                    <a:pt x="834317" y="43486"/>
                  </a:lnTo>
                  <a:lnTo>
                    <a:pt x="791607" y="28191"/>
                  </a:lnTo>
                  <a:lnTo>
                    <a:pt x="747492" y="16060"/>
                  </a:lnTo>
                  <a:lnTo>
                    <a:pt x="702106" y="7228"/>
                  </a:lnTo>
                  <a:lnTo>
                    <a:pt x="655585" y="1829"/>
                  </a:lnTo>
                  <a:lnTo>
                    <a:pt x="608063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pPr algn="ctr"/>
              <a:endParaRPr sz="1200" dirty="0">
                <a:latin typeface="+mj-lt"/>
              </a:endParaRPr>
            </a:p>
          </p:txBody>
        </p:sp>
        <p:pic>
          <p:nvPicPr>
            <p:cNvPr id="42" name="object 35">
              <a:extLst>
                <a:ext uri="{FF2B5EF4-FFF2-40B4-BE49-F238E27FC236}">
                  <a16:creationId xmlns:a16="http://schemas.microsoft.com/office/drawing/2014/main" id="{F1F1BD87-9430-41B7-8ED0-4BEFA4C0026E}"/>
                </a:ext>
              </a:extLst>
            </p:cNvPr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814378" y="2133434"/>
              <a:ext cx="1148317" cy="1148321"/>
            </a:xfrm>
            <a:prstGeom prst="rect">
              <a:avLst/>
            </a:prstGeom>
          </p:spPr>
        </p:pic>
        <p:sp>
          <p:nvSpPr>
            <p:cNvPr id="43" name="object 36">
              <a:extLst>
                <a:ext uri="{FF2B5EF4-FFF2-40B4-BE49-F238E27FC236}">
                  <a16:creationId xmlns:a16="http://schemas.microsoft.com/office/drawing/2014/main" id="{12B62F5B-7245-4768-BE30-284C402DF2AB}"/>
                </a:ext>
              </a:extLst>
            </p:cNvPr>
            <p:cNvSpPr/>
            <p:nvPr/>
          </p:nvSpPr>
          <p:spPr>
            <a:xfrm>
              <a:off x="1761896" y="1770773"/>
              <a:ext cx="4613275" cy="1870710"/>
            </a:xfrm>
            <a:custGeom>
              <a:avLst/>
              <a:gdLst/>
              <a:ahLst/>
              <a:cxnLst/>
              <a:rect l="l" t="t" r="r" b="b"/>
              <a:pathLst>
                <a:path w="4613275" h="1870710">
                  <a:moveTo>
                    <a:pt x="1083094" y="1702054"/>
                  </a:moveTo>
                  <a:lnTo>
                    <a:pt x="1079639" y="1693456"/>
                  </a:lnTo>
                  <a:lnTo>
                    <a:pt x="1073124" y="1686877"/>
                  </a:lnTo>
                  <a:lnTo>
                    <a:pt x="1064882" y="1683410"/>
                  </a:lnTo>
                  <a:lnTo>
                    <a:pt x="1055928" y="1683296"/>
                  </a:lnTo>
                  <a:lnTo>
                    <a:pt x="1047330" y="1686737"/>
                  </a:lnTo>
                  <a:lnTo>
                    <a:pt x="1040752" y="1693265"/>
                  </a:lnTo>
                  <a:lnTo>
                    <a:pt x="1037285" y="1701507"/>
                  </a:lnTo>
                  <a:lnTo>
                    <a:pt x="1037170" y="1710448"/>
                  </a:lnTo>
                  <a:lnTo>
                    <a:pt x="1038745" y="1714411"/>
                  </a:lnTo>
                  <a:lnTo>
                    <a:pt x="1016127" y="1728825"/>
                  </a:lnTo>
                  <a:lnTo>
                    <a:pt x="972553" y="1753387"/>
                  </a:lnTo>
                  <a:lnTo>
                    <a:pt x="927887" y="1775485"/>
                  </a:lnTo>
                  <a:lnTo>
                    <a:pt x="882218" y="1795081"/>
                  </a:lnTo>
                  <a:lnTo>
                    <a:pt x="835621" y="1812150"/>
                  </a:lnTo>
                  <a:lnTo>
                    <a:pt x="788187" y="1826666"/>
                  </a:lnTo>
                  <a:lnTo>
                    <a:pt x="740003" y="1838604"/>
                  </a:lnTo>
                  <a:lnTo>
                    <a:pt x="691159" y="1847926"/>
                  </a:lnTo>
                  <a:lnTo>
                    <a:pt x="641743" y="1854631"/>
                  </a:lnTo>
                  <a:lnTo>
                    <a:pt x="591845" y="1858670"/>
                  </a:lnTo>
                  <a:lnTo>
                    <a:pt x="541540" y="1860016"/>
                  </a:lnTo>
                  <a:lnTo>
                    <a:pt x="491236" y="1858670"/>
                  </a:lnTo>
                  <a:lnTo>
                    <a:pt x="441325" y="1854631"/>
                  </a:lnTo>
                  <a:lnTo>
                    <a:pt x="391909" y="1847926"/>
                  </a:lnTo>
                  <a:lnTo>
                    <a:pt x="343065" y="1838604"/>
                  </a:lnTo>
                  <a:lnTo>
                    <a:pt x="294881" y="1826666"/>
                  </a:lnTo>
                  <a:lnTo>
                    <a:pt x="247434" y="1812150"/>
                  </a:lnTo>
                  <a:lnTo>
                    <a:pt x="200837" y="1795081"/>
                  </a:lnTo>
                  <a:lnTo>
                    <a:pt x="155155" y="1775485"/>
                  </a:lnTo>
                  <a:lnTo>
                    <a:pt x="110490" y="1753387"/>
                  </a:lnTo>
                  <a:lnTo>
                    <a:pt x="66916" y="1728825"/>
                  </a:lnTo>
                  <a:lnTo>
                    <a:pt x="44310" y="1714436"/>
                  </a:lnTo>
                  <a:lnTo>
                    <a:pt x="45910" y="1710448"/>
                  </a:lnTo>
                  <a:lnTo>
                    <a:pt x="45796" y="1701507"/>
                  </a:lnTo>
                  <a:lnTo>
                    <a:pt x="42341" y="1693265"/>
                  </a:lnTo>
                  <a:lnTo>
                    <a:pt x="35750" y="1686737"/>
                  </a:lnTo>
                  <a:lnTo>
                    <a:pt x="27152" y="1683296"/>
                  </a:lnTo>
                  <a:lnTo>
                    <a:pt x="18211" y="1683410"/>
                  </a:lnTo>
                  <a:lnTo>
                    <a:pt x="9956" y="1686877"/>
                  </a:lnTo>
                  <a:lnTo>
                    <a:pt x="3441" y="1693456"/>
                  </a:lnTo>
                  <a:lnTo>
                    <a:pt x="0" y="1702054"/>
                  </a:lnTo>
                  <a:lnTo>
                    <a:pt x="114" y="1711007"/>
                  </a:lnTo>
                  <a:lnTo>
                    <a:pt x="3568" y="1719249"/>
                  </a:lnTo>
                  <a:lnTo>
                    <a:pt x="10160" y="1725764"/>
                  </a:lnTo>
                  <a:lnTo>
                    <a:pt x="18757" y="1729219"/>
                  </a:lnTo>
                  <a:lnTo>
                    <a:pt x="27698" y="1729105"/>
                  </a:lnTo>
                  <a:lnTo>
                    <a:pt x="35953" y="1725637"/>
                  </a:lnTo>
                  <a:lnTo>
                    <a:pt x="38569" y="1722996"/>
                  </a:lnTo>
                  <a:lnTo>
                    <a:pt x="61620" y="1737677"/>
                  </a:lnTo>
                  <a:lnTo>
                    <a:pt x="105676" y="1762518"/>
                  </a:lnTo>
                  <a:lnTo>
                    <a:pt x="150837" y="1784870"/>
                  </a:lnTo>
                  <a:lnTo>
                    <a:pt x="197027" y="1804682"/>
                  </a:lnTo>
                  <a:lnTo>
                    <a:pt x="244144" y="1821942"/>
                  </a:lnTo>
                  <a:lnTo>
                    <a:pt x="292112" y="1836623"/>
                  </a:lnTo>
                  <a:lnTo>
                    <a:pt x="340842" y="1848700"/>
                  </a:lnTo>
                  <a:lnTo>
                    <a:pt x="390232" y="1858137"/>
                  </a:lnTo>
                  <a:lnTo>
                    <a:pt x="440207" y="1864906"/>
                  </a:lnTo>
                  <a:lnTo>
                    <a:pt x="490664" y="1868995"/>
                  </a:lnTo>
                  <a:lnTo>
                    <a:pt x="541540" y="1870354"/>
                  </a:lnTo>
                  <a:lnTo>
                    <a:pt x="592404" y="1868995"/>
                  </a:lnTo>
                  <a:lnTo>
                    <a:pt x="642874" y="1864906"/>
                  </a:lnTo>
                  <a:lnTo>
                    <a:pt x="692835" y="1858137"/>
                  </a:lnTo>
                  <a:lnTo>
                    <a:pt x="742226" y="1848700"/>
                  </a:lnTo>
                  <a:lnTo>
                    <a:pt x="790956" y="1836623"/>
                  </a:lnTo>
                  <a:lnTo>
                    <a:pt x="838911" y="1821954"/>
                  </a:lnTo>
                  <a:lnTo>
                    <a:pt x="886040" y="1804695"/>
                  </a:lnTo>
                  <a:lnTo>
                    <a:pt x="932218" y="1784870"/>
                  </a:lnTo>
                  <a:lnTo>
                    <a:pt x="977379" y="1762531"/>
                  </a:lnTo>
                  <a:lnTo>
                    <a:pt x="1021435" y="1737690"/>
                  </a:lnTo>
                  <a:lnTo>
                    <a:pt x="1044498" y="1722983"/>
                  </a:lnTo>
                  <a:lnTo>
                    <a:pt x="1047140" y="1725637"/>
                  </a:lnTo>
                  <a:lnTo>
                    <a:pt x="1055382" y="1729105"/>
                  </a:lnTo>
                  <a:lnTo>
                    <a:pt x="1064323" y="1729219"/>
                  </a:lnTo>
                  <a:lnTo>
                    <a:pt x="1072921" y="1725764"/>
                  </a:lnTo>
                  <a:lnTo>
                    <a:pt x="1079512" y="1719249"/>
                  </a:lnTo>
                  <a:lnTo>
                    <a:pt x="1082967" y="1711007"/>
                  </a:lnTo>
                  <a:lnTo>
                    <a:pt x="1083094" y="1702054"/>
                  </a:lnTo>
                  <a:close/>
                </a:path>
                <a:path w="4613275" h="1870710">
                  <a:moveTo>
                    <a:pt x="1083094" y="168287"/>
                  </a:moveTo>
                  <a:lnTo>
                    <a:pt x="1082979" y="159346"/>
                  </a:lnTo>
                  <a:lnTo>
                    <a:pt x="1079512" y="151091"/>
                  </a:lnTo>
                  <a:lnTo>
                    <a:pt x="1072934" y="144576"/>
                  </a:lnTo>
                  <a:lnTo>
                    <a:pt x="1064336" y="141122"/>
                  </a:lnTo>
                  <a:lnTo>
                    <a:pt x="1055395" y="141249"/>
                  </a:lnTo>
                  <a:lnTo>
                    <a:pt x="1047140" y="144703"/>
                  </a:lnTo>
                  <a:lnTo>
                    <a:pt x="1044511" y="147358"/>
                  </a:lnTo>
                  <a:lnTo>
                    <a:pt x="1021473" y="132664"/>
                  </a:lnTo>
                  <a:lnTo>
                    <a:pt x="977417" y="107823"/>
                  </a:lnTo>
                  <a:lnTo>
                    <a:pt x="932243" y="85483"/>
                  </a:lnTo>
                  <a:lnTo>
                    <a:pt x="886053" y="65671"/>
                  </a:lnTo>
                  <a:lnTo>
                    <a:pt x="838923" y="48412"/>
                  </a:lnTo>
                  <a:lnTo>
                    <a:pt x="790956" y="33731"/>
                  </a:lnTo>
                  <a:lnTo>
                    <a:pt x="742238" y="21666"/>
                  </a:lnTo>
                  <a:lnTo>
                    <a:pt x="692835" y="12230"/>
                  </a:lnTo>
                  <a:lnTo>
                    <a:pt x="642861" y="5448"/>
                  </a:lnTo>
                  <a:lnTo>
                    <a:pt x="592404" y="1371"/>
                  </a:lnTo>
                  <a:lnTo>
                    <a:pt x="541528" y="0"/>
                  </a:lnTo>
                  <a:lnTo>
                    <a:pt x="490664" y="1371"/>
                  </a:lnTo>
                  <a:lnTo>
                    <a:pt x="440194" y="5448"/>
                  </a:lnTo>
                  <a:lnTo>
                    <a:pt x="390232" y="12230"/>
                  </a:lnTo>
                  <a:lnTo>
                    <a:pt x="340842" y="21653"/>
                  </a:lnTo>
                  <a:lnTo>
                    <a:pt x="292125" y="33731"/>
                  </a:lnTo>
                  <a:lnTo>
                    <a:pt x="244157" y="48399"/>
                  </a:lnTo>
                  <a:lnTo>
                    <a:pt x="197040" y="65659"/>
                  </a:lnTo>
                  <a:lnTo>
                    <a:pt x="150850" y="85471"/>
                  </a:lnTo>
                  <a:lnTo>
                    <a:pt x="105689" y="107810"/>
                  </a:lnTo>
                  <a:lnTo>
                    <a:pt x="61633" y="132651"/>
                  </a:lnTo>
                  <a:lnTo>
                    <a:pt x="38557" y="147358"/>
                  </a:lnTo>
                  <a:lnTo>
                    <a:pt x="35941" y="144703"/>
                  </a:lnTo>
                  <a:lnTo>
                    <a:pt x="27698" y="141249"/>
                  </a:lnTo>
                  <a:lnTo>
                    <a:pt x="18757" y="141122"/>
                  </a:lnTo>
                  <a:lnTo>
                    <a:pt x="10160" y="144576"/>
                  </a:lnTo>
                  <a:lnTo>
                    <a:pt x="3568" y="151091"/>
                  </a:lnTo>
                  <a:lnTo>
                    <a:pt x="114" y="159346"/>
                  </a:lnTo>
                  <a:lnTo>
                    <a:pt x="0" y="168287"/>
                  </a:lnTo>
                  <a:lnTo>
                    <a:pt x="3441" y="176885"/>
                  </a:lnTo>
                  <a:lnTo>
                    <a:pt x="9956" y="183464"/>
                  </a:lnTo>
                  <a:lnTo>
                    <a:pt x="18211" y="186931"/>
                  </a:lnTo>
                  <a:lnTo>
                    <a:pt x="27152" y="187045"/>
                  </a:lnTo>
                  <a:lnTo>
                    <a:pt x="35750" y="183603"/>
                  </a:lnTo>
                  <a:lnTo>
                    <a:pt x="42329" y="177088"/>
                  </a:lnTo>
                  <a:lnTo>
                    <a:pt x="45796" y="168833"/>
                  </a:lnTo>
                  <a:lnTo>
                    <a:pt x="45910" y="159893"/>
                  </a:lnTo>
                  <a:lnTo>
                    <a:pt x="44323" y="155930"/>
                  </a:lnTo>
                  <a:lnTo>
                    <a:pt x="66954" y="141516"/>
                  </a:lnTo>
                  <a:lnTo>
                    <a:pt x="110515" y="116954"/>
                  </a:lnTo>
                  <a:lnTo>
                    <a:pt x="155181" y="94869"/>
                  </a:lnTo>
                  <a:lnTo>
                    <a:pt x="200863" y="75272"/>
                  </a:lnTo>
                  <a:lnTo>
                    <a:pt x="247459" y="58204"/>
                  </a:lnTo>
                  <a:lnTo>
                    <a:pt x="294881" y="43688"/>
                  </a:lnTo>
                  <a:lnTo>
                    <a:pt x="343065" y="31762"/>
                  </a:lnTo>
                  <a:lnTo>
                    <a:pt x="391909" y="22428"/>
                  </a:lnTo>
                  <a:lnTo>
                    <a:pt x="441325" y="15735"/>
                  </a:lnTo>
                  <a:lnTo>
                    <a:pt x="491223" y="11696"/>
                  </a:lnTo>
                  <a:lnTo>
                    <a:pt x="541528" y="10337"/>
                  </a:lnTo>
                  <a:lnTo>
                    <a:pt x="591845" y="11696"/>
                  </a:lnTo>
                  <a:lnTo>
                    <a:pt x="641743" y="15735"/>
                  </a:lnTo>
                  <a:lnTo>
                    <a:pt x="691172" y="22428"/>
                  </a:lnTo>
                  <a:lnTo>
                    <a:pt x="740016" y="31762"/>
                  </a:lnTo>
                  <a:lnTo>
                    <a:pt x="788200" y="43700"/>
                  </a:lnTo>
                  <a:lnTo>
                    <a:pt x="835634" y="58216"/>
                  </a:lnTo>
                  <a:lnTo>
                    <a:pt x="882243" y="75285"/>
                  </a:lnTo>
                  <a:lnTo>
                    <a:pt x="927912" y="94869"/>
                  </a:lnTo>
                  <a:lnTo>
                    <a:pt x="972591" y="116967"/>
                  </a:lnTo>
                  <a:lnTo>
                    <a:pt x="1016152" y="141528"/>
                  </a:lnTo>
                  <a:lnTo>
                    <a:pt x="1038758" y="155943"/>
                  </a:lnTo>
                  <a:lnTo>
                    <a:pt x="1037170" y="159893"/>
                  </a:lnTo>
                  <a:lnTo>
                    <a:pt x="1037285" y="168833"/>
                  </a:lnTo>
                  <a:lnTo>
                    <a:pt x="1040752" y="177088"/>
                  </a:lnTo>
                  <a:lnTo>
                    <a:pt x="1047343" y="183603"/>
                  </a:lnTo>
                  <a:lnTo>
                    <a:pt x="1055941" y="187045"/>
                  </a:lnTo>
                  <a:lnTo>
                    <a:pt x="1064882" y="186931"/>
                  </a:lnTo>
                  <a:lnTo>
                    <a:pt x="1073137" y="183464"/>
                  </a:lnTo>
                  <a:lnTo>
                    <a:pt x="1079652" y="176885"/>
                  </a:lnTo>
                  <a:lnTo>
                    <a:pt x="1083094" y="168287"/>
                  </a:lnTo>
                  <a:close/>
                </a:path>
                <a:path w="4613275" h="1870710">
                  <a:moveTo>
                    <a:pt x="2847886" y="1702054"/>
                  </a:moveTo>
                  <a:lnTo>
                    <a:pt x="2844431" y="1693456"/>
                  </a:lnTo>
                  <a:lnTo>
                    <a:pt x="2837916" y="1686877"/>
                  </a:lnTo>
                  <a:lnTo>
                    <a:pt x="2829674" y="1683410"/>
                  </a:lnTo>
                  <a:lnTo>
                    <a:pt x="2820720" y="1683296"/>
                  </a:lnTo>
                  <a:lnTo>
                    <a:pt x="2812123" y="1686737"/>
                  </a:lnTo>
                  <a:lnTo>
                    <a:pt x="2805544" y="1693265"/>
                  </a:lnTo>
                  <a:lnTo>
                    <a:pt x="2802077" y="1701507"/>
                  </a:lnTo>
                  <a:lnTo>
                    <a:pt x="2801963" y="1710448"/>
                  </a:lnTo>
                  <a:lnTo>
                    <a:pt x="2803537" y="1714411"/>
                  </a:lnTo>
                  <a:lnTo>
                    <a:pt x="2780919" y="1728825"/>
                  </a:lnTo>
                  <a:lnTo>
                    <a:pt x="2737358" y="1753387"/>
                  </a:lnTo>
                  <a:lnTo>
                    <a:pt x="2692692" y="1775485"/>
                  </a:lnTo>
                  <a:lnTo>
                    <a:pt x="2647023" y="1795081"/>
                  </a:lnTo>
                  <a:lnTo>
                    <a:pt x="2600426" y="1812150"/>
                  </a:lnTo>
                  <a:lnTo>
                    <a:pt x="2552992" y="1826666"/>
                  </a:lnTo>
                  <a:lnTo>
                    <a:pt x="2504808" y="1838604"/>
                  </a:lnTo>
                  <a:lnTo>
                    <a:pt x="2455964" y="1847926"/>
                  </a:lnTo>
                  <a:lnTo>
                    <a:pt x="2406548" y="1854631"/>
                  </a:lnTo>
                  <a:lnTo>
                    <a:pt x="2356637" y="1858670"/>
                  </a:lnTo>
                  <a:lnTo>
                    <a:pt x="2306332" y="1860016"/>
                  </a:lnTo>
                  <a:lnTo>
                    <a:pt x="2256028" y="1858670"/>
                  </a:lnTo>
                  <a:lnTo>
                    <a:pt x="2206117" y="1854631"/>
                  </a:lnTo>
                  <a:lnTo>
                    <a:pt x="2156701" y="1847926"/>
                  </a:lnTo>
                  <a:lnTo>
                    <a:pt x="2107844" y="1838604"/>
                  </a:lnTo>
                  <a:lnTo>
                    <a:pt x="2059660" y="1826666"/>
                  </a:lnTo>
                  <a:lnTo>
                    <a:pt x="2012226" y="1812150"/>
                  </a:lnTo>
                  <a:lnTo>
                    <a:pt x="1965629" y="1795081"/>
                  </a:lnTo>
                  <a:lnTo>
                    <a:pt x="1919947" y="1775485"/>
                  </a:lnTo>
                  <a:lnTo>
                    <a:pt x="1875282" y="1753387"/>
                  </a:lnTo>
                  <a:lnTo>
                    <a:pt x="1831708" y="1728825"/>
                  </a:lnTo>
                  <a:lnTo>
                    <a:pt x="1809102" y="1714436"/>
                  </a:lnTo>
                  <a:lnTo>
                    <a:pt x="1810702" y="1710448"/>
                  </a:lnTo>
                  <a:lnTo>
                    <a:pt x="1810588" y="1701507"/>
                  </a:lnTo>
                  <a:lnTo>
                    <a:pt x="1807121" y="1693265"/>
                  </a:lnTo>
                  <a:lnTo>
                    <a:pt x="1800542" y="1686737"/>
                  </a:lnTo>
                  <a:lnTo>
                    <a:pt x="1791944" y="1683296"/>
                  </a:lnTo>
                  <a:lnTo>
                    <a:pt x="1782991" y="1683410"/>
                  </a:lnTo>
                  <a:lnTo>
                    <a:pt x="1774748" y="1686877"/>
                  </a:lnTo>
                  <a:lnTo>
                    <a:pt x="1768233" y="1693456"/>
                  </a:lnTo>
                  <a:lnTo>
                    <a:pt x="1764779" y="1702054"/>
                  </a:lnTo>
                  <a:lnTo>
                    <a:pt x="1764906" y="1711007"/>
                  </a:lnTo>
                  <a:lnTo>
                    <a:pt x="1768360" y="1719249"/>
                  </a:lnTo>
                  <a:lnTo>
                    <a:pt x="1774952" y="1725764"/>
                  </a:lnTo>
                  <a:lnTo>
                    <a:pt x="1783537" y="1729219"/>
                  </a:lnTo>
                  <a:lnTo>
                    <a:pt x="1792490" y="1729105"/>
                  </a:lnTo>
                  <a:lnTo>
                    <a:pt x="1800733" y="1725637"/>
                  </a:lnTo>
                  <a:lnTo>
                    <a:pt x="1803361" y="1722983"/>
                  </a:lnTo>
                  <a:lnTo>
                    <a:pt x="1826412" y="1737677"/>
                  </a:lnTo>
                  <a:lnTo>
                    <a:pt x="1870468" y="1762518"/>
                  </a:lnTo>
                  <a:lnTo>
                    <a:pt x="1915629" y="1784870"/>
                  </a:lnTo>
                  <a:lnTo>
                    <a:pt x="1961819" y="1804682"/>
                  </a:lnTo>
                  <a:lnTo>
                    <a:pt x="2008936" y="1821942"/>
                  </a:lnTo>
                  <a:lnTo>
                    <a:pt x="2056904" y="1836623"/>
                  </a:lnTo>
                  <a:lnTo>
                    <a:pt x="2105634" y="1848700"/>
                  </a:lnTo>
                  <a:lnTo>
                    <a:pt x="2155025" y="1858137"/>
                  </a:lnTo>
                  <a:lnTo>
                    <a:pt x="2204999" y="1864906"/>
                  </a:lnTo>
                  <a:lnTo>
                    <a:pt x="2255469" y="1868995"/>
                  </a:lnTo>
                  <a:lnTo>
                    <a:pt x="2306332" y="1870354"/>
                  </a:lnTo>
                  <a:lnTo>
                    <a:pt x="2357209" y="1868995"/>
                  </a:lnTo>
                  <a:lnTo>
                    <a:pt x="2407666" y="1864906"/>
                  </a:lnTo>
                  <a:lnTo>
                    <a:pt x="2457640" y="1858137"/>
                  </a:lnTo>
                  <a:lnTo>
                    <a:pt x="2507030" y="1848700"/>
                  </a:lnTo>
                  <a:lnTo>
                    <a:pt x="2555748" y="1836623"/>
                  </a:lnTo>
                  <a:lnTo>
                    <a:pt x="2603716" y="1821954"/>
                  </a:lnTo>
                  <a:lnTo>
                    <a:pt x="2650833" y="1804695"/>
                  </a:lnTo>
                  <a:lnTo>
                    <a:pt x="2697022" y="1784870"/>
                  </a:lnTo>
                  <a:lnTo>
                    <a:pt x="2742184" y="1762531"/>
                  </a:lnTo>
                  <a:lnTo>
                    <a:pt x="2786240" y="1737690"/>
                  </a:lnTo>
                  <a:lnTo>
                    <a:pt x="2809303" y="1722996"/>
                  </a:lnTo>
                  <a:lnTo>
                    <a:pt x="2811932" y="1725637"/>
                  </a:lnTo>
                  <a:lnTo>
                    <a:pt x="2820174" y="1729105"/>
                  </a:lnTo>
                  <a:lnTo>
                    <a:pt x="2829115" y="1729219"/>
                  </a:lnTo>
                  <a:lnTo>
                    <a:pt x="2837713" y="1725764"/>
                  </a:lnTo>
                  <a:lnTo>
                    <a:pt x="2844304" y="1719249"/>
                  </a:lnTo>
                  <a:lnTo>
                    <a:pt x="2847759" y="1711007"/>
                  </a:lnTo>
                  <a:lnTo>
                    <a:pt x="2847886" y="1702054"/>
                  </a:lnTo>
                  <a:close/>
                </a:path>
                <a:path w="4613275" h="1870710">
                  <a:moveTo>
                    <a:pt x="2847886" y="168287"/>
                  </a:moveTo>
                  <a:lnTo>
                    <a:pt x="2847771" y="159346"/>
                  </a:lnTo>
                  <a:lnTo>
                    <a:pt x="2844304" y="151091"/>
                  </a:lnTo>
                  <a:lnTo>
                    <a:pt x="2837726" y="144576"/>
                  </a:lnTo>
                  <a:lnTo>
                    <a:pt x="2829128" y="141122"/>
                  </a:lnTo>
                  <a:lnTo>
                    <a:pt x="2820174" y="141249"/>
                  </a:lnTo>
                  <a:lnTo>
                    <a:pt x="2811932" y="144703"/>
                  </a:lnTo>
                  <a:lnTo>
                    <a:pt x="2809303" y="147358"/>
                  </a:lnTo>
                  <a:lnTo>
                    <a:pt x="2786265" y="132664"/>
                  </a:lnTo>
                  <a:lnTo>
                    <a:pt x="2742209" y="107823"/>
                  </a:lnTo>
                  <a:lnTo>
                    <a:pt x="2697048" y="85483"/>
                  </a:lnTo>
                  <a:lnTo>
                    <a:pt x="2650858" y="65671"/>
                  </a:lnTo>
                  <a:lnTo>
                    <a:pt x="2603728" y="48412"/>
                  </a:lnTo>
                  <a:lnTo>
                    <a:pt x="2555773" y="33731"/>
                  </a:lnTo>
                  <a:lnTo>
                    <a:pt x="2507043" y="21666"/>
                  </a:lnTo>
                  <a:lnTo>
                    <a:pt x="2457653" y="12230"/>
                  </a:lnTo>
                  <a:lnTo>
                    <a:pt x="2407678" y="5448"/>
                  </a:lnTo>
                  <a:lnTo>
                    <a:pt x="2357209" y="1371"/>
                  </a:lnTo>
                  <a:lnTo>
                    <a:pt x="2306345" y="0"/>
                  </a:lnTo>
                  <a:lnTo>
                    <a:pt x="2255469" y="1371"/>
                  </a:lnTo>
                  <a:lnTo>
                    <a:pt x="2204999" y="5448"/>
                  </a:lnTo>
                  <a:lnTo>
                    <a:pt x="2155025" y="12230"/>
                  </a:lnTo>
                  <a:lnTo>
                    <a:pt x="2105634" y="21653"/>
                  </a:lnTo>
                  <a:lnTo>
                    <a:pt x="2056904" y="33731"/>
                  </a:lnTo>
                  <a:lnTo>
                    <a:pt x="2008949" y="48399"/>
                  </a:lnTo>
                  <a:lnTo>
                    <a:pt x="1961819" y="65659"/>
                  </a:lnTo>
                  <a:lnTo>
                    <a:pt x="1915642" y="85471"/>
                  </a:lnTo>
                  <a:lnTo>
                    <a:pt x="1870468" y="107810"/>
                  </a:lnTo>
                  <a:lnTo>
                    <a:pt x="1826412" y="132651"/>
                  </a:lnTo>
                  <a:lnTo>
                    <a:pt x="1803349" y="147358"/>
                  </a:lnTo>
                  <a:lnTo>
                    <a:pt x="1800733" y="144703"/>
                  </a:lnTo>
                  <a:lnTo>
                    <a:pt x="1792490" y="141249"/>
                  </a:lnTo>
                  <a:lnTo>
                    <a:pt x="1783537" y="141122"/>
                  </a:lnTo>
                  <a:lnTo>
                    <a:pt x="1774952" y="144576"/>
                  </a:lnTo>
                  <a:lnTo>
                    <a:pt x="1768360" y="151091"/>
                  </a:lnTo>
                  <a:lnTo>
                    <a:pt x="1764906" y="159346"/>
                  </a:lnTo>
                  <a:lnTo>
                    <a:pt x="1764779" y="168287"/>
                  </a:lnTo>
                  <a:lnTo>
                    <a:pt x="1768233" y="176885"/>
                  </a:lnTo>
                  <a:lnTo>
                    <a:pt x="1774748" y="183464"/>
                  </a:lnTo>
                  <a:lnTo>
                    <a:pt x="1782991" y="186931"/>
                  </a:lnTo>
                  <a:lnTo>
                    <a:pt x="1791944" y="187045"/>
                  </a:lnTo>
                  <a:lnTo>
                    <a:pt x="1800542" y="183603"/>
                  </a:lnTo>
                  <a:lnTo>
                    <a:pt x="1807121" y="177088"/>
                  </a:lnTo>
                  <a:lnTo>
                    <a:pt x="1810588" y="168833"/>
                  </a:lnTo>
                  <a:lnTo>
                    <a:pt x="1810702" y="159893"/>
                  </a:lnTo>
                  <a:lnTo>
                    <a:pt x="1809102" y="155930"/>
                  </a:lnTo>
                  <a:lnTo>
                    <a:pt x="1831733" y="141516"/>
                  </a:lnTo>
                  <a:lnTo>
                    <a:pt x="1875307" y="116954"/>
                  </a:lnTo>
                  <a:lnTo>
                    <a:pt x="1919973" y="94869"/>
                  </a:lnTo>
                  <a:lnTo>
                    <a:pt x="1965655" y="75272"/>
                  </a:lnTo>
                  <a:lnTo>
                    <a:pt x="2012251" y="58204"/>
                  </a:lnTo>
                  <a:lnTo>
                    <a:pt x="2059686" y="43688"/>
                  </a:lnTo>
                  <a:lnTo>
                    <a:pt x="2107869" y="31762"/>
                  </a:lnTo>
                  <a:lnTo>
                    <a:pt x="2156714" y="22428"/>
                  </a:lnTo>
                  <a:lnTo>
                    <a:pt x="2206129" y="15735"/>
                  </a:lnTo>
                  <a:lnTo>
                    <a:pt x="2256040" y="11696"/>
                  </a:lnTo>
                  <a:lnTo>
                    <a:pt x="2306345" y="10337"/>
                  </a:lnTo>
                  <a:lnTo>
                    <a:pt x="2356650" y="11696"/>
                  </a:lnTo>
                  <a:lnTo>
                    <a:pt x="2406561" y="15735"/>
                  </a:lnTo>
                  <a:lnTo>
                    <a:pt x="2455976" y="22428"/>
                  </a:lnTo>
                  <a:lnTo>
                    <a:pt x="2504821" y="31762"/>
                  </a:lnTo>
                  <a:lnTo>
                    <a:pt x="2553004" y="43700"/>
                  </a:lnTo>
                  <a:lnTo>
                    <a:pt x="2600439" y="58216"/>
                  </a:lnTo>
                  <a:lnTo>
                    <a:pt x="2647048" y="75285"/>
                  </a:lnTo>
                  <a:lnTo>
                    <a:pt x="2692717" y="94869"/>
                  </a:lnTo>
                  <a:lnTo>
                    <a:pt x="2737383" y="116967"/>
                  </a:lnTo>
                  <a:lnTo>
                    <a:pt x="2780944" y="141528"/>
                  </a:lnTo>
                  <a:lnTo>
                    <a:pt x="2803550" y="155943"/>
                  </a:lnTo>
                  <a:lnTo>
                    <a:pt x="2801963" y="159893"/>
                  </a:lnTo>
                  <a:lnTo>
                    <a:pt x="2802077" y="168833"/>
                  </a:lnTo>
                  <a:lnTo>
                    <a:pt x="2805544" y="177088"/>
                  </a:lnTo>
                  <a:lnTo>
                    <a:pt x="2812135" y="183603"/>
                  </a:lnTo>
                  <a:lnTo>
                    <a:pt x="2820733" y="187045"/>
                  </a:lnTo>
                  <a:lnTo>
                    <a:pt x="2829674" y="186931"/>
                  </a:lnTo>
                  <a:lnTo>
                    <a:pt x="2837916" y="183464"/>
                  </a:lnTo>
                  <a:lnTo>
                    <a:pt x="2844444" y="176885"/>
                  </a:lnTo>
                  <a:lnTo>
                    <a:pt x="2847886" y="168287"/>
                  </a:lnTo>
                  <a:close/>
                </a:path>
                <a:path w="4613275" h="1870710">
                  <a:moveTo>
                    <a:pt x="4612665" y="1702054"/>
                  </a:moveTo>
                  <a:lnTo>
                    <a:pt x="4609223" y="1693456"/>
                  </a:lnTo>
                  <a:lnTo>
                    <a:pt x="4602708" y="1686877"/>
                  </a:lnTo>
                  <a:lnTo>
                    <a:pt x="4594453" y="1683410"/>
                  </a:lnTo>
                  <a:lnTo>
                    <a:pt x="4585513" y="1683296"/>
                  </a:lnTo>
                  <a:lnTo>
                    <a:pt x="4576915" y="1686737"/>
                  </a:lnTo>
                  <a:lnTo>
                    <a:pt x="4570323" y="1693265"/>
                  </a:lnTo>
                  <a:lnTo>
                    <a:pt x="4566869" y="1701507"/>
                  </a:lnTo>
                  <a:lnTo>
                    <a:pt x="4566755" y="1710448"/>
                  </a:lnTo>
                  <a:lnTo>
                    <a:pt x="4568329" y="1714411"/>
                  </a:lnTo>
                  <a:lnTo>
                    <a:pt x="4545698" y="1728825"/>
                  </a:lnTo>
                  <a:lnTo>
                    <a:pt x="4502137" y="1753387"/>
                  </a:lnTo>
                  <a:lnTo>
                    <a:pt x="4457471" y="1775485"/>
                  </a:lnTo>
                  <a:lnTo>
                    <a:pt x="4411802" y="1795081"/>
                  </a:lnTo>
                  <a:lnTo>
                    <a:pt x="4365206" y="1812150"/>
                  </a:lnTo>
                  <a:lnTo>
                    <a:pt x="4317771" y="1826666"/>
                  </a:lnTo>
                  <a:lnTo>
                    <a:pt x="4269587" y="1838604"/>
                  </a:lnTo>
                  <a:lnTo>
                    <a:pt x="4220743" y="1847926"/>
                  </a:lnTo>
                  <a:lnTo>
                    <a:pt x="4171327" y="1854631"/>
                  </a:lnTo>
                  <a:lnTo>
                    <a:pt x="4121429" y="1858670"/>
                  </a:lnTo>
                  <a:lnTo>
                    <a:pt x="4071124" y="1860016"/>
                  </a:lnTo>
                  <a:lnTo>
                    <a:pt x="4020807" y="1858670"/>
                  </a:lnTo>
                  <a:lnTo>
                    <a:pt x="3970896" y="1854631"/>
                  </a:lnTo>
                  <a:lnTo>
                    <a:pt x="3921480" y="1847926"/>
                  </a:lnTo>
                  <a:lnTo>
                    <a:pt x="3872636" y="1838604"/>
                  </a:lnTo>
                  <a:lnTo>
                    <a:pt x="3824452" y="1826666"/>
                  </a:lnTo>
                  <a:lnTo>
                    <a:pt x="3777018" y="1812150"/>
                  </a:lnTo>
                  <a:lnTo>
                    <a:pt x="3730421" y="1795081"/>
                  </a:lnTo>
                  <a:lnTo>
                    <a:pt x="3684740" y="1775485"/>
                  </a:lnTo>
                  <a:lnTo>
                    <a:pt x="3640074" y="1753387"/>
                  </a:lnTo>
                  <a:lnTo>
                    <a:pt x="3596513" y="1728825"/>
                  </a:lnTo>
                  <a:lnTo>
                    <a:pt x="3573894" y="1714423"/>
                  </a:lnTo>
                  <a:lnTo>
                    <a:pt x="3575494" y="1710448"/>
                  </a:lnTo>
                  <a:lnTo>
                    <a:pt x="3575380" y="1701507"/>
                  </a:lnTo>
                  <a:lnTo>
                    <a:pt x="3571913" y="1693265"/>
                  </a:lnTo>
                  <a:lnTo>
                    <a:pt x="3565321" y="1686737"/>
                  </a:lnTo>
                  <a:lnTo>
                    <a:pt x="3556724" y="1683296"/>
                  </a:lnTo>
                  <a:lnTo>
                    <a:pt x="3547783" y="1683410"/>
                  </a:lnTo>
                  <a:lnTo>
                    <a:pt x="3539540" y="1686877"/>
                  </a:lnTo>
                  <a:lnTo>
                    <a:pt x="3533013" y="1693456"/>
                  </a:lnTo>
                  <a:lnTo>
                    <a:pt x="3529571" y="1702054"/>
                  </a:lnTo>
                  <a:lnTo>
                    <a:pt x="3529685" y="1711007"/>
                  </a:lnTo>
                  <a:lnTo>
                    <a:pt x="3533152" y="1719249"/>
                  </a:lnTo>
                  <a:lnTo>
                    <a:pt x="3539731" y="1725764"/>
                  </a:lnTo>
                  <a:lnTo>
                    <a:pt x="3548329" y="1729219"/>
                  </a:lnTo>
                  <a:lnTo>
                    <a:pt x="3557282" y="1729105"/>
                  </a:lnTo>
                  <a:lnTo>
                    <a:pt x="3565525" y="1725637"/>
                  </a:lnTo>
                  <a:lnTo>
                    <a:pt x="3568141" y="1722983"/>
                  </a:lnTo>
                  <a:lnTo>
                    <a:pt x="3591191" y="1737677"/>
                  </a:lnTo>
                  <a:lnTo>
                    <a:pt x="3635248" y="1762518"/>
                  </a:lnTo>
                  <a:lnTo>
                    <a:pt x="3680422" y="1784870"/>
                  </a:lnTo>
                  <a:lnTo>
                    <a:pt x="3726611" y="1804682"/>
                  </a:lnTo>
                  <a:lnTo>
                    <a:pt x="3773728" y="1821942"/>
                  </a:lnTo>
                  <a:lnTo>
                    <a:pt x="3821696" y="1836623"/>
                  </a:lnTo>
                  <a:lnTo>
                    <a:pt x="3870414" y="1848700"/>
                  </a:lnTo>
                  <a:lnTo>
                    <a:pt x="3919804" y="1858137"/>
                  </a:lnTo>
                  <a:lnTo>
                    <a:pt x="3969778" y="1864906"/>
                  </a:lnTo>
                  <a:lnTo>
                    <a:pt x="4020248" y="1868995"/>
                  </a:lnTo>
                  <a:lnTo>
                    <a:pt x="4071124" y="1870354"/>
                  </a:lnTo>
                  <a:lnTo>
                    <a:pt x="4121988" y="1868995"/>
                  </a:lnTo>
                  <a:lnTo>
                    <a:pt x="4172445" y="1864906"/>
                  </a:lnTo>
                  <a:lnTo>
                    <a:pt x="4222420" y="1858137"/>
                  </a:lnTo>
                  <a:lnTo>
                    <a:pt x="4271810" y="1848700"/>
                  </a:lnTo>
                  <a:lnTo>
                    <a:pt x="4320527" y="1836623"/>
                  </a:lnTo>
                  <a:lnTo>
                    <a:pt x="4368495" y="1821954"/>
                  </a:lnTo>
                  <a:lnTo>
                    <a:pt x="4415612" y="1804695"/>
                  </a:lnTo>
                  <a:lnTo>
                    <a:pt x="4461802" y="1784870"/>
                  </a:lnTo>
                  <a:lnTo>
                    <a:pt x="4506963" y="1762531"/>
                  </a:lnTo>
                  <a:lnTo>
                    <a:pt x="4551019" y="1737690"/>
                  </a:lnTo>
                  <a:lnTo>
                    <a:pt x="4574083" y="1722996"/>
                  </a:lnTo>
                  <a:lnTo>
                    <a:pt x="4576711" y="1725637"/>
                  </a:lnTo>
                  <a:lnTo>
                    <a:pt x="4584966" y="1729105"/>
                  </a:lnTo>
                  <a:lnTo>
                    <a:pt x="4593907" y="1729219"/>
                  </a:lnTo>
                  <a:lnTo>
                    <a:pt x="4602505" y="1725764"/>
                  </a:lnTo>
                  <a:lnTo>
                    <a:pt x="4609096" y="1719249"/>
                  </a:lnTo>
                  <a:lnTo>
                    <a:pt x="4612551" y="1711007"/>
                  </a:lnTo>
                  <a:lnTo>
                    <a:pt x="4612665" y="1702054"/>
                  </a:lnTo>
                  <a:close/>
                </a:path>
                <a:path w="4613275" h="1870710">
                  <a:moveTo>
                    <a:pt x="4612665" y="168287"/>
                  </a:moveTo>
                  <a:lnTo>
                    <a:pt x="4612551" y="159346"/>
                  </a:lnTo>
                  <a:lnTo>
                    <a:pt x="4609096" y="151091"/>
                  </a:lnTo>
                  <a:lnTo>
                    <a:pt x="4602505" y="144576"/>
                  </a:lnTo>
                  <a:lnTo>
                    <a:pt x="4593907" y="141122"/>
                  </a:lnTo>
                  <a:lnTo>
                    <a:pt x="4584966" y="141249"/>
                  </a:lnTo>
                  <a:lnTo>
                    <a:pt x="4576711" y="144703"/>
                  </a:lnTo>
                  <a:lnTo>
                    <a:pt x="4574095" y="147358"/>
                  </a:lnTo>
                  <a:lnTo>
                    <a:pt x="4551057" y="132664"/>
                  </a:lnTo>
                  <a:lnTo>
                    <a:pt x="4506988" y="107823"/>
                  </a:lnTo>
                  <a:lnTo>
                    <a:pt x="4461827" y="85483"/>
                  </a:lnTo>
                  <a:lnTo>
                    <a:pt x="4415637" y="65671"/>
                  </a:lnTo>
                  <a:lnTo>
                    <a:pt x="4368508" y="48412"/>
                  </a:lnTo>
                  <a:lnTo>
                    <a:pt x="4320540" y="33731"/>
                  </a:lnTo>
                  <a:lnTo>
                    <a:pt x="4271810" y="21666"/>
                  </a:lnTo>
                  <a:lnTo>
                    <a:pt x="4222420" y="12230"/>
                  </a:lnTo>
                  <a:lnTo>
                    <a:pt x="4172445" y="5448"/>
                  </a:lnTo>
                  <a:lnTo>
                    <a:pt x="4121975" y="1371"/>
                  </a:lnTo>
                  <a:lnTo>
                    <a:pt x="4071112" y="0"/>
                  </a:lnTo>
                  <a:lnTo>
                    <a:pt x="4020235" y="1371"/>
                  </a:lnTo>
                  <a:lnTo>
                    <a:pt x="3969778" y="5448"/>
                  </a:lnTo>
                  <a:lnTo>
                    <a:pt x="3919804" y="12230"/>
                  </a:lnTo>
                  <a:lnTo>
                    <a:pt x="3870414" y="21653"/>
                  </a:lnTo>
                  <a:lnTo>
                    <a:pt x="3821696" y="33731"/>
                  </a:lnTo>
                  <a:lnTo>
                    <a:pt x="3773728" y="48399"/>
                  </a:lnTo>
                  <a:lnTo>
                    <a:pt x="3726611" y="65659"/>
                  </a:lnTo>
                  <a:lnTo>
                    <a:pt x="3680422" y="85471"/>
                  </a:lnTo>
                  <a:lnTo>
                    <a:pt x="3635260" y="107810"/>
                  </a:lnTo>
                  <a:lnTo>
                    <a:pt x="3591204" y="132651"/>
                  </a:lnTo>
                  <a:lnTo>
                    <a:pt x="3568128" y="147358"/>
                  </a:lnTo>
                  <a:lnTo>
                    <a:pt x="3565525" y="144703"/>
                  </a:lnTo>
                  <a:lnTo>
                    <a:pt x="3557270" y="141249"/>
                  </a:lnTo>
                  <a:lnTo>
                    <a:pt x="3548329" y="141122"/>
                  </a:lnTo>
                  <a:lnTo>
                    <a:pt x="3539731" y="144576"/>
                  </a:lnTo>
                  <a:lnTo>
                    <a:pt x="3533140" y="151091"/>
                  </a:lnTo>
                  <a:lnTo>
                    <a:pt x="3529685" y="159346"/>
                  </a:lnTo>
                  <a:lnTo>
                    <a:pt x="3529571" y="168287"/>
                  </a:lnTo>
                  <a:lnTo>
                    <a:pt x="3533013" y="176885"/>
                  </a:lnTo>
                  <a:lnTo>
                    <a:pt x="3539528" y="183464"/>
                  </a:lnTo>
                  <a:lnTo>
                    <a:pt x="3547783" y="186931"/>
                  </a:lnTo>
                  <a:lnTo>
                    <a:pt x="3556724" y="187045"/>
                  </a:lnTo>
                  <a:lnTo>
                    <a:pt x="3565321" y="183603"/>
                  </a:lnTo>
                  <a:lnTo>
                    <a:pt x="3571913" y="177088"/>
                  </a:lnTo>
                  <a:lnTo>
                    <a:pt x="3575367" y="168833"/>
                  </a:lnTo>
                  <a:lnTo>
                    <a:pt x="3575494" y="159893"/>
                  </a:lnTo>
                  <a:lnTo>
                    <a:pt x="3573894" y="155930"/>
                  </a:lnTo>
                  <a:lnTo>
                    <a:pt x="3596525" y="141516"/>
                  </a:lnTo>
                  <a:lnTo>
                    <a:pt x="3640086" y="116954"/>
                  </a:lnTo>
                  <a:lnTo>
                    <a:pt x="3684752" y="94869"/>
                  </a:lnTo>
                  <a:lnTo>
                    <a:pt x="3730434" y="75272"/>
                  </a:lnTo>
                  <a:lnTo>
                    <a:pt x="3777030" y="58204"/>
                  </a:lnTo>
                  <a:lnTo>
                    <a:pt x="3824465" y="43688"/>
                  </a:lnTo>
                  <a:lnTo>
                    <a:pt x="3872636" y="31762"/>
                  </a:lnTo>
                  <a:lnTo>
                    <a:pt x="3921480" y="22428"/>
                  </a:lnTo>
                  <a:lnTo>
                    <a:pt x="3970896" y="15735"/>
                  </a:lnTo>
                  <a:lnTo>
                    <a:pt x="4020807" y="11696"/>
                  </a:lnTo>
                  <a:lnTo>
                    <a:pt x="4071112" y="10337"/>
                  </a:lnTo>
                  <a:lnTo>
                    <a:pt x="4121416" y="11696"/>
                  </a:lnTo>
                  <a:lnTo>
                    <a:pt x="4171327" y="15735"/>
                  </a:lnTo>
                  <a:lnTo>
                    <a:pt x="4220756" y="22428"/>
                  </a:lnTo>
                  <a:lnTo>
                    <a:pt x="4269600" y="31762"/>
                  </a:lnTo>
                  <a:lnTo>
                    <a:pt x="4317784" y="43700"/>
                  </a:lnTo>
                  <a:lnTo>
                    <a:pt x="4365218" y="58216"/>
                  </a:lnTo>
                  <a:lnTo>
                    <a:pt x="4411815" y="75285"/>
                  </a:lnTo>
                  <a:lnTo>
                    <a:pt x="4457497" y="94869"/>
                  </a:lnTo>
                  <a:lnTo>
                    <a:pt x="4502162" y="116967"/>
                  </a:lnTo>
                  <a:lnTo>
                    <a:pt x="4545736" y="141528"/>
                  </a:lnTo>
                  <a:lnTo>
                    <a:pt x="4568329" y="155943"/>
                  </a:lnTo>
                  <a:lnTo>
                    <a:pt x="4566755" y="159893"/>
                  </a:lnTo>
                  <a:lnTo>
                    <a:pt x="4566869" y="168833"/>
                  </a:lnTo>
                  <a:lnTo>
                    <a:pt x="4570323" y="177088"/>
                  </a:lnTo>
                  <a:lnTo>
                    <a:pt x="4576915" y="183603"/>
                  </a:lnTo>
                  <a:lnTo>
                    <a:pt x="4585513" y="187045"/>
                  </a:lnTo>
                  <a:lnTo>
                    <a:pt x="4594453" y="186931"/>
                  </a:lnTo>
                  <a:lnTo>
                    <a:pt x="4602708" y="183464"/>
                  </a:lnTo>
                  <a:lnTo>
                    <a:pt x="4609223" y="176885"/>
                  </a:lnTo>
                  <a:lnTo>
                    <a:pt x="4612665" y="168287"/>
                  </a:lnTo>
                  <a:close/>
                </a:path>
              </a:pathLst>
            </a:custGeom>
            <a:solidFill>
              <a:srgbClr val="010202"/>
            </a:solidFill>
          </p:spPr>
          <p:txBody>
            <a:bodyPr wrap="square" lIns="0" tIns="0" rIns="0" bIns="0" rtlCol="0"/>
            <a:lstStyle/>
            <a:p>
              <a:pPr algn="ctr"/>
              <a:endParaRPr sz="1200" dirty="0">
                <a:latin typeface="+mj-lt"/>
              </a:endParaRPr>
            </a:p>
          </p:txBody>
        </p:sp>
      </p:grpSp>
      <p:sp>
        <p:nvSpPr>
          <p:cNvPr id="44" name="object 37">
            <a:extLst>
              <a:ext uri="{FF2B5EF4-FFF2-40B4-BE49-F238E27FC236}">
                <a16:creationId xmlns:a16="http://schemas.microsoft.com/office/drawing/2014/main" id="{20F3CB10-358B-4944-84D3-537DD0E8D129}"/>
              </a:ext>
            </a:extLst>
          </p:cNvPr>
          <p:cNvSpPr txBox="1"/>
          <p:nvPr/>
        </p:nvSpPr>
        <p:spPr>
          <a:xfrm>
            <a:off x="1043626" y="2491564"/>
            <a:ext cx="1010919" cy="4283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5080" indent="12700" algn="ctr">
              <a:lnSpc>
                <a:spcPct val="100000"/>
              </a:lnSpc>
              <a:spcBef>
                <a:spcPts val="100"/>
              </a:spcBef>
            </a:pPr>
            <a:r>
              <a:rPr lang="en-US" sz="900" b="1" spc="-5" dirty="0">
                <a:solidFill>
                  <a:srgbClr val="231F20"/>
                </a:solidFill>
                <a:latin typeface="+mj-lt"/>
                <a:cs typeface="Arial"/>
              </a:rPr>
              <a:t>Business Process </a:t>
            </a:r>
            <a:r>
              <a:rPr sz="900" b="1" spc="-5" dirty="0">
                <a:solidFill>
                  <a:srgbClr val="231F20"/>
                </a:solidFill>
                <a:latin typeface="+mj-lt"/>
                <a:cs typeface="Arial"/>
              </a:rPr>
              <a:t>Understanding</a:t>
            </a:r>
            <a:endParaRPr sz="900" dirty="0">
              <a:latin typeface="+mj-lt"/>
              <a:cs typeface="Arial"/>
            </a:endParaRPr>
          </a:p>
        </p:txBody>
      </p:sp>
      <p:sp>
        <p:nvSpPr>
          <p:cNvPr id="45" name="object 38">
            <a:extLst>
              <a:ext uri="{FF2B5EF4-FFF2-40B4-BE49-F238E27FC236}">
                <a16:creationId xmlns:a16="http://schemas.microsoft.com/office/drawing/2014/main" id="{F60C9B6E-C9BA-4382-9B4C-86D817E3B312}"/>
              </a:ext>
            </a:extLst>
          </p:cNvPr>
          <p:cNvSpPr txBox="1"/>
          <p:nvPr/>
        </p:nvSpPr>
        <p:spPr>
          <a:xfrm>
            <a:off x="2840693" y="2426004"/>
            <a:ext cx="1009015" cy="70532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79070" marR="172085" indent="-635" algn="ctr">
              <a:lnSpc>
                <a:spcPct val="100000"/>
              </a:lnSpc>
              <a:spcBef>
                <a:spcPts val="100"/>
              </a:spcBef>
            </a:pPr>
            <a:r>
              <a:rPr sz="900" b="1" spc="-5" dirty="0">
                <a:solidFill>
                  <a:srgbClr val="231F20"/>
                </a:solidFill>
                <a:latin typeface="+mj-lt"/>
                <a:cs typeface="Arial"/>
              </a:rPr>
              <a:t>Audit </a:t>
            </a:r>
            <a:r>
              <a:rPr sz="900" b="1" dirty="0">
                <a:solidFill>
                  <a:srgbClr val="231F20"/>
                </a:solidFill>
                <a:latin typeface="+mj-lt"/>
                <a:cs typeface="Arial"/>
              </a:rPr>
              <a:t> </a:t>
            </a:r>
            <a:r>
              <a:rPr sz="900" b="1" spc="-85" dirty="0">
                <a:solidFill>
                  <a:srgbClr val="231F20"/>
                </a:solidFill>
                <a:latin typeface="+mj-lt"/>
                <a:cs typeface="Arial"/>
              </a:rPr>
              <a:t>T</a:t>
            </a:r>
            <a:r>
              <a:rPr sz="900" b="1" dirty="0">
                <a:solidFill>
                  <a:srgbClr val="231F20"/>
                </a:solidFill>
                <a:latin typeface="+mj-lt"/>
                <a:cs typeface="Arial"/>
              </a:rPr>
              <a:t>ools </a:t>
            </a:r>
            <a:r>
              <a:rPr sz="900" b="1" spc="-5" dirty="0">
                <a:solidFill>
                  <a:srgbClr val="231F20"/>
                </a:solidFill>
                <a:latin typeface="+mj-lt"/>
                <a:cs typeface="Arial"/>
              </a:rPr>
              <a:t>and</a:t>
            </a:r>
            <a:r>
              <a:rPr lang="en-US" sz="900" b="1" spc="-5" dirty="0">
                <a:solidFill>
                  <a:srgbClr val="231F20"/>
                </a:solidFill>
                <a:latin typeface="+mj-lt"/>
                <a:cs typeface="Arial"/>
              </a:rPr>
              <a:t> Data Analytics</a:t>
            </a:r>
            <a:endParaRPr sz="900" dirty="0">
              <a:latin typeface="+mj-lt"/>
              <a:cs typeface="Arial"/>
            </a:endParaRPr>
          </a:p>
          <a:p>
            <a:pPr marL="12700" marR="5080" algn="ctr">
              <a:lnSpc>
                <a:spcPct val="100000"/>
              </a:lnSpc>
            </a:pPr>
            <a:endParaRPr sz="900" dirty="0">
              <a:latin typeface="+mj-lt"/>
              <a:cs typeface="Arial"/>
            </a:endParaRPr>
          </a:p>
        </p:txBody>
      </p:sp>
      <p:sp>
        <p:nvSpPr>
          <p:cNvPr id="46" name="object 39">
            <a:extLst>
              <a:ext uri="{FF2B5EF4-FFF2-40B4-BE49-F238E27FC236}">
                <a16:creationId xmlns:a16="http://schemas.microsoft.com/office/drawing/2014/main" id="{003ADA14-1B74-4B46-AFAF-67D9CE86CE9C}"/>
              </a:ext>
            </a:extLst>
          </p:cNvPr>
          <p:cNvSpPr txBox="1"/>
          <p:nvPr/>
        </p:nvSpPr>
        <p:spPr>
          <a:xfrm>
            <a:off x="4773196" y="2457565"/>
            <a:ext cx="732155" cy="4283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-1270" algn="ctr">
              <a:lnSpc>
                <a:spcPct val="100000"/>
              </a:lnSpc>
              <a:spcBef>
                <a:spcPts val="100"/>
              </a:spcBef>
            </a:pPr>
            <a:r>
              <a:rPr sz="900" b="1" spc="-5" dirty="0">
                <a:solidFill>
                  <a:srgbClr val="231F20"/>
                </a:solidFill>
                <a:latin typeface="+mj-lt"/>
                <a:cs typeface="Arial"/>
              </a:rPr>
              <a:t>Cross </a:t>
            </a:r>
            <a:r>
              <a:rPr sz="900" b="1" dirty="0">
                <a:solidFill>
                  <a:srgbClr val="231F20"/>
                </a:solidFill>
                <a:latin typeface="+mj-lt"/>
                <a:cs typeface="Arial"/>
              </a:rPr>
              <a:t> Functional  Opinions</a:t>
            </a:r>
            <a:endParaRPr sz="900" dirty="0">
              <a:latin typeface="+mj-lt"/>
              <a:cs typeface="Arial"/>
            </a:endParaRPr>
          </a:p>
        </p:txBody>
      </p:sp>
      <p:sp>
        <p:nvSpPr>
          <p:cNvPr id="47" name="object 40">
            <a:extLst>
              <a:ext uri="{FF2B5EF4-FFF2-40B4-BE49-F238E27FC236}">
                <a16:creationId xmlns:a16="http://schemas.microsoft.com/office/drawing/2014/main" id="{A6729F8A-886E-41AB-BE50-25FEF1C4C732}"/>
              </a:ext>
            </a:extLst>
          </p:cNvPr>
          <p:cNvSpPr txBox="1"/>
          <p:nvPr/>
        </p:nvSpPr>
        <p:spPr>
          <a:xfrm>
            <a:off x="6407827" y="2515959"/>
            <a:ext cx="995680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-12700" algn="ctr">
              <a:lnSpc>
                <a:spcPct val="100000"/>
              </a:lnSpc>
              <a:spcBef>
                <a:spcPts val="100"/>
              </a:spcBef>
            </a:pPr>
            <a:r>
              <a:rPr sz="900" b="1" dirty="0">
                <a:solidFill>
                  <a:srgbClr val="231F20"/>
                </a:solidFill>
                <a:latin typeface="+mj-lt"/>
                <a:cs typeface="Arial"/>
              </a:rPr>
              <a:t>Industry </a:t>
            </a:r>
            <a:r>
              <a:rPr sz="900" b="1" spc="5" dirty="0">
                <a:solidFill>
                  <a:srgbClr val="231F20"/>
                </a:solidFill>
                <a:latin typeface="+mj-lt"/>
                <a:cs typeface="Arial"/>
              </a:rPr>
              <a:t> </a:t>
            </a:r>
            <a:r>
              <a:rPr sz="900" b="1" spc="-5" dirty="0">
                <a:solidFill>
                  <a:srgbClr val="231F20"/>
                </a:solidFill>
                <a:latin typeface="+mj-lt"/>
                <a:cs typeface="Arial"/>
              </a:rPr>
              <a:t>Benchmarking</a:t>
            </a:r>
            <a:endParaRPr sz="900" dirty="0">
              <a:latin typeface="+mj-lt"/>
              <a:cs typeface="Arial"/>
            </a:endParaRPr>
          </a:p>
        </p:txBody>
      </p:sp>
      <p:sp>
        <p:nvSpPr>
          <p:cNvPr id="48" name="object 41">
            <a:extLst>
              <a:ext uri="{FF2B5EF4-FFF2-40B4-BE49-F238E27FC236}">
                <a16:creationId xmlns:a16="http://schemas.microsoft.com/office/drawing/2014/main" id="{488B61CC-2D4F-4863-B13A-9D9F3E10E824}"/>
              </a:ext>
            </a:extLst>
          </p:cNvPr>
          <p:cNvSpPr txBox="1"/>
          <p:nvPr/>
        </p:nvSpPr>
        <p:spPr>
          <a:xfrm>
            <a:off x="8217286" y="2495458"/>
            <a:ext cx="1061431" cy="5668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-12700" algn="ctr">
              <a:lnSpc>
                <a:spcPct val="100000"/>
              </a:lnSpc>
              <a:spcBef>
                <a:spcPts val="100"/>
              </a:spcBef>
            </a:pPr>
            <a:r>
              <a:rPr lang="en-US" sz="900" b="1" dirty="0">
                <a:solidFill>
                  <a:srgbClr val="231F20"/>
                </a:solidFill>
                <a:latin typeface="+mj-lt"/>
                <a:cs typeface="Arial"/>
              </a:rPr>
              <a:t>Communication with Board or Audit Committee</a:t>
            </a:r>
            <a:endParaRPr sz="900" dirty="0">
              <a:latin typeface="+mj-lt"/>
              <a:cs typeface="Arial"/>
            </a:endParaRPr>
          </a:p>
        </p:txBody>
      </p:sp>
      <p:sp>
        <p:nvSpPr>
          <p:cNvPr id="49" name="object 42">
            <a:extLst>
              <a:ext uri="{FF2B5EF4-FFF2-40B4-BE49-F238E27FC236}">
                <a16:creationId xmlns:a16="http://schemas.microsoft.com/office/drawing/2014/main" id="{146386DB-A959-4599-B92B-1FA41043DEA4}"/>
              </a:ext>
            </a:extLst>
          </p:cNvPr>
          <p:cNvSpPr txBox="1"/>
          <p:nvPr/>
        </p:nvSpPr>
        <p:spPr>
          <a:xfrm>
            <a:off x="10069728" y="2491564"/>
            <a:ext cx="997878" cy="4283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-12700" algn="ctr">
              <a:lnSpc>
                <a:spcPct val="100000"/>
              </a:lnSpc>
              <a:spcBef>
                <a:spcPts val="100"/>
              </a:spcBef>
            </a:pPr>
            <a:r>
              <a:rPr lang="en-US" sz="900" b="1" dirty="0">
                <a:solidFill>
                  <a:srgbClr val="231F20"/>
                </a:solidFill>
                <a:latin typeface="+mj-lt"/>
                <a:cs typeface="Arial"/>
              </a:rPr>
              <a:t>Follow up &amp; Continuous Improvement</a:t>
            </a:r>
            <a:endParaRPr sz="900" dirty="0">
              <a:latin typeface="+mj-lt"/>
              <a:cs typeface="Arial"/>
            </a:endParaRPr>
          </a:p>
        </p:txBody>
      </p:sp>
      <p:sp>
        <p:nvSpPr>
          <p:cNvPr id="50" name="object 43">
            <a:extLst>
              <a:ext uri="{FF2B5EF4-FFF2-40B4-BE49-F238E27FC236}">
                <a16:creationId xmlns:a16="http://schemas.microsoft.com/office/drawing/2014/main" id="{8DA2FD18-5159-408A-820B-A8903F898AEF}"/>
              </a:ext>
            </a:extLst>
          </p:cNvPr>
          <p:cNvSpPr txBox="1"/>
          <p:nvPr/>
        </p:nvSpPr>
        <p:spPr>
          <a:xfrm>
            <a:off x="940879" y="3732873"/>
            <a:ext cx="1134015" cy="78226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100"/>
              </a:spcBef>
            </a:pPr>
            <a:r>
              <a:rPr lang="en-US" sz="1000" dirty="0">
                <a:solidFill>
                  <a:srgbClr val="231F20"/>
                </a:solidFill>
                <a:latin typeface="+mj-lt"/>
                <a:cs typeface="Arial MT"/>
              </a:rPr>
              <a:t>C</a:t>
            </a:r>
            <a:r>
              <a:rPr sz="1000" dirty="0">
                <a:solidFill>
                  <a:srgbClr val="231F20"/>
                </a:solidFill>
                <a:latin typeface="+mj-lt"/>
                <a:cs typeface="Arial MT"/>
              </a:rPr>
              <a:t>omplete </a:t>
            </a:r>
            <a:r>
              <a:rPr sz="1000" spc="-295" dirty="0">
                <a:solidFill>
                  <a:srgbClr val="231F20"/>
                </a:solidFill>
                <a:latin typeface="+mj-lt"/>
                <a:cs typeface="Arial MT"/>
              </a:rPr>
              <a:t> </a:t>
            </a:r>
            <a:r>
              <a:rPr sz="1000" b="1" spc="-5" dirty="0">
                <a:solidFill>
                  <a:srgbClr val="231F20"/>
                </a:solidFill>
                <a:latin typeface="+mj-lt"/>
                <a:cs typeface="Arial MT"/>
              </a:rPr>
              <a:t>understanding  of </a:t>
            </a:r>
            <a:r>
              <a:rPr lang="en-US" sz="1000" b="1" spc="-5" dirty="0">
                <a:solidFill>
                  <a:srgbClr val="231F20"/>
                </a:solidFill>
                <a:latin typeface="+mj-lt"/>
                <a:cs typeface="Arial MT"/>
              </a:rPr>
              <a:t>business </a:t>
            </a:r>
            <a:r>
              <a:rPr sz="1000" spc="-5" dirty="0">
                <a:solidFill>
                  <a:srgbClr val="231F20"/>
                </a:solidFill>
                <a:latin typeface="+mj-lt"/>
                <a:cs typeface="Arial MT"/>
              </a:rPr>
              <a:t>leads </a:t>
            </a:r>
            <a:r>
              <a:rPr sz="1000" dirty="0">
                <a:solidFill>
                  <a:srgbClr val="231F20"/>
                </a:solidFill>
                <a:latin typeface="+mj-lt"/>
                <a:cs typeface="Arial MT"/>
              </a:rPr>
              <a:t>to </a:t>
            </a:r>
            <a:r>
              <a:rPr sz="1000" spc="-5" dirty="0">
                <a:solidFill>
                  <a:srgbClr val="231F20"/>
                </a:solidFill>
                <a:latin typeface="+mj-lt"/>
                <a:cs typeface="Arial MT"/>
              </a:rPr>
              <a:t>best </a:t>
            </a:r>
            <a:r>
              <a:rPr sz="1000" dirty="0">
                <a:solidFill>
                  <a:srgbClr val="231F20"/>
                </a:solidFill>
                <a:latin typeface="+mj-lt"/>
                <a:cs typeface="Arial MT"/>
              </a:rPr>
              <a:t> </a:t>
            </a:r>
            <a:r>
              <a:rPr lang="en-US" sz="1000" dirty="0">
                <a:solidFill>
                  <a:srgbClr val="231F20"/>
                </a:solidFill>
                <a:latin typeface="+mj-lt"/>
                <a:cs typeface="Arial MT"/>
              </a:rPr>
              <a:t>of </a:t>
            </a:r>
            <a:r>
              <a:rPr sz="1000" dirty="0">
                <a:solidFill>
                  <a:srgbClr val="231F20"/>
                </a:solidFill>
                <a:latin typeface="+mj-lt"/>
                <a:cs typeface="Arial MT"/>
              </a:rPr>
              <a:t>results</a:t>
            </a:r>
            <a:endParaRPr sz="1000" dirty="0">
              <a:latin typeface="+mj-lt"/>
              <a:cs typeface="Arial MT"/>
            </a:endParaRPr>
          </a:p>
        </p:txBody>
      </p:sp>
      <p:sp>
        <p:nvSpPr>
          <p:cNvPr id="51" name="object 44">
            <a:extLst>
              <a:ext uri="{FF2B5EF4-FFF2-40B4-BE49-F238E27FC236}">
                <a16:creationId xmlns:a16="http://schemas.microsoft.com/office/drawing/2014/main" id="{5F0BE66F-DA83-49E6-A009-BB2D393D1F9C}"/>
              </a:ext>
            </a:extLst>
          </p:cNvPr>
          <p:cNvSpPr txBox="1"/>
          <p:nvPr/>
        </p:nvSpPr>
        <p:spPr>
          <a:xfrm>
            <a:off x="2765503" y="3699078"/>
            <a:ext cx="1182232" cy="124393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100"/>
              </a:spcBef>
            </a:pPr>
            <a:r>
              <a:rPr lang="en-US" sz="1000" b="1" spc="-35" dirty="0">
                <a:solidFill>
                  <a:srgbClr val="231F20"/>
                </a:solidFill>
                <a:latin typeface="+mj-lt"/>
                <a:cs typeface="Arial MT"/>
              </a:rPr>
              <a:t>Use of advanced data </a:t>
            </a:r>
            <a:r>
              <a:rPr lang="en-US" sz="1000" b="1" spc="-5" dirty="0">
                <a:solidFill>
                  <a:srgbClr val="231F20"/>
                </a:solidFill>
                <a:latin typeface="+mj-lt"/>
                <a:cs typeface="Arial MT"/>
              </a:rPr>
              <a:t>analytics </a:t>
            </a:r>
            <a:r>
              <a:rPr lang="en-US" sz="1000" spc="-5" dirty="0">
                <a:solidFill>
                  <a:srgbClr val="231F20"/>
                </a:solidFill>
                <a:latin typeface="+mj-lt"/>
                <a:cs typeface="Arial MT"/>
              </a:rPr>
              <a:t>and risk assessment tools to analyze Big Data &amp; for continuous monitoring</a:t>
            </a:r>
            <a:endParaRPr sz="1000" dirty="0">
              <a:latin typeface="+mj-lt"/>
              <a:cs typeface="Arial MT"/>
            </a:endParaRPr>
          </a:p>
        </p:txBody>
      </p:sp>
      <p:sp>
        <p:nvSpPr>
          <p:cNvPr id="52" name="object 45">
            <a:extLst>
              <a:ext uri="{FF2B5EF4-FFF2-40B4-BE49-F238E27FC236}">
                <a16:creationId xmlns:a16="http://schemas.microsoft.com/office/drawing/2014/main" id="{AA87F339-24B1-489E-8D42-19C4A4454E84}"/>
              </a:ext>
            </a:extLst>
          </p:cNvPr>
          <p:cNvSpPr txBox="1"/>
          <p:nvPr/>
        </p:nvSpPr>
        <p:spPr>
          <a:xfrm>
            <a:off x="4411482" y="3699078"/>
            <a:ext cx="1481460" cy="74379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100"/>
              </a:spcBef>
            </a:pPr>
            <a:r>
              <a:rPr lang="en-US" sz="950" b="1" spc="-25" dirty="0">
                <a:solidFill>
                  <a:srgbClr val="231F20"/>
                </a:solidFill>
                <a:latin typeface="+mj-lt"/>
                <a:cs typeface="Arial MT"/>
              </a:rPr>
              <a:t>Involvement of subject matter experts </a:t>
            </a:r>
            <a:r>
              <a:rPr lang="en-US" sz="950" spc="-25" dirty="0">
                <a:solidFill>
                  <a:srgbClr val="231F20"/>
                </a:solidFill>
                <a:latin typeface="+mj-lt"/>
                <a:cs typeface="Arial MT"/>
              </a:rPr>
              <a:t>on </a:t>
            </a:r>
            <a:r>
              <a:rPr sz="950" dirty="0">
                <a:solidFill>
                  <a:srgbClr val="231F20"/>
                </a:solidFill>
                <a:latin typeface="+mj-lt"/>
                <a:cs typeface="Arial MT"/>
              </a:rPr>
              <a:t>Accounting,  </a:t>
            </a:r>
            <a:r>
              <a:rPr sz="950" spc="-20" dirty="0">
                <a:solidFill>
                  <a:srgbClr val="231F20"/>
                </a:solidFill>
                <a:latin typeface="+mj-lt"/>
                <a:cs typeface="Arial MT"/>
              </a:rPr>
              <a:t>Technical</a:t>
            </a:r>
            <a:r>
              <a:rPr lang="en-US" sz="950" spc="-20" dirty="0">
                <a:solidFill>
                  <a:srgbClr val="231F20"/>
                </a:solidFill>
                <a:latin typeface="+mj-lt"/>
                <a:cs typeface="Arial MT"/>
              </a:rPr>
              <a:t>,</a:t>
            </a:r>
            <a:r>
              <a:rPr sz="950" spc="-20" dirty="0">
                <a:solidFill>
                  <a:srgbClr val="231F20"/>
                </a:solidFill>
                <a:latin typeface="+mj-lt"/>
                <a:cs typeface="Arial MT"/>
              </a:rPr>
              <a:t> </a:t>
            </a:r>
            <a:r>
              <a:rPr sz="950" spc="-5" dirty="0">
                <a:solidFill>
                  <a:srgbClr val="231F20"/>
                </a:solidFill>
                <a:latin typeface="+mj-lt"/>
                <a:cs typeface="Arial MT"/>
              </a:rPr>
              <a:t>Regulatory</a:t>
            </a:r>
            <a:r>
              <a:rPr lang="en-US" sz="950" spc="-5" dirty="0">
                <a:solidFill>
                  <a:srgbClr val="231F20"/>
                </a:solidFill>
                <a:latin typeface="+mj-lt"/>
                <a:cs typeface="Arial MT"/>
              </a:rPr>
              <a:t> and IT </a:t>
            </a:r>
            <a:r>
              <a:rPr sz="950" spc="-5" dirty="0">
                <a:solidFill>
                  <a:srgbClr val="231F20"/>
                </a:solidFill>
                <a:latin typeface="+mj-lt"/>
                <a:cs typeface="Arial MT"/>
              </a:rPr>
              <a:t> </a:t>
            </a:r>
            <a:r>
              <a:rPr lang="en-US" sz="950" spc="-5" dirty="0">
                <a:solidFill>
                  <a:srgbClr val="231F20"/>
                </a:solidFill>
                <a:latin typeface="+mj-lt"/>
                <a:cs typeface="Arial MT"/>
              </a:rPr>
              <a:t>matters</a:t>
            </a:r>
            <a:endParaRPr sz="950" dirty="0">
              <a:latin typeface="+mj-lt"/>
              <a:cs typeface="Arial MT"/>
            </a:endParaRPr>
          </a:p>
        </p:txBody>
      </p:sp>
      <p:sp>
        <p:nvSpPr>
          <p:cNvPr id="53" name="object 46">
            <a:extLst>
              <a:ext uri="{FF2B5EF4-FFF2-40B4-BE49-F238E27FC236}">
                <a16:creationId xmlns:a16="http://schemas.microsoft.com/office/drawing/2014/main" id="{559490B0-FC07-40BF-BCAF-C6E5F18A64F4}"/>
              </a:ext>
            </a:extLst>
          </p:cNvPr>
          <p:cNvSpPr txBox="1"/>
          <p:nvPr/>
        </p:nvSpPr>
        <p:spPr>
          <a:xfrm>
            <a:off x="6345384" y="3699078"/>
            <a:ext cx="1257708" cy="11823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100"/>
              </a:spcBef>
            </a:pPr>
            <a:r>
              <a:rPr lang="en-US" sz="950" dirty="0">
                <a:solidFill>
                  <a:srgbClr val="231F20"/>
                </a:solidFill>
                <a:latin typeface="+mj-lt"/>
                <a:cs typeface="Arial MT"/>
              </a:rPr>
              <a:t>R</a:t>
            </a:r>
            <a:r>
              <a:rPr sz="950" dirty="0">
                <a:solidFill>
                  <a:srgbClr val="231F20"/>
                </a:solidFill>
                <a:latin typeface="+mj-lt"/>
                <a:cs typeface="Arial MT"/>
              </a:rPr>
              <a:t>ecommend</a:t>
            </a:r>
            <a:r>
              <a:rPr lang="en-US" sz="950" dirty="0">
                <a:solidFill>
                  <a:srgbClr val="231F20"/>
                </a:solidFill>
                <a:latin typeface="+mj-lt"/>
                <a:cs typeface="Arial MT"/>
              </a:rPr>
              <a:t>ing</a:t>
            </a:r>
            <a:r>
              <a:rPr sz="950" dirty="0">
                <a:solidFill>
                  <a:srgbClr val="231F20"/>
                </a:solidFill>
                <a:latin typeface="+mj-lt"/>
                <a:cs typeface="Arial MT"/>
              </a:rPr>
              <a:t> </a:t>
            </a:r>
            <a:r>
              <a:rPr sz="950" spc="-295" dirty="0">
                <a:solidFill>
                  <a:srgbClr val="231F20"/>
                </a:solidFill>
                <a:latin typeface="+mj-lt"/>
                <a:cs typeface="Arial MT"/>
              </a:rPr>
              <a:t> </a:t>
            </a:r>
            <a:r>
              <a:rPr sz="950" b="1" spc="-5" dirty="0">
                <a:solidFill>
                  <a:srgbClr val="231F20"/>
                </a:solidFill>
                <a:latin typeface="+mj-lt"/>
                <a:cs typeface="Arial MT"/>
              </a:rPr>
              <a:t>practices </a:t>
            </a:r>
            <a:r>
              <a:rPr sz="950" b="1" dirty="0">
                <a:solidFill>
                  <a:srgbClr val="231F20"/>
                </a:solidFill>
                <a:latin typeface="+mj-lt"/>
                <a:cs typeface="Arial MT"/>
              </a:rPr>
              <a:t> followed </a:t>
            </a:r>
            <a:r>
              <a:rPr sz="950" b="1" spc="5" dirty="0">
                <a:solidFill>
                  <a:srgbClr val="231F20"/>
                </a:solidFill>
                <a:latin typeface="+mj-lt"/>
                <a:cs typeface="Arial MT"/>
              </a:rPr>
              <a:t> </a:t>
            </a:r>
            <a:r>
              <a:rPr sz="950" b="1" spc="-5" dirty="0">
                <a:solidFill>
                  <a:srgbClr val="231F20"/>
                </a:solidFill>
                <a:latin typeface="+mj-lt"/>
                <a:cs typeface="Arial MT"/>
              </a:rPr>
              <a:t>across </a:t>
            </a:r>
            <a:r>
              <a:rPr sz="950" b="1" dirty="0">
                <a:solidFill>
                  <a:srgbClr val="231F20"/>
                </a:solidFill>
                <a:latin typeface="+mj-lt"/>
                <a:cs typeface="Arial MT"/>
              </a:rPr>
              <a:t> </a:t>
            </a:r>
            <a:r>
              <a:rPr sz="950" b="1" spc="-5" dirty="0">
                <a:solidFill>
                  <a:srgbClr val="231F20"/>
                </a:solidFill>
                <a:latin typeface="+mj-lt"/>
                <a:cs typeface="Arial MT"/>
              </a:rPr>
              <a:t>industry </a:t>
            </a:r>
            <a:r>
              <a:rPr sz="950" spc="-5" dirty="0">
                <a:solidFill>
                  <a:srgbClr val="231F20"/>
                </a:solidFill>
                <a:latin typeface="+mj-lt"/>
                <a:cs typeface="Arial MT"/>
              </a:rPr>
              <a:t>and </a:t>
            </a:r>
            <a:r>
              <a:rPr sz="950" spc="-295" dirty="0">
                <a:solidFill>
                  <a:srgbClr val="231F20"/>
                </a:solidFill>
                <a:latin typeface="+mj-lt"/>
                <a:cs typeface="Arial MT"/>
              </a:rPr>
              <a:t> </a:t>
            </a:r>
            <a:r>
              <a:rPr sz="950" spc="-5" dirty="0">
                <a:solidFill>
                  <a:srgbClr val="231F20"/>
                </a:solidFill>
                <a:latin typeface="+mj-lt"/>
                <a:cs typeface="Arial MT"/>
              </a:rPr>
              <a:t>benchmark </a:t>
            </a:r>
            <a:r>
              <a:rPr sz="950" dirty="0">
                <a:solidFill>
                  <a:srgbClr val="231F20"/>
                </a:solidFill>
                <a:latin typeface="+mj-lt"/>
                <a:cs typeface="Arial MT"/>
              </a:rPr>
              <a:t> </a:t>
            </a:r>
            <a:r>
              <a:rPr sz="950" spc="-5" dirty="0">
                <a:solidFill>
                  <a:srgbClr val="231F20"/>
                </a:solidFill>
                <a:latin typeface="+mj-lt"/>
                <a:cs typeface="Arial MT"/>
              </a:rPr>
              <a:t>performance</a:t>
            </a:r>
            <a:r>
              <a:rPr lang="en-US" sz="950" spc="-5" dirty="0">
                <a:solidFill>
                  <a:srgbClr val="231F20"/>
                </a:solidFill>
                <a:latin typeface="+mj-lt"/>
                <a:cs typeface="Arial MT"/>
              </a:rPr>
              <a:t> for operational and financial processes</a:t>
            </a:r>
            <a:endParaRPr sz="950" dirty="0">
              <a:latin typeface="+mj-lt"/>
              <a:cs typeface="Arial MT"/>
            </a:endParaRPr>
          </a:p>
        </p:txBody>
      </p:sp>
      <p:sp>
        <p:nvSpPr>
          <p:cNvPr id="54" name="object 47">
            <a:extLst>
              <a:ext uri="{FF2B5EF4-FFF2-40B4-BE49-F238E27FC236}">
                <a16:creationId xmlns:a16="http://schemas.microsoft.com/office/drawing/2014/main" id="{EF8B1408-8184-417D-8D77-4E1383C8EE66}"/>
              </a:ext>
            </a:extLst>
          </p:cNvPr>
          <p:cNvSpPr txBox="1"/>
          <p:nvPr/>
        </p:nvSpPr>
        <p:spPr>
          <a:xfrm>
            <a:off x="8148960" y="3699078"/>
            <a:ext cx="1291556" cy="74379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100"/>
              </a:spcBef>
            </a:pPr>
            <a:r>
              <a:rPr lang="en-US" sz="950" b="1" dirty="0">
                <a:latin typeface="+mj-lt"/>
                <a:cs typeface="Arial MT"/>
              </a:rPr>
              <a:t>Expectation setting, </a:t>
            </a:r>
            <a:r>
              <a:rPr lang="en-US" sz="950" dirty="0">
                <a:latin typeface="+mj-lt"/>
                <a:cs typeface="Arial MT"/>
              </a:rPr>
              <a:t>timely guidance and reporting to Audit committee or Board</a:t>
            </a:r>
            <a:endParaRPr sz="950" dirty="0">
              <a:latin typeface="+mj-lt"/>
              <a:cs typeface="Arial MT"/>
            </a:endParaRPr>
          </a:p>
        </p:txBody>
      </p:sp>
      <p:sp>
        <p:nvSpPr>
          <p:cNvPr id="55" name="object 48">
            <a:extLst>
              <a:ext uri="{FF2B5EF4-FFF2-40B4-BE49-F238E27FC236}">
                <a16:creationId xmlns:a16="http://schemas.microsoft.com/office/drawing/2014/main" id="{20F3A8F3-6F20-4742-9B96-2B490550859F}"/>
              </a:ext>
            </a:extLst>
          </p:cNvPr>
          <p:cNvSpPr txBox="1"/>
          <p:nvPr/>
        </p:nvSpPr>
        <p:spPr>
          <a:xfrm>
            <a:off x="10045694" y="3709134"/>
            <a:ext cx="1481462" cy="59759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191770" algn="ctr" defTabSz="1250950">
              <a:lnSpc>
                <a:spcPct val="100000"/>
              </a:lnSpc>
              <a:spcBef>
                <a:spcPts val="100"/>
              </a:spcBef>
            </a:pPr>
            <a:r>
              <a:rPr lang="en-US" sz="950" spc="-5" dirty="0">
                <a:solidFill>
                  <a:srgbClr val="231F20"/>
                </a:solidFill>
                <a:latin typeface="+mj-lt"/>
                <a:cs typeface="Arial MT"/>
              </a:rPr>
              <a:t>Periodic follow ups for </a:t>
            </a:r>
            <a:r>
              <a:rPr lang="en-US" sz="950" b="1" spc="-5" dirty="0">
                <a:solidFill>
                  <a:srgbClr val="231F20"/>
                </a:solidFill>
                <a:latin typeface="+mj-lt"/>
                <a:cs typeface="Arial MT"/>
              </a:rPr>
              <a:t>implementation of audit recommendations</a:t>
            </a:r>
            <a:endParaRPr sz="950" b="1" dirty="0">
              <a:latin typeface="+mj-lt"/>
              <a:cs typeface="Arial MT"/>
            </a:endParaRPr>
          </a:p>
        </p:txBody>
      </p:sp>
    </p:spTree>
    <p:extLst>
      <p:ext uri="{BB962C8B-B14F-4D97-AF65-F5344CB8AC3E}">
        <p14:creationId xmlns:p14="http://schemas.microsoft.com/office/powerpoint/2010/main" val="23716828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Picture 55">
            <a:extLst>
              <a:ext uri="{FF2B5EF4-FFF2-40B4-BE49-F238E27FC236}">
                <a16:creationId xmlns:a16="http://schemas.microsoft.com/office/drawing/2014/main" id="{7C95A65F-4292-46AB-BF02-7AD0FAAB5E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415" y="1215185"/>
            <a:ext cx="9048006" cy="2299721"/>
          </a:xfrm>
          <a:prstGeom prst="rect">
            <a:avLst/>
          </a:prstGeom>
        </p:spPr>
      </p:pic>
      <p:sp>
        <p:nvSpPr>
          <p:cNvPr id="57" name="object 7">
            <a:extLst>
              <a:ext uri="{FF2B5EF4-FFF2-40B4-BE49-F238E27FC236}">
                <a16:creationId xmlns:a16="http://schemas.microsoft.com/office/drawing/2014/main" id="{F0BAFA32-68F6-4998-98A0-07BF4484E2D5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535952" y="504619"/>
            <a:ext cx="3372485" cy="4826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n-US" dirty="0"/>
              <a:t>Audit Methodology</a:t>
            </a:r>
            <a:endParaRPr dirty="0"/>
          </a:p>
        </p:txBody>
      </p:sp>
      <p:sp>
        <p:nvSpPr>
          <p:cNvPr id="58" name="object 54">
            <a:extLst>
              <a:ext uri="{FF2B5EF4-FFF2-40B4-BE49-F238E27FC236}">
                <a16:creationId xmlns:a16="http://schemas.microsoft.com/office/drawing/2014/main" id="{023477DF-1359-46A3-A370-BFD8C11CB083}"/>
              </a:ext>
            </a:extLst>
          </p:cNvPr>
          <p:cNvSpPr txBox="1"/>
          <p:nvPr/>
        </p:nvSpPr>
        <p:spPr>
          <a:xfrm>
            <a:off x="1296378" y="2430253"/>
            <a:ext cx="935023" cy="68993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lang="en-IN" sz="1100" spc="-5" dirty="0">
                <a:solidFill>
                  <a:srgbClr val="231F20"/>
                </a:solidFill>
                <a:latin typeface="Arial"/>
                <a:cs typeface="Arial"/>
              </a:rPr>
              <a:t>Develop</a:t>
            </a:r>
            <a:r>
              <a:rPr lang="en-IN" sz="1100" spc="-10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IN" sz="1100" spc="-5" dirty="0">
                <a:solidFill>
                  <a:srgbClr val="231F20"/>
                </a:solidFill>
                <a:latin typeface="Arial"/>
                <a:cs typeface="Arial"/>
              </a:rPr>
              <a:t>an</a:t>
            </a:r>
            <a:endParaRPr lang="en-IN" sz="1100" dirty="0">
              <a:latin typeface="Arial"/>
              <a:cs typeface="Arial"/>
            </a:endParaRPr>
          </a:p>
          <a:p>
            <a:pPr marL="20320" algn="ctr">
              <a:lnSpc>
                <a:spcPct val="100000"/>
              </a:lnSpc>
            </a:pPr>
            <a:r>
              <a:rPr lang="en-IN" sz="1100" b="1" spc="-5" dirty="0">
                <a:solidFill>
                  <a:srgbClr val="231F20"/>
                </a:solidFill>
                <a:latin typeface="Arial"/>
                <a:cs typeface="Arial"/>
              </a:rPr>
              <a:t>Audit </a:t>
            </a:r>
            <a:r>
              <a:rPr lang="en-IN" sz="1100" b="1" dirty="0">
                <a:solidFill>
                  <a:srgbClr val="231F20"/>
                </a:solidFill>
                <a:latin typeface="Arial"/>
                <a:cs typeface="Arial"/>
              </a:rPr>
              <a:t>Plan </a:t>
            </a:r>
          </a:p>
          <a:p>
            <a:pPr marL="20320" algn="ctr">
              <a:lnSpc>
                <a:spcPct val="100000"/>
              </a:lnSpc>
            </a:pPr>
            <a:r>
              <a:rPr lang="en-IN" sz="1100" i="1" dirty="0">
                <a:solidFill>
                  <a:srgbClr val="0070C0"/>
                </a:solidFill>
                <a:latin typeface="Arial"/>
                <a:cs typeface="Arial"/>
              </a:rPr>
              <a:t>(in line with IA charter)</a:t>
            </a:r>
          </a:p>
        </p:txBody>
      </p:sp>
      <p:sp>
        <p:nvSpPr>
          <p:cNvPr id="59" name="object 55">
            <a:extLst>
              <a:ext uri="{FF2B5EF4-FFF2-40B4-BE49-F238E27FC236}">
                <a16:creationId xmlns:a16="http://schemas.microsoft.com/office/drawing/2014/main" id="{53483865-B9C5-43C5-A072-70439429C4DD}"/>
              </a:ext>
            </a:extLst>
          </p:cNvPr>
          <p:cNvSpPr txBox="1"/>
          <p:nvPr/>
        </p:nvSpPr>
        <p:spPr>
          <a:xfrm>
            <a:off x="3693146" y="2430253"/>
            <a:ext cx="937670" cy="85921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22860" algn="ctr">
              <a:lnSpc>
                <a:spcPct val="100000"/>
              </a:lnSpc>
              <a:spcBef>
                <a:spcPts val="100"/>
              </a:spcBef>
            </a:pPr>
            <a:r>
              <a:rPr lang="en-GB" sz="1100" b="1" dirty="0">
                <a:solidFill>
                  <a:srgbClr val="231F20"/>
                </a:solidFill>
                <a:latin typeface="Arial"/>
                <a:cs typeface="Arial"/>
              </a:rPr>
              <a:t>Field work -Test internal controls </a:t>
            </a:r>
            <a:r>
              <a:rPr lang="en-GB" sz="1100" dirty="0">
                <a:solidFill>
                  <a:srgbClr val="231F20"/>
                </a:solidFill>
                <a:latin typeface="Arial"/>
                <a:cs typeface="Arial"/>
              </a:rPr>
              <a:t>and raise </a:t>
            </a:r>
            <a:r>
              <a:rPr lang="en-GB" sz="1100" b="1" dirty="0">
                <a:solidFill>
                  <a:srgbClr val="231F20"/>
                </a:solidFill>
                <a:latin typeface="Arial"/>
                <a:cs typeface="Arial"/>
              </a:rPr>
              <a:t>Audit Queries</a:t>
            </a:r>
          </a:p>
        </p:txBody>
      </p:sp>
      <p:sp>
        <p:nvSpPr>
          <p:cNvPr id="60" name="object 56">
            <a:extLst>
              <a:ext uri="{FF2B5EF4-FFF2-40B4-BE49-F238E27FC236}">
                <a16:creationId xmlns:a16="http://schemas.microsoft.com/office/drawing/2014/main" id="{AB39A97D-7E9B-4A10-8EA5-E8A38543684A}"/>
              </a:ext>
            </a:extLst>
          </p:cNvPr>
          <p:cNvSpPr txBox="1"/>
          <p:nvPr/>
        </p:nvSpPr>
        <p:spPr>
          <a:xfrm>
            <a:off x="4881959" y="1291385"/>
            <a:ext cx="1061641" cy="68993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22860" algn="ctr">
              <a:lnSpc>
                <a:spcPct val="100000"/>
              </a:lnSpc>
              <a:spcBef>
                <a:spcPts val="100"/>
              </a:spcBef>
            </a:pPr>
            <a:r>
              <a:rPr lang="en-GB" sz="1100" b="1" dirty="0">
                <a:solidFill>
                  <a:srgbClr val="231F20"/>
                </a:solidFill>
                <a:latin typeface="Arial"/>
                <a:cs typeface="Arial"/>
              </a:rPr>
              <a:t>Discussion </a:t>
            </a:r>
            <a:r>
              <a:rPr lang="en-GB" sz="1100" dirty="0">
                <a:solidFill>
                  <a:srgbClr val="231F20"/>
                </a:solidFill>
                <a:latin typeface="Arial"/>
                <a:cs typeface="Arial"/>
              </a:rPr>
              <a:t>on audit queries and </a:t>
            </a:r>
            <a:r>
              <a:rPr lang="en-GB" sz="1100" b="1" dirty="0">
                <a:solidFill>
                  <a:srgbClr val="231F20"/>
                </a:solidFill>
                <a:latin typeface="Arial"/>
                <a:cs typeface="Arial"/>
              </a:rPr>
              <a:t>finalising action plan</a:t>
            </a:r>
          </a:p>
        </p:txBody>
      </p:sp>
      <p:sp>
        <p:nvSpPr>
          <p:cNvPr id="61" name="object 57">
            <a:extLst>
              <a:ext uri="{FF2B5EF4-FFF2-40B4-BE49-F238E27FC236}">
                <a16:creationId xmlns:a16="http://schemas.microsoft.com/office/drawing/2014/main" id="{248B2988-8EEA-4050-9776-87B668453C07}"/>
              </a:ext>
            </a:extLst>
          </p:cNvPr>
          <p:cNvSpPr txBox="1"/>
          <p:nvPr/>
        </p:nvSpPr>
        <p:spPr>
          <a:xfrm>
            <a:off x="7315200" y="1177298"/>
            <a:ext cx="1061641" cy="102848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065" marR="97790" algn="ctr">
              <a:lnSpc>
                <a:spcPct val="100000"/>
              </a:lnSpc>
              <a:spcBef>
                <a:spcPts val="100"/>
              </a:spcBef>
              <a:tabLst>
                <a:tab pos="139700" algn="l"/>
              </a:tabLst>
            </a:pPr>
            <a:r>
              <a:rPr lang="en-US" sz="1100" dirty="0">
                <a:solidFill>
                  <a:srgbClr val="231F20"/>
                </a:solidFill>
                <a:latin typeface="Arial MT"/>
                <a:cs typeface="Arial MT"/>
              </a:rPr>
              <a:t>Issue </a:t>
            </a:r>
            <a:r>
              <a:rPr lang="en-US" sz="1100" b="1" dirty="0">
                <a:solidFill>
                  <a:srgbClr val="231F20"/>
                </a:solidFill>
                <a:latin typeface="Arial MT"/>
                <a:cs typeface="Arial MT"/>
              </a:rPr>
              <a:t>detailed reports </a:t>
            </a:r>
            <a:r>
              <a:rPr lang="en-US" sz="1100" dirty="0">
                <a:solidFill>
                  <a:srgbClr val="231F20"/>
                </a:solidFill>
                <a:latin typeface="Arial MT"/>
                <a:cs typeface="Arial MT"/>
              </a:rPr>
              <a:t>with executive </a:t>
            </a:r>
            <a:r>
              <a:rPr lang="en-US" sz="1100" spc="5" dirty="0">
                <a:solidFill>
                  <a:srgbClr val="231F20"/>
                </a:solidFill>
                <a:latin typeface="Arial MT"/>
                <a:cs typeface="Arial MT"/>
              </a:rPr>
              <a:t> s</a:t>
            </a:r>
            <a:r>
              <a:rPr lang="en-US" sz="1100" dirty="0">
                <a:solidFill>
                  <a:srgbClr val="231F20"/>
                </a:solidFill>
                <a:latin typeface="Arial MT"/>
                <a:cs typeface="Arial MT"/>
              </a:rPr>
              <a:t>ummary, root cause analysis and  </a:t>
            </a:r>
            <a:r>
              <a:rPr lang="en-US" sz="1100" spc="-295" dirty="0">
                <a:solidFill>
                  <a:srgbClr val="231F20"/>
                </a:solidFill>
                <a:latin typeface="Arial MT"/>
                <a:cs typeface="Arial MT"/>
              </a:rPr>
              <a:t> </a:t>
            </a:r>
            <a:r>
              <a:rPr lang="en-US" sz="1100" spc="-5" dirty="0">
                <a:solidFill>
                  <a:srgbClr val="231F20"/>
                </a:solidFill>
                <a:latin typeface="Arial MT"/>
                <a:cs typeface="Arial MT"/>
              </a:rPr>
              <a:t>impact</a:t>
            </a:r>
            <a:endParaRPr lang="en-US" sz="1100" dirty="0">
              <a:latin typeface="Arial MT"/>
              <a:cs typeface="Arial MT"/>
            </a:endParaRPr>
          </a:p>
        </p:txBody>
      </p:sp>
      <p:sp>
        <p:nvSpPr>
          <p:cNvPr id="62" name="object 58">
            <a:extLst>
              <a:ext uri="{FF2B5EF4-FFF2-40B4-BE49-F238E27FC236}">
                <a16:creationId xmlns:a16="http://schemas.microsoft.com/office/drawing/2014/main" id="{E463650A-92C0-439B-9CD8-AED0855E3C57}"/>
              </a:ext>
            </a:extLst>
          </p:cNvPr>
          <p:cNvSpPr txBox="1"/>
          <p:nvPr/>
        </p:nvSpPr>
        <p:spPr>
          <a:xfrm>
            <a:off x="9105418" y="2430253"/>
            <a:ext cx="1166774" cy="7027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11430" algn="ctr">
              <a:lnSpc>
                <a:spcPct val="100000"/>
              </a:lnSpc>
              <a:spcBef>
                <a:spcPts val="100"/>
              </a:spcBef>
            </a:pPr>
            <a:r>
              <a:rPr lang="en-US" sz="1100" b="1" dirty="0">
                <a:solidFill>
                  <a:srgbClr val="D2232A"/>
                </a:solidFill>
                <a:latin typeface="Arial"/>
                <a:cs typeface="Arial"/>
              </a:rPr>
              <a:t>Communication with Board </a:t>
            </a:r>
          </a:p>
          <a:p>
            <a:pPr marL="12700" marR="5080" indent="11430" algn="ctr">
              <a:lnSpc>
                <a:spcPct val="100000"/>
              </a:lnSpc>
              <a:spcBef>
                <a:spcPts val="100"/>
              </a:spcBef>
            </a:pPr>
            <a:r>
              <a:rPr lang="en-US" sz="1100" b="1" dirty="0">
                <a:solidFill>
                  <a:srgbClr val="D2232A"/>
                </a:solidFill>
                <a:latin typeface="Arial"/>
                <a:cs typeface="Arial"/>
              </a:rPr>
              <a:t>/ Audit Committee</a:t>
            </a:r>
            <a:endParaRPr sz="1100" dirty="0">
              <a:latin typeface="Arial"/>
              <a:cs typeface="Arial"/>
            </a:endParaRPr>
          </a:p>
        </p:txBody>
      </p:sp>
      <p:sp>
        <p:nvSpPr>
          <p:cNvPr id="63" name="object 59">
            <a:extLst>
              <a:ext uri="{FF2B5EF4-FFF2-40B4-BE49-F238E27FC236}">
                <a16:creationId xmlns:a16="http://schemas.microsoft.com/office/drawing/2014/main" id="{9A4F19E7-3C79-45EF-B12F-518EB7C07ABF}"/>
              </a:ext>
            </a:extLst>
          </p:cNvPr>
          <p:cNvSpPr txBox="1"/>
          <p:nvPr/>
        </p:nvSpPr>
        <p:spPr>
          <a:xfrm>
            <a:off x="6114162" y="2430253"/>
            <a:ext cx="1033190" cy="68993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065" marR="97790" algn="ctr">
              <a:lnSpc>
                <a:spcPct val="100000"/>
              </a:lnSpc>
              <a:spcBef>
                <a:spcPts val="100"/>
              </a:spcBef>
              <a:tabLst>
                <a:tab pos="139700" algn="l"/>
              </a:tabLst>
            </a:pPr>
            <a:r>
              <a:rPr lang="en-US" sz="1100" b="1" dirty="0">
                <a:latin typeface="Arial MT"/>
                <a:cs typeface="Arial MT"/>
              </a:rPr>
              <a:t>Report Drafting </a:t>
            </a:r>
            <a:r>
              <a:rPr lang="en-US" sz="1100" dirty="0">
                <a:latin typeface="Arial MT"/>
                <a:cs typeface="Arial MT"/>
              </a:rPr>
              <a:t>and internal reviews</a:t>
            </a:r>
          </a:p>
        </p:txBody>
      </p:sp>
      <p:sp>
        <p:nvSpPr>
          <p:cNvPr id="64" name="object 60">
            <a:extLst>
              <a:ext uri="{FF2B5EF4-FFF2-40B4-BE49-F238E27FC236}">
                <a16:creationId xmlns:a16="http://schemas.microsoft.com/office/drawing/2014/main" id="{0F4092D6-393D-4002-B14F-A5B7F1B54CB8}"/>
              </a:ext>
            </a:extLst>
          </p:cNvPr>
          <p:cNvSpPr txBox="1"/>
          <p:nvPr/>
        </p:nvSpPr>
        <p:spPr>
          <a:xfrm>
            <a:off x="2408021" y="1064714"/>
            <a:ext cx="1061642" cy="119776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en-GB" sz="1100" b="1" spc="-5" dirty="0">
                <a:solidFill>
                  <a:srgbClr val="231F20"/>
                </a:solidFill>
                <a:latin typeface="Arial"/>
                <a:cs typeface="Arial"/>
              </a:rPr>
              <a:t>Understand business </a:t>
            </a:r>
            <a:r>
              <a:rPr lang="en-GB" sz="1100" spc="-5" dirty="0">
                <a:solidFill>
                  <a:srgbClr val="231F20"/>
                </a:solidFill>
                <a:latin typeface="Arial"/>
                <a:cs typeface="Arial"/>
              </a:rPr>
              <a:t>and perform Processes </a:t>
            </a:r>
            <a:r>
              <a:rPr lang="en-GB" sz="1100" b="1" spc="-5" dirty="0">
                <a:solidFill>
                  <a:srgbClr val="231F20"/>
                </a:solidFill>
                <a:latin typeface="Arial"/>
                <a:cs typeface="Arial"/>
              </a:rPr>
              <a:t>Walkthroughs </a:t>
            </a:r>
            <a:r>
              <a:rPr lang="en-GB" sz="1100" spc="-5" dirty="0">
                <a:solidFill>
                  <a:srgbClr val="231F20"/>
                </a:solidFill>
                <a:latin typeface="Arial"/>
                <a:cs typeface="Arial"/>
              </a:rPr>
              <a:t>and </a:t>
            </a:r>
            <a:r>
              <a:rPr lang="en-GB" sz="1100" b="1" spc="-5" dirty="0">
                <a:solidFill>
                  <a:srgbClr val="231F20"/>
                </a:solidFill>
                <a:latin typeface="Arial"/>
                <a:cs typeface="Arial"/>
              </a:rPr>
              <a:t>Risk Assessment</a:t>
            </a:r>
            <a:endParaRPr sz="1100" b="1" dirty="0">
              <a:latin typeface="Arial"/>
              <a:cs typeface="Arial"/>
            </a:endParaRPr>
          </a:p>
        </p:txBody>
      </p:sp>
      <p:sp>
        <p:nvSpPr>
          <p:cNvPr id="65" name="object 5">
            <a:extLst>
              <a:ext uri="{FF2B5EF4-FFF2-40B4-BE49-F238E27FC236}">
                <a16:creationId xmlns:a16="http://schemas.microsoft.com/office/drawing/2014/main" id="{9CF6C051-0F71-4239-9A83-19E4FD8F305D}"/>
              </a:ext>
            </a:extLst>
          </p:cNvPr>
          <p:cNvSpPr txBox="1">
            <a:spLocks/>
          </p:cNvSpPr>
          <p:nvPr/>
        </p:nvSpPr>
        <p:spPr>
          <a:xfrm>
            <a:off x="526415" y="3679863"/>
            <a:ext cx="5313857" cy="47448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>
            <a:lvl1pPr>
              <a:defRPr sz="3000" b="0" i="0">
                <a:solidFill>
                  <a:srgbClr val="231F20"/>
                </a:solidFill>
                <a:latin typeface="Arial"/>
                <a:ea typeface="+mj-ea"/>
                <a:cs typeface="Arial"/>
              </a:defRPr>
            </a:lvl1pPr>
          </a:lstStyle>
          <a:p>
            <a:pPr marL="12700">
              <a:spcBef>
                <a:spcPts val="100"/>
              </a:spcBef>
            </a:pPr>
            <a:r>
              <a:rPr lang="en-US" kern="0" dirty="0"/>
              <a:t>Focus</a:t>
            </a:r>
            <a:r>
              <a:rPr lang="en-US" kern="0" spc="-165" dirty="0"/>
              <a:t> </a:t>
            </a:r>
            <a:r>
              <a:rPr lang="en-US" kern="0" dirty="0"/>
              <a:t>Areas</a:t>
            </a:r>
            <a:endParaRPr lang="en-US" i="1" kern="0" dirty="0"/>
          </a:p>
        </p:txBody>
      </p:sp>
      <p:grpSp>
        <p:nvGrpSpPr>
          <p:cNvPr id="66" name="object 6">
            <a:extLst>
              <a:ext uri="{FF2B5EF4-FFF2-40B4-BE49-F238E27FC236}">
                <a16:creationId xmlns:a16="http://schemas.microsoft.com/office/drawing/2014/main" id="{BA143663-5C9B-4003-935D-7A90ECBAB2E6}"/>
              </a:ext>
            </a:extLst>
          </p:cNvPr>
          <p:cNvGrpSpPr/>
          <p:nvPr/>
        </p:nvGrpSpPr>
        <p:grpSpPr>
          <a:xfrm>
            <a:off x="539115" y="4435904"/>
            <a:ext cx="3105785" cy="365760"/>
            <a:chOff x="548640" y="3509439"/>
            <a:chExt cx="3105785" cy="365760"/>
          </a:xfrm>
        </p:grpSpPr>
        <p:sp>
          <p:nvSpPr>
            <p:cNvPr id="67" name="object 7">
              <a:extLst>
                <a:ext uri="{FF2B5EF4-FFF2-40B4-BE49-F238E27FC236}">
                  <a16:creationId xmlns:a16="http://schemas.microsoft.com/office/drawing/2014/main" id="{72B5EB4D-2B64-482C-9D5A-F5EB184E22EB}"/>
                </a:ext>
              </a:extLst>
            </p:cNvPr>
            <p:cNvSpPr/>
            <p:nvPr/>
          </p:nvSpPr>
          <p:spPr>
            <a:xfrm>
              <a:off x="3417787" y="3509439"/>
              <a:ext cx="236854" cy="365760"/>
            </a:xfrm>
            <a:custGeom>
              <a:avLst/>
              <a:gdLst/>
              <a:ahLst/>
              <a:cxnLst/>
              <a:rect l="l" t="t" r="r" b="b"/>
              <a:pathLst>
                <a:path w="236854" h="365760">
                  <a:moveTo>
                    <a:pt x="109461" y="0"/>
                  </a:moveTo>
                  <a:lnTo>
                    <a:pt x="4762" y="0"/>
                  </a:lnTo>
                  <a:lnTo>
                    <a:pt x="0" y="365760"/>
                  </a:lnTo>
                  <a:lnTo>
                    <a:pt x="109461" y="365760"/>
                  </a:lnTo>
                  <a:lnTo>
                    <a:pt x="236461" y="183007"/>
                  </a:lnTo>
                  <a:lnTo>
                    <a:pt x="109461" y="0"/>
                  </a:lnTo>
                  <a:close/>
                </a:path>
              </a:pathLst>
            </a:custGeom>
            <a:solidFill>
              <a:srgbClr val="DD592A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68" name="object 8">
              <a:extLst>
                <a:ext uri="{FF2B5EF4-FFF2-40B4-BE49-F238E27FC236}">
                  <a16:creationId xmlns:a16="http://schemas.microsoft.com/office/drawing/2014/main" id="{F502A2AA-F00D-44F3-80EA-E580B5CB37CB}"/>
                </a:ext>
              </a:extLst>
            </p:cNvPr>
            <p:cNvSpPr/>
            <p:nvPr/>
          </p:nvSpPr>
          <p:spPr>
            <a:xfrm>
              <a:off x="548640" y="3509441"/>
              <a:ext cx="3013710" cy="365760"/>
            </a:xfrm>
            <a:custGeom>
              <a:avLst/>
              <a:gdLst/>
              <a:ahLst/>
              <a:cxnLst/>
              <a:rect l="l" t="t" r="r" b="b"/>
              <a:pathLst>
                <a:path w="3013710" h="365760">
                  <a:moveTo>
                    <a:pt x="2886151" y="0"/>
                  </a:moveTo>
                  <a:lnTo>
                    <a:pt x="0" y="0"/>
                  </a:lnTo>
                  <a:lnTo>
                    <a:pt x="0" y="365760"/>
                  </a:lnTo>
                  <a:lnTo>
                    <a:pt x="2886151" y="365760"/>
                  </a:lnTo>
                  <a:lnTo>
                    <a:pt x="3013151" y="183007"/>
                  </a:lnTo>
                  <a:lnTo>
                    <a:pt x="2886151" y="0"/>
                  </a:lnTo>
                  <a:close/>
                </a:path>
              </a:pathLst>
            </a:custGeom>
            <a:solidFill>
              <a:srgbClr val="BCBEC0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</p:grpSp>
      <p:grpSp>
        <p:nvGrpSpPr>
          <p:cNvPr id="69" name="object 9">
            <a:extLst>
              <a:ext uri="{FF2B5EF4-FFF2-40B4-BE49-F238E27FC236}">
                <a16:creationId xmlns:a16="http://schemas.microsoft.com/office/drawing/2014/main" id="{B55214B3-104F-4FFE-BA99-899BB6362798}"/>
              </a:ext>
            </a:extLst>
          </p:cNvPr>
          <p:cNvGrpSpPr/>
          <p:nvPr/>
        </p:nvGrpSpPr>
        <p:grpSpPr>
          <a:xfrm>
            <a:off x="539115" y="4928664"/>
            <a:ext cx="3105785" cy="365760"/>
            <a:chOff x="548640" y="4002199"/>
            <a:chExt cx="3105785" cy="365760"/>
          </a:xfrm>
        </p:grpSpPr>
        <p:sp>
          <p:nvSpPr>
            <p:cNvPr id="70" name="object 10">
              <a:extLst>
                <a:ext uri="{FF2B5EF4-FFF2-40B4-BE49-F238E27FC236}">
                  <a16:creationId xmlns:a16="http://schemas.microsoft.com/office/drawing/2014/main" id="{16F64053-6957-46D1-98AD-4752034C3DEF}"/>
                </a:ext>
              </a:extLst>
            </p:cNvPr>
            <p:cNvSpPr/>
            <p:nvPr/>
          </p:nvSpPr>
          <p:spPr>
            <a:xfrm>
              <a:off x="3417787" y="4002199"/>
              <a:ext cx="236854" cy="365760"/>
            </a:xfrm>
            <a:custGeom>
              <a:avLst/>
              <a:gdLst/>
              <a:ahLst/>
              <a:cxnLst/>
              <a:rect l="l" t="t" r="r" b="b"/>
              <a:pathLst>
                <a:path w="236854" h="365760">
                  <a:moveTo>
                    <a:pt x="109461" y="0"/>
                  </a:moveTo>
                  <a:lnTo>
                    <a:pt x="4762" y="0"/>
                  </a:lnTo>
                  <a:lnTo>
                    <a:pt x="0" y="365760"/>
                  </a:lnTo>
                  <a:lnTo>
                    <a:pt x="109461" y="365760"/>
                  </a:lnTo>
                  <a:lnTo>
                    <a:pt x="236461" y="183007"/>
                  </a:lnTo>
                  <a:lnTo>
                    <a:pt x="109461" y="0"/>
                  </a:lnTo>
                  <a:close/>
                </a:path>
              </a:pathLst>
            </a:custGeom>
            <a:solidFill>
              <a:srgbClr val="DD592A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71" name="object 11">
              <a:extLst>
                <a:ext uri="{FF2B5EF4-FFF2-40B4-BE49-F238E27FC236}">
                  <a16:creationId xmlns:a16="http://schemas.microsoft.com/office/drawing/2014/main" id="{DCCE14C3-B3FB-43C5-A4EA-3DCF85ED9579}"/>
                </a:ext>
              </a:extLst>
            </p:cNvPr>
            <p:cNvSpPr/>
            <p:nvPr/>
          </p:nvSpPr>
          <p:spPr>
            <a:xfrm>
              <a:off x="548640" y="4002201"/>
              <a:ext cx="3013710" cy="365760"/>
            </a:xfrm>
            <a:custGeom>
              <a:avLst/>
              <a:gdLst/>
              <a:ahLst/>
              <a:cxnLst/>
              <a:rect l="l" t="t" r="r" b="b"/>
              <a:pathLst>
                <a:path w="3013710" h="365760">
                  <a:moveTo>
                    <a:pt x="2886151" y="0"/>
                  </a:moveTo>
                  <a:lnTo>
                    <a:pt x="0" y="0"/>
                  </a:lnTo>
                  <a:lnTo>
                    <a:pt x="0" y="365759"/>
                  </a:lnTo>
                  <a:lnTo>
                    <a:pt x="2886151" y="365759"/>
                  </a:lnTo>
                  <a:lnTo>
                    <a:pt x="3013151" y="183006"/>
                  </a:lnTo>
                  <a:lnTo>
                    <a:pt x="2886151" y="0"/>
                  </a:lnTo>
                  <a:close/>
                </a:path>
              </a:pathLst>
            </a:custGeom>
            <a:solidFill>
              <a:srgbClr val="BCBEC0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</p:grpSp>
      <p:grpSp>
        <p:nvGrpSpPr>
          <p:cNvPr id="72" name="object 12">
            <a:extLst>
              <a:ext uri="{FF2B5EF4-FFF2-40B4-BE49-F238E27FC236}">
                <a16:creationId xmlns:a16="http://schemas.microsoft.com/office/drawing/2014/main" id="{4123AB9D-D780-451E-BC06-4450C5338EA6}"/>
              </a:ext>
            </a:extLst>
          </p:cNvPr>
          <p:cNvGrpSpPr/>
          <p:nvPr/>
        </p:nvGrpSpPr>
        <p:grpSpPr>
          <a:xfrm>
            <a:off x="539115" y="5421425"/>
            <a:ext cx="3105785" cy="365760"/>
            <a:chOff x="548640" y="4494960"/>
            <a:chExt cx="3105785" cy="365760"/>
          </a:xfrm>
        </p:grpSpPr>
        <p:sp>
          <p:nvSpPr>
            <p:cNvPr id="73" name="object 13">
              <a:extLst>
                <a:ext uri="{FF2B5EF4-FFF2-40B4-BE49-F238E27FC236}">
                  <a16:creationId xmlns:a16="http://schemas.microsoft.com/office/drawing/2014/main" id="{6C276DD4-CAB4-412C-A0B5-9A75048E70D8}"/>
                </a:ext>
              </a:extLst>
            </p:cNvPr>
            <p:cNvSpPr/>
            <p:nvPr/>
          </p:nvSpPr>
          <p:spPr>
            <a:xfrm>
              <a:off x="3417787" y="4494960"/>
              <a:ext cx="236854" cy="365760"/>
            </a:xfrm>
            <a:custGeom>
              <a:avLst/>
              <a:gdLst/>
              <a:ahLst/>
              <a:cxnLst/>
              <a:rect l="l" t="t" r="r" b="b"/>
              <a:pathLst>
                <a:path w="236854" h="365760">
                  <a:moveTo>
                    <a:pt x="109461" y="0"/>
                  </a:moveTo>
                  <a:lnTo>
                    <a:pt x="4762" y="0"/>
                  </a:lnTo>
                  <a:lnTo>
                    <a:pt x="0" y="365760"/>
                  </a:lnTo>
                  <a:lnTo>
                    <a:pt x="109461" y="365760"/>
                  </a:lnTo>
                  <a:lnTo>
                    <a:pt x="236461" y="183007"/>
                  </a:lnTo>
                  <a:lnTo>
                    <a:pt x="109461" y="0"/>
                  </a:lnTo>
                  <a:close/>
                </a:path>
              </a:pathLst>
            </a:custGeom>
            <a:solidFill>
              <a:srgbClr val="DD592A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74" name="object 14">
              <a:extLst>
                <a:ext uri="{FF2B5EF4-FFF2-40B4-BE49-F238E27FC236}">
                  <a16:creationId xmlns:a16="http://schemas.microsoft.com/office/drawing/2014/main" id="{21E11E79-A91E-4D01-AFF4-1989BFD7DE19}"/>
                </a:ext>
              </a:extLst>
            </p:cNvPr>
            <p:cNvSpPr/>
            <p:nvPr/>
          </p:nvSpPr>
          <p:spPr>
            <a:xfrm>
              <a:off x="548640" y="4494963"/>
              <a:ext cx="3013710" cy="365760"/>
            </a:xfrm>
            <a:custGeom>
              <a:avLst/>
              <a:gdLst/>
              <a:ahLst/>
              <a:cxnLst/>
              <a:rect l="l" t="t" r="r" b="b"/>
              <a:pathLst>
                <a:path w="3013710" h="365760">
                  <a:moveTo>
                    <a:pt x="2886151" y="0"/>
                  </a:moveTo>
                  <a:lnTo>
                    <a:pt x="0" y="0"/>
                  </a:lnTo>
                  <a:lnTo>
                    <a:pt x="0" y="365760"/>
                  </a:lnTo>
                  <a:lnTo>
                    <a:pt x="2886151" y="365760"/>
                  </a:lnTo>
                  <a:lnTo>
                    <a:pt x="3013151" y="183007"/>
                  </a:lnTo>
                  <a:lnTo>
                    <a:pt x="2886151" y="0"/>
                  </a:lnTo>
                  <a:close/>
                </a:path>
              </a:pathLst>
            </a:custGeom>
            <a:solidFill>
              <a:srgbClr val="BCBEC0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</p:grpSp>
      <p:sp>
        <p:nvSpPr>
          <p:cNvPr id="75" name="object 15">
            <a:extLst>
              <a:ext uri="{FF2B5EF4-FFF2-40B4-BE49-F238E27FC236}">
                <a16:creationId xmlns:a16="http://schemas.microsoft.com/office/drawing/2014/main" id="{7BF6FEDD-6B99-467F-ACCE-E100CF071FF2}"/>
              </a:ext>
            </a:extLst>
          </p:cNvPr>
          <p:cNvSpPr txBox="1"/>
          <p:nvPr/>
        </p:nvSpPr>
        <p:spPr>
          <a:xfrm>
            <a:off x="653415" y="4509161"/>
            <a:ext cx="2470785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n-US" sz="1200" b="1" spc="-5" dirty="0">
                <a:solidFill>
                  <a:srgbClr val="231F20"/>
                </a:solidFill>
                <a:latin typeface="Arial MT"/>
                <a:cs typeface="Arial MT"/>
              </a:rPr>
              <a:t>Enterprise Risk management</a:t>
            </a:r>
            <a:endParaRPr sz="1200" b="1" dirty="0">
              <a:latin typeface="Arial MT"/>
              <a:cs typeface="Arial MT"/>
            </a:endParaRPr>
          </a:p>
        </p:txBody>
      </p:sp>
      <p:sp>
        <p:nvSpPr>
          <p:cNvPr id="76" name="object 16">
            <a:extLst>
              <a:ext uri="{FF2B5EF4-FFF2-40B4-BE49-F238E27FC236}">
                <a16:creationId xmlns:a16="http://schemas.microsoft.com/office/drawing/2014/main" id="{3100C559-CBF2-48B9-ABFB-CEA96B223D9E}"/>
              </a:ext>
            </a:extLst>
          </p:cNvPr>
          <p:cNvSpPr txBox="1"/>
          <p:nvPr/>
        </p:nvSpPr>
        <p:spPr>
          <a:xfrm>
            <a:off x="653415" y="5001870"/>
            <a:ext cx="2816248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n-US" sz="1200" b="1" spc="-5" dirty="0">
                <a:solidFill>
                  <a:srgbClr val="231F20"/>
                </a:solidFill>
                <a:latin typeface="Arial MT"/>
                <a:cs typeface="Arial MT"/>
              </a:rPr>
              <a:t>Regulatory Compliance Framework</a:t>
            </a:r>
            <a:endParaRPr sz="1200" b="1" dirty="0">
              <a:latin typeface="Arial MT"/>
              <a:cs typeface="Arial MT"/>
            </a:endParaRPr>
          </a:p>
        </p:txBody>
      </p:sp>
      <p:sp>
        <p:nvSpPr>
          <p:cNvPr id="77" name="object 17">
            <a:extLst>
              <a:ext uri="{FF2B5EF4-FFF2-40B4-BE49-F238E27FC236}">
                <a16:creationId xmlns:a16="http://schemas.microsoft.com/office/drawing/2014/main" id="{B2A52432-0276-47C8-9B84-B712902F8CF8}"/>
              </a:ext>
            </a:extLst>
          </p:cNvPr>
          <p:cNvSpPr txBox="1"/>
          <p:nvPr/>
        </p:nvSpPr>
        <p:spPr>
          <a:xfrm>
            <a:off x="649704" y="5498923"/>
            <a:ext cx="2644958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n-US" sz="1200" b="1" dirty="0">
                <a:latin typeface="Arial MT"/>
                <a:cs typeface="Arial MT"/>
              </a:rPr>
              <a:t>Enhanced Fraud Risk Assessment</a:t>
            </a:r>
            <a:endParaRPr sz="1200" b="1" dirty="0">
              <a:latin typeface="Arial MT"/>
              <a:cs typeface="Arial MT"/>
            </a:endParaRPr>
          </a:p>
        </p:txBody>
      </p:sp>
      <p:sp>
        <p:nvSpPr>
          <p:cNvPr id="78" name="object 18">
            <a:extLst>
              <a:ext uri="{FF2B5EF4-FFF2-40B4-BE49-F238E27FC236}">
                <a16:creationId xmlns:a16="http://schemas.microsoft.com/office/drawing/2014/main" id="{3484B5E8-17AD-41CC-BF7B-BC533075391A}"/>
              </a:ext>
            </a:extLst>
          </p:cNvPr>
          <p:cNvSpPr txBox="1"/>
          <p:nvPr/>
        </p:nvSpPr>
        <p:spPr>
          <a:xfrm>
            <a:off x="3715638" y="4415585"/>
            <a:ext cx="2380362" cy="36676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lang="en-US" sz="1150" dirty="0">
                <a:solidFill>
                  <a:srgbClr val="231F20"/>
                </a:solidFill>
                <a:latin typeface="Arial MT"/>
                <a:cs typeface="Arial MT"/>
              </a:rPr>
              <a:t>Risk-based audits with risk ratings linked with impact and root cause</a:t>
            </a:r>
            <a:endParaRPr sz="1150" dirty="0">
              <a:latin typeface="Arial MT"/>
              <a:cs typeface="Arial MT"/>
            </a:endParaRPr>
          </a:p>
        </p:txBody>
      </p:sp>
      <p:sp>
        <p:nvSpPr>
          <p:cNvPr id="79" name="object 19">
            <a:extLst>
              <a:ext uri="{FF2B5EF4-FFF2-40B4-BE49-F238E27FC236}">
                <a16:creationId xmlns:a16="http://schemas.microsoft.com/office/drawing/2014/main" id="{EC92A40B-779B-4727-9A6F-1C2FA4B0CF2F}"/>
              </a:ext>
            </a:extLst>
          </p:cNvPr>
          <p:cNvSpPr txBox="1"/>
          <p:nvPr/>
        </p:nvSpPr>
        <p:spPr>
          <a:xfrm>
            <a:off x="3759402" y="4980095"/>
            <a:ext cx="2717598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n-US" sz="1200" dirty="0">
                <a:solidFill>
                  <a:srgbClr val="231F20"/>
                </a:solidFill>
                <a:latin typeface="Arial MT"/>
                <a:cs typeface="Arial MT"/>
              </a:rPr>
              <a:t>Presenting compliance scorecards</a:t>
            </a:r>
            <a:endParaRPr sz="1200" dirty="0">
              <a:latin typeface="Arial MT"/>
              <a:cs typeface="Arial MT"/>
            </a:endParaRPr>
          </a:p>
        </p:txBody>
      </p:sp>
      <p:sp>
        <p:nvSpPr>
          <p:cNvPr id="80" name="object 20">
            <a:extLst>
              <a:ext uri="{FF2B5EF4-FFF2-40B4-BE49-F238E27FC236}">
                <a16:creationId xmlns:a16="http://schemas.microsoft.com/office/drawing/2014/main" id="{49C6EBE0-FCCA-422E-B7F3-13203F3D9725}"/>
              </a:ext>
            </a:extLst>
          </p:cNvPr>
          <p:cNvSpPr txBox="1"/>
          <p:nvPr/>
        </p:nvSpPr>
        <p:spPr>
          <a:xfrm>
            <a:off x="3773347" y="5402987"/>
            <a:ext cx="2322653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lang="en-US" sz="1200" dirty="0">
                <a:latin typeface="Arial MT"/>
                <a:cs typeface="Arial MT"/>
              </a:rPr>
              <a:t>System-based solutions focused on automated controls</a:t>
            </a:r>
          </a:p>
        </p:txBody>
      </p:sp>
      <p:sp>
        <p:nvSpPr>
          <p:cNvPr id="81" name="object 21">
            <a:extLst>
              <a:ext uri="{FF2B5EF4-FFF2-40B4-BE49-F238E27FC236}">
                <a16:creationId xmlns:a16="http://schemas.microsoft.com/office/drawing/2014/main" id="{45BF46EF-6BA0-43FF-84EE-6C57B4D3D1D4}"/>
              </a:ext>
            </a:extLst>
          </p:cNvPr>
          <p:cNvSpPr/>
          <p:nvPr/>
        </p:nvSpPr>
        <p:spPr>
          <a:xfrm>
            <a:off x="539115" y="4320286"/>
            <a:ext cx="5556885" cy="45719"/>
          </a:xfrm>
          <a:custGeom>
            <a:avLst/>
            <a:gdLst/>
            <a:ahLst/>
            <a:cxnLst/>
            <a:rect l="l" t="t" r="r" b="b"/>
            <a:pathLst>
              <a:path w="5328285">
                <a:moveTo>
                  <a:pt x="0" y="0"/>
                </a:moveTo>
                <a:lnTo>
                  <a:pt x="5327751" y="0"/>
                </a:lnTo>
              </a:path>
            </a:pathLst>
          </a:custGeom>
          <a:ln w="12700">
            <a:solidFill>
              <a:srgbClr val="6D6E71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92556794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Line 11">
            <a:extLst>
              <a:ext uri="{FF2B5EF4-FFF2-40B4-BE49-F238E27FC236}">
                <a16:creationId xmlns:a16="http://schemas.microsoft.com/office/drawing/2014/main" id="{8AFC6C0A-300B-4142-B3B0-97968C86357B}"/>
              </a:ext>
            </a:extLst>
          </p:cNvPr>
          <p:cNvSpPr>
            <a:spLocks noChangeShapeType="1"/>
          </p:cNvSpPr>
          <p:nvPr/>
        </p:nvSpPr>
        <p:spPr bwMode="auto">
          <a:xfrm>
            <a:off x="789289" y="1189807"/>
            <a:ext cx="8115453" cy="0"/>
          </a:xfrm>
          <a:prstGeom prst="line">
            <a:avLst/>
          </a:prstGeom>
          <a:noFill/>
          <a:ln w="22225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/>
          <a:p>
            <a:endParaRPr lang="en-IN" sz="168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7392" y="384432"/>
            <a:ext cx="11045008" cy="641954"/>
          </a:xfrm>
        </p:spPr>
        <p:txBody>
          <a:bodyPr>
            <a:normAutofit/>
          </a:bodyPr>
          <a:lstStyle/>
          <a:p>
            <a:r>
              <a:rPr lang="en-US" altLang="zh-TW" sz="2200" dirty="0"/>
              <a:t>Internal Audit – Key Deliverables (Reporting Template)</a:t>
            </a:r>
            <a:endParaRPr lang="en-US" sz="2200" dirty="0"/>
          </a:p>
        </p:txBody>
      </p:sp>
      <p:sp>
        <p:nvSpPr>
          <p:cNvPr id="4" name="Text Box 17">
            <a:extLst>
              <a:ext uri="{FF2B5EF4-FFF2-40B4-BE49-F238E27FC236}">
                <a16:creationId xmlns:a16="http://schemas.microsoft.com/office/drawing/2014/main" id="{C08E8379-255E-4765-8CA2-24298B68161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96127" y="1019969"/>
            <a:ext cx="10255643" cy="323165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  <a:effectLst/>
        </p:spPr>
        <p:txBody>
          <a:bodyPr wrap="square" lIns="0" tIns="0" rIns="0" bIns="0" anchor="ctr">
            <a:spAutoFit/>
          </a:bodyPr>
          <a:lstStyle/>
          <a:p>
            <a:pPr marL="0" lvl="1">
              <a:lnSpc>
                <a:spcPct val="150000"/>
              </a:lnSpc>
              <a:spcBef>
                <a:spcPct val="20000"/>
              </a:spcBef>
              <a:defRPr/>
            </a:pPr>
            <a:r>
              <a:rPr lang="en-US" sz="1400" dirty="0">
                <a:latin typeface="Verdana" pitchFamily="34" charset="0"/>
                <a:ea typeface="Verdana" pitchFamily="34" charset="0"/>
                <a:cs typeface="Verdana" pitchFamily="34" charset="0"/>
              </a:rPr>
              <a:t>Internal Audit Report is divided in 2 parts- </a:t>
            </a:r>
          </a:p>
        </p:txBody>
      </p:sp>
      <p:sp>
        <p:nvSpPr>
          <p:cNvPr id="5" name="Text Box 22">
            <a:extLst>
              <a:ext uri="{FF2B5EF4-FFF2-40B4-BE49-F238E27FC236}">
                <a16:creationId xmlns:a16="http://schemas.microsoft.com/office/drawing/2014/main" id="{4F158B5F-4574-4625-9013-78671531C6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4264" y="1447089"/>
            <a:ext cx="7586918" cy="473976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0" tIns="0" rIns="0" bIns="0" anchor="ctr">
            <a:spAutoFit/>
          </a:bodyPr>
          <a:lstStyle/>
          <a:p>
            <a:pPr marL="800100" lvl="2" indent="-342900">
              <a:spcBef>
                <a:spcPct val="20000"/>
              </a:spcBef>
              <a:buFont typeface="Wingdings" pitchFamily="2" charset="2"/>
              <a:buChar char="§"/>
              <a:defRPr/>
            </a:pPr>
            <a:r>
              <a:rPr lang="en-US" sz="1400" i="1" dirty="0">
                <a:latin typeface="Verdana" pitchFamily="34" charset="0"/>
                <a:ea typeface="Verdana" pitchFamily="34" charset="0"/>
                <a:cs typeface="Verdana" pitchFamily="34" charset="0"/>
              </a:rPr>
              <a:t>Executive Summary </a:t>
            </a:r>
          </a:p>
          <a:p>
            <a:pPr marL="800100" lvl="2" indent="-342900">
              <a:spcBef>
                <a:spcPct val="20000"/>
              </a:spcBef>
              <a:buFont typeface="Wingdings" pitchFamily="2" charset="2"/>
              <a:buChar char="§"/>
              <a:defRPr/>
            </a:pPr>
            <a:r>
              <a:rPr lang="en-US" sz="1400" i="1" dirty="0">
                <a:latin typeface="Verdana" pitchFamily="34" charset="0"/>
                <a:ea typeface="Verdana" pitchFamily="34" charset="0"/>
                <a:cs typeface="Verdana" pitchFamily="34" charset="0"/>
              </a:rPr>
              <a:t>Detailed Report</a:t>
            </a:r>
          </a:p>
        </p:txBody>
      </p:sp>
      <p:sp>
        <p:nvSpPr>
          <p:cNvPr id="6" name="Rectangle 28">
            <a:extLst>
              <a:ext uri="{FF2B5EF4-FFF2-40B4-BE49-F238E27FC236}">
                <a16:creationId xmlns:a16="http://schemas.microsoft.com/office/drawing/2014/main" id="{1B114714-5AE5-4FEF-B550-3DF65929EE9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8394" y="1068224"/>
            <a:ext cx="331740" cy="249565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  <a:effectLst/>
        </p:spPr>
        <p:txBody>
          <a:bodyPr wrap="none" lIns="0" tIns="0" rIns="0" bIns="0" anchor="ctr"/>
          <a:lstStyle/>
          <a:p>
            <a:pPr algn="ctr"/>
            <a:r>
              <a:rPr lang="zh-CN" altLang="en-US" sz="1400" dirty="0">
                <a:latin typeface="Verdana" panose="020B0604030504040204" pitchFamily="34" charset="0"/>
                <a:cs typeface="Verdana" panose="020B0604030504040204" pitchFamily="34" charset="0"/>
              </a:rPr>
              <a:t>1</a:t>
            </a:r>
          </a:p>
        </p:txBody>
      </p:sp>
      <p:sp>
        <p:nvSpPr>
          <p:cNvPr id="9" name="Line 11">
            <a:extLst>
              <a:ext uri="{FF2B5EF4-FFF2-40B4-BE49-F238E27FC236}">
                <a16:creationId xmlns:a16="http://schemas.microsoft.com/office/drawing/2014/main" id="{B001C940-1D38-4EEB-B607-C3EA67796D9F}"/>
              </a:ext>
            </a:extLst>
          </p:cNvPr>
          <p:cNvSpPr>
            <a:spLocks noChangeShapeType="1"/>
          </p:cNvSpPr>
          <p:nvPr/>
        </p:nvSpPr>
        <p:spPr bwMode="auto">
          <a:xfrm>
            <a:off x="796547" y="2242101"/>
            <a:ext cx="8115453" cy="0"/>
          </a:xfrm>
          <a:prstGeom prst="line">
            <a:avLst/>
          </a:prstGeom>
          <a:noFill/>
          <a:ln w="22225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/>
          <a:p>
            <a:endParaRPr lang="en-IN" sz="168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0" name="Text Box 17">
            <a:extLst>
              <a:ext uri="{FF2B5EF4-FFF2-40B4-BE49-F238E27FC236}">
                <a16:creationId xmlns:a16="http://schemas.microsoft.com/office/drawing/2014/main" id="{49E56FC1-97EB-4974-8FD6-739C30A0AB1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03386" y="2076706"/>
            <a:ext cx="10246462" cy="323165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  <a:effectLst/>
        </p:spPr>
        <p:txBody>
          <a:bodyPr wrap="square" lIns="0" tIns="0" rIns="0" bIns="0" anchor="ctr">
            <a:spAutoFit/>
          </a:bodyPr>
          <a:lstStyle/>
          <a:p>
            <a:pPr marL="0" lvl="1">
              <a:lnSpc>
                <a:spcPct val="150000"/>
              </a:lnSpc>
              <a:spcBef>
                <a:spcPct val="20000"/>
              </a:spcBef>
              <a:defRPr/>
            </a:pPr>
            <a:r>
              <a:rPr lang="en-US" sz="14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Scorecard </a:t>
            </a:r>
            <a:r>
              <a:rPr lang="en-US" sz="1400" dirty="0">
                <a:latin typeface="Verdana" pitchFamily="34" charset="0"/>
                <a:ea typeface="Verdana" pitchFamily="34" charset="0"/>
                <a:cs typeface="Verdana" pitchFamily="34" charset="0"/>
              </a:rPr>
              <a:t>given for key statutory compliances</a:t>
            </a:r>
          </a:p>
        </p:txBody>
      </p:sp>
      <p:sp>
        <p:nvSpPr>
          <p:cNvPr id="11" name="Rectangle 28">
            <a:extLst>
              <a:ext uri="{FF2B5EF4-FFF2-40B4-BE49-F238E27FC236}">
                <a16:creationId xmlns:a16="http://schemas.microsoft.com/office/drawing/2014/main" id="{20118B7B-F558-488C-9022-F265AAFE588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5652" y="2120518"/>
            <a:ext cx="331740" cy="249565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  <a:effectLst/>
        </p:spPr>
        <p:txBody>
          <a:bodyPr wrap="none" lIns="0" tIns="0" rIns="0" bIns="0" anchor="ctr"/>
          <a:lstStyle/>
          <a:p>
            <a:pPr algn="ctr"/>
            <a:r>
              <a:rPr lang="en-IN" altLang="zh-CN" sz="1400" dirty="0">
                <a:latin typeface="Verdana" panose="020B0604030504040204" pitchFamily="34" charset="0"/>
                <a:cs typeface="Verdana" panose="020B0604030504040204" pitchFamily="34" charset="0"/>
              </a:rPr>
              <a:t>2</a:t>
            </a:r>
            <a:endParaRPr lang="zh-CN" altLang="en-US" sz="1400" dirty="0">
              <a:latin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2" name="Line 11">
            <a:extLst>
              <a:ext uri="{FF2B5EF4-FFF2-40B4-BE49-F238E27FC236}">
                <a16:creationId xmlns:a16="http://schemas.microsoft.com/office/drawing/2014/main" id="{F9FC03D3-8829-4C34-AA93-B929F4537F97}"/>
              </a:ext>
            </a:extLst>
          </p:cNvPr>
          <p:cNvSpPr>
            <a:spLocks noChangeShapeType="1"/>
          </p:cNvSpPr>
          <p:nvPr/>
        </p:nvSpPr>
        <p:spPr bwMode="auto">
          <a:xfrm>
            <a:off x="818319" y="2684786"/>
            <a:ext cx="8115453" cy="0"/>
          </a:xfrm>
          <a:prstGeom prst="line">
            <a:avLst/>
          </a:prstGeom>
          <a:noFill/>
          <a:ln w="22225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/>
          <a:p>
            <a:endParaRPr lang="en-IN" sz="168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3" name="Text Box 17">
            <a:extLst>
              <a:ext uri="{FF2B5EF4-FFF2-40B4-BE49-F238E27FC236}">
                <a16:creationId xmlns:a16="http://schemas.microsoft.com/office/drawing/2014/main" id="{8B8AFD4F-45A5-41CD-9A21-8CB33A1F049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25157" y="2514656"/>
            <a:ext cx="10218921" cy="323165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  <a:effectLst/>
        </p:spPr>
        <p:txBody>
          <a:bodyPr wrap="square" lIns="0" tIns="0" rIns="0" bIns="0" anchor="ctr">
            <a:spAutoFit/>
          </a:bodyPr>
          <a:lstStyle/>
          <a:p>
            <a:pPr marL="0" lvl="1">
              <a:lnSpc>
                <a:spcPct val="150000"/>
              </a:lnSpc>
              <a:spcBef>
                <a:spcPct val="20000"/>
              </a:spcBef>
              <a:defRPr/>
            </a:pPr>
            <a:r>
              <a:rPr lang="en-US" sz="1400" dirty="0">
                <a:latin typeface="Verdana" pitchFamily="34" charset="0"/>
                <a:ea typeface="Verdana" pitchFamily="34" charset="0"/>
                <a:cs typeface="Verdana" pitchFamily="34" charset="0"/>
              </a:rPr>
              <a:t>All observations given </a:t>
            </a:r>
            <a:r>
              <a:rPr lang="en-US" sz="14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risk rating </a:t>
            </a:r>
            <a:r>
              <a:rPr lang="en-US" sz="1400" dirty="0">
                <a:latin typeface="Verdana" pitchFamily="34" charset="0"/>
                <a:ea typeface="Verdana" pitchFamily="34" charset="0"/>
                <a:cs typeface="Verdana" pitchFamily="34" charset="0"/>
              </a:rPr>
              <a:t>in 3 categories – </a:t>
            </a:r>
            <a:r>
              <a:rPr lang="en-US" sz="1400" i="1" dirty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High</a:t>
            </a:r>
            <a:r>
              <a:rPr lang="en-US" sz="1400" i="1" dirty="0">
                <a:latin typeface="Verdana" pitchFamily="34" charset="0"/>
                <a:ea typeface="Verdana" pitchFamily="34" charset="0"/>
                <a:cs typeface="Verdana" pitchFamily="34" charset="0"/>
              </a:rPr>
              <a:t>, </a:t>
            </a:r>
            <a:r>
              <a:rPr lang="en-US" sz="1400" i="1" dirty="0">
                <a:solidFill>
                  <a:srgbClr val="FFC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Medium </a:t>
            </a:r>
            <a:r>
              <a:rPr lang="en-US" sz="1400" i="1" dirty="0">
                <a:latin typeface="Verdana" pitchFamily="34" charset="0"/>
                <a:ea typeface="Verdana" pitchFamily="34" charset="0"/>
                <a:cs typeface="Verdana" pitchFamily="34" charset="0"/>
              </a:rPr>
              <a:t>and </a:t>
            </a:r>
            <a:r>
              <a:rPr lang="en-US" sz="1400" i="1" dirty="0">
                <a:solidFill>
                  <a:srgbClr val="FFFF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Low</a:t>
            </a:r>
          </a:p>
        </p:txBody>
      </p:sp>
      <p:sp>
        <p:nvSpPr>
          <p:cNvPr id="14" name="Rectangle 28">
            <a:extLst>
              <a:ext uri="{FF2B5EF4-FFF2-40B4-BE49-F238E27FC236}">
                <a16:creationId xmlns:a16="http://schemas.microsoft.com/office/drawing/2014/main" id="{4A305DF8-C259-4AFE-8BB1-7884B1D396C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7424" y="2563203"/>
            <a:ext cx="331740" cy="249565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  <a:effectLst/>
        </p:spPr>
        <p:txBody>
          <a:bodyPr wrap="none" lIns="0" tIns="0" rIns="0" bIns="0" anchor="ctr"/>
          <a:lstStyle/>
          <a:p>
            <a:pPr algn="ctr"/>
            <a:r>
              <a:rPr lang="en-IN" altLang="zh-CN" sz="1400" dirty="0">
                <a:latin typeface="Verdana" panose="020B0604030504040204" pitchFamily="34" charset="0"/>
                <a:cs typeface="Verdana" panose="020B0604030504040204" pitchFamily="34" charset="0"/>
              </a:rPr>
              <a:t>3</a:t>
            </a:r>
            <a:endParaRPr lang="zh-CN" altLang="en-US" sz="1400" dirty="0">
              <a:latin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5" name="Line 11">
            <a:extLst>
              <a:ext uri="{FF2B5EF4-FFF2-40B4-BE49-F238E27FC236}">
                <a16:creationId xmlns:a16="http://schemas.microsoft.com/office/drawing/2014/main" id="{2478F8D2-0ED1-4633-A238-B36A5BAE2A63}"/>
              </a:ext>
            </a:extLst>
          </p:cNvPr>
          <p:cNvSpPr>
            <a:spLocks noChangeShapeType="1"/>
          </p:cNvSpPr>
          <p:nvPr/>
        </p:nvSpPr>
        <p:spPr bwMode="auto">
          <a:xfrm>
            <a:off x="825578" y="3156503"/>
            <a:ext cx="8115453" cy="0"/>
          </a:xfrm>
          <a:prstGeom prst="line">
            <a:avLst/>
          </a:prstGeom>
          <a:noFill/>
          <a:ln w="22225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/>
          <a:p>
            <a:endParaRPr lang="en-IN" sz="168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6" name="Text Box 17">
            <a:extLst>
              <a:ext uri="{FF2B5EF4-FFF2-40B4-BE49-F238E27FC236}">
                <a16:creationId xmlns:a16="http://schemas.microsoft.com/office/drawing/2014/main" id="{099891EA-12BF-4B34-BA2C-C448024C873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32416" y="2986373"/>
            <a:ext cx="10218921" cy="323165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  <a:effectLst/>
        </p:spPr>
        <p:txBody>
          <a:bodyPr wrap="square" lIns="0" tIns="0" rIns="0" bIns="0" anchor="ctr">
            <a:spAutoFit/>
          </a:bodyPr>
          <a:lstStyle/>
          <a:p>
            <a:pPr marL="0" lvl="1">
              <a:lnSpc>
                <a:spcPct val="150000"/>
              </a:lnSpc>
              <a:spcBef>
                <a:spcPct val="20000"/>
              </a:spcBef>
              <a:defRPr/>
            </a:pPr>
            <a:r>
              <a:rPr lang="en-US" sz="14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Root cause and impact </a:t>
            </a:r>
            <a:r>
              <a:rPr lang="en-US" sz="1400" dirty="0">
                <a:latin typeface="Verdana" pitchFamily="34" charset="0"/>
                <a:ea typeface="Verdana" pitchFamily="34" charset="0"/>
                <a:cs typeface="Verdana" pitchFamily="34" charset="0"/>
              </a:rPr>
              <a:t>is given for each observation as – </a:t>
            </a:r>
            <a:endParaRPr lang="en-US" sz="1400" i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7" name="Rectangle 28">
            <a:extLst>
              <a:ext uri="{FF2B5EF4-FFF2-40B4-BE49-F238E27FC236}">
                <a16:creationId xmlns:a16="http://schemas.microsoft.com/office/drawing/2014/main" id="{AF87E427-733C-41D3-B82C-7459E0CF384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4683" y="3034920"/>
            <a:ext cx="331740" cy="249565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  <a:effectLst/>
        </p:spPr>
        <p:txBody>
          <a:bodyPr wrap="none" lIns="0" tIns="0" rIns="0" bIns="0" anchor="ctr"/>
          <a:lstStyle/>
          <a:p>
            <a:pPr algn="ctr"/>
            <a:r>
              <a:rPr lang="en-IN" altLang="zh-CN" sz="1400" dirty="0">
                <a:latin typeface="Verdana" panose="020B0604030504040204" pitchFamily="34" charset="0"/>
                <a:cs typeface="Verdana" panose="020B0604030504040204" pitchFamily="34" charset="0"/>
              </a:rPr>
              <a:t>4</a:t>
            </a:r>
            <a:endParaRPr lang="zh-CN" altLang="en-US" sz="1400" dirty="0">
              <a:latin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8" name="Text Box 22">
            <a:extLst>
              <a:ext uri="{FF2B5EF4-FFF2-40B4-BE49-F238E27FC236}">
                <a16:creationId xmlns:a16="http://schemas.microsoft.com/office/drawing/2014/main" id="{395C80FB-5BC1-4265-A972-60185D7E8EB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51149" y="3570832"/>
            <a:ext cx="9421065" cy="473976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0" tIns="0" rIns="0" bIns="0" anchor="ctr">
            <a:spAutoFit/>
          </a:bodyPr>
          <a:lstStyle/>
          <a:p>
            <a:pPr marL="285750" lvl="1" indent="-285750" algn="just">
              <a:spcBef>
                <a:spcPct val="20000"/>
              </a:spcBef>
              <a:buFont typeface="Wingdings" panose="05000000000000000000" pitchFamily="2" charset="2"/>
              <a:buChar char="§"/>
              <a:defRPr/>
            </a:pPr>
            <a:r>
              <a:rPr lang="en-US" sz="1400" i="1" dirty="0">
                <a:latin typeface="Verdana" pitchFamily="34" charset="0"/>
                <a:ea typeface="Verdana" pitchFamily="34" charset="0"/>
                <a:cs typeface="Verdana" pitchFamily="34" charset="0"/>
              </a:rPr>
              <a:t>Root Cause – Organization design, People Effectiveness or Technology</a:t>
            </a:r>
          </a:p>
          <a:p>
            <a:pPr marL="285750" lvl="1" indent="-285750" algn="just">
              <a:spcBef>
                <a:spcPct val="20000"/>
              </a:spcBef>
              <a:buFont typeface="Wingdings" panose="05000000000000000000" pitchFamily="2" charset="2"/>
              <a:buChar char="§"/>
              <a:defRPr/>
            </a:pPr>
            <a:r>
              <a:rPr lang="en-US" sz="1400" i="1" dirty="0">
                <a:latin typeface="Verdana" pitchFamily="34" charset="0"/>
                <a:ea typeface="Verdana" pitchFamily="34" charset="0"/>
                <a:cs typeface="Verdana" pitchFamily="34" charset="0"/>
              </a:rPr>
              <a:t>Impact – Operational, Financial, Strategic Business or Compliance</a:t>
            </a:r>
          </a:p>
        </p:txBody>
      </p:sp>
      <p:sp>
        <p:nvSpPr>
          <p:cNvPr id="19" name="Line 11">
            <a:extLst>
              <a:ext uri="{FF2B5EF4-FFF2-40B4-BE49-F238E27FC236}">
                <a16:creationId xmlns:a16="http://schemas.microsoft.com/office/drawing/2014/main" id="{ADEE6832-37CF-428A-A504-A0F65FC9259E}"/>
              </a:ext>
            </a:extLst>
          </p:cNvPr>
          <p:cNvSpPr>
            <a:spLocks noChangeShapeType="1"/>
          </p:cNvSpPr>
          <p:nvPr/>
        </p:nvSpPr>
        <p:spPr bwMode="auto">
          <a:xfrm>
            <a:off x="832836" y="4571647"/>
            <a:ext cx="8115453" cy="0"/>
          </a:xfrm>
          <a:prstGeom prst="line">
            <a:avLst/>
          </a:prstGeom>
          <a:noFill/>
          <a:ln w="22225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/>
          <a:p>
            <a:endParaRPr lang="en-IN" sz="168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0" name="Text Box 17">
            <a:extLst>
              <a:ext uri="{FF2B5EF4-FFF2-40B4-BE49-F238E27FC236}">
                <a16:creationId xmlns:a16="http://schemas.microsoft.com/office/drawing/2014/main" id="{4DEE6CB8-DE70-4049-B2ED-64CA381233B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39674" y="4401517"/>
            <a:ext cx="10218921" cy="323165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  <a:effectLst/>
        </p:spPr>
        <p:txBody>
          <a:bodyPr wrap="square" lIns="0" tIns="0" rIns="0" bIns="0" anchor="ctr">
            <a:spAutoFit/>
          </a:bodyPr>
          <a:lstStyle/>
          <a:p>
            <a:pPr marL="0" lvl="1">
              <a:lnSpc>
                <a:spcPct val="150000"/>
              </a:lnSpc>
              <a:spcBef>
                <a:spcPct val="20000"/>
              </a:spcBef>
              <a:defRPr/>
            </a:pPr>
            <a:r>
              <a:rPr lang="en-US" sz="14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Category Classification  </a:t>
            </a:r>
            <a:r>
              <a:rPr lang="en-US" sz="1400" dirty="0">
                <a:latin typeface="Verdana" pitchFamily="34" charset="0"/>
                <a:ea typeface="Verdana" pitchFamily="34" charset="0"/>
                <a:cs typeface="Verdana" pitchFamily="34" charset="0"/>
              </a:rPr>
              <a:t>in terms of Audit Area –</a:t>
            </a:r>
            <a:endParaRPr lang="en-US" sz="1400" i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1" name="Rectangle 28">
            <a:extLst>
              <a:ext uri="{FF2B5EF4-FFF2-40B4-BE49-F238E27FC236}">
                <a16:creationId xmlns:a16="http://schemas.microsoft.com/office/drawing/2014/main" id="{BF5F757B-4A85-4EAA-9470-C75B909A149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1941" y="4450064"/>
            <a:ext cx="331740" cy="249565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  <a:effectLst/>
        </p:spPr>
        <p:txBody>
          <a:bodyPr wrap="none" lIns="0" tIns="0" rIns="0" bIns="0" anchor="ctr"/>
          <a:lstStyle/>
          <a:p>
            <a:pPr algn="ctr"/>
            <a:r>
              <a:rPr lang="en-IN" altLang="zh-CN" sz="1400" dirty="0">
                <a:latin typeface="Verdana" panose="020B0604030504040204" pitchFamily="34" charset="0"/>
                <a:cs typeface="Verdana" panose="020B0604030504040204" pitchFamily="34" charset="0"/>
              </a:rPr>
              <a:t>5</a:t>
            </a:r>
            <a:endParaRPr lang="zh-CN" altLang="en-US" sz="1400" dirty="0">
              <a:latin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3" name="Text Box 22">
            <a:extLst>
              <a:ext uri="{FF2B5EF4-FFF2-40B4-BE49-F238E27FC236}">
                <a16:creationId xmlns:a16="http://schemas.microsoft.com/office/drawing/2014/main" id="{BE84A536-1D14-44CF-9C93-D679761DCCC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8319" y="4899220"/>
            <a:ext cx="8795677" cy="991041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0" tIns="0" rIns="0" bIns="0" anchor="ctr">
            <a:spAutoFit/>
          </a:bodyPr>
          <a:lstStyle/>
          <a:p>
            <a:pPr marL="800100" lvl="3" indent="-342900">
              <a:spcBef>
                <a:spcPct val="20000"/>
              </a:spcBef>
              <a:buFont typeface="Wingdings" panose="05000000000000000000" pitchFamily="2" charset="2"/>
              <a:buChar char="§"/>
              <a:defRPr/>
            </a:pPr>
            <a:r>
              <a:rPr lang="en-US" sz="1400" i="1" dirty="0">
                <a:latin typeface="Verdana" pitchFamily="34" charset="0"/>
                <a:ea typeface="Verdana" pitchFamily="34" charset="0"/>
                <a:cs typeface="Verdana" pitchFamily="34" charset="0"/>
              </a:rPr>
              <a:t>Value Addition</a:t>
            </a:r>
          </a:p>
          <a:p>
            <a:pPr marL="800100" lvl="3" indent="-342900">
              <a:spcBef>
                <a:spcPct val="20000"/>
              </a:spcBef>
              <a:buFont typeface="Wingdings" panose="05000000000000000000" pitchFamily="2" charset="2"/>
              <a:buChar char="§"/>
              <a:defRPr/>
            </a:pPr>
            <a:r>
              <a:rPr lang="en-US" sz="1400" i="1" dirty="0">
                <a:latin typeface="Verdana" pitchFamily="34" charset="0"/>
                <a:ea typeface="Verdana" pitchFamily="34" charset="0"/>
                <a:cs typeface="Verdana" pitchFamily="34" charset="0"/>
              </a:rPr>
              <a:t>Statutory Compliances</a:t>
            </a:r>
          </a:p>
          <a:p>
            <a:pPr marL="800100" lvl="3" indent="-342900">
              <a:spcBef>
                <a:spcPct val="20000"/>
              </a:spcBef>
              <a:buFont typeface="Wingdings" panose="05000000000000000000" pitchFamily="2" charset="2"/>
              <a:buChar char="§"/>
              <a:defRPr/>
            </a:pPr>
            <a:r>
              <a:rPr lang="en-US" sz="1400" i="1" dirty="0">
                <a:latin typeface="Verdana" pitchFamily="34" charset="0"/>
                <a:ea typeface="Verdana" pitchFamily="34" charset="0"/>
                <a:cs typeface="Verdana" pitchFamily="34" charset="0"/>
              </a:rPr>
              <a:t>Risk &amp; Internal Control</a:t>
            </a:r>
          </a:p>
          <a:p>
            <a:pPr marL="800100" lvl="3" indent="-342900">
              <a:spcBef>
                <a:spcPct val="20000"/>
              </a:spcBef>
              <a:buFont typeface="Wingdings" panose="05000000000000000000" pitchFamily="2" charset="2"/>
              <a:buChar char="§"/>
              <a:defRPr/>
            </a:pPr>
            <a:r>
              <a:rPr lang="en-US" sz="1400" i="1" dirty="0">
                <a:latin typeface="Verdana" pitchFamily="34" charset="0"/>
                <a:ea typeface="Verdana" pitchFamily="34" charset="0"/>
                <a:cs typeface="Verdana" pitchFamily="34" charset="0"/>
              </a:rPr>
              <a:t>Policy, Procedure &amp; Documentation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E1C6FA8-1EF7-4952-ABD1-F79A2C9FF97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4AC3B66-37F2-4E8A-BE4E-288E3FC979FF}" type="slidenum">
              <a:rPr lang="en-GB" smtClean="0"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2385230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476" y="422033"/>
            <a:ext cx="10869086" cy="991649"/>
          </a:xfrm>
        </p:spPr>
        <p:txBody>
          <a:bodyPr>
            <a:normAutofit fontScale="90000"/>
          </a:bodyPr>
          <a:lstStyle/>
          <a:p>
            <a:r>
              <a:rPr lang="en-US" altLang="zh-TW" sz="2200" dirty="0"/>
              <a:t>Internal Audit – Key Deliverables Reporting (Template – </a:t>
            </a:r>
            <a:r>
              <a:rPr lang="en-US" altLang="zh-TW" sz="2200" i="1" dirty="0"/>
              <a:t>Illustrative )</a:t>
            </a:r>
            <a:br>
              <a:rPr lang="en-US" altLang="zh-TW" sz="2200" dirty="0"/>
            </a:br>
            <a:endParaRPr lang="en-US" sz="2200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4"/>
          </p:nvPr>
        </p:nvSpPr>
        <p:spPr>
          <a:xfrm>
            <a:off x="655104" y="1185273"/>
            <a:ext cx="5252210" cy="360000"/>
          </a:xfrm>
        </p:spPr>
        <p:txBody>
          <a:bodyPr/>
          <a:lstStyle/>
          <a:p>
            <a:pPr algn="ctr"/>
            <a:r>
              <a:rPr lang="en-US" sz="1300" dirty="0"/>
              <a:t>Statutory Compliance Snapshot</a:t>
            </a:r>
          </a:p>
        </p:txBody>
      </p:sp>
      <p:sp>
        <p:nvSpPr>
          <p:cNvPr id="15" name="Content Placeholder 14"/>
          <p:cNvSpPr>
            <a:spLocks noGrp="1"/>
          </p:cNvSpPr>
          <p:nvPr>
            <p:ph sz="quarter" idx="15"/>
          </p:nvPr>
        </p:nvSpPr>
        <p:spPr>
          <a:xfrm>
            <a:off x="6139544" y="1165860"/>
            <a:ext cx="5311170" cy="360000"/>
          </a:xfrm>
        </p:spPr>
        <p:txBody>
          <a:bodyPr/>
          <a:lstStyle/>
          <a:p>
            <a:pPr algn="ctr"/>
            <a:r>
              <a:rPr lang="en-US" sz="1300" dirty="0"/>
              <a:t>Audit Observations &amp; Recommendations</a:t>
            </a:r>
          </a:p>
        </p:txBody>
      </p:sp>
      <p:sp>
        <p:nvSpPr>
          <p:cNvPr id="16" name="Content Placeholder 15"/>
          <p:cNvSpPr>
            <a:spLocks noGrp="1"/>
          </p:cNvSpPr>
          <p:nvPr>
            <p:ph sz="quarter" idx="16"/>
          </p:nvPr>
        </p:nvSpPr>
        <p:spPr>
          <a:xfrm>
            <a:off x="655104" y="3543276"/>
            <a:ext cx="5252210" cy="360000"/>
          </a:xfrm>
        </p:spPr>
        <p:txBody>
          <a:bodyPr/>
          <a:lstStyle/>
          <a:p>
            <a:pPr algn="ctr"/>
            <a:r>
              <a:rPr lang="en-US" sz="1300" dirty="0"/>
              <a:t>Business Process Flow Chart</a:t>
            </a:r>
          </a:p>
        </p:txBody>
      </p:sp>
      <p:sp>
        <p:nvSpPr>
          <p:cNvPr id="17" name="Content Placeholder 16"/>
          <p:cNvSpPr>
            <a:spLocks noGrp="1"/>
          </p:cNvSpPr>
          <p:nvPr>
            <p:ph sz="quarter" idx="17"/>
          </p:nvPr>
        </p:nvSpPr>
        <p:spPr>
          <a:xfrm>
            <a:off x="6084964" y="3523863"/>
            <a:ext cx="5365749" cy="360000"/>
          </a:xfrm>
        </p:spPr>
        <p:txBody>
          <a:bodyPr/>
          <a:lstStyle/>
          <a:p>
            <a:pPr algn="ctr"/>
            <a:r>
              <a:rPr lang="en-US" sz="1300" dirty="0"/>
              <a:t>Risk-Response Matrix</a:t>
            </a:r>
          </a:p>
        </p:txBody>
      </p:sp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7693" y="1599450"/>
            <a:ext cx="5170464" cy="1880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41679" y="1607334"/>
            <a:ext cx="5323535" cy="1804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0397" y="4015106"/>
            <a:ext cx="5307040" cy="18026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5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213153" y="3995693"/>
            <a:ext cx="5180409" cy="18788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0348BFD-BF52-4FDF-A711-1FEE7658517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4AC3B66-37F2-4E8A-BE4E-288E3FC979FF}" type="slidenum">
              <a:rPr lang="en-GB" smtClean="0"/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8241136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ject 2">
            <a:extLst>
              <a:ext uri="{FF2B5EF4-FFF2-40B4-BE49-F238E27FC236}">
                <a16:creationId xmlns:a16="http://schemas.microsoft.com/office/drawing/2014/main" id="{8B404710-039F-4802-9E27-4FC0C4CD957A}"/>
              </a:ext>
            </a:extLst>
          </p:cNvPr>
          <p:cNvSpPr txBox="1">
            <a:spLocks/>
          </p:cNvSpPr>
          <p:nvPr/>
        </p:nvSpPr>
        <p:spPr>
          <a:xfrm>
            <a:off x="705566" y="629719"/>
            <a:ext cx="6609633" cy="382156"/>
          </a:xfrm>
          <a:prstGeom prst="rect">
            <a:avLst/>
          </a:prstGeom>
        </p:spPr>
        <p:txBody>
          <a:bodyPr vert="horz" wrap="square" lIns="0" tIns="12700" rIns="0" bIns="0" rtlCol="0" anchor="ctr">
            <a:spAutoFit/>
          </a:bodyPr>
          <a:lstStyle>
            <a:lvl1pPr algn="l" defTabSz="914058" rtl="0" eaLnBrk="1" latinLnBrk="0" hangingPunct="1"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marL="12700">
              <a:spcBef>
                <a:spcPts val="100"/>
              </a:spcBef>
            </a:pPr>
            <a:r>
              <a:rPr lang="en-IN" dirty="0">
                <a:latin typeface="+mj-lt"/>
              </a:rPr>
              <a:t>Expectations from Internal Audit</a:t>
            </a:r>
          </a:p>
        </p:txBody>
      </p:sp>
      <p:graphicFrame>
        <p:nvGraphicFramePr>
          <p:cNvPr id="2" name="Content Placeholder 1">
            <a:extLst>
              <a:ext uri="{FF2B5EF4-FFF2-40B4-BE49-F238E27FC236}">
                <a16:creationId xmlns:a16="http://schemas.microsoft.com/office/drawing/2014/main" id="{45D41854-9455-4A9A-B2B8-3EEC0191217E}"/>
              </a:ext>
            </a:extLst>
          </p:cNvPr>
          <p:cNvGraphicFramePr>
            <a:graphicFrameLocks noGrp="1"/>
          </p:cNvGraphicFramePr>
          <p:nvPr>
            <p:ph sz="quarter" idx="10"/>
            <p:extLst>
              <p:ext uri="{D42A27DB-BD31-4B8C-83A1-F6EECF244321}">
                <p14:modId xmlns:p14="http://schemas.microsoft.com/office/powerpoint/2010/main" val="1980293145"/>
              </p:ext>
            </p:extLst>
          </p:nvPr>
        </p:nvGraphicFramePr>
        <p:xfrm>
          <a:off x="815416" y="1412784"/>
          <a:ext cx="7125426" cy="468321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3074" name="Picture 2" descr="Getting More From Internal Audit in the Digital Age | Corporate Compliance  Insights">
            <a:extLst>
              <a:ext uri="{FF2B5EF4-FFF2-40B4-BE49-F238E27FC236}">
                <a16:creationId xmlns:a16="http://schemas.microsoft.com/office/drawing/2014/main" id="{5897F30F-203E-45AD-B14C-B2F08CCF17B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85221" y="1913020"/>
            <a:ext cx="3751979" cy="250257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06834250"/>
      </p:ext>
    </p:extLst>
  </p:cSld>
  <p:clrMapOvr>
    <a:masterClrMapping/>
  </p:clrMapOvr>
</p:sld>
</file>

<file path=ppt/theme/theme1.xml><?xml version="1.0" encoding="utf-8"?>
<a:theme xmlns:a="http://schemas.openxmlformats.org/drawingml/2006/main" name="ASA CCI">
  <a:themeElements>
    <a:clrScheme name="AS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5B96"/>
      </a:accent1>
      <a:accent2>
        <a:srgbClr val="D0CECE"/>
      </a:accent2>
      <a:accent3>
        <a:srgbClr val="E05927"/>
      </a:accent3>
      <a:accent4>
        <a:srgbClr val="E79D23"/>
      </a:accent4>
      <a:accent5>
        <a:srgbClr val="008600"/>
      </a:accent5>
      <a:accent6>
        <a:srgbClr val="9B8393"/>
      </a:accent6>
      <a:hlink>
        <a:srgbClr val="0563C1"/>
      </a:hlink>
      <a:folHlink>
        <a:srgbClr val="954F72"/>
      </a:folHlink>
    </a:clrScheme>
    <a:fontScheme name="Custom 1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ASA CCI" id="{AAF2CD09-CCD0-4869-BBC1-266F2B54B783}" vid="{1D2446C1-2160-48E7-8707-0B21C944343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ASA CCI</Template>
  <TotalTime>21430</TotalTime>
  <Words>1333</Words>
  <Application>Microsoft Office PowerPoint</Application>
  <PresentationFormat>Widescreen</PresentationFormat>
  <Paragraphs>195</Paragraphs>
  <Slides>17</Slides>
  <Notes>17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4" baseType="lpstr">
      <vt:lpstr>Arial</vt:lpstr>
      <vt:lpstr>Arial MT</vt:lpstr>
      <vt:lpstr>Calibri</vt:lpstr>
      <vt:lpstr>Karla</vt:lpstr>
      <vt:lpstr>Verdana</vt:lpstr>
      <vt:lpstr>Wingdings</vt:lpstr>
      <vt:lpstr>ASA CCI</vt:lpstr>
      <vt:lpstr>Internal Audit –  A tool or a challenge for CFOs  CA Gaurav Bhatia  Apr 23, 2022   </vt:lpstr>
      <vt:lpstr>Table of Contents</vt:lpstr>
      <vt:lpstr>Internal Audit – Then &amp; Now</vt:lpstr>
      <vt:lpstr>Changing risk landscape &amp; IA Role</vt:lpstr>
      <vt:lpstr>PowerPoint Presentation</vt:lpstr>
      <vt:lpstr>Audit Methodology</vt:lpstr>
      <vt:lpstr>Internal Audit – Key Deliverables (Reporting Template)</vt:lpstr>
      <vt:lpstr>Internal Audit – Key Deliverables Reporting (Template – Illustrative ) </vt:lpstr>
      <vt:lpstr>PowerPoint Presentation</vt:lpstr>
      <vt:lpstr>Risk-based Internal Audit (RBIA) – Key Steps</vt:lpstr>
      <vt:lpstr>Internal Audit – A tool for CFOs</vt:lpstr>
      <vt:lpstr>Internal Audit – A tool for CFOs</vt:lpstr>
      <vt:lpstr>Internal Audit – A tool for CFOs</vt:lpstr>
      <vt:lpstr>Challenges</vt:lpstr>
      <vt:lpstr>Challenges</vt:lpstr>
      <vt:lpstr>Key Considerations for CFOs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Services Related to the Banking and Financial Sector</dc:title>
  <dc:creator>Kim Collaco [DEL]</dc:creator>
  <cp:lastModifiedBy>Gaurav Bhatia [GGN]</cp:lastModifiedBy>
  <cp:revision>548</cp:revision>
  <cp:lastPrinted>2022-04-22T13:56:57Z</cp:lastPrinted>
  <dcterms:created xsi:type="dcterms:W3CDTF">2021-05-21T08:30:51Z</dcterms:created>
  <dcterms:modified xsi:type="dcterms:W3CDTF">2022-04-22T17:41:15Z</dcterms:modified>
</cp:coreProperties>
</file>